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embedTrueTypeFonts="1">
  <p:sldMasterIdLst>
    <p:sldMasterId id="2147483891" r:id="rId1"/>
  </p:sldMasterIdLst>
  <p:notesMasterIdLst>
    <p:notesMasterId r:id="rId8"/>
  </p:notesMasterIdLst>
  <p:handoutMasterIdLst>
    <p:handoutMasterId r:id="rId9"/>
  </p:handoutMasterIdLst>
  <p:sldIdLst>
    <p:sldId id="256" r:id="rId2"/>
    <p:sldId id="308" r:id="rId3"/>
    <p:sldId id="309" r:id="rId4"/>
    <p:sldId id="311" r:id="rId5"/>
    <p:sldId id="307" r:id="rId6"/>
    <p:sldId id="310" r:id="rId7"/>
  </p:sldIdLst>
  <p:sldSz cx="12192000" cy="6858000"/>
  <p:notesSz cx="6858000" cy="9144000"/>
  <p:embeddedFontLst>
    <p:embeddedFont>
      <p:font typeface="Calibri" panose="020F0502020204030204" pitchFamily="34" charset="0"/>
      <p:regular r:id="rId10"/>
      <p:bold r:id="rId10"/>
      <p:italic r:id="rId10"/>
      <p:boldItalic r:id="rId10"/>
    </p:embeddedFont>
    <p:embeddedFont>
      <p:font typeface="Open Sans" panose="020B0606030504020204" pitchFamily="34" charset="0"/>
      <p:regular r:id="rId10"/>
      <p:bold r:id="rId10"/>
      <p:italic r:id="rId10"/>
      <p:boldItalic r:id="rId10"/>
    </p:embeddedFont>
  </p:embeddedFontLst>
  <p:defaultTextStyle>
    <a:defPPr>
      <a:defRPr lang="de-DE"/>
    </a:defPPr>
    <a:lvl1pPr marL="0" algn="l" defTabSz="822960" rtl="0" eaLnBrk="1" latinLnBrk="0" hangingPunct="1">
      <a:defRPr sz="1620" kern="1200">
        <a:solidFill>
          <a:schemeClr val="tx1"/>
        </a:solidFill>
        <a:latin typeface="+mn-lt"/>
        <a:ea typeface="+mn-ea"/>
        <a:cs typeface="+mn-cs"/>
      </a:defRPr>
    </a:lvl1pPr>
    <a:lvl2pPr marL="411480" algn="l" defTabSz="822960" rtl="0" eaLnBrk="1" latinLnBrk="0" hangingPunct="1">
      <a:defRPr sz="1620" kern="1200">
        <a:solidFill>
          <a:schemeClr val="tx1"/>
        </a:solidFill>
        <a:latin typeface="+mn-lt"/>
        <a:ea typeface="+mn-ea"/>
        <a:cs typeface="+mn-cs"/>
      </a:defRPr>
    </a:lvl2pPr>
    <a:lvl3pPr marL="822960" algn="l" defTabSz="822960" rtl="0" eaLnBrk="1" latinLnBrk="0" hangingPunct="1">
      <a:defRPr sz="1620" kern="1200">
        <a:solidFill>
          <a:schemeClr val="tx1"/>
        </a:solidFill>
        <a:latin typeface="+mn-lt"/>
        <a:ea typeface="+mn-ea"/>
        <a:cs typeface="+mn-cs"/>
      </a:defRPr>
    </a:lvl3pPr>
    <a:lvl4pPr marL="1234440" algn="l" defTabSz="822960" rtl="0" eaLnBrk="1" latinLnBrk="0" hangingPunct="1">
      <a:defRPr sz="1620" kern="1200">
        <a:solidFill>
          <a:schemeClr val="tx1"/>
        </a:solidFill>
        <a:latin typeface="+mn-lt"/>
        <a:ea typeface="+mn-ea"/>
        <a:cs typeface="+mn-cs"/>
      </a:defRPr>
    </a:lvl4pPr>
    <a:lvl5pPr marL="1645920" algn="l" defTabSz="822960" rtl="0" eaLnBrk="1" latinLnBrk="0" hangingPunct="1">
      <a:defRPr sz="1620" kern="1200">
        <a:solidFill>
          <a:schemeClr val="tx1"/>
        </a:solidFill>
        <a:latin typeface="+mn-lt"/>
        <a:ea typeface="+mn-ea"/>
        <a:cs typeface="+mn-cs"/>
      </a:defRPr>
    </a:lvl5pPr>
    <a:lvl6pPr marL="2057400" algn="l" defTabSz="822960" rtl="0" eaLnBrk="1" latinLnBrk="0" hangingPunct="1">
      <a:defRPr sz="1620" kern="1200">
        <a:solidFill>
          <a:schemeClr val="tx1"/>
        </a:solidFill>
        <a:latin typeface="+mn-lt"/>
        <a:ea typeface="+mn-ea"/>
        <a:cs typeface="+mn-cs"/>
      </a:defRPr>
    </a:lvl6pPr>
    <a:lvl7pPr marL="2468880" algn="l" defTabSz="822960" rtl="0" eaLnBrk="1" latinLnBrk="0" hangingPunct="1">
      <a:defRPr sz="1620" kern="1200">
        <a:solidFill>
          <a:schemeClr val="tx1"/>
        </a:solidFill>
        <a:latin typeface="+mn-lt"/>
        <a:ea typeface="+mn-ea"/>
        <a:cs typeface="+mn-cs"/>
      </a:defRPr>
    </a:lvl7pPr>
    <a:lvl8pPr marL="2880360" algn="l" defTabSz="822960" rtl="0" eaLnBrk="1" latinLnBrk="0" hangingPunct="1">
      <a:defRPr sz="1620" kern="1200">
        <a:solidFill>
          <a:schemeClr val="tx1"/>
        </a:solidFill>
        <a:latin typeface="+mn-lt"/>
        <a:ea typeface="+mn-ea"/>
        <a:cs typeface="+mn-cs"/>
      </a:defRPr>
    </a:lvl8pPr>
    <a:lvl9pPr marL="3291840" algn="l" defTabSz="822960" rtl="0" eaLnBrk="1" latinLnBrk="0" hangingPunct="1">
      <a:defRPr sz="162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Knöfel,Anja" initials="K" lastIdx="10" clrIdx="0">
    <p:extLst>
      <p:ext uri="{19B8F6BF-5375-455C-9EA6-DF929625EA0E}">
        <p15:presenceInfo xmlns:p15="http://schemas.microsoft.com/office/powerpoint/2012/main" userId="S-1-5-21-1982228756-150042506-1537001085-18851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>
    <p:browse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3A983"/>
    <a:srgbClr val="009BA4"/>
    <a:srgbClr val="93C356"/>
    <a:srgbClr val="BCCF02"/>
    <a:srgbClr val="28618C"/>
    <a:srgbClr val="539DC5"/>
    <a:srgbClr val="02ACA8"/>
    <a:srgbClr val="F07D00"/>
    <a:srgbClr val="E02D8A"/>
    <a:srgbClr val="00A1D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ittlere Formatvorlage 2 - Akz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Mittlere Formatvorlage 2 - Akz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Mittlere Formatvorlage 2 - Akz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7DF18680-E054-41AD-8BC1-D1AEF772440D}" styleName="Mittlere Formatvorlage 2 - Akz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93296810-A885-4BE3-A3E7-6D5BEEA58F35}" styleName="Mittlere Formatvorlage 2 - Akz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073A0DAA-6AF3-43AB-8588-CEC1D06C72B9}" styleName="Mittlere Formatvorlag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08FB837D-C827-4EFA-A057-4D05807E0F7C}" styleName="Designformatvorlage 1 - Akzent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68D230F3-CF80-4859-8CE7-A43EE81993B5}" styleName="Helle Formatvorlage 1 - Akzent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D113A9D2-9D6B-4929-AA2D-F23B5EE8CBE7}" styleName="Designformatvorlage 2 - Akzent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3C2FFA5D-87B4-456A-9821-1D502468CF0F}" styleName="Designformatvorlage 1 - Akz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69CF1AB2-1976-4502-BF36-3FF5EA218861}" styleName="Mittlere Formatvorlage 4 - Akz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125E5076-3810-47DD-B79F-674D7AD40C01}" styleName="Dunkle Formatvorlage 1 - Akzent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2D5ABB26-0587-4C30-8999-92F81FD0307C}" styleName="Keine Formatvorlage, kein Raster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B4B98B0-60AC-42C2-AFA5-B58CD77FA1E5}" styleName="Helle Formatvorlage 1 - Akz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9012ECD-51FC-41F1-AA8D-1B2483CD663E}" styleName="Helle Formatvorlage 2 - Akz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D7AC3CCA-C797-4891-BE02-D94E43425B78}" styleName="Mittlere Formatvorlage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32431" autoAdjust="0"/>
    <p:restoredTop sz="94567"/>
  </p:normalViewPr>
  <p:slideViewPr>
    <p:cSldViewPr snapToGrid="0" snapToObjects="1">
      <p:cViewPr varScale="1">
        <p:scale>
          <a:sx n="85" d="100"/>
          <a:sy n="85" d="100"/>
        </p:scale>
        <p:origin x="192" y="3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commentAuthors" Target="commentAuthors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font" Target="NULL"/><Relationship Id="rId4" Type="http://schemas.openxmlformats.org/officeDocument/2006/relationships/slide" Target="slides/slide3.xml"/><Relationship Id="rId9" Type="http://schemas.openxmlformats.org/officeDocument/2006/relationships/handoutMaster" Target="handoutMasters/handoutMaster1.xml"/><Relationship Id="rId14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 dirty="0"/>
          </a:p>
        </p:txBody>
      </p:sp>
      <p:sp>
        <p:nvSpPr>
          <p:cNvPr id="3" name="Datumsplatzhalt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6AC6211-610F-44E5-BF19-D3CDF6EDD281}" type="datetimeFigureOut">
              <a:rPr lang="de-DE" smtClean="0"/>
              <a:t>12.06.20</a:t>
            </a:fld>
            <a:endParaRPr lang="de-DE" dirty="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AD61AA8-FB04-42D1-9939-D1A1356F8086}" type="slidenum">
              <a:rPr lang="de-DE" smtClean="0"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143156049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 dirty="0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47435D3-23A6-45D3-8DFA-7317DC1E7A64}" type="datetimeFigureOut">
              <a:rPr lang="de-DE" smtClean="0"/>
              <a:t>12.06.20</a:t>
            </a:fld>
            <a:endParaRPr lang="de-DE" dirty="0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 dirty="0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 dirty="0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969AC09-DF60-43F4-96BF-67D4D9A74094}" type="slidenum">
              <a:rPr lang="de-DE" smtClean="0"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833182596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1_Titelfolie_TU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hteck 12"/>
          <p:cNvSpPr/>
          <p:nvPr/>
        </p:nvSpPr>
        <p:spPr>
          <a:xfrm>
            <a:off x="0" y="1025526"/>
            <a:ext cx="12192000" cy="5832476"/>
          </a:xfrm>
          <a:prstGeom prst="rect">
            <a:avLst/>
          </a:prstGeom>
          <a:gradFill>
            <a:gsLst>
              <a:gs pos="14000">
                <a:schemeClr val="tx2"/>
              </a:gs>
              <a:gs pos="100000">
                <a:schemeClr val="accent2"/>
              </a:gs>
            </a:gsLst>
            <a:lin ang="15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800" dirty="0"/>
          </a:p>
        </p:txBody>
      </p:sp>
      <p:sp>
        <p:nvSpPr>
          <p:cNvPr id="3" name="Untertitel 2"/>
          <p:cNvSpPr>
            <a:spLocks noGrp="1"/>
          </p:cNvSpPr>
          <p:nvPr>
            <p:ph type="subTitle" idx="1" hasCustomPrompt="1"/>
          </p:nvPr>
        </p:nvSpPr>
        <p:spPr>
          <a:xfrm>
            <a:off x="874714" y="4494775"/>
            <a:ext cx="10438871" cy="1334525"/>
          </a:xfrm>
        </p:spPr>
        <p:txBody>
          <a:bodyPr/>
          <a:lstStyle>
            <a:lvl1pPr marL="0" indent="0" algn="l">
              <a:buNone/>
              <a:defRPr>
                <a:solidFill>
                  <a:schemeClr val="bg1">
                    <a:alpha val="80000"/>
                  </a:schemeClr>
                </a:solidFill>
              </a:defRPr>
            </a:lvl1pPr>
            <a:lvl2pPr marL="45713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26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40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53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6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8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99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0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 dirty="0"/>
              <a:t>Formatvorlage des Untertitelmasters durch Klicken bearbeiten</a:t>
            </a:r>
            <a:br>
              <a:rPr lang="de-DE" dirty="0"/>
            </a:br>
            <a:r>
              <a:rPr lang="de-DE" dirty="0"/>
              <a:t>Ort oder Anlass des Vortrags // Samstag, 13. Januar 2018</a:t>
            </a:r>
          </a:p>
        </p:txBody>
      </p:sp>
      <p:sp>
        <p:nvSpPr>
          <p:cNvPr id="26" name="Textplatzhalter 25"/>
          <p:cNvSpPr>
            <a:spLocks noGrp="1"/>
          </p:cNvSpPr>
          <p:nvPr>
            <p:ph type="body" sz="quarter" idx="10" hasCustomPrompt="1"/>
          </p:nvPr>
        </p:nvSpPr>
        <p:spPr>
          <a:xfrm>
            <a:off x="874713" y="2420841"/>
            <a:ext cx="10438873" cy="828676"/>
          </a:xfrm>
          <a:ln>
            <a:noFill/>
          </a:ln>
        </p:spPr>
        <p:txBody>
          <a:bodyPr/>
          <a:lstStyle>
            <a:lvl1pPr>
              <a:spcBef>
                <a:spcPts val="0"/>
              </a:spcBef>
              <a:defRPr sz="1600">
                <a:solidFill>
                  <a:schemeClr val="bg1">
                    <a:alpha val="80000"/>
                  </a:schemeClr>
                </a:solidFill>
              </a:defRPr>
            </a:lvl1pPr>
          </a:lstStyle>
          <a:p>
            <a:pPr lvl="0"/>
            <a:r>
              <a:rPr lang="de-DE" dirty="0"/>
              <a:t>Vorname Name</a:t>
            </a:r>
            <a:br>
              <a:rPr lang="de-DE" dirty="0"/>
            </a:br>
            <a:r>
              <a:rPr lang="de-DE" dirty="0"/>
              <a:t>Struktureinheit  der TU Dresden</a:t>
            </a:r>
          </a:p>
        </p:txBody>
      </p:sp>
      <p:sp>
        <p:nvSpPr>
          <p:cNvPr id="4" name="Rechteck 3"/>
          <p:cNvSpPr/>
          <p:nvPr/>
        </p:nvSpPr>
        <p:spPr>
          <a:xfrm>
            <a:off x="0" y="1025525"/>
            <a:ext cx="12192000" cy="171451"/>
          </a:xfrm>
          <a:prstGeom prst="rect">
            <a:avLst/>
          </a:prstGeom>
          <a:solidFill>
            <a:schemeClr val="bg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800" dirty="0"/>
          </a:p>
        </p:txBody>
      </p:sp>
      <p:sp>
        <p:nvSpPr>
          <p:cNvPr id="10" name="Titel 1"/>
          <p:cNvSpPr>
            <a:spLocks noGrp="1"/>
          </p:cNvSpPr>
          <p:nvPr>
            <p:ph type="title" hasCustomPrompt="1"/>
          </p:nvPr>
        </p:nvSpPr>
        <p:spPr>
          <a:xfrm>
            <a:off x="874713" y="3392203"/>
            <a:ext cx="10438873" cy="972108"/>
          </a:xfrm>
          <a:ln>
            <a:noFill/>
          </a:ln>
        </p:spPr>
        <p:txBody>
          <a:bodyPr/>
          <a:lstStyle>
            <a:lvl1pPr>
              <a:defRPr sz="3200" b="1">
                <a:solidFill>
                  <a:schemeClr val="bg1"/>
                </a:solidFill>
              </a:defRPr>
            </a:lvl1pPr>
          </a:lstStyle>
          <a:p>
            <a:r>
              <a:rPr lang="de-DE" dirty="0"/>
              <a:t>Titelmasterformat</a:t>
            </a:r>
            <a:br>
              <a:rPr lang="de-DE" dirty="0"/>
            </a:br>
            <a:r>
              <a:rPr lang="de-DE" dirty="0"/>
              <a:t>durch Klicken bearbeiten</a:t>
            </a:r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92731" y="328249"/>
            <a:ext cx="1218534" cy="554589"/>
          </a:xfrm>
          <a:prstGeom prst="rect">
            <a:avLst/>
          </a:prstGeom>
        </p:spPr>
      </p:pic>
      <p:pic>
        <p:nvPicPr>
          <p:cNvPr id="11" name="Grafik 10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0304" y="349731"/>
            <a:ext cx="1764738" cy="5131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0912023"/>
      </p:ext>
    </p:extLst>
  </p:cSld>
  <p:clrMapOvr>
    <a:masterClrMapping/>
  </p:clrMapOvr>
  <p:hf hdr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74712" y="346076"/>
            <a:ext cx="10580687" cy="509588"/>
          </a:xfrm>
        </p:spPr>
        <p:txBody>
          <a:bodyPr/>
          <a:lstStyle/>
          <a:p>
            <a:r>
              <a:rPr lang="de-DE"/>
              <a:t>Mastertitelformat bearbeiten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059847689"/>
      </p:ext>
    </p:extLst>
  </p:cSld>
  <p:clrMapOvr>
    <a:masterClrMapping/>
  </p:clrMapOvr>
  <p:hf hdr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74712" y="346076"/>
            <a:ext cx="10580687" cy="509588"/>
          </a:xfrm>
        </p:spPr>
        <p:txBody>
          <a:bodyPr/>
          <a:lstStyle/>
          <a:p>
            <a:r>
              <a:rPr lang="de-DE"/>
              <a:t>Mastertitelformat bearbeiten</a:t>
            </a:r>
            <a:endParaRPr lang="de-DE" dirty="0"/>
          </a:p>
        </p:txBody>
      </p:sp>
      <p:sp>
        <p:nvSpPr>
          <p:cNvPr id="7" name="Bildplatzhalter 6"/>
          <p:cNvSpPr>
            <a:spLocks noGrp="1"/>
          </p:cNvSpPr>
          <p:nvPr>
            <p:ph type="pic" sz="quarter" idx="10"/>
          </p:nvPr>
        </p:nvSpPr>
        <p:spPr>
          <a:xfrm>
            <a:off x="0" y="1030288"/>
            <a:ext cx="12192000" cy="5099050"/>
          </a:xfrm>
        </p:spPr>
        <p:txBody>
          <a:bodyPr/>
          <a:lstStyle/>
          <a:p>
            <a:r>
              <a:rPr lang="de-DE" dirty="0"/>
              <a:t>Bild durch Klicken auf Symbol hinzufügen</a:t>
            </a:r>
          </a:p>
        </p:txBody>
      </p:sp>
    </p:spTree>
    <p:extLst>
      <p:ext uri="{BB962C8B-B14F-4D97-AF65-F5344CB8AC3E}">
        <p14:creationId xmlns:p14="http://schemas.microsoft.com/office/powerpoint/2010/main" val="3258956533"/>
      </p:ext>
    </p:extLst>
  </p:cSld>
  <p:clrMapOvr>
    <a:masterClrMapping/>
  </p:clrMapOvr>
  <p:hf hdr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Bildplatzhalter 2"/>
          <p:cNvSpPr>
            <a:spLocks noGrp="1"/>
          </p:cNvSpPr>
          <p:nvPr>
            <p:ph type="pic" sz="quarter" idx="10"/>
          </p:nvPr>
        </p:nvSpPr>
        <p:spPr>
          <a:xfrm>
            <a:off x="0" y="6"/>
            <a:ext cx="12192000" cy="6129331"/>
          </a:xfrm>
        </p:spPr>
        <p:txBody>
          <a:bodyPr/>
          <a:lstStyle/>
          <a:p>
            <a:r>
              <a:rPr lang="de-DE" dirty="0"/>
              <a:t>Bild durch Klicken auf Symbol hinzufügen</a:t>
            </a:r>
          </a:p>
        </p:txBody>
      </p:sp>
    </p:spTree>
    <p:extLst>
      <p:ext uri="{BB962C8B-B14F-4D97-AF65-F5344CB8AC3E}">
        <p14:creationId xmlns:p14="http://schemas.microsoft.com/office/powerpoint/2010/main" val="2679611084"/>
      </p:ext>
    </p:extLst>
  </p:cSld>
  <p:clrMapOvr>
    <a:masterClrMapping/>
  </p:clrMapOvr>
  <p:hf hdr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elfolie_TU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Untertitel 2"/>
          <p:cNvSpPr>
            <a:spLocks noGrp="1"/>
          </p:cNvSpPr>
          <p:nvPr>
            <p:ph type="subTitle" idx="1" hasCustomPrompt="1"/>
          </p:nvPr>
        </p:nvSpPr>
        <p:spPr>
          <a:xfrm>
            <a:off x="874712" y="4494775"/>
            <a:ext cx="10438873" cy="1334525"/>
          </a:xfrm>
        </p:spPr>
        <p:txBody>
          <a:bodyPr/>
          <a:lstStyle>
            <a:lvl1pPr marL="0" indent="0" algn="l">
              <a:buNone/>
              <a:defRPr>
                <a:solidFill>
                  <a:schemeClr val="bg2"/>
                </a:solidFill>
              </a:defRPr>
            </a:lvl1pPr>
            <a:lvl2pPr marL="45713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26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40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53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6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8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99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0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 dirty="0"/>
              <a:t>Formatvorlage des Untertitelmasters durch Klicken bearbeiten</a:t>
            </a:r>
            <a:br>
              <a:rPr lang="de-DE" dirty="0"/>
            </a:br>
            <a:r>
              <a:rPr lang="de-DE" dirty="0"/>
              <a:t>Ort oder Anlass des Vortrags // Samstag, 13. Januar 2018</a:t>
            </a:r>
          </a:p>
        </p:txBody>
      </p:sp>
      <p:sp>
        <p:nvSpPr>
          <p:cNvPr id="26" name="Textplatzhalter 25"/>
          <p:cNvSpPr>
            <a:spLocks noGrp="1"/>
          </p:cNvSpPr>
          <p:nvPr>
            <p:ph type="body" sz="quarter" idx="10" hasCustomPrompt="1"/>
          </p:nvPr>
        </p:nvSpPr>
        <p:spPr>
          <a:xfrm>
            <a:off x="874713" y="2420841"/>
            <a:ext cx="10438873" cy="828676"/>
          </a:xfrm>
          <a:ln>
            <a:noFill/>
          </a:ln>
        </p:spPr>
        <p:txBody>
          <a:bodyPr/>
          <a:lstStyle>
            <a:lvl1pPr>
              <a:spcBef>
                <a:spcPts val="0"/>
              </a:spcBef>
              <a:defRPr sz="1600">
                <a:solidFill>
                  <a:schemeClr val="bg2"/>
                </a:solidFill>
              </a:defRPr>
            </a:lvl1pPr>
          </a:lstStyle>
          <a:p>
            <a:pPr lvl="0"/>
            <a:r>
              <a:rPr lang="de-DE" dirty="0"/>
              <a:t>Vorname Name</a:t>
            </a:r>
            <a:br>
              <a:rPr lang="de-DE" dirty="0"/>
            </a:br>
            <a:r>
              <a:rPr lang="de-DE" dirty="0"/>
              <a:t>Struktureinheit  der TU Dresden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874713" y="3392203"/>
            <a:ext cx="10438873" cy="972108"/>
          </a:xfrm>
          <a:ln>
            <a:noFill/>
          </a:ln>
        </p:spPr>
        <p:txBody>
          <a:bodyPr/>
          <a:lstStyle>
            <a:lvl1pPr>
              <a:defRPr sz="3200" b="1">
                <a:solidFill>
                  <a:schemeClr val="tx2"/>
                </a:solidFill>
              </a:defRPr>
            </a:lvl1pPr>
          </a:lstStyle>
          <a:p>
            <a:r>
              <a:rPr lang="de-DE" dirty="0"/>
              <a:t>Titelmasterformat</a:t>
            </a:r>
            <a:br>
              <a:rPr lang="de-DE" dirty="0"/>
            </a:br>
            <a:r>
              <a:rPr lang="de-DE" dirty="0"/>
              <a:t>durch Klicken bearbeiten</a:t>
            </a:r>
          </a:p>
        </p:txBody>
      </p:sp>
      <p:cxnSp>
        <p:nvCxnSpPr>
          <p:cNvPr id="8" name="Gerade Verbindung 14"/>
          <p:cNvCxnSpPr/>
          <p:nvPr/>
        </p:nvCxnSpPr>
        <p:spPr>
          <a:xfrm>
            <a:off x="0" y="1026000"/>
            <a:ext cx="12192000" cy="0"/>
          </a:xfrm>
          <a:prstGeom prst="line">
            <a:avLst/>
          </a:prstGeom>
          <a:ln w="12700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Gerade Verbindung 14"/>
          <p:cNvCxnSpPr/>
          <p:nvPr/>
        </p:nvCxnSpPr>
        <p:spPr>
          <a:xfrm>
            <a:off x="0" y="1206000"/>
            <a:ext cx="12192000" cy="0"/>
          </a:xfrm>
          <a:prstGeom prst="line">
            <a:avLst/>
          </a:prstGeom>
          <a:ln w="12700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Grafik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92731" y="328249"/>
            <a:ext cx="1218534" cy="554589"/>
          </a:xfrm>
          <a:prstGeom prst="rect">
            <a:avLst/>
          </a:prstGeom>
        </p:spPr>
      </p:pic>
      <p:pic>
        <p:nvPicPr>
          <p:cNvPr id="10" name="Grafik 9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0304" y="349731"/>
            <a:ext cx="1764738" cy="5131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5198478"/>
      </p:ext>
    </p:extLst>
  </p:cSld>
  <p:clrMapOvr>
    <a:masterClrMapping/>
  </p:clrMapOvr>
  <p:hf hdr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/>
              <a:t>Mastertitelformat bearbeiten</a:t>
            </a:r>
            <a:endParaRPr lang="de-DE" dirty="0"/>
          </a:p>
        </p:txBody>
      </p:sp>
      <p:sp>
        <p:nvSpPr>
          <p:cNvPr id="6" name="Inhaltsplatzhalter 5"/>
          <p:cNvSpPr>
            <a:spLocks noGrp="1"/>
          </p:cNvSpPr>
          <p:nvPr>
            <p:ph sz="quarter" idx="10"/>
          </p:nvPr>
        </p:nvSpPr>
        <p:spPr>
          <a:xfrm>
            <a:off x="874711" y="1484313"/>
            <a:ext cx="10580688" cy="4344987"/>
          </a:xfrm>
        </p:spPr>
        <p:txBody>
          <a:bodyPr/>
          <a:lstStyle>
            <a:lvl1pPr>
              <a:spcBef>
                <a:spcPts val="1200"/>
              </a:spcBef>
              <a:defRPr/>
            </a:lvl1pPr>
            <a:lvl3pPr>
              <a:spcBef>
                <a:spcPts val="1200"/>
              </a:spcBef>
              <a:defRPr/>
            </a:lvl3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828119933"/>
      </p:ext>
    </p:extLst>
  </p:cSld>
  <p:clrMapOvr>
    <a:masterClrMapping/>
  </p:clrMapOvr>
  <p:hf hdr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enutzerdefinierte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hteck 2"/>
          <p:cNvSpPr/>
          <p:nvPr/>
        </p:nvSpPr>
        <p:spPr>
          <a:xfrm>
            <a:off x="0" y="2"/>
            <a:ext cx="12192000" cy="6129336"/>
          </a:xfrm>
          <a:prstGeom prst="rect">
            <a:avLst/>
          </a:prstGeom>
          <a:gradFill>
            <a:gsLst>
              <a:gs pos="14000">
                <a:schemeClr val="tx2"/>
              </a:gs>
              <a:gs pos="100000">
                <a:schemeClr val="accent2"/>
              </a:gs>
            </a:gsLst>
            <a:lin ang="15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800" dirty="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74712" y="3387259"/>
            <a:ext cx="10580687" cy="1198491"/>
          </a:xfrm>
        </p:spPr>
        <p:txBody>
          <a:bodyPr/>
          <a:lstStyle>
            <a:lvl1pPr>
              <a:defRPr sz="3200" b="1">
                <a:solidFill>
                  <a:schemeClr val="bg1"/>
                </a:solidFill>
              </a:defRPr>
            </a:lvl1pPr>
          </a:lstStyle>
          <a:p>
            <a:r>
              <a:rPr lang="de-DE"/>
              <a:t>Mastertitelformat bearbeiten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2470678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5365749" y="1484313"/>
            <a:ext cx="6089649" cy="4344987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  <p:sp>
        <p:nvSpPr>
          <p:cNvPr id="9" name="Bildplatzhalter 7"/>
          <p:cNvSpPr>
            <a:spLocks noGrp="1"/>
          </p:cNvSpPr>
          <p:nvPr>
            <p:ph type="pic" sz="quarter" idx="13"/>
          </p:nvPr>
        </p:nvSpPr>
        <p:spPr>
          <a:xfrm>
            <a:off x="874711" y="1484313"/>
            <a:ext cx="4300539" cy="1332000"/>
          </a:xfrm>
        </p:spPr>
        <p:txBody>
          <a:bodyPr/>
          <a:lstStyle/>
          <a:p>
            <a:r>
              <a:rPr lang="de-DE" dirty="0"/>
              <a:t>Bild durch Klicken auf Symbol hinzufügen</a:t>
            </a:r>
          </a:p>
        </p:txBody>
      </p:sp>
      <p:sp>
        <p:nvSpPr>
          <p:cNvPr id="10" name="Bildplatzhalter 7"/>
          <p:cNvSpPr>
            <a:spLocks noGrp="1"/>
          </p:cNvSpPr>
          <p:nvPr>
            <p:ph type="pic" sz="quarter" idx="14"/>
          </p:nvPr>
        </p:nvSpPr>
        <p:spPr>
          <a:xfrm>
            <a:off x="874712" y="2943181"/>
            <a:ext cx="4300537" cy="1332000"/>
          </a:xfrm>
        </p:spPr>
        <p:txBody>
          <a:bodyPr/>
          <a:lstStyle/>
          <a:p>
            <a:r>
              <a:rPr lang="de-DE" dirty="0"/>
              <a:t>Bild durch Klicken auf Symbol hinzufügen</a:t>
            </a:r>
          </a:p>
        </p:txBody>
      </p:sp>
      <p:sp>
        <p:nvSpPr>
          <p:cNvPr id="11" name="Bildplatzhalter 7"/>
          <p:cNvSpPr>
            <a:spLocks noGrp="1"/>
          </p:cNvSpPr>
          <p:nvPr>
            <p:ph type="pic" sz="quarter" idx="15"/>
          </p:nvPr>
        </p:nvSpPr>
        <p:spPr>
          <a:xfrm>
            <a:off x="874710" y="4402050"/>
            <a:ext cx="4300537" cy="1427249"/>
          </a:xfrm>
        </p:spPr>
        <p:txBody>
          <a:bodyPr/>
          <a:lstStyle/>
          <a:p>
            <a:r>
              <a:rPr lang="de-DE" dirty="0"/>
              <a:t>Bild durch Klicken auf Symbol hinzufügen</a:t>
            </a:r>
          </a:p>
        </p:txBody>
      </p:sp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1291138792"/>
      </p:ext>
    </p:extLst>
  </p:cSld>
  <p:clrMapOvr>
    <a:masterClrMapping/>
  </p:clrMapOvr>
  <p:hf hdr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de-DE" dirty="0"/>
          </a:p>
        </p:txBody>
      </p:sp>
      <p:sp>
        <p:nvSpPr>
          <p:cNvPr id="9" name="Bildplatzhalter 7"/>
          <p:cNvSpPr>
            <a:spLocks noGrp="1"/>
          </p:cNvSpPr>
          <p:nvPr>
            <p:ph type="pic" sz="quarter" idx="13"/>
          </p:nvPr>
        </p:nvSpPr>
        <p:spPr>
          <a:xfrm>
            <a:off x="6267449" y="1484314"/>
            <a:ext cx="5187950" cy="4344985"/>
          </a:xfrm>
        </p:spPr>
        <p:txBody>
          <a:bodyPr/>
          <a:lstStyle/>
          <a:p>
            <a:r>
              <a:rPr lang="de-DE" dirty="0"/>
              <a:t>Bild durch Klicken auf Symbol hinzufügen</a:t>
            </a:r>
          </a:p>
        </p:txBody>
      </p:sp>
      <p:sp>
        <p:nvSpPr>
          <p:cNvPr id="7" name="Textplatzhalter 6"/>
          <p:cNvSpPr>
            <a:spLocks noGrp="1"/>
          </p:cNvSpPr>
          <p:nvPr>
            <p:ph type="body" sz="quarter" idx="14"/>
          </p:nvPr>
        </p:nvSpPr>
        <p:spPr>
          <a:xfrm>
            <a:off x="874713" y="1484314"/>
            <a:ext cx="5195887" cy="4344985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4170242763"/>
      </p:ext>
    </p:extLst>
  </p:cSld>
  <p:clrMapOvr>
    <a:masterClrMapping/>
  </p:clrMapOvr>
  <p:hf hdr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6" name="Textplatzhalter 5"/>
          <p:cNvSpPr>
            <a:spLocks noGrp="1"/>
          </p:cNvSpPr>
          <p:nvPr>
            <p:ph type="body" sz="quarter" idx="10"/>
          </p:nvPr>
        </p:nvSpPr>
        <p:spPr>
          <a:xfrm>
            <a:off x="874713" y="1484314"/>
            <a:ext cx="5195887" cy="4344985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  <p:sp>
        <p:nvSpPr>
          <p:cNvPr id="8" name="Textplatzhalter 7"/>
          <p:cNvSpPr>
            <a:spLocks noGrp="1"/>
          </p:cNvSpPr>
          <p:nvPr>
            <p:ph type="body" sz="quarter" idx="11"/>
          </p:nvPr>
        </p:nvSpPr>
        <p:spPr>
          <a:xfrm>
            <a:off x="6267449" y="1484315"/>
            <a:ext cx="5187950" cy="4344984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13661984"/>
      </p:ext>
    </p:extLst>
  </p:cSld>
  <p:clrMapOvr>
    <a:masterClrMapping/>
  </p:clrMapOvr>
  <p:hf hdr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74712" y="346075"/>
            <a:ext cx="10580687" cy="684213"/>
          </a:xfrm>
        </p:spPr>
        <p:txBody>
          <a:bodyPr/>
          <a:lstStyle/>
          <a:p>
            <a:r>
              <a:rPr lang="de-DE"/>
              <a:t>Mastertitelformat bearbeiten</a:t>
            </a:r>
            <a:endParaRPr lang="de-DE" dirty="0"/>
          </a:p>
        </p:txBody>
      </p:sp>
      <p:sp>
        <p:nvSpPr>
          <p:cNvPr id="6" name="Textplatzhalter 5"/>
          <p:cNvSpPr>
            <a:spLocks noGrp="1"/>
          </p:cNvSpPr>
          <p:nvPr>
            <p:ph type="body" sz="quarter" idx="10"/>
          </p:nvPr>
        </p:nvSpPr>
        <p:spPr>
          <a:xfrm>
            <a:off x="874712" y="1484314"/>
            <a:ext cx="3399576" cy="4344985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  <p:sp>
        <p:nvSpPr>
          <p:cNvPr id="7" name="Textplatzhalter 7"/>
          <p:cNvSpPr>
            <a:spLocks noGrp="1"/>
          </p:cNvSpPr>
          <p:nvPr>
            <p:ph type="body" sz="quarter" idx="11"/>
          </p:nvPr>
        </p:nvSpPr>
        <p:spPr>
          <a:xfrm>
            <a:off x="8070849" y="1484315"/>
            <a:ext cx="3384550" cy="4344984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  <p:sp>
        <p:nvSpPr>
          <p:cNvPr id="9" name="Textplatzhalter 5"/>
          <p:cNvSpPr>
            <a:spLocks noGrp="1"/>
          </p:cNvSpPr>
          <p:nvPr>
            <p:ph type="body" sz="quarter" idx="12"/>
          </p:nvPr>
        </p:nvSpPr>
        <p:spPr>
          <a:xfrm>
            <a:off x="4457700" y="1484315"/>
            <a:ext cx="3416300" cy="4344984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543359633"/>
      </p:ext>
    </p:extLst>
  </p:cSld>
  <p:clrMapOvr>
    <a:masterClrMapping/>
  </p:clrMapOvr>
  <p:hf hdr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el 1"/>
          <p:cNvSpPr txBox="1">
            <a:spLocks/>
          </p:cNvSpPr>
          <p:nvPr/>
        </p:nvSpPr>
        <p:spPr>
          <a:xfrm>
            <a:off x="6267450" y="368305"/>
            <a:ext cx="5046135" cy="662147"/>
          </a:xfrm>
          <a:prstGeom prst="rect">
            <a:avLst/>
          </a:prstGeom>
          <a:ln>
            <a:noFill/>
          </a:ln>
        </p:spPr>
        <p:txBody>
          <a:bodyPr vert="horz" lIns="0" tIns="0" rIns="0" bIns="0" rtlCol="0" anchor="t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400" b="1" kern="1200" baseline="0">
                <a:solidFill>
                  <a:schemeClr val="tx2"/>
                </a:solidFill>
                <a:latin typeface="Open Sans" panose="020B0606030504020204" pitchFamily="34" charset="0"/>
                <a:ea typeface="+mj-ea"/>
                <a:cs typeface="+mj-cs"/>
              </a:defRPr>
            </a:lvl1pPr>
          </a:lstStyle>
          <a:p>
            <a:r>
              <a:rPr lang="de-DE" sz="2400" dirty="0"/>
              <a:t>Titelmasterformat durch Klicken bearbeiten</a:t>
            </a:r>
          </a:p>
        </p:txBody>
      </p:sp>
      <p:sp>
        <p:nvSpPr>
          <p:cNvPr id="8" name="Textplatzhalter 5"/>
          <p:cNvSpPr>
            <a:spLocks noGrp="1"/>
          </p:cNvSpPr>
          <p:nvPr>
            <p:ph type="body" sz="quarter" idx="10"/>
          </p:nvPr>
        </p:nvSpPr>
        <p:spPr>
          <a:xfrm>
            <a:off x="874712" y="1484314"/>
            <a:ext cx="5195887" cy="4344985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  <p:sp>
        <p:nvSpPr>
          <p:cNvPr id="9" name="Textplatzhalter 7"/>
          <p:cNvSpPr>
            <a:spLocks noGrp="1"/>
          </p:cNvSpPr>
          <p:nvPr>
            <p:ph type="body" sz="quarter" idx="11"/>
          </p:nvPr>
        </p:nvSpPr>
        <p:spPr>
          <a:xfrm>
            <a:off x="6267450" y="1484315"/>
            <a:ext cx="5187950" cy="4344984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  <p:sp>
        <p:nvSpPr>
          <p:cNvPr id="3" name="Titel 2"/>
          <p:cNvSpPr>
            <a:spLocks noGrp="1"/>
          </p:cNvSpPr>
          <p:nvPr>
            <p:ph type="title"/>
          </p:nvPr>
        </p:nvSpPr>
        <p:spPr>
          <a:xfrm>
            <a:off x="874712" y="367507"/>
            <a:ext cx="5195887" cy="662781"/>
          </a:xfrm>
        </p:spPr>
        <p:txBody>
          <a:bodyPr/>
          <a:lstStyle/>
          <a:p>
            <a:r>
              <a:rPr lang="de-DE"/>
              <a:t>Mastertitelformat bearbeiten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676531681"/>
      </p:ext>
    </p:extLst>
  </p:cSld>
  <p:clrMapOvr>
    <a:masterClrMapping/>
  </p:clrMapOvr>
  <p:hf hdr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874712" y="346075"/>
            <a:ext cx="10580687" cy="684213"/>
          </a:xfrm>
          <a:prstGeom prst="rect">
            <a:avLst/>
          </a:prstGeom>
          <a:ln>
            <a:noFill/>
          </a:ln>
        </p:spPr>
        <p:txBody>
          <a:bodyPr vert="horz" lIns="0" tIns="0" rIns="0" bIns="0" rtlCol="0" anchor="t" anchorCtr="0">
            <a:noAutofit/>
          </a:bodyPr>
          <a:lstStyle/>
          <a:p>
            <a:r>
              <a:rPr lang="de-DE" dirty="0"/>
              <a:t>Das ist eine Überschrift</a:t>
            </a:r>
            <a:br>
              <a:rPr lang="de-DE" dirty="0"/>
            </a:br>
            <a:r>
              <a:rPr lang="de-DE" dirty="0"/>
              <a:t>in zwei Zeilen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74712" y="1481138"/>
            <a:ext cx="10580687" cy="4360861"/>
          </a:xfrm>
          <a:prstGeom prst="rect">
            <a:avLst/>
          </a:prstGeom>
          <a:ln>
            <a:noFill/>
          </a:ln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de-DE" dirty="0"/>
              <a:t>Erste Textebene (16pt)</a:t>
            </a:r>
          </a:p>
          <a:p>
            <a:pPr lvl="1"/>
            <a:r>
              <a:rPr lang="de-DE" dirty="0"/>
              <a:t>Zweite Textebene für Aufzählungen</a:t>
            </a:r>
          </a:p>
          <a:p>
            <a:pPr lvl="2"/>
            <a:r>
              <a:rPr lang="de-DE" dirty="0"/>
              <a:t>Dritte Textebene bei viel Text (14pt)</a:t>
            </a:r>
          </a:p>
          <a:p>
            <a:pPr lvl="3"/>
            <a:r>
              <a:rPr lang="de-DE" dirty="0"/>
              <a:t>Vierte Textebene für Aufzählungen bei viel Text</a:t>
            </a:r>
          </a:p>
          <a:p>
            <a:pPr lvl="4"/>
            <a:r>
              <a:rPr lang="de-DE" dirty="0"/>
              <a:t>Fünfte Ebene</a:t>
            </a:r>
          </a:p>
          <a:p>
            <a:pPr lvl="5"/>
            <a:r>
              <a:rPr lang="de-DE" dirty="0"/>
              <a:t>Zwischenseite</a:t>
            </a:r>
          </a:p>
          <a:p>
            <a:pPr lvl="6"/>
            <a:r>
              <a:rPr lang="de-DE" dirty="0"/>
              <a:t>Für den nächsten Präsentationsabschnitt</a:t>
            </a:r>
          </a:p>
        </p:txBody>
      </p:sp>
      <p:sp>
        <p:nvSpPr>
          <p:cNvPr id="4" name="Textfeld 3"/>
          <p:cNvSpPr txBox="1"/>
          <p:nvPr userDrawn="1"/>
        </p:nvSpPr>
        <p:spPr>
          <a:xfrm>
            <a:off x="3575050" y="6442908"/>
            <a:ext cx="5187950" cy="246221"/>
          </a:xfrm>
          <a:prstGeom prst="rect">
            <a:avLst/>
          </a:prstGeom>
          <a:noFill/>
        </p:spPr>
        <p:txBody>
          <a:bodyPr wrap="square" lIns="0" tIns="0" rIns="0" bIns="0" rtlCol="0" anchor="b">
            <a:spAutoFit/>
          </a:bodyPr>
          <a:lstStyle/>
          <a:p>
            <a:pPr marL="0" marR="0" lvl="0" indent="0" algn="l" defTabSz="91426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800" dirty="0">
                <a:solidFill>
                  <a:schemeClr val="bg2"/>
                </a:solidFill>
              </a:rPr>
              <a:t>Stefanie Gerstenberger, M.A. </a:t>
            </a:r>
            <a:r>
              <a:rPr lang="de-DE" sz="800" b="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endParaRPr lang="de-DE" sz="800" dirty="0">
              <a:solidFill>
                <a:schemeClr val="bg2"/>
              </a:solidFill>
            </a:endParaRPr>
          </a:p>
          <a:p>
            <a:pPr marL="0" marR="0" lvl="0" indent="0" algn="l" defTabSz="91426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800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Übung </a:t>
            </a:r>
            <a:endParaRPr lang="de-DE" sz="800" b="1" dirty="0">
              <a:solidFill>
                <a:schemeClr val="bg2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cxnSp>
        <p:nvCxnSpPr>
          <p:cNvPr id="8" name="Gerade Verbindung 14"/>
          <p:cNvCxnSpPr/>
          <p:nvPr/>
        </p:nvCxnSpPr>
        <p:spPr>
          <a:xfrm>
            <a:off x="0" y="6123216"/>
            <a:ext cx="12192000" cy="0"/>
          </a:xfrm>
          <a:prstGeom prst="line">
            <a:avLst/>
          </a:prstGeom>
          <a:ln w="12700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feld 11"/>
          <p:cNvSpPr txBox="1"/>
          <p:nvPr/>
        </p:nvSpPr>
        <p:spPr>
          <a:xfrm>
            <a:off x="8966200" y="6306444"/>
            <a:ext cx="704850" cy="369332"/>
          </a:xfrm>
          <a:prstGeom prst="rect">
            <a:avLst/>
          </a:prstGeom>
          <a:noFill/>
        </p:spPr>
        <p:txBody>
          <a:bodyPr wrap="square" lIns="0" tIns="0" rIns="0" bIns="0" rtlCol="0" anchor="b">
            <a:spAutoFit/>
          </a:bodyPr>
          <a:lstStyle/>
          <a:p>
            <a:pPr marL="0" marR="0" lvl="0" indent="0" algn="r" defTabSz="91426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br>
              <a:rPr lang="de-DE" sz="800" dirty="0">
                <a:solidFill>
                  <a:schemeClr val="bg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de-DE" sz="800" dirty="0">
                <a:solidFill>
                  <a:schemeClr val="bg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Folie</a:t>
            </a:r>
            <a:r>
              <a:rPr lang="de-DE" sz="800" baseline="0" dirty="0">
                <a:solidFill>
                  <a:schemeClr val="bg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fld id="{38F97D41-8991-4148-BA02-56FEE4AAF2CC}" type="slidenum">
              <a:rPr lang="de-DE" sz="800" baseline="0" smtClean="0">
                <a:solidFill>
                  <a:schemeClr val="bg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pPr marL="0" marR="0" lvl="0" indent="0" algn="r" defTabSz="91426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‹Nr.›</a:t>
            </a:fld>
            <a:endParaRPr lang="de-DE" sz="800" baseline="0" dirty="0">
              <a:solidFill>
                <a:schemeClr val="bg2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0" marR="0" lvl="0" indent="0" algn="r" defTabSz="91426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de-DE" sz="800" dirty="0">
              <a:solidFill>
                <a:schemeClr val="bg2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73955" y="6336430"/>
            <a:ext cx="770373" cy="350618"/>
          </a:xfrm>
          <a:prstGeom prst="rect">
            <a:avLst/>
          </a:prstGeom>
        </p:spPr>
      </p:pic>
      <p:pic>
        <p:nvPicPr>
          <p:cNvPr id="10" name="Grafik 9"/>
          <p:cNvPicPr>
            <a:picLocks noChangeAspect="1"/>
          </p:cNvPicPr>
          <p:nvPr userDrawn="1"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6293" y="6336706"/>
            <a:ext cx="1115691" cy="3244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98902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92" r:id="rId1"/>
    <p:sldLayoutId id="2147483893" r:id="rId2"/>
    <p:sldLayoutId id="2147483894" r:id="rId3"/>
    <p:sldLayoutId id="2147483895" r:id="rId4"/>
    <p:sldLayoutId id="2147483896" r:id="rId5"/>
    <p:sldLayoutId id="2147483897" r:id="rId6"/>
    <p:sldLayoutId id="2147483898" r:id="rId7"/>
    <p:sldLayoutId id="2147483899" r:id="rId8"/>
    <p:sldLayoutId id="2147483900" r:id="rId9"/>
    <p:sldLayoutId id="2147483901" r:id="rId10"/>
    <p:sldLayoutId id="2147483902" r:id="rId11"/>
    <p:sldLayoutId id="2147483903" r:id="rId12"/>
  </p:sldLayoutIdLst>
  <p:hf hdr="0"/>
  <p:txStyles>
    <p:titleStyle>
      <a:lvl1pPr algn="l" defTabSz="914269" rtl="0" eaLnBrk="1" latinLnBrk="0" hangingPunct="1">
        <a:spcBef>
          <a:spcPct val="0"/>
        </a:spcBef>
        <a:buNone/>
        <a:defRPr sz="2400" b="1" kern="1200" baseline="0">
          <a:solidFill>
            <a:schemeClr val="tx2"/>
          </a:solidFill>
          <a:latin typeface="Open Sans" panose="020B0606030504020204" pitchFamily="34" charset="0"/>
          <a:ea typeface="+mj-ea"/>
          <a:cs typeface="+mj-cs"/>
        </a:defRPr>
      </a:lvl1pPr>
    </p:titleStyle>
    <p:bodyStyle>
      <a:lvl1pPr marL="0" indent="0" algn="l" defTabSz="914269" rtl="0" eaLnBrk="1" latinLnBrk="0" hangingPunct="1">
        <a:spcBef>
          <a:spcPts val="600"/>
        </a:spcBef>
        <a:buFont typeface="Arial" panose="020B0604020202020204" pitchFamily="34" charset="0"/>
        <a:buNone/>
        <a:defRPr sz="1600" kern="1200">
          <a:solidFill>
            <a:schemeClr val="tx2"/>
          </a:solidFill>
          <a:latin typeface="Open Sans" panose="020B0606030504020204" pitchFamily="34" charset="0"/>
          <a:ea typeface="+mn-ea"/>
          <a:cs typeface="+mn-cs"/>
        </a:defRPr>
      </a:lvl1pPr>
      <a:lvl2pPr marL="395942" indent="-323953" algn="l" defTabSz="914269" rtl="0" eaLnBrk="1" latinLnBrk="0" hangingPunct="1">
        <a:spcBef>
          <a:spcPts val="300"/>
        </a:spcBef>
        <a:buFont typeface="Open Sans" panose="020B0606030504020204" pitchFamily="34" charset="0"/>
        <a:buChar char="—"/>
        <a:defRPr sz="1600" kern="1200">
          <a:solidFill>
            <a:schemeClr val="tx2"/>
          </a:solidFill>
          <a:latin typeface="Open Sans" panose="020B0606030504020204" pitchFamily="34" charset="0"/>
          <a:ea typeface="+mn-ea"/>
          <a:cs typeface="+mn-cs"/>
        </a:defRPr>
      </a:lvl2pPr>
      <a:lvl3pPr marL="0" indent="0" algn="l" defTabSz="914269" rtl="0" eaLnBrk="1" latinLnBrk="0" hangingPunct="1">
        <a:spcBef>
          <a:spcPts val="600"/>
        </a:spcBef>
        <a:buFont typeface="Arial" panose="020B0604020202020204" pitchFamily="34" charset="0"/>
        <a:buNone/>
        <a:defRPr sz="1400" kern="1200">
          <a:solidFill>
            <a:schemeClr val="tx2"/>
          </a:solidFill>
          <a:latin typeface="Open Sans" panose="020B0606030504020204" pitchFamily="34" charset="0"/>
          <a:ea typeface="+mn-ea"/>
          <a:cs typeface="+mn-cs"/>
        </a:defRPr>
      </a:lvl3pPr>
      <a:lvl4pPr marL="395942" indent="-215969" algn="l" defTabSz="914269" rtl="0" eaLnBrk="1" latinLnBrk="0" hangingPunct="1">
        <a:spcBef>
          <a:spcPts val="300"/>
        </a:spcBef>
        <a:buFont typeface="Symbol" panose="05050102010706020507" pitchFamily="18" charset="2"/>
        <a:buChar char="-"/>
        <a:defRPr sz="1400" kern="1200">
          <a:solidFill>
            <a:schemeClr val="tx2"/>
          </a:solidFill>
          <a:latin typeface="Open Sans" panose="020B0606030504020204" pitchFamily="34" charset="0"/>
          <a:ea typeface="+mn-ea"/>
          <a:cs typeface="+mn-cs"/>
        </a:defRPr>
      </a:lvl4pPr>
      <a:lvl5pPr marL="575916" indent="-179362" algn="l" defTabSz="914269" rtl="0" eaLnBrk="1" latinLnBrk="0" hangingPunct="1">
        <a:spcBef>
          <a:spcPts val="300"/>
        </a:spcBef>
        <a:buFont typeface="Symbol" panose="05050102010706020507" pitchFamily="18" charset="2"/>
        <a:buChar char="-"/>
        <a:defRPr sz="1400" kern="1200" baseline="0">
          <a:solidFill>
            <a:schemeClr val="tx2"/>
          </a:solidFill>
          <a:latin typeface="Open Sans" panose="020B0606030504020204" pitchFamily="34" charset="0"/>
          <a:ea typeface="+mn-ea"/>
          <a:cs typeface="+mn-cs"/>
        </a:defRPr>
      </a:lvl5pPr>
      <a:lvl6pPr marL="358723" indent="0" algn="l" defTabSz="914269" rtl="0" eaLnBrk="1" latinLnBrk="0" hangingPunct="1">
        <a:spcBef>
          <a:spcPts val="0"/>
        </a:spcBef>
        <a:buFont typeface="Arial" panose="020B0604020202020204" pitchFamily="34" charset="0"/>
        <a:buNone/>
        <a:defRPr sz="3200" b="1" kern="1200">
          <a:solidFill>
            <a:schemeClr val="bg1"/>
          </a:solidFill>
          <a:latin typeface="+mn-lt"/>
          <a:ea typeface="+mn-ea"/>
          <a:cs typeface="+mn-cs"/>
        </a:defRPr>
      </a:lvl6pPr>
      <a:lvl7pPr marL="358723" indent="0" algn="l" defTabSz="914269" rtl="0" eaLnBrk="1" latinLnBrk="0" hangingPunct="1">
        <a:spcBef>
          <a:spcPts val="0"/>
        </a:spcBef>
        <a:buFont typeface="Arial" panose="020B0604020202020204" pitchFamily="34" charset="0"/>
        <a:buNone/>
        <a:defRPr sz="3200" kern="1200">
          <a:solidFill>
            <a:schemeClr val="bg1"/>
          </a:solidFill>
          <a:latin typeface="+mn-lt"/>
          <a:ea typeface="+mn-ea"/>
          <a:cs typeface="+mn-cs"/>
        </a:defRPr>
      </a:lvl7pPr>
      <a:lvl8pPr marL="3428502" indent="-228566" algn="l" defTabSz="914269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635" indent="-228566" algn="l" defTabSz="914269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26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35" algn="l" defTabSz="91426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269" algn="l" defTabSz="91426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02" algn="l" defTabSz="91426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534" algn="l" defTabSz="91426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670" algn="l" defTabSz="91426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803" algn="l" defTabSz="91426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9936" algn="l" defTabSz="91426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070" algn="l" defTabSz="91426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6" pos="992">
          <p15:clr>
            <a:srgbClr val="F26B43"/>
          </p15:clr>
        </p15:guide>
        <p15:guide id="7" pos="1120">
          <p15:clr>
            <a:srgbClr val="F26B43"/>
          </p15:clr>
        </p15:guide>
        <p15:guide id="8" pos="1676">
          <p15:clr>
            <a:srgbClr val="F26B43"/>
          </p15:clr>
        </p15:guide>
        <p15:guide id="9" pos="1556">
          <p15:clr>
            <a:srgbClr val="F26B43"/>
          </p15:clr>
        </p15:guide>
        <p15:guide id="10" pos="2252">
          <p15:clr>
            <a:srgbClr val="F26B43"/>
          </p15:clr>
        </p15:guide>
        <p15:guide id="11" pos="2128">
          <p15:clr>
            <a:srgbClr val="F26B43"/>
          </p15:clr>
        </p15:guide>
        <p15:guide id="16" pos="3824">
          <p15:clr>
            <a:srgbClr val="F26B43"/>
          </p15:clr>
        </p15:guide>
        <p15:guide id="17" pos="3948">
          <p15:clr>
            <a:srgbClr val="F26B43"/>
          </p15:clr>
        </p15:guide>
        <p15:guide id="20" pos="4384">
          <p15:clr>
            <a:srgbClr val="F26B43"/>
          </p15:clr>
        </p15:guide>
        <p15:guide id="21" pos="4508">
          <p15:clr>
            <a:srgbClr val="F26B43"/>
          </p15:clr>
        </p15:guide>
        <p15:guide id="22" pos="6780">
          <p15:clr>
            <a:srgbClr val="F26B43"/>
          </p15:clr>
        </p15:guide>
        <p15:guide id="23" pos="6656">
          <p15:clr>
            <a:srgbClr val="F26B43"/>
          </p15:clr>
        </p15:guide>
        <p15:guide id="24" pos="4960">
          <p15:clr>
            <a:srgbClr val="F26B43"/>
          </p15:clr>
        </p15:guide>
        <p15:guide id="25" pos="5084">
          <p15:clr>
            <a:srgbClr val="F26B43"/>
          </p15:clr>
        </p15:guide>
        <p15:guide id="30" orient="horz" pos="538">
          <p15:clr>
            <a:srgbClr val="F26B43"/>
          </p15:clr>
        </p15:guide>
        <p15:guide id="31" pos="551">
          <p15:clr>
            <a:srgbClr val="F26B43"/>
          </p15:clr>
        </p15:guide>
        <p15:guide id="39" pos="6092">
          <p15:clr>
            <a:srgbClr val="F26B43"/>
          </p15:clr>
        </p15:guide>
        <p15:guide id="40" pos="6216">
          <p15:clr>
            <a:srgbClr val="F26B43"/>
          </p15:clr>
        </p15:guide>
        <p15:guide id="41" pos="2692">
          <p15:clr>
            <a:srgbClr val="F26B43"/>
          </p15:clr>
        </p15:guide>
        <p15:guide id="42" pos="2808">
          <p15:clr>
            <a:srgbClr val="F26B43"/>
          </p15:clr>
        </p15:guide>
        <p15:guide id="43" pos="3260">
          <p15:clr>
            <a:srgbClr val="F26B43"/>
          </p15:clr>
        </p15:guide>
        <p15:guide id="44" pos="3380">
          <p15:clr>
            <a:srgbClr val="F26B43"/>
          </p15:clr>
        </p15:guide>
        <p15:guide id="50" pos="5520">
          <p15:clr>
            <a:srgbClr val="F26B43"/>
          </p15:clr>
        </p15:guide>
        <p15:guide id="52" orient="horz" pos="933">
          <p15:clr>
            <a:srgbClr val="F26B43"/>
          </p15:clr>
        </p15:guide>
        <p15:guide id="53" orient="horz" pos="759">
          <p15:clr>
            <a:srgbClr val="F26B43"/>
          </p15:clr>
        </p15:guide>
        <p15:guide id="58" orient="horz" pos="218">
          <p15:clr>
            <a:srgbClr val="F26B43"/>
          </p15:clr>
        </p15:guide>
        <p15:guide id="59" orient="horz" pos="3680">
          <p15:clr>
            <a:srgbClr val="F26B43"/>
          </p15:clr>
        </p15:guide>
        <p15:guide id="60" orient="horz" pos="3861">
          <p15:clr>
            <a:srgbClr val="F26B43"/>
          </p15:clr>
        </p15:guide>
        <p15:guide id="62" orient="horz" pos="2130">
          <p15:clr>
            <a:srgbClr val="F26B43"/>
          </p15:clr>
        </p15:guide>
        <p15:guide id="65" pos="5648">
          <p15:clr>
            <a:srgbClr val="F26B43"/>
          </p15:clr>
        </p15:guide>
        <p15:guide id="66" orient="horz" pos="649">
          <p15:clr>
            <a:srgbClr val="F26B43"/>
          </p15:clr>
        </p15:guide>
        <p15:guide id="67" pos="7216">
          <p15:clr>
            <a:srgbClr val="F26B43"/>
          </p15:clr>
        </p15:guide>
        <p15:guide id="69" orient="horz" pos="3988">
          <p15:clr>
            <a:srgbClr val="F26B43"/>
          </p15:clr>
        </p15:guide>
        <p15:guide id="70" orient="horz" pos="4196">
          <p15:clr>
            <a:srgbClr val="F26B43"/>
          </p15:clr>
        </p15:guide>
        <p15:guide id="71" pos="318">
          <p15:clr>
            <a:srgbClr val="F26B43"/>
          </p15:clr>
        </p15:guide>
        <p15:guide id="72" orient="horz" pos="4116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Untertitel 8"/>
          <p:cNvSpPr>
            <a:spLocks noGrp="1"/>
          </p:cNvSpPr>
          <p:nvPr>
            <p:ph type="subTitle" idx="1"/>
          </p:nvPr>
        </p:nvSpPr>
        <p:spPr/>
        <p:txBody>
          <a:bodyPr anchor="b"/>
          <a:lstStyle/>
          <a:p>
            <a:r>
              <a:rPr lang="de-DE" dirty="0"/>
              <a:t>Stefanie Gerstenberger 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de-DE" dirty="0"/>
              <a:t>Institut für Politikwissenschaft – Professur für politische Systeme und Systemvergleich</a:t>
            </a:r>
          </a:p>
        </p:txBody>
      </p:sp>
      <p:sp>
        <p:nvSpPr>
          <p:cNvPr id="5" name="Titel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Übung</a:t>
            </a:r>
            <a:r>
              <a:rPr lang="de-DE" b="0" dirty="0"/>
              <a:t> zu den Vorlesungen</a:t>
            </a:r>
            <a:br>
              <a:rPr lang="de-DE" b="0" dirty="0"/>
            </a:br>
            <a:r>
              <a:rPr lang="de-DE" b="0" dirty="0"/>
              <a:t>- Das politische System der BRD</a:t>
            </a:r>
            <a:br>
              <a:rPr lang="de-DE" b="0" dirty="0"/>
            </a:br>
            <a:r>
              <a:rPr lang="de-DE" b="0" dirty="0"/>
              <a:t>- Systemvergleich I: Grundlagen &amp; freiheitliche Systeme</a:t>
            </a:r>
          </a:p>
        </p:txBody>
      </p:sp>
    </p:spTree>
    <p:extLst>
      <p:ext uri="{BB962C8B-B14F-4D97-AF65-F5344CB8AC3E}">
        <p14:creationId xmlns:p14="http://schemas.microsoft.com/office/powerpoint/2010/main" val="86802272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4">
            <a:extLst>
              <a:ext uri="{FF2B5EF4-FFF2-40B4-BE49-F238E27FC236}">
                <a16:creationId xmlns:a16="http://schemas.microsoft.com/office/drawing/2014/main" id="{28678B0E-7BC0-174F-9D24-20F1823127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Kleines Quiz </a:t>
            </a:r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7A830988-F475-B545-89C0-D31E74D9EFD5}"/>
              </a:ext>
            </a:extLst>
          </p:cNvPr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r>
              <a:rPr lang="de-DE" dirty="0"/>
              <a:t>Wie viele und welche ständigen Ausschüsse gibt es in der 19. Legislaturperiode des Bundestages? </a:t>
            </a:r>
          </a:p>
        </p:txBody>
      </p:sp>
    </p:spTree>
    <p:extLst>
      <p:ext uri="{BB962C8B-B14F-4D97-AF65-F5344CB8AC3E}">
        <p14:creationId xmlns:p14="http://schemas.microsoft.com/office/powerpoint/2010/main" val="163887175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Inhaltsplatzhalter 3">
            <a:extLst>
              <a:ext uri="{FF2B5EF4-FFF2-40B4-BE49-F238E27FC236}">
                <a16:creationId xmlns:a16="http://schemas.microsoft.com/office/drawing/2014/main" id="{D8C481DD-2115-C44B-BE6D-23CAD05BFE07}"/>
              </a:ext>
            </a:extLst>
          </p:cNvPr>
          <p:cNvGraphicFramePr>
            <a:graphicFrameLocks noGrp="1"/>
          </p:cNvGraphicFramePr>
          <p:nvPr>
            <p:ph sz="quarter" idx="10"/>
            <p:extLst>
              <p:ext uri="{D42A27DB-BD31-4B8C-83A1-F6EECF244321}">
                <p14:modId xmlns:p14="http://schemas.microsoft.com/office/powerpoint/2010/main" val="2035313830"/>
              </p:ext>
            </p:extLst>
          </p:nvPr>
        </p:nvGraphicFramePr>
        <p:xfrm>
          <a:off x="516731" y="242131"/>
          <a:ext cx="11158538" cy="5766040"/>
        </p:xfrm>
        <a:graphic>
          <a:graphicData uri="http://schemas.openxmlformats.org/drawingml/2006/table">
            <a:tbl>
              <a:tblPr firstRow="1" firstCol="1" bandRow="1">
                <a:tableStyleId>{D7AC3CCA-C797-4891-BE02-D94E43425B78}</a:tableStyleId>
              </a:tblPr>
              <a:tblGrid>
                <a:gridCol w="5579269">
                  <a:extLst>
                    <a:ext uri="{9D8B030D-6E8A-4147-A177-3AD203B41FA5}">
                      <a16:colId xmlns:a16="http://schemas.microsoft.com/office/drawing/2014/main" val="3489662053"/>
                    </a:ext>
                  </a:extLst>
                </a:gridCol>
                <a:gridCol w="5579269">
                  <a:extLst>
                    <a:ext uri="{9D8B030D-6E8A-4147-A177-3AD203B41FA5}">
                      <a16:colId xmlns:a16="http://schemas.microsoft.com/office/drawing/2014/main" val="890367973"/>
                    </a:ext>
                  </a:extLst>
                </a:gridCol>
              </a:tblGrid>
              <a:tr h="216585">
                <a:tc gridSpan="2">
                  <a:txBody>
                    <a:bodyPr/>
                    <a:lstStyle/>
                    <a:p>
                      <a:pPr algn="ctr"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de-DE" sz="1600" dirty="0">
                          <a:effectLst/>
                        </a:rPr>
                        <a:t>Ständige Ausschüsse des 19. Deutschen Bundestages </a:t>
                      </a:r>
                      <a:endParaRPr lang="de-DE" sz="1600" b="1" dirty="0">
                        <a:effectLst/>
                      </a:endParaRPr>
                    </a:p>
                  </a:txBody>
                  <a:tcPr marL="46101" marR="46101" marT="23050" marB="23050" anchor="ctr"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59404209"/>
                  </a:ext>
                </a:extLst>
              </a:tr>
              <a:tr h="216585">
                <a:tc>
                  <a:txBody>
                    <a:bodyPr/>
                    <a:lstStyle/>
                    <a:p>
                      <a:pPr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de-DE" sz="1600" b="0" dirty="0">
                          <a:effectLst/>
                        </a:rPr>
                        <a:t>Ausschuss für Arbeit und Soziales</a:t>
                      </a:r>
                      <a:endParaRPr lang="de-DE" sz="1800" b="0" dirty="0">
                        <a:effectLst/>
                        <a:latin typeface="Calibri" panose="020F0502020204030204" pitchFamily="34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46101" marR="46101" marT="23050" marB="23050" anchor="ctr"/>
                </a:tc>
                <a:tc>
                  <a:txBody>
                    <a:bodyPr/>
                    <a:lstStyle/>
                    <a:p>
                      <a:pPr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de-DE" sz="1600" dirty="0">
                          <a:effectLst/>
                        </a:rPr>
                        <a:t>Ausschuss für Menschenrechte und humanitäre Hilfe</a:t>
                      </a:r>
                      <a:endParaRPr lang="de-DE" sz="18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101" marR="46101" marT="23050" marB="23050" anchor="ctr"/>
                </a:tc>
                <a:extLst>
                  <a:ext uri="{0D108BD9-81ED-4DB2-BD59-A6C34878D82A}">
                    <a16:rowId xmlns:a16="http://schemas.microsoft.com/office/drawing/2014/main" val="2964375164"/>
                  </a:ext>
                </a:extLst>
              </a:tr>
              <a:tr h="216585">
                <a:tc>
                  <a:txBody>
                    <a:bodyPr/>
                    <a:lstStyle/>
                    <a:p>
                      <a:pPr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de-DE" sz="1600" b="0" dirty="0">
                          <a:effectLst/>
                        </a:rPr>
                        <a:t>Auswärtiger Ausschuss</a:t>
                      </a:r>
                      <a:endParaRPr lang="de-DE" sz="18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101" marR="46101" marT="23050" marB="23050" anchor="ctr"/>
                </a:tc>
                <a:tc>
                  <a:txBody>
                    <a:bodyPr/>
                    <a:lstStyle/>
                    <a:p>
                      <a:pPr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de-DE" sz="1600" dirty="0">
                          <a:effectLst/>
                        </a:rPr>
                        <a:t>Petitionsausschuss</a:t>
                      </a:r>
                      <a:endParaRPr lang="de-DE" sz="18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101" marR="46101" marT="23050" marB="23050" anchor="ctr"/>
                </a:tc>
                <a:extLst>
                  <a:ext uri="{0D108BD9-81ED-4DB2-BD59-A6C34878D82A}">
                    <a16:rowId xmlns:a16="http://schemas.microsoft.com/office/drawing/2014/main" val="152765823"/>
                  </a:ext>
                </a:extLst>
              </a:tr>
              <a:tr h="216585">
                <a:tc>
                  <a:txBody>
                    <a:bodyPr/>
                    <a:lstStyle/>
                    <a:p>
                      <a:pPr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de-DE" sz="1600" b="0" dirty="0">
                          <a:effectLst/>
                        </a:rPr>
                        <a:t>Ausschuss für Bau, Wohnen, Stadtentwicklung und Kommunen</a:t>
                      </a:r>
                      <a:endParaRPr lang="de-DE" sz="18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101" marR="46101" marT="23050" marB="23050" anchor="ctr"/>
                </a:tc>
                <a:tc>
                  <a:txBody>
                    <a:bodyPr/>
                    <a:lstStyle/>
                    <a:p>
                      <a:pPr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de-DE" sz="1600" dirty="0">
                          <a:effectLst/>
                        </a:rPr>
                        <a:t>Ausschuss für Recht und Verbraucherschutz</a:t>
                      </a:r>
                      <a:endParaRPr lang="de-DE" sz="18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101" marR="46101" marT="23050" marB="23050" anchor="ctr"/>
                </a:tc>
                <a:extLst>
                  <a:ext uri="{0D108BD9-81ED-4DB2-BD59-A6C34878D82A}">
                    <a16:rowId xmlns:a16="http://schemas.microsoft.com/office/drawing/2014/main" val="3297403102"/>
                  </a:ext>
                </a:extLst>
              </a:tr>
              <a:tr h="216585">
                <a:tc>
                  <a:txBody>
                    <a:bodyPr/>
                    <a:lstStyle/>
                    <a:p>
                      <a:pPr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de-DE" sz="1600" b="0" dirty="0">
                          <a:effectLst/>
                        </a:rPr>
                        <a:t>Ausschuss für Bildung, Forschung und Technikfolgenabschätzung</a:t>
                      </a:r>
                      <a:endParaRPr lang="de-DE" sz="18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101" marR="46101" marT="23050" marB="23050" anchor="ctr"/>
                </a:tc>
                <a:tc>
                  <a:txBody>
                    <a:bodyPr/>
                    <a:lstStyle/>
                    <a:p>
                      <a:pPr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de-DE" sz="1600" dirty="0">
                          <a:effectLst/>
                        </a:rPr>
                        <a:t>Sportausschuss</a:t>
                      </a:r>
                      <a:endParaRPr lang="de-DE" sz="18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101" marR="46101" marT="23050" marB="23050" anchor="ctr"/>
                </a:tc>
                <a:extLst>
                  <a:ext uri="{0D108BD9-81ED-4DB2-BD59-A6C34878D82A}">
                    <a16:rowId xmlns:a16="http://schemas.microsoft.com/office/drawing/2014/main" val="1822510680"/>
                  </a:ext>
                </a:extLst>
              </a:tr>
              <a:tr h="216585">
                <a:tc>
                  <a:txBody>
                    <a:bodyPr/>
                    <a:lstStyle/>
                    <a:p>
                      <a:pPr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de-DE" sz="1600" b="0" dirty="0">
                          <a:effectLst/>
                        </a:rPr>
                        <a:t>Ausschuss Digitale Agenda</a:t>
                      </a:r>
                      <a:endParaRPr lang="de-DE" sz="18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101" marR="46101" marT="23050" marB="23050" anchor="ctr"/>
                </a:tc>
                <a:tc>
                  <a:txBody>
                    <a:bodyPr/>
                    <a:lstStyle/>
                    <a:p>
                      <a:pPr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de-DE" sz="1600" dirty="0">
                          <a:effectLst/>
                        </a:rPr>
                        <a:t>Ausschuss für Tourismus</a:t>
                      </a:r>
                      <a:endParaRPr lang="de-DE" sz="18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101" marR="46101" marT="23050" marB="23050" anchor="ctr"/>
                </a:tc>
                <a:extLst>
                  <a:ext uri="{0D108BD9-81ED-4DB2-BD59-A6C34878D82A}">
                    <a16:rowId xmlns:a16="http://schemas.microsoft.com/office/drawing/2014/main" val="327831283"/>
                  </a:ext>
                </a:extLst>
              </a:tr>
              <a:tr h="216585">
                <a:tc>
                  <a:txBody>
                    <a:bodyPr/>
                    <a:lstStyle/>
                    <a:p>
                      <a:pPr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de-DE" sz="1600" b="0" dirty="0">
                          <a:effectLst/>
                        </a:rPr>
                        <a:t>Ausschuss für Ernährung und Landwirtschaft</a:t>
                      </a:r>
                      <a:endParaRPr lang="de-DE" sz="18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101" marR="46101" marT="23050" marB="23050" anchor="ctr"/>
                </a:tc>
                <a:tc>
                  <a:txBody>
                    <a:bodyPr/>
                    <a:lstStyle/>
                    <a:p>
                      <a:pPr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de-DE" sz="1600" dirty="0">
                          <a:effectLst/>
                        </a:rPr>
                        <a:t>Ausschuss für Umwelt, Naturschutz und nukleare Sicherheit</a:t>
                      </a:r>
                      <a:endParaRPr lang="de-DE" sz="18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101" marR="46101" marT="23050" marB="23050" anchor="ctr"/>
                </a:tc>
                <a:extLst>
                  <a:ext uri="{0D108BD9-81ED-4DB2-BD59-A6C34878D82A}">
                    <a16:rowId xmlns:a16="http://schemas.microsoft.com/office/drawing/2014/main" val="393349300"/>
                  </a:ext>
                </a:extLst>
              </a:tr>
              <a:tr h="216585">
                <a:tc>
                  <a:txBody>
                    <a:bodyPr/>
                    <a:lstStyle/>
                    <a:p>
                      <a:pPr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de-DE" sz="1600" b="0" dirty="0">
                          <a:effectLst/>
                        </a:rPr>
                        <a:t>Ausschuss für die Angelegenheiten der Europäischen Union</a:t>
                      </a:r>
                      <a:endParaRPr lang="de-DE" sz="18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101" marR="46101" marT="23050" marB="23050" anchor="ctr"/>
                </a:tc>
                <a:tc>
                  <a:txBody>
                    <a:bodyPr/>
                    <a:lstStyle/>
                    <a:p>
                      <a:pPr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de-DE" sz="1600" dirty="0">
                          <a:effectLst/>
                        </a:rPr>
                        <a:t>Ausschuss für Verkehr und digitale Infrastruktur</a:t>
                      </a:r>
                      <a:endParaRPr lang="de-DE" sz="18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101" marR="46101" marT="23050" marB="23050" anchor="ctr"/>
                </a:tc>
                <a:extLst>
                  <a:ext uri="{0D108BD9-81ED-4DB2-BD59-A6C34878D82A}">
                    <a16:rowId xmlns:a16="http://schemas.microsoft.com/office/drawing/2014/main" val="1597141317"/>
                  </a:ext>
                </a:extLst>
              </a:tr>
              <a:tr h="216585">
                <a:tc>
                  <a:txBody>
                    <a:bodyPr/>
                    <a:lstStyle/>
                    <a:p>
                      <a:pPr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de-DE" sz="1600" b="0" dirty="0">
                          <a:effectLst/>
                        </a:rPr>
                        <a:t>Ausschuss für Familie, Senioren, Frauen und Jugend</a:t>
                      </a:r>
                      <a:endParaRPr lang="de-DE" sz="18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101" marR="46101" marT="23050" marB="23050" anchor="ctr"/>
                </a:tc>
                <a:tc>
                  <a:txBody>
                    <a:bodyPr/>
                    <a:lstStyle/>
                    <a:p>
                      <a:pPr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de-DE" sz="1600" dirty="0">
                          <a:effectLst/>
                        </a:rPr>
                        <a:t>Verteidigungsausschuss</a:t>
                      </a:r>
                      <a:endParaRPr lang="de-DE" sz="18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101" marR="46101" marT="23050" marB="23050" anchor="ctr"/>
                </a:tc>
                <a:extLst>
                  <a:ext uri="{0D108BD9-81ED-4DB2-BD59-A6C34878D82A}">
                    <a16:rowId xmlns:a16="http://schemas.microsoft.com/office/drawing/2014/main" val="2864481743"/>
                  </a:ext>
                </a:extLst>
              </a:tr>
              <a:tr h="216585">
                <a:tc>
                  <a:txBody>
                    <a:bodyPr/>
                    <a:lstStyle/>
                    <a:p>
                      <a:pPr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de-DE" sz="1600" b="0" dirty="0">
                          <a:effectLst/>
                        </a:rPr>
                        <a:t>Finanzausschuss</a:t>
                      </a:r>
                      <a:endParaRPr lang="de-DE" sz="18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101" marR="46101" marT="23050" marB="23050" anchor="ctr"/>
                </a:tc>
                <a:tc>
                  <a:txBody>
                    <a:bodyPr/>
                    <a:lstStyle/>
                    <a:p>
                      <a:pPr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de-DE" sz="1600" dirty="0">
                          <a:effectLst/>
                        </a:rPr>
                        <a:t>Wahlprüfungsausschuss</a:t>
                      </a:r>
                      <a:endParaRPr lang="de-DE" sz="18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101" marR="46101" marT="23050" marB="23050" anchor="ctr"/>
                </a:tc>
                <a:extLst>
                  <a:ext uri="{0D108BD9-81ED-4DB2-BD59-A6C34878D82A}">
                    <a16:rowId xmlns:a16="http://schemas.microsoft.com/office/drawing/2014/main" val="3781345068"/>
                  </a:ext>
                </a:extLst>
              </a:tr>
              <a:tr h="216585">
                <a:tc>
                  <a:txBody>
                    <a:bodyPr/>
                    <a:lstStyle/>
                    <a:p>
                      <a:pPr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de-DE" sz="1600" b="0" dirty="0">
                          <a:effectLst/>
                        </a:rPr>
                        <a:t>Ausschuss für Gesundheit</a:t>
                      </a:r>
                      <a:endParaRPr lang="de-DE" sz="18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101" marR="46101" marT="23050" marB="23050" anchor="ctr"/>
                </a:tc>
                <a:tc>
                  <a:txBody>
                    <a:bodyPr/>
                    <a:lstStyle/>
                    <a:p>
                      <a:pPr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de-DE" sz="1600" dirty="0">
                          <a:effectLst/>
                        </a:rPr>
                        <a:t>Ausschuss für Wahlprüfung, Immunität und Geschäftsordnung</a:t>
                      </a:r>
                      <a:endParaRPr lang="de-DE" sz="18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101" marR="46101" marT="23050" marB="23050" anchor="ctr"/>
                </a:tc>
                <a:extLst>
                  <a:ext uri="{0D108BD9-81ED-4DB2-BD59-A6C34878D82A}">
                    <a16:rowId xmlns:a16="http://schemas.microsoft.com/office/drawing/2014/main" val="3666918115"/>
                  </a:ext>
                </a:extLst>
              </a:tr>
              <a:tr h="216585">
                <a:tc>
                  <a:txBody>
                    <a:bodyPr/>
                    <a:lstStyle/>
                    <a:p>
                      <a:pPr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de-DE" sz="1600" b="0" dirty="0">
                          <a:effectLst/>
                        </a:rPr>
                        <a:t>Haushaltsausschuss</a:t>
                      </a:r>
                      <a:endParaRPr lang="de-DE" sz="1800" b="0" dirty="0">
                        <a:effectLst/>
                        <a:latin typeface="Calibri" panose="020F0502020204030204" pitchFamily="34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46101" marR="46101" marT="23050" marB="23050" anchor="ctr"/>
                </a:tc>
                <a:tc>
                  <a:txBody>
                    <a:bodyPr/>
                    <a:lstStyle/>
                    <a:p>
                      <a:pPr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de-DE" sz="1600" dirty="0">
                          <a:effectLst/>
                        </a:rPr>
                        <a:t>Ausschuss für Wirtschaft und Energie</a:t>
                      </a:r>
                      <a:endParaRPr lang="de-DE" sz="18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101" marR="46101" marT="23050" marB="23050" anchor="ctr"/>
                </a:tc>
                <a:extLst>
                  <a:ext uri="{0D108BD9-81ED-4DB2-BD59-A6C34878D82A}">
                    <a16:rowId xmlns:a16="http://schemas.microsoft.com/office/drawing/2014/main" val="1615796775"/>
                  </a:ext>
                </a:extLst>
              </a:tr>
              <a:tr h="216585">
                <a:tc>
                  <a:txBody>
                    <a:bodyPr/>
                    <a:lstStyle/>
                    <a:p>
                      <a:pPr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de-DE" sz="1600" b="0" dirty="0">
                          <a:effectLst/>
                        </a:rPr>
                        <a:t>Ausschuss für Inneres und Heimat</a:t>
                      </a:r>
                      <a:endParaRPr lang="de-DE" sz="1800" b="0" dirty="0">
                        <a:effectLst/>
                        <a:latin typeface="Calibri" panose="020F0502020204030204" pitchFamily="34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46101" marR="46101" marT="23050" marB="23050" anchor="ctr"/>
                </a:tc>
                <a:tc>
                  <a:txBody>
                    <a:bodyPr/>
                    <a:lstStyle/>
                    <a:p>
                      <a:pPr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de-DE" sz="1600" dirty="0">
                          <a:effectLst/>
                        </a:rPr>
                        <a:t>Ausschuss für wirtschaftliche Zusammenarbeit und Entwicklung</a:t>
                      </a:r>
                      <a:endParaRPr lang="de-DE" sz="18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101" marR="46101" marT="23050" marB="23050" anchor="ctr"/>
                </a:tc>
                <a:extLst>
                  <a:ext uri="{0D108BD9-81ED-4DB2-BD59-A6C34878D82A}">
                    <a16:rowId xmlns:a16="http://schemas.microsoft.com/office/drawing/2014/main" val="2682966454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de-DE" sz="1600" b="0" dirty="0"/>
                        <a:t>Ausschuss für Kultur und Medien</a:t>
                      </a:r>
                    </a:p>
                    <a:p>
                      <a:endParaRPr lang="de-DE" sz="1600" b="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6101" marR="46101" marT="23050" marB="23050" anchor="ctr"/>
                </a:tc>
                <a:tc>
                  <a:txBody>
                    <a:bodyPr/>
                    <a:lstStyle/>
                    <a:p>
                      <a:endParaRPr lang="de-DE" sz="1600" b="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6101" marR="46101" marT="23050" marB="23050" anchor="ctr"/>
                </a:tc>
                <a:extLst>
                  <a:ext uri="{0D108BD9-81ED-4DB2-BD59-A6C34878D82A}">
                    <a16:rowId xmlns:a16="http://schemas.microsoft.com/office/drawing/2014/main" val="16558985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9090914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520658E-A1C1-534D-8C0F-A15D7C5313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Klausur – „Take Home Klausur“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03473D6F-0C91-024B-B28C-07DC7D41DBEE}"/>
              </a:ext>
            </a:extLst>
          </p:cNvPr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/>
              <a:t>Dazu genauere Informationen via Mail von Herrn Harfst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/>
              <a:t>Drei bis vier Fragen, ca. 90 Minuten Bearbeitungszeit, Zeichenzahlbegrenzung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/>
              <a:t>Bearbeitungszeit voraussichtlich 12 Stunden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/>
              <a:t>Open </a:t>
            </a:r>
            <a:r>
              <a:rPr lang="de-DE"/>
              <a:t>Book Klausur 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71961041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8F645FB-9495-6640-BDCD-E0F08721F1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Übungsaufgaben - BRD 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D586E444-C2EA-F140-9548-490B17367F79}"/>
              </a:ext>
            </a:extLst>
          </p:cNvPr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/>
              <a:t>Erläutern Sie knapp folgende Begriffe:</a:t>
            </a:r>
          </a:p>
          <a:p>
            <a:pPr marL="681692" lvl="1" indent="-285750">
              <a:buFont typeface="Arial" panose="020B0604020202020204" pitchFamily="34" charset="0"/>
              <a:buChar char="•"/>
            </a:pPr>
            <a:r>
              <a:rPr lang="de-DE" dirty="0" err="1"/>
              <a:t>Konkordanzdemokratie</a:t>
            </a:r>
            <a:r>
              <a:rPr lang="de-DE" dirty="0"/>
              <a:t> </a:t>
            </a:r>
          </a:p>
          <a:p>
            <a:pPr marL="681692" lvl="1" indent="-285750">
              <a:buFont typeface="Arial" panose="020B0604020202020204" pitchFamily="34" charset="0"/>
              <a:buChar char="•"/>
            </a:pPr>
            <a:r>
              <a:rPr lang="de-DE" dirty="0"/>
              <a:t>Minimalkonsens </a:t>
            </a:r>
          </a:p>
          <a:p>
            <a:pPr marL="681692" lvl="1" indent="-285750">
              <a:buFont typeface="Arial" panose="020B0604020202020204" pitchFamily="34" charset="0"/>
              <a:buChar char="•"/>
            </a:pPr>
            <a:r>
              <a:rPr lang="de-DE" dirty="0"/>
              <a:t>Arbeitskreis im Parlament</a:t>
            </a:r>
          </a:p>
          <a:p>
            <a:pPr marL="681692" lvl="1" indent="-285750">
              <a:buFont typeface="Arial" panose="020B0604020202020204" pitchFamily="34" charset="0"/>
              <a:buChar char="•"/>
            </a:pPr>
            <a:r>
              <a:rPr lang="de-DE" dirty="0"/>
              <a:t>Konstruktives Misstrauensvotum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de-DE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/>
              <a:t>Erläutern Sie, welche Funktionen die Opposition zu erfüllen hat, und gehen Sie – unter Einbeziehung historischer Beispiele – auf die verschiedenen Oppositionsstrategien in Deutschland ein.</a:t>
            </a:r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17164144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2F38AD4-8888-F34E-91AF-FD7E99C9AC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Übungsaufgaben - SYS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C7A264A8-669D-374E-99D2-B06B258B2D35}"/>
              </a:ext>
            </a:extLst>
          </p:cNvPr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/>
              <a:t>Erläutern Sie knapp folgende Begriffe:</a:t>
            </a:r>
          </a:p>
          <a:p>
            <a:pPr marL="681692" lvl="1" indent="-285750">
              <a:buFont typeface="Arial" panose="020B0604020202020204" pitchFamily="34" charset="0"/>
              <a:buChar char="•"/>
            </a:pPr>
            <a:r>
              <a:rPr lang="de-DE" dirty="0"/>
              <a:t>Volatilität des Wahlverhaltens </a:t>
            </a:r>
          </a:p>
          <a:p>
            <a:pPr marL="681692" lvl="1" indent="-285750">
              <a:buFont typeface="Arial" panose="020B0604020202020204" pitchFamily="34" charset="0"/>
              <a:buChar char="•"/>
            </a:pPr>
            <a:r>
              <a:rPr lang="de-DE" dirty="0"/>
              <a:t>single transferable vote</a:t>
            </a:r>
          </a:p>
          <a:p>
            <a:pPr marL="681692" lvl="1" indent="-285750">
              <a:buFont typeface="Arial" panose="020B0604020202020204" pitchFamily="34" charset="0"/>
              <a:buChar char="•"/>
            </a:pPr>
            <a:r>
              <a:rPr lang="de-DE" dirty="0"/>
              <a:t>Transition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/>
              <a:t>Beschreiben Sie das Konzept der Konfliktlinien und erläutern Sie, welche Konfliktlinien historisch und/oder heute den Parteienwettbewerb strukturieren. </a:t>
            </a:r>
          </a:p>
        </p:txBody>
      </p:sp>
    </p:spTree>
    <p:extLst>
      <p:ext uri="{BB962C8B-B14F-4D97-AF65-F5344CB8AC3E}">
        <p14:creationId xmlns:p14="http://schemas.microsoft.com/office/powerpoint/2010/main" val="3247770386"/>
      </p:ext>
    </p:extLst>
  </p:cSld>
  <p:clrMapOvr>
    <a:masterClrMapping/>
  </p:clrMapOvr>
</p:sld>
</file>

<file path=ppt/theme/theme1.xml><?xml version="1.0" encoding="utf-8"?>
<a:theme xmlns:a="http://schemas.openxmlformats.org/drawingml/2006/main" name="TUD_2018_16zu9">
  <a:themeElements>
    <a:clrScheme name="TUD_Farben">
      <a:dk1>
        <a:srgbClr val="00305E"/>
      </a:dk1>
      <a:lt1>
        <a:srgbClr val="FFFFFF"/>
      </a:lt1>
      <a:dk2>
        <a:srgbClr val="00305E"/>
      </a:dk2>
      <a:lt2>
        <a:srgbClr val="727879"/>
      </a:lt2>
      <a:accent1>
        <a:srgbClr val="009EE0"/>
      </a:accent1>
      <a:accent2>
        <a:srgbClr val="006AB3"/>
      </a:accent2>
      <a:accent3>
        <a:srgbClr val="6AB023"/>
      </a:accent3>
      <a:accent4>
        <a:srgbClr val="007D40"/>
      </a:accent4>
      <a:accent5>
        <a:srgbClr val="93107E"/>
      </a:accent5>
      <a:accent6>
        <a:srgbClr val="54378A"/>
      </a:accent6>
      <a:hlink>
        <a:srgbClr val="009EE0"/>
      </a:hlink>
      <a:folHlink>
        <a:srgbClr val="006AB3"/>
      </a:folHlink>
    </a:clrScheme>
    <a:fontScheme name="TUD_Open Sans">
      <a:majorFont>
        <a:latin typeface="Open Sans"/>
        <a:ea typeface=""/>
        <a:cs typeface=""/>
      </a:majorFont>
      <a:minorFont>
        <a:latin typeface="Ope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2018_Präsentationsvorlage_TUD_16zu9.potx" id="{31D16C43-CE8A-487C-877F-1CE738588514}" vid="{D0A951CF-2A2A-4137-AC09-300C595B1D60}"/>
    </a:ext>
  </a:extLst>
</a:theme>
</file>

<file path=ppt/theme/theme2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TUD_2018_16zu9</Template>
  <TotalTime>0</TotalTime>
  <Words>268</Words>
  <Application>Microsoft Macintosh PowerPoint</Application>
  <PresentationFormat>Breitbild</PresentationFormat>
  <Paragraphs>50</Paragraphs>
  <Slides>6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4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6</vt:i4>
      </vt:variant>
    </vt:vector>
  </HeadingPairs>
  <TitlesOfParts>
    <vt:vector size="11" baseType="lpstr">
      <vt:lpstr>Symbol</vt:lpstr>
      <vt:lpstr>Open Sans</vt:lpstr>
      <vt:lpstr>Calibri</vt:lpstr>
      <vt:lpstr>Arial</vt:lpstr>
      <vt:lpstr>TUD_2018_16zu9</vt:lpstr>
      <vt:lpstr>Übung zu den Vorlesungen - Das politische System der BRD - Systemvergleich I: Grundlagen &amp; freiheitliche Systeme</vt:lpstr>
      <vt:lpstr>Kleines Quiz </vt:lpstr>
      <vt:lpstr>PowerPoint-Präsentation</vt:lpstr>
      <vt:lpstr>Klausur – „Take Home Klausur“</vt:lpstr>
      <vt:lpstr>Übungsaufgaben - BRD </vt:lpstr>
      <vt:lpstr>Übungsaufgaben - SYS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Übung zur Vorlesung: Systemvergleich I: Grundlagen &amp; freiheitliche Systeme</dc:title>
  <dc:subject/>
  <dc:creator>Stefanie</dc:creator>
  <cp:keywords/>
  <dc:description/>
  <cp:lastModifiedBy>Stefanie</cp:lastModifiedBy>
  <cp:revision>22</cp:revision>
  <dcterms:created xsi:type="dcterms:W3CDTF">2020-05-27T15:20:14Z</dcterms:created>
  <dcterms:modified xsi:type="dcterms:W3CDTF">2020-06-12T07:35:49Z</dcterms:modified>
  <cp:category/>
</cp:coreProperties>
</file>