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891" r:id="rId1"/>
  </p:sldMasterIdLst>
  <p:notesMasterIdLst>
    <p:notesMasterId r:id="rId10"/>
  </p:notesMasterIdLst>
  <p:handoutMasterIdLst>
    <p:handoutMasterId r:id="rId11"/>
  </p:handoutMasterIdLst>
  <p:sldIdLst>
    <p:sldId id="256" r:id="rId2"/>
    <p:sldId id="308" r:id="rId3"/>
    <p:sldId id="314" r:id="rId4"/>
    <p:sldId id="312" r:id="rId5"/>
    <p:sldId id="313" r:id="rId6"/>
    <p:sldId id="307" r:id="rId7"/>
    <p:sldId id="310" r:id="rId8"/>
    <p:sldId id="311" r:id="rId9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2"/>
      <p:italic r:id="rId12"/>
      <p:boldItalic r:id="rId12"/>
    </p:embeddedFont>
    <p:embeddedFont>
      <p:font typeface="Open Sans" panose="020B0606030504020204" pitchFamily="34" charset="0"/>
      <p:regular r:id="rId12"/>
      <p:bold r:id="rId12"/>
      <p:italic r:id="rId12"/>
      <p:boldItalic r:id="rId12"/>
    </p:embeddedFont>
  </p:embeddedFontLst>
  <p:defaultTextStyle>
    <a:defPPr>
      <a:defRPr lang="de-DE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fel,Anja" initials="K" lastIdx="10" clrIdx="0">
    <p:extLst>
      <p:ext uri="{19B8F6BF-5375-455C-9EA6-DF929625EA0E}">
        <p15:presenceInfo xmlns:p15="http://schemas.microsoft.com/office/powerpoint/2012/main" userId="S-1-5-21-1982228756-150042506-1537001085-18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A983"/>
    <a:srgbClr val="009BA4"/>
    <a:srgbClr val="93C356"/>
    <a:srgbClr val="BCCF02"/>
    <a:srgbClr val="28618C"/>
    <a:srgbClr val="539DC5"/>
    <a:srgbClr val="02ACA8"/>
    <a:srgbClr val="F07D00"/>
    <a:srgbClr val="E02D8A"/>
    <a:srgbClr val="00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471" autoAdjust="0"/>
    <p:restoredTop sz="94637"/>
  </p:normalViewPr>
  <p:slideViewPr>
    <p:cSldViewPr snapToGrid="0" snapToObjects="1">
      <p:cViewPr varScale="1">
        <p:scale>
          <a:sx n="85" d="100"/>
          <a:sy n="85" d="100"/>
        </p:scale>
        <p:origin x="192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NUL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3407AD-5354-A247-8A7C-23F5C275C857}" type="doc">
      <dgm:prSet loTypeId="urn:microsoft.com/office/officeart/2008/layout/HalfCircleOrganizationChar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7079DAB-2DEF-D443-8054-8BE73A7075EF}">
      <dgm:prSet phldrT="[Text]"/>
      <dgm:spPr/>
      <dgm:t>
        <a:bodyPr/>
        <a:lstStyle/>
        <a:p>
          <a:r>
            <a:rPr lang="de-DE" dirty="0"/>
            <a:t>Minister/in</a:t>
          </a:r>
        </a:p>
      </dgm:t>
    </dgm:pt>
    <dgm:pt modelId="{F5F465E4-BD3D-3E47-B612-9291A741F0CE}" type="parTrans" cxnId="{2134E7B4-B5B5-834A-9CD3-062F37F03A97}">
      <dgm:prSet/>
      <dgm:spPr/>
      <dgm:t>
        <a:bodyPr/>
        <a:lstStyle/>
        <a:p>
          <a:endParaRPr lang="de-DE"/>
        </a:p>
      </dgm:t>
    </dgm:pt>
    <dgm:pt modelId="{55454997-5796-5F45-B322-5D0CB7EDEA33}" type="sibTrans" cxnId="{2134E7B4-B5B5-834A-9CD3-062F37F03A97}">
      <dgm:prSet/>
      <dgm:spPr/>
      <dgm:t>
        <a:bodyPr/>
        <a:lstStyle/>
        <a:p>
          <a:endParaRPr lang="de-DE"/>
        </a:p>
      </dgm:t>
    </dgm:pt>
    <dgm:pt modelId="{1467EAD9-B0B8-E247-A5B1-373BF2790897}">
      <dgm:prSet phldrT="[Text]"/>
      <dgm:spPr/>
      <dgm:t>
        <a:bodyPr/>
        <a:lstStyle/>
        <a:p>
          <a:r>
            <a:rPr lang="de-DE" dirty="0"/>
            <a:t>Parlamentarischer Staatssekretär</a:t>
          </a:r>
        </a:p>
      </dgm:t>
    </dgm:pt>
    <dgm:pt modelId="{83BEEE94-19B9-6F4D-9E00-5FE5B259CF04}" type="parTrans" cxnId="{D1A6F153-1091-C440-86B4-7BBD8F1DA006}">
      <dgm:prSet/>
      <dgm:spPr/>
      <dgm:t>
        <a:bodyPr/>
        <a:lstStyle/>
        <a:p>
          <a:endParaRPr lang="de-DE"/>
        </a:p>
      </dgm:t>
    </dgm:pt>
    <dgm:pt modelId="{A91770CF-9B0F-4D48-9BEF-BC1F6569EDF5}" type="sibTrans" cxnId="{D1A6F153-1091-C440-86B4-7BBD8F1DA006}">
      <dgm:prSet/>
      <dgm:spPr/>
      <dgm:t>
        <a:bodyPr/>
        <a:lstStyle/>
        <a:p>
          <a:endParaRPr lang="de-DE"/>
        </a:p>
      </dgm:t>
    </dgm:pt>
    <dgm:pt modelId="{F69467B6-0B80-B649-9E50-7D7258532E1C}">
      <dgm:prSet phldrT="[Text]"/>
      <dgm:spPr/>
      <dgm:t>
        <a:bodyPr/>
        <a:lstStyle/>
        <a:p>
          <a:r>
            <a:rPr lang="de-DE" dirty="0"/>
            <a:t>Staatssekretär</a:t>
          </a:r>
        </a:p>
      </dgm:t>
    </dgm:pt>
    <dgm:pt modelId="{16FB986A-B01A-E046-80B4-DDDF99874755}" type="parTrans" cxnId="{1C5F7B7B-4C46-9243-9339-B2F885FA37FD}">
      <dgm:prSet/>
      <dgm:spPr/>
      <dgm:t>
        <a:bodyPr/>
        <a:lstStyle/>
        <a:p>
          <a:endParaRPr lang="de-DE"/>
        </a:p>
      </dgm:t>
    </dgm:pt>
    <dgm:pt modelId="{02BCFE3B-647E-EB4C-A564-87C49AE41D48}" type="sibTrans" cxnId="{1C5F7B7B-4C46-9243-9339-B2F885FA37FD}">
      <dgm:prSet/>
      <dgm:spPr/>
      <dgm:t>
        <a:bodyPr/>
        <a:lstStyle/>
        <a:p>
          <a:endParaRPr lang="de-DE"/>
        </a:p>
      </dgm:t>
    </dgm:pt>
    <dgm:pt modelId="{D182E6E5-FCF5-244F-8305-0490AB9376E5}">
      <dgm:prSet phldrT="[Text]"/>
      <dgm:spPr/>
      <dgm:t>
        <a:bodyPr/>
        <a:lstStyle/>
        <a:p>
          <a:r>
            <a:rPr lang="de-DE" b="0" i="0" u="none" dirty="0"/>
            <a:t>Parlamentarische Staatssekretärin</a:t>
          </a:r>
          <a:endParaRPr lang="de-DE" dirty="0"/>
        </a:p>
      </dgm:t>
    </dgm:pt>
    <dgm:pt modelId="{4D135139-4D3E-B04D-B0CD-18F33D7C1438}" type="parTrans" cxnId="{6A25CE66-4EC8-2C46-976A-89E4293FA5D4}">
      <dgm:prSet/>
      <dgm:spPr/>
      <dgm:t>
        <a:bodyPr/>
        <a:lstStyle/>
        <a:p>
          <a:endParaRPr lang="de-DE"/>
        </a:p>
      </dgm:t>
    </dgm:pt>
    <dgm:pt modelId="{A38DA5F5-2B3F-AE4F-8377-D230785C5B6A}" type="sibTrans" cxnId="{6A25CE66-4EC8-2C46-976A-89E4293FA5D4}">
      <dgm:prSet/>
      <dgm:spPr/>
      <dgm:t>
        <a:bodyPr/>
        <a:lstStyle/>
        <a:p>
          <a:endParaRPr lang="de-DE"/>
        </a:p>
      </dgm:t>
    </dgm:pt>
    <dgm:pt modelId="{73568832-B9FB-B54D-84C9-D3734A38DA73}">
      <dgm:prSet phldrT="[Text]"/>
      <dgm:spPr/>
      <dgm:t>
        <a:bodyPr/>
        <a:lstStyle/>
        <a:p>
          <a:r>
            <a:rPr lang="de-DE" dirty="0"/>
            <a:t>Abteilung I</a:t>
          </a:r>
        </a:p>
      </dgm:t>
    </dgm:pt>
    <dgm:pt modelId="{1B25C140-E6E3-3F40-A222-AA1A41FA754F}" type="parTrans" cxnId="{7D9EFCA4-10D6-D948-B16E-FFBFAE8FB9E0}">
      <dgm:prSet/>
      <dgm:spPr/>
      <dgm:t>
        <a:bodyPr/>
        <a:lstStyle/>
        <a:p>
          <a:endParaRPr lang="de-DE"/>
        </a:p>
      </dgm:t>
    </dgm:pt>
    <dgm:pt modelId="{73B08CB1-2D04-8A46-9FDC-89A511E819CE}" type="sibTrans" cxnId="{7D9EFCA4-10D6-D948-B16E-FFBFAE8FB9E0}">
      <dgm:prSet/>
      <dgm:spPr/>
      <dgm:t>
        <a:bodyPr/>
        <a:lstStyle/>
        <a:p>
          <a:endParaRPr lang="de-DE"/>
        </a:p>
      </dgm:t>
    </dgm:pt>
    <dgm:pt modelId="{C62B2D2B-90C0-CE42-9E51-495A636DE99D}">
      <dgm:prSet phldrT="[Text]"/>
      <dgm:spPr/>
      <dgm:t>
        <a:bodyPr/>
        <a:lstStyle/>
        <a:p>
          <a:r>
            <a:rPr lang="de-DE" dirty="0"/>
            <a:t>Abteilung II</a:t>
          </a:r>
        </a:p>
      </dgm:t>
    </dgm:pt>
    <dgm:pt modelId="{D0A2CE38-D274-924C-A84D-0CA121FD0AD6}" type="parTrans" cxnId="{143E8DD3-9405-D14A-89A2-13F7367C2CB4}">
      <dgm:prSet/>
      <dgm:spPr/>
      <dgm:t>
        <a:bodyPr/>
        <a:lstStyle/>
        <a:p>
          <a:endParaRPr lang="de-DE"/>
        </a:p>
      </dgm:t>
    </dgm:pt>
    <dgm:pt modelId="{721A6572-46B7-3442-949E-AD4C1588E0A1}" type="sibTrans" cxnId="{143E8DD3-9405-D14A-89A2-13F7367C2CB4}">
      <dgm:prSet/>
      <dgm:spPr/>
      <dgm:t>
        <a:bodyPr/>
        <a:lstStyle/>
        <a:p>
          <a:endParaRPr lang="de-DE"/>
        </a:p>
      </dgm:t>
    </dgm:pt>
    <dgm:pt modelId="{BB0C4602-4579-FD4E-8091-3EEB16C19928}">
      <dgm:prSet phldrT="[Text]"/>
      <dgm:spPr/>
      <dgm:t>
        <a:bodyPr/>
        <a:lstStyle/>
        <a:p>
          <a:r>
            <a:rPr lang="de-DE" dirty="0"/>
            <a:t>Abteilung III</a:t>
          </a:r>
        </a:p>
      </dgm:t>
    </dgm:pt>
    <dgm:pt modelId="{71F2896E-4B64-F745-A800-E76F5A62D302}" type="parTrans" cxnId="{F6483778-BB5F-344C-8388-7F274286D00B}">
      <dgm:prSet/>
      <dgm:spPr/>
      <dgm:t>
        <a:bodyPr/>
        <a:lstStyle/>
        <a:p>
          <a:endParaRPr lang="de-DE"/>
        </a:p>
      </dgm:t>
    </dgm:pt>
    <dgm:pt modelId="{40D48D17-465A-7C43-8004-F1CCB278DBCE}" type="sibTrans" cxnId="{F6483778-BB5F-344C-8388-7F274286D00B}">
      <dgm:prSet/>
      <dgm:spPr/>
      <dgm:t>
        <a:bodyPr/>
        <a:lstStyle/>
        <a:p>
          <a:endParaRPr lang="de-DE"/>
        </a:p>
      </dgm:t>
    </dgm:pt>
    <dgm:pt modelId="{50E641C4-E8FA-E94D-BC7C-73054F8F91BF}">
      <dgm:prSet phldrT="[Text]"/>
      <dgm:spPr/>
      <dgm:t>
        <a:bodyPr/>
        <a:lstStyle/>
        <a:p>
          <a:r>
            <a:rPr lang="de-DE" dirty="0"/>
            <a:t>Referat I1</a:t>
          </a:r>
        </a:p>
      </dgm:t>
    </dgm:pt>
    <dgm:pt modelId="{CDBD4863-D177-B345-A7FE-633602072CF0}" type="parTrans" cxnId="{5E7B31F0-2314-0149-87A2-9F8D3275739E}">
      <dgm:prSet/>
      <dgm:spPr/>
      <dgm:t>
        <a:bodyPr/>
        <a:lstStyle/>
        <a:p>
          <a:endParaRPr lang="de-DE"/>
        </a:p>
      </dgm:t>
    </dgm:pt>
    <dgm:pt modelId="{06402A1C-4A29-B44D-AADF-2F6F4CF40A7E}" type="sibTrans" cxnId="{5E7B31F0-2314-0149-87A2-9F8D3275739E}">
      <dgm:prSet/>
      <dgm:spPr/>
      <dgm:t>
        <a:bodyPr/>
        <a:lstStyle/>
        <a:p>
          <a:endParaRPr lang="de-DE"/>
        </a:p>
      </dgm:t>
    </dgm:pt>
    <dgm:pt modelId="{9310AA76-A1E2-374E-9473-99F9BF875409}">
      <dgm:prSet phldrT="[Text]"/>
      <dgm:spPr/>
      <dgm:t>
        <a:bodyPr/>
        <a:lstStyle/>
        <a:p>
          <a:r>
            <a:rPr lang="de-DE" dirty="0"/>
            <a:t>Referat I2</a:t>
          </a:r>
        </a:p>
      </dgm:t>
    </dgm:pt>
    <dgm:pt modelId="{1431D456-B374-2044-9DDD-024003A9AE46}" type="parTrans" cxnId="{BF29EF5C-5A30-5646-B8CD-FC350364FE0D}">
      <dgm:prSet/>
      <dgm:spPr/>
      <dgm:t>
        <a:bodyPr/>
        <a:lstStyle/>
        <a:p>
          <a:endParaRPr lang="de-DE"/>
        </a:p>
      </dgm:t>
    </dgm:pt>
    <dgm:pt modelId="{3A3DF7A8-92C3-7845-8B3B-0E51AD90A705}" type="sibTrans" cxnId="{BF29EF5C-5A30-5646-B8CD-FC350364FE0D}">
      <dgm:prSet/>
      <dgm:spPr/>
      <dgm:t>
        <a:bodyPr/>
        <a:lstStyle/>
        <a:p>
          <a:endParaRPr lang="de-DE"/>
        </a:p>
      </dgm:t>
    </dgm:pt>
    <dgm:pt modelId="{3174D76F-DE11-4C40-9712-15178EB492A6}">
      <dgm:prSet phldrT="[Text]"/>
      <dgm:spPr/>
      <dgm:t>
        <a:bodyPr/>
        <a:lstStyle/>
        <a:p>
          <a:r>
            <a:rPr lang="de-DE" dirty="0"/>
            <a:t>Referat I3</a:t>
          </a:r>
        </a:p>
      </dgm:t>
    </dgm:pt>
    <dgm:pt modelId="{974F00DA-8989-F242-8E13-AC203CEBCFDE}" type="parTrans" cxnId="{1F91C960-C707-6042-8745-FAB2A6E919A3}">
      <dgm:prSet/>
      <dgm:spPr/>
      <dgm:t>
        <a:bodyPr/>
        <a:lstStyle/>
        <a:p>
          <a:endParaRPr lang="de-DE"/>
        </a:p>
      </dgm:t>
    </dgm:pt>
    <dgm:pt modelId="{C429FB96-C867-F54A-8ABF-A53AB24FD98A}" type="sibTrans" cxnId="{1F91C960-C707-6042-8745-FAB2A6E919A3}">
      <dgm:prSet/>
      <dgm:spPr/>
      <dgm:t>
        <a:bodyPr/>
        <a:lstStyle/>
        <a:p>
          <a:endParaRPr lang="de-DE"/>
        </a:p>
      </dgm:t>
    </dgm:pt>
    <dgm:pt modelId="{3ADDD36F-37F9-B042-AA8D-C07D5B24224B}">
      <dgm:prSet phldrT="[Text]"/>
      <dgm:spPr/>
      <dgm:t>
        <a:bodyPr/>
        <a:lstStyle/>
        <a:p>
          <a:r>
            <a:rPr lang="de-DE" dirty="0"/>
            <a:t>Referenten </a:t>
          </a:r>
        </a:p>
      </dgm:t>
    </dgm:pt>
    <dgm:pt modelId="{6BD55A85-EA30-EE44-8882-BEAFB9CE033A}" type="parTrans" cxnId="{1C69EFC9-77EC-414B-9283-F1D169EB5810}">
      <dgm:prSet/>
      <dgm:spPr/>
      <dgm:t>
        <a:bodyPr/>
        <a:lstStyle/>
        <a:p>
          <a:endParaRPr lang="de-DE"/>
        </a:p>
      </dgm:t>
    </dgm:pt>
    <dgm:pt modelId="{FC9169B6-F918-2A4B-902A-25D30082CD3B}" type="sibTrans" cxnId="{1C69EFC9-77EC-414B-9283-F1D169EB5810}">
      <dgm:prSet/>
      <dgm:spPr/>
      <dgm:t>
        <a:bodyPr/>
        <a:lstStyle/>
        <a:p>
          <a:endParaRPr lang="de-DE"/>
        </a:p>
      </dgm:t>
    </dgm:pt>
    <dgm:pt modelId="{31575B21-7081-E841-B4AC-BC9AB5780D3B}" type="pres">
      <dgm:prSet presAssocID="{603407AD-5354-A247-8A7C-23F5C275C857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41EC63D-8F49-8F41-9728-B38BD9A6CF6B}" type="pres">
      <dgm:prSet presAssocID="{B7079DAB-2DEF-D443-8054-8BE73A7075EF}" presName="hierRoot1" presStyleCnt="0">
        <dgm:presLayoutVars>
          <dgm:hierBranch val="init"/>
        </dgm:presLayoutVars>
      </dgm:prSet>
      <dgm:spPr/>
    </dgm:pt>
    <dgm:pt modelId="{7B6529A1-3E75-2D41-AFF8-EB04601F4AE8}" type="pres">
      <dgm:prSet presAssocID="{B7079DAB-2DEF-D443-8054-8BE73A7075EF}" presName="rootComposite1" presStyleCnt="0"/>
      <dgm:spPr/>
    </dgm:pt>
    <dgm:pt modelId="{3ADF8474-8EC2-9F4B-985E-95D7D6D91BC3}" type="pres">
      <dgm:prSet presAssocID="{B7079DAB-2DEF-D443-8054-8BE73A7075EF}" presName="rootText1" presStyleLbl="alignAcc1" presStyleIdx="0" presStyleCnt="0">
        <dgm:presLayoutVars>
          <dgm:chPref val="3"/>
        </dgm:presLayoutVars>
      </dgm:prSet>
      <dgm:spPr/>
    </dgm:pt>
    <dgm:pt modelId="{32F4E67E-DB22-574B-BDB1-DF0AEE46543C}" type="pres">
      <dgm:prSet presAssocID="{B7079DAB-2DEF-D443-8054-8BE73A7075EF}" presName="topArc1" presStyleLbl="parChTrans1D1" presStyleIdx="0" presStyleCnt="22"/>
      <dgm:spPr/>
    </dgm:pt>
    <dgm:pt modelId="{B480163A-2F8D-7A44-81A3-AB79AAC04B16}" type="pres">
      <dgm:prSet presAssocID="{B7079DAB-2DEF-D443-8054-8BE73A7075EF}" presName="bottomArc1" presStyleLbl="parChTrans1D1" presStyleIdx="1" presStyleCnt="22"/>
      <dgm:spPr/>
    </dgm:pt>
    <dgm:pt modelId="{2CB72813-5607-C44E-A91F-3F16BDD95B70}" type="pres">
      <dgm:prSet presAssocID="{B7079DAB-2DEF-D443-8054-8BE73A7075EF}" presName="topConnNode1" presStyleLbl="node1" presStyleIdx="0" presStyleCnt="0"/>
      <dgm:spPr/>
    </dgm:pt>
    <dgm:pt modelId="{54D16D2D-EC0A-C446-83A0-E536576225F2}" type="pres">
      <dgm:prSet presAssocID="{B7079DAB-2DEF-D443-8054-8BE73A7075EF}" presName="hierChild2" presStyleCnt="0"/>
      <dgm:spPr/>
    </dgm:pt>
    <dgm:pt modelId="{02DBFDD0-6B0E-754B-AEF8-30F577A082BD}" type="pres">
      <dgm:prSet presAssocID="{83BEEE94-19B9-6F4D-9E00-5FE5B259CF04}" presName="Name28" presStyleLbl="parChTrans1D2" presStyleIdx="0" presStyleCnt="3"/>
      <dgm:spPr/>
    </dgm:pt>
    <dgm:pt modelId="{B4D02A60-6B4C-914A-A6F9-BC4A8DC31C6D}" type="pres">
      <dgm:prSet presAssocID="{1467EAD9-B0B8-E247-A5B1-373BF2790897}" presName="hierRoot2" presStyleCnt="0">
        <dgm:presLayoutVars>
          <dgm:hierBranch val="init"/>
        </dgm:presLayoutVars>
      </dgm:prSet>
      <dgm:spPr/>
    </dgm:pt>
    <dgm:pt modelId="{EF8BBA89-3B00-2B4B-94CE-93BF72E7AA98}" type="pres">
      <dgm:prSet presAssocID="{1467EAD9-B0B8-E247-A5B1-373BF2790897}" presName="rootComposite2" presStyleCnt="0"/>
      <dgm:spPr/>
    </dgm:pt>
    <dgm:pt modelId="{A141650E-210E-FF40-9E26-AFC15E7B8FAD}" type="pres">
      <dgm:prSet presAssocID="{1467EAD9-B0B8-E247-A5B1-373BF2790897}" presName="rootText2" presStyleLbl="alignAcc1" presStyleIdx="0" presStyleCnt="0">
        <dgm:presLayoutVars>
          <dgm:chPref val="3"/>
        </dgm:presLayoutVars>
      </dgm:prSet>
      <dgm:spPr/>
    </dgm:pt>
    <dgm:pt modelId="{040B2264-0B30-7241-B80C-04B7FFEF964D}" type="pres">
      <dgm:prSet presAssocID="{1467EAD9-B0B8-E247-A5B1-373BF2790897}" presName="topArc2" presStyleLbl="parChTrans1D1" presStyleIdx="2" presStyleCnt="22"/>
      <dgm:spPr/>
    </dgm:pt>
    <dgm:pt modelId="{7CBE9C9C-9F3D-4C4F-B816-D175E55A244A}" type="pres">
      <dgm:prSet presAssocID="{1467EAD9-B0B8-E247-A5B1-373BF2790897}" presName="bottomArc2" presStyleLbl="parChTrans1D1" presStyleIdx="3" presStyleCnt="22"/>
      <dgm:spPr/>
    </dgm:pt>
    <dgm:pt modelId="{FE304241-87BF-B140-8DAC-FAEDC9416B51}" type="pres">
      <dgm:prSet presAssocID="{1467EAD9-B0B8-E247-A5B1-373BF2790897}" presName="topConnNode2" presStyleLbl="node2" presStyleIdx="0" presStyleCnt="0"/>
      <dgm:spPr/>
    </dgm:pt>
    <dgm:pt modelId="{BBC206BE-711E-F34E-9D7B-9F277D5B15ED}" type="pres">
      <dgm:prSet presAssocID="{1467EAD9-B0B8-E247-A5B1-373BF2790897}" presName="hierChild4" presStyleCnt="0"/>
      <dgm:spPr/>
    </dgm:pt>
    <dgm:pt modelId="{59127A40-25E2-C940-85CB-96BD54F54260}" type="pres">
      <dgm:prSet presAssocID="{1467EAD9-B0B8-E247-A5B1-373BF2790897}" presName="hierChild5" presStyleCnt="0"/>
      <dgm:spPr/>
    </dgm:pt>
    <dgm:pt modelId="{545590EE-BD82-8F48-A565-2700844470FF}" type="pres">
      <dgm:prSet presAssocID="{16FB986A-B01A-E046-80B4-DDDF99874755}" presName="Name28" presStyleLbl="parChTrans1D2" presStyleIdx="1" presStyleCnt="3"/>
      <dgm:spPr/>
    </dgm:pt>
    <dgm:pt modelId="{463CA8D6-B175-454F-9C8F-C052B3FE515F}" type="pres">
      <dgm:prSet presAssocID="{F69467B6-0B80-B649-9E50-7D7258532E1C}" presName="hierRoot2" presStyleCnt="0">
        <dgm:presLayoutVars>
          <dgm:hierBranch val="init"/>
        </dgm:presLayoutVars>
      </dgm:prSet>
      <dgm:spPr/>
    </dgm:pt>
    <dgm:pt modelId="{B2035127-31C6-C348-A73A-9A933693D34F}" type="pres">
      <dgm:prSet presAssocID="{F69467B6-0B80-B649-9E50-7D7258532E1C}" presName="rootComposite2" presStyleCnt="0"/>
      <dgm:spPr/>
    </dgm:pt>
    <dgm:pt modelId="{9596BAAA-061C-3D42-A5FA-546B5D109382}" type="pres">
      <dgm:prSet presAssocID="{F69467B6-0B80-B649-9E50-7D7258532E1C}" presName="rootText2" presStyleLbl="alignAcc1" presStyleIdx="0" presStyleCnt="0">
        <dgm:presLayoutVars>
          <dgm:chPref val="3"/>
        </dgm:presLayoutVars>
      </dgm:prSet>
      <dgm:spPr/>
    </dgm:pt>
    <dgm:pt modelId="{7224501D-B20B-D549-9E3C-F330610ED9C7}" type="pres">
      <dgm:prSet presAssocID="{F69467B6-0B80-B649-9E50-7D7258532E1C}" presName="topArc2" presStyleLbl="parChTrans1D1" presStyleIdx="4" presStyleCnt="22"/>
      <dgm:spPr/>
    </dgm:pt>
    <dgm:pt modelId="{AAF4BD4D-535F-B445-BB37-AE878D4BC75B}" type="pres">
      <dgm:prSet presAssocID="{F69467B6-0B80-B649-9E50-7D7258532E1C}" presName="bottomArc2" presStyleLbl="parChTrans1D1" presStyleIdx="5" presStyleCnt="22"/>
      <dgm:spPr/>
    </dgm:pt>
    <dgm:pt modelId="{0CD37407-160D-144F-B1C5-CC3D5F9A2C0B}" type="pres">
      <dgm:prSet presAssocID="{F69467B6-0B80-B649-9E50-7D7258532E1C}" presName="topConnNode2" presStyleLbl="node2" presStyleIdx="0" presStyleCnt="0"/>
      <dgm:spPr/>
    </dgm:pt>
    <dgm:pt modelId="{BA989BF2-269D-2646-8D7D-9447AE03C7B0}" type="pres">
      <dgm:prSet presAssocID="{F69467B6-0B80-B649-9E50-7D7258532E1C}" presName="hierChild4" presStyleCnt="0"/>
      <dgm:spPr/>
    </dgm:pt>
    <dgm:pt modelId="{6A886C58-4741-D049-8FA3-47377798999B}" type="pres">
      <dgm:prSet presAssocID="{1B25C140-E6E3-3F40-A222-AA1A41FA754F}" presName="Name28" presStyleLbl="parChTrans1D3" presStyleIdx="0" presStyleCnt="3"/>
      <dgm:spPr/>
    </dgm:pt>
    <dgm:pt modelId="{D1E3CCFA-A7CE-3E4F-9A55-143E5CD864CF}" type="pres">
      <dgm:prSet presAssocID="{73568832-B9FB-B54D-84C9-D3734A38DA73}" presName="hierRoot2" presStyleCnt="0">
        <dgm:presLayoutVars>
          <dgm:hierBranch val="init"/>
        </dgm:presLayoutVars>
      </dgm:prSet>
      <dgm:spPr/>
    </dgm:pt>
    <dgm:pt modelId="{2B8C9BCB-4072-CB42-BBF4-B28F6D79EFBA}" type="pres">
      <dgm:prSet presAssocID="{73568832-B9FB-B54D-84C9-D3734A38DA73}" presName="rootComposite2" presStyleCnt="0"/>
      <dgm:spPr/>
    </dgm:pt>
    <dgm:pt modelId="{7057EA50-C415-3E47-A5DF-C8D692DC2376}" type="pres">
      <dgm:prSet presAssocID="{73568832-B9FB-B54D-84C9-D3734A38DA73}" presName="rootText2" presStyleLbl="alignAcc1" presStyleIdx="0" presStyleCnt="0">
        <dgm:presLayoutVars>
          <dgm:chPref val="3"/>
        </dgm:presLayoutVars>
      </dgm:prSet>
      <dgm:spPr/>
    </dgm:pt>
    <dgm:pt modelId="{CE819DB2-BCBB-344E-BA97-27CF194A7656}" type="pres">
      <dgm:prSet presAssocID="{73568832-B9FB-B54D-84C9-D3734A38DA73}" presName="topArc2" presStyleLbl="parChTrans1D1" presStyleIdx="6" presStyleCnt="22"/>
      <dgm:spPr/>
    </dgm:pt>
    <dgm:pt modelId="{D2D2CF86-75DD-8541-8760-300976D14B48}" type="pres">
      <dgm:prSet presAssocID="{73568832-B9FB-B54D-84C9-D3734A38DA73}" presName="bottomArc2" presStyleLbl="parChTrans1D1" presStyleIdx="7" presStyleCnt="22"/>
      <dgm:spPr/>
    </dgm:pt>
    <dgm:pt modelId="{A7B4719A-5CF6-AF48-A23C-7C7C7C4D14E3}" type="pres">
      <dgm:prSet presAssocID="{73568832-B9FB-B54D-84C9-D3734A38DA73}" presName="topConnNode2" presStyleLbl="node3" presStyleIdx="0" presStyleCnt="0"/>
      <dgm:spPr/>
    </dgm:pt>
    <dgm:pt modelId="{F54E2E7A-9BAB-2941-8B69-282679701F0D}" type="pres">
      <dgm:prSet presAssocID="{73568832-B9FB-B54D-84C9-D3734A38DA73}" presName="hierChild4" presStyleCnt="0"/>
      <dgm:spPr/>
    </dgm:pt>
    <dgm:pt modelId="{1D6A29A4-453B-1646-9218-61AD04CD0E61}" type="pres">
      <dgm:prSet presAssocID="{CDBD4863-D177-B345-A7FE-633602072CF0}" presName="Name28" presStyleLbl="parChTrans1D4" presStyleIdx="0" presStyleCnt="4"/>
      <dgm:spPr/>
    </dgm:pt>
    <dgm:pt modelId="{67295EE8-538B-7A47-AA04-6F82DAB6804B}" type="pres">
      <dgm:prSet presAssocID="{50E641C4-E8FA-E94D-BC7C-73054F8F91BF}" presName="hierRoot2" presStyleCnt="0">
        <dgm:presLayoutVars>
          <dgm:hierBranch val="init"/>
        </dgm:presLayoutVars>
      </dgm:prSet>
      <dgm:spPr/>
    </dgm:pt>
    <dgm:pt modelId="{20D0D02A-B3AF-874D-8700-09033D4CE2C3}" type="pres">
      <dgm:prSet presAssocID="{50E641C4-E8FA-E94D-BC7C-73054F8F91BF}" presName="rootComposite2" presStyleCnt="0"/>
      <dgm:spPr/>
    </dgm:pt>
    <dgm:pt modelId="{D1966AD7-BAB9-DE4F-8A67-9B0348F0FA64}" type="pres">
      <dgm:prSet presAssocID="{50E641C4-E8FA-E94D-BC7C-73054F8F91BF}" presName="rootText2" presStyleLbl="alignAcc1" presStyleIdx="0" presStyleCnt="0">
        <dgm:presLayoutVars>
          <dgm:chPref val="3"/>
        </dgm:presLayoutVars>
      </dgm:prSet>
      <dgm:spPr/>
    </dgm:pt>
    <dgm:pt modelId="{1A3BA5B4-B6D6-194C-BFC5-78BD42FD970A}" type="pres">
      <dgm:prSet presAssocID="{50E641C4-E8FA-E94D-BC7C-73054F8F91BF}" presName="topArc2" presStyleLbl="parChTrans1D1" presStyleIdx="8" presStyleCnt="22"/>
      <dgm:spPr/>
    </dgm:pt>
    <dgm:pt modelId="{7B4163AD-CF2F-7D46-A159-0817E647114E}" type="pres">
      <dgm:prSet presAssocID="{50E641C4-E8FA-E94D-BC7C-73054F8F91BF}" presName="bottomArc2" presStyleLbl="parChTrans1D1" presStyleIdx="9" presStyleCnt="22"/>
      <dgm:spPr/>
    </dgm:pt>
    <dgm:pt modelId="{0C637E66-B349-C043-BB0C-1C8CFC029D04}" type="pres">
      <dgm:prSet presAssocID="{50E641C4-E8FA-E94D-BC7C-73054F8F91BF}" presName="topConnNode2" presStyleLbl="node4" presStyleIdx="0" presStyleCnt="0"/>
      <dgm:spPr/>
    </dgm:pt>
    <dgm:pt modelId="{9F5AA5E4-432D-2049-8EA2-BDDD36E6E802}" type="pres">
      <dgm:prSet presAssocID="{50E641C4-E8FA-E94D-BC7C-73054F8F91BF}" presName="hierChild4" presStyleCnt="0"/>
      <dgm:spPr/>
    </dgm:pt>
    <dgm:pt modelId="{995CE277-BD26-5145-9FD2-7827DEBC9F62}" type="pres">
      <dgm:prSet presAssocID="{6BD55A85-EA30-EE44-8882-BEAFB9CE033A}" presName="Name28" presStyleLbl="parChTrans1D4" presStyleIdx="1" presStyleCnt="4"/>
      <dgm:spPr/>
    </dgm:pt>
    <dgm:pt modelId="{EB79241B-B163-5D42-8454-476212A4BA7D}" type="pres">
      <dgm:prSet presAssocID="{3ADDD36F-37F9-B042-AA8D-C07D5B24224B}" presName="hierRoot2" presStyleCnt="0">
        <dgm:presLayoutVars>
          <dgm:hierBranch val="init"/>
        </dgm:presLayoutVars>
      </dgm:prSet>
      <dgm:spPr/>
    </dgm:pt>
    <dgm:pt modelId="{028CE942-E9C2-804C-AB2A-F37BB43736F0}" type="pres">
      <dgm:prSet presAssocID="{3ADDD36F-37F9-B042-AA8D-C07D5B24224B}" presName="rootComposite2" presStyleCnt="0"/>
      <dgm:spPr/>
    </dgm:pt>
    <dgm:pt modelId="{456E1E51-CFC0-B345-ABF6-CF7790C6B8D2}" type="pres">
      <dgm:prSet presAssocID="{3ADDD36F-37F9-B042-AA8D-C07D5B24224B}" presName="rootText2" presStyleLbl="alignAcc1" presStyleIdx="0" presStyleCnt="0">
        <dgm:presLayoutVars>
          <dgm:chPref val="3"/>
        </dgm:presLayoutVars>
      </dgm:prSet>
      <dgm:spPr/>
    </dgm:pt>
    <dgm:pt modelId="{7B227009-BA9F-704F-B1D0-A3E93D60B6FD}" type="pres">
      <dgm:prSet presAssocID="{3ADDD36F-37F9-B042-AA8D-C07D5B24224B}" presName="topArc2" presStyleLbl="parChTrans1D1" presStyleIdx="10" presStyleCnt="22"/>
      <dgm:spPr/>
    </dgm:pt>
    <dgm:pt modelId="{4DECD525-1EEF-284C-8652-36EAFA27E23C}" type="pres">
      <dgm:prSet presAssocID="{3ADDD36F-37F9-B042-AA8D-C07D5B24224B}" presName="bottomArc2" presStyleLbl="parChTrans1D1" presStyleIdx="11" presStyleCnt="22"/>
      <dgm:spPr/>
    </dgm:pt>
    <dgm:pt modelId="{E7B298A0-1882-104D-A8F6-F6B928A8EF43}" type="pres">
      <dgm:prSet presAssocID="{3ADDD36F-37F9-B042-AA8D-C07D5B24224B}" presName="topConnNode2" presStyleLbl="node4" presStyleIdx="0" presStyleCnt="0"/>
      <dgm:spPr/>
    </dgm:pt>
    <dgm:pt modelId="{46F9155C-C3C6-B344-AFEA-6CAF1C1359B9}" type="pres">
      <dgm:prSet presAssocID="{3ADDD36F-37F9-B042-AA8D-C07D5B24224B}" presName="hierChild4" presStyleCnt="0"/>
      <dgm:spPr/>
    </dgm:pt>
    <dgm:pt modelId="{AC3DBE1D-4AB3-4C43-B45E-233F90AE7C54}" type="pres">
      <dgm:prSet presAssocID="{3ADDD36F-37F9-B042-AA8D-C07D5B24224B}" presName="hierChild5" presStyleCnt="0"/>
      <dgm:spPr/>
    </dgm:pt>
    <dgm:pt modelId="{3BD22638-148F-3B43-8849-D591DCDE4534}" type="pres">
      <dgm:prSet presAssocID="{50E641C4-E8FA-E94D-BC7C-73054F8F91BF}" presName="hierChild5" presStyleCnt="0"/>
      <dgm:spPr/>
    </dgm:pt>
    <dgm:pt modelId="{80F4AFD4-F3D1-1A4F-8844-A0EC6ABAA3A6}" type="pres">
      <dgm:prSet presAssocID="{1431D456-B374-2044-9DDD-024003A9AE46}" presName="Name28" presStyleLbl="parChTrans1D4" presStyleIdx="2" presStyleCnt="4"/>
      <dgm:spPr/>
    </dgm:pt>
    <dgm:pt modelId="{E0885457-364B-524F-ACB2-E76937686F77}" type="pres">
      <dgm:prSet presAssocID="{9310AA76-A1E2-374E-9473-99F9BF875409}" presName="hierRoot2" presStyleCnt="0">
        <dgm:presLayoutVars>
          <dgm:hierBranch val="init"/>
        </dgm:presLayoutVars>
      </dgm:prSet>
      <dgm:spPr/>
    </dgm:pt>
    <dgm:pt modelId="{EA2BDB14-D089-5244-99DD-EC2011DBAD9D}" type="pres">
      <dgm:prSet presAssocID="{9310AA76-A1E2-374E-9473-99F9BF875409}" presName="rootComposite2" presStyleCnt="0"/>
      <dgm:spPr/>
    </dgm:pt>
    <dgm:pt modelId="{198FEE72-DE01-D243-946F-DAE79AF8773C}" type="pres">
      <dgm:prSet presAssocID="{9310AA76-A1E2-374E-9473-99F9BF875409}" presName="rootText2" presStyleLbl="alignAcc1" presStyleIdx="0" presStyleCnt="0">
        <dgm:presLayoutVars>
          <dgm:chPref val="3"/>
        </dgm:presLayoutVars>
      </dgm:prSet>
      <dgm:spPr/>
    </dgm:pt>
    <dgm:pt modelId="{9EA9FBDA-CF05-584A-909E-C95F779D0DAA}" type="pres">
      <dgm:prSet presAssocID="{9310AA76-A1E2-374E-9473-99F9BF875409}" presName="topArc2" presStyleLbl="parChTrans1D1" presStyleIdx="12" presStyleCnt="22"/>
      <dgm:spPr/>
    </dgm:pt>
    <dgm:pt modelId="{F81B93A2-2357-EE45-98CE-D97EAF500825}" type="pres">
      <dgm:prSet presAssocID="{9310AA76-A1E2-374E-9473-99F9BF875409}" presName="bottomArc2" presStyleLbl="parChTrans1D1" presStyleIdx="13" presStyleCnt="22"/>
      <dgm:spPr/>
    </dgm:pt>
    <dgm:pt modelId="{3698BC44-3D21-2347-9BE3-BC1E50A8C316}" type="pres">
      <dgm:prSet presAssocID="{9310AA76-A1E2-374E-9473-99F9BF875409}" presName="topConnNode2" presStyleLbl="node4" presStyleIdx="0" presStyleCnt="0"/>
      <dgm:spPr/>
    </dgm:pt>
    <dgm:pt modelId="{DA6FCC28-9E8A-6D45-9712-743888D658D2}" type="pres">
      <dgm:prSet presAssocID="{9310AA76-A1E2-374E-9473-99F9BF875409}" presName="hierChild4" presStyleCnt="0"/>
      <dgm:spPr/>
    </dgm:pt>
    <dgm:pt modelId="{56890407-ED55-5347-AEF5-8A3AC93696D8}" type="pres">
      <dgm:prSet presAssocID="{9310AA76-A1E2-374E-9473-99F9BF875409}" presName="hierChild5" presStyleCnt="0"/>
      <dgm:spPr/>
    </dgm:pt>
    <dgm:pt modelId="{B7EFE967-18D3-C442-97B1-C36B4C865477}" type="pres">
      <dgm:prSet presAssocID="{974F00DA-8989-F242-8E13-AC203CEBCFDE}" presName="Name28" presStyleLbl="parChTrans1D4" presStyleIdx="3" presStyleCnt="4"/>
      <dgm:spPr/>
    </dgm:pt>
    <dgm:pt modelId="{A51F8159-CF2B-7548-A7DE-B2B3D209756B}" type="pres">
      <dgm:prSet presAssocID="{3174D76F-DE11-4C40-9712-15178EB492A6}" presName="hierRoot2" presStyleCnt="0">
        <dgm:presLayoutVars>
          <dgm:hierBranch val="init"/>
        </dgm:presLayoutVars>
      </dgm:prSet>
      <dgm:spPr/>
    </dgm:pt>
    <dgm:pt modelId="{9100A330-8D7D-1C42-9D7E-99B5D93A87F7}" type="pres">
      <dgm:prSet presAssocID="{3174D76F-DE11-4C40-9712-15178EB492A6}" presName="rootComposite2" presStyleCnt="0"/>
      <dgm:spPr/>
    </dgm:pt>
    <dgm:pt modelId="{3B38EBAF-10BB-4F47-B447-BA3BBEDB6DE2}" type="pres">
      <dgm:prSet presAssocID="{3174D76F-DE11-4C40-9712-15178EB492A6}" presName="rootText2" presStyleLbl="alignAcc1" presStyleIdx="0" presStyleCnt="0">
        <dgm:presLayoutVars>
          <dgm:chPref val="3"/>
        </dgm:presLayoutVars>
      </dgm:prSet>
      <dgm:spPr/>
    </dgm:pt>
    <dgm:pt modelId="{8B905A92-6DA7-1140-B25A-3349AD0163E2}" type="pres">
      <dgm:prSet presAssocID="{3174D76F-DE11-4C40-9712-15178EB492A6}" presName="topArc2" presStyleLbl="parChTrans1D1" presStyleIdx="14" presStyleCnt="22"/>
      <dgm:spPr/>
    </dgm:pt>
    <dgm:pt modelId="{DA784FC1-ADC9-AE44-B8C8-45C2F5A8D15C}" type="pres">
      <dgm:prSet presAssocID="{3174D76F-DE11-4C40-9712-15178EB492A6}" presName="bottomArc2" presStyleLbl="parChTrans1D1" presStyleIdx="15" presStyleCnt="22"/>
      <dgm:spPr/>
    </dgm:pt>
    <dgm:pt modelId="{C0C8182C-4016-754D-B29E-5963501C6335}" type="pres">
      <dgm:prSet presAssocID="{3174D76F-DE11-4C40-9712-15178EB492A6}" presName="topConnNode2" presStyleLbl="node4" presStyleIdx="0" presStyleCnt="0"/>
      <dgm:spPr/>
    </dgm:pt>
    <dgm:pt modelId="{CE784B71-BBC4-6F48-8EB1-D5E529AE5CC7}" type="pres">
      <dgm:prSet presAssocID="{3174D76F-DE11-4C40-9712-15178EB492A6}" presName="hierChild4" presStyleCnt="0"/>
      <dgm:spPr/>
    </dgm:pt>
    <dgm:pt modelId="{C0CD79A9-83B4-DB4E-875B-8370E7EEE604}" type="pres">
      <dgm:prSet presAssocID="{3174D76F-DE11-4C40-9712-15178EB492A6}" presName="hierChild5" presStyleCnt="0"/>
      <dgm:spPr/>
    </dgm:pt>
    <dgm:pt modelId="{C8B5E18B-E859-DB48-81B8-4BF9B516BACB}" type="pres">
      <dgm:prSet presAssocID="{73568832-B9FB-B54D-84C9-D3734A38DA73}" presName="hierChild5" presStyleCnt="0"/>
      <dgm:spPr/>
    </dgm:pt>
    <dgm:pt modelId="{F79F4518-593B-1E44-9DFF-D9A48A90CC32}" type="pres">
      <dgm:prSet presAssocID="{D0A2CE38-D274-924C-A84D-0CA121FD0AD6}" presName="Name28" presStyleLbl="parChTrans1D3" presStyleIdx="1" presStyleCnt="3"/>
      <dgm:spPr/>
    </dgm:pt>
    <dgm:pt modelId="{B8A31A53-54FD-AD4E-8CF5-B0381BF9B0FA}" type="pres">
      <dgm:prSet presAssocID="{C62B2D2B-90C0-CE42-9E51-495A636DE99D}" presName="hierRoot2" presStyleCnt="0">
        <dgm:presLayoutVars>
          <dgm:hierBranch val="init"/>
        </dgm:presLayoutVars>
      </dgm:prSet>
      <dgm:spPr/>
    </dgm:pt>
    <dgm:pt modelId="{94B9E64A-ECC9-9247-BE02-A0B55A6813A7}" type="pres">
      <dgm:prSet presAssocID="{C62B2D2B-90C0-CE42-9E51-495A636DE99D}" presName="rootComposite2" presStyleCnt="0"/>
      <dgm:spPr/>
    </dgm:pt>
    <dgm:pt modelId="{EC5E4978-03F6-9A4A-A537-BEC79291B34D}" type="pres">
      <dgm:prSet presAssocID="{C62B2D2B-90C0-CE42-9E51-495A636DE99D}" presName="rootText2" presStyleLbl="alignAcc1" presStyleIdx="0" presStyleCnt="0">
        <dgm:presLayoutVars>
          <dgm:chPref val="3"/>
        </dgm:presLayoutVars>
      </dgm:prSet>
      <dgm:spPr/>
    </dgm:pt>
    <dgm:pt modelId="{775BAF4F-6AE9-7743-942B-C9C8637CADDE}" type="pres">
      <dgm:prSet presAssocID="{C62B2D2B-90C0-CE42-9E51-495A636DE99D}" presName="topArc2" presStyleLbl="parChTrans1D1" presStyleIdx="16" presStyleCnt="22"/>
      <dgm:spPr/>
    </dgm:pt>
    <dgm:pt modelId="{D8754FF8-1266-B244-AB68-AB865530CA55}" type="pres">
      <dgm:prSet presAssocID="{C62B2D2B-90C0-CE42-9E51-495A636DE99D}" presName="bottomArc2" presStyleLbl="parChTrans1D1" presStyleIdx="17" presStyleCnt="22"/>
      <dgm:spPr/>
    </dgm:pt>
    <dgm:pt modelId="{F6F888EA-8123-8A4B-989E-A10F74B139C5}" type="pres">
      <dgm:prSet presAssocID="{C62B2D2B-90C0-CE42-9E51-495A636DE99D}" presName="topConnNode2" presStyleLbl="node3" presStyleIdx="0" presStyleCnt="0"/>
      <dgm:spPr/>
    </dgm:pt>
    <dgm:pt modelId="{637527F2-8685-6246-8058-3931F2DDF0A0}" type="pres">
      <dgm:prSet presAssocID="{C62B2D2B-90C0-CE42-9E51-495A636DE99D}" presName="hierChild4" presStyleCnt="0"/>
      <dgm:spPr/>
    </dgm:pt>
    <dgm:pt modelId="{4D6988DA-5861-EC4D-B738-958573049FE7}" type="pres">
      <dgm:prSet presAssocID="{C62B2D2B-90C0-CE42-9E51-495A636DE99D}" presName="hierChild5" presStyleCnt="0"/>
      <dgm:spPr/>
    </dgm:pt>
    <dgm:pt modelId="{1170E25C-7B20-A545-B2A8-B07DD504BE49}" type="pres">
      <dgm:prSet presAssocID="{71F2896E-4B64-F745-A800-E76F5A62D302}" presName="Name28" presStyleLbl="parChTrans1D3" presStyleIdx="2" presStyleCnt="3"/>
      <dgm:spPr/>
    </dgm:pt>
    <dgm:pt modelId="{1C2E1002-481E-B64E-A67B-4EF436A061E4}" type="pres">
      <dgm:prSet presAssocID="{BB0C4602-4579-FD4E-8091-3EEB16C19928}" presName="hierRoot2" presStyleCnt="0">
        <dgm:presLayoutVars>
          <dgm:hierBranch val="init"/>
        </dgm:presLayoutVars>
      </dgm:prSet>
      <dgm:spPr/>
    </dgm:pt>
    <dgm:pt modelId="{EC049E7C-924B-B341-AA5E-C9BAE43306DE}" type="pres">
      <dgm:prSet presAssocID="{BB0C4602-4579-FD4E-8091-3EEB16C19928}" presName="rootComposite2" presStyleCnt="0"/>
      <dgm:spPr/>
    </dgm:pt>
    <dgm:pt modelId="{027CE029-102F-5842-885C-E6B425E1E59B}" type="pres">
      <dgm:prSet presAssocID="{BB0C4602-4579-FD4E-8091-3EEB16C19928}" presName="rootText2" presStyleLbl="alignAcc1" presStyleIdx="0" presStyleCnt="0">
        <dgm:presLayoutVars>
          <dgm:chPref val="3"/>
        </dgm:presLayoutVars>
      </dgm:prSet>
      <dgm:spPr/>
    </dgm:pt>
    <dgm:pt modelId="{009D5380-4468-844D-A005-200E56483279}" type="pres">
      <dgm:prSet presAssocID="{BB0C4602-4579-FD4E-8091-3EEB16C19928}" presName="topArc2" presStyleLbl="parChTrans1D1" presStyleIdx="18" presStyleCnt="22"/>
      <dgm:spPr/>
    </dgm:pt>
    <dgm:pt modelId="{53CBD1B6-89CC-3243-864C-0B31F2ADE974}" type="pres">
      <dgm:prSet presAssocID="{BB0C4602-4579-FD4E-8091-3EEB16C19928}" presName="bottomArc2" presStyleLbl="parChTrans1D1" presStyleIdx="19" presStyleCnt="22"/>
      <dgm:spPr/>
    </dgm:pt>
    <dgm:pt modelId="{B8464161-C77C-E946-BDDD-D73F2A052C7A}" type="pres">
      <dgm:prSet presAssocID="{BB0C4602-4579-FD4E-8091-3EEB16C19928}" presName="topConnNode2" presStyleLbl="node3" presStyleIdx="0" presStyleCnt="0"/>
      <dgm:spPr/>
    </dgm:pt>
    <dgm:pt modelId="{44497E89-8866-8142-B3AC-8A668B5FE533}" type="pres">
      <dgm:prSet presAssocID="{BB0C4602-4579-FD4E-8091-3EEB16C19928}" presName="hierChild4" presStyleCnt="0"/>
      <dgm:spPr/>
    </dgm:pt>
    <dgm:pt modelId="{C4229391-592B-5045-B1FD-6F82749DC5D9}" type="pres">
      <dgm:prSet presAssocID="{BB0C4602-4579-FD4E-8091-3EEB16C19928}" presName="hierChild5" presStyleCnt="0"/>
      <dgm:spPr/>
    </dgm:pt>
    <dgm:pt modelId="{C142CEE6-BF71-BA41-A6E1-0FA8F1EA8BC3}" type="pres">
      <dgm:prSet presAssocID="{F69467B6-0B80-B649-9E50-7D7258532E1C}" presName="hierChild5" presStyleCnt="0"/>
      <dgm:spPr/>
    </dgm:pt>
    <dgm:pt modelId="{EA43779D-FBF9-C14C-8BD9-FC34B0FAF98A}" type="pres">
      <dgm:prSet presAssocID="{4D135139-4D3E-B04D-B0CD-18F33D7C1438}" presName="Name28" presStyleLbl="parChTrans1D2" presStyleIdx="2" presStyleCnt="3"/>
      <dgm:spPr/>
    </dgm:pt>
    <dgm:pt modelId="{9A93A41E-0AF1-B842-A78D-5C8D2B305686}" type="pres">
      <dgm:prSet presAssocID="{D182E6E5-FCF5-244F-8305-0490AB9376E5}" presName="hierRoot2" presStyleCnt="0">
        <dgm:presLayoutVars>
          <dgm:hierBranch val="init"/>
        </dgm:presLayoutVars>
      </dgm:prSet>
      <dgm:spPr/>
    </dgm:pt>
    <dgm:pt modelId="{F2C2592B-BBCF-8442-83D0-9F99D11DA4D4}" type="pres">
      <dgm:prSet presAssocID="{D182E6E5-FCF5-244F-8305-0490AB9376E5}" presName="rootComposite2" presStyleCnt="0"/>
      <dgm:spPr/>
    </dgm:pt>
    <dgm:pt modelId="{6EA8E0C0-A8E0-C246-8A8A-16401A4BB5A9}" type="pres">
      <dgm:prSet presAssocID="{D182E6E5-FCF5-244F-8305-0490AB9376E5}" presName="rootText2" presStyleLbl="alignAcc1" presStyleIdx="0" presStyleCnt="0">
        <dgm:presLayoutVars>
          <dgm:chPref val="3"/>
        </dgm:presLayoutVars>
      </dgm:prSet>
      <dgm:spPr/>
    </dgm:pt>
    <dgm:pt modelId="{E8403495-DB0B-3444-A25A-8E53A5670967}" type="pres">
      <dgm:prSet presAssocID="{D182E6E5-FCF5-244F-8305-0490AB9376E5}" presName="topArc2" presStyleLbl="parChTrans1D1" presStyleIdx="20" presStyleCnt="22"/>
      <dgm:spPr/>
    </dgm:pt>
    <dgm:pt modelId="{F45D9AEA-59DF-4B4E-8C01-2D67A1407F32}" type="pres">
      <dgm:prSet presAssocID="{D182E6E5-FCF5-244F-8305-0490AB9376E5}" presName="bottomArc2" presStyleLbl="parChTrans1D1" presStyleIdx="21" presStyleCnt="22"/>
      <dgm:spPr/>
    </dgm:pt>
    <dgm:pt modelId="{40DD8C00-AC29-484D-B483-190AB7D40F20}" type="pres">
      <dgm:prSet presAssocID="{D182E6E5-FCF5-244F-8305-0490AB9376E5}" presName="topConnNode2" presStyleLbl="node2" presStyleIdx="0" presStyleCnt="0"/>
      <dgm:spPr/>
    </dgm:pt>
    <dgm:pt modelId="{5CB86BB9-461F-D644-9BB1-1184ECB4C22B}" type="pres">
      <dgm:prSet presAssocID="{D182E6E5-FCF5-244F-8305-0490AB9376E5}" presName="hierChild4" presStyleCnt="0"/>
      <dgm:spPr/>
    </dgm:pt>
    <dgm:pt modelId="{3E6B187C-CF90-B242-9E73-55369D9BCD2F}" type="pres">
      <dgm:prSet presAssocID="{D182E6E5-FCF5-244F-8305-0490AB9376E5}" presName="hierChild5" presStyleCnt="0"/>
      <dgm:spPr/>
    </dgm:pt>
    <dgm:pt modelId="{4F8EDCF2-EE52-7C43-A24C-3083002527A5}" type="pres">
      <dgm:prSet presAssocID="{B7079DAB-2DEF-D443-8054-8BE73A7075EF}" presName="hierChild3" presStyleCnt="0"/>
      <dgm:spPr/>
    </dgm:pt>
  </dgm:ptLst>
  <dgm:cxnLst>
    <dgm:cxn modelId="{B3854F00-4D4C-B84E-AFA3-C56A772C1287}" type="presOf" srcId="{D0A2CE38-D274-924C-A84D-0CA121FD0AD6}" destId="{F79F4518-593B-1E44-9DFF-D9A48A90CC32}" srcOrd="0" destOrd="0" presId="urn:microsoft.com/office/officeart/2008/layout/HalfCircleOrganizationChart"/>
    <dgm:cxn modelId="{FE627303-AF2C-904F-89FD-8F81E3E99606}" type="presOf" srcId="{1467EAD9-B0B8-E247-A5B1-373BF2790897}" destId="{FE304241-87BF-B140-8DAC-FAEDC9416B51}" srcOrd="1" destOrd="0" presId="urn:microsoft.com/office/officeart/2008/layout/HalfCircleOrganizationChart"/>
    <dgm:cxn modelId="{1BAA510D-7189-8C46-B8E7-7CB341ADC747}" type="presOf" srcId="{C62B2D2B-90C0-CE42-9E51-495A636DE99D}" destId="{F6F888EA-8123-8A4B-989E-A10F74B139C5}" srcOrd="1" destOrd="0" presId="urn:microsoft.com/office/officeart/2008/layout/HalfCircleOrganizationChart"/>
    <dgm:cxn modelId="{CB77AA0E-F3C1-684A-926F-FDCCFAD38C37}" type="presOf" srcId="{D182E6E5-FCF5-244F-8305-0490AB9376E5}" destId="{40DD8C00-AC29-484D-B483-190AB7D40F20}" srcOrd="1" destOrd="0" presId="urn:microsoft.com/office/officeart/2008/layout/HalfCircleOrganizationChart"/>
    <dgm:cxn modelId="{F39CF60E-8884-DD44-845D-55FE988E037A}" type="presOf" srcId="{1B25C140-E6E3-3F40-A222-AA1A41FA754F}" destId="{6A886C58-4741-D049-8FA3-47377798999B}" srcOrd="0" destOrd="0" presId="urn:microsoft.com/office/officeart/2008/layout/HalfCircleOrganizationChart"/>
    <dgm:cxn modelId="{63857E1A-C3DF-CC4E-9987-89B74F316285}" type="presOf" srcId="{D182E6E5-FCF5-244F-8305-0490AB9376E5}" destId="{6EA8E0C0-A8E0-C246-8A8A-16401A4BB5A9}" srcOrd="0" destOrd="0" presId="urn:microsoft.com/office/officeart/2008/layout/HalfCircleOrganizationChart"/>
    <dgm:cxn modelId="{E679A61C-69E4-0644-9C0E-A5ABFCF9CFBD}" type="presOf" srcId="{CDBD4863-D177-B345-A7FE-633602072CF0}" destId="{1D6A29A4-453B-1646-9218-61AD04CD0E61}" srcOrd="0" destOrd="0" presId="urn:microsoft.com/office/officeart/2008/layout/HalfCircleOrganizationChart"/>
    <dgm:cxn modelId="{3CAA671E-FC3F-9E40-8A12-CB4E55E466F2}" type="presOf" srcId="{50E641C4-E8FA-E94D-BC7C-73054F8F91BF}" destId="{D1966AD7-BAB9-DE4F-8A67-9B0348F0FA64}" srcOrd="0" destOrd="0" presId="urn:microsoft.com/office/officeart/2008/layout/HalfCircleOrganizationChart"/>
    <dgm:cxn modelId="{C86FC11F-175C-A14C-B7A8-43AD82BD91F3}" type="presOf" srcId="{50E641C4-E8FA-E94D-BC7C-73054F8F91BF}" destId="{0C637E66-B349-C043-BB0C-1C8CFC029D04}" srcOrd="1" destOrd="0" presId="urn:microsoft.com/office/officeart/2008/layout/HalfCircleOrganizationChart"/>
    <dgm:cxn modelId="{953C1633-FE45-1B44-904F-D48A5D6AA084}" type="presOf" srcId="{3174D76F-DE11-4C40-9712-15178EB492A6}" destId="{C0C8182C-4016-754D-B29E-5963501C6335}" srcOrd="1" destOrd="0" presId="urn:microsoft.com/office/officeart/2008/layout/HalfCircleOrganizationChart"/>
    <dgm:cxn modelId="{00646E38-F098-554D-BBD4-0E443C8DA116}" type="presOf" srcId="{1467EAD9-B0B8-E247-A5B1-373BF2790897}" destId="{A141650E-210E-FF40-9E26-AFC15E7B8FAD}" srcOrd="0" destOrd="0" presId="urn:microsoft.com/office/officeart/2008/layout/HalfCircleOrganizationChart"/>
    <dgm:cxn modelId="{921E283B-7626-1B49-91EB-EB2919A1453F}" type="presOf" srcId="{6BD55A85-EA30-EE44-8882-BEAFB9CE033A}" destId="{995CE277-BD26-5145-9FD2-7827DEBC9F62}" srcOrd="0" destOrd="0" presId="urn:microsoft.com/office/officeart/2008/layout/HalfCircleOrganizationChart"/>
    <dgm:cxn modelId="{45EC2D45-043F-EF4F-879C-2EF7C953C07C}" type="presOf" srcId="{3174D76F-DE11-4C40-9712-15178EB492A6}" destId="{3B38EBAF-10BB-4F47-B447-BA3BBEDB6DE2}" srcOrd="0" destOrd="0" presId="urn:microsoft.com/office/officeart/2008/layout/HalfCircleOrganizationChart"/>
    <dgm:cxn modelId="{BAEDAF4E-9C93-6F41-A292-D46E6A47C30E}" type="presOf" srcId="{B7079DAB-2DEF-D443-8054-8BE73A7075EF}" destId="{2CB72813-5607-C44E-A91F-3F16BDD95B70}" srcOrd="1" destOrd="0" presId="urn:microsoft.com/office/officeart/2008/layout/HalfCircleOrganizationChart"/>
    <dgm:cxn modelId="{D1A6F153-1091-C440-86B4-7BBD8F1DA006}" srcId="{B7079DAB-2DEF-D443-8054-8BE73A7075EF}" destId="{1467EAD9-B0B8-E247-A5B1-373BF2790897}" srcOrd="0" destOrd="0" parTransId="{83BEEE94-19B9-6F4D-9E00-5FE5B259CF04}" sibTransId="{A91770CF-9B0F-4D48-9BEF-BC1F6569EDF5}"/>
    <dgm:cxn modelId="{BF29EF5C-5A30-5646-B8CD-FC350364FE0D}" srcId="{73568832-B9FB-B54D-84C9-D3734A38DA73}" destId="{9310AA76-A1E2-374E-9473-99F9BF875409}" srcOrd="1" destOrd="0" parTransId="{1431D456-B374-2044-9DDD-024003A9AE46}" sibTransId="{3A3DF7A8-92C3-7845-8B3B-0E51AD90A705}"/>
    <dgm:cxn modelId="{1F91C960-C707-6042-8745-FAB2A6E919A3}" srcId="{73568832-B9FB-B54D-84C9-D3734A38DA73}" destId="{3174D76F-DE11-4C40-9712-15178EB492A6}" srcOrd="2" destOrd="0" parTransId="{974F00DA-8989-F242-8E13-AC203CEBCFDE}" sibTransId="{C429FB96-C867-F54A-8ABF-A53AB24FD98A}"/>
    <dgm:cxn modelId="{6A25CE66-4EC8-2C46-976A-89E4293FA5D4}" srcId="{B7079DAB-2DEF-D443-8054-8BE73A7075EF}" destId="{D182E6E5-FCF5-244F-8305-0490AB9376E5}" srcOrd="2" destOrd="0" parTransId="{4D135139-4D3E-B04D-B0CD-18F33D7C1438}" sibTransId="{A38DA5F5-2B3F-AE4F-8377-D230785C5B6A}"/>
    <dgm:cxn modelId="{3C5F5372-51F6-D94E-9943-B94E427F8C39}" type="presOf" srcId="{16FB986A-B01A-E046-80B4-DDDF99874755}" destId="{545590EE-BD82-8F48-A565-2700844470FF}" srcOrd="0" destOrd="0" presId="urn:microsoft.com/office/officeart/2008/layout/HalfCircleOrganizationChart"/>
    <dgm:cxn modelId="{6FD1C575-F0E9-144A-B6FA-1AAD698165C0}" type="presOf" srcId="{BB0C4602-4579-FD4E-8091-3EEB16C19928}" destId="{B8464161-C77C-E946-BDDD-D73F2A052C7A}" srcOrd="1" destOrd="0" presId="urn:microsoft.com/office/officeart/2008/layout/HalfCircleOrganizationChart"/>
    <dgm:cxn modelId="{F6483778-BB5F-344C-8388-7F274286D00B}" srcId="{F69467B6-0B80-B649-9E50-7D7258532E1C}" destId="{BB0C4602-4579-FD4E-8091-3EEB16C19928}" srcOrd="2" destOrd="0" parTransId="{71F2896E-4B64-F745-A800-E76F5A62D302}" sibTransId="{40D48D17-465A-7C43-8004-F1CCB278DBCE}"/>
    <dgm:cxn modelId="{EA5CFC7A-44B9-B441-AB67-5D7D429436C7}" type="presOf" srcId="{F69467B6-0B80-B649-9E50-7D7258532E1C}" destId="{9596BAAA-061C-3D42-A5FA-546B5D109382}" srcOrd="0" destOrd="0" presId="urn:microsoft.com/office/officeart/2008/layout/HalfCircleOrganizationChart"/>
    <dgm:cxn modelId="{1C5F7B7B-4C46-9243-9339-B2F885FA37FD}" srcId="{B7079DAB-2DEF-D443-8054-8BE73A7075EF}" destId="{F69467B6-0B80-B649-9E50-7D7258532E1C}" srcOrd="1" destOrd="0" parTransId="{16FB986A-B01A-E046-80B4-DDDF99874755}" sibTransId="{02BCFE3B-647E-EB4C-A564-87C49AE41D48}"/>
    <dgm:cxn modelId="{8A252C7C-5866-CC4A-9E71-22D35B0A8384}" type="presOf" srcId="{71F2896E-4B64-F745-A800-E76F5A62D302}" destId="{1170E25C-7B20-A545-B2A8-B07DD504BE49}" srcOrd="0" destOrd="0" presId="urn:microsoft.com/office/officeart/2008/layout/HalfCircleOrganizationChart"/>
    <dgm:cxn modelId="{05381081-0997-8141-800F-27DC177C2F52}" type="presOf" srcId="{B7079DAB-2DEF-D443-8054-8BE73A7075EF}" destId="{3ADF8474-8EC2-9F4B-985E-95D7D6D91BC3}" srcOrd="0" destOrd="0" presId="urn:microsoft.com/office/officeart/2008/layout/HalfCircleOrganizationChart"/>
    <dgm:cxn modelId="{8B782F87-2355-1540-A250-4147E348751D}" type="presOf" srcId="{4D135139-4D3E-B04D-B0CD-18F33D7C1438}" destId="{EA43779D-FBF9-C14C-8BD9-FC34B0FAF98A}" srcOrd="0" destOrd="0" presId="urn:microsoft.com/office/officeart/2008/layout/HalfCircleOrganizationChart"/>
    <dgm:cxn modelId="{2385F087-5245-C841-9E66-CF52F64DBB63}" type="presOf" srcId="{3ADDD36F-37F9-B042-AA8D-C07D5B24224B}" destId="{456E1E51-CFC0-B345-ABF6-CF7790C6B8D2}" srcOrd="0" destOrd="0" presId="urn:microsoft.com/office/officeart/2008/layout/HalfCircleOrganizationChart"/>
    <dgm:cxn modelId="{1C0DAE88-5F26-1A46-8E22-4395137BBA76}" type="presOf" srcId="{BB0C4602-4579-FD4E-8091-3EEB16C19928}" destId="{027CE029-102F-5842-885C-E6B425E1E59B}" srcOrd="0" destOrd="0" presId="urn:microsoft.com/office/officeart/2008/layout/HalfCircleOrganizationChart"/>
    <dgm:cxn modelId="{7E82C792-1FF1-DB45-8098-CC570C204B75}" type="presOf" srcId="{9310AA76-A1E2-374E-9473-99F9BF875409}" destId="{198FEE72-DE01-D243-946F-DAE79AF8773C}" srcOrd="0" destOrd="0" presId="urn:microsoft.com/office/officeart/2008/layout/HalfCircleOrganizationChart"/>
    <dgm:cxn modelId="{FDC0F59E-0B54-FE48-A606-D7E5F837CF11}" type="presOf" srcId="{73568832-B9FB-B54D-84C9-D3734A38DA73}" destId="{7057EA50-C415-3E47-A5DF-C8D692DC2376}" srcOrd="0" destOrd="0" presId="urn:microsoft.com/office/officeart/2008/layout/HalfCircleOrganizationChart"/>
    <dgm:cxn modelId="{7D9EFCA4-10D6-D948-B16E-FFBFAE8FB9E0}" srcId="{F69467B6-0B80-B649-9E50-7D7258532E1C}" destId="{73568832-B9FB-B54D-84C9-D3734A38DA73}" srcOrd="0" destOrd="0" parTransId="{1B25C140-E6E3-3F40-A222-AA1A41FA754F}" sibTransId="{73B08CB1-2D04-8A46-9FDC-89A511E819CE}"/>
    <dgm:cxn modelId="{4DAA48AC-A842-434B-91EC-2359ABCEC905}" type="presOf" srcId="{C62B2D2B-90C0-CE42-9E51-495A636DE99D}" destId="{EC5E4978-03F6-9A4A-A537-BEC79291B34D}" srcOrd="0" destOrd="0" presId="urn:microsoft.com/office/officeart/2008/layout/HalfCircleOrganizationChart"/>
    <dgm:cxn modelId="{B0A0C6AD-ACB5-8B48-82BC-EB7F4138C014}" type="presOf" srcId="{974F00DA-8989-F242-8E13-AC203CEBCFDE}" destId="{B7EFE967-18D3-C442-97B1-C36B4C865477}" srcOrd="0" destOrd="0" presId="urn:microsoft.com/office/officeart/2008/layout/HalfCircleOrganizationChart"/>
    <dgm:cxn modelId="{51CF19B2-AB39-E740-9E8D-58D0B9FC1341}" type="presOf" srcId="{83BEEE94-19B9-6F4D-9E00-5FE5B259CF04}" destId="{02DBFDD0-6B0E-754B-AEF8-30F577A082BD}" srcOrd="0" destOrd="0" presId="urn:microsoft.com/office/officeart/2008/layout/HalfCircleOrganizationChart"/>
    <dgm:cxn modelId="{2134E7B4-B5B5-834A-9CD3-062F37F03A97}" srcId="{603407AD-5354-A247-8A7C-23F5C275C857}" destId="{B7079DAB-2DEF-D443-8054-8BE73A7075EF}" srcOrd="0" destOrd="0" parTransId="{F5F465E4-BD3D-3E47-B612-9291A741F0CE}" sibTransId="{55454997-5796-5F45-B322-5D0CB7EDEA33}"/>
    <dgm:cxn modelId="{88C001BC-FE20-4348-BE75-5947C0EC7429}" type="presOf" srcId="{1431D456-B374-2044-9DDD-024003A9AE46}" destId="{80F4AFD4-F3D1-1A4F-8844-A0EC6ABAA3A6}" srcOrd="0" destOrd="0" presId="urn:microsoft.com/office/officeart/2008/layout/HalfCircleOrganizationChart"/>
    <dgm:cxn modelId="{64F68CBD-9ED5-744E-A5B0-C988218C79B2}" type="presOf" srcId="{F69467B6-0B80-B649-9E50-7D7258532E1C}" destId="{0CD37407-160D-144F-B1C5-CC3D5F9A2C0B}" srcOrd="1" destOrd="0" presId="urn:microsoft.com/office/officeart/2008/layout/HalfCircleOrganizationChart"/>
    <dgm:cxn modelId="{1C69EFC9-77EC-414B-9283-F1D169EB5810}" srcId="{50E641C4-E8FA-E94D-BC7C-73054F8F91BF}" destId="{3ADDD36F-37F9-B042-AA8D-C07D5B24224B}" srcOrd="0" destOrd="0" parTransId="{6BD55A85-EA30-EE44-8882-BEAFB9CE033A}" sibTransId="{FC9169B6-F918-2A4B-902A-25D30082CD3B}"/>
    <dgm:cxn modelId="{8832E3D0-F9B8-3F4C-A9D9-D0E9AB30CDAD}" type="presOf" srcId="{603407AD-5354-A247-8A7C-23F5C275C857}" destId="{31575B21-7081-E841-B4AC-BC9AB5780D3B}" srcOrd="0" destOrd="0" presId="urn:microsoft.com/office/officeart/2008/layout/HalfCircleOrganizationChart"/>
    <dgm:cxn modelId="{143E8DD3-9405-D14A-89A2-13F7367C2CB4}" srcId="{F69467B6-0B80-B649-9E50-7D7258532E1C}" destId="{C62B2D2B-90C0-CE42-9E51-495A636DE99D}" srcOrd="1" destOrd="0" parTransId="{D0A2CE38-D274-924C-A84D-0CA121FD0AD6}" sibTransId="{721A6572-46B7-3442-949E-AD4C1588E0A1}"/>
    <dgm:cxn modelId="{EB296BDA-5F99-E24D-AA05-F32312DD3254}" type="presOf" srcId="{9310AA76-A1E2-374E-9473-99F9BF875409}" destId="{3698BC44-3D21-2347-9BE3-BC1E50A8C316}" srcOrd="1" destOrd="0" presId="urn:microsoft.com/office/officeart/2008/layout/HalfCircleOrganizationChart"/>
    <dgm:cxn modelId="{935D22E7-438B-944F-8839-3E6027C8671C}" type="presOf" srcId="{3ADDD36F-37F9-B042-AA8D-C07D5B24224B}" destId="{E7B298A0-1882-104D-A8F6-F6B928A8EF43}" srcOrd="1" destOrd="0" presId="urn:microsoft.com/office/officeart/2008/layout/HalfCircleOrganizationChart"/>
    <dgm:cxn modelId="{5E7B31F0-2314-0149-87A2-9F8D3275739E}" srcId="{73568832-B9FB-B54D-84C9-D3734A38DA73}" destId="{50E641C4-E8FA-E94D-BC7C-73054F8F91BF}" srcOrd="0" destOrd="0" parTransId="{CDBD4863-D177-B345-A7FE-633602072CF0}" sibTransId="{06402A1C-4A29-B44D-AADF-2F6F4CF40A7E}"/>
    <dgm:cxn modelId="{306AB2FF-2DB3-6244-9794-33A05A883BAA}" type="presOf" srcId="{73568832-B9FB-B54D-84C9-D3734A38DA73}" destId="{A7B4719A-5CF6-AF48-A23C-7C7C7C4D14E3}" srcOrd="1" destOrd="0" presId="urn:microsoft.com/office/officeart/2008/layout/HalfCircleOrganizationChart"/>
    <dgm:cxn modelId="{9B46B5A3-C8CD-E243-8254-5E5673265445}" type="presParOf" srcId="{31575B21-7081-E841-B4AC-BC9AB5780D3B}" destId="{B41EC63D-8F49-8F41-9728-B38BD9A6CF6B}" srcOrd="0" destOrd="0" presId="urn:microsoft.com/office/officeart/2008/layout/HalfCircleOrganizationChart"/>
    <dgm:cxn modelId="{AED637E1-3253-B54E-82B0-C98A3A532203}" type="presParOf" srcId="{B41EC63D-8F49-8F41-9728-B38BD9A6CF6B}" destId="{7B6529A1-3E75-2D41-AFF8-EB04601F4AE8}" srcOrd="0" destOrd="0" presId="urn:microsoft.com/office/officeart/2008/layout/HalfCircleOrganizationChart"/>
    <dgm:cxn modelId="{BCA07B81-AA5F-2843-A70C-FBA02E820B7B}" type="presParOf" srcId="{7B6529A1-3E75-2D41-AFF8-EB04601F4AE8}" destId="{3ADF8474-8EC2-9F4B-985E-95D7D6D91BC3}" srcOrd="0" destOrd="0" presId="urn:microsoft.com/office/officeart/2008/layout/HalfCircleOrganizationChart"/>
    <dgm:cxn modelId="{D131657B-7F4B-F244-AD8B-19AAD44FB117}" type="presParOf" srcId="{7B6529A1-3E75-2D41-AFF8-EB04601F4AE8}" destId="{32F4E67E-DB22-574B-BDB1-DF0AEE46543C}" srcOrd="1" destOrd="0" presId="urn:microsoft.com/office/officeart/2008/layout/HalfCircleOrganizationChart"/>
    <dgm:cxn modelId="{F97A5C4C-6231-E441-B1CC-3ECA1EAF8C20}" type="presParOf" srcId="{7B6529A1-3E75-2D41-AFF8-EB04601F4AE8}" destId="{B480163A-2F8D-7A44-81A3-AB79AAC04B16}" srcOrd="2" destOrd="0" presId="urn:microsoft.com/office/officeart/2008/layout/HalfCircleOrganizationChart"/>
    <dgm:cxn modelId="{6B5A93C0-3FC4-494A-893D-C6423A181537}" type="presParOf" srcId="{7B6529A1-3E75-2D41-AFF8-EB04601F4AE8}" destId="{2CB72813-5607-C44E-A91F-3F16BDD95B70}" srcOrd="3" destOrd="0" presId="urn:microsoft.com/office/officeart/2008/layout/HalfCircleOrganizationChart"/>
    <dgm:cxn modelId="{6F17C8F6-E0B7-D34F-B232-509A7D318F7E}" type="presParOf" srcId="{B41EC63D-8F49-8F41-9728-B38BD9A6CF6B}" destId="{54D16D2D-EC0A-C446-83A0-E536576225F2}" srcOrd="1" destOrd="0" presId="urn:microsoft.com/office/officeart/2008/layout/HalfCircleOrganizationChart"/>
    <dgm:cxn modelId="{9FE483CC-E4DA-814F-A117-24045A3DFB90}" type="presParOf" srcId="{54D16D2D-EC0A-C446-83A0-E536576225F2}" destId="{02DBFDD0-6B0E-754B-AEF8-30F577A082BD}" srcOrd="0" destOrd="0" presId="urn:microsoft.com/office/officeart/2008/layout/HalfCircleOrganizationChart"/>
    <dgm:cxn modelId="{EC43269D-23F7-EE45-8486-D60A6D926B45}" type="presParOf" srcId="{54D16D2D-EC0A-C446-83A0-E536576225F2}" destId="{B4D02A60-6B4C-914A-A6F9-BC4A8DC31C6D}" srcOrd="1" destOrd="0" presId="urn:microsoft.com/office/officeart/2008/layout/HalfCircleOrganizationChart"/>
    <dgm:cxn modelId="{3B73135D-403E-8E4C-8BB5-6EADE934D3C5}" type="presParOf" srcId="{B4D02A60-6B4C-914A-A6F9-BC4A8DC31C6D}" destId="{EF8BBA89-3B00-2B4B-94CE-93BF72E7AA98}" srcOrd="0" destOrd="0" presId="urn:microsoft.com/office/officeart/2008/layout/HalfCircleOrganizationChart"/>
    <dgm:cxn modelId="{85E7C133-9C40-FC42-93CF-8BFF38F36B49}" type="presParOf" srcId="{EF8BBA89-3B00-2B4B-94CE-93BF72E7AA98}" destId="{A141650E-210E-FF40-9E26-AFC15E7B8FAD}" srcOrd="0" destOrd="0" presId="urn:microsoft.com/office/officeart/2008/layout/HalfCircleOrganizationChart"/>
    <dgm:cxn modelId="{EA59BBFA-6375-4D4E-8B2D-7F7FC53114EA}" type="presParOf" srcId="{EF8BBA89-3B00-2B4B-94CE-93BF72E7AA98}" destId="{040B2264-0B30-7241-B80C-04B7FFEF964D}" srcOrd="1" destOrd="0" presId="urn:microsoft.com/office/officeart/2008/layout/HalfCircleOrganizationChart"/>
    <dgm:cxn modelId="{3F19F00F-716D-1C4F-9C06-F275052622B1}" type="presParOf" srcId="{EF8BBA89-3B00-2B4B-94CE-93BF72E7AA98}" destId="{7CBE9C9C-9F3D-4C4F-B816-D175E55A244A}" srcOrd="2" destOrd="0" presId="urn:microsoft.com/office/officeart/2008/layout/HalfCircleOrganizationChart"/>
    <dgm:cxn modelId="{6434D5C6-6026-694C-BA40-1BA0B12B4FAB}" type="presParOf" srcId="{EF8BBA89-3B00-2B4B-94CE-93BF72E7AA98}" destId="{FE304241-87BF-B140-8DAC-FAEDC9416B51}" srcOrd="3" destOrd="0" presId="urn:microsoft.com/office/officeart/2008/layout/HalfCircleOrganizationChart"/>
    <dgm:cxn modelId="{7C05F824-42B1-3445-B91A-8F039159D4F7}" type="presParOf" srcId="{B4D02A60-6B4C-914A-A6F9-BC4A8DC31C6D}" destId="{BBC206BE-711E-F34E-9D7B-9F277D5B15ED}" srcOrd="1" destOrd="0" presId="urn:microsoft.com/office/officeart/2008/layout/HalfCircleOrganizationChart"/>
    <dgm:cxn modelId="{16F6AE78-C301-4643-92F8-70AD057A2235}" type="presParOf" srcId="{B4D02A60-6B4C-914A-A6F9-BC4A8DC31C6D}" destId="{59127A40-25E2-C940-85CB-96BD54F54260}" srcOrd="2" destOrd="0" presId="urn:microsoft.com/office/officeart/2008/layout/HalfCircleOrganizationChart"/>
    <dgm:cxn modelId="{30C173A7-2F32-9143-B8D2-C8CC006F276C}" type="presParOf" srcId="{54D16D2D-EC0A-C446-83A0-E536576225F2}" destId="{545590EE-BD82-8F48-A565-2700844470FF}" srcOrd="2" destOrd="0" presId="urn:microsoft.com/office/officeart/2008/layout/HalfCircleOrganizationChart"/>
    <dgm:cxn modelId="{D48B62A4-B0B3-3645-A5CE-590896E2AA1F}" type="presParOf" srcId="{54D16D2D-EC0A-C446-83A0-E536576225F2}" destId="{463CA8D6-B175-454F-9C8F-C052B3FE515F}" srcOrd="3" destOrd="0" presId="urn:microsoft.com/office/officeart/2008/layout/HalfCircleOrganizationChart"/>
    <dgm:cxn modelId="{3A1DA992-336B-B947-A9D3-5E291CB5D2C0}" type="presParOf" srcId="{463CA8D6-B175-454F-9C8F-C052B3FE515F}" destId="{B2035127-31C6-C348-A73A-9A933693D34F}" srcOrd="0" destOrd="0" presId="urn:microsoft.com/office/officeart/2008/layout/HalfCircleOrganizationChart"/>
    <dgm:cxn modelId="{BA776A2F-15E2-714A-BDAD-7488344D7033}" type="presParOf" srcId="{B2035127-31C6-C348-A73A-9A933693D34F}" destId="{9596BAAA-061C-3D42-A5FA-546B5D109382}" srcOrd="0" destOrd="0" presId="urn:microsoft.com/office/officeart/2008/layout/HalfCircleOrganizationChart"/>
    <dgm:cxn modelId="{AE4DE82E-2BD6-DA47-A21A-5D708AEB6D5D}" type="presParOf" srcId="{B2035127-31C6-C348-A73A-9A933693D34F}" destId="{7224501D-B20B-D549-9E3C-F330610ED9C7}" srcOrd="1" destOrd="0" presId="urn:microsoft.com/office/officeart/2008/layout/HalfCircleOrganizationChart"/>
    <dgm:cxn modelId="{0F25DA37-8D1D-3F4D-B4E7-B5A7D41E0486}" type="presParOf" srcId="{B2035127-31C6-C348-A73A-9A933693D34F}" destId="{AAF4BD4D-535F-B445-BB37-AE878D4BC75B}" srcOrd="2" destOrd="0" presId="urn:microsoft.com/office/officeart/2008/layout/HalfCircleOrganizationChart"/>
    <dgm:cxn modelId="{9EF2B43C-AEE2-DD45-A8C6-6776B557AB5D}" type="presParOf" srcId="{B2035127-31C6-C348-A73A-9A933693D34F}" destId="{0CD37407-160D-144F-B1C5-CC3D5F9A2C0B}" srcOrd="3" destOrd="0" presId="urn:microsoft.com/office/officeart/2008/layout/HalfCircleOrganizationChart"/>
    <dgm:cxn modelId="{2E28EB84-7AE8-C94E-AC03-6E44377B382E}" type="presParOf" srcId="{463CA8D6-B175-454F-9C8F-C052B3FE515F}" destId="{BA989BF2-269D-2646-8D7D-9447AE03C7B0}" srcOrd="1" destOrd="0" presId="urn:microsoft.com/office/officeart/2008/layout/HalfCircleOrganizationChart"/>
    <dgm:cxn modelId="{B0A06509-1027-CF4A-B09A-CB0FF5BB6905}" type="presParOf" srcId="{BA989BF2-269D-2646-8D7D-9447AE03C7B0}" destId="{6A886C58-4741-D049-8FA3-47377798999B}" srcOrd="0" destOrd="0" presId="urn:microsoft.com/office/officeart/2008/layout/HalfCircleOrganizationChart"/>
    <dgm:cxn modelId="{B6B5E68F-4FBB-764A-B3B7-C5488EA5D810}" type="presParOf" srcId="{BA989BF2-269D-2646-8D7D-9447AE03C7B0}" destId="{D1E3CCFA-A7CE-3E4F-9A55-143E5CD864CF}" srcOrd="1" destOrd="0" presId="urn:microsoft.com/office/officeart/2008/layout/HalfCircleOrganizationChart"/>
    <dgm:cxn modelId="{D1C99A4C-A794-F845-8971-1F269CE153AC}" type="presParOf" srcId="{D1E3CCFA-A7CE-3E4F-9A55-143E5CD864CF}" destId="{2B8C9BCB-4072-CB42-BBF4-B28F6D79EFBA}" srcOrd="0" destOrd="0" presId="urn:microsoft.com/office/officeart/2008/layout/HalfCircleOrganizationChart"/>
    <dgm:cxn modelId="{7BB50211-C77C-F740-82CA-127FA9040F40}" type="presParOf" srcId="{2B8C9BCB-4072-CB42-BBF4-B28F6D79EFBA}" destId="{7057EA50-C415-3E47-A5DF-C8D692DC2376}" srcOrd="0" destOrd="0" presId="urn:microsoft.com/office/officeart/2008/layout/HalfCircleOrganizationChart"/>
    <dgm:cxn modelId="{151FE376-1086-F445-ADA1-F11B46582AF7}" type="presParOf" srcId="{2B8C9BCB-4072-CB42-BBF4-B28F6D79EFBA}" destId="{CE819DB2-BCBB-344E-BA97-27CF194A7656}" srcOrd="1" destOrd="0" presId="urn:microsoft.com/office/officeart/2008/layout/HalfCircleOrganizationChart"/>
    <dgm:cxn modelId="{E4B02945-7E0D-6C40-B25C-D60199225EAB}" type="presParOf" srcId="{2B8C9BCB-4072-CB42-BBF4-B28F6D79EFBA}" destId="{D2D2CF86-75DD-8541-8760-300976D14B48}" srcOrd="2" destOrd="0" presId="urn:microsoft.com/office/officeart/2008/layout/HalfCircleOrganizationChart"/>
    <dgm:cxn modelId="{158089D1-DA91-DB47-9AF4-F825DB1D4AA6}" type="presParOf" srcId="{2B8C9BCB-4072-CB42-BBF4-B28F6D79EFBA}" destId="{A7B4719A-5CF6-AF48-A23C-7C7C7C4D14E3}" srcOrd="3" destOrd="0" presId="urn:microsoft.com/office/officeart/2008/layout/HalfCircleOrganizationChart"/>
    <dgm:cxn modelId="{AD5BAFD0-DF57-B845-A8D8-92F9421ABE27}" type="presParOf" srcId="{D1E3CCFA-A7CE-3E4F-9A55-143E5CD864CF}" destId="{F54E2E7A-9BAB-2941-8B69-282679701F0D}" srcOrd="1" destOrd="0" presId="urn:microsoft.com/office/officeart/2008/layout/HalfCircleOrganizationChart"/>
    <dgm:cxn modelId="{F20564F7-EB5D-404B-8E16-244A0D818CF5}" type="presParOf" srcId="{F54E2E7A-9BAB-2941-8B69-282679701F0D}" destId="{1D6A29A4-453B-1646-9218-61AD04CD0E61}" srcOrd="0" destOrd="0" presId="urn:microsoft.com/office/officeart/2008/layout/HalfCircleOrganizationChart"/>
    <dgm:cxn modelId="{93738D78-04A1-2545-9366-1E0768F28827}" type="presParOf" srcId="{F54E2E7A-9BAB-2941-8B69-282679701F0D}" destId="{67295EE8-538B-7A47-AA04-6F82DAB6804B}" srcOrd="1" destOrd="0" presId="urn:microsoft.com/office/officeart/2008/layout/HalfCircleOrganizationChart"/>
    <dgm:cxn modelId="{E979FA4D-D1A7-9A42-A377-497578869B3E}" type="presParOf" srcId="{67295EE8-538B-7A47-AA04-6F82DAB6804B}" destId="{20D0D02A-B3AF-874D-8700-09033D4CE2C3}" srcOrd="0" destOrd="0" presId="urn:microsoft.com/office/officeart/2008/layout/HalfCircleOrganizationChart"/>
    <dgm:cxn modelId="{406FAE1D-F476-CE4D-A4FF-8DE9AC89612C}" type="presParOf" srcId="{20D0D02A-B3AF-874D-8700-09033D4CE2C3}" destId="{D1966AD7-BAB9-DE4F-8A67-9B0348F0FA64}" srcOrd="0" destOrd="0" presId="urn:microsoft.com/office/officeart/2008/layout/HalfCircleOrganizationChart"/>
    <dgm:cxn modelId="{7D7EF25C-9BA7-924B-A5A7-5FDCA749F2BF}" type="presParOf" srcId="{20D0D02A-B3AF-874D-8700-09033D4CE2C3}" destId="{1A3BA5B4-B6D6-194C-BFC5-78BD42FD970A}" srcOrd="1" destOrd="0" presId="urn:microsoft.com/office/officeart/2008/layout/HalfCircleOrganizationChart"/>
    <dgm:cxn modelId="{E678F484-524C-6E40-9C6C-F09B011EB227}" type="presParOf" srcId="{20D0D02A-B3AF-874D-8700-09033D4CE2C3}" destId="{7B4163AD-CF2F-7D46-A159-0817E647114E}" srcOrd="2" destOrd="0" presId="urn:microsoft.com/office/officeart/2008/layout/HalfCircleOrganizationChart"/>
    <dgm:cxn modelId="{3689713C-92FB-5A49-9AE0-2E1AAA4BEB4F}" type="presParOf" srcId="{20D0D02A-B3AF-874D-8700-09033D4CE2C3}" destId="{0C637E66-B349-C043-BB0C-1C8CFC029D04}" srcOrd="3" destOrd="0" presId="urn:microsoft.com/office/officeart/2008/layout/HalfCircleOrganizationChart"/>
    <dgm:cxn modelId="{23C8C7EA-EFF4-124E-81C8-511093B1C785}" type="presParOf" srcId="{67295EE8-538B-7A47-AA04-6F82DAB6804B}" destId="{9F5AA5E4-432D-2049-8EA2-BDDD36E6E802}" srcOrd="1" destOrd="0" presId="urn:microsoft.com/office/officeart/2008/layout/HalfCircleOrganizationChart"/>
    <dgm:cxn modelId="{2540F14E-C17E-884C-9961-549E4F6320B1}" type="presParOf" srcId="{9F5AA5E4-432D-2049-8EA2-BDDD36E6E802}" destId="{995CE277-BD26-5145-9FD2-7827DEBC9F62}" srcOrd="0" destOrd="0" presId="urn:microsoft.com/office/officeart/2008/layout/HalfCircleOrganizationChart"/>
    <dgm:cxn modelId="{96D61C33-273A-6F4F-816C-3D451184A12D}" type="presParOf" srcId="{9F5AA5E4-432D-2049-8EA2-BDDD36E6E802}" destId="{EB79241B-B163-5D42-8454-476212A4BA7D}" srcOrd="1" destOrd="0" presId="urn:microsoft.com/office/officeart/2008/layout/HalfCircleOrganizationChart"/>
    <dgm:cxn modelId="{003DE563-2E18-0C45-B912-7BABBC477021}" type="presParOf" srcId="{EB79241B-B163-5D42-8454-476212A4BA7D}" destId="{028CE942-E9C2-804C-AB2A-F37BB43736F0}" srcOrd="0" destOrd="0" presId="urn:microsoft.com/office/officeart/2008/layout/HalfCircleOrganizationChart"/>
    <dgm:cxn modelId="{DCA8D6EC-E77D-2441-882E-E4B0F450565F}" type="presParOf" srcId="{028CE942-E9C2-804C-AB2A-F37BB43736F0}" destId="{456E1E51-CFC0-B345-ABF6-CF7790C6B8D2}" srcOrd="0" destOrd="0" presId="urn:microsoft.com/office/officeart/2008/layout/HalfCircleOrganizationChart"/>
    <dgm:cxn modelId="{8170DC62-11CF-3147-866E-EA719D8B2E7E}" type="presParOf" srcId="{028CE942-E9C2-804C-AB2A-F37BB43736F0}" destId="{7B227009-BA9F-704F-B1D0-A3E93D60B6FD}" srcOrd="1" destOrd="0" presId="urn:microsoft.com/office/officeart/2008/layout/HalfCircleOrganizationChart"/>
    <dgm:cxn modelId="{11B06C03-31E8-4A48-8ED7-FAEDA6A41F46}" type="presParOf" srcId="{028CE942-E9C2-804C-AB2A-F37BB43736F0}" destId="{4DECD525-1EEF-284C-8652-36EAFA27E23C}" srcOrd="2" destOrd="0" presId="urn:microsoft.com/office/officeart/2008/layout/HalfCircleOrganizationChart"/>
    <dgm:cxn modelId="{9A8B0764-B0E8-C345-8081-B5807BB50D2F}" type="presParOf" srcId="{028CE942-E9C2-804C-AB2A-F37BB43736F0}" destId="{E7B298A0-1882-104D-A8F6-F6B928A8EF43}" srcOrd="3" destOrd="0" presId="urn:microsoft.com/office/officeart/2008/layout/HalfCircleOrganizationChart"/>
    <dgm:cxn modelId="{DFC09BF3-9448-634B-8E74-9A2EE2D2313D}" type="presParOf" srcId="{EB79241B-B163-5D42-8454-476212A4BA7D}" destId="{46F9155C-C3C6-B344-AFEA-6CAF1C1359B9}" srcOrd="1" destOrd="0" presId="urn:microsoft.com/office/officeart/2008/layout/HalfCircleOrganizationChart"/>
    <dgm:cxn modelId="{49792C85-60C5-7746-8B7D-42F07F7B7869}" type="presParOf" srcId="{EB79241B-B163-5D42-8454-476212A4BA7D}" destId="{AC3DBE1D-4AB3-4C43-B45E-233F90AE7C54}" srcOrd="2" destOrd="0" presId="urn:microsoft.com/office/officeart/2008/layout/HalfCircleOrganizationChart"/>
    <dgm:cxn modelId="{E72EFBEB-C9C4-454B-9647-8B28D2E165A6}" type="presParOf" srcId="{67295EE8-538B-7A47-AA04-6F82DAB6804B}" destId="{3BD22638-148F-3B43-8849-D591DCDE4534}" srcOrd="2" destOrd="0" presId="urn:microsoft.com/office/officeart/2008/layout/HalfCircleOrganizationChart"/>
    <dgm:cxn modelId="{0EB33F4E-4C1A-304E-B4BB-A95A554D76C7}" type="presParOf" srcId="{F54E2E7A-9BAB-2941-8B69-282679701F0D}" destId="{80F4AFD4-F3D1-1A4F-8844-A0EC6ABAA3A6}" srcOrd="2" destOrd="0" presId="urn:microsoft.com/office/officeart/2008/layout/HalfCircleOrganizationChart"/>
    <dgm:cxn modelId="{83A1CD12-B11A-E040-8355-744760AE9F1C}" type="presParOf" srcId="{F54E2E7A-9BAB-2941-8B69-282679701F0D}" destId="{E0885457-364B-524F-ACB2-E76937686F77}" srcOrd="3" destOrd="0" presId="urn:microsoft.com/office/officeart/2008/layout/HalfCircleOrganizationChart"/>
    <dgm:cxn modelId="{2DA8FC6A-178F-8149-8203-265999039159}" type="presParOf" srcId="{E0885457-364B-524F-ACB2-E76937686F77}" destId="{EA2BDB14-D089-5244-99DD-EC2011DBAD9D}" srcOrd="0" destOrd="0" presId="urn:microsoft.com/office/officeart/2008/layout/HalfCircleOrganizationChart"/>
    <dgm:cxn modelId="{53CA62EB-5099-A140-B8B8-C60308625FC5}" type="presParOf" srcId="{EA2BDB14-D089-5244-99DD-EC2011DBAD9D}" destId="{198FEE72-DE01-D243-946F-DAE79AF8773C}" srcOrd="0" destOrd="0" presId="urn:microsoft.com/office/officeart/2008/layout/HalfCircleOrganizationChart"/>
    <dgm:cxn modelId="{B2C3CAFE-23D6-B54C-955E-958135C2335D}" type="presParOf" srcId="{EA2BDB14-D089-5244-99DD-EC2011DBAD9D}" destId="{9EA9FBDA-CF05-584A-909E-C95F779D0DAA}" srcOrd="1" destOrd="0" presId="urn:microsoft.com/office/officeart/2008/layout/HalfCircleOrganizationChart"/>
    <dgm:cxn modelId="{AF0B47C6-D606-5C40-82CD-63DAD5D4FA5B}" type="presParOf" srcId="{EA2BDB14-D089-5244-99DD-EC2011DBAD9D}" destId="{F81B93A2-2357-EE45-98CE-D97EAF500825}" srcOrd="2" destOrd="0" presId="urn:microsoft.com/office/officeart/2008/layout/HalfCircleOrganizationChart"/>
    <dgm:cxn modelId="{9B2F53F3-5319-D140-A67D-C06250DDC458}" type="presParOf" srcId="{EA2BDB14-D089-5244-99DD-EC2011DBAD9D}" destId="{3698BC44-3D21-2347-9BE3-BC1E50A8C316}" srcOrd="3" destOrd="0" presId="urn:microsoft.com/office/officeart/2008/layout/HalfCircleOrganizationChart"/>
    <dgm:cxn modelId="{5AAD29CF-C760-734A-A728-CB4F563EDC6B}" type="presParOf" srcId="{E0885457-364B-524F-ACB2-E76937686F77}" destId="{DA6FCC28-9E8A-6D45-9712-743888D658D2}" srcOrd="1" destOrd="0" presId="urn:microsoft.com/office/officeart/2008/layout/HalfCircleOrganizationChart"/>
    <dgm:cxn modelId="{80006D6B-BD55-2444-AE8E-72E743B3F85D}" type="presParOf" srcId="{E0885457-364B-524F-ACB2-E76937686F77}" destId="{56890407-ED55-5347-AEF5-8A3AC93696D8}" srcOrd="2" destOrd="0" presId="urn:microsoft.com/office/officeart/2008/layout/HalfCircleOrganizationChart"/>
    <dgm:cxn modelId="{8595B9D4-DD7B-A341-89CD-AF69D4244C7F}" type="presParOf" srcId="{F54E2E7A-9BAB-2941-8B69-282679701F0D}" destId="{B7EFE967-18D3-C442-97B1-C36B4C865477}" srcOrd="4" destOrd="0" presId="urn:microsoft.com/office/officeart/2008/layout/HalfCircleOrganizationChart"/>
    <dgm:cxn modelId="{1C9B132A-BF07-424F-A3BA-FC7FB6664461}" type="presParOf" srcId="{F54E2E7A-9BAB-2941-8B69-282679701F0D}" destId="{A51F8159-CF2B-7548-A7DE-B2B3D209756B}" srcOrd="5" destOrd="0" presId="urn:microsoft.com/office/officeart/2008/layout/HalfCircleOrganizationChart"/>
    <dgm:cxn modelId="{3C55CCD2-6652-6D4C-8ABE-2B9EE55F7132}" type="presParOf" srcId="{A51F8159-CF2B-7548-A7DE-B2B3D209756B}" destId="{9100A330-8D7D-1C42-9D7E-99B5D93A87F7}" srcOrd="0" destOrd="0" presId="urn:microsoft.com/office/officeart/2008/layout/HalfCircleOrganizationChart"/>
    <dgm:cxn modelId="{578644CB-16C2-B54A-85CB-F3749CA0E716}" type="presParOf" srcId="{9100A330-8D7D-1C42-9D7E-99B5D93A87F7}" destId="{3B38EBAF-10BB-4F47-B447-BA3BBEDB6DE2}" srcOrd="0" destOrd="0" presId="urn:microsoft.com/office/officeart/2008/layout/HalfCircleOrganizationChart"/>
    <dgm:cxn modelId="{2E58E260-83F1-5941-98C4-C69795154924}" type="presParOf" srcId="{9100A330-8D7D-1C42-9D7E-99B5D93A87F7}" destId="{8B905A92-6DA7-1140-B25A-3349AD0163E2}" srcOrd="1" destOrd="0" presId="urn:microsoft.com/office/officeart/2008/layout/HalfCircleOrganizationChart"/>
    <dgm:cxn modelId="{F3CDD7C4-5286-9E4B-BBEC-F2F904D0FF06}" type="presParOf" srcId="{9100A330-8D7D-1C42-9D7E-99B5D93A87F7}" destId="{DA784FC1-ADC9-AE44-B8C8-45C2F5A8D15C}" srcOrd="2" destOrd="0" presId="urn:microsoft.com/office/officeart/2008/layout/HalfCircleOrganizationChart"/>
    <dgm:cxn modelId="{45960F78-3772-9044-8D4A-0A8AB04CED08}" type="presParOf" srcId="{9100A330-8D7D-1C42-9D7E-99B5D93A87F7}" destId="{C0C8182C-4016-754D-B29E-5963501C6335}" srcOrd="3" destOrd="0" presId="urn:microsoft.com/office/officeart/2008/layout/HalfCircleOrganizationChart"/>
    <dgm:cxn modelId="{2B3024D1-C6F1-F449-AACE-6AA5785E1FA2}" type="presParOf" srcId="{A51F8159-CF2B-7548-A7DE-B2B3D209756B}" destId="{CE784B71-BBC4-6F48-8EB1-D5E529AE5CC7}" srcOrd="1" destOrd="0" presId="urn:microsoft.com/office/officeart/2008/layout/HalfCircleOrganizationChart"/>
    <dgm:cxn modelId="{EC5FE709-163F-1A4A-9718-518317C6235D}" type="presParOf" srcId="{A51F8159-CF2B-7548-A7DE-B2B3D209756B}" destId="{C0CD79A9-83B4-DB4E-875B-8370E7EEE604}" srcOrd="2" destOrd="0" presId="urn:microsoft.com/office/officeart/2008/layout/HalfCircleOrganizationChart"/>
    <dgm:cxn modelId="{E3071D20-1186-774E-9828-78C71689F5B5}" type="presParOf" srcId="{D1E3CCFA-A7CE-3E4F-9A55-143E5CD864CF}" destId="{C8B5E18B-E859-DB48-81B8-4BF9B516BACB}" srcOrd="2" destOrd="0" presId="urn:microsoft.com/office/officeart/2008/layout/HalfCircleOrganizationChart"/>
    <dgm:cxn modelId="{A633F29B-0261-554D-A8DB-CF95647435FA}" type="presParOf" srcId="{BA989BF2-269D-2646-8D7D-9447AE03C7B0}" destId="{F79F4518-593B-1E44-9DFF-D9A48A90CC32}" srcOrd="2" destOrd="0" presId="urn:microsoft.com/office/officeart/2008/layout/HalfCircleOrganizationChart"/>
    <dgm:cxn modelId="{93521905-AAC1-1942-B61F-73D38630701F}" type="presParOf" srcId="{BA989BF2-269D-2646-8D7D-9447AE03C7B0}" destId="{B8A31A53-54FD-AD4E-8CF5-B0381BF9B0FA}" srcOrd="3" destOrd="0" presId="urn:microsoft.com/office/officeart/2008/layout/HalfCircleOrganizationChart"/>
    <dgm:cxn modelId="{13D5BC79-6FBD-AE4B-B9FD-78F47544BB22}" type="presParOf" srcId="{B8A31A53-54FD-AD4E-8CF5-B0381BF9B0FA}" destId="{94B9E64A-ECC9-9247-BE02-A0B55A6813A7}" srcOrd="0" destOrd="0" presId="urn:microsoft.com/office/officeart/2008/layout/HalfCircleOrganizationChart"/>
    <dgm:cxn modelId="{F7EA796A-15ED-E74E-8039-D460FB128EF7}" type="presParOf" srcId="{94B9E64A-ECC9-9247-BE02-A0B55A6813A7}" destId="{EC5E4978-03F6-9A4A-A537-BEC79291B34D}" srcOrd="0" destOrd="0" presId="urn:microsoft.com/office/officeart/2008/layout/HalfCircleOrganizationChart"/>
    <dgm:cxn modelId="{FF222A4A-C25E-0E41-BB33-D0D1D929E3FD}" type="presParOf" srcId="{94B9E64A-ECC9-9247-BE02-A0B55A6813A7}" destId="{775BAF4F-6AE9-7743-942B-C9C8637CADDE}" srcOrd="1" destOrd="0" presId="urn:microsoft.com/office/officeart/2008/layout/HalfCircleOrganizationChart"/>
    <dgm:cxn modelId="{A511D7DA-389C-3746-9024-01BE935D35DD}" type="presParOf" srcId="{94B9E64A-ECC9-9247-BE02-A0B55A6813A7}" destId="{D8754FF8-1266-B244-AB68-AB865530CA55}" srcOrd="2" destOrd="0" presId="urn:microsoft.com/office/officeart/2008/layout/HalfCircleOrganizationChart"/>
    <dgm:cxn modelId="{9F24F25C-7777-114E-9F95-6D5CD8C9737D}" type="presParOf" srcId="{94B9E64A-ECC9-9247-BE02-A0B55A6813A7}" destId="{F6F888EA-8123-8A4B-989E-A10F74B139C5}" srcOrd="3" destOrd="0" presId="urn:microsoft.com/office/officeart/2008/layout/HalfCircleOrganizationChart"/>
    <dgm:cxn modelId="{6F191E73-A33F-8F44-96E9-0B0A263C158D}" type="presParOf" srcId="{B8A31A53-54FD-AD4E-8CF5-B0381BF9B0FA}" destId="{637527F2-8685-6246-8058-3931F2DDF0A0}" srcOrd="1" destOrd="0" presId="urn:microsoft.com/office/officeart/2008/layout/HalfCircleOrganizationChart"/>
    <dgm:cxn modelId="{8F564547-F770-FC41-9E06-6B36181FC2D4}" type="presParOf" srcId="{B8A31A53-54FD-AD4E-8CF5-B0381BF9B0FA}" destId="{4D6988DA-5861-EC4D-B738-958573049FE7}" srcOrd="2" destOrd="0" presId="urn:microsoft.com/office/officeart/2008/layout/HalfCircleOrganizationChart"/>
    <dgm:cxn modelId="{07089778-3491-4A42-850B-4AFC334CC0D8}" type="presParOf" srcId="{BA989BF2-269D-2646-8D7D-9447AE03C7B0}" destId="{1170E25C-7B20-A545-B2A8-B07DD504BE49}" srcOrd="4" destOrd="0" presId="urn:microsoft.com/office/officeart/2008/layout/HalfCircleOrganizationChart"/>
    <dgm:cxn modelId="{389B3ECE-31B9-DC4B-9452-D86E0A400C8D}" type="presParOf" srcId="{BA989BF2-269D-2646-8D7D-9447AE03C7B0}" destId="{1C2E1002-481E-B64E-A67B-4EF436A061E4}" srcOrd="5" destOrd="0" presId="urn:microsoft.com/office/officeart/2008/layout/HalfCircleOrganizationChart"/>
    <dgm:cxn modelId="{DEE9AAC7-F75A-A04A-B7A5-F90D94C13588}" type="presParOf" srcId="{1C2E1002-481E-B64E-A67B-4EF436A061E4}" destId="{EC049E7C-924B-B341-AA5E-C9BAE43306DE}" srcOrd="0" destOrd="0" presId="urn:microsoft.com/office/officeart/2008/layout/HalfCircleOrganizationChart"/>
    <dgm:cxn modelId="{03095854-EAB5-A144-8AB9-AEA508715740}" type="presParOf" srcId="{EC049E7C-924B-B341-AA5E-C9BAE43306DE}" destId="{027CE029-102F-5842-885C-E6B425E1E59B}" srcOrd="0" destOrd="0" presId="urn:microsoft.com/office/officeart/2008/layout/HalfCircleOrganizationChart"/>
    <dgm:cxn modelId="{C6D3B754-C3C3-3F49-AE31-6DCE18476769}" type="presParOf" srcId="{EC049E7C-924B-B341-AA5E-C9BAE43306DE}" destId="{009D5380-4468-844D-A005-200E56483279}" srcOrd="1" destOrd="0" presId="urn:microsoft.com/office/officeart/2008/layout/HalfCircleOrganizationChart"/>
    <dgm:cxn modelId="{99231AD5-F9D7-8149-8CD6-A5DED3ACC9EB}" type="presParOf" srcId="{EC049E7C-924B-B341-AA5E-C9BAE43306DE}" destId="{53CBD1B6-89CC-3243-864C-0B31F2ADE974}" srcOrd="2" destOrd="0" presId="urn:microsoft.com/office/officeart/2008/layout/HalfCircleOrganizationChart"/>
    <dgm:cxn modelId="{C632EE6E-0D9A-4845-A4AD-268658ED545A}" type="presParOf" srcId="{EC049E7C-924B-B341-AA5E-C9BAE43306DE}" destId="{B8464161-C77C-E946-BDDD-D73F2A052C7A}" srcOrd="3" destOrd="0" presId="urn:microsoft.com/office/officeart/2008/layout/HalfCircleOrganizationChart"/>
    <dgm:cxn modelId="{38C42656-128E-DD42-A276-DA1308E86E92}" type="presParOf" srcId="{1C2E1002-481E-B64E-A67B-4EF436A061E4}" destId="{44497E89-8866-8142-B3AC-8A668B5FE533}" srcOrd="1" destOrd="0" presId="urn:microsoft.com/office/officeart/2008/layout/HalfCircleOrganizationChart"/>
    <dgm:cxn modelId="{9758AE04-BC47-E042-A93C-9ED485A059F5}" type="presParOf" srcId="{1C2E1002-481E-B64E-A67B-4EF436A061E4}" destId="{C4229391-592B-5045-B1FD-6F82749DC5D9}" srcOrd="2" destOrd="0" presId="urn:microsoft.com/office/officeart/2008/layout/HalfCircleOrganizationChart"/>
    <dgm:cxn modelId="{CA2AB178-842D-1D47-8BCB-6F617F9FFD58}" type="presParOf" srcId="{463CA8D6-B175-454F-9C8F-C052B3FE515F}" destId="{C142CEE6-BF71-BA41-A6E1-0FA8F1EA8BC3}" srcOrd="2" destOrd="0" presId="urn:microsoft.com/office/officeart/2008/layout/HalfCircleOrganizationChart"/>
    <dgm:cxn modelId="{FAD33393-0B2E-0F42-B37A-D80AD52139C3}" type="presParOf" srcId="{54D16D2D-EC0A-C446-83A0-E536576225F2}" destId="{EA43779D-FBF9-C14C-8BD9-FC34B0FAF98A}" srcOrd="4" destOrd="0" presId="urn:microsoft.com/office/officeart/2008/layout/HalfCircleOrganizationChart"/>
    <dgm:cxn modelId="{4545B2B5-E529-D346-A218-A573767A368D}" type="presParOf" srcId="{54D16D2D-EC0A-C446-83A0-E536576225F2}" destId="{9A93A41E-0AF1-B842-A78D-5C8D2B305686}" srcOrd="5" destOrd="0" presId="urn:microsoft.com/office/officeart/2008/layout/HalfCircleOrganizationChart"/>
    <dgm:cxn modelId="{B7541437-08A2-A941-9ACB-2C887501757C}" type="presParOf" srcId="{9A93A41E-0AF1-B842-A78D-5C8D2B305686}" destId="{F2C2592B-BBCF-8442-83D0-9F99D11DA4D4}" srcOrd="0" destOrd="0" presId="urn:microsoft.com/office/officeart/2008/layout/HalfCircleOrganizationChart"/>
    <dgm:cxn modelId="{675579C9-6000-7942-8F83-85F586BE5470}" type="presParOf" srcId="{F2C2592B-BBCF-8442-83D0-9F99D11DA4D4}" destId="{6EA8E0C0-A8E0-C246-8A8A-16401A4BB5A9}" srcOrd="0" destOrd="0" presId="urn:microsoft.com/office/officeart/2008/layout/HalfCircleOrganizationChart"/>
    <dgm:cxn modelId="{F7DE14B0-4CF8-2E4C-92AC-4AD28ACE45B6}" type="presParOf" srcId="{F2C2592B-BBCF-8442-83D0-9F99D11DA4D4}" destId="{E8403495-DB0B-3444-A25A-8E53A5670967}" srcOrd="1" destOrd="0" presId="urn:microsoft.com/office/officeart/2008/layout/HalfCircleOrganizationChart"/>
    <dgm:cxn modelId="{D7876391-C70E-C443-AEF8-EF1B03A51525}" type="presParOf" srcId="{F2C2592B-BBCF-8442-83D0-9F99D11DA4D4}" destId="{F45D9AEA-59DF-4B4E-8C01-2D67A1407F32}" srcOrd="2" destOrd="0" presId="urn:microsoft.com/office/officeart/2008/layout/HalfCircleOrganizationChart"/>
    <dgm:cxn modelId="{380CD982-1D20-DB49-B5A7-E34ED7F1B435}" type="presParOf" srcId="{F2C2592B-BBCF-8442-83D0-9F99D11DA4D4}" destId="{40DD8C00-AC29-484D-B483-190AB7D40F20}" srcOrd="3" destOrd="0" presId="urn:microsoft.com/office/officeart/2008/layout/HalfCircleOrganizationChart"/>
    <dgm:cxn modelId="{46AD533A-3C50-2148-9570-C2161A5CEC8F}" type="presParOf" srcId="{9A93A41E-0AF1-B842-A78D-5C8D2B305686}" destId="{5CB86BB9-461F-D644-9BB1-1184ECB4C22B}" srcOrd="1" destOrd="0" presId="urn:microsoft.com/office/officeart/2008/layout/HalfCircleOrganizationChart"/>
    <dgm:cxn modelId="{B2B5B822-BDE3-5241-9EF7-236C8E36FFA1}" type="presParOf" srcId="{9A93A41E-0AF1-B842-A78D-5C8D2B305686}" destId="{3E6B187C-CF90-B242-9E73-55369D9BCD2F}" srcOrd="2" destOrd="0" presId="urn:microsoft.com/office/officeart/2008/layout/HalfCircleOrganizationChart"/>
    <dgm:cxn modelId="{C3338D60-102E-BB4B-88A2-759393564683}" type="presParOf" srcId="{B41EC63D-8F49-8F41-9728-B38BD9A6CF6B}" destId="{4F8EDCF2-EE52-7C43-A24C-3083002527A5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3779D-FBF9-C14C-8BD9-FC34B0FAF98A}">
      <dsp:nvSpPr>
        <dsp:cNvPr id="0" name=""/>
        <dsp:cNvSpPr/>
      </dsp:nvSpPr>
      <dsp:spPr>
        <a:xfrm>
          <a:off x="6600465" y="765597"/>
          <a:ext cx="1850461" cy="321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577"/>
              </a:lnTo>
              <a:lnTo>
                <a:pt x="1850461" y="160577"/>
              </a:lnTo>
              <a:lnTo>
                <a:pt x="1850461" y="321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0E25C-7B20-A545-B2A8-B07DD504BE49}">
      <dsp:nvSpPr>
        <dsp:cNvPr id="0" name=""/>
        <dsp:cNvSpPr/>
      </dsp:nvSpPr>
      <dsp:spPr>
        <a:xfrm>
          <a:off x="6600465" y="1851404"/>
          <a:ext cx="1850461" cy="321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577"/>
              </a:lnTo>
              <a:lnTo>
                <a:pt x="1850461" y="160577"/>
              </a:lnTo>
              <a:lnTo>
                <a:pt x="1850461" y="32115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F4518-593B-1E44-9DFF-D9A48A90CC32}">
      <dsp:nvSpPr>
        <dsp:cNvPr id="0" name=""/>
        <dsp:cNvSpPr/>
      </dsp:nvSpPr>
      <dsp:spPr>
        <a:xfrm>
          <a:off x="6554745" y="1851404"/>
          <a:ext cx="91440" cy="321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115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EFE967-18D3-C442-97B1-C36B4C865477}">
      <dsp:nvSpPr>
        <dsp:cNvPr id="0" name=""/>
        <dsp:cNvSpPr/>
      </dsp:nvSpPr>
      <dsp:spPr>
        <a:xfrm>
          <a:off x="4750003" y="2937212"/>
          <a:ext cx="1850461" cy="321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577"/>
              </a:lnTo>
              <a:lnTo>
                <a:pt x="1850461" y="160577"/>
              </a:lnTo>
              <a:lnTo>
                <a:pt x="1850461" y="32115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F4AFD4-F3D1-1A4F-8844-A0EC6ABAA3A6}">
      <dsp:nvSpPr>
        <dsp:cNvPr id="0" name=""/>
        <dsp:cNvSpPr/>
      </dsp:nvSpPr>
      <dsp:spPr>
        <a:xfrm>
          <a:off x="4704283" y="2937212"/>
          <a:ext cx="91440" cy="321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115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5CE277-BD26-5145-9FD2-7827DEBC9F62}">
      <dsp:nvSpPr>
        <dsp:cNvPr id="0" name=""/>
        <dsp:cNvSpPr/>
      </dsp:nvSpPr>
      <dsp:spPr>
        <a:xfrm>
          <a:off x="2899542" y="4023020"/>
          <a:ext cx="703481" cy="458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8791"/>
              </a:lnTo>
              <a:lnTo>
                <a:pt x="703481" y="4587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6A29A4-453B-1646-9218-61AD04CD0E61}">
      <dsp:nvSpPr>
        <dsp:cNvPr id="0" name=""/>
        <dsp:cNvSpPr/>
      </dsp:nvSpPr>
      <dsp:spPr>
        <a:xfrm>
          <a:off x="2899542" y="2937212"/>
          <a:ext cx="1850461" cy="321154"/>
        </a:xfrm>
        <a:custGeom>
          <a:avLst/>
          <a:gdLst/>
          <a:ahLst/>
          <a:cxnLst/>
          <a:rect l="0" t="0" r="0" b="0"/>
          <a:pathLst>
            <a:path>
              <a:moveTo>
                <a:pt x="1850461" y="0"/>
              </a:moveTo>
              <a:lnTo>
                <a:pt x="1850461" y="160577"/>
              </a:lnTo>
              <a:lnTo>
                <a:pt x="0" y="160577"/>
              </a:lnTo>
              <a:lnTo>
                <a:pt x="0" y="32115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886C58-4741-D049-8FA3-47377798999B}">
      <dsp:nvSpPr>
        <dsp:cNvPr id="0" name=""/>
        <dsp:cNvSpPr/>
      </dsp:nvSpPr>
      <dsp:spPr>
        <a:xfrm>
          <a:off x="4750003" y="1851404"/>
          <a:ext cx="1850461" cy="321154"/>
        </a:xfrm>
        <a:custGeom>
          <a:avLst/>
          <a:gdLst/>
          <a:ahLst/>
          <a:cxnLst/>
          <a:rect l="0" t="0" r="0" b="0"/>
          <a:pathLst>
            <a:path>
              <a:moveTo>
                <a:pt x="1850461" y="0"/>
              </a:moveTo>
              <a:lnTo>
                <a:pt x="1850461" y="160577"/>
              </a:lnTo>
              <a:lnTo>
                <a:pt x="0" y="160577"/>
              </a:lnTo>
              <a:lnTo>
                <a:pt x="0" y="32115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5590EE-BD82-8F48-A565-2700844470FF}">
      <dsp:nvSpPr>
        <dsp:cNvPr id="0" name=""/>
        <dsp:cNvSpPr/>
      </dsp:nvSpPr>
      <dsp:spPr>
        <a:xfrm>
          <a:off x="6554745" y="765597"/>
          <a:ext cx="91440" cy="321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1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DBFDD0-6B0E-754B-AEF8-30F577A082BD}">
      <dsp:nvSpPr>
        <dsp:cNvPr id="0" name=""/>
        <dsp:cNvSpPr/>
      </dsp:nvSpPr>
      <dsp:spPr>
        <a:xfrm>
          <a:off x="4750003" y="765597"/>
          <a:ext cx="1850461" cy="321154"/>
        </a:xfrm>
        <a:custGeom>
          <a:avLst/>
          <a:gdLst/>
          <a:ahLst/>
          <a:cxnLst/>
          <a:rect l="0" t="0" r="0" b="0"/>
          <a:pathLst>
            <a:path>
              <a:moveTo>
                <a:pt x="1850461" y="0"/>
              </a:moveTo>
              <a:lnTo>
                <a:pt x="1850461" y="160577"/>
              </a:lnTo>
              <a:lnTo>
                <a:pt x="0" y="160577"/>
              </a:lnTo>
              <a:lnTo>
                <a:pt x="0" y="321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F4E67E-DB22-574B-BDB1-DF0AEE46543C}">
      <dsp:nvSpPr>
        <dsp:cNvPr id="0" name=""/>
        <dsp:cNvSpPr/>
      </dsp:nvSpPr>
      <dsp:spPr>
        <a:xfrm>
          <a:off x="6218138" y="943"/>
          <a:ext cx="764653" cy="7646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0163A-2F8D-7A44-81A3-AB79AAC04B16}">
      <dsp:nvSpPr>
        <dsp:cNvPr id="0" name=""/>
        <dsp:cNvSpPr/>
      </dsp:nvSpPr>
      <dsp:spPr>
        <a:xfrm>
          <a:off x="6218138" y="943"/>
          <a:ext cx="764653" cy="7646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DF8474-8EC2-9F4B-985E-95D7D6D91BC3}">
      <dsp:nvSpPr>
        <dsp:cNvPr id="0" name=""/>
        <dsp:cNvSpPr/>
      </dsp:nvSpPr>
      <dsp:spPr>
        <a:xfrm>
          <a:off x="5835811" y="138581"/>
          <a:ext cx="1529306" cy="4893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Minister/in</a:t>
          </a:r>
        </a:p>
      </dsp:txBody>
      <dsp:txXfrm>
        <a:off x="5835811" y="138581"/>
        <a:ext cx="1529306" cy="489378"/>
      </dsp:txXfrm>
    </dsp:sp>
    <dsp:sp modelId="{040B2264-0B30-7241-B80C-04B7FFEF964D}">
      <dsp:nvSpPr>
        <dsp:cNvPr id="0" name=""/>
        <dsp:cNvSpPr/>
      </dsp:nvSpPr>
      <dsp:spPr>
        <a:xfrm>
          <a:off x="4367677" y="1086751"/>
          <a:ext cx="764653" cy="7646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BE9C9C-9F3D-4C4F-B816-D175E55A244A}">
      <dsp:nvSpPr>
        <dsp:cNvPr id="0" name=""/>
        <dsp:cNvSpPr/>
      </dsp:nvSpPr>
      <dsp:spPr>
        <a:xfrm>
          <a:off x="4367677" y="1086751"/>
          <a:ext cx="764653" cy="7646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41650E-210E-FF40-9E26-AFC15E7B8FAD}">
      <dsp:nvSpPr>
        <dsp:cNvPr id="0" name=""/>
        <dsp:cNvSpPr/>
      </dsp:nvSpPr>
      <dsp:spPr>
        <a:xfrm>
          <a:off x="3985350" y="1224389"/>
          <a:ext cx="1529306" cy="4893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Parlamentarischer Staatssekretär</a:t>
          </a:r>
        </a:p>
      </dsp:txBody>
      <dsp:txXfrm>
        <a:off x="3985350" y="1224389"/>
        <a:ext cx="1529306" cy="489378"/>
      </dsp:txXfrm>
    </dsp:sp>
    <dsp:sp modelId="{7224501D-B20B-D549-9E3C-F330610ED9C7}">
      <dsp:nvSpPr>
        <dsp:cNvPr id="0" name=""/>
        <dsp:cNvSpPr/>
      </dsp:nvSpPr>
      <dsp:spPr>
        <a:xfrm>
          <a:off x="6218138" y="1086751"/>
          <a:ext cx="764653" cy="7646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F4BD4D-535F-B445-BB37-AE878D4BC75B}">
      <dsp:nvSpPr>
        <dsp:cNvPr id="0" name=""/>
        <dsp:cNvSpPr/>
      </dsp:nvSpPr>
      <dsp:spPr>
        <a:xfrm>
          <a:off x="6218138" y="1086751"/>
          <a:ext cx="764653" cy="7646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96BAAA-061C-3D42-A5FA-546B5D109382}">
      <dsp:nvSpPr>
        <dsp:cNvPr id="0" name=""/>
        <dsp:cNvSpPr/>
      </dsp:nvSpPr>
      <dsp:spPr>
        <a:xfrm>
          <a:off x="5835811" y="1224389"/>
          <a:ext cx="1529306" cy="4893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Staatssekretär</a:t>
          </a:r>
        </a:p>
      </dsp:txBody>
      <dsp:txXfrm>
        <a:off x="5835811" y="1224389"/>
        <a:ext cx="1529306" cy="489378"/>
      </dsp:txXfrm>
    </dsp:sp>
    <dsp:sp modelId="{CE819DB2-BCBB-344E-BA97-27CF194A7656}">
      <dsp:nvSpPr>
        <dsp:cNvPr id="0" name=""/>
        <dsp:cNvSpPr/>
      </dsp:nvSpPr>
      <dsp:spPr>
        <a:xfrm>
          <a:off x="4367677" y="2172559"/>
          <a:ext cx="764653" cy="7646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D2CF86-75DD-8541-8760-300976D14B48}">
      <dsp:nvSpPr>
        <dsp:cNvPr id="0" name=""/>
        <dsp:cNvSpPr/>
      </dsp:nvSpPr>
      <dsp:spPr>
        <a:xfrm>
          <a:off x="4367677" y="2172559"/>
          <a:ext cx="764653" cy="7646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57EA50-C415-3E47-A5DF-C8D692DC2376}">
      <dsp:nvSpPr>
        <dsp:cNvPr id="0" name=""/>
        <dsp:cNvSpPr/>
      </dsp:nvSpPr>
      <dsp:spPr>
        <a:xfrm>
          <a:off x="3985350" y="2310196"/>
          <a:ext cx="1529306" cy="4893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Abteilung I</a:t>
          </a:r>
        </a:p>
      </dsp:txBody>
      <dsp:txXfrm>
        <a:off x="3985350" y="2310196"/>
        <a:ext cx="1529306" cy="489378"/>
      </dsp:txXfrm>
    </dsp:sp>
    <dsp:sp modelId="{1A3BA5B4-B6D6-194C-BFC5-78BD42FD970A}">
      <dsp:nvSpPr>
        <dsp:cNvPr id="0" name=""/>
        <dsp:cNvSpPr/>
      </dsp:nvSpPr>
      <dsp:spPr>
        <a:xfrm>
          <a:off x="2517216" y="3258367"/>
          <a:ext cx="764653" cy="7646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163AD-CF2F-7D46-A159-0817E647114E}">
      <dsp:nvSpPr>
        <dsp:cNvPr id="0" name=""/>
        <dsp:cNvSpPr/>
      </dsp:nvSpPr>
      <dsp:spPr>
        <a:xfrm>
          <a:off x="2517216" y="3258367"/>
          <a:ext cx="764653" cy="7646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966AD7-BAB9-DE4F-8A67-9B0348F0FA64}">
      <dsp:nvSpPr>
        <dsp:cNvPr id="0" name=""/>
        <dsp:cNvSpPr/>
      </dsp:nvSpPr>
      <dsp:spPr>
        <a:xfrm>
          <a:off x="2134889" y="3396004"/>
          <a:ext cx="1529306" cy="4893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Referat I1</a:t>
          </a:r>
        </a:p>
      </dsp:txBody>
      <dsp:txXfrm>
        <a:off x="2134889" y="3396004"/>
        <a:ext cx="1529306" cy="489378"/>
      </dsp:txXfrm>
    </dsp:sp>
    <dsp:sp modelId="{7B227009-BA9F-704F-B1D0-A3E93D60B6FD}">
      <dsp:nvSpPr>
        <dsp:cNvPr id="0" name=""/>
        <dsp:cNvSpPr/>
      </dsp:nvSpPr>
      <dsp:spPr>
        <a:xfrm>
          <a:off x="3511265" y="4344174"/>
          <a:ext cx="764653" cy="7646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ECD525-1EEF-284C-8652-36EAFA27E23C}">
      <dsp:nvSpPr>
        <dsp:cNvPr id="0" name=""/>
        <dsp:cNvSpPr/>
      </dsp:nvSpPr>
      <dsp:spPr>
        <a:xfrm>
          <a:off x="3511265" y="4344174"/>
          <a:ext cx="764653" cy="7646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6E1E51-CFC0-B345-ABF6-CF7790C6B8D2}">
      <dsp:nvSpPr>
        <dsp:cNvPr id="0" name=""/>
        <dsp:cNvSpPr/>
      </dsp:nvSpPr>
      <dsp:spPr>
        <a:xfrm>
          <a:off x="3128938" y="4481812"/>
          <a:ext cx="1529306" cy="4893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Referenten </a:t>
          </a:r>
        </a:p>
      </dsp:txBody>
      <dsp:txXfrm>
        <a:off x="3128938" y="4481812"/>
        <a:ext cx="1529306" cy="489378"/>
      </dsp:txXfrm>
    </dsp:sp>
    <dsp:sp modelId="{9EA9FBDA-CF05-584A-909E-C95F779D0DAA}">
      <dsp:nvSpPr>
        <dsp:cNvPr id="0" name=""/>
        <dsp:cNvSpPr/>
      </dsp:nvSpPr>
      <dsp:spPr>
        <a:xfrm>
          <a:off x="4367677" y="3258367"/>
          <a:ext cx="764653" cy="7646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B93A2-2357-EE45-98CE-D97EAF500825}">
      <dsp:nvSpPr>
        <dsp:cNvPr id="0" name=""/>
        <dsp:cNvSpPr/>
      </dsp:nvSpPr>
      <dsp:spPr>
        <a:xfrm>
          <a:off x="4367677" y="3258367"/>
          <a:ext cx="764653" cy="7646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FEE72-DE01-D243-946F-DAE79AF8773C}">
      <dsp:nvSpPr>
        <dsp:cNvPr id="0" name=""/>
        <dsp:cNvSpPr/>
      </dsp:nvSpPr>
      <dsp:spPr>
        <a:xfrm>
          <a:off x="3985350" y="3396004"/>
          <a:ext cx="1529306" cy="4893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Referat I2</a:t>
          </a:r>
        </a:p>
      </dsp:txBody>
      <dsp:txXfrm>
        <a:off x="3985350" y="3396004"/>
        <a:ext cx="1529306" cy="489378"/>
      </dsp:txXfrm>
    </dsp:sp>
    <dsp:sp modelId="{8B905A92-6DA7-1140-B25A-3349AD0163E2}">
      <dsp:nvSpPr>
        <dsp:cNvPr id="0" name=""/>
        <dsp:cNvSpPr/>
      </dsp:nvSpPr>
      <dsp:spPr>
        <a:xfrm>
          <a:off x="6218138" y="3258367"/>
          <a:ext cx="764653" cy="7646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784FC1-ADC9-AE44-B8C8-45C2F5A8D15C}">
      <dsp:nvSpPr>
        <dsp:cNvPr id="0" name=""/>
        <dsp:cNvSpPr/>
      </dsp:nvSpPr>
      <dsp:spPr>
        <a:xfrm>
          <a:off x="6218138" y="3258367"/>
          <a:ext cx="764653" cy="7646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38EBAF-10BB-4F47-B447-BA3BBEDB6DE2}">
      <dsp:nvSpPr>
        <dsp:cNvPr id="0" name=""/>
        <dsp:cNvSpPr/>
      </dsp:nvSpPr>
      <dsp:spPr>
        <a:xfrm>
          <a:off x="5835811" y="3396004"/>
          <a:ext cx="1529306" cy="4893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Referat I3</a:t>
          </a:r>
        </a:p>
      </dsp:txBody>
      <dsp:txXfrm>
        <a:off x="5835811" y="3396004"/>
        <a:ext cx="1529306" cy="489378"/>
      </dsp:txXfrm>
    </dsp:sp>
    <dsp:sp modelId="{775BAF4F-6AE9-7743-942B-C9C8637CADDE}">
      <dsp:nvSpPr>
        <dsp:cNvPr id="0" name=""/>
        <dsp:cNvSpPr/>
      </dsp:nvSpPr>
      <dsp:spPr>
        <a:xfrm>
          <a:off x="6218138" y="2172559"/>
          <a:ext cx="764653" cy="7646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754FF8-1266-B244-AB68-AB865530CA55}">
      <dsp:nvSpPr>
        <dsp:cNvPr id="0" name=""/>
        <dsp:cNvSpPr/>
      </dsp:nvSpPr>
      <dsp:spPr>
        <a:xfrm>
          <a:off x="6218138" y="2172559"/>
          <a:ext cx="764653" cy="7646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E4978-03F6-9A4A-A537-BEC79291B34D}">
      <dsp:nvSpPr>
        <dsp:cNvPr id="0" name=""/>
        <dsp:cNvSpPr/>
      </dsp:nvSpPr>
      <dsp:spPr>
        <a:xfrm>
          <a:off x="5835811" y="2310196"/>
          <a:ext cx="1529306" cy="4893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Abteilung II</a:t>
          </a:r>
        </a:p>
      </dsp:txBody>
      <dsp:txXfrm>
        <a:off x="5835811" y="2310196"/>
        <a:ext cx="1529306" cy="489378"/>
      </dsp:txXfrm>
    </dsp:sp>
    <dsp:sp modelId="{009D5380-4468-844D-A005-200E56483279}">
      <dsp:nvSpPr>
        <dsp:cNvPr id="0" name=""/>
        <dsp:cNvSpPr/>
      </dsp:nvSpPr>
      <dsp:spPr>
        <a:xfrm>
          <a:off x="8068599" y="2172559"/>
          <a:ext cx="764653" cy="7646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CBD1B6-89CC-3243-864C-0B31F2ADE974}">
      <dsp:nvSpPr>
        <dsp:cNvPr id="0" name=""/>
        <dsp:cNvSpPr/>
      </dsp:nvSpPr>
      <dsp:spPr>
        <a:xfrm>
          <a:off x="8068599" y="2172559"/>
          <a:ext cx="764653" cy="7646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7CE029-102F-5842-885C-E6B425E1E59B}">
      <dsp:nvSpPr>
        <dsp:cNvPr id="0" name=""/>
        <dsp:cNvSpPr/>
      </dsp:nvSpPr>
      <dsp:spPr>
        <a:xfrm>
          <a:off x="7686272" y="2310196"/>
          <a:ext cx="1529306" cy="4893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Abteilung III</a:t>
          </a:r>
        </a:p>
      </dsp:txBody>
      <dsp:txXfrm>
        <a:off x="7686272" y="2310196"/>
        <a:ext cx="1529306" cy="489378"/>
      </dsp:txXfrm>
    </dsp:sp>
    <dsp:sp modelId="{E8403495-DB0B-3444-A25A-8E53A5670967}">
      <dsp:nvSpPr>
        <dsp:cNvPr id="0" name=""/>
        <dsp:cNvSpPr/>
      </dsp:nvSpPr>
      <dsp:spPr>
        <a:xfrm>
          <a:off x="8068599" y="1086751"/>
          <a:ext cx="764653" cy="7646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5D9AEA-59DF-4B4E-8C01-2D67A1407F32}">
      <dsp:nvSpPr>
        <dsp:cNvPr id="0" name=""/>
        <dsp:cNvSpPr/>
      </dsp:nvSpPr>
      <dsp:spPr>
        <a:xfrm>
          <a:off x="8068599" y="1086751"/>
          <a:ext cx="764653" cy="7646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8E0C0-A8E0-C246-8A8A-16401A4BB5A9}">
      <dsp:nvSpPr>
        <dsp:cNvPr id="0" name=""/>
        <dsp:cNvSpPr/>
      </dsp:nvSpPr>
      <dsp:spPr>
        <a:xfrm>
          <a:off x="7686272" y="1224389"/>
          <a:ext cx="1529306" cy="4893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0" i="0" u="none" kern="1200" dirty="0"/>
            <a:t>Parlamentarische Staatssekretärin</a:t>
          </a:r>
          <a:endParaRPr lang="de-DE" sz="1300" kern="1200" dirty="0"/>
        </a:p>
      </dsp:txBody>
      <dsp:txXfrm>
        <a:off x="7686272" y="1224389"/>
        <a:ext cx="1529306" cy="4893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6211-610F-44E5-BF19-D3CDF6EDD281}" type="datetimeFigureOut">
              <a:rPr lang="de-DE" smtClean="0"/>
              <a:t>25.06.20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61AA8-FB04-42D1-9939-D1A1356F808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31560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435D3-23A6-45D3-8DFA-7317DC1E7A64}" type="datetimeFigureOut">
              <a:rPr lang="de-DE" smtClean="0"/>
              <a:t>25.06.20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AC09-DF60-43F4-96BF-67D4D9A7409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3182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3144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5340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025526"/>
            <a:ext cx="12192000" cy="583247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4" y="4494775"/>
            <a:ext cx="10438871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alpha val="80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4" name="Rechteck 3"/>
          <p:cNvSpPr/>
          <p:nvPr/>
        </p:nvSpPr>
        <p:spPr>
          <a:xfrm>
            <a:off x="0" y="1025525"/>
            <a:ext cx="12192000" cy="17145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1202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847689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1030288"/>
            <a:ext cx="12192000" cy="509905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5895653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2192000" cy="6129331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79611084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2" y="4494775"/>
            <a:ext cx="10438873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102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4"/>
          <p:cNvCxnSpPr/>
          <p:nvPr/>
        </p:nvCxnSpPr>
        <p:spPr>
          <a:xfrm>
            <a:off x="0" y="120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98478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8119933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387259"/>
            <a:ext cx="10580687" cy="1198491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706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65749" y="1484313"/>
            <a:ext cx="6089649" cy="43449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74711" y="1484313"/>
            <a:ext cx="4300539" cy="133200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874712" y="2943181"/>
            <a:ext cx="4300537" cy="133200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74710" y="4402050"/>
            <a:ext cx="4300537" cy="1427249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91138792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67449" y="1484314"/>
            <a:ext cx="5187950" cy="4344985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0242763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49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66198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3399576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8070849" y="1484315"/>
            <a:ext cx="33845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457700" y="1484315"/>
            <a:ext cx="341630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359633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267450" y="368305"/>
            <a:ext cx="5046135" cy="66214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de-DE" sz="2400" dirty="0"/>
              <a:t>Titelmasterformat durch Klicken bearbeiten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50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67507"/>
            <a:ext cx="5195887" cy="66278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6531681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Das ist eine Überschrift</a:t>
            </a:r>
            <a:br>
              <a:rPr lang="de-DE" dirty="0"/>
            </a:br>
            <a:r>
              <a:rPr lang="de-DE" dirty="0"/>
              <a:t>in zwei Zeilen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Textebene (16pt)</a:t>
            </a:r>
          </a:p>
          <a:p>
            <a:pPr lvl="1"/>
            <a:r>
              <a:rPr lang="de-DE" dirty="0"/>
              <a:t>Zweite Textebene für Aufzählungen</a:t>
            </a:r>
          </a:p>
          <a:p>
            <a:pPr lvl="2"/>
            <a:r>
              <a:rPr lang="de-DE" dirty="0"/>
              <a:t>Dritte Textebene bei viel Text (14pt)</a:t>
            </a:r>
          </a:p>
          <a:p>
            <a:pPr lvl="3"/>
            <a:r>
              <a:rPr lang="de-DE" dirty="0"/>
              <a:t>Vierte Textebene für Aufzählungen bei viel Text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Zwischenseite</a:t>
            </a:r>
          </a:p>
          <a:p>
            <a:pPr lvl="6"/>
            <a:r>
              <a:rPr lang="de-DE" dirty="0"/>
              <a:t>Für den nächsten Präsentationsabschnitt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3575050" y="6442908"/>
            <a:ext cx="5187950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chemeClr val="bg2"/>
                </a:solidFill>
              </a:rPr>
              <a:t>Stefanie Gerstenberger, M.A. </a:t>
            </a:r>
            <a:r>
              <a:rPr lang="de-DE" sz="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de-DE" sz="800" dirty="0">
              <a:solidFill>
                <a:schemeClr val="bg2"/>
              </a:solidFill>
            </a:endParaRPr>
          </a:p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Übung </a:t>
            </a:r>
            <a:endParaRPr lang="de-DE" sz="8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6123216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8966200" y="6306444"/>
            <a:ext cx="704850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Folie</a:t>
            </a:r>
            <a:r>
              <a:rPr lang="de-DE" sz="800" baseline="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fld id="{38F97D41-8991-4148-BA02-56FEE4AAF2CC}" type="slidenum">
              <a:rPr lang="de-DE" sz="800" baseline="0" smtClean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2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800" baseline="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955" y="6336430"/>
            <a:ext cx="770373" cy="35061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93" y="6336706"/>
            <a:ext cx="1115691" cy="32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9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</p:sldLayoutIdLst>
  <p:hf hdr="0"/>
  <p:txStyles>
    <p:titleStyle>
      <a:lvl1pPr algn="l" defTabSz="914269" rtl="0" eaLnBrk="1" latinLnBrk="0" hangingPunct="1">
        <a:spcBef>
          <a:spcPct val="0"/>
        </a:spcBef>
        <a:buNone/>
        <a:defRPr sz="2400" b="1" kern="1200" baseline="0">
          <a:solidFill>
            <a:schemeClr val="tx2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1pPr>
      <a:lvl2pPr marL="395942" indent="-323953" algn="l" defTabSz="914269" rtl="0" eaLnBrk="1" latinLnBrk="0" hangingPunct="1">
        <a:spcBef>
          <a:spcPts val="300"/>
        </a:spcBef>
        <a:buFont typeface="Open Sans" panose="020B0606030504020204" pitchFamily="34" charset="0"/>
        <a:buChar char="—"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2pPr>
      <a:lvl3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3pPr>
      <a:lvl4pPr marL="395942" indent="-215969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4pPr>
      <a:lvl5pPr marL="575916" indent="-179362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 baseline="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5pPr>
      <a:lvl6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b="1" kern="1200">
          <a:solidFill>
            <a:schemeClr val="bg1"/>
          </a:solidFill>
          <a:latin typeface="+mn-lt"/>
          <a:ea typeface="+mn-ea"/>
          <a:cs typeface="+mn-cs"/>
        </a:defRPr>
      </a:lvl6pPr>
      <a:lvl7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bg1"/>
          </a:solidFill>
          <a:latin typeface="+mn-lt"/>
          <a:ea typeface="+mn-ea"/>
          <a:cs typeface="+mn-cs"/>
        </a:defRPr>
      </a:lvl7pPr>
      <a:lvl8pPr marL="3428502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5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2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3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992">
          <p15:clr>
            <a:srgbClr val="F26B43"/>
          </p15:clr>
        </p15:guide>
        <p15:guide id="7" pos="1120">
          <p15:clr>
            <a:srgbClr val="F26B43"/>
          </p15:clr>
        </p15:guide>
        <p15:guide id="8" pos="1676">
          <p15:clr>
            <a:srgbClr val="F26B43"/>
          </p15:clr>
        </p15:guide>
        <p15:guide id="9" pos="1556">
          <p15:clr>
            <a:srgbClr val="F26B43"/>
          </p15:clr>
        </p15:guide>
        <p15:guide id="10" pos="2252">
          <p15:clr>
            <a:srgbClr val="F26B43"/>
          </p15:clr>
        </p15:guide>
        <p15:guide id="11" pos="2128">
          <p15:clr>
            <a:srgbClr val="F26B43"/>
          </p15:clr>
        </p15:guide>
        <p15:guide id="16" pos="3824">
          <p15:clr>
            <a:srgbClr val="F26B43"/>
          </p15:clr>
        </p15:guide>
        <p15:guide id="17" pos="3948">
          <p15:clr>
            <a:srgbClr val="F26B43"/>
          </p15:clr>
        </p15:guide>
        <p15:guide id="20" pos="4384">
          <p15:clr>
            <a:srgbClr val="F26B43"/>
          </p15:clr>
        </p15:guide>
        <p15:guide id="21" pos="4508">
          <p15:clr>
            <a:srgbClr val="F26B43"/>
          </p15:clr>
        </p15:guide>
        <p15:guide id="22" pos="6780">
          <p15:clr>
            <a:srgbClr val="F26B43"/>
          </p15:clr>
        </p15:guide>
        <p15:guide id="23" pos="6656">
          <p15:clr>
            <a:srgbClr val="F26B43"/>
          </p15:clr>
        </p15:guide>
        <p15:guide id="24" pos="4960">
          <p15:clr>
            <a:srgbClr val="F26B43"/>
          </p15:clr>
        </p15:guide>
        <p15:guide id="25" pos="5084">
          <p15:clr>
            <a:srgbClr val="F26B43"/>
          </p15:clr>
        </p15:guide>
        <p15:guide id="30" orient="horz" pos="538">
          <p15:clr>
            <a:srgbClr val="F26B43"/>
          </p15:clr>
        </p15:guide>
        <p15:guide id="31" pos="551">
          <p15:clr>
            <a:srgbClr val="F26B43"/>
          </p15:clr>
        </p15:guide>
        <p15:guide id="39" pos="6092">
          <p15:clr>
            <a:srgbClr val="F26B43"/>
          </p15:clr>
        </p15:guide>
        <p15:guide id="40" pos="6216">
          <p15:clr>
            <a:srgbClr val="F26B43"/>
          </p15:clr>
        </p15:guide>
        <p15:guide id="41" pos="2692">
          <p15:clr>
            <a:srgbClr val="F26B43"/>
          </p15:clr>
        </p15:guide>
        <p15:guide id="42" pos="2808">
          <p15:clr>
            <a:srgbClr val="F26B43"/>
          </p15:clr>
        </p15:guide>
        <p15:guide id="43" pos="3260">
          <p15:clr>
            <a:srgbClr val="F26B43"/>
          </p15:clr>
        </p15:guide>
        <p15:guide id="44" pos="3380">
          <p15:clr>
            <a:srgbClr val="F26B43"/>
          </p15:clr>
        </p15:guide>
        <p15:guide id="50" pos="5520">
          <p15:clr>
            <a:srgbClr val="F26B43"/>
          </p15:clr>
        </p15:guide>
        <p15:guide id="52" orient="horz" pos="933">
          <p15:clr>
            <a:srgbClr val="F26B43"/>
          </p15:clr>
        </p15:guide>
        <p15:guide id="53" orient="horz" pos="759">
          <p15:clr>
            <a:srgbClr val="F26B43"/>
          </p15:clr>
        </p15:guide>
        <p15:guide id="58" orient="horz" pos="218">
          <p15:clr>
            <a:srgbClr val="F26B43"/>
          </p15:clr>
        </p15:guide>
        <p15:guide id="59" orient="horz" pos="3680">
          <p15:clr>
            <a:srgbClr val="F26B43"/>
          </p15:clr>
        </p15:guide>
        <p15:guide id="60" orient="horz" pos="3861">
          <p15:clr>
            <a:srgbClr val="F26B43"/>
          </p15:clr>
        </p15:guide>
        <p15:guide id="62" orient="horz" pos="2130">
          <p15:clr>
            <a:srgbClr val="F26B43"/>
          </p15:clr>
        </p15:guide>
        <p15:guide id="65" pos="5648">
          <p15:clr>
            <a:srgbClr val="F26B43"/>
          </p15:clr>
        </p15:guide>
        <p15:guide id="66" orient="horz" pos="649">
          <p15:clr>
            <a:srgbClr val="F26B43"/>
          </p15:clr>
        </p15:guide>
        <p15:guide id="67" pos="7216">
          <p15:clr>
            <a:srgbClr val="F26B43"/>
          </p15:clr>
        </p15:guide>
        <p15:guide id="69" orient="horz" pos="3988">
          <p15:clr>
            <a:srgbClr val="F26B43"/>
          </p15:clr>
        </p15:guide>
        <p15:guide id="70" orient="horz" pos="4196">
          <p15:clr>
            <a:srgbClr val="F26B43"/>
          </p15:clr>
        </p15:guide>
        <p15:guide id="71" pos="318">
          <p15:clr>
            <a:srgbClr val="F26B43"/>
          </p15:clr>
        </p15:guide>
        <p15:guide id="72" orient="horz" pos="41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de-DE" dirty="0"/>
              <a:t>Stefanie Gerstenberger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Institut für Politikwissenschaft – Professur für politische Systeme und Systemvergleich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</a:t>
            </a:r>
            <a:r>
              <a:rPr lang="de-DE" b="0" dirty="0"/>
              <a:t> zu den Vorlesungen</a:t>
            </a:r>
            <a:br>
              <a:rPr lang="de-DE" b="0" dirty="0"/>
            </a:br>
            <a:r>
              <a:rPr lang="de-DE" b="0" dirty="0"/>
              <a:t>- Das politische System der BRD</a:t>
            </a:r>
            <a:br>
              <a:rPr lang="de-DE" b="0" dirty="0"/>
            </a:br>
            <a:r>
              <a:rPr lang="de-DE" b="0" dirty="0"/>
              <a:t>- Systemvergleich I: Grundlagen &amp; freiheitliche Systeme</a:t>
            </a:r>
          </a:p>
        </p:txBody>
      </p:sp>
    </p:spTree>
    <p:extLst>
      <p:ext uri="{BB962C8B-B14F-4D97-AF65-F5344CB8AC3E}">
        <p14:creationId xmlns:p14="http://schemas.microsoft.com/office/powerpoint/2010/main" val="86802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8678B0E-7BC0-174F-9D24-20F182312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Kleines Quiz 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A830988-F475-B545-89C0-D31E74D9EFD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Nennen Sie die 16 Bundesländer inklusive ihrer Hauptstädte. Ordnen Sie die Bundesländer nach der Größe Ihrer Einwohnerzahl. Wie viele Stimmen haben die einzelnen Bundesländer im Bundesrat?</a:t>
            </a:r>
          </a:p>
          <a:p>
            <a:endParaRPr lang="de-DE" dirty="0"/>
          </a:p>
          <a:p>
            <a:r>
              <a:rPr lang="de-DE" dirty="0"/>
              <a:t>Wer ist  der/die </a:t>
            </a:r>
            <a:r>
              <a:rPr lang="de-DE" dirty="0" err="1"/>
              <a:t>dienstälteste</a:t>
            </a:r>
            <a:r>
              <a:rPr lang="de-DE" dirty="0"/>
              <a:t> Bundesminister/in?</a:t>
            </a:r>
          </a:p>
          <a:p>
            <a:endParaRPr lang="de-DE" dirty="0"/>
          </a:p>
          <a:p>
            <a:r>
              <a:rPr lang="de-DE" dirty="0"/>
              <a:t>Wer war bevor er/sie zum Bundesminister/in in der 19. Wahlperiode ernannt wurde Parlamentarischer Staatssekretär/in? </a:t>
            </a:r>
          </a:p>
        </p:txBody>
      </p:sp>
    </p:spTree>
    <p:extLst>
      <p:ext uri="{BB962C8B-B14F-4D97-AF65-F5344CB8AC3E}">
        <p14:creationId xmlns:p14="http://schemas.microsoft.com/office/powerpoint/2010/main" val="1638871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AC46C7-09A2-0E49-81CF-AB72389E4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Kleines Quiz – Antworten </a:t>
            </a:r>
            <a:r>
              <a:rPr lang="de-DE" sz="1600" b="0" dirty="0"/>
              <a:t>(Nennen Sie die 16 Bundesländer inklusive ihrer Hauptstädte. Ordnen Sie die Bundesländer nach der Größe Ihrer Einwohnerzahl. Wie viele Stimmen haben die einzelnen Bundesländer im Bundesrat?)</a:t>
            </a:r>
            <a:br>
              <a:rPr lang="de-DE" sz="1600" b="0" dirty="0"/>
            </a:br>
            <a:r>
              <a:rPr lang="de-DE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D8A97D-30AA-FC4F-8AF6-212C496CFA8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numCol="2"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Nordrhein-Westfalen – Düsseldorf 6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Bayern – München 6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Baden-Württemberg – Stuttgart 6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Niedersachsen – Hannover 6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Hessen – Wiesbaden 5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Rheinland-Pfalz – Mainz 4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Sachsen – Dresden 4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Berlin 4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Schleswig-Holstein – Kiel 4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Brandenburg – Potsdam 4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Sachsen-Anhalt – Magdeburg 4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Thüringen – Erfurt 4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Hamburg 3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Mecklenburg-Vorpommern – Schwerin 3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Saarland – Saarbrücken 3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de-DE" dirty="0"/>
              <a:t>Bremen 3</a:t>
            </a:r>
          </a:p>
          <a:p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2988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F53D0E-A9E6-0B48-ABC5-47D8FBF8F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Kleines Quiz – Antworten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BB613-E349-0947-A849-E3619F922FF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Wer ist  der/die </a:t>
            </a:r>
            <a:r>
              <a:rPr lang="de-DE" dirty="0" err="1"/>
              <a:t>dienstälteste</a:t>
            </a:r>
            <a:r>
              <a:rPr lang="de-DE" dirty="0"/>
              <a:t> Bundesminister/in?</a:t>
            </a:r>
          </a:p>
          <a:p>
            <a:r>
              <a:rPr lang="de-DE" dirty="0"/>
              <a:t>Mit über 11 Amtsjahren ist Horst Seehofer der </a:t>
            </a:r>
            <a:r>
              <a:rPr lang="de-DE" dirty="0" err="1"/>
              <a:t>dienstälteste</a:t>
            </a:r>
            <a:r>
              <a:rPr lang="de-DE" dirty="0"/>
              <a:t> amtierende Bundesminister in der aktuellen Bundesregierung. </a:t>
            </a:r>
          </a:p>
          <a:p>
            <a:r>
              <a:rPr lang="de-DE" dirty="0"/>
              <a:t>Wer war bevor er/sie zum Bundesminister/in in der 19. Wahlperiode ernannt wurde Parlamentarischer Staatssekretär/in?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Jens Spahn (CDU)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Helge Braun (CDU)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Julia </a:t>
            </a:r>
            <a:r>
              <a:rPr lang="de-DE" dirty="0" err="1"/>
              <a:t>Klökner</a:t>
            </a:r>
            <a:r>
              <a:rPr lang="de-DE" dirty="0"/>
              <a:t> (CDU)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Andreas Scheuer (CSU)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Christine </a:t>
            </a:r>
            <a:r>
              <a:rPr lang="de-DE" dirty="0" err="1"/>
              <a:t>Lambrecht</a:t>
            </a:r>
            <a:r>
              <a:rPr lang="de-DE" dirty="0"/>
              <a:t> (SPD)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7617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AAD70B-F1B6-B343-809A-67E584226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Nachtrag Staatssekretäre  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1AD2A4D3-E788-774A-B042-B68C4EE978C3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125107678"/>
              </p:ext>
            </p:extLst>
          </p:nvPr>
        </p:nvGraphicFramePr>
        <p:xfrm>
          <a:off x="104931" y="719529"/>
          <a:ext cx="11350469" cy="5109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6467259F-B295-544B-91CE-59F3B9092EAD}"/>
              </a:ext>
            </a:extLst>
          </p:cNvPr>
          <p:cNvSpPr txBox="1"/>
          <p:nvPr/>
        </p:nvSpPr>
        <p:spPr>
          <a:xfrm>
            <a:off x="6780551" y="5629246"/>
            <a:ext cx="5306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Beispielhafter Aufbau eines Ministeriums </a:t>
            </a:r>
          </a:p>
        </p:txBody>
      </p:sp>
    </p:spTree>
    <p:extLst>
      <p:ext uri="{BB962C8B-B14F-4D97-AF65-F5344CB8AC3E}">
        <p14:creationId xmlns:p14="http://schemas.microsoft.com/office/powerpoint/2010/main" val="4133004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645FB-9495-6640-BDCD-E0F08721F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Übungsaufgaben - BRD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86E444-C2EA-F140-9548-490B17367F7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Erläutern Sie knapp folgende Begriffe: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Politikverflechtung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zentrifugaler Föderalismus – zentripetaler Föderalismus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Der Bundesrat als Vetospieler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Beschreiben Sie die Verfahren, mit denen der Bundespräsident gewählt wird. Erörtern Sie anschließend die Forderungen nach einer Direktwahl des Bundespräsidenten unter Berücksichtigung der Funktionslogik des bundesdeutschen politischen Systems.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1641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F38AD4-8888-F34E-91AF-FD7E99C9A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Übungsaufgaben - SYS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A264A8-669D-374E-99D2-B06B258B2D3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i="1" dirty="0"/>
              <a:t>„Die Demokratie ist die beste aller Staatsformen.“</a:t>
            </a:r>
            <a:r>
              <a:rPr lang="de-DE" dirty="0"/>
              <a:t> Erörtern Sie diese Aussage und kommen Sie so zu einem theoretisch und empirisch fundierten Urteil über die Leistungsfähigkeit von Demokratien im Vergleich zu autoritären Systemen. </a:t>
            </a:r>
          </a:p>
          <a:p>
            <a:pPr lvl="1" indent="0">
              <a:buNone/>
            </a:pPr>
            <a:endParaRPr lang="de-DE" dirty="0"/>
          </a:p>
          <a:p>
            <a:pPr marL="681692" lvl="1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7770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9CBB86-F4B3-014E-9DC9-7A70456B0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Ausblick und Hinweis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AC0311-0B3E-214D-BF80-6CA02EC49B3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Nächste Sitzung am </a:t>
            </a:r>
            <a:r>
              <a:rPr lang="de-DE" b="1" dirty="0"/>
              <a:t>09.07.2020</a:t>
            </a:r>
            <a:r>
              <a:rPr lang="de-DE" dirty="0"/>
              <a:t>, </a:t>
            </a:r>
            <a:r>
              <a:rPr lang="de-DE" b="1" dirty="0"/>
              <a:t>9.20 </a:t>
            </a:r>
            <a:r>
              <a:rPr lang="de-DE" dirty="0"/>
              <a:t>Uhr. </a:t>
            </a:r>
          </a:p>
          <a:p>
            <a:r>
              <a:rPr lang="de-DE" dirty="0"/>
              <a:t>Teilnehmen können Sie über diesen </a:t>
            </a:r>
            <a:r>
              <a:rPr lang="de-DE" b="1" dirty="0"/>
              <a:t>Link</a:t>
            </a:r>
            <a:r>
              <a:rPr lang="de-DE" dirty="0"/>
              <a:t>: https://tu-</a:t>
            </a:r>
            <a:r>
              <a:rPr lang="de-DE" dirty="0" err="1"/>
              <a:t>dresden.zoom.us</a:t>
            </a:r>
            <a:r>
              <a:rPr lang="de-DE" dirty="0"/>
              <a:t>/</a:t>
            </a:r>
            <a:r>
              <a:rPr lang="de-DE" dirty="0" err="1"/>
              <a:t>j</a:t>
            </a:r>
            <a:r>
              <a:rPr lang="de-DE" dirty="0"/>
              <a:t>/99724655845?pwd=TWViL3ZhVEhNUVpKZTJpYWd3RDBTZz09 </a:t>
            </a:r>
          </a:p>
          <a:p>
            <a:r>
              <a:rPr lang="de-DE" dirty="0"/>
              <a:t>Das </a:t>
            </a:r>
            <a:r>
              <a:rPr lang="de-DE" b="1" dirty="0"/>
              <a:t>Passwort</a:t>
            </a:r>
            <a:r>
              <a:rPr lang="de-DE" dirty="0"/>
              <a:t> lautet: BRD-SYS1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7543989"/>
      </p:ext>
    </p:extLst>
  </p:cSld>
  <p:clrMapOvr>
    <a:masterClrMapping/>
  </p:clrMapOvr>
</p:sld>
</file>

<file path=ppt/theme/theme1.xml><?xml version="1.0" encoding="utf-8"?>
<a:theme xmlns:a="http://schemas.openxmlformats.org/drawingml/2006/main" name="TUD_2018_16zu9">
  <a:themeElements>
    <a:clrScheme name="TUD_Farben">
      <a:dk1>
        <a:srgbClr val="00305E"/>
      </a:dk1>
      <a:lt1>
        <a:srgbClr val="FFFFFF"/>
      </a:lt1>
      <a:dk2>
        <a:srgbClr val="00305E"/>
      </a:dk2>
      <a:lt2>
        <a:srgbClr val="727879"/>
      </a:lt2>
      <a:accent1>
        <a:srgbClr val="009EE0"/>
      </a:accent1>
      <a:accent2>
        <a:srgbClr val="006AB3"/>
      </a:accent2>
      <a:accent3>
        <a:srgbClr val="6AB023"/>
      </a:accent3>
      <a:accent4>
        <a:srgbClr val="007D40"/>
      </a:accent4>
      <a:accent5>
        <a:srgbClr val="93107E"/>
      </a:accent5>
      <a:accent6>
        <a:srgbClr val="54378A"/>
      </a:accent6>
      <a:hlink>
        <a:srgbClr val="009EE0"/>
      </a:hlink>
      <a:folHlink>
        <a:srgbClr val="006AB3"/>
      </a:folHlink>
    </a:clrScheme>
    <a:fontScheme name="TUD_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äsentationsvorlage_TUD_16zu9.potx" id="{31D16C43-CE8A-487C-877F-1CE738588514}" vid="{D0A951CF-2A2A-4137-AC09-300C595B1D60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TUD_2018_16zu9</Template>
  <TotalTime>0</TotalTime>
  <Words>381</Words>
  <Application>Microsoft Macintosh PowerPoint</Application>
  <PresentationFormat>Breitbild</PresentationFormat>
  <Paragraphs>63</Paragraphs>
  <Slides>8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Symbol</vt:lpstr>
      <vt:lpstr>Open Sans</vt:lpstr>
      <vt:lpstr>Calibri</vt:lpstr>
      <vt:lpstr>TUD_2018_16zu9</vt:lpstr>
      <vt:lpstr>Übung zu den Vorlesungen - Das politische System der BRD - Systemvergleich I: Grundlagen &amp; freiheitliche Systeme</vt:lpstr>
      <vt:lpstr>Kleines Quiz </vt:lpstr>
      <vt:lpstr>Kleines Quiz – Antworten (Nennen Sie die 16 Bundesländer inklusive ihrer Hauptstädte. Ordnen Sie die Bundesländer nach der Größe Ihrer Einwohnerzahl. Wie viele Stimmen haben die einzelnen Bundesländer im Bundesrat?)  </vt:lpstr>
      <vt:lpstr>Kleines Quiz – Antworten </vt:lpstr>
      <vt:lpstr>Nachtrag Staatssekretäre  </vt:lpstr>
      <vt:lpstr>Übungsaufgaben - BRD </vt:lpstr>
      <vt:lpstr>Übungsaufgaben - SYS</vt:lpstr>
      <vt:lpstr>Ausblick und Hinweis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Übung zur Vorlesung: Systemvergleich I: Grundlagen &amp; freiheitliche Systeme</dc:title>
  <dc:subject/>
  <dc:creator>Stefanie</dc:creator>
  <cp:keywords/>
  <dc:description/>
  <cp:lastModifiedBy>Stefanie</cp:lastModifiedBy>
  <cp:revision>60</cp:revision>
  <dcterms:created xsi:type="dcterms:W3CDTF">2020-05-27T15:20:14Z</dcterms:created>
  <dcterms:modified xsi:type="dcterms:W3CDTF">2020-07-02T09:38:07Z</dcterms:modified>
  <cp:category/>
</cp:coreProperties>
</file>