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46"/>
  </p:notesMasterIdLst>
  <p:sldIdLst>
    <p:sldId id="256" r:id="rId3"/>
    <p:sldId id="298" r:id="rId4"/>
    <p:sldId id="335" r:id="rId5"/>
    <p:sldId id="349" r:id="rId6"/>
    <p:sldId id="350" r:id="rId7"/>
    <p:sldId id="372" r:id="rId8"/>
    <p:sldId id="351" r:id="rId9"/>
    <p:sldId id="352" r:id="rId10"/>
    <p:sldId id="364" r:id="rId11"/>
    <p:sldId id="342" r:id="rId12"/>
    <p:sldId id="343" r:id="rId13"/>
    <p:sldId id="344" r:id="rId14"/>
    <p:sldId id="345" r:id="rId15"/>
    <p:sldId id="339" r:id="rId16"/>
    <p:sldId id="340" r:id="rId17"/>
    <p:sldId id="341" r:id="rId18"/>
    <p:sldId id="299" r:id="rId19"/>
    <p:sldId id="333" r:id="rId20"/>
    <p:sldId id="332" r:id="rId21"/>
    <p:sldId id="334" r:id="rId22"/>
    <p:sldId id="336" r:id="rId23"/>
    <p:sldId id="337" r:id="rId24"/>
    <p:sldId id="338" r:id="rId25"/>
    <p:sldId id="346" r:id="rId26"/>
    <p:sldId id="354" r:id="rId27"/>
    <p:sldId id="355" r:id="rId28"/>
    <p:sldId id="356" r:id="rId29"/>
    <p:sldId id="357" r:id="rId30"/>
    <p:sldId id="358" r:id="rId31"/>
    <p:sldId id="359" r:id="rId32"/>
    <p:sldId id="360" r:id="rId33"/>
    <p:sldId id="353" r:id="rId34"/>
    <p:sldId id="361" r:id="rId35"/>
    <p:sldId id="362" r:id="rId36"/>
    <p:sldId id="363" r:id="rId37"/>
    <p:sldId id="369" r:id="rId38"/>
    <p:sldId id="370" r:id="rId39"/>
    <p:sldId id="366" r:id="rId40"/>
    <p:sldId id="367" r:id="rId41"/>
    <p:sldId id="368" r:id="rId42"/>
    <p:sldId id="373" r:id="rId43"/>
    <p:sldId id="371" r:id="rId44"/>
    <p:sldId id="365" r:id="rId45"/>
  </p:sldIdLst>
  <p:sldSz cx="9144000" cy="6858000" type="screen4x3"/>
  <p:notesSz cx="7559675" cy="10691813"/>
  <p:defaultTextStyle>
    <a:lvl1pPr marL="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1pPr>
    <a:lvl2pPr marL="457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2pPr>
    <a:lvl3pPr marL="914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3pPr>
    <a:lvl4pPr marL="1371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4pPr>
    <a:lvl5pPr marL="18288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5pPr>
    <a:lvl6pPr marL="22860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6pPr>
    <a:lvl7pPr marL="2743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7pPr>
    <a:lvl8pPr marL="3200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8pPr>
    <a:lvl9pPr marL="3657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F50"/>
    <a:srgbClr val="F8B0A6"/>
    <a:srgbClr val="3399FF"/>
    <a:srgbClr val="FFFF00"/>
    <a:srgbClr val="57854B"/>
    <a:srgbClr val="CCFFCC"/>
    <a:srgbClr val="009999"/>
    <a:srgbClr val="33CCCC"/>
    <a:srgbClr val="CCFF99"/>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smNativeData">
      <pr:smAppRevision xmlns:p14="http://schemas.microsoft.com/office/powerpoint/2010/main" xmlns:pr="smNativeData" xmlns="" dt="1588419466" val="976" revOS="4"/>
      <pr:smFileRevision xmlns:p14="http://schemas.microsoft.com/office/powerpoint/2010/main" xmlns:pr="smNativeData" xmlns="" dt="1588419466" val="0"/>
      <pr:guideOptions xmlns:p14="http://schemas.microsoft.com/office/powerpoint/2010/main" xmlns:pr="smNativeData" xmlns="" dt="1588419466" snapToBorders="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474"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stbenutzer" providerId="Windows Live" clId="Web-{E4524673-C13C-455A-9503-1C806A2C6EA5}"/>
    <pc:docChg chg="addSld modSld">
      <pc:chgData name="Gastbenutzer" userId="" providerId="Windows Live" clId="Web-{E4524673-C13C-455A-9503-1C806A2C6EA5}" dt="2021-01-06T23:46:20.451" v="991" actId="1076"/>
      <pc:docMkLst>
        <pc:docMk/>
      </pc:docMkLst>
      <pc:sldChg chg="modSp">
        <pc:chgData name="Gastbenutzer" userId="" providerId="Windows Live" clId="Web-{E4524673-C13C-455A-9503-1C806A2C6EA5}" dt="2021-01-06T23:12:49.095" v="220" actId="20577"/>
        <pc:sldMkLst>
          <pc:docMk/>
          <pc:sldMk cId="684822524" sldId="346"/>
        </pc:sldMkLst>
        <pc:spChg chg="mod">
          <ac:chgData name="Gastbenutzer" userId="" providerId="Windows Live" clId="Web-{E4524673-C13C-455A-9503-1C806A2C6EA5}" dt="2021-01-06T23:12:49.095" v="220" actId="20577"/>
          <ac:spMkLst>
            <pc:docMk/>
            <pc:sldMk cId="684822524" sldId="346"/>
            <ac:spMk id="14" creationId="{F8163202-F5F4-8640-89EE-502871453E4B}"/>
          </ac:spMkLst>
        </pc:spChg>
      </pc:sldChg>
      <pc:sldChg chg="addSp delSp modSp add replId">
        <pc:chgData name="Gastbenutzer" userId="" providerId="Windows Live" clId="Web-{E4524673-C13C-455A-9503-1C806A2C6EA5}" dt="2021-01-06T23:15:54.006" v="320"/>
        <pc:sldMkLst>
          <pc:docMk/>
          <pc:sldMk cId="1529821012" sldId="354"/>
        </pc:sldMkLst>
        <pc:spChg chg="mod">
          <ac:chgData name="Gastbenutzer" userId="" providerId="Windows Live" clId="Web-{E4524673-C13C-455A-9503-1C806A2C6EA5}" dt="2021-01-06T23:15:36.990" v="315" actId="20577"/>
          <ac:spMkLst>
            <pc:docMk/>
            <pc:sldMk cId="1529821012" sldId="354"/>
            <ac:spMk id="14" creationId="{F8163202-F5F4-8640-89EE-502871453E4B}"/>
          </ac:spMkLst>
        </pc:spChg>
        <pc:spChg chg="add del mod">
          <ac:chgData name="Gastbenutzer" userId="" providerId="Windows Live" clId="Web-{E4524673-C13C-455A-9503-1C806A2C6EA5}" dt="2021-01-06T23:15:54.006" v="320"/>
          <ac:spMkLst>
            <pc:docMk/>
            <pc:sldMk cId="1529821012" sldId="354"/>
            <ac:spMk id="15" creationId="{46CE3EB0-8183-4C39-8382-B1A3EB37F5FF}"/>
          </ac:spMkLst>
        </pc:spChg>
      </pc:sldChg>
      <pc:sldChg chg="modSp add replId">
        <pc:chgData name="Gastbenutzer" userId="" providerId="Windows Live" clId="Web-{E4524673-C13C-455A-9503-1C806A2C6EA5}" dt="2021-01-06T23:19:52.575" v="374" actId="20577"/>
        <pc:sldMkLst>
          <pc:docMk/>
          <pc:sldMk cId="3965448245" sldId="355"/>
        </pc:sldMkLst>
        <pc:spChg chg="mod">
          <ac:chgData name="Gastbenutzer" userId="" providerId="Windows Live" clId="Web-{E4524673-C13C-455A-9503-1C806A2C6EA5}" dt="2021-01-06T23:19:52.575" v="374" actId="20577"/>
          <ac:spMkLst>
            <pc:docMk/>
            <pc:sldMk cId="3965448245" sldId="355"/>
            <ac:spMk id="14" creationId="{F8163202-F5F4-8640-89EE-502871453E4B}"/>
          </ac:spMkLst>
        </pc:spChg>
      </pc:sldChg>
      <pc:sldChg chg="modSp add replId">
        <pc:chgData name="Gastbenutzer" userId="" providerId="Windows Live" clId="Web-{E4524673-C13C-455A-9503-1C806A2C6EA5}" dt="2021-01-06T23:22:53.984" v="460" actId="20577"/>
        <pc:sldMkLst>
          <pc:docMk/>
          <pc:sldMk cId="283606683" sldId="356"/>
        </pc:sldMkLst>
        <pc:spChg chg="mod">
          <ac:chgData name="Gastbenutzer" userId="" providerId="Windows Live" clId="Web-{E4524673-C13C-455A-9503-1C806A2C6EA5}" dt="2021-01-06T23:22:53.984" v="460" actId="20577"/>
          <ac:spMkLst>
            <pc:docMk/>
            <pc:sldMk cId="283606683" sldId="356"/>
            <ac:spMk id="14" creationId="{F8163202-F5F4-8640-89EE-502871453E4B}"/>
          </ac:spMkLst>
        </pc:spChg>
      </pc:sldChg>
      <pc:sldChg chg="addSp delSp modSp add replId">
        <pc:chgData name="Gastbenutzer" userId="" providerId="Windows Live" clId="Web-{E4524673-C13C-455A-9503-1C806A2C6EA5}" dt="2021-01-06T23:30:49.726" v="657" actId="1076"/>
        <pc:sldMkLst>
          <pc:docMk/>
          <pc:sldMk cId="3579283186" sldId="357"/>
        </pc:sldMkLst>
        <pc:spChg chg="mod">
          <ac:chgData name="Gastbenutzer" userId="" providerId="Windows Live" clId="Web-{E4524673-C13C-455A-9503-1C806A2C6EA5}" dt="2021-01-06T23:25:48.346" v="518" actId="20577"/>
          <ac:spMkLst>
            <pc:docMk/>
            <pc:sldMk cId="3579283186" sldId="357"/>
            <ac:spMk id="14" creationId="{F8163202-F5F4-8640-89EE-502871453E4B}"/>
          </ac:spMkLst>
        </pc:spChg>
        <pc:spChg chg="add del mod">
          <ac:chgData name="Gastbenutzer" userId="" providerId="Windows Live" clId="Web-{E4524673-C13C-455A-9503-1C806A2C6EA5}" dt="2021-01-06T23:25:59.534" v="528"/>
          <ac:spMkLst>
            <pc:docMk/>
            <pc:sldMk cId="3579283186" sldId="357"/>
            <ac:spMk id="17" creationId="{9C0D7387-3877-4A18-A4AA-6C84A5873F0A}"/>
          </ac:spMkLst>
        </pc:spChg>
        <pc:spChg chg="add mod">
          <ac:chgData name="Gastbenutzer" userId="" providerId="Windows Live" clId="Web-{E4524673-C13C-455A-9503-1C806A2C6EA5}" dt="2021-01-06T23:26:37.675" v="539"/>
          <ac:spMkLst>
            <pc:docMk/>
            <pc:sldMk cId="3579283186" sldId="357"/>
            <ac:spMk id="21" creationId="{E664A8E8-56A3-4B95-953A-C36975341640}"/>
          </ac:spMkLst>
        </pc:spChg>
        <pc:graphicFrameChg chg="add del mod">
          <ac:chgData name="Gastbenutzer" userId="" providerId="Windows Live" clId="Web-{E4524673-C13C-455A-9503-1C806A2C6EA5}" dt="2021-01-06T23:25:59.534" v="529"/>
          <ac:graphicFrameMkLst>
            <pc:docMk/>
            <pc:sldMk cId="3579283186" sldId="357"/>
            <ac:graphicFrameMk id="16" creationId="{BE42B222-2E5C-4E4A-9D26-DA3954699A39}"/>
          </ac:graphicFrameMkLst>
        </pc:graphicFrameChg>
        <pc:graphicFrameChg chg="add del mod modGraphic">
          <ac:chgData name="Gastbenutzer" userId="" providerId="Windows Live" clId="Web-{E4524673-C13C-455A-9503-1C806A2C6EA5}" dt="2021-01-06T23:26:27.410" v="536"/>
          <ac:graphicFrameMkLst>
            <pc:docMk/>
            <pc:sldMk cId="3579283186" sldId="357"/>
            <ac:graphicFrameMk id="18" creationId="{78867E50-76F4-47B8-BADD-143CBFCD7BDA}"/>
          </ac:graphicFrameMkLst>
        </pc:graphicFrameChg>
        <pc:graphicFrameChg chg="add mod modGraphic">
          <ac:chgData name="Gastbenutzer" userId="" providerId="Windows Live" clId="Web-{E4524673-C13C-455A-9503-1C806A2C6EA5}" dt="2021-01-06T23:30:49.726" v="657" actId="1076"/>
          <ac:graphicFrameMkLst>
            <pc:docMk/>
            <pc:sldMk cId="3579283186" sldId="357"/>
            <ac:graphicFrameMk id="20" creationId="{0D8C99C7-7DF7-4347-95F7-A0439945A298}"/>
          </ac:graphicFrameMkLst>
        </pc:graphicFrameChg>
      </pc:sldChg>
      <pc:sldChg chg="addSp delSp modSp add replId">
        <pc:chgData name="Gastbenutzer" userId="" providerId="Windows Live" clId="Web-{E4524673-C13C-455A-9503-1C806A2C6EA5}" dt="2021-01-06T23:35:29.621" v="708" actId="1076"/>
        <pc:sldMkLst>
          <pc:docMk/>
          <pc:sldMk cId="1453559573" sldId="358"/>
        </pc:sldMkLst>
        <pc:spChg chg="mod">
          <ac:chgData name="Gastbenutzer" userId="" providerId="Windows Live" clId="Web-{E4524673-C13C-455A-9503-1C806A2C6EA5}" dt="2021-01-06T23:32:24.556" v="698" actId="20577"/>
          <ac:spMkLst>
            <pc:docMk/>
            <pc:sldMk cId="1453559573" sldId="358"/>
            <ac:spMk id="14" creationId="{F8163202-F5F4-8640-89EE-502871453E4B}"/>
          </ac:spMkLst>
        </pc:spChg>
        <pc:picChg chg="add del mod">
          <ac:chgData name="Gastbenutzer" userId="" providerId="Windows Live" clId="Web-{E4524673-C13C-455A-9503-1C806A2C6EA5}" dt="2021-01-06T23:35:02.215" v="702"/>
          <ac:picMkLst>
            <pc:docMk/>
            <pc:sldMk cId="1453559573" sldId="358"/>
            <ac:picMk id="15" creationId="{1EDC1E8E-8B14-4D5E-8B7B-A93A4E614D52}"/>
          </ac:picMkLst>
        </pc:picChg>
        <pc:picChg chg="add mod">
          <ac:chgData name="Gastbenutzer" userId="" providerId="Windows Live" clId="Web-{E4524673-C13C-455A-9503-1C806A2C6EA5}" dt="2021-01-06T23:35:29.621" v="708" actId="1076"/>
          <ac:picMkLst>
            <pc:docMk/>
            <pc:sldMk cId="1453559573" sldId="358"/>
            <ac:picMk id="16" creationId="{1632ECFA-382C-47CB-AF68-2B05A324EBA2}"/>
          </ac:picMkLst>
        </pc:picChg>
      </pc:sldChg>
      <pc:sldChg chg="addSp modSp add replId">
        <pc:chgData name="Gastbenutzer" userId="" providerId="Windows Live" clId="Web-{E4524673-C13C-455A-9503-1C806A2C6EA5}" dt="2021-01-06T23:46:20.451" v="991" actId="1076"/>
        <pc:sldMkLst>
          <pc:docMk/>
          <pc:sldMk cId="2283365600" sldId="359"/>
        </pc:sldMkLst>
        <pc:spChg chg="mod">
          <ac:chgData name="Gastbenutzer" userId="" providerId="Windows Live" clId="Web-{E4524673-C13C-455A-9503-1C806A2C6EA5}" dt="2021-01-06T23:38:40.892" v="775" actId="20577"/>
          <ac:spMkLst>
            <pc:docMk/>
            <pc:sldMk cId="2283365600" sldId="359"/>
            <ac:spMk id="14" creationId="{F8163202-F5F4-8640-89EE-502871453E4B}"/>
          </ac:spMkLst>
        </pc:spChg>
        <pc:spChg chg="add mod">
          <ac:chgData name="Gastbenutzer" userId="" providerId="Windows Live" clId="Web-{E4524673-C13C-455A-9503-1C806A2C6EA5}" dt="2021-01-06T23:37:45.860" v="749" actId="20577"/>
          <ac:spMkLst>
            <pc:docMk/>
            <pc:sldMk cId="2283365600" sldId="359"/>
            <ac:spMk id="17" creationId="{99C8BF62-B769-42FC-A5A3-875BB23AA6AF}"/>
          </ac:spMkLst>
        </pc:spChg>
        <pc:spChg chg="add mod">
          <ac:chgData name="Gastbenutzer" userId="" providerId="Windows Live" clId="Web-{E4524673-C13C-455A-9503-1C806A2C6EA5}" dt="2021-01-06T23:38:41.049" v="779"/>
          <ac:spMkLst>
            <pc:docMk/>
            <pc:sldMk cId="2283365600" sldId="359"/>
            <ac:spMk id="20" creationId="{6261C8C9-F501-40A2-9B7C-D8A15F01B8D5}"/>
          </ac:spMkLst>
        </pc:spChg>
        <pc:graphicFrameChg chg="add mod modGraphic">
          <ac:chgData name="Gastbenutzer" userId="" providerId="Windows Live" clId="Web-{E4524673-C13C-455A-9503-1C806A2C6EA5}" dt="2021-01-06T23:46:11.779" v="989" actId="1076"/>
          <ac:graphicFrameMkLst>
            <pc:docMk/>
            <pc:sldMk cId="2283365600" sldId="359"/>
            <ac:graphicFrameMk id="16" creationId="{FDB11E74-78FD-4179-923B-A4DBB68552CF}"/>
          </ac:graphicFrameMkLst>
        </pc:graphicFrameChg>
        <pc:graphicFrameChg chg="add mod modGraphic">
          <ac:chgData name="Gastbenutzer" userId="" providerId="Windows Live" clId="Web-{E4524673-C13C-455A-9503-1C806A2C6EA5}" dt="2021-01-06T23:46:20.451" v="991" actId="1076"/>
          <ac:graphicFrameMkLst>
            <pc:docMk/>
            <pc:sldMk cId="2283365600" sldId="359"/>
            <ac:graphicFrameMk id="19" creationId="{3D9C1B1E-FE62-452E-8B08-7C52E1EE7E4A}"/>
          </ac:graphicFrameMkLst>
        </pc:graphicFrameChg>
      </pc:sldChg>
      <pc:sldChg chg="addSp modSp add replId">
        <pc:chgData name="Gastbenutzer" userId="" providerId="Windows Live" clId="Web-{E4524673-C13C-455A-9503-1C806A2C6EA5}" dt="2021-01-06T23:46:01.904" v="987" actId="20577"/>
        <pc:sldMkLst>
          <pc:docMk/>
          <pc:sldMk cId="1103993940" sldId="360"/>
        </pc:sldMkLst>
        <pc:spChg chg="mod">
          <ac:chgData name="Gastbenutzer" userId="" providerId="Windows Live" clId="Web-{E4524673-C13C-455A-9503-1C806A2C6EA5}" dt="2021-01-06T23:46:01.904" v="987" actId="20577"/>
          <ac:spMkLst>
            <pc:docMk/>
            <pc:sldMk cId="1103993940" sldId="360"/>
            <ac:spMk id="14" creationId="{F8163202-F5F4-8640-89EE-502871453E4B}"/>
          </ac:spMkLst>
        </pc:spChg>
        <pc:spChg chg="add mod">
          <ac:chgData name="Gastbenutzer" userId="" providerId="Windows Live" clId="Web-{E4524673-C13C-455A-9503-1C806A2C6EA5}" dt="2021-01-06T23:41:17.645" v="838"/>
          <ac:spMkLst>
            <pc:docMk/>
            <pc:sldMk cId="1103993940" sldId="360"/>
            <ac:spMk id="17" creationId="{A679B205-409F-4412-BB05-09DB1B80EF93}"/>
          </ac:spMkLst>
        </pc:spChg>
        <pc:spChg chg="add mod">
          <ac:chgData name="Gastbenutzer" userId="" providerId="Windows Live" clId="Web-{E4524673-C13C-455A-9503-1C806A2C6EA5}" dt="2021-01-06T23:45:53.982" v="983" actId="20577"/>
          <ac:spMkLst>
            <pc:docMk/>
            <pc:sldMk cId="1103993940" sldId="360"/>
            <ac:spMk id="20" creationId="{C6ACE398-B12F-4FEA-AC20-4C193AAB4824}"/>
          </ac:spMkLst>
        </pc:spChg>
        <pc:graphicFrameChg chg="add mod modGraphic">
          <ac:chgData name="Gastbenutzer" userId="" providerId="Windows Live" clId="Web-{E4524673-C13C-455A-9503-1C806A2C6EA5}" dt="2021-01-06T23:45:07.294" v="969" actId="1076"/>
          <ac:graphicFrameMkLst>
            <pc:docMk/>
            <pc:sldMk cId="1103993940" sldId="360"/>
            <ac:graphicFrameMk id="16" creationId="{F1E18522-61A0-443F-857A-3C4722B40C6B}"/>
          </ac:graphicFrameMkLst>
        </pc:graphicFrameChg>
        <pc:graphicFrameChg chg="add mod modGraphic">
          <ac:chgData name="Gastbenutzer" userId="" providerId="Windows Live" clId="Web-{E4524673-C13C-455A-9503-1C806A2C6EA5}" dt="2021-01-06T23:45:13.513" v="973" actId="1076"/>
          <ac:graphicFrameMkLst>
            <pc:docMk/>
            <pc:sldMk cId="1103993940" sldId="360"/>
            <ac:graphicFrameMk id="19" creationId="{1B8A56F2-B536-44E2-9955-E3AC81C6D51A}"/>
          </ac:graphicFrameMkLst>
        </pc:graphicFrameChg>
      </pc:sldChg>
    </pc:docChg>
  </pc:docChgLst>
  <pc:docChgLst>
    <pc:chgData name="Gastbenutzer" providerId="Windows Live" clId="Web-{D00F895C-444F-4A18-96AD-FD29011A21B1}"/>
    <pc:docChg chg="modSld sldOrd">
      <pc:chgData name="Gastbenutzer" userId="" providerId="Windows Live" clId="Web-{D00F895C-444F-4A18-96AD-FD29011A21B1}" dt="2021-01-07T13:35:13.719" v="250" actId="20577"/>
      <pc:docMkLst>
        <pc:docMk/>
      </pc:docMkLst>
      <pc:sldChg chg="addSp delSp modSp">
        <pc:chgData name="Gastbenutzer" userId="" providerId="Windows Live" clId="Web-{D00F895C-444F-4A18-96AD-FD29011A21B1}" dt="2021-01-07T13:30:08.711" v="223" actId="1076"/>
        <pc:sldMkLst>
          <pc:docMk/>
          <pc:sldMk cId="0" sldId="256"/>
        </pc:sldMkLst>
        <pc:spChg chg="mod">
          <ac:chgData name="Gastbenutzer" userId="" providerId="Windows Live" clId="Web-{D00F895C-444F-4A18-96AD-FD29011A21B1}" dt="2021-01-07T13:26:14.345" v="16" actId="1076"/>
          <ac:spMkLst>
            <pc:docMk/>
            <pc:sldMk cId="0" sldId="256"/>
            <ac:spMk id="2" creationId="{00000000-0000-0000-0000-000000000000}"/>
          </ac:spMkLst>
        </pc:spChg>
        <pc:spChg chg="mod">
          <ac:chgData name="Gastbenutzer" userId="" providerId="Windows Live" clId="Web-{D00F895C-444F-4A18-96AD-FD29011A21B1}" dt="2021-01-07T13:26:11.548" v="15" actId="1076"/>
          <ac:spMkLst>
            <pc:docMk/>
            <pc:sldMk cId="0" sldId="256"/>
            <ac:spMk id="5" creationId="{00000000-0000-0000-0000-000000000000}"/>
          </ac:spMkLst>
        </pc:spChg>
        <pc:spChg chg="add del">
          <ac:chgData name="Gastbenutzer" userId="" providerId="Windows Live" clId="Web-{D00F895C-444F-4A18-96AD-FD29011A21B1}" dt="2021-01-07T13:26:09.282" v="14"/>
          <ac:spMkLst>
            <pc:docMk/>
            <pc:sldMk cId="0" sldId="256"/>
            <ac:spMk id="7" creationId="{BAA20090-3F01-44E3-8A5D-05373684D3F1}"/>
          </ac:spMkLst>
        </pc:spChg>
        <pc:spChg chg="add mod">
          <ac:chgData name="Gastbenutzer" userId="" providerId="Windows Live" clId="Web-{D00F895C-444F-4A18-96AD-FD29011A21B1}" dt="2021-01-07T13:27:13.425" v="58" actId="1076"/>
          <ac:spMkLst>
            <pc:docMk/>
            <pc:sldMk cId="0" sldId="256"/>
            <ac:spMk id="10" creationId="{9756988C-7D44-48AD-9CB3-602AD05C43F1}"/>
          </ac:spMkLst>
        </pc:spChg>
        <pc:spChg chg="add mod">
          <ac:chgData name="Gastbenutzer" userId="" providerId="Windows Live" clId="Web-{D00F895C-444F-4A18-96AD-FD29011A21B1}" dt="2021-01-07T13:29:02.537" v="131" actId="1076"/>
          <ac:spMkLst>
            <pc:docMk/>
            <pc:sldMk cId="0" sldId="256"/>
            <ac:spMk id="11" creationId="{0A7967D0-89A8-471F-9988-E6351D9515E4}"/>
          </ac:spMkLst>
        </pc:spChg>
        <pc:spChg chg="add mod">
          <ac:chgData name="Gastbenutzer" userId="" providerId="Windows Live" clId="Web-{D00F895C-444F-4A18-96AD-FD29011A21B1}" dt="2021-01-07T13:30:08.711" v="223" actId="1076"/>
          <ac:spMkLst>
            <pc:docMk/>
            <pc:sldMk cId="0" sldId="256"/>
            <ac:spMk id="12" creationId="{6201934C-4294-4420-80A3-35816D8AAF3E}"/>
          </ac:spMkLst>
        </pc:spChg>
      </pc:sldChg>
      <pc:sldChg chg="modSp">
        <pc:chgData name="Gastbenutzer" userId="" providerId="Windows Live" clId="Web-{D00F895C-444F-4A18-96AD-FD29011A21B1}" dt="2021-01-07T13:25:38.610" v="8" actId="20577"/>
        <pc:sldMkLst>
          <pc:docMk/>
          <pc:sldMk cId="1979242695" sldId="298"/>
        </pc:sldMkLst>
        <pc:spChg chg="mod">
          <ac:chgData name="Gastbenutzer" userId="" providerId="Windows Live" clId="Web-{D00F895C-444F-4A18-96AD-FD29011A21B1}" dt="2021-01-07T13:25:38.610" v="8" actId="20577"/>
          <ac:spMkLst>
            <pc:docMk/>
            <pc:sldMk cId="1979242695" sldId="298"/>
            <ac:spMk id="9" creationId="{BC1622FF-BAB5-5F42-9BB2-B834FC1F97C3}"/>
          </ac:spMkLst>
        </pc:spChg>
      </pc:sldChg>
      <pc:sldChg chg="modSp ord">
        <pc:chgData name="Gastbenutzer" userId="" providerId="Windows Live" clId="Web-{D00F895C-444F-4A18-96AD-FD29011A21B1}" dt="2021-01-07T13:35:13.609" v="248" actId="20577"/>
        <pc:sldMkLst>
          <pc:docMk/>
          <pc:sldMk cId="3329524156" sldId="365"/>
        </pc:sldMkLst>
        <pc:spChg chg="mod">
          <ac:chgData name="Gastbenutzer" userId="" providerId="Windows Live" clId="Web-{D00F895C-444F-4A18-96AD-FD29011A21B1}" dt="2021-01-07T13:35:13.609" v="248" actId="20577"/>
          <ac:spMkLst>
            <pc:docMk/>
            <pc:sldMk cId="3329524156" sldId="365"/>
            <ac:spMk id="14" creationId="{F8163202-F5F4-8640-89EE-502871453E4B}"/>
          </ac:spMkLst>
        </pc:spChg>
      </pc:sldChg>
      <pc:sldChg chg="ord">
        <pc:chgData name="Gastbenutzer" userId="" providerId="Windows Live" clId="Web-{D00F895C-444F-4A18-96AD-FD29011A21B1}" dt="2021-01-07T13:32:23.902" v="225"/>
        <pc:sldMkLst>
          <pc:docMk/>
          <pc:sldMk cId="3250535534" sldId="370"/>
        </pc:sldMkLst>
      </pc:sldChg>
    </pc:docChg>
  </pc:docChgLst>
  <pc:docChgLst>
    <pc:chgData name="Gastbenutzer" providerId="Windows Live" clId="Web-{8677E575-6684-4460-9909-3BDC91FB7556}"/>
    <pc:docChg chg="addSld modSld sldOrd">
      <pc:chgData name="Gastbenutzer" userId="" providerId="Windows Live" clId="Web-{8677E575-6684-4460-9909-3BDC91FB7556}" dt="2021-01-06T10:09:13.729" v="432" actId="1076"/>
      <pc:docMkLst>
        <pc:docMk/>
      </pc:docMkLst>
      <pc:sldChg chg="addSp delSp modSp add ord replId delAnim">
        <pc:chgData name="Gastbenutzer" userId="" providerId="Windows Live" clId="Web-{8677E575-6684-4460-9909-3BDC91FB7556}" dt="2021-01-06T10:00:44.793" v="222" actId="1076"/>
        <pc:sldMkLst>
          <pc:docMk/>
          <pc:sldMk cId="2614750381" sldId="339"/>
        </pc:sldMkLst>
        <pc:spChg chg="mod">
          <ac:chgData name="Gastbenutzer" userId="" providerId="Windows Live" clId="Web-{8677E575-6684-4460-9909-3BDC91FB7556}" dt="2021-01-06T09:54:50.096" v="44" actId="20577"/>
          <ac:spMkLst>
            <pc:docMk/>
            <pc:sldMk cId="2614750381" sldId="339"/>
            <ac:spMk id="13" creationId="{DB9DA406-7FB6-774D-BBB7-D4BF0C116CDE}"/>
          </ac:spMkLst>
        </pc:spChg>
        <pc:spChg chg="del">
          <ac:chgData name="Gastbenutzer" userId="" providerId="Windows Live" clId="Web-{8677E575-6684-4460-9909-3BDC91FB7556}" dt="2021-01-06T09:54:19.330" v="2"/>
          <ac:spMkLst>
            <pc:docMk/>
            <pc:sldMk cId="2614750381" sldId="339"/>
            <ac:spMk id="14" creationId="{13F26BA8-C689-5444-AABF-AB4214E8E377}"/>
          </ac:spMkLst>
        </pc:spChg>
        <pc:spChg chg="del">
          <ac:chgData name="Gastbenutzer" userId="" providerId="Windows Live" clId="Web-{8677E575-6684-4460-9909-3BDC91FB7556}" dt="2021-01-06T09:54:20.189" v="3"/>
          <ac:spMkLst>
            <pc:docMk/>
            <pc:sldMk cId="2614750381" sldId="339"/>
            <ac:spMk id="15" creationId="{D6C2FB34-C02C-624F-A4A9-378940A1E707}"/>
          </ac:spMkLst>
        </pc:spChg>
        <pc:spChg chg="mod">
          <ac:chgData name="Gastbenutzer" userId="" providerId="Windows Live" clId="Web-{8677E575-6684-4460-9909-3BDC91FB7556}" dt="2021-01-06T10:00:23.449" v="214" actId="20577"/>
          <ac:spMkLst>
            <pc:docMk/>
            <pc:sldMk cId="2614750381" sldId="339"/>
            <ac:spMk id="16" creationId="{98AF90A0-1096-4741-B610-4B51E23BD451}"/>
          </ac:spMkLst>
        </pc:spChg>
        <pc:spChg chg="add mod">
          <ac:chgData name="Gastbenutzer" userId="" providerId="Windows Live" clId="Web-{8677E575-6684-4460-9909-3BDC91FB7556}" dt="2021-01-06T10:00:42.434" v="221" actId="1076"/>
          <ac:spMkLst>
            <pc:docMk/>
            <pc:sldMk cId="2614750381" sldId="339"/>
            <ac:spMk id="18" creationId="{66C1FA03-A357-408B-BF96-EA12126C01B4}"/>
          </ac:spMkLst>
        </pc:spChg>
        <pc:spChg chg="add mod">
          <ac:chgData name="Gastbenutzer" userId="" providerId="Windows Live" clId="Web-{8677E575-6684-4460-9909-3BDC91FB7556}" dt="2021-01-06T10:00:44.793" v="222" actId="1076"/>
          <ac:spMkLst>
            <pc:docMk/>
            <pc:sldMk cId="2614750381" sldId="339"/>
            <ac:spMk id="19" creationId="{C28C95F1-BE55-45C2-9E54-BA3DF66F3E9A}"/>
          </ac:spMkLst>
        </pc:spChg>
        <pc:picChg chg="del">
          <ac:chgData name="Gastbenutzer" userId="" providerId="Windows Live" clId="Web-{8677E575-6684-4460-9909-3BDC91FB7556}" dt="2021-01-06T09:54:26.783" v="9"/>
          <ac:picMkLst>
            <pc:docMk/>
            <pc:sldMk cId="2614750381" sldId="339"/>
            <ac:picMk id="17" creationId="{D220AD8F-554A-5441-A32E-C0DA30B6F689}"/>
          </ac:picMkLst>
        </pc:picChg>
        <pc:cxnChg chg="add mod">
          <ac:chgData name="Gastbenutzer" userId="" providerId="Windows Live" clId="Web-{8677E575-6684-4460-9909-3BDC91FB7556}" dt="2021-01-06T10:00:33.356" v="218" actId="1076"/>
          <ac:cxnSpMkLst>
            <pc:docMk/>
            <pc:sldMk cId="2614750381" sldId="339"/>
            <ac:cxnSpMk id="20" creationId="{0F6C9808-0C28-4613-A6A8-7A19D0053370}"/>
          </ac:cxnSpMkLst>
        </pc:cxnChg>
        <pc:cxnChg chg="add mod">
          <ac:chgData name="Gastbenutzer" userId="" providerId="Windows Live" clId="Web-{8677E575-6684-4460-9909-3BDC91FB7556}" dt="2021-01-06T10:00:38.106" v="220" actId="1076"/>
          <ac:cxnSpMkLst>
            <pc:docMk/>
            <pc:sldMk cId="2614750381" sldId="339"/>
            <ac:cxnSpMk id="21" creationId="{C8CB21FA-2704-4A1B-B8AF-9105A579EAFB}"/>
          </ac:cxnSpMkLst>
        </pc:cxnChg>
      </pc:sldChg>
      <pc:sldChg chg="addSp delSp modSp add replId">
        <pc:chgData name="Gastbenutzer" userId="" providerId="Windows Live" clId="Web-{8677E575-6684-4460-9909-3BDC91FB7556}" dt="2021-01-06T10:06:37.428" v="359"/>
        <pc:sldMkLst>
          <pc:docMk/>
          <pc:sldMk cId="649496250" sldId="340"/>
        </pc:sldMkLst>
        <pc:spChg chg="del">
          <ac:chgData name="Gastbenutzer" userId="" providerId="Windows Live" clId="Web-{8677E575-6684-4460-9909-3BDC91FB7556}" dt="2021-01-06T10:05:48.958" v="355"/>
          <ac:spMkLst>
            <pc:docMk/>
            <pc:sldMk cId="649496250" sldId="340"/>
            <ac:spMk id="9" creationId="{00000000-0000-0000-0000-000000000000}"/>
          </ac:spMkLst>
        </pc:spChg>
        <pc:spChg chg="del">
          <ac:chgData name="Gastbenutzer" userId="" providerId="Windows Live" clId="Web-{8677E575-6684-4460-9909-3BDC91FB7556}" dt="2021-01-06T10:05:46.161" v="354"/>
          <ac:spMkLst>
            <pc:docMk/>
            <pc:sldMk cId="649496250" sldId="340"/>
            <ac:spMk id="10" creationId="{00000000-0000-0000-0000-000000000000}"/>
          </ac:spMkLst>
        </pc:spChg>
        <pc:spChg chg="mod">
          <ac:chgData name="Gastbenutzer" userId="" providerId="Windows Live" clId="Web-{8677E575-6684-4460-9909-3BDC91FB7556}" dt="2021-01-06T10:05:41.020" v="351" actId="20577"/>
          <ac:spMkLst>
            <pc:docMk/>
            <pc:sldMk cId="649496250" sldId="340"/>
            <ac:spMk id="16" creationId="{98AF90A0-1096-4741-B610-4B51E23BD451}"/>
          </ac:spMkLst>
        </pc:spChg>
        <pc:spChg chg="del">
          <ac:chgData name="Gastbenutzer" userId="" providerId="Windows Live" clId="Web-{8677E575-6684-4460-9909-3BDC91FB7556}" dt="2021-01-06T10:01:07.341" v="224"/>
          <ac:spMkLst>
            <pc:docMk/>
            <pc:sldMk cId="649496250" sldId="340"/>
            <ac:spMk id="18" creationId="{66C1FA03-A357-408B-BF96-EA12126C01B4}"/>
          </ac:spMkLst>
        </pc:spChg>
        <pc:spChg chg="del">
          <ac:chgData name="Gastbenutzer" userId="" providerId="Windows Live" clId="Web-{8677E575-6684-4460-9909-3BDC91FB7556}" dt="2021-01-06T10:01:10.544" v="227"/>
          <ac:spMkLst>
            <pc:docMk/>
            <pc:sldMk cId="649496250" sldId="340"/>
            <ac:spMk id="19" creationId="{C28C95F1-BE55-45C2-9E54-BA3DF66F3E9A}"/>
          </ac:spMkLst>
        </pc:spChg>
        <pc:picChg chg="add del mod">
          <ac:chgData name="Gastbenutzer" userId="" providerId="Windows Live" clId="Web-{8677E575-6684-4460-9909-3BDC91FB7556}" dt="2021-01-06T10:06:37.428" v="359"/>
          <ac:picMkLst>
            <pc:docMk/>
            <pc:sldMk cId="649496250" sldId="340"/>
            <ac:picMk id="15" creationId="{7229221C-A7C7-46D7-88F0-BC99BD08A017}"/>
          </ac:picMkLst>
        </pc:picChg>
        <pc:cxnChg chg="add mod">
          <ac:chgData name="Gastbenutzer" userId="" providerId="Windows Live" clId="Web-{8677E575-6684-4460-9909-3BDC91FB7556}" dt="2021-01-06T10:04:22.877" v="322" actId="1076"/>
          <ac:cxnSpMkLst>
            <pc:docMk/>
            <pc:sldMk cId="649496250" sldId="340"/>
            <ac:cxnSpMk id="14" creationId="{B667BB52-BB33-42E3-AB19-1DCACB941F49}"/>
          </ac:cxnSpMkLst>
        </pc:cxnChg>
        <pc:cxnChg chg="del">
          <ac:chgData name="Gastbenutzer" userId="" providerId="Windows Live" clId="Web-{8677E575-6684-4460-9909-3BDC91FB7556}" dt="2021-01-06T10:01:09.153" v="226"/>
          <ac:cxnSpMkLst>
            <pc:docMk/>
            <pc:sldMk cId="649496250" sldId="340"/>
            <ac:cxnSpMk id="20" creationId="{0F6C9808-0C28-4613-A6A8-7A19D0053370}"/>
          </ac:cxnSpMkLst>
        </pc:cxnChg>
        <pc:cxnChg chg="del">
          <ac:chgData name="Gastbenutzer" userId="" providerId="Windows Live" clId="Web-{8677E575-6684-4460-9909-3BDC91FB7556}" dt="2021-01-06T10:01:08.294" v="225"/>
          <ac:cxnSpMkLst>
            <pc:docMk/>
            <pc:sldMk cId="649496250" sldId="340"/>
            <ac:cxnSpMk id="21" creationId="{C8CB21FA-2704-4A1B-B8AF-9105A579EAFB}"/>
          </ac:cxnSpMkLst>
        </pc:cxnChg>
      </pc:sldChg>
      <pc:sldChg chg="addSp delSp modSp add replId">
        <pc:chgData name="Gastbenutzer" userId="" providerId="Windows Live" clId="Web-{8677E575-6684-4460-9909-3BDC91FB7556}" dt="2021-01-06T10:09:13.729" v="432" actId="1076"/>
        <pc:sldMkLst>
          <pc:docMk/>
          <pc:sldMk cId="196102653" sldId="341"/>
        </pc:sldMkLst>
        <pc:spChg chg="mod">
          <ac:chgData name="Gastbenutzer" userId="" providerId="Windows Live" clId="Web-{8677E575-6684-4460-9909-3BDC91FB7556}" dt="2021-01-06T10:09:10.557" v="431" actId="1076"/>
          <ac:spMkLst>
            <pc:docMk/>
            <pc:sldMk cId="196102653" sldId="341"/>
            <ac:spMk id="16" creationId="{98AF90A0-1096-4741-B610-4B51E23BD451}"/>
          </ac:spMkLst>
        </pc:spChg>
        <pc:cxnChg chg="add mod">
          <ac:chgData name="Gastbenutzer" userId="" providerId="Windows Live" clId="Web-{8677E575-6684-4460-9909-3BDC91FB7556}" dt="2021-01-06T10:09:13.729" v="432" actId="1076"/>
          <ac:cxnSpMkLst>
            <pc:docMk/>
            <pc:sldMk cId="196102653" sldId="341"/>
            <ac:cxnSpMk id="9" creationId="{F1786702-5F24-4D3F-A089-CFB939F21A56}"/>
          </ac:cxnSpMkLst>
        </pc:cxnChg>
        <pc:cxnChg chg="del">
          <ac:chgData name="Gastbenutzer" userId="" providerId="Windows Live" clId="Web-{8677E575-6684-4460-9909-3BDC91FB7556}" dt="2021-01-06T10:07:20.569" v="389"/>
          <ac:cxnSpMkLst>
            <pc:docMk/>
            <pc:sldMk cId="196102653" sldId="341"/>
            <ac:cxnSpMk id="14" creationId="{B667BB52-BB33-42E3-AB19-1DCACB941F49}"/>
          </ac:cxnSpMkLst>
        </pc:cxnChg>
      </pc:sldChg>
    </pc:docChg>
  </pc:docChgLst>
  <pc:docChgLst>
    <pc:chgData name="Gastbenutzer" providerId="Windows Live" clId="Web-{87E7364C-A4C8-4C2E-98A9-BD303118807C}"/>
    <pc:docChg chg="addSld modSld sldOrd">
      <pc:chgData name="Gastbenutzer" userId="" providerId="Windows Live" clId="Web-{87E7364C-A4C8-4C2E-98A9-BD303118807C}" dt="2021-01-06T10:50:55.591" v="979" actId="1076"/>
      <pc:docMkLst>
        <pc:docMk/>
      </pc:docMkLst>
      <pc:sldChg chg="addSp delSp modSp modMedia addAnim">
        <pc:chgData name="Gastbenutzer" userId="" providerId="Windows Live" clId="Web-{87E7364C-A4C8-4C2E-98A9-BD303118807C}" dt="2021-01-06T10:50:12.090" v="975" actId="1076"/>
        <pc:sldMkLst>
          <pc:docMk/>
          <pc:sldMk cId="2614750381" sldId="339"/>
        </pc:sldMkLst>
        <pc:spChg chg="mod">
          <ac:chgData name="Gastbenutzer" userId="" providerId="Windows Live" clId="Web-{87E7364C-A4C8-4C2E-98A9-BD303118807C}" dt="2021-01-06T10:11:13.420" v="12" actId="20577"/>
          <ac:spMkLst>
            <pc:docMk/>
            <pc:sldMk cId="2614750381" sldId="339"/>
            <ac:spMk id="16" creationId="{98AF90A0-1096-4741-B610-4B51E23BD451}"/>
          </ac:spMkLst>
        </pc:spChg>
        <pc:picChg chg="add del mod">
          <ac:chgData name="Gastbenutzer" userId="" providerId="Windows Live" clId="Web-{87E7364C-A4C8-4C2E-98A9-BD303118807C}" dt="2021-01-06T10:13:34.422" v="20"/>
          <ac:picMkLst>
            <pc:docMk/>
            <pc:sldMk cId="2614750381" sldId="339"/>
            <ac:picMk id="14" creationId="{97338755-C3B4-42C6-B8BE-FE90DE45FFB4}"/>
          </ac:picMkLst>
        </pc:picChg>
        <pc:picChg chg="add mod">
          <ac:chgData name="Gastbenutzer" userId="" providerId="Windows Live" clId="Web-{87E7364C-A4C8-4C2E-98A9-BD303118807C}" dt="2021-01-06T10:50:12.090" v="975" actId="1076"/>
          <ac:picMkLst>
            <pc:docMk/>
            <pc:sldMk cId="2614750381" sldId="339"/>
            <ac:picMk id="15" creationId="{94BBEDA7-3A08-4F18-A3DE-DCEA972ACFCF}"/>
          </ac:picMkLst>
        </pc:picChg>
        <pc:cxnChg chg="mod">
          <ac:chgData name="Gastbenutzer" userId="" providerId="Windows Live" clId="Web-{87E7364C-A4C8-4C2E-98A9-BD303118807C}" dt="2021-01-06T10:10:27.559" v="3" actId="14100"/>
          <ac:cxnSpMkLst>
            <pc:docMk/>
            <pc:sldMk cId="2614750381" sldId="339"/>
            <ac:cxnSpMk id="20" creationId="{0F6C9808-0C28-4613-A6A8-7A19D0053370}"/>
          </ac:cxnSpMkLst>
        </pc:cxnChg>
        <pc:cxnChg chg="mod">
          <ac:chgData name="Gastbenutzer" userId="" providerId="Windows Live" clId="Web-{87E7364C-A4C8-4C2E-98A9-BD303118807C}" dt="2021-01-06T10:10:32.231" v="5" actId="14100"/>
          <ac:cxnSpMkLst>
            <pc:docMk/>
            <pc:sldMk cId="2614750381" sldId="339"/>
            <ac:cxnSpMk id="21" creationId="{C8CB21FA-2704-4A1B-B8AF-9105A579EAFB}"/>
          </ac:cxnSpMkLst>
        </pc:cxnChg>
      </pc:sldChg>
      <pc:sldChg chg="addSp delSp modSp modMedia addAnim">
        <pc:chgData name="Gastbenutzer" userId="" providerId="Windows Live" clId="Web-{87E7364C-A4C8-4C2E-98A9-BD303118807C}" dt="2021-01-06T10:50:32.513" v="977" actId="1076"/>
        <pc:sldMkLst>
          <pc:docMk/>
          <pc:sldMk cId="649496250" sldId="340"/>
        </pc:sldMkLst>
        <pc:spChg chg="mod">
          <ac:chgData name="Gastbenutzer" userId="" providerId="Windows Live" clId="Web-{87E7364C-A4C8-4C2E-98A9-BD303118807C}" dt="2021-01-06T10:10:44.841" v="6" actId="1076"/>
          <ac:spMkLst>
            <pc:docMk/>
            <pc:sldMk cId="649496250" sldId="340"/>
            <ac:spMk id="16" creationId="{98AF90A0-1096-4741-B610-4B51E23BD451}"/>
          </ac:spMkLst>
        </pc:spChg>
        <pc:picChg chg="add del mod">
          <ac:chgData name="Gastbenutzer" userId="" providerId="Windows Live" clId="Web-{87E7364C-A4C8-4C2E-98A9-BD303118807C}" dt="2021-01-06T10:13:36.266" v="21"/>
          <ac:picMkLst>
            <pc:docMk/>
            <pc:sldMk cId="649496250" sldId="340"/>
            <ac:picMk id="9" creationId="{B14E9464-C8F8-4284-8C02-F75F072AF5B2}"/>
          </ac:picMkLst>
        </pc:picChg>
        <pc:picChg chg="add mod">
          <ac:chgData name="Gastbenutzer" userId="" providerId="Windows Live" clId="Web-{87E7364C-A4C8-4C2E-98A9-BD303118807C}" dt="2021-01-06T10:50:32.513" v="977" actId="1076"/>
          <ac:picMkLst>
            <pc:docMk/>
            <pc:sldMk cId="649496250" sldId="340"/>
            <ac:picMk id="10" creationId="{AB592E61-30BC-4513-A0DA-F736764D30AB}"/>
          </ac:picMkLst>
        </pc:picChg>
        <pc:cxnChg chg="mod">
          <ac:chgData name="Gastbenutzer" userId="" providerId="Windows Live" clId="Web-{87E7364C-A4C8-4C2E-98A9-BD303118807C}" dt="2021-01-06T10:10:48.388" v="7" actId="1076"/>
          <ac:cxnSpMkLst>
            <pc:docMk/>
            <pc:sldMk cId="649496250" sldId="340"/>
            <ac:cxnSpMk id="14" creationId="{B667BB52-BB33-42E3-AB19-1DCACB941F49}"/>
          </ac:cxnSpMkLst>
        </pc:cxnChg>
      </pc:sldChg>
      <pc:sldChg chg="addSp delSp modSp modMedia addAnim">
        <pc:chgData name="Gastbenutzer" userId="" providerId="Windows Live" clId="Web-{87E7364C-A4C8-4C2E-98A9-BD303118807C}" dt="2021-01-06T10:50:55.591" v="979" actId="1076"/>
        <pc:sldMkLst>
          <pc:docMk/>
          <pc:sldMk cId="196102653" sldId="341"/>
        </pc:sldMkLst>
        <pc:picChg chg="add del mod">
          <ac:chgData name="Gastbenutzer" userId="" providerId="Windows Live" clId="Web-{87E7364C-A4C8-4C2E-98A9-BD303118807C}" dt="2021-01-06T10:13:39.438" v="22"/>
          <ac:picMkLst>
            <pc:docMk/>
            <pc:sldMk cId="196102653" sldId="341"/>
            <ac:picMk id="10" creationId="{AAC181BC-5F79-4590-B9EF-5D74F5110124}"/>
          </ac:picMkLst>
        </pc:picChg>
        <pc:picChg chg="add mod">
          <ac:chgData name="Gastbenutzer" userId="" providerId="Windows Live" clId="Web-{87E7364C-A4C8-4C2E-98A9-BD303118807C}" dt="2021-01-06T10:50:55.591" v="979" actId="1076"/>
          <ac:picMkLst>
            <pc:docMk/>
            <pc:sldMk cId="196102653" sldId="341"/>
            <ac:picMk id="14" creationId="{E0BB5A70-4ED7-444F-950B-84AEC02A79BE}"/>
          </ac:picMkLst>
        </pc:picChg>
        <pc:cxnChg chg="mod">
          <ac:chgData name="Gastbenutzer" userId="" providerId="Windows Live" clId="Web-{87E7364C-A4C8-4C2E-98A9-BD303118807C}" dt="2021-01-06T10:09:52.121" v="0" actId="1076"/>
          <ac:cxnSpMkLst>
            <pc:docMk/>
            <pc:sldMk cId="196102653" sldId="341"/>
            <ac:cxnSpMk id="9" creationId="{F1786702-5F24-4D3F-A089-CFB939F21A56}"/>
          </ac:cxnSpMkLst>
        </pc:cxnChg>
      </pc:sldChg>
      <pc:sldChg chg="addSp delSp modSp add ord replId modMedia addAnim">
        <pc:chgData name="Gastbenutzer" userId="" providerId="Windows Live" clId="Web-{87E7364C-A4C8-4C2E-98A9-BD303118807C}" dt="2021-01-06T10:45:32.460" v="962" actId="1076"/>
        <pc:sldMkLst>
          <pc:docMk/>
          <pc:sldMk cId="1410160056" sldId="342"/>
        </pc:sldMkLst>
        <pc:spChg chg="mod">
          <ac:chgData name="Gastbenutzer" userId="" providerId="Windows Live" clId="Web-{87E7364C-A4C8-4C2E-98A9-BD303118807C}" dt="2021-01-06T10:18:26.084" v="131" actId="1076"/>
          <ac:spMkLst>
            <pc:docMk/>
            <pc:sldMk cId="1410160056" sldId="342"/>
            <ac:spMk id="12" creationId="{CC42B444-64BB-134B-89A0-EF087C434563}"/>
          </ac:spMkLst>
        </pc:spChg>
        <pc:spChg chg="mod">
          <ac:chgData name="Gastbenutzer" userId="" providerId="Windows Live" clId="Web-{87E7364C-A4C8-4C2E-98A9-BD303118807C}" dt="2021-01-06T10:27:27.001" v="332" actId="1076"/>
          <ac:spMkLst>
            <pc:docMk/>
            <pc:sldMk cId="1410160056" sldId="342"/>
            <ac:spMk id="13" creationId="{DB9DA406-7FB6-774D-BBB7-D4BF0C116CDE}"/>
          </ac:spMkLst>
        </pc:spChg>
        <pc:spChg chg="mod">
          <ac:chgData name="Gastbenutzer" userId="" providerId="Windows Live" clId="Web-{87E7364C-A4C8-4C2E-98A9-BD303118807C}" dt="2021-01-06T10:18:18.866" v="129" actId="20577"/>
          <ac:spMkLst>
            <pc:docMk/>
            <pc:sldMk cId="1410160056" sldId="342"/>
            <ac:spMk id="16" creationId="{98AF90A0-1096-4741-B610-4B51E23BD451}"/>
          </ac:spMkLst>
        </pc:spChg>
        <pc:spChg chg="del">
          <ac:chgData name="Gastbenutzer" userId="" providerId="Windows Live" clId="Web-{87E7364C-A4C8-4C2E-98A9-BD303118807C}" dt="2021-01-06T10:16:47.036" v="61"/>
          <ac:spMkLst>
            <pc:docMk/>
            <pc:sldMk cId="1410160056" sldId="342"/>
            <ac:spMk id="18" creationId="{66C1FA03-A357-408B-BF96-EA12126C01B4}"/>
          </ac:spMkLst>
        </pc:spChg>
        <pc:spChg chg="del">
          <ac:chgData name="Gastbenutzer" userId="" providerId="Windows Live" clId="Web-{87E7364C-A4C8-4C2E-98A9-BD303118807C}" dt="2021-01-06T10:16:44.161" v="58"/>
          <ac:spMkLst>
            <pc:docMk/>
            <pc:sldMk cId="1410160056" sldId="342"/>
            <ac:spMk id="19" creationId="{C28C95F1-BE55-45C2-9E54-BA3DF66F3E9A}"/>
          </ac:spMkLst>
        </pc:spChg>
        <pc:picChg chg="add mod">
          <ac:chgData name="Gastbenutzer" userId="" providerId="Windows Live" clId="Web-{87E7364C-A4C8-4C2E-98A9-BD303118807C}" dt="2021-01-06T10:45:32.460" v="962" actId="1076"/>
          <ac:picMkLst>
            <pc:docMk/>
            <pc:sldMk cId="1410160056" sldId="342"/>
            <ac:picMk id="14" creationId="{3F70B0AD-CF1D-4199-8722-2F0D4F27AA5F}"/>
          </ac:picMkLst>
        </pc:picChg>
        <pc:cxnChg chg="del">
          <ac:chgData name="Gastbenutzer" userId="" providerId="Windows Live" clId="Web-{87E7364C-A4C8-4C2E-98A9-BD303118807C}" dt="2021-01-06T10:16:44.973" v="59"/>
          <ac:cxnSpMkLst>
            <pc:docMk/>
            <pc:sldMk cId="1410160056" sldId="342"/>
            <ac:cxnSpMk id="20" creationId="{0F6C9808-0C28-4613-A6A8-7A19D0053370}"/>
          </ac:cxnSpMkLst>
        </pc:cxnChg>
        <pc:cxnChg chg="del">
          <ac:chgData name="Gastbenutzer" userId="" providerId="Windows Live" clId="Web-{87E7364C-A4C8-4C2E-98A9-BD303118807C}" dt="2021-01-06T10:16:45.879" v="60"/>
          <ac:cxnSpMkLst>
            <pc:docMk/>
            <pc:sldMk cId="1410160056" sldId="342"/>
            <ac:cxnSpMk id="21" creationId="{C8CB21FA-2704-4A1B-B8AF-9105A579EAFB}"/>
          </ac:cxnSpMkLst>
        </pc:cxnChg>
      </pc:sldChg>
      <pc:sldChg chg="addSp modSp add replId modMedia addAnim">
        <pc:chgData name="Gastbenutzer" userId="" providerId="Windows Live" clId="Web-{87E7364C-A4C8-4C2E-98A9-BD303118807C}" dt="2021-01-06T10:48:50.370" v="964" actId="1076"/>
        <pc:sldMkLst>
          <pc:docMk/>
          <pc:sldMk cId="3188462091" sldId="343"/>
        </pc:sldMkLst>
        <pc:spChg chg="mod">
          <ac:chgData name="Gastbenutzer" userId="" providerId="Windows Live" clId="Web-{87E7364C-A4C8-4C2E-98A9-BD303118807C}" dt="2021-01-06T10:27:35.704" v="337" actId="1076"/>
          <ac:spMkLst>
            <pc:docMk/>
            <pc:sldMk cId="3188462091" sldId="343"/>
            <ac:spMk id="13" creationId="{DB9DA406-7FB6-774D-BBB7-D4BF0C116CDE}"/>
          </ac:spMkLst>
        </pc:spChg>
        <pc:spChg chg="add mod">
          <ac:chgData name="Gastbenutzer" userId="" providerId="Windows Live" clId="Web-{87E7364C-A4C8-4C2E-98A9-BD303118807C}" dt="2021-01-06T10:25:51.031" v="297" actId="1076"/>
          <ac:spMkLst>
            <pc:docMk/>
            <pc:sldMk cId="3188462091" sldId="343"/>
            <ac:spMk id="14" creationId="{1056CB48-268B-41D3-B804-1D9107BFDAB1}"/>
          </ac:spMkLst>
        </pc:spChg>
        <pc:spChg chg="add mod">
          <ac:chgData name="Gastbenutzer" userId="" providerId="Windows Live" clId="Web-{87E7364C-A4C8-4C2E-98A9-BD303118807C}" dt="2021-01-06T10:25:14.624" v="291" actId="1076"/>
          <ac:spMkLst>
            <pc:docMk/>
            <pc:sldMk cId="3188462091" sldId="343"/>
            <ac:spMk id="15" creationId="{B3BFCC13-7547-4707-B2AC-59630A226D97}"/>
          </ac:spMkLst>
        </pc:spChg>
        <pc:spChg chg="mod">
          <ac:chgData name="Gastbenutzer" userId="" providerId="Windows Live" clId="Web-{87E7364C-A4C8-4C2E-98A9-BD303118807C}" dt="2021-01-06T10:21:25.541" v="235" actId="1076"/>
          <ac:spMkLst>
            <pc:docMk/>
            <pc:sldMk cId="3188462091" sldId="343"/>
            <ac:spMk id="16" creationId="{98AF90A0-1096-4741-B610-4B51E23BD451}"/>
          </ac:spMkLst>
        </pc:spChg>
        <pc:spChg chg="add mod">
          <ac:chgData name="Gastbenutzer" userId="" providerId="Windows Live" clId="Web-{87E7364C-A4C8-4C2E-98A9-BD303118807C}" dt="2021-01-06T10:26:08.187" v="301" actId="1076"/>
          <ac:spMkLst>
            <pc:docMk/>
            <pc:sldMk cId="3188462091" sldId="343"/>
            <ac:spMk id="17" creationId="{1A4B0BB1-2453-497F-96D2-B2B3B1A315DF}"/>
          </ac:spMkLst>
        </pc:spChg>
        <pc:picChg chg="add mod">
          <ac:chgData name="Gastbenutzer" userId="" providerId="Windows Live" clId="Web-{87E7364C-A4C8-4C2E-98A9-BD303118807C}" dt="2021-01-06T10:25:11.733" v="290" actId="1076"/>
          <ac:picMkLst>
            <pc:docMk/>
            <pc:sldMk cId="3188462091" sldId="343"/>
            <ac:picMk id="18" creationId="{14EF1EE1-06AE-4C7D-B8F8-DC79D1F776E6}"/>
          </ac:picMkLst>
        </pc:picChg>
        <pc:picChg chg="add mod">
          <ac:chgData name="Gastbenutzer" userId="" providerId="Windows Live" clId="Web-{87E7364C-A4C8-4C2E-98A9-BD303118807C}" dt="2021-01-06T10:48:50.370" v="964" actId="1076"/>
          <ac:picMkLst>
            <pc:docMk/>
            <pc:sldMk cId="3188462091" sldId="343"/>
            <ac:picMk id="19" creationId="{A6BD0496-565E-460E-BB8B-E9CCB6FC8FB2}"/>
          </ac:picMkLst>
        </pc:picChg>
      </pc:sldChg>
      <pc:sldChg chg="addSp delSp modSp add replId modMedia addAnim">
        <pc:chgData name="Gastbenutzer" userId="" providerId="Windows Live" clId="Web-{87E7364C-A4C8-4C2E-98A9-BD303118807C}" dt="2021-01-06T10:49:15.636" v="968" actId="1076"/>
        <pc:sldMkLst>
          <pc:docMk/>
          <pc:sldMk cId="3867881116" sldId="344"/>
        </pc:sldMkLst>
        <pc:spChg chg="mod">
          <ac:chgData name="Gastbenutzer" userId="" providerId="Windows Live" clId="Web-{87E7364C-A4C8-4C2E-98A9-BD303118807C}" dt="2021-01-06T10:26:52.782" v="314" actId="1076"/>
          <ac:spMkLst>
            <pc:docMk/>
            <pc:sldMk cId="3867881116" sldId="344"/>
            <ac:spMk id="13" creationId="{DB9DA406-7FB6-774D-BBB7-D4BF0C116CDE}"/>
          </ac:spMkLst>
        </pc:spChg>
        <pc:spChg chg="del">
          <ac:chgData name="Gastbenutzer" userId="" providerId="Windows Live" clId="Web-{87E7364C-A4C8-4C2E-98A9-BD303118807C}" dt="2021-01-06T10:28:23.112" v="338"/>
          <ac:spMkLst>
            <pc:docMk/>
            <pc:sldMk cId="3867881116" sldId="344"/>
            <ac:spMk id="14" creationId="{1056CB48-268B-41D3-B804-1D9107BFDAB1}"/>
          </ac:spMkLst>
        </pc:spChg>
        <pc:spChg chg="del mod">
          <ac:chgData name="Gastbenutzer" userId="" providerId="Windows Live" clId="Web-{87E7364C-A4C8-4C2E-98A9-BD303118807C}" dt="2021-01-06T10:28:27.049" v="342"/>
          <ac:spMkLst>
            <pc:docMk/>
            <pc:sldMk cId="3867881116" sldId="344"/>
            <ac:spMk id="15" creationId="{B3BFCC13-7547-4707-B2AC-59630A226D97}"/>
          </ac:spMkLst>
        </pc:spChg>
        <pc:spChg chg="mod">
          <ac:chgData name="Gastbenutzer" userId="" providerId="Windows Live" clId="Web-{87E7364C-A4C8-4C2E-98A9-BD303118807C}" dt="2021-01-06T10:29:48.254" v="386" actId="1076"/>
          <ac:spMkLst>
            <pc:docMk/>
            <pc:sldMk cId="3867881116" sldId="344"/>
            <ac:spMk id="16" creationId="{98AF90A0-1096-4741-B610-4B51E23BD451}"/>
          </ac:spMkLst>
        </pc:spChg>
        <pc:spChg chg="del">
          <ac:chgData name="Gastbenutzer" userId="" providerId="Windows Live" clId="Web-{87E7364C-A4C8-4C2E-98A9-BD303118807C}" dt="2021-01-06T10:28:24.487" v="339"/>
          <ac:spMkLst>
            <pc:docMk/>
            <pc:sldMk cId="3867881116" sldId="344"/>
            <ac:spMk id="17" creationId="{1A4B0BB1-2453-497F-96D2-B2B3B1A315DF}"/>
          </ac:spMkLst>
        </pc:spChg>
        <pc:picChg chg="del">
          <ac:chgData name="Gastbenutzer" userId="" providerId="Windows Live" clId="Web-{87E7364C-A4C8-4C2E-98A9-BD303118807C}" dt="2021-01-06T10:28:27.846" v="343"/>
          <ac:picMkLst>
            <pc:docMk/>
            <pc:sldMk cId="3867881116" sldId="344"/>
            <ac:picMk id="18" creationId="{14EF1EE1-06AE-4C7D-B8F8-DC79D1F776E6}"/>
          </ac:picMkLst>
        </pc:picChg>
        <pc:picChg chg="add mod">
          <ac:chgData name="Gastbenutzer" userId="" providerId="Windows Live" clId="Web-{87E7364C-A4C8-4C2E-98A9-BD303118807C}" dt="2021-01-06T10:49:15.636" v="968" actId="1076"/>
          <ac:picMkLst>
            <pc:docMk/>
            <pc:sldMk cId="3867881116" sldId="344"/>
            <ac:picMk id="19" creationId="{F27B9AD6-F13C-4893-8FC7-943B0A9D6956}"/>
          </ac:picMkLst>
        </pc:picChg>
      </pc:sldChg>
      <pc:sldChg chg="addSp delSp modSp add replId modMedia addAnim">
        <pc:chgData name="Gastbenutzer" userId="" providerId="Windows Live" clId="Web-{87E7364C-A4C8-4C2E-98A9-BD303118807C}" dt="2021-01-06T10:49:43.465" v="973" actId="14100"/>
        <pc:sldMkLst>
          <pc:docMk/>
          <pc:sldMk cId="3646081926" sldId="345"/>
        </pc:sldMkLst>
        <pc:spChg chg="mod">
          <ac:chgData name="Gastbenutzer" userId="" providerId="Windows Live" clId="Web-{87E7364C-A4C8-4C2E-98A9-BD303118807C}" dt="2021-01-06T10:30:56.287" v="454" actId="1076"/>
          <ac:spMkLst>
            <pc:docMk/>
            <pc:sldMk cId="3646081926" sldId="345"/>
            <ac:spMk id="13" creationId="{DB9DA406-7FB6-774D-BBB7-D4BF0C116CDE}"/>
          </ac:spMkLst>
        </pc:spChg>
        <pc:spChg chg="mod">
          <ac:chgData name="Gastbenutzer" userId="" providerId="Windows Live" clId="Web-{87E7364C-A4C8-4C2E-98A9-BD303118807C}" dt="2021-01-06T10:42:07.362" v="956" actId="1076"/>
          <ac:spMkLst>
            <pc:docMk/>
            <pc:sldMk cId="3646081926" sldId="345"/>
            <ac:spMk id="16" creationId="{98AF90A0-1096-4741-B610-4B51E23BD451}"/>
          </ac:spMkLst>
        </pc:spChg>
        <pc:spChg chg="add mod">
          <ac:chgData name="Gastbenutzer" userId="" providerId="Windows Live" clId="Web-{87E7364C-A4C8-4C2E-98A9-BD303118807C}" dt="2021-01-06T10:41:46.487" v="952" actId="1076"/>
          <ac:spMkLst>
            <pc:docMk/>
            <pc:sldMk cId="3646081926" sldId="345"/>
            <ac:spMk id="22" creationId="{87F1EC3E-F5E4-40EF-8D37-8D7B9798B632}"/>
          </ac:spMkLst>
        </pc:spChg>
        <pc:spChg chg="add del mod">
          <ac:chgData name="Gastbenutzer" userId="" providerId="Windows Live" clId="Web-{87E7364C-A4C8-4C2E-98A9-BD303118807C}" dt="2021-01-06T10:41:54.299" v="953" actId="20577"/>
          <ac:spMkLst>
            <pc:docMk/>
            <pc:sldMk cId="3646081926" sldId="345"/>
            <ac:spMk id="23" creationId="{F1989816-B74A-403B-A540-D923F33FE514}"/>
          </ac:spMkLst>
        </pc:spChg>
        <pc:picChg chg="add mod">
          <ac:chgData name="Gastbenutzer" userId="" providerId="Windows Live" clId="Web-{87E7364C-A4C8-4C2E-98A9-BD303118807C}" dt="2021-01-06T10:49:43.465" v="973" actId="14100"/>
          <ac:picMkLst>
            <pc:docMk/>
            <pc:sldMk cId="3646081926" sldId="345"/>
            <ac:picMk id="24" creationId="{9FBB1C3E-54DE-4BF1-A80B-3E4A88F48B1F}"/>
          </ac:picMkLst>
        </pc:picChg>
        <pc:cxnChg chg="add mod">
          <ac:chgData name="Gastbenutzer" userId="" providerId="Windows Live" clId="Web-{87E7364C-A4C8-4C2E-98A9-BD303118807C}" dt="2021-01-06T10:42:11.784" v="957" actId="1076"/>
          <ac:cxnSpMkLst>
            <pc:docMk/>
            <pc:sldMk cId="3646081926" sldId="345"/>
            <ac:cxnSpMk id="14" creationId="{311BB74E-9569-490A-8EB5-D231D2CE5222}"/>
          </ac:cxnSpMkLst>
        </pc:cxnChg>
        <pc:cxnChg chg="add mod">
          <ac:chgData name="Gastbenutzer" userId="" providerId="Windows Live" clId="Web-{87E7364C-A4C8-4C2E-98A9-BD303118807C}" dt="2021-01-06T10:42:14.722" v="958" actId="1076"/>
          <ac:cxnSpMkLst>
            <pc:docMk/>
            <pc:sldMk cId="3646081926" sldId="345"/>
            <ac:cxnSpMk id="18" creationId="{9A272B18-9E35-40BF-B9C9-E625248163E7}"/>
          </ac:cxnSpMkLst>
        </pc:cxnChg>
        <pc:cxnChg chg="add mod">
          <ac:chgData name="Gastbenutzer" userId="" providerId="Windows Live" clId="Web-{87E7364C-A4C8-4C2E-98A9-BD303118807C}" dt="2021-01-06T10:42:16.940" v="959" actId="1076"/>
          <ac:cxnSpMkLst>
            <pc:docMk/>
            <pc:sldMk cId="3646081926" sldId="345"/>
            <ac:cxnSpMk id="20" creationId="{580F0BDE-1DC1-4AAE-A7A4-4FC794CA3756}"/>
          </ac:cxnSpMkLst>
        </pc:cxnChg>
        <pc:cxnChg chg="add mod">
          <ac:chgData name="Gastbenutzer" userId="" providerId="Windows Live" clId="Web-{87E7364C-A4C8-4C2E-98A9-BD303118807C}" dt="2021-01-06T10:42:21.128" v="960" actId="1076"/>
          <ac:cxnSpMkLst>
            <pc:docMk/>
            <pc:sldMk cId="3646081926" sldId="345"/>
            <ac:cxnSpMk id="21" creationId="{359EF648-5EFD-43A6-BD5B-7792BA4BA30E}"/>
          </ac:cxnSpMkLst>
        </pc:cxnChg>
      </pc:sldChg>
    </pc:docChg>
  </pc:docChgLst>
  <pc:docChgLst>
    <pc:chgData name="Gastbenutzer" providerId="Windows Live" clId="Web-{83A6E670-F2D2-4AE4-BF2F-B07AE3652598}"/>
    <pc:docChg chg="addSld modSld">
      <pc:chgData name="Gastbenutzer" userId="" providerId="Windows Live" clId="Web-{83A6E670-F2D2-4AE4-BF2F-B07AE3652598}" dt="2021-01-07T11:40:20.891" v="345" actId="20577"/>
      <pc:docMkLst>
        <pc:docMk/>
      </pc:docMkLst>
      <pc:sldChg chg="modSp">
        <pc:chgData name="Gastbenutzer" userId="" providerId="Windows Live" clId="Web-{83A6E670-F2D2-4AE4-BF2F-B07AE3652598}" dt="2021-01-07T11:40:01.141" v="336" actId="20577"/>
        <pc:sldMkLst>
          <pc:docMk/>
          <pc:sldMk cId="3019635833" sldId="335"/>
        </pc:sldMkLst>
        <pc:spChg chg="mod">
          <ac:chgData name="Gastbenutzer" userId="" providerId="Windows Live" clId="Web-{83A6E670-F2D2-4AE4-BF2F-B07AE3652598}" dt="2021-01-07T11:40:01.141" v="336" actId="20577"/>
          <ac:spMkLst>
            <pc:docMk/>
            <pc:sldMk cId="3019635833" sldId="335"/>
            <ac:spMk id="12" creationId="{B5C60D53-75DB-4767-A4B9-5F70285344F2}"/>
          </ac:spMkLst>
        </pc:spChg>
      </pc:sldChg>
      <pc:sldChg chg="modSp">
        <pc:chgData name="Gastbenutzer" userId="" providerId="Windows Live" clId="Web-{83A6E670-F2D2-4AE4-BF2F-B07AE3652598}" dt="2021-01-07T11:40:20.891" v="344" actId="20577"/>
        <pc:sldMkLst>
          <pc:docMk/>
          <pc:sldMk cId="410729282" sldId="349"/>
        </pc:sldMkLst>
        <pc:spChg chg="mod">
          <ac:chgData name="Gastbenutzer" userId="" providerId="Windows Live" clId="Web-{83A6E670-F2D2-4AE4-BF2F-B07AE3652598}" dt="2021-01-07T11:40:16.641" v="340" actId="20577"/>
          <ac:spMkLst>
            <pc:docMk/>
            <pc:sldMk cId="410729282" sldId="349"/>
            <ac:spMk id="18" creationId="{92E13820-013B-4DC1-AF84-0DD3736D26F2}"/>
          </ac:spMkLst>
        </pc:spChg>
        <pc:spChg chg="mod">
          <ac:chgData name="Gastbenutzer" userId="" providerId="Windows Live" clId="Web-{83A6E670-F2D2-4AE4-BF2F-B07AE3652598}" dt="2021-01-07T11:40:20.891" v="344" actId="20577"/>
          <ac:spMkLst>
            <pc:docMk/>
            <pc:sldMk cId="410729282" sldId="349"/>
            <ac:spMk id="21" creationId="{EAE7D9C1-0216-4030-B3EB-B61E5F8654BB}"/>
          </ac:spMkLst>
        </pc:spChg>
      </pc:sldChg>
      <pc:sldChg chg="modSp">
        <pc:chgData name="Gastbenutzer" userId="" providerId="Windows Live" clId="Web-{83A6E670-F2D2-4AE4-BF2F-B07AE3652598}" dt="2021-01-07T11:31:50.826" v="114" actId="20577"/>
        <pc:sldMkLst>
          <pc:docMk/>
          <pc:sldMk cId="3688430038" sldId="352"/>
        </pc:sldMkLst>
        <pc:spChg chg="mod">
          <ac:chgData name="Gastbenutzer" userId="" providerId="Windows Live" clId="Web-{83A6E670-F2D2-4AE4-BF2F-B07AE3652598}" dt="2021-01-07T11:30:19.419" v="96" actId="1076"/>
          <ac:spMkLst>
            <pc:docMk/>
            <pc:sldMk cId="3688430038" sldId="352"/>
            <ac:spMk id="5" creationId="{E3AFB2B0-01C8-4598-AB7B-1A2B90E07512}"/>
          </ac:spMkLst>
        </pc:spChg>
        <pc:spChg chg="mod">
          <ac:chgData name="Gastbenutzer" userId="" providerId="Windows Live" clId="Web-{83A6E670-F2D2-4AE4-BF2F-B07AE3652598}" dt="2021-01-07T11:31:50.826" v="114" actId="20577"/>
          <ac:spMkLst>
            <pc:docMk/>
            <pc:sldMk cId="3688430038" sldId="352"/>
            <ac:spMk id="9" creationId="{3E187BF1-AC17-4546-AB60-530142E9FFBB}"/>
          </ac:spMkLst>
        </pc:spChg>
      </pc:sldChg>
      <pc:sldChg chg="addSp modSp add replId">
        <pc:chgData name="Gastbenutzer" userId="" providerId="Windows Live" clId="Web-{83A6E670-F2D2-4AE4-BF2F-B07AE3652598}" dt="2021-01-07T11:37:55.125" v="318" actId="1076"/>
        <pc:sldMkLst>
          <pc:docMk/>
          <pc:sldMk cId="1068053558" sldId="364"/>
        </pc:sldMkLst>
        <pc:spChg chg="mod">
          <ac:chgData name="Gastbenutzer" userId="" providerId="Windows Live" clId="Web-{83A6E670-F2D2-4AE4-BF2F-B07AE3652598}" dt="2021-01-07T11:37:55.125" v="318" actId="1076"/>
          <ac:spMkLst>
            <pc:docMk/>
            <pc:sldMk cId="1068053558" sldId="364"/>
            <ac:spMk id="5" creationId="{E3AFB2B0-01C8-4598-AB7B-1A2B90E07512}"/>
          </ac:spMkLst>
        </pc:spChg>
        <pc:spChg chg="mod">
          <ac:chgData name="Gastbenutzer" userId="" providerId="Windows Live" clId="Web-{83A6E670-F2D2-4AE4-BF2F-B07AE3652598}" dt="2021-01-07T11:37:45.062" v="316" actId="20577"/>
          <ac:spMkLst>
            <pc:docMk/>
            <pc:sldMk cId="1068053558" sldId="364"/>
            <ac:spMk id="9" creationId="{3E187BF1-AC17-4546-AB60-530142E9FFBB}"/>
          </ac:spMkLst>
        </pc:spChg>
        <pc:picChg chg="add mod">
          <ac:chgData name="Gastbenutzer" userId="" providerId="Windows Live" clId="Web-{83A6E670-F2D2-4AE4-BF2F-B07AE3652598}" dt="2021-01-07T11:37:04.906" v="303" actId="1076"/>
          <ac:picMkLst>
            <pc:docMk/>
            <pc:sldMk cId="1068053558" sldId="364"/>
            <ac:picMk id="10" creationId="{262376AE-CEB3-49CE-BB17-B577DFFE9110}"/>
          </ac:picMkLst>
        </pc:picChg>
      </pc:sldChg>
      <pc:sldChg chg="modSp add replId">
        <pc:chgData name="Gastbenutzer" userId="" providerId="Windows Live" clId="Web-{83A6E670-F2D2-4AE4-BF2F-B07AE3652598}" dt="2021-01-07T11:39:28.907" v="332" actId="20577"/>
        <pc:sldMkLst>
          <pc:docMk/>
          <pc:sldMk cId="3329524156" sldId="365"/>
        </pc:sldMkLst>
        <pc:spChg chg="mod">
          <ac:chgData name="Gastbenutzer" userId="" providerId="Windows Live" clId="Web-{83A6E670-F2D2-4AE4-BF2F-B07AE3652598}" dt="2021-01-07T11:39:23.672" v="328" actId="20577"/>
          <ac:spMkLst>
            <pc:docMk/>
            <pc:sldMk cId="3329524156" sldId="365"/>
            <ac:spMk id="12" creationId="{D72BC70F-33D9-084B-94B4-94DB14245F2E}"/>
          </ac:spMkLst>
        </pc:spChg>
        <pc:spChg chg="mod">
          <ac:chgData name="Gastbenutzer" userId="" providerId="Windows Live" clId="Web-{83A6E670-F2D2-4AE4-BF2F-B07AE3652598}" dt="2021-01-07T11:39:28.907" v="332" actId="20577"/>
          <ac:spMkLst>
            <pc:docMk/>
            <pc:sldMk cId="3329524156" sldId="365"/>
            <ac:spMk id="14" creationId="{F8163202-F5F4-8640-89EE-502871453E4B}"/>
          </ac:spMkLst>
        </pc:spChg>
      </pc:sldChg>
    </pc:docChg>
  </pc:docChgLst>
  <pc:docChgLst>
    <pc:chgData name="Gastbenutzer" providerId="Windows Live" clId="Web-{818131B9-675C-4A1E-8D7E-53F4B31A52A4}"/>
    <pc:docChg chg="modSld">
      <pc:chgData name="Gastbenutzer" userId="" providerId="Windows Live" clId="Web-{818131B9-675C-4A1E-8D7E-53F4B31A52A4}" dt="2021-01-06T23:05:52.125" v="98" actId="20577"/>
      <pc:docMkLst>
        <pc:docMk/>
      </pc:docMkLst>
      <pc:sldChg chg="modSp">
        <pc:chgData name="Gastbenutzer" userId="" providerId="Windows Live" clId="Web-{818131B9-675C-4A1E-8D7E-53F4B31A52A4}" dt="2021-01-06T23:05:52.109" v="97" actId="20577"/>
        <pc:sldMkLst>
          <pc:docMk/>
          <pc:sldMk cId="684822524" sldId="346"/>
        </pc:sldMkLst>
        <pc:spChg chg="mod">
          <ac:chgData name="Gastbenutzer" userId="" providerId="Windows Live" clId="Web-{818131B9-675C-4A1E-8D7E-53F4B31A52A4}" dt="2021-01-06T23:05:52.109" v="97" actId="20577"/>
          <ac:spMkLst>
            <pc:docMk/>
            <pc:sldMk cId="684822524" sldId="346"/>
            <ac:spMk id="14" creationId="{F8163202-F5F4-8640-89EE-502871453E4B}"/>
          </ac:spMkLst>
        </pc:spChg>
      </pc:sldChg>
    </pc:docChg>
  </pc:docChgLst>
  <pc:docChgLst>
    <pc:chgData name="Gastbenutzer" providerId="Windows Live" clId="Web-{F16DAEB9-A42F-4A48-9EF7-71B5E19C0D17}"/>
    <pc:docChg chg="modSld">
      <pc:chgData name="Gastbenutzer" userId="" providerId="Windows Live" clId="Web-{F16DAEB9-A42F-4A48-9EF7-71B5E19C0D17}" dt="2021-01-11T11:23:07.563" v="3"/>
      <pc:docMkLst>
        <pc:docMk/>
      </pc:docMkLst>
      <pc:sldChg chg="addSp modSp modMedia addAnim">
        <pc:chgData name="Gastbenutzer" userId="" providerId="Windows Live" clId="Web-{F16DAEB9-A42F-4A48-9EF7-71B5E19C0D17}" dt="2021-01-11T11:23:07.563" v="3"/>
        <pc:sldMkLst>
          <pc:docMk/>
          <pc:sldMk cId="3019635833" sldId="335"/>
        </pc:sldMkLst>
        <pc:picChg chg="add mod">
          <ac:chgData name="Gastbenutzer" userId="" providerId="Windows Live" clId="Web-{F16DAEB9-A42F-4A48-9EF7-71B5E19C0D17}" dt="2021-01-11T11:23:07.563" v="3"/>
          <ac:picMkLst>
            <pc:docMk/>
            <pc:sldMk cId="3019635833" sldId="335"/>
            <ac:picMk id="5" creationId="{CE7D7B69-7864-49E1-8DD2-A54C570954A4}"/>
          </ac:picMkLst>
        </pc:picChg>
      </pc:sldChg>
    </pc:docChg>
  </pc:docChgLst>
  <pc:docChgLst>
    <pc:chgData name="Gastbenutzer" providerId="Windows Live" clId="Web-{1DCC818F-0E0A-4F59-9E07-C392C779613D}"/>
    <pc:docChg chg="modSld">
      <pc:chgData name="Gastbenutzer" userId="" providerId="Windows Live" clId="Web-{1DCC818F-0E0A-4F59-9E07-C392C779613D}" dt="2021-01-07T09:23:38.035" v="767" actId="20577"/>
      <pc:docMkLst>
        <pc:docMk/>
      </pc:docMkLst>
      <pc:sldChg chg="addSp delSp modSp">
        <pc:chgData name="Gastbenutzer" userId="" providerId="Windows Live" clId="Web-{1DCC818F-0E0A-4F59-9E07-C392C779613D}" dt="2021-01-07T08:46:18.619" v="362"/>
        <pc:sldMkLst>
          <pc:docMk/>
          <pc:sldMk cId="3019635833" sldId="335"/>
        </pc:sldMkLst>
        <pc:spChg chg="add del">
          <ac:chgData name="Gastbenutzer" userId="" providerId="Windows Live" clId="Web-{1DCC818F-0E0A-4F59-9E07-C392C779613D}" dt="2021-01-07T08:34:22.086" v="2"/>
          <ac:spMkLst>
            <pc:docMk/>
            <pc:sldMk cId="3019635833" sldId="335"/>
            <ac:spMk id="5" creationId="{6D98439A-D6F5-438B-93E2-505066FB1EE2}"/>
          </ac:spMkLst>
        </pc:spChg>
        <pc:spChg chg="add mod">
          <ac:chgData name="Gastbenutzer" userId="" providerId="Windows Live" clId="Web-{1DCC818F-0E0A-4F59-9E07-C392C779613D}" dt="2021-01-07T08:45:47.915" v="360" actId="1076"/>
          <ac:spMkLst>
            <pc:docMk/>
            <pc:sldMk cId="3019635833" sldId="335"/>
            <ac:spMk id="12" creationId="{B5C60D53-75DB-4767-A4B9-5F70285344F2}"/>
          </ac:spMkLst>
        </pc:spChg>
        <pc:cxnChg chg="add del">
          <ac:chgData name="Gastbenutzer" userId="" providerId="Windows Live" clId="Web-{1DCC818F-0E0A-4F59-9E07-C392C779613D}" dt="2021-01-07T08:46:18.619" v="362"/>
          <ac:cxnSpMkLst>
            <pc:docMk/>
            <pc:sldMk cId="3019635833" sldId="335"/>
            <ac:cxnSpMk id="17" creationId="{E1A1E79E-EDD7-4DA4-882C-F75C04F03DD0}"/>
          </ac:cxnSpMkLst>
        </pc:cxnChg>
      </pc:sldChg>
      <pc:sldChg chg="addSp delSp modSp">
        <pc:chgData name="Gastbenutzer" userId="" providerId="Windows Live" clId="Web-{1DCC818F-0E0A-4F59-9E07-C392C779613D}" dt="2021-01-07T09:23:38.035" v="766" actId="20577"/>
        <pc:sldMkLst>
          <pc:docMk/>
          <pc:sldMk cId="410729282" sldId="349"/>
        </pc:sldMkLst>
        <pc:spChg chg="add mod">
          <ac:chgData name="Gastbenutzer" userId="" providerId="Windows Live" clId="Web-{1DCC818F-0E0A-4F59-9E07-C392C779613D}" dt="2021-01-07T09:22:00.532" v="718" actId="1076"/>
          <ac:spMkLst>
            <pc:docMk/>
            <pc:sldMk cId="410729282" sldId="349"/>
            <ac:spMk id="5" creationId="{6AF7B390-61F1-4220-B002-C5A3FFC9968F}"/>
          </ac:spMkLst>
        </pc:spChg>
        <pc:spChg chg="add mod">
          <ac:chgData name="Gastbenutzer" userId="" providerId="Windows Live" clId="Web-{1DCC818F-0E0A-4F59-9E07-C392C779613D}" dt="2021-01-07T08:52:42.269" v="382" actId="20577"/>
          <ac:spMkLst>
            <pc:docMk/>
            <pc:sldMk cId="410729282" sldId="349"/>
            <ac:spMk id="12" creationId="{F340D9AE-95FE-49A3-9E85-2F1936C9C959}"/>
          </ac:spMkLst>
        </pc:spChg>
        <pc:spChg chg="add mod">
          <ac:chgData name="Gastbenutzer" userId="" providerId="Windows Live" clId="Web-{1DCC818F-0E0A-4F59-9E07-C392C779613D}" dt="2021-01-07T09:23:38.035" v="766" actId="20577"/>
          <ac:spMkLst>
            <pc:docMk/>
            <pc:sldMk cId="410729282" sldId="349"/>
            <ac:spMk id="18" creationId="{92E13820-013B-4DC1-AF84-0DD3736D26F2}"/>
          </ac:spMkLst>
        </pc:spChg>
        <pc:spChg chg="add mod">
          <ac:chgData name="Gastbenutzer" userId="" providerId="Windows Live" clId="Web-{1DCC818F-0E0A-4F59-9E07-C392C779613D}" dt="2021-01-07T09:00:41.406" v="514" actId="1076"/>
          <ac:spMkLst>
            <pc:docMk/>
            <pc:sldMk cId="410729282" sldId="349"/>
            <ac:spMk id="21" creationId="{EAE7D9C1-0216-4030-B3EB-B61E5F8654BB}"/>
          </ac:spMkLst>
        </pc:spChg>
        <pc:picChg chg="add del mod">
          <ac:chgData name="Gastbenutzer" userId="" providerId="Windows Live" clId="Web-{1DCC818F-0E0A-4F59-9E07-C392C779613D}" dt="2021-01-07T08:54:10.553" v="395"/>
          <ac:picMkLst>
            <pc:docMk/>
            <pc:sldMk cId="410729282" sldId="349"/>
            <ac:picMk id="19" creationId="{E4C19F8A-E444-44E0-AEF8-C68AB878BC07}"/>
          </ac:picMkLst>
        </pc:picChg>
        <pc:picChg chg="add mod">
          <ac:chgData name="Gastbenutzer" userId="" providerId="Windows Live" clId="Web-{1DCC818F-0E0A-4F59-9E07-C392C779613D}" dt="2021-01-07T09:00:43.813" v="515" actId="1076"/>
          <ac:picMkLst>
            <pc:docMk/>
            <pc:sldMk cId="410729282" sldId="349"/>
            <ac:picMk id="20" creationId="{604D39B4-4B57-40D8-B43E-280CA9C5F15F}"/>
          </ac:picMkLst>
        </pc:picChg>
      </pc:sldChg>
    </pc:docChg>
  </pc:docChgLst>
  <pc:docChgLst>
    <pc:chgData name="Emily Gottschalk" userId="553e3d3d6b842e9f" providerId="Windows Live" clId="Web-{2DC093F9-865F-4807-A456-114CE185C58E}"/>
    <pc:docChg chg="addSld delSld modSld">
      <pc:chgData name="Emily Gottschalk" userId="553e3d3d6b842e9f" providerId="Windows Live" clId="Web-{2DC093F9-865F-4807-A456-114CE185C58E}" dt="2021-01-06T18:52:46.441" v="117" actId="14100"/>
      <pc:docMkLst>
        <pc:docMk/>
      </pc:docMkLst>
      <pc:sldChg chg="modSp">
        <pc:chgData name="Emily Gottschalk" userId="553e3d3d6b842e9f" providerId="Windows Live" clId="Web-{2DC093F9-865F-4807-A456-114CE185C58E}" dt="2021-01-06T18:13:19.416" v="1" actId="1076"/>
        <pc:sldMkLst>
          <pc:docMk/>
          <pc:sldMk cId="964228972" sldId="338"/>
        </pc:sldMkLst>
        <pc:picChg chg="mod">
          <ac:chgData name="Emily Gottschalk" userId="553e3d3d6b842e9f" providerId="Windows Live" clId="Web-{2DC093F9-865F-4807-A456-114CE185C58E}" dt="2021-01-06T18:13:19.416" v="1" actId="1076"/>
          <ac:picMkLst>
            <pc:docMk/>
            <pc:sldMk cId="964228972" sldId="338"/>
            <ac:picMk id="19" creationId="{453A0188-2C18-064E-A090-734B64DFFEB6}"/>
          </ac:picMkLst>
        </pc:picChg>
      </pc:sldChg>
      <pc:sldChg chg="delSp modSp add replId delAnim">
        <pc:chgData name="Emily Gottschalk" userId="553e3d3d6b842e9f" providerId="Windows Live" clId="Web-{2DC093F9-865F-4807-A456-114CE185C58E}" dt="2021-01-06T18:52:46.441" v="117" actId="14100"/>
        <pc:sldMkLst>
          <pc:docMk/>
          <pc:sldMk cId="684822524" sldId="346"/>
        </pc:sldMkLst>
        <pc:spChg chg="mod">
          <ac:chgData name="Emily Gottschalk" userId="553e3d3d6b842e9f" providerId="Windows Live" clId="Web-{2DC093F9-865F-4807-A456-114CE185C58E}" dt="2021-01-06T18:19:29.472" v="113" actId="20577"/>
          <ac:spMkLst>
            <pc:docMk/>
            <pc:sldMk cId="684822524" sldId="346"/>
            <ac:spMk id="12" creationId="{D72BC70F-33D9-084B-94B4-94DB14245F2E}"/>
          </ac:spMkLst>
        </pc:spChg>
        <pc:spChg chg="mod">
          <ac:chgData name="Emily Gottschalk" userId="553e3d3d6b842e9f" providerId="Windows Live" clId="Web-{2DC093F9-865F-4807-A456-114CE185C58E}" dt="2021-01-06T18:17:51.673" v="23" actId="20577"/>
          <ac:spMkLst>
            <pc:docMk/>
            <pc:sldMk cId="684822524" sldId="346"/>
            <ac:spMk id="13" creationId="{2F98CBE5-4D3D-F845-B864-D4AF2607E8D3}"/>
          </ac:spMkLst>
        </pc:spChg>
        <pc:spChg chg="mod">
          <ac:chgData name="Emily Gottschalk" userId="553e3d3d6b842e9f" providerId="Windows Live" clId="Web-{2DC093F9-865F-4807-A456-114CE185C58E}" dt="2021-01-06T18:52:46.441" v="117" actId="14100"/>
          <ac:spMkLst>
            <pc:docMk/>
            <pc:sldMk cId="684822524" sldId="346"/>
            <ac:spMk id="14" creationId="{F8163202-F5F4-8640-89EE-502871453E4B}"/>
          </ac:spMkLst>
        </pc:spChg>
        <pc:spChg chg="del">
          <ac:chgData name="Emily Gottschalk" userId="553e3d3d6b842e9f" providerId="Windows Live" clId="Web-{2DC093F9-865F-4807-A456-114CE185C58E}" dt="2021-01-06T18:17:41.641" v="12"/>
          <ac:spMkLst>
            <pc:docMk/>
            <pc:sldMk cId="684822524" sldId="346"/>
            <ac:spMk id="18" creationId="{C57329D7-E524-5846-A491-EA7356524D60}"/>
          </ac:spMkLst>
        </pc:spChg>
        <pc:picChg chg="del">
          <ac:chgData name="Emily Gottschalk" userId="553e3d3d6b842e9f" providerId="Windows Live" clId="Web-{2DC093F9-865F-4807-A456-114CE185C58E}" dt="2021-01-06T18:17:56.110" v="26"/>
          <ac:picMkLst>
            <pc:docMk/>
            <pc:sldMk cId="684822524" sldId="346"/>
            <ac:picMk id="19" creationId="{453A0188-2C18-064E-A090-734B64DFFEB6}"/>
          </ac:picMkLst>
        </pc:picChg>
      </pc:sldChg>
      <pc:sldChg chg="add del replId">
        <pc:chgData name="Emily Gottschalk" userId="553e3d3d6b842e9f" providerId="Windows Live" clId="Web-{2DC093F9-865F-4807-A456-114CE185C58E}" dt="2021-01-06T18:17:04.906" v="3"/>
        <pc:sldMkLst>
          <pc:docMk/>
          <pc:sldMk cId="857364184" sldId="346"/>
        </pc:sldMkLst>
      </pc:sldChg>
    </pc:docChg>
  </pc:docChgLst>
  <pc:docChgLst>
    <pc:chgData name="Gastbenutzer" providerId="Windows Live" clId="Web-{9ACD45E0-FDB4-4B62-BFCA-B2AD0508D060}"/>
    <pc:docChg chg="modSld">
      <pc:chgData name="Gastbenutzer" userId="" providerId="Windows Live" clId="Web-{9ACD45E0-FDB4-4B62-BFCA-B2AD0508D060}" dt="2021-01-11T08:33:32.516" v="11"/>
      <pc:docMkLst>
        <pc:docMk/>
      </pc:docMkLst>
      <pc:sldChg chg="addSp delSp modSp modMedia addAnim delAnim">
        <pc:chgData name="Gastbenutzer" userId="" providerId="Windows Live" clId="Web-{9ACD45E0-FDB4-4B62-BFCA-B2AD0508D060}" dt="2021-01-11T08:33:32.516" v="11"/>
        <pc:sldMkLst>
          <pc:docMk/>
          <pc:sldMk cId="410729282" sldId="349"/>
        </pc:sldMkLst>
        <pc:picChg chg="add del mod">
          <ac:chgData name="Gastbenutzer" userId="" providerId="Windows Live" clId="Web-{9ACD45E0-FDB4-4B62-BFCA-B2AD0508D060}" dt="2021-01-11T08:28:42.619" v="2"/>
          <ac:picMkLst>
            <pc:docMk/>
            <pc:sldMk cId="410729282" sldId="349"/>
            <ac:picMk id="11" creationId="{AE511A11-20BE-46A7-B02A-7BE07005028B}"/>
          </ac:picMkLst>
        </pc:picChg>
        <pc:picChg chg="add del mod">
          <ac:chgData name="Gastbenutzer" userId="" providerId="Windows Live" clId="Web-{9ACD45E0-FDB4-4B62-BFCA-B2AD0508D060}" dt="2021-01-11T08:29:22.542" v="5"/>
          <ac:picMkLst>
            <pc:docMk/>
            <pc:sldMk cId="410729282" sldId="349"/>
            <ac:picMk id="16" creationId="{0E651CA2-7E64-4626-99AF-A39E3260FC51}"/>
          </ac:picMkLst>
        </pc:picChg>
        <pc:picChg chg="add del mod">
          <ac:chgData name="Gastbenutzer" userId="" providerId="Windows Live" clId="Web-{9ACD45E0-FDB4-4B62-BFCA-B2AD0508D060}" dt="2021-01-11T08:33:32.516" v="11"/>
          <ac:picMkLst>
            <pc:docMk/>
            <pc:sldMk cId="410729282" sldId="349"/>
            <ac:picMk id="17" creationId="{851E8269-C6D8-4768-BF75-C9E7DF552A39}"/>
          </ac:picMkLst>
        </pc:picChg>
      </pc:sldChg>
    </pc:docChg>
  </pc:docChgLst>
  <pc:docChgLst>
    <pc:chgData name="Gastbenutzer" providerId="Windows Live" clId="Web-{3E96F98D-6714-456B-986B-D4D38388FD78}"/>
    <pc:docChg chg="addSld modSld">
      <pc:chgData name="Gastbenutzer" userId="" providerId="Windows Live" clId="Web-{3E96F98D-6714-456B-986B-D4D38388FD78}" dt="2021-01-06T22:46:36.217" v="44" actId="20577"/>
      <pc:docMkLst>
        <pc:docMk/>
      </pc:docMkLst>
      <pc:sldChg chg="modSp">
        <pc:chgData name="Gastbenutzer" userId="" providerId="Windows Live" clId="Web-{3E96F98D-6714-456B-986B-D4D38388FD78}" dt="2021-01-06T22:46:15.107" v="30" actId="20577"/>
        <pc:sldMkLst>
          <pc:docMk/>
          <pc:sldMk cId="684822524" sldId="346"/>
        </pc:sldMkLst>
        <pc:spChg chg="mod">
          <ac:chgData name="Gastbenutzer" userId="" providerId="Windows Live" clId="Web-{3E96F98D-6714-456B-986B-D4D38388FD78}" dt="2021-01-06T22:46:15.107" v="30" actId="20577"/>
          <ac:spMkLst>
            <pc:docMk/>
            <pc:sldMk cId="684822524" sldId="346"/>
            <ac:spMk id="12" creationId="{D72BC70F-33D9-084B-94B4-94DB14245F2E}"/>
          </ac:spMkLst>
        </pc:spChg>
      </pc:sldChg>
      <pc:sldChg chg="modSp add replId">
        <pc:chgData name="Gastbenutzer" userId="" providerId="Windows Live" clId="Web-{3E96F98D-6714-456B-986B-D4D38388FD78}" dt="2021-01-06T22:46:34.623" v="42" actId="20577"/>
        <pc:sldMkLst>
          <pc:docMk/>
          <pc:sldMk cId="1584430201" sldId="353"/>
        </pc:sldMkLst>
        <pc:spChg chg="mod">
          <ac:chgData name="Gastbenutzer" userId="" providerId="Windows Live" clId="Web-{3E96F98D-6714-456B-986B-D4D38388FD78}" dt="2021-01-06T22:46:34.623" v="42" actId="20577"/>
          <ac:spMkLst>
            <pc:docMk/>
            <pc:sldMk cId="1584430201" sldId="353"/>
            <ac:spMk id="12" creationId="{D72BC70F-33D9-084B-94B4-94DB14245F2E}"/>
          </ac:spMkLst>
        </pc:spChg>
      </pc:sldChg>
    </pc:docChg>
  </pc:docChgLst>
  <pc:docChgLst>
    <pc:chgData name="Gastbenutzer" providerId="Windows Live" clId="Web-{1F4B1E4A-56C8-46C4-BDA7-09FEA7FCD045}"/>
    <pc:docChg chg="addSld modSld">
      <pc:chgData name="Gastbenutzer" userId="" providerId="Windows Live" clId="Web-{1F4B1E4A-56C8-46C4-BDA7-09FEA7FCD045}" dt="2021-01-11T08:23:12.547" v="164" actId="1076"/>
      <pc:docMkLst>
        <pc:docMk/>
      </pc:docMkLst>
      <pc:sldChg chg="modSp">
        <pc:chgData name="Gastbenutzer" userId="" providerId="Windows Live" clId="Web-{1F4B1E4A-56C8-46C4-BDA7-09FEA7FCD045}" dt="2021-01-11T07:52:00.196" v="13" actId="1076"/>
        <pc:sldMkLst>
          <pc:docMk/>
          <pc:sldMk cId="3019635833" sldId="335"/>
        </pc:sldMkLst>
        <pc:spChg chg="mod">
          <ac:chgData name="Gastbenutzer" userId="" providerId="Windows Live" clId="Web-{1F4B1E4A-56C8-46C4-BDA7-09FEA7FCD045}" dt="2021-01-11T07:52:00.196" v="13" actId="1076"/>
          <ac:spMkLst>
            <pc:docMk/>
            <pc:sldMk cId="3019635833" sldId="335"/>
            <ac:spMk id="12" creationId="{B5C60D53-75DB-4767-A4B9-5F70285344F2}"/>
          </ac:spMkLst>
        </pc:spChg>
      </pc:sldChg>
      <pc:sldChg chg="addSp delSp modSp">
        <pc:chgData name="Gastbenutzer" userId="" providerId="Windows Live" clId="Web-{1F4B1E4A-56C8-46C4-BDA7-09FEA7FCD045}" dt="2021-01-11T08:14:01.692" v="58" actId="1076"/>
        <pc:sldMkLst>
          <pc:docMk/>
          <pc:sldMk cId="410729282" sldId="349"/>
        </pc:sldMkLst>
        <pc:spChg chg="mod">
          <ac:chgData name="Gastbenutzer" userId="" providerId="Windows Live" clId="Web-{1F4B1E4A-56C8-46C4-BDA7-09FEA7FCD045}" dt="2021-01-11T08:13:57.442" v="57" actId="1076"/>
          <ac:spMkLst>
            <pc:docMk/>
            <pc:sldMk cId="410729282" sldId="349"/>
            <ac:spMk id="5" creationId="{6AF7B390-61F1-4220-B002-C5A3FFC9968F}"/>
          </ac:spMkLst>
        </pc:spChg>
        <pc:spChg chg="mod">
          <ac:chgData name="Gastbenutzer" userId="" providerId="Windows Live" clId="Web-{1F4B1E4A-56C8-46C4-BDA7-09FEA7FCD045}" dt="2021-01-11T08:13:42.019" v="55" actId="1076"/>
          <ac:spMkLst>
            <pc:docMk/>
            <pc:sldMk cId="410729282" sldId="349"/>
            <ac:spMk id="14" creationId="{5305B013-52DC-4C02-AAFA-7A9F5E3BB53B}"/>
          </ac:spMkLst>
        </pc:spChg>
        <pc:spChg chg="mod">
          <ac:chgData name="Gastbenutzer" userId="" providerId="Windows Live" clId="Web-{1F4B1E4A-56C8-46C4-BDA7-09FEA7FCD045}" dt="2021-01-11T08:13:52.910" v="56" actId="1076"/>
          <ac:spMkLst>
            <pc:docMk/>
            <pc:sldMk cId="410729282" sldId="349"/>
            <ac:spMk id="18" creationId="{92E13820-013B-4DC1-AF84-0DD3736D26F2}"/>
          </ac:spMkLst>
        </pc:spChg>
        <pc:picChg chg="add mod modCrop">
          <ac:chgData name="Gastbenutzer" userId="" providerId="Windows Live" clId="Web-{1F4B1E4A-56C8-46C4-BDA7-09FEA7FCD045}" dt="2021-01-11T08:14:01.692" v="58" actId="1076"/>
          <ac:picMkLst>
            <pc:docMk/>
            <pc:sldMk cId="410729282" sldId="349"/>
            <ac:picMk id="10" creationId="{680EB4E8-AB84-4502-9E6F-3C3ECDFE7337}"/>
          </ac:picMkLst>
        </pc:picChg>
        <pc:picChg chg="del">
          <ac:chgData name="Gastbenutzer" userId="" providerId="Windows Live" clId="Web-{1F4B1E4A-56C8-46C4-BDA7-09FEA7FCD045}" dt="2021-01-11T08:10:05.890" v="14"/>
          <ac:picMkLst>
            <pc:docMk/>
            <pc:sldMk cId="410729282" sldId="349"/>
            <ac:picMk id="20" creationId="{604D39B4-4B57-40D8-B43E-280CA9C5F15F}"/>
          </ac:picMkLst>
        </pc:picChg>
      </pc:sldChg>
      <pc:sldChg chg="modSp">
        <pc:chgData name="Gastbenutzer" userId="" providerId="Windows Live" clId="Web-{1F4B1E4A-56C8-46C4-BDA7-09FEA7FCD045}" dt="2021-01-11T08:23:12.547" v="164" actId="1076"/>
        <pc:sldMkLst>
          <pc:docMk/>
          <pc:sldMk cId="3841645940" sldId="350"/>
        </pc:sldMkLst>
        <pc:spChg chg="mod">
          <ac:chgData name="Gastbenutzer" userId="" providerId="Windows Live" clId="Web-{1F4B1E4A-56C8-46C4-BDA7-09FEA7FCD045}" dt="2021-01-11T08:23:12.547" v="164" actId="1076"/>
          <ac:spMkLst>
            <pc:docMk/>
            <pc:sldMk cId="3841645940" sldId="350"/>
            <ac:spMk id="12" creationId="{10A01D89-C1E3-43EE-B1B2-1622023DDAFE}"/>
          </ac:spMkLst>
        </pc:spChg>
        <pc:spChg chg="mod">
          <ac:chgData name="Gastbenutzer" userId="" providerId="Windows Live" clId="Web-{1F4B1E4A-56C8-46C4-BDA7-09FEA7FCD045}" dt="2021-01-11T08:17:58.103" v="135" actId="1076"/>
          <ac:spMkLst>
            <pc:docMk/>
            <pc:sldMk cId="3841645940" sldId="350"/>
            <ac:spMk id="14" creationId="{84DE1265-1D51-437C-80C9-45A20AE33B6E}"/>
          </ac:spMkLst>
        </pc:spChg>
        <pc:cxnChg chg="mod">
          <ac:chgData name="Gastbenutzer" userId="" providerId="Windows Live" clId="Web-{1F4B1E4A-56C8-46C4-BDA7-09FEA7FCD045}" dt="2021-01-11T08:17:50.525" v="134" actId="1076"/>
          <ac:cxnSpMkLst>
            <pc:docMk/>
            <pc:sldMk cId="3841645940" sldId="350"/>
            <ac:cxnSpMk id="17" creationId="{4FF617F8-F6F8-4DCF-BF49-F41E6114D5C4}"/>
          </ac:cxnSpMkLst>
        </pc:cxnChg>
        <pc:cxnChg chg="mod">
          <ac:chgData name="Gastbenutzer" userId="" providerId="Windows Live" clId="Web-{1F4B1E4A-56C8-46C4-BDA7-09FEA7FCD045}" dt="2021-01-11T08:17:47.649" v="133" actId="1076"/>
          <ac:cxnSpMkLst>
            <pc:docMk/>
            <pc:sldMk cId="3841645940" sldId="350"/>
            <ac:cxnSpMk id="18" creationId="{860DA541-A382-44BB-9CE7-42B914BE96C2}"/>
          </ac:cxnSpMkLst>
        </pc:cxnChg>
      </pc:sldChg>
      <pc:sldChg chg="modSp">
        <pc:chgData name="Gastbenutzer" userId="" providerId="Windows Live" clId="Web-{1F4B1E4A-56C8-46C4-BDA7-09FEA7FCD045}" dt="2021-01-11T08:19:42.792" v="143" actId="1076"/>
        <pc:sldMkLst>
          <pc:docMk/>
          <pc:sldMk cId="1300044880" sldId="351"/>
        </pc:sldMkLst>
        <pc:spChg chg="mod">
          <ac:chgData name="Gastbenutzer" userId="" providerId="Windows Live" clId="Web-{1F4B1E4A-56C8-46C4-BDA7-09FEA7FCD045}" dt="2021-01-11T08:19:42.792" v="143" actId="1076"/>
          <ac:spMkLst>
            <pc:docMk/>
            <pc:sldMk cId="1300044880" sldId="351"/>
            <ac:spMk id="12" creationId="{918EED15-2693-45FD-B64D-6955735CEF99}"/>
          </ac:spMkLst>
        </pc:spChg>
      </pc:sldChg>
      <pc:sldChg chg="modSp">
        <pc:chgData name="Gastbenutzer" userId="" providerId="Windows Live" clId="Web-{1F4B1E4A-56C8-46C4-BDA7-09FEA7FCD045}" dt="2021-01-11T08:20:41.762" v="151" actId="20577"/>
        <pc:sldMkLst>
          <pc:docMk/>
          <pc:sldMk cId="3688430038" sldId="352"/>
        </pc:sldMkLst>
        <pc:spChg chg="mod">
          <ac:chgData name="Gastbenutzer" userId="" providerId="Windows Live" clId="Web-{1F4B1E4A-56C8-46C4-BDA7-09FEA7FCD045}" dt="2021-01-11T08:20:41.762" v="151" actId="20577"/>
          <ac:spMkLst>
            <pc:docMk/>
            <pc:sldMk cId="3688430038" sldId="352"/>
            <ac:spMk id="9" creationId="{3E187BF1-AC17-4546-AB60-530142E9FFBB}"/>
          </ac:spMkLst>
        </pc:spChg>
      </pc:sldChg>
      <pc:sldChg chg="modSp">
        <pc:chgData name="Gastbenutzer" userId="" providerId="Windows Live" clId="Web-{1F4B1E4A-56C8-46C4-BDA7-09FEA7FCD045}" dt="2021-01-11T08:21:34.764" v="161" actId="20577"/>
        <pc:sldMkLst>
          <pc:docMk/>
          <pc:sldMk cId="1068053558" sldId="364"/>
        </pc:sldMkLst>
        <pc:spChg chg="mod">
          <ac:chgData name="Gastbenutzer" userId="" providerId="Windows Live" clId="Web-{1F4B1E4A-56C8-46C4-BDA7-09FEA7FCD045}" dt="2021-01-11T08:21:34.764" v="161" actId="20577"/>
          <ac:spMkLst>
            <pc:docMk/>
            <pc:sldMk cId="1068053558" sldId="364"/>
            <ac:spMk id="9" creationId="{3E187BF1-AC17-4546-AB60-530142E9FFBB}"/>
          </ac:spMkLst>
        </pc:spChg>
        <pc:picChg chg="mod">
          <ac:chgData name="Gastbenutzer" userId="" providerId="Windows Live" clId="Web-{1F4B1E4A-56C8-46C4-BDA7-09FEA7FCD045}" dt="2021-01-11T08:21:19.076" v="159" actId="1076"/>
          <ac:picMkLst>
            <pc:docMk/>
            <pc:sldMk cId="1068053558" sldId="364"/>
            <ac:picMk id="10" creationId="{262376AE-CEB3-49CE-BB17-B577DFFE9110}"/>
          </ac:picMkLst>
        </pc:picChg>
      </pc:sldChg>
      <pc:sldChg chg="delSp modSp add replId">
        <pc:chgData name="Gastbenutzer" userId="" providerId="Windows Live" clId="Web-{1F4B1E4A-56C8-46C4-BDA7-09FEA7FCD045}" dt="2021-01-11T08:16:23.351" v="114" actId="1076"/>
        <pc:sldMkLst>
          <pc:docMk/>
          <pc:sldMk cId="156108433" sldId="372"/>
        </pc:sldMkLst>
        <pc:spChg chg="mod">
          <ac:chgData name="Gastbenutzer" userId="" providerId="Windows Live" clId="Web-{1F4B1E4A-56C8-46C4-BDA7-09FEA7FCD045}" dt="2021-01-11T08:16:18.632" v="112" actId="20577"/>
          <ac:spMkLst>
            <pc:docMk/>
            <pc:sldMk cId="156108433" sldId="372"/>
            <ac:spMk id="12" creationId="{10A01D89-C1E3-43EE-B1B2-1622023DDAFE}"/>
          </ac:spMkLst>
        </pc:spChg>
        <pc:spChg chg="mod">
          <ac:chgData name="Gastbenutzer" userId="" providerId="Windows Live" clId="Web-{1F4B1E4A-56C8-46C4-BDA7-09FEA7FCD045}" dt="2021-01-11T08:16:23.351" v="114" actId="1076"/>
          <ac:spMkLst>
            <pc:docMk/>
            <pc:sldMk cId="156108433" sldId="372"/>
            <ac:spMk id="14" creationId="{84DE1265-1D51-437C-80C9-45A20AE33B6E}"/>
          </ac:spMkLst>
        </pc:spChg>
        <pc:cxnChg chg="del">
          <ac:chgData name="Gastbenutzer" userId="" providerId="Windows Live" clId="Web-{1F4B1E4A-56C8-46C4-BDA7-09FEA7FCD045}" dt="2021-01-11T08:15:47.460" v="100"/>
          <ac:cxnSpMkLst>
            <pc:docMk/>
            <pc:sldMk cId="156108433" sldId="372"/>
            <ac:cxnSpMk id="17" creationId="{4FF617F8-F6F8-4DCF-BF49-F41E6114D5C4}"/>
          </ac:cxnSpMkLst>
        </pc:cxnChg>
        <pc:cxnChg chg="del">
          <ac:chgData name="Gastbenutzer" userId="" providerId="Windows Live" clId="Web-{1F4B1E4A-56C8-46C4-BDA7-09FEA7FCD045}" dt="2021-01-11T08:15:49.585" v="101"/>
          <ac:cxnSpMkLst>
            <pc:docMk/>
            <pc:sldMk cId="156108433" sldId="372"/>
            <ac:cxnSpMk id="18" creationId="{860DA541-A382-44BB-9CE7-42B914BE96C2}"/>
          </ac:cxnSpMkLst>
        </pc:cxnChg>
      </pc:sldChg>
    </pc:docChg>
  </pc:docChgLst>
  <pc:docChgLst>
    <pc:chgData name="Gastbenutzer" providerId="Windows Live" clId="Web-{3C15731C-8D77-4726-A2C5-73FCBF02A56E}"/>
    <pc:docChg chg="modSld">
      <pc:chgData name="Gastbenutzer" userId="" providerId="Windows Live" clId="Web-{3C15731C-8D77-4726-A2C5-73FCBF02A56E}" dt="2021-01-06T23:48:26.903" v="2" actId="1076"/>
      <pc:docMkLst>
        <pc:docMk/>
      </pc:docMkLst>
      <pc:sldChg chg="modSp">
        <pc:chgData name="Gastbenutzer" userId="" providerId="Windows Live" clId="Web-{3C15731C-8D77-4726-A2C5-73FCBF02A56E}" dt="2021-01-06T23:48:26.903" v="2" actId="1076"/>
        <pc:sldMkLst>
          <pc:docMk/>
          <pc:sldMk cId="1103993940" sldId="360"/>
        </pc:sldMkLst>
        <pc:spChg chg="mod">
          <ac:chgData name="Gastbenutzer" userId="" providerId="Windows Live" clId="Web-{3C15731C-8D77-4726-A2C5-73FCBF02A56E}" dt="2021-01-06T23:48:16.824" v="0" actId="1076"/>
          <ac:spMkLst>
            <pc:docMk/>
            <pc:sldMk cId="1103993940" sldId="360"/>
            <ac:spMk id="14" creationId="{F8163202-F5F4-8640-89EE-502871453E4B}"/>
          </ac:spMkLst>
        </pc:spChg>
        <pc:graphicFrameChg chg="mod">
          <ac:chgData name="Gastbenutzer" userId="" providerId="Windows Live" clId="Web-{3C15731C-8D77-4726-A2C5-73FCBF02A56E}" dt="2021-01-06T23:48:22.090" v="1" actId="1076"/>
          <ac:graphicFrameMkLst>
            <pc:docMk/>
            <pc:sldMk cId="1103993940" sldId="360"/>
            <ac:graphicFrameMk id="16" creationId="{F1E18522-61A0-443F-857A-3C4722B40C6B}"/>
          </ac:graphicFrameMkLst>
        </pc:graphicFrameChg>
        <pc:graphicFrameChg chg="mod">
          <ac:chgData name="Gastbenutzer" userId="" providerId="Windows Live" clId="Web-{3C15731C-8D77-4726-A2C5-73FCBF02A56E}" dt="2021-01-06T23:48:26.903" v="2" actId="1076"/>
          <ac:graphicFrameMkLst>
            <pc:docMk/>
            <pc:sldMk cId="1103993940" sldId="360"/>
            <ac:graphicFrameMk id="19" creationId="{1B8A56F2-B536-44E2-9955-E3AC81C6D51A}"/>
          </ac:graphicFrameMkLst>
        </pc:graphicFrameChg>
      </pc:sldChg>
    </pc:docChg>
  </pc:docChgLst>
  <pc:docChgLst>
    <pc:chgData name="Emily Gottschalk" userId="553e3d3d6b842e9f" providerId="LiveId" clId="{A70A23EE-FE75-4999-861A-2271E7C0FD84}"/>
    <pc:docChg chg="undo custSel addSld modSld sldOrd">
      <pc:chgData name="Emily Gottschalk" userId="553e3d3d6b842e9f" providerId="LiveId" clId="{A70A23EE-FE75-4999-861A-2271E7C0FD84}" dt="2021-01-12T20:47:58.404" v="5936" actId="1076"/>
      <pc:docMkLst>
        <pc:docMk/>
      </pc:docMkLst>
      <pc:sldChg chg="delSp modSp mod delAnim">
        <pc:chgData name="Emily Gottschalk" userId="553e3d3d6b842e9f" providerId="LiveId" clId="{A70A23EE-FE75-4999-861A-2271E7C0FD84}" dt="2021-01-12T18:20:13.733" v="5907" actId="1076"/>
        <pc:sldMkLst>
          <pc:docMk/>
          <pc:sldMk cId="0" sldId="256"/>
        </pc:sldMkLst>
        <pc:picChg chg="del">
          <ac:chgData name="Emily Gottschalk" userId="553e3d3d6b842e9f" providerId="LiveId" clId="{A70A23EE-FE75-4999-861A-2271E7C0FD84}" dt="2021-01-12T18:14:30.290" v="5903" actId="21"/>
          <ac:picMkLst>
            <pc:docMk/>
            <pc:sldMk cId="0" sldId="256"/>
            <ac:picMk id="7" creationId="{D8F1B482-904D-42B9-8D5A-BF04EA24575D}"/>
          </ac:picMkLst>
        </pc:picChg>
        <pc:picChg chg="del mod">
          <ac:chgData name="Emily Gottschalk" userId="553e3d3d6b842e9f" providerId="LiveId" clId="{A70A23EE-FE75-4999-861A-2271E7C0FD84}" dt="2021-01-12T18:16:02.353" v="5906" actId="21"/>
          <ac:picMkLst>
            <pc:docMk/>
            <pc:sldMk cId="0" sldId="256"/>
            <ac:picMk id="13" creationId="{DF84E40F-7DD5-4746-957E-232EE828DA07}"/>
          </ac:picMkLst>
        </pc:picChg>
        <pc:picChg chg="mod">
          <ac:chgData name="Emily Gottschalk" userId="553e3d3d6b842e9f" providerId="LiveId" clId="{A70A23EE-FE75-4999-861A-2271E7C0FD84}" dt="2021-01-12T18:20:13.733" v="5907" actId="1076"/>
          <ac:picMkLst>
            <pc:docMk/>
            <pc:sldMk cId="0" sldId="256"/>
            <ac:picMk id="14" creationId="{F22AA593-BFFD-4AB5-85D4-E13821BBD1C3}"/>
          </ac:picMkLst>
        </pc:picChg>
      </pc:sldChg>
      <pc:sldChg chg="modSp mod">
        <pc:chgData name="Emily Gottschalk" userId="553e3d3d6b842e9f" providerId="LiveId" clId="{A70A23EE-FE75-4999-861A-2271E7C0FD84}" dt="2021-01-12T18:25:52.689" v="5908" actId="1076"/>
        <pc:sldMkLst>
          <pc:docMk/>
          <pc:sldMk cId="1979242695" sldId="298"/>
        </pc:sldMkLst>
        <pc:picChg chg="mod">
          <ac:chgData name="Emily Gottschalk" userId="553e3d3d6b842e9f" providerId="LiveId" clId="{A70A23EE-FE75-4999-861A-2271E7C0FD84}" dt="2021-01-12T18:25:52.689" v="5908" actId="1076"/>
          <ac:picMkLst>
            <pc:docMk/>
            <pc:sldMk cId="1979242695" sldId="298"/>
            <ac:picMk id="11" creationId="{5CA41020-415D-4060-9988-3BC2CDB87826}"/>
          </ac:picMkLst>
        </pc:picChg>
      </pc:sldChg>
      <pc:sldChg chg="ord">
        <pc:chgData name="Emily Gottschalk" userId="553e3d3d6b842e9f" providerId="LiveId" clId="{A70A23EE-FE75-4999-861A-2271E7C0FD84}" dt="2021-01-12T17:33:28.428" v="5901"/>
        <pc:sldMkLst>
          <pc:docMk/>
          <pc:sldMk cId="1529821012" sldId="354"/>
        </pc:sldMkLst>
      </pc:sldChg>
      <pc:sldChg chg="modSp add mod">
        <pc:chgData name="Emily Gottschalk" userId="553e3d3d6b842e9f" providerId="LiveId" clId="{A70A23EE-FE75-4999-861A-2271E7C0FD84}" dt="2021-01-07T11:31:20.060" v="915" actId="20577"/>
        <pc:sldMkLst>
          <pc:docMk/>
          <pc:sldMk cId="236335349" sldId="364"/>
        </pc:sldMkLst>
        <pc:spChg chg="mod">
          <ac:chgData name="Emily Gottschalk" userId="553e3d3d6b842e9f" providerId="LiveId" clId="{A70A23EE-FE75-4999-861A-2271E7C0FD84}" dt="2021-01-07T11:17:09.628" v="54" actId="20577"/>
          <ac:spMkLst>
            <pc:docMk/>
            <pc:sldMk cId="236335349" sldId="364"/>
            <ac:spMk id="12" creationId="{D72BC70F-33D9-084B-94B4-94DB14245F2E}"/>
          </ac:spMkLst>
        </pc:spChg>
        <pc:spChg chg="mod">
          <ac:chgData name="Emily Gottschalk" userId="553e3d3d6b842e9f" providerId="LiveId" clId="{A70A23EE-FE75-4999-861A-2271E7C0FD84}" dt="2021-01-07T11:31:20.060" v="915" actId="20577"/>
          <ac:spMkLst>
            <pc:docMk/>
            <pc:sldMk cId="236335349" sldId="364"/>
            <ac:spMk id="14" creationId="{F8163202-F5F4-8640-89EE-502871453E4B}"/>
          </ac:spMkLst>
        </pc:spChg>
      </pc:sldChg>
      <pc:sldChg chg="modSp add mod">
        <pc:chgData name="Emily Gottschalk" userId="553e3d3d6b842e9f" providerId="LiveId" clId="{A70A23EE-FE75-4999-861A-2271E7C0FD84}" dt="2021-01-07T11:42:06.894" v="1640" actId="255"/>
        <pc:sldMkLst>
          <pc:docMk/>
          <pc:sldMk cId="3250535534" sldId="365"/>
        </pc:sldMkLst>
        <pc:spChg chg="mod">
          <ac:chgData name="Emily Gottschalk" userId="553e3d3d6b842e9f" providerId="LiveId" clId="{A70A23EE-FE75-4999-861A-2271E7C0FD84}" dt="2021-01-07T11:42:06.894" v="1640" actId="255"/>
          <ac:spMkLst>
            <pc:docMk/>
            <pc:sldMk cId="3250535534" sldId="365"/>
            <ac:spMk id="14" creationId="{F8163202-F5F4-8640-89EE-502871453E4B}"/>
          </ac:spMkLst>
        </pc:spChg>
      </pc:sldChg>
      <pc:sldChg chg="modSp add mod">
        <pc:chgData name="Emily Gottschalk" userId="553e3d3d6b842e9f" providerId="LiveId" clId="{A70A23EE-FE75-4999-861A-2271E7C0FD84}" dt="2021-01-12T18:53:19.363" v="5913" actId="1076"/>
        <pc:sldMkLst>
          <pc:docMk/>
          <pc:sldMk cId="3248688385" sldId="366"/>
        </pc:sldMkLst>
        <pc:spChg chg="mod">
          <ac:chgData name="Emily Gottschalk" userId="553e3d3d6b842e9f" providerId="LiveId" clId="{A70A23EE-FE75-4999-861A-2271E7C0FD84}" dt="2021-01-07T11:49:08.234" v="2248" actId="5793"/>
          <ac:spMkLst>
            <pc:docMk/>
            <pc:sldMk cId="3248688385" sldId="366"/>
            <ac:spMk id="14" creationId="{F8163202-F5F4-8640-89EE-502871453E4B}"/>
          </ac:spMkLst>
        </pc:spChg>
        <pc:picChg chg="mod">
          <ac:chgData name="Emily Gottschalk" userId="553e3d3d6b842e9f" providerId="LiveId" clId="{A70A23EE-FE75-4999-861A-2271E7C0FD84}" dt="2021-01-12T18:53:19.363" v="5913" actId="1076"/>
          <ac:picMkLst>
            <pc:docMk/>
            <pc:sldMk cId="3248688385" sldId="366"/>
            <ac:picMk id="15" creationId="{73D31141-0CDB-4F5D-9960-AC94D998939B}"/>
          </ac:picMkLst>
        </pc:picChg>
      </pc:sldChg>
      <pc:sldChg chg="modSp add mod">
        <pc:chgData name="Emily Gottschalk" userId="553e3d3d6b842e9f" providerId="LiveId" clId="{A70A23EE-FE75-4999-861A-2271E7C0FD84}" dt="2021-01-12T20:05:11.541" v="5917" actId="1076"/>
        <pc:sldMkLst>
          <pc:docMk/>
          <pc:sldMk cId="480517524" sldId="367"/>
        </pc:sldMkLst>
        <pc:spChg chg="mod">
          <ac:chgData name="Emily Gottschalk" userId="553e3d3d6b842e9f" providerId="LiveId" clId="{A70A23EE-FE75-4999-861A-2271E7C0FD84}" dt="2021-01-07T12:02:10.607" v="3647" actId="20577"/>
          <ac:spMkLst>
            <pc:docMk/>
            <pc:sldMk cId="480517524" sldId="367"/>
            <ac:spMk id="14" creationId="{F8163202-F5F4-8640-89EE-502871453E4B}"/>
          </ac:spMkLst>
        </pc:spChg>
        <pc:picChg chg="mod">
          <ac:chgData name="Emily Gottschalk" userId="553e3d3d6b842e9f" providerId="LiveId" clId="{A70A23EE-FE75-4999-861A-2271E7C0FD84}" dt="2021-01-12T20:05:11.541" v="5917" actId="1076"/>
          <ac:picMkLst>
            <pc:docMk/>
            <pc:sldMk cId="480517524" sldId="367"/>
            <ac:picMk id="15" creationId="{88FD840D-871E-4F91-BD99-270385B8668E}"/>
          </ac:picMkLst>
        </pc:picChg>
      </pc:sldChg>
      <pc:sldChg chg="modSp add mod">
        <pc:chgData name="Emily Gottschalk" userId="553e3d3d6b842e9f" providerId="LiveId" clId="{A70A23EE-FE75-4999-861A-2271E7C0FD84}" dt="2021-01-12T20:24:05.561" v="5933" actId="1076"/>
        <pc:sldMkLst>
          <pc:docMk/>
          <pc:sldMk cId="4246658115" sldId="368"/>
        </pc:sldMkLst>
        <pc:spChg chg="mod">
          <ac:chgData name="Emily Gottschalk" userId="553e3d3d6b842e9f" providerId="LiveId" clId="{A70A23EE-FE75-4999-861A-2271E7C0FD84}" dt="2021-01-07T12:03:13.538" v="3695" actId="14100"/>
          <ac:spMkLst>
            <pc:docMk/>
            <pc:sldMk cId="4246658115" sldId="368"/>
            <ac:spMk id="12" creationId="{D72BC70F-33D9-084B-94B4-94DB14245F2E}"/>
          </ac:spMkLst>
        </pc:spChg>
        <pc:spChg chg="mod">
          <ac:chgData name="Emily Gottschalk" userId="553e3d3d6b842e9f" providerId="LiveId" clId="{A70A23EE-FE75-4999-861A-2271E7C0FD84}" dt="2021-01-12T20:11:56.622" v="5927" actId="2710"/>
          <ac:spMkLst>
            <pc:docMk/>
            <pc:sldMk cId="4246658115" sldId="368"/>
            <ac:spMk id="14" creationId="{F8163202-F5F4-8640-89EE-502871453E4B}"/>
          </ac:spMkLst>
        </pc:spChg>
        <pc:picChg chg="mod">
          <ac:chgData name="Emily Gottschalk" userId="553e3d3d6b842e9f" providerId="LiveId" clId="{A70A23EE-FE75-4999-861A-2271E7C0FD84}" dt="2021-01-12T20:24:05.561" v="5933" actId="1076"/>
          <ac:picMkLst>
            <pc:docMk/>
            <pc:sldMk cId="4246658115" sldId="368"/>
            <ac:picMk id="15" creationId="{F9D74A6F-E283-4F07-889D-8CF8DFC2DB8A}"/>
          </ac:picMkLst>
        </pc:picChg>
      </pc:sldChg>
      <pc:sldChg chg="modSp mod">
        <pc:chgData name="Emily Gottschalk" userId="553e3d3d6b842e9f" providerId="LiveId" clId="{A70A23EE-FE75-4999-861A-2271E7C0FD84}" dt="2021-01-12T17:42:19.751" v="5902" actId="1076"/>
        <pc:sldMkLst>
          <pc:docMk/>
          <pc:sldMk cId="236335349" sldId="369"/>
        </pc:sldMkLst>
        <pc:spChg chg="mod">
          <ac:chgData name="Emily Gottschalk" userId="553e3d3d6b842e9f" providerId="LiveId" clId="{A70A23EE-FE75-4999-861A-2271E7C0FD84}" dt="2021-01-12T17:17:37.200" v="5899" actId="2710"/>
          <ac:spMkLst>
            <pc:docMk/>
            <pc:sldMk cId="236335349" sldId="369"/>
            <ac:spMk id="14" creationId="{F8163202-F5F4-8640-89EE-502871453E4B}"/>
          </ac:spMkLst>
        </pc:spChg>
        <pc:picChg chg="mod">
          <ac:chgData name="Emily Gottschalk" userId="553e3d3d6b842e9f" providerId="LiveId" clId="{A70A23EE-FE75-4999-861A-2271E7C0FD84}" dt="2021-01-12T17:42:19.751" v="5902" actId="1076"/>
          <ac:picMkLst>
            <pc:docMk/>
            <pc:sldMk cId="236335349" sldId="369"/>
            <ac:picMk id="15" creationId="{90BDFE66-AF5F-43B7-85FF-E58E3BC63141}"/>
          </ac:picMkLst>
        </pc:picChg>
      </pc:sldChg>
      <pc:sldChg chg="modSp mod">
        <pc:chgData name="Emily Gottschalk" userId="553e3d3d6b842e9f" providerId="LiveId" clId="{A70A23EE-FE75-4999-861A-2271E7C0FD84}" dt="2021-01-12T18:38:35.856" v="5912" actId="1076"/>
        <pc:sldMkLst>
          <pc:docMk/>
          <pc:sldMk cId="3250535534" sldId="370"/>
        </pc:sldMkLst>
        <pc:picChg chg="mod">
          <ac:chgData name="Emily Gottschalk" userId="553e3d3d6b842e9f" providerId="LiveId" clId="{A70A23EE-FE75-4999-861A-2271E7C0FD84}" dt="2021-01-12T18:38:35.856" v="5912" actId="1076"/>
          <ac:picMkLst>
            <pc:docMk/>
            <pc:sldMk cId="3250535534" sldId="370"/>
            <ac:picMk id="15" creationId="{489956BC-3114-44F3-AA5C-717A6FB73AE8}"/>
          </ac:picMkLst>
        </pc:picChg>
      </pc:sldChg>
      <pc:sldChg chg="modSp add mod">
        <pc:chgData name="Emily Gottschalk" userId="553e3d3d6b842e9f" providerId="LiveId" clId="{A70A23EE-FE75-4999-861A-2271E7C0FD84}" dt="2021-01-12T20:47:58.404" v="5936" actId="1076"/>
        <pc:sldMkLst>
          <pc:docMk/>
          <pc:sldMk cId="17849456" sldId="371"/>
        </pc:sldMkLst>
        <pc:spChg chg="mod">
          <ac:chgData name="Emily Gottschalk" userId="553e3d3d6b842e9f" providerId="LiveId" clId="{A70A23EE-FE75-4999-861A-2271E7C0FD84}" dt="2021-01-07T13:06:18.267" v="5892" actId="20577"/>
          <ac:spMkLst>
            <pc:docMk/>
            <pc:sldMk cId="17849456" sldId="371"/>
            <ac:spMk id="14" creationId="{F8163202-F5F4-8640-89EE-502871453E4B}"/>
          </ac:spMkLst>
        </pc:spChg>
        <pc:picChg chg="mod">
          <ac:chgData name="Emily Gottschalk" userId="553e3d3d6b842e9f" providerId="LiveId" clId="{A70A23EE-FE75-4999-861A-2271E7C0FD84}" dt="2021-01-12T20:47:58.404" v="5936" actId="1076"/>
          <ac:picMkLst>
            <pc:docMk/>
            <pc:sldMk cId="17849456" sldId="371"/>
            <ac:picMk id="15" creationId="{CE60572B-FB78-4D9D-B17E-5D2C3586CB3B}"/>
          </ac:picMkLst>
        </pc:picChg>
      </pc:sldChg>
      <pc:sldChg chg="modSp add mod">
        <pc:chgData name="Emily Gottschalk" userId="553e3d3d6b842e9f" providerId="LiveId" clId="{A70A23EE-FE75-4999-861A-2271E7C0FD84}" dt="2021-01-12T20:40:09.804" v="5934" actId="1076"/>
        <pc:sldMkLst>
          <pc:docMk/>
          <pc:sldMk cId="3221646479" sldId="373"/>
        </pc:sldMkLst>
        <pc:spChg chg="mod">
          <ac:chgData name="Emily Gottschalk" userId="553e3d3d6b842e9f" providerId="LiveId" clId="{A70A23EE-FE75-4999-861A-2271E7C0FD84}" dt="2021-01-12T20:12:47.209" v="5931" actId="2710"/>
          <ac:spMkLst>
            <pc:docMk/>
            <pc:sldMk cId="3221646479" sldId="373"/>
            <ac:spMk id="14" creationId="{F8163202-F5F4-8640-89EE-502871453E4B}"/>
          </ac:spMkLst>
        </pc:spChg>
        <pc:picChg chg="mod">
          <ac:chgData name="Emily Gottschalk" userId="553e3d3d6b842e9f" providerId="LiveId" clId="{A70A23EE-FE75-4999-861A-2271E7C0FD84}" dt="2021-01-12T20:40:09.804" v="5934" actId="1076"/>
          <ac:picMkLst>
            <pc:docMk/>
            <pc:sldMk cId="3221646479" sldId="373"/>
            <ac:picMk id="15" creationId="{E46F5525-1892-4342-9285-1BC8D2AEBED5}"/>
          </ac:picMkLst>
        </pc:picChg>
      </pc:sldChg>
    </pc:docChg>
  </pc:docChgLst>
  <pc:docChgLst>
    <pc:chgData name="Gastbenutzer" providerId="Windows Live" clId="Web-{3070D761-9500-4711-A106-105FD4A57B63}"/>
    <pc:docChg chg="modSld">
      <pc:chgData name="Gastbenutzer" userId="" providerId="Windows Live" clId="Web-{3070D761-9500-4711-A106-105FD4A57B63}" dt="2021-01-07T11:19:04.345" v="6" actId="14100"/>
      <pc:docMkLst>
        <pc:docMk/>
      </pc:docMkLst>
      <pc:sldChg chg="addSp modSp">
        <pc:chgData name="Gastbenutzer" userId="" providerId="Windows Live" clId="Web-{3070D761-9500-4711-A106-105FD4A57B63}" dt="2021-01-07T11:19:04.345" v="6" actId="14100"/>
        <pc:sldMkLst>
          <pc:docMk/>
          <pc:sldMk cId="3688430038" sldId="352"/>
        </pc:sldMkLst>
        <pc:spChg chg="add mod">
          <ac:chgData name="Gastbenutzer" userId="" providerId="Windows Live" clId="Web-{3070D761-9500-4711-A106-105FD4A57B63}" dt="2021-01-07T11:19:04.345" v="6" actId="14100"/>
          <ac:spMkLst>
            <pc:docMk/>
            <pc:sldMk cId="3688430038" sldId="352"/>
            <ac:spMk id="9" creationId="{3E187BF1-AC17-4546-AB60-530142E9FFBB}"/>
          </ac:spMkLst>
        </pc:spChg>
      </pc:sldChg>
    </pc:docChg>
  </pc:docChgLst>
  <pc:docChgLst>
    <pc:chgData name="Gastbenutzer" providerId="Windows Live" clId="Web-{5F5DA37D-3484-4AF7-90CF-389EE7B2C9BD}"/>
    <pc:docChg chg="addSld delSld modSld">
      <pc:chgData name="Gastbenutzer" userId="" providerId="Windows Live" clId="Web-{5F5DA37D-3484-4AF7-90CF-389EE7B2C9BD}" dt="2021-01-07T09:28:13.597" v="475" actId="20577"/>
      <pc:docMkLst>
        <pc:docMk/>
      </pc:docMkLst>
      <pc:sldChg chg="modSp">
        <pc:chgData name="Gastbenutzer" userId="" providerId="Windows Live" clId="Web-{5F5DA37D-3484-4AF7-90CF-389EE7B2C9BD}" dt="2021-01-07T09:19:35.100" v="372" actId="20577"/>
        <pc:sldMkLst>
          <pc:docMk/>
          <pc:sldMk cId="1584430201" sldId="353"/>
        </pc:sldMkLst>
        <pc:spChg chg="mod">
          <ac:chgData name="Gastbenutzer" userId="" providerId="Windows Live" clId="Web-{5F5DA37D-3484-4AF7-90CF-389EE7B2C9BD}" dt="2021-01-07T09:19:35.100" v="372" actId="20577"/>
          <ac:spMkLst>
            <pc:docMk/>
            <pc:sldMk cId="1584430201" sldId="353"/>
            <ac:spMk id="14" creationId="{F8163202-F5F4-8640-89EE-502871453E4B}"/>
          </ac:spMkLst>
        </pc:spChg>
      </pc:sldChg>
      <pc:sldChg chg="modSp add replId">
        <pc:chgData name="Gastbenutzer" userId="" providerId="Windows Live" clId="Web-{5F5DA37D-3484-4AF7-90CF-389EE7B2C9BD}" dt="2021-01-07T09:24:59.264" v="378" actId="20577"/>
        <pc:sldMkLst>
          <pc:docMk/>
          <pc:sldMk cId="1688323798" sldId="361"/>
        </pc:sldMkLst>
        <pc:spChg chg="mod">
          <ac:chgData name="Gastbenutzer" userId="" providerId="Windows Live" clId="Web-{5F5DA37D-3484-4AF7-90CF-389EE7B2C9BD}" dt="2021-01-07T09:24:59.264" v="378" actId="20577"/>
          <ac:spMkLst>
            <pc:docMk/>
            <pc:sldMk cId="1688323798" sldId="361"/>
            <ac:spMk id="14" creationId="{F8163202-F5F4-8640-89EE-502871453E4B}"/>
          </ac:spMkLst>
        </pc:spChg>
      </pc:sldChg>
      <pc:sldChg chg="modSp add replId">
        <pc:chgData name="Gastbenutzer" userId="" providerId="Windows Live" clId="Web-{5F5DA37D-3484-4AF7-90CF-389EE7B2C9BD}" dt="2021-01-07T09:26:51.752" v="435" actId="1076"/>
        <pc:sldMkLst>
          <pc:docMk/>
          <pc:sldMk cId="1025089684" sldId="362"/>
        </pc:sldMkLst>
        <pc:spChg chg="mod">
          <ac:chgData name="Gastbenutzer" userId="" providerId="Windows Live" clId="Web-{5F5DA37D-3484-4AF7-90CF-389EE7B2C9BD}" dt="2021-01-07T09:26:51.752" v="435" actId="1076"/>
          <ac:spMkLst>
            <pc:docMk/>
            <pc:sldMk cId="1025089684" sldId="362"/>
            <ac:spMk id="14" creationId="{F8163202-F5F4-8640-89EE-502871453E4B}"/>
          </ac:spMkLst>
        </pc:spChg>
      </pc:sldChg>
      <pc:sldChg chg="modSp add replId">
        <pc:chgData name="Gastbenutzer" userId="" providerId="Windows Live" clId="Web-{5F5DA37D-3484-4AF7-90CF-389EE7B2C9BD}" dt="2021-01-07T09:28:13.597" v="474" actId="20577"/>
        <pc:sldMkLst>
          <pc:docMk/>
          <pc:sldMk cId="318046009" sldId="363"/>
        </pc:sldMkLst>
        <pc:spChg chg="mod">
          <ac:chgData name="Gastbenutzer" userId="" providerId="Windows Live" clId="Web-{5F5DA37D-3484-4AF7-90CF-389EE7B2C9BD}" dt="2021-01-07T09:28:13.597" v="474" actId="20577"/>
          <ac:spMkLst>
            <pc:docMk/>
            <pc:sldMk cId="318046009" sldId="363"/>
            <ac:spMk id="14" creationId="{F8163202-F5F4-8640-89EE-502871453E4B}"/>
          </ac:spMkLst>
        </pc:spChg>
      </pc:sldChg>
      <pc:sldChg chg="add del replId">
        <pc:chgData name="Gastbenutzer" userId="" providerId="Windows Live" clId="Web-{5F5DA37D-3484-4AF7-90CF-389EE7B2C9BD}" dt="2021-01-07T09:14:00.357" v="254"/>
        <pc:sldMkLst>
          <pc:docMk/>
          <pc:sldMk cId="931153201" sldId="364"/>
        </pc:sldMkLst>
      </pc:sldChg>
    </pc:docChg>
  </pc:docChgLst>
  <pc:docChgLst>
    <pc:chgData name="Gastbenutzer" providerId="Windows Live" clId="Web-{655B924A-1B61-4FC8-8FB5-27EDCDF6D940}"/>
    <pc:docChg chg="modSld">
      <pc:chgData name="Gastbenutzer" userId="" providerId="Windows Live" clId="Web-{655B924A-1B61-4FC8-8FB5-27EDCDF6D940}" dt="2021-01-11T13:40:31.343" v="30" actId="1076"/>
      <pc:docMkLst>
        <pc:docMk/>
      </pc:docMkLst>
      <pc:sldChg chg="addSp modSp modMedia addAnim">
        <pc:chgData name="Gastbenutzer" userId="" providerId="Windows Live" clId="Web-{655B924A-1B61-4FC8-8FB5-27EDCDF6D940}" dt="2021-01-11T13:37:42.105" v="3"/>
        <pc:sldMkLst>
          <pc:docMk/>
          <pc:sldMk cId="410729282" sldId="349"/>
        </pc:sldMkLst>
        <pc:picChg chg="add mod">
          <ac:chgData name="Gastbenutzer" userId="" providerId="Windows Live" clId="Web-{655B924A-1B61-4FC8-8FB5-27EDCDF6D940}" dt="2021-01-11T13:37:42.105" v="3"/>
          <ac:picMkLst>
            <pc:docMk/>
            <pc:sldMk cId="410729282" sldId="349"/>
            <ac:picMk id="11" creationId="{2591423F-780C-449B-A5B5-893006AD8B74}"/>
          </ac:picMkLst>
        </pc:picChg>
      </pc:sldChg>
      <pc:sldChg chg="addSp modSp modMedia addAnim">
        <pc:chgData name="Gastbenutzer" userId="" providerId="Windows Live" clId="Web-{655B924A-1B61-4FC8-8FB5-27EDCDF6D940}" dt="2021-01-11T13:38:06.856" v="7"/>
        <pc:sldMkLst>
          <pc:docMk/>
          <pc:sldMk cId="3841645940" sldId="350"/>
        </pc:sldMkLst>
        <pc:picChg chg="add mod">
          <ac:chgData name="Gastbenutzer" userId="" providerId="Windows Live" clId="Web-{655B924A-1B61-4FC8-8FB5-27EDCDF6D940}" dt="2021-01-11T13:38:06.856" v="7"/>
          <ac:picMkLst>
            <pc:docMk/>
            <pc:sldMk cId="3841645940" sldId="350"/>
            <ac:picMk id="5" creationId="{4596A800-8E7B-4CCB-B5BB-7770B17BC788}"/>
          </ac:picMkLst>
        </pc:picChg>
      </pc:sldChg>
      <pc:sldChg chg="addSp modSp modMedia addAnim">
        <pc:chgData name="Gastbenutzer" userId="" providerId="Windows Live" clId="Web-{655B924A-1B61-4FC8-8FB5-27EDCDF6D940}" dt="2021-01-11T13:39:05.560" v="15"/>
        <pc:sldMkLst>
          <pc:docMk/>
          <pc:sldMk cId="1300044880" sldId="351"/>
        </pc:sldMkLst>
        <pc:picChg chg="add mod">
          <ac:chgData name="Gastbenutzer" userId="" providerId="Windows Live" clId="Web-{655B924A-1B61-4FC8-8FB5-27EDCDF6D940}" dt="2021-01-11T13:39:05.560" v="15"/>
          <ac:picMkLst>
            <pc:docMk/>
            <pc:sldMk cId="1300044880" sldId="351"/>
            <ac:picMk id="11" creationId="{D16A448D-F40F-474C-9742-551613D880B5}"/>
          </ac:picMkLst>
        </pc:picChg>
      </pc:sldChg>
      <pc:sldChg chg="addSp modSp modMedia addAnim">
        <pc:chgData name="Gastbenutzer" userId="" providerId="Windows Live" clId="Web-{655B924A-1B61-4FC8-8FB5-27EDCDF6D940}" dt="2021-01-11T13:40:07.686" v="26"/>
        <pc:sldMkLst>
          <pc:docMk/>
          <pc:sldMk cId="3688430038" sldId="352"/>
        </pc:sldMkLst>
        <pc:spChg chg="mod">
          <ac:chgData name="Gastbenutzer" userId="" providerId="Windows Live" clId="Web-{655B924A-1B61-4FC8-8FB5-27EDCDF6D940}" dt="2021-01-11T13:39:44.607" v="20" actId="20577"/>
          <ac:spMkLst>
            <pc:docMk/>
            <pc:sldMk cId="3688430038" sldId="352"/>
            <ac:spMk id="9" creationId="{3E187BF1-AC17-4546-AB60-530142E9FFBB}"/>
          </ac:spMkLst>
        </pc:spChg>
        <pc:picChg chg="add mod">
          <ac:chgData name="Gastbenutzer" userId="" providerId="Windows Live" clId="Web-{655B924A-1B61-4FC8-8FB5-27EDCDF6D940}" dt="2021-01-11T13:40:07.686" v="26"/>
          <ac:picMkLst>
            <pc:docMk/>
            <pc:sldMk cId="3688430038" sldId="352"/>
            <ac:picMk id="10" creationId="{4B635273-33C4-4C6B-AF0E-4D514B9B225B}"/>
          </ac:picMkLst>
        </pc:picChg>
      </pc:sldChg>
      <pc:sldChg chg="addSp modSp modMedia addAnim">
        <pc:chgData name="Gastbenutzer" userId="" providerId="Windows Live" clId="Web-{655B924A-1B61-4FC8-8FB5-27EDCDF6D940}" dt="2021-01-11T13:40:31.343" v="30" actId="1076"/>
        <pc:sldMkLst>
          <pc:docMk/>
          <pc:sldMk cId="1068053558" sldId="364"/>
        </pc:sldMkLst>
        <pc:picChg chg="add mod">
          <ac:chgData name="Gastbenutzer" userId="" providerId="Windows Live" clId="Web-{655B924A-1B61-4FC8-8FB5-27EDCDF6D940}" dt="2021-01-11T13:40:31.343" v="30" actId="1076"/>
          <ac:picMkLst>
            <pc:docMk/>
            <pc:sldMk cId="1068053558" sldId="364"/>
            <ac:picMk id="11" creationId="{02F865E4-D168-4892-B84D-CC354BE0CCDB}"/>
          </ac:picMkLst>
        </pc:picChg>
      </pc:sldChg>
      <pc:sldChg chg="addSp modSp modMedia addAnim">
        <pc:chgData name="Gastbenutzer" userId="" providerId="Windows Live" clId="Web-{655B924A-1B61-4FC8-8FB5-27EDCDF6D940}" dt="2021-01-11T13:38:40.669" v="11" actId="1076"/>
        <pc:sldMkLst>
          <pc:docMk/>
          <pc:sldMk cId="156108433" sldId="372"/>
        </pc:sldMkLst>
        <pc:picChg chg="add mod">
          <ac:chgData name="Gastbenutzer" userId="" providerId="Windows Live" clId="Web-{655B924A-1B61-4FC8-8FB5-27EDCDF6D940}" dt="2021-01-11T13:38:40.669" v="11" actId="1076"/>
          <ac:picMkLst>
            <pc:docMk/>
            <pc:sldMk cId="156108433" sldId="372"/>
            <ac:picMk id="5" creationId="{9DEAD512-819F-4E49-9714-F99A69A7D506}"/>
          </ac:picMkLst>
        </pc:picChg>
      </pc:sldChg>
    </pc:docChg>
  </pc:docChgLst>
  <pc:docChgLst>
    <pc:chgData name="Gastbenutzer" providerId="Windows Live" clId="Web-{DEEE6E8E-192C-474A-ACFE-70316BAB534F}"/>
    <pc:docChg chg="modSld">
      <pc:chgData name="Gastbenutzer" userId="" providerId="Windows Live" clId="Web-{DEEE6E8E-192C-474A-ACFE-70316BAB534F}" dt="2021-01-07T10:52:52.263" v="694"/>
      <pc:docMkLst>
        <pc:docMk/>
      </pc:docMkLst>
      <pc:sldChg chg="addSp delSp modSp">
        <pc:chgData name="Gastbenutzer" userId="" providerId="Windows Live" clId="Web-{DEEE6E8E-192C-474A-ACFE-70316BAB534F}" dt="2021-01-07T10:36:46.022" v="413" actId="1076"/>
        <pc:sldMkLst>
          <pc:docMk/>
          <pc:sldMk cId="410729282" sldId="349"/>
        </pc:sldMkLst>
        <pc:spChg chg="mod">
          <ac:chgData name="Gastbenutzer" userId="" providerId="Windows Live" clId="Web-{DEEE6E8E-192C-474A-ACFE-70316BAB534F}" dt="2021-01-07T10:36:46.022" v="413" actId="1076"/>
          <ac:spMkLst>
            <pc:docMk/>
            <pc:sldMk cId="410729282" sldId="349"/>
            <ac:spMk id="5" creationId="{6AF7B390-61F1-4220-B002-C5A3FFC9968F}"/>
          </ac:spMkLst>
        </pc:spChg>
        <pc:spChg chg="del">
          <ac:chgData name="Gastbenutzer" userId="" providerId="Windows Live" clId="Web-{DEEE6E8E-192C-474A-ACFE-70316BAB534F}" dt="2021-01-07T10:33:47.903" v="343"/>
          <ac:spMkLst>
            <pc:docMk/>
            <pc:sldMk cId="410729282" sldId="349"/>
            <ac:spMk id="10" creationId="{00000000-0000-0000-0000-000000000000}"/>
          </ac:spMkLst>
        </pc:spChg>
        <pc:spChg chg="del mod">
          <ac:chgData name="Gastbenutzer" userId="" providerId="Windows Live" clId="Web-{DEEE6E8E-192C-474A-ACFE-70316BAB534F}" dt="2021-01-07T10:33:57.091" v="345"/>
          <ac:spMkLst>
            <pc:docMk/>
            <pc:sldMk cId="410729282" sldId="349"/>
            <ac:spMk id="11" creationId="{58B131D8-F9FA-4460-B1FD-764F70F17306}"/>
          </ac:spMkLst>
        </pc:spChg>
        <pc:spChg chg="add mod">
          <ac:chgData name="Gastbenutzer" userId="" providerId="Windows Live" clId="Web-{DEEE6E8E-192C-474A-ACFE-70316BAB534F}" dt="2021-01-07T10:36:06.551" v="408"/>
          <ac:spMkLst>
            <pc:docMk/>
            <pc:sldMk cId="410729282" sldId="349"/>
            <ac:spMk id="14" creationId="{5305B013-52DC-4C02-AAFA-7A9F5E3BB53B}"/>
          </ac:spMkLst>
        </pc:spChg>
        <pc:spChg chg="mod">
          <ac:chgData name="Gastbenutzer" userId="" providerId="Windows Live" clId="Web-{DEEE6E8E-192C-474A-ACFE-70316BAB534F}" dt="2021-01-07T10:36:03.770" v="407" actId="1076"/>
          <ac:spMkLst>
            <pc:docMk/>
            <pc:sldMk cId="410729282" sldId="349"/>
            <ac:spMk id="18" creationId="{92E13820-013B-4DC1-AF84-0DD3736D26F2}"/>
          </ac:spMkLst>
        </pc:spChg>
        <pc:spChg chg="mod">
          <ac:chgData name="Gastbenutzer" userId="" providerId="Windows Live" clId="Web-{DEEE6E8E-192C-474A-ACFE-70316BAB534F}" dt="2021-01-07T10:36:33.021" v="411" actId="1076"/>
          <ac:spMkLst>
            <pc:docMk/>
            <pc:sldMk cId="410729282" sldId="349"/>
            <ac:spMk id="21" creationId="{EAE7D9C1-0216-4030-B3EB-B61E5F8654BB}"/>
          </ac:spMkLst>
        </pc:spChg>
        <pc:picChg chg="mod">
          <ac:chgData name="Gastbenutzer" userId="" providerId="Windows Live" clId="Web-{DEEE6E8E-192C-474A-ACFE-70316BAB534F}" dt="2021-01-07T10:36:29.568" v="410" actId="1076"/>
          <ac:picMkLst>
            <pc:docMk/>
            <pc:sldMk cId="410729282" sldId="349"/>
            <ac:picMk id="20" creationId="{604D39B4-4B57-40D8-B43E-280CA9C5F15F}"/>
          </ac:picMkLst>
        </pc:picChg>
      </pc:sldChg>
      <pc:sldChg chg="addSp delSp modSp">
        <pc:chgData name="Gastbenutzer" userId="" providerId="Windows Live" clId="Web-{DEEE6E8E-192C-474A-ACFE-70316BAB534F}" dt="2021-01-07T10:32:04.632" v="293" actId="20577"/>
        <pc:sldMkLst>
          <pc:docMk/>
          <pc:sldMk cId="3841645940" sldId="350"/>
        </pc:sldMkLst>
        <pc:spChg chg="del mod">
          <ac:chgData name="Gastbenutzer" userId="" providerId="Windows Live" clId="Web-{DEEE6E8E-192C-474A-ACFE-70316BAB534F}" dt="2021-01-07T10:23:44.885" v="3"/>
          <ac:spMkLst>
            <pc:docMk/>
            <pc:sldMk cId="3841645940" sldId="350"/>
            <ac:spMk id="10" creationId="{00000000-0000-0000-0000-000000000000}"/>
          </ac:spMkLst>
        </pc:spChg>
        <pc:spChg chg="add mod">
          <ac:chgData name="Gastbenutzer" userId="" providerId="Windows Live" clId="Web-{DEEE6E8E-192C-474A-ACFE-70316BAB534F}" dt="2021-01-07T10:32:04.632" v="293" actId="20577"/>
          <ac:spMkLst>
            <pc:docMk/>
            <pc:sldMk cId="3841645940" sldId="350"/>
            <ac:spMk id="12" creationId="{10A01D89-C1E3-43EE-B1B2-1622023DDAFE}"/>
          </ac:spMkLst>
        </pc:spChg>
        <pc:spChg chg="add mod">
          <ac:chgData name="Gastbenutzer" userId="" providerId="Windows Live" clId="Web-{DEEE6E8E-192C-474A-ACFE-70316BAB534F}" dt="2021-01-07T10:31:09.707" v="280" actId="1076"/>
          <ac:spMkLst>
            <pc:docMk/>
            <pc:sldMk cId="3841645940" sldId="350"/>
            <ac:spMk id="14" creationId="{84DE1265-1D51-437C-80C9-45A20AE33B6E}"/>
          </ac:spMkLst>
        </pc:spChg>
        <pc:picChg chg="add del mod">
          <ac:chgData name="Gastbenutzer" userId="" providerId="Windows Live" clId="Web-{DEEE6E8E-192C-474A-ACFE-70316BAB534F}" dt="2021-01-07T10:24:18.325" v="15"/>
          <ac:picMkLst>
            <pc:docMk/>
            <pc:sldMk cId="3841645940" sldId="350"/>
            <ac:picMk id="5" creationId="{6624FA05-B71D-4D6E-AE85-6B542B639BD6}"/>
          </ac:picMkLst>
        </pc:picChg>
        <pc:cxnChg chg="add mod">
          <ac:chgData name="Gastbenutzer" userId="" providerId="Windows Live" clId="Web-{DEEE6E8E-192C-474A-ACFE-70316BAB534F}" dt="2021-01-07T10:30:27.486" v="266" actId="14100"/>
          <ac:cxnSpMkLst>
            <pc:docMk/>
            <pc:sldMk cId="3841645940" sldId="350"/>
            <ac:cxnSpMk id="17" creationId="{4FF617F8-F6F8-4DCF-BF49-F41E6114D5C4}"/>
          </ac:cxnSpMkLst>
        </pc:cxnChg>
        <pc:cxnChg chg="add mod">
          <ac:chgData name="Gastbenutzer" userId="" providerId="Windows Live" clId="Web-{DEEE6E8E-192C-474A-ACFE-70316BAB534F}" dt="2021-01-07T10:30:35.439" v="268" actId="1076"/>
          <ac:cxnSpMkLst>
            <pc:docMk/>
            <pc:sldMk cId="3841645940" sldId="350"/>
            <ac:cxnSpMk id="18" creationId="{860DA541-A382-44BB-9CE7-42B914BE96C2}"/>
          </ac:cxnSpMkLst>
        </pc:cxnChg>
      </pc:sldChg>
      <pc:sldChg chg="addSp delSp modSp">
        <pc:chgData name="Gastbenutzer" userId="" providerId="Windows Live" clId="Web-{DEEE6E8E-192C-474A-ACFE-70316BAB534F}" dt="2021-01-07T10:51:58.776" v="678" actId="1076"/>
        <pc:sldMkLst>
          <pc:docMk/>
          <pc:sldMk cId="1300044880" sldId="351"/>
        </pc:sldMkLst>
        <pc:spChg chg="add mod">
          <ac:chgData name="Gastbenutzer" userId="" providerId="Windows Live" clId="Web-{DEEE6E8E-192C-474A-ACFE-70316BAB534F}" dt="2021-01-07T10:51:57.057" v="677" actId="1076"/>
          <ac:spMkLst>
            <pc:docMk/>
            <pc:sldMk cId="1300044880" sldId="351"/>
            <ac:spMk id="5" creationId="{62DEFDBA-CC6E-408C-82A4-6B985A4AEE5E}"/>
          </ac:spMkLst>
        </pc:spChg>
        <pc:spChg chg="del">
          <ac:chgData name="Gastbenutzer" userId="" providerId="Windows Live" clId="Web-{DEEE6E8E-192C-474A-ACFE-70316BAB534F}" dt="2021-01-07T10:43:48.452" v="456"/>
          <ac:spMkLst>
            <pc:docMk/>
            <pc:sldMk cId="1300044880" sldId="351"/>
            <ac:spMk id="11" creationId="{58B131D8-F9FA-4460-B1FD-764F70F17306}"/>
          </ac:spMkLst>
        </pc:spChg>
        <pc:spChg chg="add mod">
          <ac:chgData name="Gastbenutzer" userId="" providerId="Windows Live" clId="Web-{DEEE6E8E-192C-474A-ACFE-70316BAB534F}" dt="2021-01-07T10:51:58.776" v="678" actId="1076"/>
          <ac:spMkLst>
            <pc:docMk/>
            <pc:sldMk cId="1300044880" sldId="351"/>
            <ac:spMk id="12" creationId="{918EED15-2693-45FD-B64D-6955735CEF99}"/>
          </ac:spMkLst>
        </pc:spChg>
        <pc:spChg chg="add del mod">
          <ac:chgData name="Gastbenutzer" userId="" providerId="Windows Live" clId="Web-{DEEE6E8E-192C-474A-ACFE-70316BAB534F}" dt="2021-01-07T10:49:07.672" v="630"/>
          <ac:spMkLst>
            <pc:docMk/>
            <pc:sldMk cId="1300044880" sldId="351"/>
            <ac:spMk id="16" creationId="{235AFCE1-FA9B-435D-BCC6-464F65546B86}"/>
          </ac:spMkLst>
        </pc:spChg>
        <pc:spChg chg="add del mod">
          <ac:chgData name="Gastbenutzer" userId="" providerId="Windows Live" clId="Web-{DEEE6E8E-192C-474A-ACFE-70316BAB534F}" dt="2021-01-07T10:49:28.845" v="638"/>
          <ac:spMkLst>
            <pc:docMk/>
            <pc:sldMk cId="1300044880" sldId="351"/>
            <ac:spMk id="17" creationId="{8BA16C76-0C05-4A0D-A7BA-CAB1D7BF1ACB}"/>
          </ac:spMkLst>
        </pc:spChg>
      </pc:sldChg>
      <pc:sldChg chg="addSp delSp modSp">
        <pc:chgData name="Gastbenutzer" userId="" providerId="Windows Live" clId="Web-{DEEE6E8E-192C-474A-ACFE-70316BAB534F}" dt="2021-01-07T10:52:52.263" v="694"/>
        <pc:sldMkLst>
          <pc:docMk/>
          <pc:sldMk cId="3688430038" sldId="352"/>
        </pc:sldMkLst>
        <pc:spChg chg="add mod">
          <ac:chgData name="Gastbenutzer" userId="" providerId="Windows Live" clId="Web-{DEEE6E8E-192C-474A-ACFE-70316BAB534F}" dt="2021-01-07T10:52:41.465" v="691" actId="1076"/>
          <ac:spMkLst>
            <pc:docMk/>
            <pc:sldMk cId="3688430038" sldId="352"/>
            <ac:spMk id="5" creationId="{E3AFB2B0-01C8-4598-AB7B-1A2B90E07512}"/>
          </ac:spMkLst>
        </pc:spChg>
        <pc:spChg chg="del">
          <ac:chgData name="Gastbenutzer" userId="" providerId="Windows Live" clId="Web-{DEEE6E8E-192C-474A-ACFE-70316BAB534F}" dt="2021-01-07T10:52:52.263" v="694"/>
          <ac:spMkLst>
            <pc:docMk/>
            <pc:sldMk cId="3688430038" sldId="352"/>
            <ac:spMk id="9" creationId="{00000000-0000-0000-0000-000000000000}"/>
          </ac:spMkLst>
        </pc:spChg>
        <pc:spChg chg="del">
          <ac:chgData name="Gastbenutzer" userId="" providerId="Windows Live" clId="Web-{DEEE6E8E-192C-474A-ACFE-70316BAB534F}" dt="2021-01-07T10:52:49.278" v="693"/>
          <ac:spMkLst>
            <pc:docMk/>
            <pc:sldMk cId="3688430038" sldId="352"/>
            <ac:spMk id="10" creationId="{00000000-0000-0000-0000-000000000000}"/>
          </ac:spMkLst>
        </pc:spChg>
        <pc:spChg chg="del">
          <ac:chgData name="Gastbenutzer" userId="" providerId="Windows Live" clId="Web-{DEEE6E8E-192C-474A-ACFE-70316BAB534F}" dt="2021-01-07T10:52:46.778" v="692"/>
          <ac:spMkLst>
            <pc:docMk/>
            <pc:sldMk cId="3688430038" sldId="352"/>
            <ac:spMk id="11" creationId="{58B131D8-F9FA-4460-B1FD-764F70F17306}"/>
          </ac:spMkLst>
        </pc:spChg>
      </pc:sldChg>
    </pc:docChg>
  </pc:docChgLst>
  <pc:docChgLst>
    <pc:chgData name="Gastbenutzer" providerId="Windows Live" clId="Web-{A9535234-A852-4D2C-8F85-314EF07425F1}"/>
    <pc:docChg chg="modSld">
      <pc:chgData name="Gastbenutzer" userId="" providerId="Windows Live" clId="Web-{A9535234-A852-4D2C-8F85-314EF07425F1}" dt="2021-01-06T11:01:11.262" v="26" actId="1076"/>
      <pc:docMkLst>
        <pc:docMk/>
      </pc:docMkLst>
      <pc:sldChg chg="modSp">
        <pc:chgData name="Gastbenutzer" userId="" providerId="Windows Live" clId="Web-{A9535234-A852-4D2C-8F85-314EF07425F1}" dt="2021-01-06T11:01:02.402" v="24" actId="1076"/>
        <pc:sldMkLst>
          <pc:docMk/>
          <pc:sldMk cId="2614750381" sldId="339"/>
        </pc:sldMkLst>
        <pc:spChg chg="mod">
          <ac:chgData name="Gastbenutzer" userId="" providerId="Windows Live" clId="Web-{A9535234-A852-4D2C-8F85-314EF07425F1}" dt="2021-01-06T11:01:02.402" v="24" actId="1076"/>
          <ac:spMkLst>
            <pc:docMk/>
            <pc:sldMk cId="2614750381" sldId="339"/>
            <ac:spMk id="13" creationId="{DB9DA406-7FB6-774D-BBB7-D4BF0C116CDE}"/>
          </ac:spMkLst>
        </pc:spChg>
        <pc:spChg chg="mod">
          <ac:chgData name="Gastbenutzer" userId="" providerId="Windows Live" clId="Web-{A9535234-A852-4D2C-8F85-314EF07425F1}" dt="2021-01-06T11:00:31.042" v="16" actId="1076"/>
          <ac:spMkLst>
            <pc:docMk/>
            <pc:sldMk cId="2614750381" sldId="339"/>
            <ac:spMk id="16" creationId="{98AF90A0-1096-4741-B610-4B51E23BD451}"/>
          </ac:spMkLst>
        </pc:spChg>
        <pc:spChg chg="mod">
          <ac:chgData name="Gastbenutzer" userId="" providerId="Windows Live" clId="Web-{A9535234-A852-4D2C-8F85-314EF07425F1}" dt="2021-01-06T11:00:48.417" v="21" actId="1076"/>
          <ac:spMkLst>
            <pc:docMk/>
            <pc:sldMk cId="2614750381" sldId="339"/>
            <ac:spMk id="18" creationId="{66C1FA03-A357-408B-BF96-EA12126C01B4}"/>
          </ac:spMkLst>
        </pc:spChg>
        <pc:spChg chg="mod">
          <ac:chgData name="Gastbenutzer" userId="" providerId="Windows Live" clId="Web-{A9535234-A852-4D2C-8F85-314EF07425F1}" dt="2021-01-06T11:00:34.276" v="17" actId="1076"/>
          <ac:spMkLst>
            <pc:docMk/>
            <pc:sldMk cId="2614750381" sldId="339"/>
            <ac:spMk id="19" creationId="{C28C95F1-BE55-45C2-9E54-BA3DF66F3E9A}"/>
          </ac:spMkLst>
        </pc:spChg>
        <pc:picChg chg="mod">
          <ac:chgData name="Gastbenutzer" userId="" providerId="Windows Live" clId="Web-{A9535234-A852-4D2C-8F85-314EF07425F1}" dt="2021-01-06T11:00:54.058" v="23" actId="1076"/>
          <ac:picMkLst>
            <pc:docMk/>
            <pc:sldMk cId="2614750381" sldId="339"/>
            <ac:picMk id="15" creationId="{94BBEDA7-3A08-4F18-A3DE-DCEA972ACFCF}"/>
          </ac:picMkLst>
        </pc:picChg>
        <pc:cxnChg chg="mod">
          <ac:chgData name="Gastbenutzer" userId="" providerId="Windows Live" clId="Web-{A9535234-A852-4D2C-8F85-314EF07425F1}" dt="2021-01-06T11:00:38.995" v="19" actId="14100"/>
          <ac:cxnSpMkLst>
            <pc:docMk/>
            <pc:sldMk cId="2614750381" sldId="339"/>
            <ac:cxnSpMk id="20" creationId="{0F6C9808-0C28-4613-A6A8-7A19D0053370}"/>
          </ac:cxnSpMkLst>
        </pc:cxnChg>
        <pc:cxnChg chg="mod">
          <ac:chgData name="Gastbenutzer" userId="" providerId="Windows Live" clId="Web-{A9535234-A852-4D2C-8F85-314EF07425F1}" dt="2021-01-06T11:00:52.683" v="22" actId="14100"/>
          <ac:cxnSpMkLst>
            <pc:docMk/>
            <pc:sldMk cId="2614750381" sldId="339"/>
            <ac:cxnSpMk id="21" creationId="{C8CB21FA-2704-4A1B-B8AF-9105A579EAFB}"/>
          </ac:cxnSpMkLst>
        </pc:cxnChg>
      </pc:sldChg>
      <pc:sldChg chg="modSp">
        <pc:chgData name="Gastbenutzer" userId="" providerId="Windows Live" clId="Web-{A9535234-A852-4D2C-8F85-314EF07425F1}" dt="2021-01-06T11:01:06.949" v="25" actId="1076"/>
        <pc:sldMkLst>
          <pc:docMk/>
          <pc:sldMk cId="649496250" sldId="340"/>
        </pc:sldMkLst>
        <pc:picChg chg="mod">
          <ac:chgData name="Gastbenutzer" userId="" providerId="Windows Live" clId="Web-{A9535234-A852-4D2C-8F85-314EF07425F1}" dt="2021-01-06T11:01:06.949" v="25" actId="1076"/>
          <ac:picMkLst>
            <pc:docMk/>
            <pc:sldMk cId="649496250" sldId="340"/>
            <ac:picMk id="10" creationId="{AB592E61-30BC-4513-A0DA-F736764D30AB}"/>
          </ac:picMkLst>
        </pc:picChg>
      </pc:sldChg>
      <pc:sldChg chg="modSp">
        <pc:chgData name="Gastbenutzer" userId="" providerId="Windows Live" clId="Web-{A9535234-A852-4D2C-8F85-314EF07425F1}" dt="2021-01-06T11:01:11.262" v="26" actId="1076"/>
        <pc:sldMkLst>
          <pc:docMk/>
          <pc:sldMk cId="196102653" sldId="341"/>
        </pc:sldMkLst>
        <pc:picChg chg="mod">
          <ac:chgData name="Gastbenutzer" userId="" providerId="Windows Live" clId="Web-{A9535234-A852-4D2C-8F85-314EF07425F1}" dt="2021-01-06T11:01:11.262" v="26" actId="1076"/>
          <ac:picMkLst>
            <pc:docMk/>
            <pc:sldMk cId="196102653" sldId="341"/>
            <ac:picMk id="14" creationId="{E0BB5A70-4ED7-444F-950B-84AEC02A79BE}"/>
          </ac:picMkLst>
        </pc:picChg>
      </pc:sldChg>
      <pc:sldChg chg="modSp">
        <pc:chgData name="Gastbenutzer" userId="" providerId="Windows Live" clId="Web-{A9535234-A852-4D2C-8F85-314EF07425F1}" dt="2021-01-06T10:59:26.806" v="0" actId="1076"/>
        <pc:sldMkLst>
          <pc:docMk/>
          <pc:sldMk cId="1410160056" sldId="342"/>
        </pc:sldMkLst>
        <pc:picChg chg="mod">
          <ac:chgData name="Gastbenutzer" userId="" providerId="Windows Live" clId="Web-{A9535234-A852-4D2C-8F85-314EF07425F1}" dt="2021-01-06T10:59:26.806" v="0" actId="1076"/>
          <ac:picMkLst>
            <pc:docMk/>
            <pc:sldMk cId="1410160056" sldId="342"/>
            <ac:picMk id="14" creationId="{3F70B0AD-CF1D-4199-8722-2F0D4F27AA5F}"/>
          </ac:picMkLst>
        </pc:picChg>
      </pc:sldChg>
      <pc:sldChg chg="modSp">
        <pc:chgData name="Gastbenutzer" userId="" providerId="Windows Live" clId="Web-{A9535234-A852-4D2C-8F85-314EF07425F1}" dt="2021-01-06T10:59:54.525" v="11" actId="1076"/>
        <pc:sldMkLst>
          <pc:docMk/>
          <pc:sldMk cId="3188462091" sldId="343"/>
        </pc:sldMkLst>
        <pc:spChg chg="mod">
          <ac:chgData name="Gastbenutzer" userId="" providerId="Windows Live" clId="Web-{A9535234-A852-4D2C-8F85-314EF07425F1}" dt="2021-01-06T10:59:45.572" v="7" actId="1076"/>
          <ac:spMkLst>
            <pc:docMk/>
            <pc:sldMk cId="3188462091" sldId="343"/>
            <ac:spMk id="14" creationId="{1056CB48-268B-41D3-B804-1D9107BFDAB1}"/>
          </ac:spMkLst>
        </pc:spChg>
        <pc:spChg chg="mod">
          <ac:chgData name="Gastbenutzer" userId="" providerId="Windows Live" clId="Web-{A9535234-A852-4D2C-8F85-314EF07425F1}" dt="2021-01-06T10:59:50.494" v="9" actId="1076"/>
          <ac:spMkLst>
            <pc:docMk/>
            <pc:sldMk cId="3188462091" sldId="343"/>
            <ac:spMk id="15" creationId="{B3BFCC13-7547-4707-B2AC-59630A226D97}"/>
          </ac:spMkLst>
        </pc:spChg>
        <pc:spChg chg="mod">
          <ac:chgData name="Gastbenutzer" userId="" providerId="Windows Live" clId="Web-{A9535234-A852-4D2C-8F85-314EF07425F1}" dt="2021-01-06T10:59:47.994" v="8" actId="1076"/>
          <ac:spMkLst>
            <pc:docMk/>
            <pc:sldMk cId="3188462091" sldId="343"/>
            <ac:spMk id="17" creationId="{1A4B0BB1-2453-497F-96D2-B2B3B1A315DF}"/>
          </ac:spMkLst>
        </pc:spChg>
        <pc:picChg chg="mod">
          <ac:chgData name="Gastbenutzer" userId="" providerId="Windows Live" clId="Web-{A9535234-A852-4D2C-8F85-314EF07425F1}" dt="2021-01-06T10:59:52.869" v="10" actId="1076"/>
          <ac:picMkLst>
            <pc:docMk/>
            <pc:sldMk cId="3188462091" sldId="343"/>
            <ac:picMk id="18" creationId="{14EF1EE1-06AE-4C7D-B8F8-DC79D1F776E6}"/>
          </ac:picMkLst>
        </pc:picChg>
        <pc:picChg chg="mod">
          <ac:chgData name="Gastbenutzer" userId="" providerId="Windows Live" clId="Web-{A9535234-A852-4D2C-8F85-314EF07425F1}" dt="2021-01-06T10:59:54.525" v="11" actId="1076"/>
          <ac:picMkLst>
            <pc:docMk/>
            <pc:sldMk cId="3188462091" sldId="343"/>
            <ac:picMk id="19" creationId="{A6BD0496-565E-460E-BB8B-E9CCB6FC8FB2}"/>
          </ac:picMkLst>
        </pc:picChg>
      </pc:sldChg>
      <pc:sldChg chg="modSp">
        <pc:chgData name="Gastbenutzer" userId="" providerId="Windows Live" clId="Web-{A9535234-A852-4D2C-8F85-314EF07425F1}" dt="2021-01-06T11:00:06.369" v="12" actId="1076"/>
        <pc:sldMkLst>
          <pc:docMk/>
          <pc:sldMk cId="3867881116" sldId="344"/>
        </pc:sldMkLst>
        <pc:picChg chg="mod">
          <ac:chgData name="Gastbenutzer" userId="" providerId="Windows Live" clId="Web-{A9535234-A852-4D2C-8F85-314EF07425F1}" dt="2021-01-06T11:00:06.369" v="12" actId="1076"/>
          <ac:picMkLst>
            <pc:docMk/>
            <pc:sldMk cId="3867881116" sldId="344"/>
            <ac:picMk id="19" creationId="{F27B9AD6-F13C-4893-8FC7-943B0A9D6956}"/>
          </ac:picMkLst>
        </pc:picChg>
      </pc:sldChg>
      <pc:sldChg chg="modSp">
        <pc:chgData name="Gastbenutzer" userId="" providerId="Windows Live" clId="Web-{A9535234-A852-4D2C-8F85-314EF07425F1}" dt="2021-01-06T11:00:21.870" v="15" actId="1076"/>
        <pc:sldMkLst>
          <pc:docMk/>
          <pc:sldMk cId="3646081926" sldId="345"/>
        </pc:sldMkLst>
        <pc:spChg chg="mod">
          <ac:chgData name="Gastbenutzer" userId="" providerId="Windows Live" clId="Web-{A9535234-A852-4D2C-8F85-314EF07425F1}" dt="2021-01-06T11:00:19.995" v="14" actId="1076"/>
          <ac:spMkLst>
            <pc:docMk/>
            <pc:sldMk cId="3646081926" sldId="345"/>
            <ac:spMk id="22" creationId="{87F1EC3E-F5E4-40EF-8D37-8D7B9798B632}"/>
          </ac:spMkLst>
        </pc:spChg>
        <pc:spChg chg="mod">
          <ac:chgData name="Gastbenutzer" userId="" providerId="Windows Live" clId="Web-{A9535234-A852-4D2C-8F85-314EF07425F1}" dt="2021-01-06T11:00:16.776" v="13" actId="1076"/>
          <ac:spMkLst>
            <pc:docMk/>
            <pc:sldMk cId="3646081926" sldId="345"/>
            <ac:spMk id="23" creationId="{F1989816-B74A-403B-A540-D923F33FE514}"/>
          </ac:spMkLst>
        </pc:spChg>
        <pc:picChg chg="mod">
          <ac:chgData name="Gastbenutzer" userId="" providerId="Windows Live" clId="Web-{A9535234-A852-4D2C-8F85-314EF07425F1}" dt="2021-01-06T11:00:21.870" v="15" actId="1076"/>
          <ac:picMkLst>
            <pc:docMk/>
            <pc:sldMk cId="3646081926" sldId="345"/>
            <ac:picMk id="24" creationId="{9FBB1C3E-54DE-4BF1-A80B-3E4A88F48B1F}"/>
          </ac:picMkLst>
        </pc:picChg>
      </pc:sldChg>
    </pc:docChg>
  </pc:docChgLst>
  <pc:docChgLst>
    <pc:chgData name="Gastbenutzer" providerId="Windows Live" clId="Web-{8D091163-692F-4297-96A1-1FE32A31EBCF}"/>
    <pc:docChg chg="modSld">
      <pc:chgData name="Gastbenutzer" userId="" providerId="Windows Live" clId="Web-{8D091163-692F-4297-96A1-1FE32A31EBCF}" dt="2021-01-06T00:02:36.009" v="0" actId="1076"/>
      <pc:docMkLst>
        <pc:docMk/>
      </pc:docMkLst>
      <pc:sldChg chg="modSp">
        <pc:chgData name="Gastbenutzer" userId="" providerId="Windows Live" clId="Web-{8D091163-692F-4297-96A1-1FE32A31EBCF}" dt="2021-01-06T00:02:36.009" v="0" actId="1076"/>
        <pc:sldMkLst>
          <pc:docMk/>
          <pc:sldMk cId="730200629" sldId="299"/>
        </pc:sldMkLst>
        <pc:picChg chg="mod">
          <ac:chgData name="Gastbenutzer" userId="" providerId="Windows Live" clId="Web-{8D091163-692F-4297-96A1-1FE32A31EBCF}" dt="2021-01-06T00:02:36.009" v="0" actId="1076"/>
          <ac:picMkLst>
            <pc:docMk/>
            <pc:sldMk cId="730200629" sldId="299"/>
            <ac:picMk id="17" creationId="{D220AD8F-554A-5441-A32E-C0DA30B6F689}"/>
          </ac:picMkLst>
        </pc:picChg>
      </pc:sldChg>
    </pc:docChg>
  </pc:docChgLst>
  <pc:docChgLst>
    <pc:chgData name="Gastbenutzer" providerId="Windows Live" clId="Web-{5C011CE7-EF5B-47A4-9213-87C96AEADEBD}"/>
    <pc:docChg chg="addSld delSld modSld">
      <pc:chgData name="Gastbenutzer" userId="" providerId="Windows Live" clId="Web-{5C011CE7-EF5B-47A4-9213-87C96AEADEBD}" dt="2021-01-06T19:38:26.616" v="53"/>
      <pc:docMkLst>
        <pc:docMk/>
      </pc:docMkLst>
      <pc:sldChg chg="addSp delSp modSp">
        <pc:chgData name="Gastbenutzer" userId="" providerId="Windows Live" clId="Web-{5C011CE7-EF5B-47A4-9213-87C96AEADEBD}" dt="2021-01-06T19:34:51.922" v="29" actId="1076"/>
        <pc:sldMkLst>
          <pc:docMk/>
          <pc:sldMk cId="3019635833" sldId="335"/>
        </pc:sldMkLst>
        <pc:spChg chg="mod">
          <ac:chgData name="Gastbenutzer" userId="" providerId="Windows Live" clId="Web-{5C011CE7-EF5B-47A4-9213-87C96AEADEBD}" dt="2021-01-06T19:26:48.860" v="4" actId="20577"/>
          <ac:spMkLst>
            <pc:docMk/>
            <pc:sldMk cId="3019635833" sldId="335"/>
            <ac:spMk id="2" creationId="{00000000-0000-0000-0000-000000000000}"/>
          </ac:spMkLst>
        </pc:spChg>
        <pc:spChg chg="del mod">
          <ac:chgData name="Gastbenutzer" userId="" providerId="Windows Live" clId="Web-{5C011CE7-EF5B-47A4-9213-87C96AEADEBD}" dt="2021-01-06T19:25:56.953" v="1"/>
          <ac:spMkLst>
            <pc:docMk/>
            <pc:sldMk cId="3019635833" sldId="335"/>
            <ac:spMk id="5" creationId="{00000000-0000-0000-0000-000000000000}"/>
          </ac:spMkLst>
        </pc:spChg>
        <pc:spChg chg="add mod">
          <ac:chgData name="Gastbenutzer" userId="" providerId="Windows Live" clId="Web-{5C011CE7-EF5B-47A4-9213-87C96AEADEBD}" dt="2021-01-06T19:33:09.419" v="9" actId="20577"/>
          <ac:spMkLst>
            <pc:docMk/>
            <pc:sldMk cId="3019635833" sldId="335"/>
            <ac:spMk id="13" creationId="{6922C131-B40C-4BDD-BEF2-331EACB62E7D}"/>
          </ac:spMkLst>
        </pc:spChg>
        <pc:spChg chg="add mod">
          <ac:chgData name="Gastbenutzer" userId="" providerId="Windows Live" clId="Web-{5C011CE7-EF5B-47A4-9213-87C96AEADEBD}" dt="2021-01-06T19:34:51.922" v="29" actId="1076"/>
          <ac:spMkLst>
            <pc:docMk/>
            <pc:sldMk cId="3019635833" sldId="335"/>
            <ac:spMk id="15" creationId="{33E5F2FB-E90A-433A-ABE7-15448468B0F9}"/>
          </ac:spMkLst>
        </pc:spChg>
      </pc:sldChg>
      <pc:sldChg chg="new del">
        <pc:chgData name="Gastbenutzer" userId="" providerId="Windows Live" clId="Web-{5C011CE7-EF5B-47A4-9213-87C96AEADEBD}" dt="2021-01-06T19:36:20.518" v="33"/>
        <pc:sldMkLst>
          <pc:docMk/>
          <pc:sldMk cId="586586981" sldId="347"/>
        </pc:sldMkLst>
      </pc:sldChg>
      <pc:sldChg chg="new del">
        <pc:chgData name="Gastbenutzer" userId="" providerId="Windows Live" clId="Web-{5C011CE7-EF5B-47A4-9213-87C96AEADEBD}" dt="2021-01-06T19:36:22.831" v="34"/>
        <pc:sldMkLst>
          <pc:docMk/>
          <pc:sldMk cId="1902846897" sldId="348"/>
        </pc:sldMkLst>
      </pc:sldChg>
      <pc:sldChg chg="modSp add replId">
        <pc:chgData name="Gastbenutzer" userId="" providerId="Windows Live" clId="Web-{5C011CE7-EF5B-47A4-9213-87C96AEADEBD}" dt="2021-01-06T19:37:19.864" v="46" actId="1076"/>
        <pc:sldMkLst>
          <pc:docMk/>
          <pc:sldMk cId="410729282" sldId="349"/>
        </pc:sldMkLst>
        <pc:spChg chg="mod">
          <ac:chgData name="Gastbenutzer" userId="" providerId="Windows Live" clId="Web-{5C011CE7-EF5B-47A4-9213-87C96AEADEBD}" dt="2021-01-06T19:37:19.864" v="46" actId="1076"/>
          <ac:spMkLst>
            <pc:docMk/>
            <pc:sldMk cId="410729282" sldId="349"/>
            <ac:spMk id="15" creationId="{33E5F2FB-E90A-433A-ABE7-15448468B0F9}"/>
          </ac:spMkLst>
        </pc:spChg>
      </pc:sldChg>
      <pc:sldChg chg="add del replId">
        <pc:chgData name="Gastbenutzer" userId="" providerId="Windows Live" clId="Web-{5C011CE7-EF5B-47A4-9213-87C96AEADEBD}" dt="2021-01-06T19:37:33.755" v="47"/>
        <pc:sldMkLst>
          <pc:docMk/>
          <pc:sldMk cId="1911953321" sldId="350"/>
        </pc:sldMkLst>
      </pc:sldChg>
      <pc:sldChg chg="add replId">
        <pc:chgData name="Gastbenutzer" userId="" providerId="Windows Live" clId="Web-{5C011CE7-EF5B-47A4-9213-87C96AEADEBD}" dt="2021-01-06T19:37:49.677" v="49"/>
        <pc:sldMkLst>
          <pc:docMk/>
          <pc:sldMk cId="3841645940" sldId="350"/>
        </pc:sldMkLst>
      </pc:sldChg>
      <pc:sldChg chg="add del replId">
        <pc:chgData name="Gastbenutzer" userId="" providerId="Windows Live" clId="Web-{5C011CE7-EF5B-47A4-9213-87C96AEADEBD}" dt="2021-01-06T19:37:39.239" v="48"/>
        <pc:sldMkLst>
          <pc:docMk/>
          <pc:sldMk cId="1031263331" sldId="351"/>
        </pc:sldMkLst>
      </pc:sldChg>
      <pc:sldChg chg="add replId">
        <pc:chgData name="Gastbenutzer" userId="" providerId="Windows Live" clId="Web-{5C011CE7-EF5B-47A4-9213-87C96AEADEBD}" dt="2021-01-06T19:38:04.834" v="50"/>
        <pc:sldMkLst>
          <pc:docMk/>
          <pc:sldMk cId="1300044880" sldId="351"/>
        </pc:sldMkLst>
      </pc:sldChg>
      <pc:sldChg chg="add del replId">
        <pc:chgData name="Gastbenutzer" userId="" providerId="Windows Live" clId="Web-{5C011CE7-EF5B-47A4-9213-87C96AEADEBD}" dt="2021-01-06T19:38:19.678" v="52"/>
        <pc:sldMkLst>
          <pc:docMk/>
          <pc:sldMk cId="817098987" sldId="352"/>
        </pc:sldMkLst>
      </pc:sldChg>
      <pc:sldChg chg="add replId">
        <pc:chgData name="Gastbenutzer" userId="" providerId="Windows Live" clId="Web-{5C011CE7-EF5B-47A4-9213-87C96AEADEBD}" dt="2021-01-06T19:38:26.616" v="53"/>
        <pc:sldMkLst>
          <pc:docMk/>
          <pc:sldMk cId="3688430038" sldId="35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D0D4D215-A4CB-47BD-92F2-A9CA094B59DE}" type="datetimeFigureOut">
              <a:rPr lang="de-DE" smtClean="0"/>
              <a:t>12.01.2021</a:t>
            </a:fld>
            <a:endParaRPr lang="de-DE"/>
          </a:p>
        </p:txBody>
      </p:sp>
      <p:sp>
        <p:nvSpPr>
          <p:cNvPr id="4" name="Folienbildplatzhalter 3"/>
          <p:cNvSpPr>
            <a:spLocks noGrp="1" noRot="1" noChangeAspect="1"/>
          </p:cNvSpPr>
          <p:nvPr>
            <p:ph type="sldImg" idx="2"/>
          </p:nvPr>
        </p:nvSpPr>
        <p:spPr>
          <a:xfrm>
            <a:off x="1374775" y="1336675"/>
            <a:ext cx="4810125" cy="3608388"/>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0207CB53-375E-4CD3-8AB9-D07325AC7DBF}" type="slidenum">
              <a:rPr lang="de-DE" smtClean="0"/>
              <a:t>‹Nr.›</a:t>
            </a:fld>
            <a:endParaRPr lang="de-DE"/>
          </a:p>
        </p:txBody>
      </p:sp>
    </p:spTree>
    <p:extLst>
      <p:ext uri="{BB962C8B-B14F-4D97-AF65-F5344CB8AC3E}">
        <p14:creationId xmlns:p14="http://schemas.microsoft.com/office/powerpoint/2010/main" val="1850000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C8Ac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G81AACKFQAAEAAAACYAAAAIAAAAPSAAAAAAAAA="/>
              </a:ext>
            </a:extLst>
          </p:cNvSpPr>
          <p:nvPr>
            <p:ph/>
          </p:nvPr>
        </p:nvSpPr>
        <p:spPr>
          <a:xfrm>
            <a:off x="457200" y="1604645"/>
            <a:ext cx="8228965"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G81AABSIgAAEAAAACYAAAAIAAAAPSAAAAAAAAA="/>
              </a:ext>
            </a:extLst>
          </p:cNvSpPr>
          <p:nvPr>
            <p:ph/>
          </p:nvPr>
        </p:nvSpPr>
        <p:spPr>
          <a:xfrm>
            <a:off x="457200" y="3682365"/>
            <a:ext cx="8228965"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CKFQAAEAAAACYAAAAIAAAAPSAAAAAAAAA="/>
              </a:ext>
            </a:extLst>
          </p:cNvSpPr>
          <p:nvPr>
            <p:ph/>
          </p:nvPr>
        </p:nvSpPr>
        <p:spPr>
          <a:xfrm>
            <a:off x="457200" y="1604645"/>
            <a:ext cx="4015740"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CKFQAAEAAAACYAAAAIAAAAPSAAAAAAAAA="/>
              </a:ext>
            </a:extLst>
          </p:cNvSpPr>
          <p:nvPr>
            <p:ph/>
          </p:nvPr>
        </p:nvSpPr>
        <p:spPr>
          <a:xfrm>
            <a:off x="4674235" y="1604645"/>
            <a:ext cx="4015740" cy="189674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IQbAABSIgAAEAAAACYAAAAIAAAAPSAAAAAAAAA="/>
              </a:ext>
            </a:extLst>
          </p:cNvSpPr>
          <p:nvPr>
            <p:ph/>
          </p:nvPr>
        </p:nvSpPr>
        <p:spPr>
          <a:xfrm>
            <a:off x="457200" y="3682365"/>
            <a:ext cx="4015740" cy="1896745"/>
          </a:xfrm>
        </p:spPr>
        <p:txBody>
          <a:bodyPr vert="horz" wrap="square" lIns="0" tIns="0" rIns="0" bIns="0" numCol="1" spcCol="215900" anchor="t">
            <a:prstTxWarp prst="textNoShape">
              <a:avLst/>
            </a:prstTxWarp>
          </a:bodyPr>
          <a:lstStyle/>
          <a:p>
            <a:pPr>
              <a:defRPr lang="de-de"/>
            </a:pPr>
            <a:endParaRPr/>
          </a:p>
        </p:txBody>
      </p:sp>
      <p:sp>
        <p:nvSpPr>
          <p:cNvPr id="6" name="PlaceHolder 5"/>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pxYAAHU1AABSIgAAEAAAACYAAAAIAAAAPSAAAAAAAAA="/>
              </a:ext>
            </a:extLst>
          </p:cNvSpPr>
          <p:nvPr>
            <p:ph/>
          </p:nvPr>
        </p:nvSpPr>
        <p:spPr>
          <a:xfrm>
            <a:off x="4674235" y="3682365"/>
            <a:ext cx="4015740"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B0TAACKFQAAEAAAACYAAAAIAAAAPSAAAAAAAAA="/>
              </a:ext>
            </a:extLst>
          </p:cNvSpPr>
          <p:nvPr>
            <p:ph/>
          </p:nvPr>
        </p:nvSpPr>
        <p:spPr>
          <a:xfrm>
            <a:off x="457200" y="1604645"/>
            <a:ext cx="2649855"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uEwAA3wkAADokAACKFQAAEAAAACYAAAAIAAAAPSAAAAAAAAA="/>
              </a:ext>
            </a:extLst>
          </p:cNvSpPr>
          <p:nvPr>
            <p:ph/>
          </p:nvPr>
        </p:nvSpPr>
        <p:spPr>
          <a:xfrm>
            <a:off x="3239770" y="1604645"/>
            <a:ext cx="2649220" cy="189674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MJQAA3wkAAFg1AACKFQAAEAAAACYAAAAIAAAAPSAAAAAAAAA="/>
              </a:ext>
            </a:extLst>
          </p:cNvSpPr>
          <p:nvPr>
            <p:ph/>
          </p:nvPr>
        </p:nvSpPr>
        <p:spPr>
          <a:xfrm>
            <a:off x="6022340" y="1604645"/>
            <a:ext cx="2649220" cy="1896745"/>
          </a:xfrm>
        </p:spPr>
        <p:txBody>
          <a:bodyPr vert="horz" wrap="square" lIns="0" tIns="0" rIns="0" bIns="0" numCol="1" spcCol="215900" anchor="t">
            <a:prstTxWarp prst="textNoShape">
              <a:avLst/>
            </a:prstTxWarp>
          </a:bodyPr>
          <a:lstStyle/>
          <a:p>
            <a:pPr>
              <a:defRPr lang="de-de"/>
            </a:pPr>
            <a:endParaRPr/>
          </a:p>
        </p:txBody>
      </p:sp>
      <p:sp>
        <p:nvSpPr>
          <p:cNvPr id="6" name="PlaceHolder 5"/>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B0TAABSIgAAEAAAACYAAAAIAAAAPSAAAAAAAAA="/>
              </a:ext>
            </a:extLst>
          </p:cNvSpPr>
          <p:nvPr>
            <p:ph/>
          </p:nvPr>
        </p:nvSpPr>
        <p:spPr>
          <a:xfrm>
            <a:off x="457200" y="3682365"/>
            <a:ext cx="2649855" cy="1896745"/>
          </a:xfrm>
        </p:spPr>
        <p:txBody>
          <a:bodyPr vert="horz" wrap="square" lIns="0" tIns="0" rIns="0" bIns="0" numCol="1" spcCol="215900" anchor="t">
            <a:prstTxWarp prst="textNoShape">
              <a:avLst/>
            </a:prstTxWarp>
          </a:bodyPr>
          <a:lstStyle/>
          <a:p>
            <a:pPr>
              <a:defRPr lang="de-de"/>
            </a:pPr>
            <a:endParaRPr/>
          </a:p>
        </p:txBody>
      </p:sp>
      <p:sp>
        <p:nvSpPr>
          <p:cNvPr id="7" name="PlaceHolder 6"/>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ICbrwE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uEwAApxYAADokAABSIgAAEAAAACYAAAAIAAAAPSAAAAAAAAA="/>
              </a:ext>
            </a:extLst>
          </p:cNvSpPr>
          <p:nvPr>
            <p:ph/>
          </p:nvPr>
        </p:nvSpPr>
        <p:spPr>
          <a:xfrm>
            <a:off x="3239770" y="3682365"/>
            <a:ext cx="2649220" cy="1896745"/>
          </a:xfrm>
        </p:spPr>
        <p:txBody>
          <a:bodyPr vert="horz" wrap="square" lIns="0" tIns="0" rIns="0" bIns="0" numCol="1" spcCol="215900" anchor="t">
            <a:prstTxWarp prst="textNoShape">
              <a:avLst/>
            </a:prstTxWarp>
          </a:bodyPr>
          <a:lstStyle/>
          <a:p>
            <a:pPr>
              <a:defRPr lang="de-de"/>
            </a:pPr>
            <a:endParaRPr/>
          </a:p>
        </p:txBody>
      </p:sp>
      <p:sp>
        <p:nvSpPr>
          <p:cNvPr id="8" name="PlaceHolder 7"/>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MJQAApxYAAFg1AABSIgAAEAAAACYAAAAIAAAAPSAAAAAAAAA="/>
              </a:ext>
            </a:extLst>
          </p:cNvSpPr>
          <p:nvPr>
            <p:ph/>
          </p:nvPr>
        </p:nvSpPr>
        <p:spPr>
          <a:xfrm>
            <a:off x="6022340" y="3682365"/>
            <a:ext cx="2649220"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G81AABWIgAAEAAAACYAAAAIAAAAvIAAAAAAAAA="/>
              </a:ext>
            </a:extLst>
          </p:cNvSpPr>
          <p:nvPr>
            <p:ph type="sub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de-de" sz="320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OSiYv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fm1f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G81AABWIgAAEAAAACYAAAAIAAAAPCAAAAAAAAA="/>
              </a:ext>
            </a:extLst>
          </p:cNvSpPr>
          <p:nvPr>
            <p:ph/>
          </p:nvPr>
        </p:nvSpPr>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fm1f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E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BWIgAAEAAAACYAAAAIAAAAPSAAAAAAAAA="/>
              </a:ext>
            </a:extLst>
          </p:cNvSpPr>
          <p:nvPr>
            <p:ph/>
          </p:nvPr>
        </p:nvSpPr>
        <p:spPr>
          <a:xfrm>
            <a:off x="457200" y="1604645"/>
            <a:ext cx="4015740" cy="397700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fgyf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BWIgAAEAAAACYAAAAIAAAAPSAAAAAAAAA="/>
              </a:ext>
            </a:extLst>
          </p:cNvSpPr>
          <p:nvPr>
            <p:ph/>
          </p:nvPr>
        </p:nvSpPr>
        <p:spPr>
          <a:xfrm>
            <a:off x="4674235" y="1604645"/>
            <a:ext cx="4015740" cy="397700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fgyf8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CdsDAE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A/IgAAEAAAACYAAAAIAAAAvYAAAAAAAAA="/>
              </a:ext>
            </a:extLst>
          </p:cNvSpPr>
          <p:nvPr>
            <p:ph type="subTitle"/>
          </p:nvPr>
        </p:nvSpPr>
        <p:spPr>
          <a:xfrm>
            <a:off x="457200" y="274320"/>
            <a:ext cx="8228330" cy="5292725"/>
          </a:xfrm>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KgiwwE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CKFQAAEAAAACYAAAAIAAAAPSAAAAAAAAA="/>
              </a:ext>
            </a:extLst>
          </p:cNvSpPr>
          <p:nvPr>
            <p:ph/>
          </p:nvPr>
        </p:nvSpPr>
        <p:spPr>
          <a:xfrm>
            <a:off x="457200" y="1604645"/>
            <a:ext cx="4015740"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E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BWIgAAEAAAACYAAAAIAAAAPSAAAAAAAAA="/>
              </a:ext>
            </a:extLst>
          </p:cNvSpPr>
          <p:nvPr>
            <p:ph/>
          </p:nvPr>
        </p:nvSpPr>
        <p:spPr>
          <a:xfrm>
            <a:off x="4674235" y="1604645"/>
            <a:ext cx="4015740" cy="397700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IQbAABSIgAAEAAAACYAAAAIAAAAPSAAAAAAAAA="/>
              </a:ext>
            </a:extLst>
          </p:cNvSpPr>
          <p:nvPr>
            <p:ph/>
          </p:nvPr>
        </p:nvSpPr>
        <p:spPr>
          <a:xfrm>
            <a:off x="457200" y="3682365"/>
            <a:ext cx="4015740"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G81AABWIgAAEAAAACYAAAAIAAAAvIAAAAAAAAA="/>
              </a:ext>
            </a:extLst>
          </p:cNvSpPr>
          <p:nvPr>
            <p:ph type="sub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de-de" sz="320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Ch0Ag0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BWIgAAEAAAACYAAAAIAAAAPSAAAAAAAAA="/>
              </a:ext>
            </a:extLst>
          </p:cNvSpPr>
          <p:nvPr>
            <p:ph/>
          </p:nvPr>
        </p:nvSpPr>
        <p:spPr>
          <a:xfrm>
            <a:off x="457200" y="1604645"/>
            <a:ext cx="4015740" cy="397700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CKFQAAEAAAACYAAAAIAAAAPSAAAAAAAAA="/>
              </a:ext>
            </a:extLst>
          </p:cNvSpPr>
          <p:nvPr>
            <p:ph/>
          </p:nvPr>
        </p:nvSpPr>
        <p:spPr>
          <a:xfrm>
            <a:off x="4674235" y="1604645"/>
            <a:ext cx="4015740" cy="189674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pxYAAHU1AABSIgAAEAAAACYAAAAIAAAAPSAAAAAAAAA="/>
              </a:ext>
            </a:extLst>
          </p:cNvSpPr>
          <p:nvPr>
            <p:ph/>
          </p:nvPr>
        </p:nvSpPr>
        <p:spPr>
          <a:xfrm>
            <a:off x="4674235" y="3682365"/>
            <a:ext cx="4015740"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CKFQAAEAAAACYAAAAIAAAAPSAAAAAAAAA="/>
              </a:ext>
            </a:extLst>
          </p:cNvSpPr>
          <p:nvPr>
            <p:ph/>
          </p:nvPr>
        </p:nvSpPr>
        <p:spPr>
          <a:xfrm>
            <a:off x="457200" y="1604645"/>
            <a:ext cx="4015740"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CKFQAAEAAAACYAAAAIAAAAPSAAAAAAAAA="/>
              </a:ext>
            </a:extLst>
          </p:cNvSpPr>
          <p:nvPr>
            <p:ph/>
          </p:nvPr>
        </p:nvSpPr>
        <p:spPr>
          <a:xfrm>
            <a:off x="4674235" y="1604645"/>
            <a:ext cx="4015740" cy="189674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G81AABSIgAAEAAAACYAAAAIAAAAPSAAAAAAAAA="/>
              </a:ext>
            </a:extLst>
          </p:cNvSpPr>
          <p:nvPr>
            <p:ph/>
          </p:nvPr>
        </p:nvSpPr>
        <p:spPr>
          <a:xfrm>
            <a:off x="457200" y="3682365"/>
            <a:ext cx="8228965"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G81AACKFQAAEAAAACYAAAAIAAAAPSAAAAAAAAA="/>
              </a:ext>
            </a:extLst>
          </p:cNvSpPr>
          <p:nvPr>
            <p:ph/>
          </p:nvPr>
        </p:nvSpPr>
        <p:spPr>
          <a:xfrm>
            <a:off x="457200" y="1604645"/>
            <a:ext cx="8228965"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G81AABSIgAAEAAAACYAAAAIAAAAPSAAAAAAAAA="/>
              </a:ext>
            </a:extLst>
          </p:cNvSpPr>
          <p:nvPr>
            <p:ph/>
          </p:nvPr>
        </p:nvSpPr>
        <p:spPr>
          <a:xfrm>
            <a:off x="457200" y="3682365"/>
            <a:ext cx="8228965"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CKFQAAEAAAACYAAAAIAAAAPSAAAAAAAAA="/>
              </a:ext>
            </a:extLst>
          </p:cNvSpPr>
          <p:nvPr>
            <p:ph/>
          </p:nvPr>
        </p:nvSpPr>
        <p:spPr>
          <a:xfrm>
            <a:off x="457200" y="1604645"/>
            <a:ext cx="4015740"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CKFQAAEAAAACYAAAAIAAAAPSAAAAAAAAA="/>
              </a:ext>
            </a:extLst>
          </p:cNvSpPr>
          <p:nvPr>
            <p:ph/>
          </p:nvPr>
        </p:nvSpPr>
        <p:spPr>
          <a:xfrm>
            <a:off x="4674235" y="1604645"/>
            <a:ext cx="4015740" cy="189674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IQbAABSIgAAEAAAACYAAAAIAAAAPSAAAAAAAAA="/>
              </a:ext>
            </a:extLst>
          </p:cNvSpPr>
          <p:nvPr>
            <p:ph/>
          </p:nvPr>
        </p:nvSpPr>
        <p:spPr>
          <a:xfrm>
            <a:off x="457200" y="3682365"/>
            <a:ext cx="4015740" cy="1896745"/>
          </a:xfrm>
        </p:spPr>
        <p:txBody>
          <a:bodyPr vert="horz" wrap="square" lIns="0" tIns="0" rIns="0" bIns="0" numCol="1" spcCol="215900" anchor="t">
            <a:prstTxWarp prst="textNoShape">
              <a:avLst/>
            </a:prstTxWarp>
          </a:bodyPr>
          <a:lstStyle/>
          <a:p>
            <a:pPr>
              <a:defRPr lang="de-de"/>
            </a:pPr>
            <a:endParaRPr/>
          </a:p>
        </p:txBody>
      </p:sp>
      <p:sp>
        <p:nvSpPr>
          <p:cNvPr id="6" name="PlaceHolder 5"/>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pxYAAHU1AABSIgAAEAAAACYAAAAIAAAAPSAAAAAAAAA="/>
              </a:ext>
            </a:extLst>
          </p:cNvSpPr>
          <p:nvPr>
            <p:ph/>
          </p:nvPr>
        </p:nvSpPr>
        <p:spPr>
          <a:xfrm>
            <a:off x="4674235" y="3682365"/>
            <a:ext cx="4015740"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IAAAAAAAAA="/>
              </a:ext>
            </a:extLst>
          </p:cNvSpPr>
          <p:nvPr>
            <p:ph type="title"/>
          </p:nvPr>
        </p:nvSpPr>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B0TAACKFQAAEAAAACYAAAAIAAAAPSAAAAAAAAA="/>
              </a:ext>
            </a:extLst>
          </p:cNvSpPr>
          <p:nvPr>
            <p:ph/>
          </p:nvPr>
        </p:nvSpPr>
        <p:spPr>
          <a:xfrm>
            <a:off x="457200" y="1604645"/>
            <a:ext cx="2649855"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uEwAA3wkAADokAACKFQAAEAAAACYAAAAIAAAAPSAAAAAAAAA="/>
              </a:ext>
            </a:extLst>
          </p:cNvSpPr>
          <p:nvPr>
            <p:ph/>
          </p:nvPr>
        </p:nvSpPr>
        <p:spPr>
          <a:xfrm>
            <a:off x="3239770" y="1604645"/>
            <a:ext cx="2649220" cy="189674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MJQAA3wkAAFg1AACKFQAAEAAAACYAAAAIAAAAPSAAAAAAAAA="/>
              </a:ext>
            </a:extLst>
          </p:cNvSpPr>
          <p:nvPr>
            <p:ph/>
          </p:nvPr>
        </p:nvSpPr>
        <p:spPr>
          <a:xfrm>
            <a:off x="6022340" y="1604645"/>
            <a:ext cx="2649220" cy="1896745"/>
          </a:xfrm>
        </p:spPr>
        <p:txBody>
          <a:bodyPr vert="horz" wrap="square" lIns="0" tIns="0" rIns="0" bIns="0" numCol="1" spcCol="215900" anchor="t">
            <a:prstTxWarp prst="textNoShape">
              <a:avLst/>
            </a:prstTxWarp>
          </a:bodyPr>
          <a:lstStyle/>
          <a:p>
            <a:pPr>
              <a:defRPr lang="de-de"/>
            </a:pPr>
            <a:endParaRPr/>
          </a:p>
        </p:txBody>
      </p:sp>
      <p:sp>
        <p:nvSpPr>
          <p:cNvPr id="6" name="PlaceHolder 5"/>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B0TAABSIgAAEAAAACYAAAAIAAAAPSAAAAAAAAA="/>
              </a:ext>
            </a:extLst>
          </p:cNvSpPr>
          <p:nvPr>
            <p:ph/>
          </p:nvPr>
        </p:nvSpPr>
        <p:spPr>
          <a:xfrm>
            <a:off x="457200" y="3682365"/>
            <a:ext cx="2649855" cy="1896745"/>
          </a:xfrm>
        </p:spPr>
        <p:txBody>
          <a:bodyPr vert="horz" wrap="square" lIns="0" tIns="0" rIns="0" bIns="0" numCol="1" spcCol="215900" anchor="t">
            <a:prstTxWarp prst="textNoShape">
              <a:avLst/>
            </a:prstTxWarp>
          </a:bodyPr>
          <a:lstStyle/>
          <a:p>
            <a:pPr>
              <a:defRPr lang="de-de"/>
            </a:pPr>
            <a:endParaRPr/>
          </a:p>
        </p:txBody>
      </p:sp>
      <p:sp>
        <p:nvSpPr>
          <p:cNvPr id="7" name="PlaceHolder 6"/>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uEwAApxYAADokAABSIgAAEAAAACYAAAAIAAAAPSAAAAAAAAA="/>
              </a:ext>
            </a:extLst>
          </p:cNvSpPr>
          <p:nvPr>
            <p:ph/>
          </p:nvPr>
        </p:nvSpPr>
        <p:spPr>
          <a:xfrm>
            <a:off x="3239770" y="3682365"/>
            <a:ext cx="2649220" cy="1896745"/>
          </a:xfrm>
        </p:spPr>
        <p:txBody>
          <a:bodyPr vert="horz" wrap="square" lIns="0" tIns="0" rIns="0" bIns="0" numCol="1" spcCol="215900" anchor="t">
            <a:prstTxWarp prst="textNoShape">
              <a:avLst/>
            </a:prstTxWarp>
          </a:bodyPr>
          <a:lstStyle/>
          <a:p>
            <a:pPr>
              <a:defRPr lang="de-de"/>
            </a:pPr>
            <a:endParaRPr/>
          </a:p>
        </p:txBody>
      </p:sp>
      <p:sp>
        <p:nvSpPr>
          <p:cNvPr id="8" name="PlaceHolder 7"/>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MJQAApxYAAFg1AABSIgAAEAAAACYAAAAIAAAAPSAAAAAAAAA="/>
              </a:ext>
            </a:extLst>
          </p:cNvSpPr>
          <p:nvPr>
            <p:ph/>
          </p:nvPr>
        </p:nvSpPr>
        <p:spPr>
          <a:xfrm>
            <a:off x="6022340" y="3682365"/>
            <a:ext cx="2649220"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G81AABWIgAAEAAAACYAAAAIAAAAPCAAAAAAAAA="/>
              </a:ext>
            </a:extLst>
          </p:cNvSpPr>
          <p:nvPr>
            <p:ph/>
          </p:nvPr>
        </p:nvSpPr>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BWIgAAEAAAACYAAAAIAAAAPSAAAAAAAAA="/>
              </a:ext>
            </a:extLst>
          </p:cNvSpPr>
          <p:nvPr>
            <p:ph/>
          </p:nvPr>
        </p:nvSpPr>
        <p:spPr>
          <a:xfrm>
            <a:off x="457200" y="1604645"/>
            <a:ext cx="4015740" cy="397700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BWIgAAEAAAACYAAAAIAAAAPSAAAAAAAAA="/>
              </a:ext>
            </a:extLst>
          </p:cNvSpPr>
          <p:nvPr>
            <p:ph/>
          </p:nvPr>
        </p:nvSpPr>
        <p:spPr>
          <a:xfrm>
            <a:off x="4674235" y="1604645"/>
            <a:ext cx="4015740" cy="397700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A/IgAAEAAAACYAAAAIAAAAvYAAAAAAAAA="/>
              </a:ext>
            </a:extLst>
          </p:cNvSpPr>
          <p:nvPr>
            <p:ph type="subTitle"/>
          </p:nvPr>
        </p:nvSpPr>
        <p:spPr>
          <a:xfrm>
            <a:off x="457200" y="274320"/>
            <a:ext cx="8228330" cy="5292725"/>
          </a:xfrm>
        </p:spPr>
        <p:txBody>
          <a:bodyPr vert="horz" wrap="square" lIns="0" tIns="0" rIns="0" bIns="0" numCol="1" spcCol="215900" anchor="ctr">
            <a:prstTxWarp prst="textNoShape">
              <a:avLst/>
            </a:prstTxWarp>
          </a:bodyPr>
          <a:lstStyle>
            <a:lvl1pPr algn="ctr">
              <a:defRPr lang="de-de"/>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CKFQAAEAAAACYAAAAIAAAAPSAAAAAAAAA="/>
              </a:ext>
            </a:extLst>
          </p:cNvSpPr>
          <p:nvPr>
            <p:ph/>
          </p:nvPr>
        </p:nvSpPr>
        <p:spPr>
          <a:xfrm>
            <a:off x="457200" y="1604645"/>
            <a:ext cx="4015740"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BWIgAAEAAAACYAAAAIAAAAPSAAAAAAAAA="/>
              </a:ext>
            </a:extLst>
          </p:cNvSpPr>
          <p:nvPr>
            <p:ph/>
          </p:nvPr>
        </p:nvSpPr>
        <p:spPr>
          <a:xfrm>
            <a:off x="4674235" y="1604645"/>
            <a:ext cx="4015740" cy="397700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HIAd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IQbAABSIgAAEAAAACYAAAAIAAAAPSAAAAAAAAA="/>
              </a:ext>
            </a:extLst>
          </p:cNvSpPr>
          <p:nvPr>
            <p:ph/>
          </p:nvPr>
        </p:nvSpPr>
        <p:spPr>
          <a:xfrm>
            <a:off x="457200" y="3682365"/>
            <a:ext cx="4015740"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BWIgAAEAAAACYAAAAIAAAAPSAAAAAAAAA="/>
              </a:ext>
            </a:extLst>
          </p:cNvSpPr>
          <p:nvPr>
            <p:ph/>
          </p:nvPr>
        </p:nvSpPr>
        <p:spPr>
          <a:xfrm>
            <a:off x="457200" y="1604645"/>
            <a:ext cx="4015740" cy="397700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CKFQAAEAAAACYAAAAIAAAAPSAAAAAAAAA="/>
              </a:ext>
            </a:extLst>
          </p:cNvSpPr>
          <p:nvPr>
            <p:ph/>
          </p:nvPr>
        </p:nvSpPr>
        <p:spPr>
          <a:xfrm>
            <a:off x="4674235" y="1604645"/>
            <a:ext cx="4015740" cy="189674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pxYAAHU1AABSIgAAEAAAACYAAAAIAAAAPSAAAAAAAAA="/>
              </a:ext>
            </a:extLst>
          </p:cNvSpPr>
          <p:nvPr>
            <p:ph/>
          </p:nvPr>
        </p:nvSpPr>
        <p:spPr>
          <a:xfrm>
            <a:off x="4674235" y="3682365"/>
            <a:ext cx="4015740"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sAEAAG41AAC2CAAAEAAAACYAAAAIAAAAPQAAAAAAAAA="/>
              </a:ext>
            </a:extLst>
          </p:cNvSpPr>
          <p:nvPr>
            <p:ph type="title"/>
          </p:nvPr>
        </p:nvSpPr>
        <p:spPr>
          <a:xfrm>
            <a:off x="457200" y="274320"/>
            <a:ext cx="8228330" cy="1141730"/>
          </a:xfrm>
        </p:spPr>
        <p:txBody>
          <a:bodyPr vert="horz" wrap="square" lIns="0" tIns="0" rIns="0" bIns="0" numCol="1" spcCol="215900" anchor="ctr">
            <a:prstTxWarp prst="textNoShape">
              <a:avLst/>
            </a:prstTxWarp>
          </a:bodyPr>
          <a:lstStyle/>
          <a:p>
            <a:pPr algn="ctr">
              <a:defRPr lang="de-de"/>
            </a:pPr>
            <a:endParaRP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3wkAAIQbAACKFQAAEAAAACYAAAAIAAAAPSAAAAAAAAA="/>
              </a:ext>
            </a:extLst>
          </p:cNvSpPr>
          <p:nvPr>
            <p:ph/>
          </p:nvPr>
        </p:nvSpPr>
        <p:spPr>
          <a:xfrm>
            <a:off x="457200" y="1604645"/>
            <a:ext cx="4015740" cy="1896745"/>
          </a:xfrm>
        </p:spPr>
        <p:txBody>
          <a:bodyPr vert="horz" wrap="square" lIns="0" tIns="0" rIns="0" bIns="0" numCol="1" spcCol="215900" anchor="t">
            <a:prstTxWarp prst="textNoShape">
              <a:avLst/>
            </a:prstTxWarp>
          </a:bodyPr>
          <a:lstStyle/>
          <a:p>
            <a:pPr>
              <a:defRPr lang="de-de"/>
            </a:pPr>
            <a:endParaRPr/>
          </a:p>
        </p:txBody>
      </p:sp>
      <p:sp>
        <p:nvSpPr>
          <p:cNvPr id="4" name="PlaceHolder 3"/>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BHAAA3wkAAHU1AACKFQAAEAAAACYAAAAIAAAAPSAAAAAAAAA="/>
              </a:ext>
            </a:extLst>
          </p:cNvSpPr>
          <p:nvPr>
            <p:ph/>
          </p:nvPr>
        </p:nvSpPr>
        <p:spPr>
          <a:xfrm>
            <a:off x="4674235" y="1604645"/>
            <a:ext cx="4015740" cy="1896745"/>
          </a:xfrm>
        </p:spPr>
        <p:txBody>
          <a:bodyPr vert="horz" wrap="square" lIns="0" tIns="0" rIns="0" bIns="0" numCol="1" spcCol="215900" anchor="t">
            <a:prstTxWarp prst="textNoShape">
              <a:avLst/>
            </a:prstTxWarp>
          </a:bodyPr>
          <a:lstStyle/>
          <a:p>
            <a:pPr>
              <a:defRPr lang="de-de"/>
            </a:pPr>
            <a:endParaRPr/>
          </a:p>
        </p:txBody>
      </p:sp>
      <p:sp>
        <p:nvSpPr>
          <p:cNvPr id="5" name="PlaceHolder 4"/>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QAgAApxYAAG81AABSIgAAEAAAACYAAAAIAAAAPSAAAAAAAAA="/>
              </a:ext>
            </a:extLst>
          </p:cNvSpPr>
          <p:nvPr>
            <p:ph/>
          </p:nvPr>
        </p:nvSpPr>
        <p:spPr>
          <a:xfrm>
            <a:off x="457200" y="3682365"/>
            <a:ext cx="8228965" cy="1896745"/>
          </a:xfrm>
        </p:spPr>
        <p:txBody>
          <a:bodyPr vert="horz" wrap="square" lIns="0" tIns="0" rIns="0" bIns="0" numCol="1" spcCol="215900" anchor="t">
            <a:prstTxWarp prst="textNoShape">
              <a:avLst/>
            </a:prstTxWarp>
          </a:bodyPr>
          <a:lstStyle/>
          <a:p>
            <a:pPr>
              <a:defRPr lang="de-d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QAgAArwEAAG81AAC6CAAAEAAAACYAAAAIAAAAvQ8AAAAAAAA="/>
              </a:ext>
            </a:extLst>
          </p:cNvSpPr>
          <p:nvPr>
            <p:ph type="title"/>
          </p:nvPr>
        </p:nvSpPr>
        <p:spPr>
          <a:xfrm>
            <a:off x="457200" y="273685"/>
            <a:ext cx="8228965" cy="1144905"/>
          </a:xfrm>
          <a:prstGeom prst="rect">
            <a:avLst/>
          </a:prstGeom>
        </p:spPr>
        <p:txBody>
          <a:bodyPr vert="horz" wrap="square" lIns="0" tIns="0" rIns="0" bIns="0" numCol="1" spcCol="215900" anchor="ctr">
            <a:prstTxWarp prst="textNoShape">
              <a:avLst/>
            </a:prstTxWarp>
          </a:bodyPr>
          <a:lstStyle/>
          <a:p>
            <a:pPr>
              <a:defRPr lang="de-de"/>
            </a:pPr>
            <a:r>
              <a:t>Format des Titeltextes durch Klicken bearbeiten</a:t>
            </a: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QAgAA3wkAAG81AABWIgAAEAAAACYAAAAIAAAAPS8AAAAAAAA="/>
              </a:ext>
            </a:extLst>
          </p:cNvSpPr>
          <p:nvPr>
            <p:ph type="body"/>
          </p:nvPr>
        </p:nvSpPr>
        <p:spPr>
          <a:xfrm>
            <a:off x="457200" y="1604645"/>
            <a:ext cx="8228965" cy="3977005"/>
          </a:xfrm>
          <a:prstGeom prst="rect">
            <a:avLst/>
          </a:prstGeom>
        </p:spPr>
        <p:txBody>
          <a:bodyPr vert="horz" wrap="square" lIns="0" tIns="0" rIns="0" bIns="0" numCol="1" spcCol="215900" anchor="t">
            <a:prstTxWarp prst="textNoShape">
              <a:avLst/>
            </a:prstTxWarp>
          </a:bodyPr>
          <a:lstStyle/>
          <a:p>
            <a:pPr>
              <a:defRPr lang="de-de"/>
            </a:pPr>
            <a:r>
              <a:t>Format des Gliederungstextes durch Klicken bearbeiten</a:t>
            </a:r>
          </a:p>
          <a:p>
            <a:pPr lvl="1">
              <a:defRPr lang="de-de"/>
            </a:pPr>
            <a:r>
              <a:t>Zweite Gliederungsebene</a:t>
            </a:r>
          </a:p>
          <a:p>
            <a:pPr lvl="2">
              <a:defRPr lang="de-de"/>
            </a:pPr>
            <a:r>
              <a:t>Dritte Gliederungsebene</a:t>
            </a:r>
          </a:p>
          <a:p>
            <a:pPr lvl="3">
              <a:defRPr lang="de-de"/>
            </a:pPr>
            <a:r>
              <a:t>Vierte Gliederungsebene</a:t>
            </a:r>
          </a:p>
          <a:p>
            <a:pPr lvl="4">
              <a:defRPr lang="de-de"/>
            </a:pPr>
            <a:r>
              <a:t>Fünfte Gliederungsebene</a:t>
            </a:r>
          </a:p>
          <a:p>
            <a:pPr lvl="5">
              <a:defRPr lang="de-de"/>
            </a:pPr>
            <a:r>
              <a:t>Sechste Gliederungsebene</a:t>
            </a:r>
          </a:p>
          <a:p>
            <a:pPr lvl="6">
              <a:defRPr lang="de-de"/>
            </a:pPr>
            <a:r>
              <a:t>Siebte Gliederungsebene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0" marR="0" indent="0" algn="ctr" defTabSz="914400">
        <a:lnSpc>
          <a:spcPct val="90000"/>
        </a:lnSpc>
        <a:spcBef>
          <a:spcPts val="0"/>
        </a:spcBef>
        <a:spcAft>
          <a:spcPts val="0"/>
        </a:spcAft>
        <a:buNone/>
        <a:tabLst/>
        <a:defRPr lang="de-de" sz="4400" b="0" i="0" u="none" strike="noStrike" kern="1" spc="0" baseline="0">
          <a:solidFill>
            <a:schemeClr val="tx1"/>
          </a:solidFill>
          <a:effectLst/>
          <a:latin typeface="Arial" pitchFamily="2" charset="0"/>
          <a:ea typeface="DejaVu Sans" charset="0"/>
          <a:cs typeface="DejaVu Sans" charset="0"/>
        </a:defRPr>
      </a:lvl1pPr>
      <a:lvl2pPr marL="457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2pPr>
      <a:lvl3pPr marL="914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3pPr>
      <a:lvl4pPr marL="1371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4pPr>
      <a:lvl5pPr marL="18288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5pPr>
      <a:lvl6pPr marL="22860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6pPr>
      <a:lvl7pPr marL="2743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7pPr>
      <a:lvl8pPr marL="3200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8pPr>
      <a:lvl9pPr marL="3657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9pPr>
    </p:titleStyle>
    <p:body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p:bodyStyle>
    <p:otherStyle>
      <a:lvl1pPr marL="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1pPr>
      <a:lvl2pPr marL="457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2pPr>
      <a:lvl3pPr marL="914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3pPr>
      <a:lvl4pPr marL="1371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4pPr>
      <a:lvl5pPr marL="18288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5pPr>
      <a:lvl6pPr marL="22860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6pPr>
      <a:lvl7pPr marL="2743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7pPr>
      <a:lvl8pPr marL="3200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8pPr>
      <a:lvl9pPr marL="3657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noChangeArrowheads="1"/>
            <a:extLst>
              <a:ext uri="smNativeData">
                <pr:smNativeData xmlns="" xmlns:p14="http://schemas.microsoft.com/office/powerpoint/2010/main" xmlns:pr="smNativeData" val="SMDATA_13_ilutXhMAAAAlAAAAZAAAAA0AAAAAAAAAAAAAAAAAAAAAA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QAgAAsAEAAG41AAC2CAAAEAAAACYAAAAIAAAAvQ8AAAAAAAA="/>
              </a:ext>
            </a:extLst>
          </p:cNvSpPr>
          <p:nvPr>
            <p:ph type="title"/>
          </p:nvPr>
        </p:nvSpPr>
        <p:spPr>
          <a:xfrm>
            <a:off x="457200" y="274320"/>
            <a:ext cx="8228330" cy="1141730"/>
          </a:xfrm>
          <a:prstGeom prst="rect">
            <a:avLst/>
          </a:prstGeom>
        </p:spPr>
        <p:txBody>
          <a:bodyPr vert="horz" wrap="square" lIns="0" tIns="0" rIns="0" bIns="0" numCol="1" spcCol="215900" anchor="ctr">
            <a:prstTxWarp prst="textNoShape">
              <a:avLst/>
            </a:prstTxWarp>
          </a:bodyPr>
          <a:lstStyle/>
          <a:p>
            <a:pPr>
              <a:defRPr lang="de-de"/>
            </a:pPr>
            <a:r>
              <a:t>Format des Titeltextes durch Klicken bearbeiten</a:t>
            </a:r>
          </a:p>
        </p:txBody>
      </p:sp>
      <p:sp>
        <p:nvSpPr>
          <p:cNvPr id="3" name="PlaceHolder 2"/>
          <p:cNvSpPr>
            <a:spLocks noGrp="1" noChangeArrowheads="1"/>
            <a:extLst>
              <a:ext uri="smNativeData">
                <pr:smNativeData xmlns="" xmlns:p14="http://schemas.microsoft.com/office/powerpoint/2010/main" xmlns:pr="smNativeData" val="SMDATA_13_ilutXhMAAAAlAAAAZAAAAA0AAAAAAAAAAAAAAAAAAAAAA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QAgAA3wkAAG81AABWIgAAEAAAACYAAAAIAAAAPS8AAAAAAAA="/>
              </a:ext>
            </a:extLst>
          </p:cNvSpPr>
          <p:nvPr>
            <p:ph type="body"/>
          </p:nvPr>
        </p:nvSpPr>
        <p:spPr>
          <a:xfrm>
            <a:off x="457200" y="1604645"/>
            <a:ext cx="8228965" cy="3977005"/>
          </a:xfrm>
          <a:prstGeom prst="rect">
            <a:avLst/>
          </a:prstGeom>
        </p:spPr>
        <p:txBody>
          <a:bodyPr vert="horz" wrap="square" lIns="0" tIns="0" rIns="0" bIns="0" numCol="1" spcCol="215900" anchor="t">
            <a:prstTxWarp prst="textNoShape">
              <a:avLst/>
            </a:prstTxWarp>
          </a:bodyPr>
          <a:lstStyle/>
          <a:p>
            <a:pPr>
              <a:defRPr lang="de-de"/>
            </a:pPr>
            <a:r>
              <a:t>Format des Gliederungstextes durch Klicken bearbeiten</a:t>
            </a:r>
          </a:p>
          <a:p>
            <a:pPr lvl="1">
              <a:defRPr lang="de-de"/>
            </a:pPr>
            <a:r>
              <a:t>Zweite Gliederungsebene</a:t>
            </a:r>
          </a:p>
          <a:p>
            <a:pPr lvl="2">
              <a:defRPr lang="de-de"/>
            </a:pPr>
            <a:r>
              <a:t>Dritte Gliederungsebene</a:t>
            </a:r>
          </a:p>
          <a:p>
            <a:pPr lvl="3">
              <a:defRPr lang="de-de"/>
            </a:pPr>
            <a:r>
              <a:t>Vierte Gliederungsebene</a:t>
            </a:r>
          </a:p>
          <a:p>
            <a:pPr lvl="4">
              <a:defRPr lang="de-de"/>
            </a:pPr>
            <a:r>
              <a:t>Fünfte Gliederungsebene</a:t>
            </a:r>
          </a:p>
          <a:p>
            <a:pPr lvl="5">
              <a:defRPr lang="de-de"/>
            </a:pPr>
            <a:r>
              <a:t>Sechste Gliederungsebene</a:t>
            </a:r>
          </a:p>
          <a:p>
            <a:pPr lvl="6">
              <a:defRPr lang="de-de"/>
            </a:pPr>
            <a:r>
              <a:t>Siebte Gliederungsebene</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marL="0" marR="0" indent="0" algn="l" defTabSz="914400">
        <a:lnSpc>
          <a:spcPct val="9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1pPr>
      <a:lvl2pPr marL="457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2pPr>
      <a:lvl3pPr marL="914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3pPr>
      <a:lvl4pPr marL="1371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4pPr>
      <a:lvl5pPr marL="18288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5pPr>
      <a:lvl6pPr marL="22860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6pPr>
      <a:lvl7pPr marL="2743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7pPr>
      <a:lvl8pPr marL="3200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8pPr>
      <a:lvl9pPr marL="3657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9pPr>
    </p:titleStyle>
    <p:body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p:bodyStyle>
    <p:otherStyle>
      <a:lvl1pPr marL="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1pPr>
      <a:lvl2pPr marL="457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2pPr>
      <a:lvl3pPr marL="914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3pPr>
      <a:lvl4pPr marL="1371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4pPr>
      <a:lvl5pPr marL="18288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5pPr>
      <a:lvl6pPr marL="22860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6pPr>
      <a:lvl7pPr marL="2743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7pPr>
      <a:lvl8pPr marL="3200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8pPr>
      <a:lvl9pPr marL="3657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7.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7.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7.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7.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7.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7.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7.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pn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kAAAAEgAAACQAAAASAAAAAAAAAAA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UAAAAAAAAAFI4AABLCQAAEAAAACYAAAAIAAAA//////////8="/>
              </a:ext>
            </a:extLst>
          </p:cNvSpPr>
          <p:nvPr/>
        </p:nvSpPr>
        <p:spPr>
          <a:xfrm>
            <a:off x="-2465" y="-1083"/>
            <a:ext cx="9142730" cy="1510665"/>
          </a:xfrm>
          <a:prstGeom prst="rect">
            <a:avLst/>
          </a:prstGeom>
          <a:solidFill>
            <a:srgbClr val="005F50"/>
          </a:solidFill>
          <a:ln>
            <a:noFill/>
          </a:ln>
          <a:effectLst/>
        </p:spPr>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FAAAAJL///9jDgAA1QgAABAAAAAmAAAACAAAAP//////////"/>
              </a:ext>
            </a:extLst>
          </p:cNvPicPr>
          <p:nvPr/>
        </p:nvPicPr>
        <p:blipFill>
          <a:blip r:embed="rId4"/>
          <a:stretch>
            <a:fillRect/>
          </a:stretch>
        </p:blipFill>
        <p:spPr>
          <a:xfrm>
            <a:off x="12700" y="-69850"/>
            <a:ext cx="2326005" cy="1505585"/>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U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sDgAAxAEAACwOAADcBgAAEAAAACYAAAAIAAAA//////////8="/>
              </a:ext>
            </a:extLst>
          </p:cNvSpPr>
          <p:nvPr/>
        </p:nvSpPr>
        <p:spPr>
          <a:xfrm>
            <a:off x="2303780" y="287020"/>
            <a:ext cx="0" cy="828040"/>
          </a:xfrm>
          <a:prstGeom prst="line">
            <a:avLst/>
          </a:prstGeom>
          <a:noFill/>
          <a:ln w="1270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BeDwAAQwEAAEk2AAB/BwAAEAAAACYAAAAIAAAA//////////8="/>
              </a:ext>
            </a:extLst>
          </p:cNvSpPr>
          <p:nvPr/>
        </p:nvSpPr>
        <p:spPr>
          <a:xfrm>
            <a:off x="2583815" y="395639"/>
            <a:ext cx="6326505" cy="1013460"/>
          </a:xfrm>
          <a:prstGeom prst="rect">
            <a:avLst/>
          </a:prstGeom>
          <a:noFill/>
          <a:ln>
            <a:noFill/>
          </a:ln>
          <a:effectLst/>
        </p:spPr>
        <p:txBody>
          <a:bodyPr vert="horz" wrap="square" lIns="90170" tIns="45085" rIns="90170" bIns="45085" numCol="1" spcCol="215900" anchor="t"/>
          <a:lstStyle/>
          <a:p>
            <a:pPr>
              <a:defRPr lang="de-de">
                <a:latin typeface="Arial" pitchFamily="2" charset="0"/>
                <a:ea typeface="DejaVu Sans" charset="0"/>
                <a:cs typeface="DejaVu Sans" charset="0"/>
              </a:defRPr>
            </a:pPr>
            <a:br>
              <a:rPr/>
            </a:br>
            <a:endParaRPr lang="de-de" sz="1600"/>
          </a:p>
        </p:txBody>
      </p:sp>
      <p:sp>
        <p:nvSpPr>
          <p:cNvPr id="6" name="CustomShape 4"/>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5545"/>
            <a:ext cx="9226551"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cs typeface="DejaVu Sans" charset="0"/>
              </a:rPr>
              <a:t>		</a:t>
            </a:r>
            <a:endParaRPr lang="de-de" sz="1000"/>
          </a:p>
        </p:txBody>
      </p:sp>
      <p:sp>
        <p:nvSpPr>
          <p:cNvPr id="8" name="Textfeld 3"/>
          <p:cNvSpPr>
            <a:extLst>
              <a:ext uri="smNativeData">
                <pr:smNativeData xmlns="" xmlns:p14="http://schemas.microsoft.com/office/powerpoint/2010/main" xmlns:pr="smNativeData" val="SMDATA_13_ilutXhMAAAAlAAAAZAAAAE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H9/fwCAgIADzMzMAMDA/wB/f38AAAAAAAAAAAAAAAAAAAAAAAAAAAAhAAAAGAAAABQAAACUAQAAjgoAANI2AACyEgAAECAAACYAAAAIAAAA//////////8="/>
              </a:ext>
            </a:extLst>
          </p:cNvSpPr>
          <p:nvPr/>
        </p:nvSpPr>
        <p:spPr>
          <a:xfrm>
            <a:off x="256540" y="1715770"/>
            <a:ext cx="8655050" cy="1323340"/>
          </a:xfrm>
          <a:prstGeom prst="rect">
            <a:avLst/>
          </a:prstGeom>
          <a:noFill/>
          <a:ln>
            <a:noFill/>
          </a:ln>
          <a:effectLst/>
        </p:spPr>
        <p:txBody>
          <a:bodyPr vert="horz" wrap="none" lIns="91440" tIns="45720" rIns="91440" bIns="45720" numCol="1" spcCol="215900" anchor="t"/>
          <a:lstStyle/>
          <a:p>
            <a:pPr algn="ctr">
              <a:defRPr lang="de-de"/>
            </a:pPr>
            <a:endParaRPr lang="de-de" sz="4000">
              <a:latin typeface="Roboto Condensed" charset="0"/>
              <a:ea typeface="Roboto Condensed" charset="0"/>
              <a:cs typeface="DejaVu Sans" charset="0"/>
            </a:endParaRPr>
          </a:p>
        </p:txBody>
      </p:sp>
      <p:sp>
        <p:nvSpPr>
          <p:cNvPr id="9" name="Titel 1">
            <a:extLst>
              <a:ext uri="{FF2B5EF4-FFF2-40B4-BE49-F238E27FC236}">
                <a16:creationId xmlns:a16="http://schemas.microsoft.com/office/drawing/2014/main" id="{60523110-A64F-4421-8719-9DB484A80410}"/>
              </a:ext>
            </a:extLst>
          </p:cNvPr>
          <p:cNvSpPr txBox="1">
            <a:spLocks/>
          </p:cNvSpPr>
          <p:nvPr/>
        </p:nvSpPr>
        <p:spPr>
          <a:xfrm>
            <a:off x="83821" y="2373548"/>
            <a:ext cx="9142729" cy="2288621"/>
          </a:xfrm>
          <a:prstGeom prst="rect">
            <a:avLst/>
          </a:prstGeom>
        </p:spPr>
        <p:txBody>
          <a:bodyPr>
            <a:scene3d>
              <a:camera prst="orthographicFront"/>
              <a:lightRig rig="harsh" dir="t"/>
            </a:scene3d>
            <a:sp3d extrusionH="57150" prstMaterial="matte">
              <a:bevelT w="63500" h="12700" prst="angle"/>
              <a:contourClr>
                <a:schemeClr val="bg1">
                  <a:lumMod val="65000"/>
                </a:schemeClr>
              </a:contourClr>
            </a:sp3d>
          </a:bodyPr>
          <a:lstStyle>
            <a:lvl1pPr marL="0" marR="0" indent="0" algn="ctr" defTabSz="914400">
              <a:lnSpc>
                <a:spcPct val="90000"/>
              </a:lnSpc>
              <a:spcBef>
                <a:spcPts val="0"/>
              </a:spcBef>
              <a:spcAft>
                <a:spcPts val="0"/>
              </a:spcAft>
              <a:buNone/>
              <a:tabLst/>
              <a:defRPr lang="de-de" sz="4400" b="0" i="0" u="none" strike="noStrike" kern="1" spc="0" baseline="0">
                <a:solidFill>
                  <a:schemeClr val="tx1"/>
                </a:solidFill>
                <a:effectLst/>
                <a:latin typeface="Arial" pitchFamily="2" charset="0"/>
                <a:ea typeface="DejaVu Sans" charset="0"/>
                <a:cs typeface="DejaVu Sans" charset="0"/>
              </a:defRPr>
            </a:lvl1pPr>
            <a:lvl2pPr marL="457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2pPr>
            <a:lvl3pPr marL="914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3pPr>
            <a:lvl4pPr marL="1371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4pPr>
            <a:lvl5pPr marL="18288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5pPr>
            <a:lvl6pPr marL="22860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6pPr>
            <a:lvl7pPr marL="2743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7pPr>
            <a:lvl8pPr marL="3200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8pPr>
            <a:lvl9pPr marL="3657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Arial" pitchFamily="2" charset="0"/>
                <a:ea typeface="DejaVu Sans" charset="0"/>
                <a:cs typeface="DejaVu Sans" charset="0"/>
              </a:defRPr>
            </a:lvl9pPr>
          </a:lstStyle>
          <a:p>
            <a:endParaRPr lang="de-DE" sz="4000" b="1">
              <a:ln/>
              <a:solidFill>
                <a:srgbClr val="C00000"/>
              </a:solidFill>
              <a:latin typeface="+mj-lt"/>
              <a:ea typeface="Roboto Condensed" panose="02000000000000000000" pitchFamily="2" charset="0"/>
            </a:endParaRPr>
          </a:p>
        </p:txBody>
      </p:sp>
      <p:sp>
        <p:nvSpPr>
          <p:cNvPr id="10" name="Textfeld 9">
            <a:extLst>
              <a:ext uri="{FF2B5EF4-FFF2-40B4-BE49-F238E27FC236}">
                <a16:creationId xmlns:a16="http://schemas.microsoft.com/office/drawing/2014/main" id="{9756988C-7D44-48AD-9CB3-602AD05C43F1}"/>
              </a:ext>
            </a:extLst>
          </p:cNvPr>
          <p:cNvSpPr txBox="1"/>
          <p:nvPr/>
        </p:nvSpPr>
        <p:spPr>
          <a:xfrm>
            <a:off x="2446804" y="393886"/>
            <a:ext cx="41416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b="1" dirty="0">
                <a:solidFill>
                  <a:schemeClr val="bg1"/>
                </a:solidFill>
                <a:latin typeface="Arial"/>
              </a:rPr>
              <a:t>Seminar Entwicklungspsychologie</a:t>
            </a:r>
            <a:endParaRPr lang="de-DE" b="1" dirty="0">
              <a:solidFill>
                <a:schemeClr val="bg1"/>
              </a:solidFill>
            </a:endParaRPr>
          </a:p>
        </p:txBody>
      </p:sp>
      <p:sp>
        <p:nvSpPr>
          <p:cNvPr id="11" name="Textfeld 10">
            <a:extLst>
              <a:ext uri="{FF2B5EF4-FFF2-40B4-BE49-F238E27FC236}">
                <a16:creationId xmlns:a16="http://schemas.microsoft.com/office/drawing/2014/main" id="{0A7967D0-89A8-471F-9988-E6351D9515E4}"/>
              </a:ext>
            </a:extLst>
          </p:cNvPr>
          <p:cNvSpPr txBox="1"/>
          <p:nvPr/>
        </p:nvSpPr>
        <p:spPr>
          <a:xfrm>
            <a:off x="26896" y="3039035"/>
            <a:ext cx="898263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de-DE" sz="3200" b="1" dirty="0">
                <a:latin typeface="Arial"/>
              </a:rPr>
              <a:t>Kognitive Leistungen:</a:t>
            </a:r>
            <a:endParaRPr lang="de-DE" sz="3200" b="1"/>
          </a:p>
          <a:p>
            <a:pPr algn="ctr"/>
            <a:r>
              <a:rPr lang="de-DE" sz="3200" b="1" dirty="0">
                <a:latin typeface="Arial"/>
              </a:rPr>
              <a:t>Ein Spagat zwischen Angst und Motivation?</a:t>
            </a:r>
            <a:endParaRPr lang="de-DE" sz="3200" b="1"/>
          </a:p>
        </p:txBody>
      </p:sp>
      <p:sp>
        <p:nvSpPr>
          <p:cNvPr id="12" name="Textfeld 11">
            <a:extLst>
              <a:ext uri="{FF2B5EF4-FFF2-40B4-BE49-F238E27FC236}">
                <a16:creationId xmlns:a16="http://schemas.microsoft.com/office/drawing/2014/main" id="{6201934C-4294-4420-80A3-35816D8AAF3E}"/>
              </a:ext>
            </a:extLst>
          </p:cNvPr>
          <p:cNvSpPr txBox="1"/>
          <p:nvPr/>
        </p:nvSpPr>
        <p:spPr>
          <a:xfrm>
            <a:off x="259415" y="5763745"/>
            <a:ext cx="83999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dirty="0">
                <a:latin typeface="Arial"/>
              </a:rPr>
              <a:t>Leonie Berndt, Anton Fröhner, Emily Gottschalk, Clemens Meyer, Laura Strauß</a:t>
            </a:r>
            <a:endParaRPr lang="de-DE" dirty="0"/>
          </a:p>
        </p:txBody>
      </p:sp>
      <p:pic>
        <p:nvPicPr>
          <p:cNvPr id="14" name="Aufgezeichneter Sound">
            <a:hlinkClick r:id="" action="ppaction://media"/>
            <a:extLst>
              <a:ext uri="{FF2B5EF4-FFF2-40B4-BE49-F238E27FC236}">
                <a16:creationId xmlns:a16="http://schemas.microsoft.com/office/drawing/2014/main" id="{F22AA593-BFFD-4AB5-85D4-E13821BBD1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26505" y="500577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03"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CC42B444-64BB-134B-89A0-EF087C434563}"/>
              </a:ext>
            </a:extLst>
          </p:cNvPr>
          <p:cNvSpPr txBox="1"/>
          <p:nvPr/>
        </p:nvSpPr>
        <p:spPr>
          <a:xfrm>
            <a:off x="1656080" y="251372"/>
            <a:ext cx="5377014" cy="369332"/>
          </a:xfrm>
          <a:prstGeom prst="rect">
            <a:avLst/>
          </a:prstGeom>
          <a:noFill/>
        </p:spPr>
        <p:txBody>
          <a:bodyPr wrap="square" lIns="91440" tIns="45720" rIns="91440" bIns="45720" rtlCol="0" anchor="t">
            <a:spAutoFit/>
          </a:bodyPr>
          <a:lstStyle/>
          <a:p>
            <a:r>
              <a:rPr lang="de-DE">
                <a:solidFill>
                  <a:schemeClr val="bg1"/>
                </a:solidFill>
                <a:latin typeface="Arial"/>
              </a:rPr>
              <a:t>1.3 Maßnahmen zur Motivationsförderung</a:t>
            </a:r>
            <a:endParaRPr lang="de-DE">
              <a:solidFill>
                <a:schemeClr val="bg1"/>
              </a:solidFill>
            </a:endParaRPr>
          </a:p>
        </p:txBody>
      </p:sp>
      <p:sp>
        <p:nvSpPr>
          <p:cNvPr id="13" name="Textfeld 12">
            <a:extLst>
              <a:ext uri="{FF2B5EF4-FFF2-40B4-BE49-F238E27FC236}">
                <a16:creationId xmlns:a16="http://schemas.microsoft.com/office/drawing/2014/main" id="{DB9DA406-7FB6-774D-BBB7-D4BF0C116CDE}"/>
              </a:ext>
            </a:extLst>
          </p:cNvPr>
          <p:cNvSpPr txBox="1"/>
          <p:nvPr/>
        </p:nvSpPr>
        <p:spPr>
          <a:xfrm>
            <a:off x="2040840" y="1231645"/>
            <a:ext cx="4954493" cy="369332"/>
          </a:xfrm>
          <a:prstGeom prst="rect">
            <a:avLst/>
          </a:prstGeom>
          <a:noFill/>
        </p:spPr>
        <p:txBody>
          <a:bodyPr wrap="square" lIns="91440" tIns="45720" rIns="91440" bIns="45720" rtlCol="0" anchor="t">
            <a:spAutoFit/>
          </a:bodyPr>
          <a:lstStyle/>
          <a:p>
            <a:r>
              <a:rPr lang="de-DE" b="1">
                <a:latin typeface="Arial"/>
              </a:rPr>
              <a:t>Motivationsförderung durch Bezugsnormen</a:t>
            </a:r>
            <a:endParaRPr lang="de-DE" b="1"/>
          </a:p>
        </p:txBody>
      </p:sp>
      <p:sp>
        <p:nvSpPr>
          <p:cNvPr id="16" name="Textfeld 15">
            <a:extLst>
              <a:ext uri="{FF2B5EF4-FFF2-40B4-BE49-F238E27FC236}">
                <a16:creationId xmlns:a16="http://schemas.microsoft.com/office/drawing/2014/main" id="{98AF90A0-1096-4741-B610-4B51E23BD451}"/>
              </a:ext>
            </a:extLst>
          </p:cNvPr>
          <p:cNvSpPr txBox="1"/>
          <p:nvPr/>
        </p:nvSpPr>
        <p:spPr>
          <a:xfrm>
            <a:off x="309919" y="1817986"/>
            <a:ext cx="8486194" cy="4801314"/>
          </a:xfrm>
          <a:prstGeom prst="rect">
            <a:avLst/>
          </a:prstGeom>
          <a:noFill/>
        </p:spPr>
        <p:txBody>
          <a:bodyPr wrap="square" lIns="91440" tIns="45720" rIns="91440" bIns="45720" rtlCol="0" anchor="t">
            <a:spAutoFit/>
          </a:bodyPr>
          <a:lstStyle/>
          <a:p>
            <a:pPr marL="285750" indent="-285750">
              <a:buFont typeface="Arial"/>
              <a:buChar char="•"/>
            </a:pPr>
            <a:r>
              <a:rPr lang="de-DE">
                <a:latin typeface="Arial"/>
                <a:cs typeface="Arial"/>
              </a:rPr>
              <a:t>Bezugsnorm = Standard, mit dem ein Leistungsergebnis verglichen wird, um es zu bewerten</a:t>
            </a:r>
            <a:endParaRPr lang="de-DE"/>
          </a:p>
          <a:p>
            <a:pPr marL="285750" indent="-285750">
              <a:buFont typeface="Arial"/>
              <a:buChar char="•"/>
            </a:pPr>
            <a:endParaRPr lang="de-DE">
              <a:latin typeface="Arial"/>
              <a:cs typeface="Arial"/>
            </a:endParaRPr>
          </a:p>
          <a:p>
            <a:pPr marL="285750" indent="-285750">
              <a:buFont typeface="Arial"/>
              <a:buChar char="•"/>
            </a:pPr>
            <a:r>
              <a:rPr lang="de-DE">
                <a:latin typeface="Arial"/>
                <a:cs typeface="Arial"/>
              </a:rPr>
              <a:t>Ziel der Bezugsnormen: Durchführung eines Leistungsmotivationstrainings im Unterricht, welches das Leistungsmotiv in eine wünschenswerte Richtung verändert</a:t>
            </a:r>
            <a:endParaRPr lang="de-DE"/>
          </a:p>
          <a:p>
            <a:pPr marL="285750" indent="-285750">
              <a:buFont typeface="Arial"/>
              <a:buChar char="•"/>
            </a:pPr>
            <a:endParaRPr lang="de-DE">
              <a:latin typeface="Arial"/>
              <a:cs typeface="Arial"/>
            </a:endParaRPr>
          </a:p>
          <a:p>
            <a:pPr marL="285750" indent="-285750">
              <a:buFont typeface="Arial"/>
              <a:buChar char="•"/>
            </a:pPr>
            <a:r>
              <a:rPr lang="de-DE">
                <a:latin typeface="Arial"/>
                <a:cs typeface="Arial"/>
              </a:rPr>
              <a:t>Arten von Bezugsnormen:</a:t>
            </a:r>
            <a:endParaRPr lang="de-DE"/>
          </a:p>
          <a:p>
            <a:pPr marL="742950" lvl="1" indent="-285750">
              <a:buFont typeface="Courier New"/>
              <a:buChar char="o"/>
            </a:pPr>
            <a:r>
              <a:rPr lang="de-DE">
                <a:latin typeface="Arial"/>
                <a:cs typeface="Arial"/>
              </a:rPr>
              <a:t>Soziale Bezugsnorm </a:t>
            </a:r>
            <a:endParaRPr lang="de-DE"/>
          </a:p>
          <a:p>
            <a:pPr marL="742950" lvl="1" indent="-285750">
              <a:buFont typeface="Courier New"/>
              <a:buChar char="o"/>
            </a:pPr>
            <a:r>
              <a:rPr lang="de-DE">
                <a:latin typeface="Arial"/>
                <a:cs typeface="Arial"/>
              </a:rPr>
              <a:t>Individuelle Bezugsnorm </a:t>
            </a:r>
            <a:endParaRPr lang="de-DE">
              <a:cs typeface="Arial"/>
            </a:endParaRPr>
          </a:p>
          <a:p>
            <a:pPr marL="742950" lvl="1" indent="-285750">
              <a:buFont typeface="Courier New"/>
              <a:buChar char="o"/>
            </a:pPr>
            <a:r>
              <a:rPr lang="de-DE">
                <a:latin typeface="Arial"/>
                <a:cs typeface="Arial"/>
              </a:rPr>
              <a:t>Sachliche oder kriterienorientierte Bezugsnorm</a:t>
            </a:r>
            <a:endParaRPr lang="de-DE"/>
          </a:p>
          <a:p>
            <a:endParaRPr lang="de-DE">
              <a:latin typeface="Arial"/>
              <a:cs typeface="Arial"/>
            </a:endParaRPr>
          </a:p>
          <a:p>
            <a:pPr marL="285750" indent="-285750">
              <a:buFont typeface="Arial"/>
              <a:buChar char="•"/>
            </a:pPr>
            <a:r>
              <a:rPr lang="de-DE">
                <a:latin typeface="Arial"/>
                <a:cs typeface="Arial"/>
              </a:rPr>
              <a:t>Dinge die beachtet werden müssen beim Umgang mit Bezugsnormen:</a:t>
            </a:r>
            <a:endParaRPr lang="de-DE"/>
          </a:p>
          <a:p>
            <a:pPr marL="742950" lvl="1" indent="-285750">
              <a:buFont typeface="Courier New"/>
              <a:buChar char="o"/>
            </a:pPr>
            <a:r>
              <a:rPr lang="de-DE">
                <a:latin typeface="Arial"/>
                <a:cs typeface="Arial"/>
              </a:rPr>
              <a:t>flexibler Umgang im Unterricht </a:t>
            </a:r>
            <a:endParaRPr lang="de-DE">
              <a:cs typeface="Arial"/>
            </a:endParaRPr>
          </a:p>
          <a:p>
            <a:pPr marL="742950" lvl="1" indent="-285750">
              <a:buFont typeface="Courier New"/>
              <a:buChar char="o"/>
            </a:pPr>
            <a:r>
              <a:rPr lang="de-DE">
                <a:latin typeface="Arial"/>
                <a:cs typeface="Arial"/>
              </a:rPr>
              <a:t>Anpassung an den Unterricht</a:t>
            </a:r>
            <a:endParaRPr lang="de-DE"/>
          </a:p>
          <a:p>
            <a:endParaRPr lang="de-DE">
              <a:latin typeface="Arial"/>
              <a:cs typeface="Arial"/>
            </a:endParaRPr>
          </a:p>
          <a:p>
            <a:endParaRPr lang="de-DE" i="1"/>
          </a:p>
        </p:txBody>
      </p:sp>
      <p:pic>
        <p:nvPicPr>
          <p:cNvPr id="14" name="Folie 1">
            <a:hlinkClick r:id="" action="ppaction://media"/>
            <a:extLst>
              <a:ext uri="{FF2B5EF4-FFF2-40B4-BE49-F238E27FC236}">
                <a16:creationId xmlns:a16="http://schemas.microsoft.com/office/drawing/2014/main" id="{3F70B0AD-CF1D-4199-8722-2F0D4F27AA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24451" y="5833969"/>
            <a:ext cx="730250" cy="730250"/>
          </a:xfrm>
          <a:prstGeom prst="rect">
            <a:avLst/>
          </a:prstGeom>
        </p:spPr>
      </p:pic>
    </p:spTree>
    <p:extLst>
      <p:ext uri="{BB962C8B-B14F-4D97-AF65-F5344CB8AC3E}">
        <p14:creationId xmlns:p14="http://schemas.microsoft.com/office/powerpoint/2010/main" val="1410160056"/>
      </p:ext>
    </p:extLst>
  </p:cSld>
  <p:clrMapOvr>
    <a:masterClrMapping/>
  </p:clrMapOvr>
  <p:timing>
    <p:tnLst>
      <p:par>
        <p:cTn id="1" dur="indefinite" restart="never" nodeType="tmRoot">
          <p:childTnLst>
            <p:par>
              <p:cTn id="2"/>
            </p:par>
            <p:seq concurrent="1" nextAc="seek">
              <p:cTn id="3" restart="whenNotActive" fill="hold" evtFilter="cancelBubble" nodeType="interactiveSeq">
                <p:stCondLst>
                  <p:cond evt="onClick" delay="0">
                    <p:tgtEl>
                      <p:spTgt spid="14"/>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16998" fill="hold"/>
                                        <p:tgtEl>
                                          <p:spTgt spid="14"/>
                                        </p:tgtEl>
                                      </p:cBhvr>
                                    </p:cmd>
                                  </p:childTnLst>
                                </p:cTn>
                              </p:par>
                            </p:childTnLst>
                          </p:cTn>
                        </p:par>
                      </p:childTnLst>
                    </p:cTn>
                  </p:par>
                </p:childTnLst>
              </p:cTn>
              <p:nextCondLst>
                <p:cond evt="onClick" delay="0">
                  <p:tgtEl>
                    <p:spTgt spid="14"/>
                  </p:tgtEl>
                </p:cond>
              </p:nextCondLst>
            </p:seq>
            <p:audio>
              <p:cMediaNode>
                <p:cTn id="8" fill="hold" display="0">
                  <p:stCondLst>
                    <p:cond delay="indefinite"/>
                  </p:stCondLst>
                  <p:endCondLst>
                    <p:cond evt="onStopAudio" delay="0">
                      <p:tgtEl>
                        <p:sldTgt/>
                      </p:tgtEl>
                    </p:cond>
                  </p:endCondLst>
                </p:cTn>
                <p:tgtEl>
                  <p:spTgt spid="1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CC42B444-64BB-134B-89A0-EF087C434563}"/>
              </a:ext>
            </a:extLst>
          </p:cNvPr>
          <p:cNvSpPr txBox="1"/>
          <p:nvPr/>
        </p:nvSpPr>
        <p:spPr>
          <a:xfrm>
            <a:off x="1656080" y="251372"/>
            <a:ext cx="5377014" cy="369332"/>
          </a:xfrm>
          <a:prstGeom prst="rect">
            <a:avLst/>
          </a:prstGeom>
          <a:noFill/>
        </p:spPr>
        <p:txBody>
          <a:bodyPr wrap="square" lIns="91440" tIns="45720" rIns="91440" bIns="45720" rtlCol="0" anchor="t">
            <a:spAutoFit/>
          </a:bodyPr>
          <a:lstStyle/>
          <a:p>
            <a:r>
              <a:rPr lang="de-DE">
                <a:solidFill>
                  <a:schemeClr val="bg1"/>
                </a:solidFill>
                <a:latin typeface="Arial"/>
              </a:rPr>
              <a:t>1.3 Maßnahmen zur Motivationsförderung</a:t>
            </a:r>
            <a:endParaRPr lang="de-DE">
              <a:solidFill>
                <a:schemeClr val="bg1"/>
              </a:solidFill>
            </a:endParaRPr>
          </a:p>
        </p:txBody>
      </p:sp>
      <p:sp>
        <p:nvSpPr>
          <p:cNvPr id="13" name="Textfeld 12">
            <a:extLst>
              <a:ext uri="{FF2B5EF4-FFF2-40B4-BE49-F238E27FC236}">
                <a16:creationId xmlns:a16="http://schemas.microsoft.com/office/drawing/2014/main" id="{DB9DA406-7FB6-774D-BBB7-D4BF0C116CDE}"/>
              </a:ext>
            </a:extLst>
          </p:cNvPr>
          <p:cNvSpPr txBox="1"/>
          <p:nvPr/>
        </p:nvSpPr>
        <p:spPr>
          <a:xfrm>
            <a:off x="2103593" y="1177857"/>
            <a:ext cx="4945528" cy="369332"/>
          </a:xfrm>
          <a:prstGeom prst="rect">
            <a:avLst/>
          </a:prstGeom>
          <a:noFill/>
        </p:spPr>
        <p:txBody>
          <a:bodyPr wrap="square" lIns="91440" tIns="45720" rIns="91440" bIns="45720" rtlCol="0" anchor="t">
            <a:spAutoFit/>
          </a:bodyPr>
          <a:lstStyle/>
          <a:p>
            <a:r>
              <a:rPr lang="de-DE" b="1">
                <a:latin typeface="Arial"/>
              </a:rPr>
              <a:t>Motivationsförderung durch Bezugsnormen</a:t>
            </a:r>
            <a:endParaRPr lang="de-DE" b="1"/>
          </a:p>
        </p:txBody>
      </p:sp>
      <p:sp>
        <p:nvSpPr>
          <p:cNvPr id="16" name="Textfeld 15">
            <a:extLst>
              <a:ext uri="{FF2B5EF4-FFF2-40B4-BE49-F238E27FC236}">
                <a16:creationId xmlns:a16="http://schemas.microsoft.com/office/drawing/2014/main" id="{98AF90A0-1096-4741-B610-4B51E23BD451}"/>
              </a:ext>
            </a:extLst>
          </p:cNvPr>
          <p:cNvSpPr txBox="1"/>
          <p:nvPr/>
        </p:nvSpPr>
        <p:spPr>
          <a:xfrm>
            <a:off x="274060" y="1710409"/>
            <a:ext cx="8486194" cy="1200329"/>
          </a:xfrm>
          <a:prstGeom prst="rect">
            <a:avLst/>
          </a:prstGeom>
          <a:noFill/>
        </p:spPr>
        <p:txBody>
          <a:bodyPr wrap="square" lIns="91440" tIns="45720" rIns="91440" bIns="45720" rtlCol="0" anchor="t">
            <a:spAutoFit/>
          </a:bodyPr>
          <a:lstStyle/>
          <a:p>
            <a:r>
              <a:rPr lang="de-DE">
                <a:latin typeface="Arial"/>
                <a:cs typeface="Arial"/>
              </a:rPr>
              <a:t>Vergleich von individueller und sozialer Bezugsnorm</a:t>
            </a:r>
            <a:endParaRPr lang="de-DE">
              <a:latin typeface="Arial"/>
            </a:endParaRPr>
          </a:p>
          <a:p>
            <a:endParaRPr lang="de-DE">
              <a:cs typeface="Arial"/>
            </a:endParaRPr>
          </a:p>
          <a:p>
            <a:endParaRPr lang="de-DE">
              <a:latin typeface="Arial"/>
              <a:cs typeface="Arial"/>
            </a:endParaRPr>
          </a:p>
          <a:p>
            <a:endParaRPr lang="de-DE" i="1"/>
          </a:p>
        </p:txBody>
      </p:sp>
      <p:sp>
        <p:nvSpPr>
          <p:cNvPr id="14" name="Textfeld 13">
            <a:extLst>
              <a:ext uri="{FF2B5EF4-FFF2-40B4-BE49-F238E27FC236}">
                <a16:creationId xmlns:a16="http://schemas.microsoft.com/office/drawing/2014/main" id="{1056CB48-268B-41D3-B804-1D9107BFDAB1}"/>
              </a:ext>
            </a:extLst>
          </p:cNvPr>
          <p:cNvSpPr txBox="1"/>
          <p:nvPr/>
        </p:nvSpPr>
        <p:spPr>
          <a:xfrm>
            <a:off x="466164" y="2160495"/>
            <a:ext cx="4105835" cy="38779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latin typeface="Arial"/>
                <a:cs typeface="Arial"/>
              </a:rPr>
              <a:t>Individuelle Bezugsnorm</a:t>
            </a:r>
            <a:endParaRPr lang="de-DE"/>
          </a:p>
          <a:p>
            <a:endParaRPr lang="de-DE">
              <a:latin typeface="Arial"/>
              <a:cs typeface="Arial"/>
            </a:endParaRPr>
          </a:p>
          <a:p>
            <a:r>
              <a:rPr lang="de-DE" sz="1600">
                <a:latin typeface="Arial"/>
                <a:cs typeface="Arial"/>
              </a:rPr>
              <a:t>+ Bessere Wahrnehmung des Zusammen-hangs zwischen Anstrengung und Leistung </a:t>
            </a:r>
            <a:endParaRPr lang="de-DE" sz="1600"/>
          </a:p>
          <a:p>
            <a:endParaRPr lang="de-DE" sz="1600">
              <a:cs typeface="Arial"/>
            </a:endParaRPr>
          </a:p>
          <a:p>
            <a:r>
              <a:rPr lang="de-DE" sz="1600">
                <a:latin typeface="Arial"/>
                <a:cs typeface="Arial"/>
              </a:rPr>
              <a:t>+ Optimistischere Einschätzungen zukünftiger Leistungen/realistischere Zielsetzungen </a:t>
            </a:r>
            <a:endParaRPr lang="de-DE" sz="1600"/>
          </a:p>
          <a:p>
            <a:endParaRPr lang="de-DE" sz="1600">
              <a:cs typeface="Arial"/>
            </a:endParaRPr>
          </a:p>
          <a:p>
            <a:r>
              <a:rPr lang="de-DE" sz="1600">
                <a:latin typeface="Arial"/>
                <a:cs typeface="Arial"/>
              </a:rPr>
              <a:t>- Nicht durchgängig im Unterricht anwendbar</a:t>
            </a:r>
            <a:endParaRPr lang="de-DE" sz="1600"/>
          </a:p>
          <a:p>
            <a:endParaRPr lang="de-DE" sz="1600">
              <a:cs typeface="Arial"/>
            </a:endParaRPr>
          </a:p>
          <a:p>
            <a:r>
              <a:rPr lang="de-DE" sz="1600">
                <a:latin typeface="Arial"/>
                <a:cs typeface="Arial"/>
              </a:rPr>
              <a:t>- Zeitaufwendig und praktisch schwerer umsetzbar</a:t>
            </a:r>
            <a:endParaRPr lang="de-DE" sz="1600"/>
          </a:p>
          <a:p>
            <a:pPr algn="l"/>
            <a:endParaRPr lang="de-DE"/>
          </a:p>
        </p:txBody>
      </p:sp>
      <p:sp>
        <p:nvSpPr>
          <p:cNvPr id="17" name="Textfeld 16">
            <a:extLst>
              <a:ext uri="{FF2B5EF4-FFF2-40B4-BE49-F238E27FC236}">
                <a16:creationId xmlns:a16="http://schemas.microsoft.com/office/drawing/2014/main" id="{1A4B0BB1-2453-497F-96D2-B2B3B1A315DF}"/>
              </a:ext>
            </a:extLst>
          </p:cNvPr>
          <p:cNvSpPr txBox="1"/>
          <p:nvPr/>
        </p:nvSpPr>
        <p:spPr>
          <a:xfrm>
            <a:off x="4769224" y="2160495"/>
            <a:ext cx="407894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latin typeface="Arial"/>
                <a:cs typeface="Arial"/>
              </a:rPr>
              <a:t>Soziale Bezugsnorm</a:t>
            </a:r>
            <a:endParaRPr lang="de-DE"/>
          </a:p>
          <a:p>
            <a:endParaRPr lang="de-DE">
              <a:latin typeface="Arial"/>
              <a:cs typeface="Arial"/>
            </a:endParaRPr>
          </a:p>
          <a:p>
            <a:r>
              <a:rPr lang="de-DE" sz="1600">
                <a:latin typeface="Arial"/>
                <a:cs typeface="Arial"/>
              </a:rPr>
              <a:t>+ Möglichkeit vor allem leistungsstärkere Schüler*innen besonders gut zu motivieren</a:t>
            </a:r>
            <a:endParaRPr lang="de-DE" sz="1600"/>
          </a:p>
          <a:p>
            <a:endParaRPr lang="de-DE" sz="1600">
              <a:cs typeface="Arial"/>
            </a:endParaRPr>
          </a:p>
          <a:p>
            <a:r>
              <a:rPr lang="de-DE" sz="1600">
                <a:latin typeface="Arial"/>
                <a:cs typeface="Arial"/>
              </a:rPr>
              <a:t>+ Potential sozialer Vergleiche zeigt sich z.B. in Sportwettkämpfen</a:t>
            </a:r>
            <a:endParaRPr lang="de-DE" sz="1600"/>
          </a:p>
          <a:p>
            <a:endParaRPr lang="de-DE" sz="1600">
              <a:cs typeface="Arial"/>
            </a:endParaRPr>
          </a:p>
          <a:p>
            <a:r>
              <a:rPr lang="de-DE" sz="1600">
                <a:latin typeface="Arial"/>
                <a:cs typeface="Arial"/>
              </a:rPr>
              <a:t>- Wohlüberlegter Einsatz ist nötig, weil leistungsschwächere Schüler*innen darunter leiden können</a:t>
            </a:r>
            <a:endParaRPr lang="de-DE" sz="1600"/>
          </a:p>
          <a:p>
            <a:endParaRPr lang="de-DE">
              <a:cs typeface="Arial"/>
            </a:endParaRPr>
          </a:p>
          <a:p>
            <a:pPr algn="l"/>
            <a:endParaRPr lang="de-DE"/>
          </a:p>
        </p:txBody>
      </p:sp>
      <p:sp>
        <p:nvSpPr>
          <p:cNvPr id="15" name="Textfeld 14">
            <a:extLst>
              <a:ext uri="{FF2B5EF4-FFF2-40B4-BE49-F238E27FC236}">
                <a16:creationId xmlns:a16="http://schemas.microsoft.com/office/drawing/2014/main" id="{B3BFCC13-7547-4707-B2AC-59630A226D97}"/>
              </a:ext>
            </a:extLst>
          </p:cNvPr>
          <p:cNvSpPr txBox="1"/>
          <p:nvPr/>
        </p:nvSpPr>
        <p:spPr>
          <a:xfrm>
            <a:off x="886946" y="5880286"/>
            <a:ext cx="7377952" cy="9502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latin typeface="Arial"/>
                <a:cs typeface="Arial"/>
              </a:rPr>
              <a:t>Beide Bezugsnormen zeigten aber in einer Studie positive Effekte auf Schülerverhalten und –</a:t>
            </a:r>
            <a:r>
              <a:rPr lang="de-DE" err="1">
                <a:latin typeface="Arial"/>
                <a:cs typeface="Arial"/>
              </a:rPr>
              <a:t>leistungen</a:t>
            </a:r>
            <a:r>
              <a:rPr lang="de-DE">
                <a:latin typeface="Arial"/>
                <a:cs typeface="Arial"/>
              </a:rPr>
              <a:t> auf. (Krug &amp; </a:t>
            </a:r>
            <a:r>
              <a:rPr lang="de-DE" err="1">
                <a:latin typeface="Arial"/>
                <a:cs typeface="Arial"/>
              </a:rPr>
              <a:t>Lecybyl</a:t>
            </a:r>
            <a:r>
              <a:rPr lang="de-DE">
                <a:latin typeface="Arial"/>
                <a:cs typeface="Arial"/>
              </a:rPr>
              <a:t>, 2017) </a:t>
            </a:r>
            <a:endParaRPr lang="de-DE"/>
          </a:p>
          <a:p>
            <a:pPr algn="l"/>
            <a:endParaRPr lang="de-DE"/>
          </a:p>
        </p:txBody>
      </p:sp>
      <p:pic>
        <p:nvPicPr>
          <p:cNvPr id="18" name="Grafik 18">
            <a:extLst>
              <a:ext uri="{FF2B5EF4-FFF2-40B4-BE49-F238E27FC236}">
                <a16:creationId xmlns:a16="http://schemas.microsoft.com/office/drawing/2014/main" id="{14EF1EE1-06AE-4C7D-B8F8-DC79D1F776E6}"/>
              </a:ext>
            </a:extLst>
          </p:cNvPr>
          <p:cNvPicPr>
            <a:picLocks noChangeAspect="1"/>
          </p:cNvPicPr>
          <p:nvPr/>
        </p:nvPicPr>
        <p:blipFill>
          <a:blip r:embed="rId5"/>
          <a:stretch>
            <a:fillRect/>
          </a:stretch>
        </p:blipFill>
        <p:spPr>
          <a:xfrm>
            <a:off x="550488" y="5922869"/>
            <a:ext cx="333375" cy="247650"/>
          </a:xfrm>
          <a:prstGeom prst="rect">
            <a:avLst/>
          </a:prstGeom>
        </p:spPr>
      </p:pic>
      <p:pic>
        <p:nvPicPr>
          <p:cNvPr id="19" name="Folie 2">
            <a:hlinkClick r:id="" action="ppaction://media"/>
            <a:extLst>
              <a:ext uri="{FF2B5EF4-FFF2-40B4-BE49-F238E27FC236}">
                <a16:creationId xmlns:a16="http://schemas.microsoft.com/office/drawing/2014/main" id="{A6BD0496-565E-460E-BB8B-E9CCB6FC8F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32028" y="5833969"/>
            <a:ext cx="730250" cy="730250"/>
          </a:xfrm>
          <a:prstGeom prst="rect">
            <a:avLst/>
          </a:prstGeom>
        </p:spPr>
      </p:pic>
    </p:spTree>
    <p:extLst>
      <p:ext uri="{BB962C8B-B14F-4D97-AF65-F5344CB8AC3E}">
        <p14:creationId xmlns:p14="http://schemas.microsoft.com/office/powerpoint/2010/main" val="3188462091"/>
      </p:ext>
    </p:extLst>
  </p:cSld>
  <p:clrMapOvr>
    <a:masterClrMapping/>
  </p:clrMapOvr>
  <p:timing>
    <p:tnLst>
      <p:par>
        <p:cTn id="1" dur="indefinite" restart="never" nodeType="tmRoot">
          <p:childTnLst>
            <p:par>
              <p:cTn id="2"/>
            </p:par>
            <p:seq concurrent="1" nextAc="seek">
              <p:cTn id="3" restart="whenNotActive" fill="hold" evtFilter="cancelBubble" nodeType="interactiveSeq">
                <p:stCondLst>
                  <p:cond evt="onClick" delay="0">
                    <p:tgtEl>
                      <p:spTgt spid="1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16962" fill="hold"/>
                                        <p:tgtEl>
                                          <p:spTgt spid="19"/>
                                        </p:tgtEl>
                                      </p:cBhvr>
                                    </p:cmd>
                                  </p:childTnLst>
                                </p:cTn>
                              </p:par>
                            </p:childTnLst>
                          </p:cTn>
                        </p:par>
                      </p:childTnLst>
                    </p:cTn>
                  </p:par>
                </p:childTnLst>
              </p:cTn>
              <p:nextCondLst>
                <p:cond evt="onClick" delay="0">
                  <p:tgtEl>
                    <p:spTgt spid="19"/>
                  </p:tgtEl>
                </p:cond>
              </p:nextCondLst>
            </p:seq>
            <p:audio>
              <p:cMediaNode>
                <p:cTn id="8" fill="hold" display="0">
                  <p:stCondLst>
                    <p:cond delay="indefinite"/>
                  </p:stCondLst>
                  <p:endCondLst>
                    <p:cond evt="onStopAudio" delay="0">
                      <p:tgtEl>
                        <p:sldTgt/>
                      </p:tgtEl>
                    </p:cond>
                  </p:endCondLst>
                </p:cTn>
                <p:tgtEl>
                  <p:spTgt spid="1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CC42B444-64BB-134B-89A0-EF087C434563}"/>
              </a:ext>
            </a:extLst>
          </p:cNvPr>
          <p:cNvSpPr txBox="1"/>
          <p:nvPr/>
        </p:nvSpPr>
        <p:spPr>
          <a:xfrm>
            <a:off x="1656080" y="251372"/>
            <a:ext cx="5377014" cy="369332"/>
          </a:xfrm>
          <a:prstGeom prst="rect">
            <a:avLst/>
          </a:prstGeom>
          <a:noFill/>
        </p:spPr>
        <p:txBody>
          <a:bodyPr wrap="square" lIns="91440" tIns="45720" rIns="91440" bIns="45720" rtlCol="0" anchor="t">
            <a:spAutoFit/>
          </a:bodyPr>
          <a:lstStyle/>
          <a:p>
            <a:r>
              <a:rPr lang="de-DE">
                <a:solidFill>
                  <a:schemeClr val="bg1"/>
                </a:solidFill>
                <a:latin typeface="Arial"/>
              </a:rPr>
              <a:t>1.3 Maßnahmen zur Motivationsförderung</a:t>
            </a:r>
            <a:endParaRPr lang="de-DE">
              <a:solidFill>
                <a:schemeClr val="bg1"/>
              </a:solidFill>
            </a:endParaRPr>
          </a:p>
        </p:txBody>
      </p:sp>
      <p:sp>
        <p:nvSpPr>
          <p:cNvPr id="13" name="Textfeld 12">
            <a:extLst>
              <a:ext uri="{FF2B5EF4-FFF2-40B4-BE49-F238E27FC236}">
                <a16:creationId xmlns:a16="http://schemas.microsoft.com/office/drawing/2014/main" id="{DB9DA406-7FB6-774D-BBB7-D4BF0C116CDE}"/>
              </a:ext>
            </a:extLst>
          </p:cNvPr>
          <p:cNvSpPr txBox="1"/>
          <p:nvPr/>
        </p:nvSpPr>
        <p:spPr>
          <a:xfrm>
            <a:off x="2058770" y="1133033"/>
            <a:ext cx="5402727" cy="369332"/>
          </a:xfrm>
          <a:prstGeom prst="rect">
            <a:avLst/>
          </a:prstGeom>
          <a:noFill/>
        </p:spPr>
        <p:txBody>
          <a:bodyPr wrap="square" lIns="91440" tIns="45720" rIns="91440" bIns="45720" rtlCol="0" anchor="t">
            <a:spAutoFit/>
          </a:bodyPr>
          <a:lstStyle/>
          <a:p>
            <a:r>
              <a:rPr lang="de-DE" b="1">
                <a:latin typeface="Arial"/>
              </a:rPr>
              <a:t>Motivationsförderung durch Kurzinterventionen</a:t>
            </a:r>
            <a:endParaRPr lang="de-DE" b="1"/>
          </a:p>
        </p:txBody>
      </p:sp>
      <p:sp>
        <p:nvSpPr>
          <p:cNvPr id="16" name="Textfeld 15">
            <a:extLst>
              <a:ext uri="{FF2B5EF4-FFF2-40B4-BE49-F238E27FC236}">
                <a16:creationId xmlns:a16="http://schemas.microsoft.com/office/drawing/2014/main" id="{98AF90A0-1096-4741-B610-4B51E23BD451}"/>
              </a:ext>
            </a:extLst>
          </p:cNvPr>
          <p:cNvSpPr txBox="1"/>
          <p:nvPr/>
        </p:nvSpPr>
        <p:spPr>
          <a:xfrm>
            <a:off x="274060" y="1773162"/>
            <a:ext cx="8486194" cy="5632311"/>
          </a:xfrm>
          <a:prstGeom prst="rect">
            <a:avLst/>
          </a:prstGeom>
          <a:noFill/>
        </p:spPr>
        <p:txBody>
          <a:bodyPr wrap="square" lIns="91440" tIns="45720" rIns="91440" bIns="45720" rtlCol="0" anchor="t">
            <a:spAutoFit/>
          </a:bodyPr>
          <a:lstStyle/>
          <a:p>
            <a:pPr marL="285750" indent="-285750">
              <a:buFont typeface="Arial"/>
              <a:buChar char="•"/>
            </a:pPr>
            <a:r>
              <a:rPr lang="de-DE">
                <a:latin typeface="Arial"/>
                <a:cs typeface="Arial"/>
              </a:rPr>
              <a:t>Kurzinterventionen beruhen auf gut ausformulierten und empirisch belegten theoretischen Grundlagen</a:t>
            </a:r>
            <a:endParaRPr lang="de-DE"/>
          </a:p>
          <a:p>
            <a:endParaRPr lang="de-DE">
              <a:latin typeface="Arial"/>
              <a:cs typeface="Arial"/>
            </a:endParaRPr>
          </a:p>
          <a:p>
            <a:pPr marL="285750" indent="-285750">
              <a:buFont typeface="Arial"/>
              <a:buChar char="•"/>
            </a:pPr>
            <a:r>
              <a:rPr lang="de-DE">
                <a:latin typeface="Arial"/>
                <a:cs typeface="Arial"/>
              </a:rPr>
              <a:t>Sie beeinflussen kognitiv oder emotional ungünstige Prozesse, sodass neue motivationale Prozesse aus ihnen entstehen</a:t>
            </a:r>
            <a:endParaRPr lang="de-DE"/>
          </a:p>
          <a:p>
            <a:endParaRPr lang="de-DE">
              <a:latin typeface="Arial"/>
              <a:cs typeface="Arial"/>
            </a:endParaRPr>
          </a:p>
          <a:p>
            <a:pPr marL="285750" indent="-285750">
              <a:buFont typeface="Arial"/>
              <a:buChar char="•"/>
            </a:pPr>
            <a:r>
              <a:rPr lang="de-DE">
                <a:latin typeface="Arial"/>
                <a:cs typeface="Arial"/>
              </a:rPr>
              <a:t>Arten von Kurzinterventionen</a:t>
            </a:r>
            <a:endParaRPr lang="de-DE"/>
          </a:p>
          <a:p>
            <a:pPr marL="742950" lvl="1" indent="-285750">
              <a:buFont typeface="Courier New"/>
              <a:buChar char="o"/>
            </a:pPr>
            <a:r>
              <a:rPr lang="de-DE">
                <a:latin typeface="Arial"/>
                <a:cs typeface="Arial"/>
              </a:rPr>
              <a:t>Value </a:t>
            </a:r>
            <a:r>
              <a:rPr lang="de-DE" err="1">
                <a:latin typeface="Arial"/>
                <a:cs typeface="Arial"/>
              </a:rPr>
              <a:t>interventions</a:t>
            </a:r>
            <a:r>
              <a:rPr lang="de-DE">
                <a:latin typeface="Arial"/>
                <a:cs typeface="Arial"/>
              </a:rPr>
              <a:t> </a:t>
            </a:r>
            <a:endParaRPr lang="de-DE">
              <a:cs typeface="Arial"/>
            </a:endParaRPr>
          </a:p>
          <a:p>
            <a:pPr marL="742950" lvl="1" indent="-285750">
              <a:buFont typeface="Courier New"/>
              <a:buChar char="o"/>
            </a:pPr>
            <a:r>
              <a:rPr lang="de-DE" err="1">
                <a:latin typeface="Arial"/>
                <a:cs typeface="Arial"/>
              </a:rPr>
              <a:t>Belonging</a:t>
            </a:r>
            <a:r>
              <a:rPr lang="de-DE">
                <a:latin typeface="Arial"/>
                <a:cs typeface="Arial"/>
              </a:rPr>
              <a:t> </a:t>
            </a:r>
            <a:r>
              <a:rPr lang="de-DE" err="1">
                <a:latin typeface="Arial"/>
                <a:cs typeface="Arial"/>
              </a:rPr>
              <a:t>interventions</a:t>
            </a:r>
            <a:endParaRPr lang="de-DE" err="1"/>
          </a:p>
          <a:p>
            <a:endParaRPr lang="de-DE">
              <a:latin typeface="Arial"/>
              <a:cs typeface="Arial"/>
            </a:endParaRPr>
          </a:p>
          <a:p>
            <a:pPr marL="285750" indent="-285750">
              <a:buFont typeface="Arial"/>
              <a:buChar char="•"/>
            </a:pPr>
            <a:r>
              <a:rPr lang="de-DE">
                <a:latin typeface="Arial"/>
                <a:cs typeface="Arial"/>
              </a:rPr>
              <a:t>Kurzintervention Beispiel: Stärkung von </a:t>
            </a:r>
            <a:r>
              <a:rPr lang="de-DE" err="1">
                <a:latin typeface="Arial"/>
                <a:cs typeface="Arial"/>
              </a:rPr>
              <a:t>Veränderbarkeitsüberzeugungen</a:t>
            </a:r>
            <a:endParaRPr lang="de-DE"/>
          </a:p>
          <a:p>
            <a:pPr marL="800100" lvl="1" indent="-342900">
              <a:buAutoNum type="arabicPeriod"/>
            </a:pPr>
            <a:r>
              <a:rPr lang="de-DE">
                <a:latin typeface="Arial"/>
                <a:cs typeface="Arial"/>
              </a:rPr>
              <a:t>Vermittlung der wissenschaftlichen Erkenntnisse über die Plastizität des Gehirns</a:t>
            </a:r>
            <a:endParaRPr lang="de-DE"/>
          </a:p>
          <a:p>
            <a:pPr marL="800100" lvl="1" indent="-342900">
              <a:buAutoNum type="arabicPeriod"/>
            </a:pPr>
            <a:r>
              <a:rPr lang="de-DE">
                <a:latin typeface="Arial"/>
                <a:cs typeface="Arial"/>
              </a:rPr>
              <a:t>Probanden erledigen eine Schreibaufgabe, wobei sie einer Person Rat über den Umgang mit Misserfolg geben </a:t>
            </a:r>
            <a:endParaRPr lang="de-DE"/>
          </a:p>
          <a:p>
            <a:pPr marL="800100" lvl="1" indent="-342900">
              <a:buAutoNum type="arabicPeriod"/>
            </a:pPr>
            <a:r>
              <a:rPr lang="de-DE">
                <a:latin typeface="Arial"/>
                <a:cs typeface="Arial"/>
              </a:rPr>
              <a:t>Dies führt schließlich zu einer Änderung des eigenen Leistungshandelns</a:t>
            </a:r>
            <a:endParaRPr lang="de-DE"/>
          </a:p>
          <a:p>
            <a:endParaRPr lang="de-DE">
              <a:latin typeface="Arial"/>
              <a:cs typeface="Arial"/>
            </a:endParaRPr>
          </a:p>
          <a:p>
            <a:endParaRPr lang="de-DE">
              <a:cs typeface="Arial"/>
            </a:endParaRPr>
          </a:p>
          <a:p>
            <a:endParaRPr lang="de-DE">
              <a:latin typeface="Arial"/>
              <a:cs typeface="Arial"/>
            </a:endParaRPr>
          </a:p>
          <a:p>
            <a:endParaRPr lang="de-DE" i="1"/>
          </a:p>
        </p:txBody>
      </p:sp>
      <p:pic>
        <p:nvPicPr>
          <p:cNvPr id="19" name="Folie 3">
            <a:hlinkClick r:id="" action="ppaction://media"/>
            <a:extLst>
              <a:ext uri="{FF2B5EF4-FFF2-40B4-BE49-F238E27FC236}">
                <a16:creationId xmlns:a16="http://schemas.microsoft.com/office/drawing/2014/main" id="{F27B9AD6-F13C-4893-8FC7-943B0A9D69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72686" y="5950510"/>
            <a:ext cx="524062" cy="550956"/>
          </a:xfrm>
          <a:prstGeom prst="rect">
            <a:avLst/>
          </a:prstGeom>
        </p:spPr>
      </p:pic>
    </p:spTree>
    <p:extLst>
      <p:ext uri="{BB962C8B-B14F-4D97-AF65-F5344CB8AC3E}">
        <p14:creationId xmlns:p14="http://schemas.microsoft.com/office/powerpoint/2010/main" val="3867881116"/>
      </p:ext>
    </p:extLst>
  </p:cSld>
  <p:clrMapOvr>
    <a:masterClrMapping/>
  </p:clrMapOvr>
  <p:timing>
    <p:tnLst>
      <p:par>
        <p:cTn id="1" dur="indefinite" restart="never" nodeType="tmRoot">
          <p:childTnLst>
            <p:par>
              <p:cTn id="2"/>
            </p:par>
            <p:seq concurrent="1" nextAc="seek">
              <p:cTn id="3" restart="whenNotActive" fill="hold" evtFilter="cancelBubble" nodeType="interactiveSeq">
                <p:stCondLst>
                  <p:cond evt="onClick" delay="0">
                    <p:tgtEl>
                      <p:spTgt spid="1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98990" fill="hold"/>
                                        <p:tgtEl>
                                          <p:spTgt spid="19"/>
                                        </p:tgtEl>
                                      </p:cBhvr>
                                    </p:cmd>
                                  </p:childTnLst>
                                </p:cTn>
                              </p:par>
                            </p:childTnLst>
                          </p:cTn>
                        </p:par>
                      </p:childTnLst>
                    </p:cTn>
                  </p:par>
                </p:childTnLst>
              </p:cTn>
              <p:nextCondLst>
                <p:cond evt="onClick" delay="0">
                  <p:tgtEl>
                    <p:spTgt spid="19"/>
                  </p:tgtEl>
                </p:cond>
              </p:nextCondLst>
            </p:seq>
            <p:audio>
              <p:cMediaNode>
                <p:cTn id="8" fill="hold" display="0">
                  <p:stCondLst>
                    <p:cond delay="indefinite"/>
                  </p:stCondLst>
                  <p:endCondLst>
                    <p:cond evt="onStopAudio" delay="0">
                      <p:tgtEl>
                        <p:sldTgt/>
                      </p:tgtEl>
                    </p:cond>
                  </p:endCondLst>
                </p:cTn>
                <p:tgtEl>
                  <p:spTgt spid="1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CC42B444-64BB-134B-89A0-EF087C434563}"/>
              </a:ext>
            </a:extLst>
          </p:cNvPr>
          <p:cNvSpPr txBox="1"/>
          <p:nvPr/>
        </p:nvSpPr>
        <p:spPr>
          <a:xfrm>
            <a:off x="1656080" y="251372"/>
            <a:ext cx="5377014" cy="369332"/>
          </a:xfrm>
          <a:prstGeom prst="rect">
            <a:avLst/>
          </a:prstGeom>
          <a:noFill/>
        </p:spPr>
        <p:txBody>
          <a:bodyPr wrap="square" lIns="91440" tIns="45720" rIns="91440" bIns="45720" rtlCol="0" anchor="t">
            <a:spAutoFit/>
          </a:bodyPr>
          <a:lstStyle/>
          <a:p>
            <a:r>
              <a:rPr lang="de-DE">
                <a:solidFill>
                  <a:schemeClr val="bg1"/>
                </a:solidFill>
                <a:latin typeface="Arial"/>
              </a:rPr>
              <a:t>1.3 Maßnahmen zur Motivationsförderung</a:t>
            </a:r>
            <a:endParaRPr lang="de-DE">
              <a:solidFill>
                <a:schemeClr val="bg1"/>
              </a:solidFill>
            </a:endParaRPr>
          </a:p>
        </p:txBody>
      </p:sp>
      <p:sp>
        <p:nvSpPr>
          <p:cNvPr id="13" name="Textfeld 12">
            <a:extLst>
              <a:ext uri="{FF2B5EF4-FFF2-40B4-BE49-F238E27FC236}">
                <a16:creationId xmlns:a16="http://schemas.microsoft.com/office/drawing/2014/main" id="{DB9DA406-7FB6-774D-BBB7-D4BF0C116CDE}"/>
              </a:ext>
            </a:extLst>
          </p:cNvPr>
          <p:cNvSpPr txBox="1"/>
          <p:nvPr/>
        </p:nvSpPr>
        <p:spPr>
          <a:xfrm>
            <a:off x="1727076" y="1159927"/>
            <a:ext cx="5698562" cy="369332"/>
          </a:xfrm>
          <a:prstGeom prst="rect">
            <a:avLst/>
          </a:prstGeom>
          <a:noFill/>
        </p:spPr>
        <p:txBody>
          <a:bodyPr wrap="square" lIns="91440" tIns="45720" rIns="91440" bIns="45720" rtlCol="0" anchor="t">
            <a:spAutoFit/>
          </a:bodyPr>
          <a:lstStyle/>
          <a:p>
            <a:r>
              <a:rPr lang="de-DE" b="1">
                <a:latin typeface="Arial"/>
              </a:rPr>
              <a:t>Wirksamkeit der Ansätze zur Motivationsförderung</a:t>
            </a:r>
            <a:endParaRPr lang="de-DE" b="1"/>
          </a:p>
        </p:txBody>
      </p:sp>
      <p:sp>
        <p:nvSpPr>
          <p:cNvPr id="16" name="Textfeld 15">
            <a:extLst>
              <a:ext uri="{FF2B5EF4-FFF2-40B4-BE49-F238E27FC236}">
                <a16:creationId xmlns:a16="http://schemas.microsoft.com/office/drawing/2014/main" id="{98AF90A0-1096-4741-B610-4B51E23BD451}"/>
              </a:ext>
            </a:extLst>
          </p:cNvPr>
          <p:cNvSpPr txBox="1"/>
          <p:nvPr/>
        </p:nvSpPr>
        <p:spPr>
          <a:xfrm>
            <a:off x="274060" y="1674551"/>
            <a:ext cx="8486194" cy="5909310"/>
          </a:xfrm>
          <a:prstGeom prst="rect">
            <a:avLst/>
          </a:prstGeom>
          <a:noFill/>
        </p:spPr>
        <p:txBody>
          <a:bodyPr wrap="square" lIns="91440" tIns="45720" rIns="91440" bIns="45720" rtlCol="0" anchor="t">
            <a:spAutoFit/>
          </a:bodyPr>
          <a:lstStyle/>
          <a:p>
            <a:pPr marL="285750" indent="-285750">
              <a:buFont typeface="Arial"/>
              <a:buChar char="•"/>
            </a:pPr>
            <a:r>
              <a:rPr lang="de-DE">
                <a:latin typeface="Arial"/>
                <a:cs typeface="Arial"/>
              </a:rPr>
              <a:t>heterogene Ergebnisse und moderate Effektstärken        strenge Beachtung individueller Faktoren ist nötig und Wirksamkeit ist abhängig vom Ausmaß der theoretischen Fundierung </a:t>
            </a:r>
            <a:endParaRPr lang="de-DE">
              <a:cs typeface="Arial"/>
            </a:endParaRPr>
          </a:p>
          <a:p>
            <a:pPr marL="285750" indent="-285750">
              <a:buFont typeface="Arial"/>
              <a:buChar char="•"/>
            </a:pPr>
            <a:endParaRPr lang="de-DE">
              <a:latin typeface="Arial"/>
              <a:cs typeface="Arial"/>
            </a:endParaRPr>
          </a:p>
          <a:p>
            <a:pPr marL="285750" indent="-285750">
              <a:buFont typeface="Arial"/>
              <a:buChar char="•"/>
            </a:pPr>
            <a:r>
              <a:rPr lang="de-DE">
                <a:latin typeface="Arial"/>
                <a:cs typeface="Arial"/>
              </a:rPr>
              <a:t>Für Kurzinterventionen, die sich auf motivationale Prozesse beziehen, wurden Reviews erarbeitet        positive Effekte bzgl. Arbeitsaufwand und Skalierbarkeit</a:t>
            </a:r>
            <a:endParaRPr lang="de-DE"/>
          </a:p>
          <a:p>
            <a:pPr marL="285750" indent="-285750">
              <a:buFont typeface="Arial"/>
              <a:buChar char="•"/>
            </a:pPr>
            <a:endParaRPr lang="de-DE">
              <a:latin typeface="Arial"/>
              <a:cs typeface="Arial"/>
            </a:endParaRPr>
          </a:p>
          <a:p>
            <a:pPr marL="285750" indent="-285750">
              <a:buFont typeface="Arial"/>
              <a:buChar char="•"/>
            </a:pPr>
            <a:r>
              <a:rPr lang="de-DE">
                <a:latin typeface="Arial"/>
                <a:cs typeface="Arial"/>
              </a:rPr>
              <a:t>Probleme:</a:t>
            </a:r>
            <a:endParaRPr lang="de-DE"/>
          </a:p>
          <a:p>
            <a:pPr marL="742950" lvl="1">
              <a:buFont typeface="Courier New"/>
              <a:buChar char="o"/>
            </a:pPr>
            <a:r>
              <a:rPr lang="de-DE">
                <a:latin typeface="Arial"/>
                <a:cs typeface="Arial"/>
              </a:rPr>
              <a:t> Forschung in den Startlöchern und Bezug auf zu wenig Studien </a:t>
            </a:r>
            <a:endParaRPr lang="de-DE">
              <a:cs typeface="Arial"/>
            </a:endParaRPr>
          </a:p>
          <a:p>
            <a:pPr marL="742950" lvl="1"/>
            <a:r>
              <a:rPr lang="de-DE">
                <a:latin typeface="Arial"/>
                <a:cs typeface="Arial"/>
              </a:rPr>
              <a:t>          Ergebnisse nicht standfest</a:t>
            </a:r>
            <a:endParaRPr lang="de-DE"/>
          </a:p>
          <a:p>
            <a:pPr marL="742950" lvl="1">
              <a:buFont typeface="Courier New"/>
              <a:buChar char="o"/>
            </a:pPr>
            <a:r>
              <a:rPr lang="de-DE">
                <a:latin typeface="Arial"/>
                <a:cs typeface="Arial"/>
              </a:rPr>
              <a:t> Keine langfristige Prüfung der Motivationsförderung </a:t>
            </a:r>
            <a:endParaRPr lang="de-DE">
              <a:cs typeface="Arial"/>
            </a:endParaRPr>
          </a:p>
          <a:p>
            <a:pPr marL="742950" lvl="1"/>
            <a:r>
              <a:rPr lang="de-DE">
                <a:latin typeface="Arial"/>
                <a:cs typeface="Arial"/>
              </a:rPr>
              <a:t>          nachhaltige Wirkungen? </a:t>
            </a:r>
            <a:endParaRPr lang="de-DE">
              <a:cs typeface="Arial"/>
            </a:endParaRPr>
          </a:p>
          <a:p>
            <a:pPr marL="742950" lvl="1"/>
            <a:endParaRPr lang="de-DE">
              <a:cs typeface="Arial"/>
            </a:endParaRPr>
          </a:p>
          <a:p>
            <a:endParaRPr lang="de-DE">
              <a:latin typeface="Arial"/>
              <a:cs typeface="Arial"/>
            </a:endParaRPr>
          </a:p>
          <a:p>
            <a:endParaRPr lang="de-DE">
              <a:latin typeface="Arial"/>
              <a:cs typeface="Arial"/>
            </a:endParaRPr>
          </a:p>
          <a:p>
            <a:endParaRPr lang="de-DE">
              <a:cs typeface="Arial"/>
            </a:endParaRPr>
          </a:p>
          <a:p>
            <a:pPr marL="285750" indent="-285750">
              <a:buFont typeface="Arial"/>
              <a:buChar char="•"/>
            </a:pPr>
            <a:endParaRPr lang="de-DE">
              <a:cs typeface="Arial"/>
            </a:endParaRPr>
          </a:p>
          <a:p>
            <a:endParaRPr lang="de-DE">
              <a:cs typeface="Arial"/>
            </a:endParaRPr>
          </a:p>
          <a:p>
            <a:endParaRPr lang="de-DE">
              <a:cs typeface="Arial"/>
            </a:endParaRPr>
          </a:p>
          <a:p>
            <a:endParaRPr lang="de-DE">
              <a:latin typeface="Arial"/>
              <a:cs typeface="Arial"/>
            </a:endParaRPr>
          </a:p>
          <a:p>
            <a:endParaRPr lang="de-DE" i="1">
              <a:cs typeface="Arial"/>
            </a:endParaRPr>
          </a:p>
        </p:txBody>
      </p:sp>
      <p:cxnSp>
        <p:nvCxnSpPr>
          <p:cNvPr id="14" name="Gerade Verbindung mit Pfeil 13">
            <a:extLst>
              <a:ext uri="{FF2B5EF4-FFF2-40B4-BE49-F238E27FC236}">
                <a16:creationId xmlns:a16="http://schemas.microsoft.com/office/drawing/2014/main" id="{311BB74E-9569-490A-8EB5-D231D2CE5222}"/>
              </a:ext>
            </a:extLst>
          </p:cNvPr>
          <p:cNvCxnSpPr/>
          <p:nvPr/>
        </p:nvCxnSpPr>
        <p:spPr>
          <a:xfrm>
            <a:off x="5952565" y="1860177"/>
            <a:ext cx="37651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Gerade Verbindung mit Pfeil 17">
            <a:extLst>
              <a:ext uri="{FF2B5EF4-FFF2-40B4-BE49-F238E27FC236}">
                <a16:creationId xmlns:a16="http://schemas.microsoft.com/office/drawing/2014/main" id="{9A272B18-9E35-40BF-B9C9-E625248163E7}"/>
              </a:ext>
            </a:extLst>
          </p:cNvPr>
          <p:cNvCxnSpPr/>
          <p:nvPr/>
        </p:nvCxnSpPr>
        <p:spPr>
          <a:xfrm>
            <a:off x="2626659" y="3240742"/>
            <a:ext cx="37651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Gerade Verbindung mit Pfeil 19">
            <a:extLst>
              <a:ext uri="{FF2B5EF4-FFF2-40B4-BE49-F238E27FC236}">
                <a16:creationId xmlns:a16="http://schemas.microsoft.com/office/drawing/2014/main" id="{580F0BDE-1DC1-4AAE-A7A4-4FC794CA3756}"/>
              </a:ext>
            </a:extLst>
          </p:cNvPr>
          <p:cNvCxnSpPr/>
          <p:nvPr/>
        </p:nvCxnSpPr>
        <p:spPr>
          <a:xfrm>
            <a:off x="1344707" y="4334436"/>
            <a:ext cx="37651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Gerade Verbindung mit Pfeil 20">
            <a:extLst>
              <a:ext uri="{FF2B5EF4-FFF2-40B4-BE49-F238E27FC236}">
                <a16:creationId xmlns:a16="http://schemas.microsoft.com/office/drawing/2014/main" id="{359EF648-5EFD-43A6-BD5B-7792BA4BA30E}"/>
              </a:ext>
            </a:extLst>
          </p:cNvPr>
          <p:cNvCxnSpPr>
            <a:cxnSpLocks/>
          </p:cNvCxnSpPr>
          <p:nvPr/>
        </p:nvCxnSpPr>
        <p:spPr>
          <a:xfrm>
            <a:off x="1344706" y="4926107"/>
            <a:ext cx="37651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Pfeil: nach unten gekrümmt 21">
            <a:extLst>
              <a:ext uri="{FF2B5EF4-FFF2-40B4-BE49-F238E27FC236}">
                <a16:creationId xmlns:a16="http://schemas.microsoft.com/office/drawing/2014/main" id="{87F1EC3E-F5E4-40EF-8D37-8D7B9798B632}"/>
              </a:ext>
            </a:extLst>
          </p:cNvPr>
          <p:cNvSpPr/>
          <p:nvPr/>
        </p:nvSpPr>
        <p:spPr>
          <a:xfrm>
            <a:off x="557336" y="5358204"/>
            <a:ext cx="310717" cy="238462"/>
          </a:xfrm>
          <a:prstGeom prst="curvedDownArrow">
            <a:avLst/>
          </a:prstGeom>
        </p:spPr>
        <p:style>
          <a:lnRef idx="2">
            <a:schemeClr val="dk1"/>
          </a:lnRef>
          <a:fillRef idx="1">
            <a:schemeClr val="lt1"/>
          </a:fillRef>
          <a:effectRef idx="0">
            <a:schemeClr val="dk1"/>
          </a:effectRef>
          <a:fontRef idx="minor">
            <a:schemeClr val="dk1"/>
          </a:fontRef>
        </p:style>
        <p:txBody>
          <a:bodyPr rtlCol="0" anchor="ctr">
            <a:prstTxWarp prst="textNoShape">
              <a:avLst/>
            </a:prstTxWarp>
            <a:noAutofit/>
          </a:bodyPr>
          <a:lstStyle/>
          <a:p>
            <a:pPr algn="ctr"/>
            <a:endParaRPr lang="de-DE">
              <a:solidFill>
                <a:schemeClr val="tx1"/>
              </a:solidFill>
            </a:endParaRPr>
          </a:p>
        </p:txBody>
      </p:sp>
      <p:sp>
        <p:nvSpPr>
          <p:cNvPr id="23" name="Textfeld 22">
            <a:extLst>
              <a:ext uri="{FF2B5EF4-FFF2-40B4-BE49-F238E27FC236}">
                <a16:creationId xmlns:a16="http://schemas.microsoft.com/office/drawing/2014/main" id="{F1989816-B74A-403B-A540-D923F33FE514}"/>
              </a:ext>
            </a:extLst>
          </p:cNvPr>
          <p:cNvSpPr txBox="1"/>
          <p:nvPr/>
        </p:nvSpPr>
        <p:spPr>
          <a:xfrm>
            <a:off x="869016" y="5423085"/>
            <a:ext cx="804134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latin typeface="Arial"/>
                <a:cs typeface="Arial"/>
              </a:rPr>
              <a:t>Um motivationale Eigenschaften dauerhaft zu verändern, muss es gelingen rekursive, sich selbst stabilisierende Prozesse zu identifizieren und durch motivational günstige rekursive Prozesse zu ersetzen.</a:t>
            </a:r>
            <a:endParaRPr lang="de-DE"/>
          </a:p>
        </p:txBody>
      </p:sp>
      <p:pic>
        <p:nvPicPr>
          <p:cNvPr id="24" name="Folie 4">
            <a:hlinkClick r:id="" action="ppaction://media"/>
            <a:extLst>
              <a:ext uri="{FF2B5EF4-FFF2-40B4-BE49-F238E27FC236}">
                <a16:creationId xmlns:a16="http://schemas.microsoft.com/office/drawing/2014/main" id="{9FBB1C3E-54DE-4BF1-A80B-3E4A88F48B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11322" y="5941545"/>
            <a:ext cx="622674" cy="622675"/>
          </a:xfrm>
          <a:prstGeom prst="rect">
            <a:avLst/>
          </a:prstGeom>
        </p:spPr>
      </p:pic>
    </p:spTree>
    <p:extLst>
      <p:ext uri="{BB962C8B-B14F-4D97-AF65-F5344CB8AC3E}">
        <p14:creationId xmlns:p14="http://schemas.microsoft.com/office/powerpoint/2010/main" val="3646081926"/>
      </p:ext>
    </p:extLst>
  </p:cSld>
  <p:clrMapOvr>
    <a:masterClrMapping/>
  </p:clrMapOvr>
  <p:timing>
    <p:tnLst>
      <p:par>
        <p:cTn id="1" dur="indefinite" restart="never" nodeType="tmRoot">
          <p:childTnLst>
            <p:par>
              <p:cTn id="2"/>
            </p:par>
            <p:seq concurrent="1" nextAc="seek">
              <p:cTn id="3" restart="whenNotActive" fill="hold" evtFilter="cancelBubble" nodeType="interactiveSeq">
                <p:stCondLst>
                  <p:cond evt="onClick" delay="0">
                    <p:tgtEl>
                      <p:spTgt spid="24"/>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05491" fill="hold"/>
                                        <p:tgtEl>
                                          <p:spTgt spid="24"/>
                                        </p:tgtEl>
                                      </p:cBhvr>
                                    </p:cmd>
                                  </p:childTnLst>
                                </p:cTn>
                              </p:par>
                            </p:childTnLst>
                          </p:cTn>
                        </p:par>
                      </p:childTnLst>
                    </p:cTn>
                  </p:par>
                </p:childTnLst>
              </p:cTn>
              <p:nextCondLst>
                <p:cond evt="onClick" delay="0">
                  <p:tgtEl>
                    <p:spTgt spid="24"/>
                  </p:tgtEl>
                </p:cond>
              </p:nextCondLst>
            </p:seq>
            <p:audio>
              <p:cMediaNode>
                <p:cTn id="8" fill="hold" display="0">
                  <p:stCondLst>
                    <p:cond delay="indefinite"/>
                  </p:stCondLst>
                  <p:endCondLst>
                    <p:cond evt="onStopAudio" delay="0">
                      <p:tgtEl>
                        <p:sldTgt/>
                      </p:tgtEl>
                    </p:cond>
                  </p:endCondLst>
                </p:cTn>
                <p:tgtEl>
                  <p:spTgt spid="2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CC42B444-64BB-134B-89A0-EF087C434563}"/>
              </a:ext>
            </a:extLst>
          </p:cNvPr>
          <p:cNvSpPr txBox="1"/>
          <p:nvPr/>
        </p:nvSpPr>
        <p:spPr>
          <a:xfrm>
            <a:off x="1656080" y="197584"/>
            <a:ext cx="5377014" cy="646331"/>
          </a:xfrm>
          <a:prstGeom prst="rect">
            <a:avLst/>
          </a:prstGeom>
          <a:noFill/>
        </p:spPr>
        <p:txBody>
          <a:bodyPr wrap="square" rtlCol="0">
            <a:spAutoFit/>
          </a:bodyPr>
          <a:lstStyle/>
          <a:p>
            <a:r>
              <a:rPr lang="de-DE">
                <a:solidFill>
                  <a:schemeClr val="bg1"/>
                </a:solidFill>
              </a:rPr>
              <a:t>2.1 Konzept der Leistungsangst, Bedingungsfaktoren und verwandte Konstrukte </a:t>
            </a:r>
          </a:p>
        </p:txBody>
      </p:sp>
      <p:sp>
        <p:nvSpPr>
          <p:cNvPr id="13" name="Textfeld 12">
            <a:extLst>
              <a:ext uri="{FF2B5EF4-FFF2-40B4-BE49-F238E27FC236}">
                <a16:creationId xmlns:a16="http://schemas.microsoft.com/office/drawing/2014/main" id="{DB9DA406-7FB6-774D-BBB7-D4BF0C116CDE}"/>
              </a:ext>
            </a:extLst>
          </p:cNvPr>
          <p:cNvSpPr txBox="1"/>
          <p:nvPr/>
        </p:nvSpPr>
        <p:spPr>
          <a:xfrm>
            <a:off x="2937310" y="1150962"/>
            <a:ext cx="3269128" cy="369332"/>
          </a:xfrm>
          <a:prstGeom prst="rect">
            <a:avLst/>
          </a:prstGeom>
          <a:noFill/>
        </p:spPr>
        <p:txBody>
          <a:bodyPr wrap="square" lIns="91440" tIns="45720" rIns="91440" bIns="45720" rtlCol="0" anchor="t">
            <a:spAutoFit/>
          </a:bodyPr>
          <a:lstStyle/>
          <a:p>
            <a:r>
              <a:rPr lang="de-DE" b="1">
                <a:latin typeface="Arial"/>
              </a:rPr>
              <a:t>Konzept der Leistungsangst</a:t>
            </a:r>
            <a:endParaRPr lang="de-DE" b="1"/>
          </a:p>
        </p:txBody>
      </p:sp>
      <p:sp>
        <p:nvSpPr>
          <p:cNvPr id="16" name="Textfeld 15">
            <a:extLst>
              <a:ext uri="{FF2B5EF4-FFF2-40B4-BE49-F238E27FC236}">
                <a16:creationId xmlns:a16="http://schemas.microsoft.com/office/drawing/2014/main" id="{98AF90A0-1096-4741-B610-4B51E23BD451}"/>
              </a:ext>
            </a:extLst>
          </p:cNvPr>
          <p:cNvSpPr txBox="1"/>
          <p:nvPr/>
        </p:nvSpPr>
        <p:spPr>
          <a:xfrm>
            <a:off x="274060" y="1674551"/>
            <a:ext cx="8486194" cy="3693319"/>
          </a:xfrm>
          <a:prstGeom prst="rect">
            <a:avLst/>
          </a:prstGeom>
          <a:noFill/>
        </p:spPr>
        <p:txBody>
          <a:bodyPr wrap="square" lIns="91440" tIns="45720" rIns="91440" bIns="45720" rtlCol="0" anchor="t">
            <a:spAutoFit/>
          </a:bodyPr>
          <a:lstStyle/>
          <a:p>
            <a:pPr marL="285750" indent="-285750">
              <a:buFont typeface="Arial"/>
              <a:buChar char="•"/>
            </a:pPr>
            <a:r>
              <a:rPr lang="de-DE">
                <a:latin typeface="Arial"/>
                <a:cs typeface="Arial"/>
              </a:rPr>
              <a:t>Angst und (Leistungs-)Ängstlichkeit gehören zu den meistthematisierten Konzepten der Psychologie und werden unter differenzierten Fragestellungen untersucht.</a:t>
            </a:r>
            <a:endParaRPr lang="de-DE">
              <a:latin typeface="Arial"/>
            </a:endParaRPr>
          </a:p>
          <a:p>
            <a:endParaRPr lang="de-DE">
              <a:latin typeface="Arial"/>
              <a:cs typeface="Arial"/>
            </a:endParaRPr>
          </a:p>
          <a:p>
            <a:pPr marL="285750" indent="-285750">
              <a:buFont typeface="Arial"/>
              <a:buChar char="•"/>
            </a:pPr>
            <a:r>
              <a:rPr lang="de-DE">
                <a:latin typeface="Arial"/>
                <a:cs typeface="Arial"/>
              </a:rPr>
              <a:t>Definition Angst: Angst ist ein </a:t>
            </a:r>
            <a:r>
              <a:rPr lang="de-DE" err="1">
                <a:latin typeface="Arial"/>
                <a:cs typeface="Arial"/>
              </a:rPr>
              <a:t>phylo</a:t>
            </a:r>
            <a:r>
              <a:rPr lang="de-DE">
                <a:latin typeface="Arial"/>
                <a:cs typeface="Arial"/>
              </a:rPr>
              <a:t>- wie ontogenetisch relativ früh auftretender Spezialfall eines Erregungs- und Spannungszustandes mit spezifischen, somatischen, psychischen und behavioralen Reaktionen und Empfindungen. Dabei stehen Antizipation, Vorstellung, aktuelle Empfindung oder auch Erinnerung einer persönlich bedeutsamen realen oder auch nur eingebildeten Unsicherheit, Bedrohung oder Gefahr im Mittelpunkt.</a:t>
            </a:r>
            <a:endParaRPr lang="de-DE">
              <a:latin typeface="Arial"/>
            </a:endParaRPr>
          </a:p>
          <a:p>
            <a:pPr marL="285750" indent="-285750">
              <a:buFont typeface="Arial"/>
              <a:buChar char="•"/>
            </a:pPr>
            <a:endParaRPr lang="de-DE">
              <a:latin typeface="Arial"/>
              <a:cs typeface="Arial"/>
            </a:endParaRPr>
          </a:p>
          <a:p>
            <a:pPr marL="285750" indent="-285750">
              <a:buFont typeface="Arial"/>
              <a:buChar char="•"/>
            </a:pPr>
            <a:r>
              <a:rPr lang="de-DE">
                <a:latin typeface="Arial"/>
                <a:cs typeface="Arial"/>
              </a:rPr>
              <a:t>Unterscheidung zwischen Angst und Furcht</a:t>
            </a:r>
            <a:endParaRPr lang="de-DE">
              <a:latin typeface="Arial"/>
            </a:endParaRPr>
          </a:p>
          <a:p>
            <a:endParaRPr lang="de-DE" i="1"/>
          </a:p>
        </p:txBody>
      </p:sp>
      <p:sp>
        <p:nvSpPr>
          <p:cNvPr id="18" name="Textfeld 17">
            <a:extLst>
              <a:ext uri="{FF2B5EF4-FFF2-40B4-BE49-F238E27FC236}">
                <a16:creationId xmlns:a16="http://schemas.microsoft.com/office/drawing/2014/main" id="{66C1FA03-A357-408B-BF96-EA12126C01B4}"/>
              </a:ext>
            </a:extLst>
          </p:cNvPr>
          <p:cNvSpPr txBox="1"/>
          <p:nvPr/>
        </p:nvSpPr>
        <p:spPr>
          <a:xfrm>
            <a:off x="4751294" y="5074024"/>
            <a:ext cx="350968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de-DE">
                <a:latin typeface="Arial"/>
                <a:cs typeface="Arial"/>
              </a:rPr>
              <a:t>Von außen kommende Bedrohung durch eine spezifische Gefahr </a:t>
            </a:r>
            <a:endParaRPr lang="de-DE">
              <a:cs typeface="Arial"/>
            </a:endParaRPr>
          </a:p>
          <a:p>
            <a:pPr marL="285750" indent="-285750">
              <a:buFont typeface="Arial"/>
              <a:buChar char="•"/>
            </a:pPr>
            <a:r>
              <a:rPr lang="de-DE">
                <a:latin typeface="Arial"/>
                <a:cs typeface="Arial"/>
              </a:rPr>
              <a:t>Gezielte Reaktionsmöglich-</a:t>
            </a:r>
            <a:r>
              <a:rPr lang="de-DE" err="1">
                <a:latin typeface="Arial"/>
                <a:cs typeface="Arial"/>
              </a:rPr>
              <a:t>keiten</a:t>
            </a:r>
            <a:r>
              <a:rPr lang="de-DE">
                <a:latin typeface="Arial"/>
                <a:cs typeface="Arial"/>
              </a:rPr>
              <a:t> (Flucht oder Angriff)</a:t>
            </a:r>
            <a:endParaRPr lang="de-DE"/>
          </a:p>
          <a:p>
            <a:pPr algn="l"/>
            <a:endParaRPr lang="de-DE"/>
          </a:p>
        </p:txBody>
      </p:sp>
      <p:sp>
        <p:nvSpPr>
          <p:cNvPr id="19" name="Textfeld 18">
            <a:extLst>
              <a:ext uri="{FF2B5EF4-FFF2-40B4-BE49-F238E27FC236}">
                <a16:creationId xmlns:a16="http://schemas.microsoft.com/office/drawing/2014/main" id="{C28C95F1-BE55-45C2-9E54-BA3DF66F3E9A}"/>
              </a:ext>
            </a:extLst>
          </p:cNvPr>
          <p:cNvSpPr txBox="1"/>
          <p:nvPr/>
        </p:nvSpPr>
        <p:spPr>
          <a:xfrm>
            <a:off x="1003487" y="5068980"/>
            <a:ext cx="317350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de-DE">
                <a:latin typeface="Arial"/>
                <a:cs typeface="Arial"/>
              </a:rPr>
              <a:t>Von innen aufsteigende Bedrohung mit unbestimmbarer Gefahrenquelle</a:t>
            </a:r>
            <a:endParaRPr lang="de-DE">
              <a:cs typeface="Arial"/>
            </a:endParaRPr>
          </a:p>
          <a:p>
            <a:pPr marL="285750" indent="-285750">
              <a:buFont typeface="Arial"/>
              <a:buChar char="•"/>
            </a:pPr>
            <a:r>
              <a:rPr lang="de-DE">
                <a:latin typeface="Arial"/>
                <a:cs typeface="Arial"/>
              </a:rPr>
              <a:t>Individuum ist blockiert</a:t>
            </a:r>
            <a:endParaRPr lang="de-DE"/>
          </a:p>
          <a:p>
            <a:pPr algn="l"/>
            <a:endParaRPr lang="de-DE"/>
          </a:p>
        </p:txBody>
      </p:sp>
      <p:cxnSp>
        <p:nvCxnSpPr>
          <p:cNvPr id="20" name="Gerade Verbindung mit Pfeil 19">
            <a:extLst>
              <a:ext uri="{FF2B5EF4-FFF2-40B4-BE49-F238E27FC236}">
                <a16:creationId xmlns:a16="http://schemas.microsoft.com/office/drawing/2014/main" id="{0F6C9808-0C28-4613-A6A8-7A19D0053370}"/>
              </a:ext>
            </a:extLst>
          </p:cNvPr>
          <p:cNvCxnSpPr/>
          <p:nvPr/>
        </p:nvCxnSpPr>
        <p:spPr>
          <a:xfrm flipH="1">
            <a:off x="2751045" y="5014631"/>
            <a:ext cx="802341" cy="1075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Gerade Verbindung mit Pfeil 20">
            <a:extLst>
              <a:ext uri="{FF2B5EF4-FFF2-40B4-BE49-F238E27FC236}">
                <a16:creationId xmlns:a16="http://schemas.microsoft.com/office/drawing/2014/main" id="{C8CB21FA-2704-4A1B-B8AF-9105A579EAFB}"/>
              </a:ext>
            </a:extLst>
          </p:cNvPr>
          <p:cNvCxnSpPr/>
          <p:nvPr/>
        </p:nvCxnSpPr>
        <p:spPr>
          <a:xfrm>
            <a:off x="4798919" y="5018554"/>
            <a:ext cx="502024" cy="7171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5" name="Folie 5">
            <a:hlinkClick r:id="" action="ppaction://media"/>
            <a:extLst>
              <a:ext uri="{FF2B5EF4-FFF2-40B4-BE49-F238E27FC236}">
                <a16:creationId xmlns:a16="http://schemas.microsoft.com/office/drawing/2014/main" id="{94BBEDA7-3A08-4F18-A3DE-DCEA972ACF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58922" y="5833969"/>
            <a:ext cx="730250" cy="730250"/>
          </a:xfrm>
          <a:prstGeom prst="rect">
            <a:avLst/>
          </a:prstGeom>
        </p:spPr>
      </p:pic>
    </p:spTree>
    <p:extLst>
      <p:ext uri="{BB962C8B-B14F-4D97-AF65-F5344CB8AC3E}">
        <p14:creationId xmlns:p14="http://schemas.microsoft.com/office/powerpoint/2010/main" val="2614750381"/>
      </p:ext>
    </p:extLst>
  </p:cSld>
  <p:clrMapOvr>
    <a:masterClrMapping/>
  </p:clrMapOvr>
  <p:timing>
    <p:tnLst>
      <p:par>
        <p:cTn id="1" dur="indefinite" restart="never" nodeType="tmRoot">
          <p:childTnLst>
            <p:par>
              <p:cTn id="2"/>
            </p:par>
            <p:seq concurrent="1" nextAc="seek">
              <p:cTn id="3" restart="whenNotActive" fill="hold" evtFilter="cancelBubble" nodeType="interactiveSeq">
                <p:stCondLst>
                  <p:cond evt="onClick" delay="0">
                    <p:tgtEl>
                      <p:spTgt spid="15"/>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04506" fill="hold"/>
                                        <p:tgtEl>
                                          <p:spTgt spid="15"/>
                                        </p:tgtEl>
                                      </p:cBhvr>
                                    </p:cmd>
                                  </p:childTnLst>
                                </p:cTn>
                              </p:par>
                            </p:childTnLst>
                          </p:cTn>
                        </p:par>
                      </p:childTnLst>
                    </p:cTn>
                  </p:par>
                </p:childTnLst>
              </p:cTn>
              <p:nextCondLst>
                <p:cond evt="onClick" delay="0">
                  <p:tgtEl>
                    <p:spTgt spid="15"/>
                  </p:tgtEl>
                </p:cond>
              </p:nextCondLst>
            </p:seq>
            <p:audio>
              <p:cMediaNode>
                <p:cTn id="8" fill="hold" display="0">
                  <p:stCondLst>
                    <p:cond delay="indefinite"/>
                  </p:stCondLst>
                  <p:endCondLst>
                    <p:cond evt="onStopAudio" delay="0">
                      <p:tgtEl>
                        <p:sldTgt/>
                      </p:tgtEl>
                    </p:cond>
                  </p:endCondLst>
                </p:cTn>
                <p:tgtEl>
                  <p:spTgt spid="1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CC42B444-64BB-134B-89A0-EF087C434563}"/>
              </a:ext>
            </a:extLst>
          </p:cNvPr>
          <p:cNvSpPr txBox="1"/>
          <p:nvPr/>
        </p:nvSpPr>
        <p:spPr>
          <a:xfrm>
            <a:off x="1656080" y="197584"/>
            <a:ext cx="5377014" cy="646331"/>
          </a:xfrm>
          <a:prstGeom prst="rect">
            <a:avLst/>
          </a:prstGeom>
          <a:noFill/>
        </p:spPr>
        <p:txBody>
          <a:bodyPr wrap="square" rtlCol="0">
            <a:spAutoFit/>
          </a:bodyPr>
          <a:lstStyle/>
          <a:p>
            <a:r>
              <a:rPr lang="de-DE">
                <a:solidFill>
                  <a:schemeClr val="bg1"/>
                </a:solidFill>
              </a:rPr>
              <a:t>2.1 Konzept der Leistungsangst, Bedingungsfaktoren und verwandte Konstrukte </a:t>
            </a:r>
          </a:p>
        </p:txBody>
      </p:sp>
      <p:sp>
        <p:nvSpPr>
          <p:cNvPr id="13" name="Textfeld 12">
            <a:extLst>
              <a:ext uri="{FF2B5EF4-FFF2-40B4-BE49-F238E27FC236}">
                <a16:creationId xmlns:a16="http://schemas.microsoft.com/office/drawing/2014/main" id="{DB9DA406-7FB6-774D-BBB7-D4BF0C116CDE}"/>
              </a:ext>
            </a:extLst>
          </p:cNvPr>
          <p:cNvSpPr txBox="1"/>
          <p:nvPr/>
        </p:nvSpPr>
        <p:spPr>
          <a:xfrm>
            <a:off x="3053851" y="1249574"/>
            <a:ext cx="3269128" cy="369332"/>
          </a:xfrm>
          <a:prstGeom prst="rect">
            <a:avLst/>
          </a:prstGeom>
          <a:noFill/>
        </p:spPr>
        <p:txBody>
          <a:bodyPr wrap="square" lIns="91440" tIns="45720" rIns="91440" bIns="45720" rtlCol="0" anchor="t">
            <a:spAutoFit/>
          </a:bodyPr>
          <a:lstStyle/>
          <a:p>
            <a:r>
              <a:rPr lang="de-DE" b="1">
                <a:latin typeface="Arial"/>
              </a:rPr>
              <a:t>Konzept der Leistungsangst</a:t>
            </a:r>
            <a:endParaRPr lang="de-DE" b="1"/>
          </a:p>
        </p:txBody>
      </p:sp>
      <p:sp>
        <p:nvSpPr>
          <p:cNvPr id="16" name="Textfeld 15">
            <a:extLst>
              <a:ext uri="{FF2B5EF4-FFF2-40B4-BE49-F238E27FC236}">
                <a16:creationId xmlns:a16="http://schemas.microsoft.com/office/drawing/2014/main" id="{98AF90A0-1096-4741-B610-4B51E23BD451}"/>
              </a:ext>
            </a:extLst>
          </p:cNvPr>
          <p:cNvSpPr txBox="1"/>
          <p:nvPr/>
        </p:nvSpPr>
        <p:spPr>
          <a:xfrm>
            <a:off x="327848" y="2266221"/>
            <a:ext cx="8486194" cy="3693319"/>
          </a:xfrm>
          <a:prstGeom prst="rect">
            <a:avLst/>
          </a:prstGeom>
          <a:noFill/>
        </p:spPr>
        <p:txBody>
          <a:bodyPr wrap="square" lIns="91440" tIns="45720" rIns="91440" bIns="45720" rtlCol="0" anchor="t">
            <a:spAutoFit/>
          </a:bodyPr>
          <a:lstStyle/>
          <a:p>
            <a:pPr marL="285750" indent="-285750">
              <a:buFont typeface="Arial"/>
              <a:buChar char="•"/>
            </a:pPr>
            <a:r>
              <a:rPr lang="de-DE">
                <a:latin typeface="Arial"/>
                <a:cs typeface="Arial"/>
              </a:rPr>
              <a:t>Unterscheidung zwischen Angstempfinden in einer Situation und der Reaktion mit Angst auf eine Bedrohung </a:t>
            </a:r>
            <a:endParaRPr lang="de-DE">
              <a:cs typeface="Arial"/>
            </a:endParaRPr>
          </a:p>
          <a:p>
            <a:pPr marL="285750" indent="-285750">
              <a:buFont typeface="Arial"/>
              <a:buChar char="•"/>
            </a:pPr>
            <a:endParaRPr lang="de-DE">
              <a:latin typeface="Arial"/>
              <a:cs typeface="Arial"/>
            </a:endParaRPr>
          </a:p>
          <a:p>
            <a:pPr marL="285750" indent="-285750">
              <a:buFont typeface="Arial"/>
              <a:buChar char="•"/>
            </a:pPr>
            <a:r>
              <a:rPr lang="de-DE">
                <a:latin typeface="Arial"/>
                <a:cs typeface="Arial"/>
              </a:rPr>
              <a:t>"Prüfungsängstlichkeit"         Prüfungssituationen als wesentlicher Auslöser für Ängstlichkeit</a:t>
            </a:r>
          </a:p>
          <a:p>
            <a:pPr marL="1028700" lvl="1" indent="-285750">
              <a:buFont typeface="Courier New,monospace"/>
              <a:buChar char="o"/>
            </a:pPr>
            <a:r>
              <a:rPr lang="de-DE">
                <a:latin typeface="Arial"/>
                <a:cs typeface="Arial"/>
              </a:rPr>
              <a:t>Ob und wie ausgeprägt hängt von der Wahrnehmung einer Situation als Prüfungssituation ab</a:t>
            </a:r>
            <a:endParaRPr lang="en-US">
              <a:latin typeface="Arial"/>
              <a:cs typeface="Arial"/>
            </a:endParaRPr>
          </a:p>
          <a:p>
            <a:pPr marL="1028700" lvl="1" indent="-285750">
              <a:buFont typeface="Courier New,monospace"/>
              <a:buChar char="o"/>
            </a:pPr>
            <a:r>
              <a:rPr lang="de-DE">
                <a:latin typeface="Arial"/>
                <a:cs typeface="Arial"/>
              </a:rPr>
              <a:t>Schulphobien und Schwänzen müssen strikt abtrennt werden</a:t>
            </a:r>
            <a:endParaRPr lang="de-DE"/>
          </a:p>
          <a:p>
            <a:pPr marL="742950" lvl="1"/>
            <a:endParaRPr lang="de-DE">
              <a:latin typeface="Arial"/>
              <a:cs typeface="Arial"/>
            </a:endParaRPr>
          </a:p>
          <a:p>
            <a:pPr marL="285750" indent="-285750">
              <a:buFont typeface="Arial"/>
              <a:buChar char="•"/>
            </a:pPr>
            <a:r>
              <a:rPr lang="de-DE">
                <a:latin typeface="Arial"/>
                <a:cs typeface="Arial"/>
              </a:rPr>
              <a:t>Angsterleben wird durch subjektive Wahrnehmung und Bewertung von Situationen und internen sowie externen Reizen bestimmt. Der objektive, neurologische/physiologische/ behaviorale Zustand tut dies nicht.</a:t>
            </a:r>
            <a:endParaRPr lang="de-DE">
              <a:latin typeface="Arial"/>
            </a:endParaRPr>
          </a:p>
          <a:p>
            <a:endParaRPr lang="de-DE" i="1"/>
          </a:p>
        </p:txBody>
      </p:sp>
      <p:cxnSp>
        <p:nvCxnSpPr>
          <p:cNvPr id="14" name="Gerade Verbindung mit Pfeil 13">
            <a:extLst>
              <a:ext uri="{FF2B5EF4-FFF2-40B4-BE49-F238E27FC236}">
                <a16:creationId xmlns:a16="http://schemas.microsoft.com/office/drawing/2014/main" id="{B667BB52-BB33-42E3-AB19-1DCACB941F49}"/>
              </a:ext>
            </a:extLst>
          </p:cNvPr>
          <p:cNvCxnSpPr/>
          <p:nvPr/>
        </p:nvCxnSpPr>
        <p:spPr>
          <a:xfrm>
            <a:off x="3155577" y="3285565"/>
            <a:ext cx="37651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 name="Folie 6">
            <a:hlinkClick r:id="" action="ppaction://media"/>
            <a:extLst>
              <a:ext uri="{FF2B5EF4-FFF2-40B4-BE49-F238E27FC236}">
                <a16:creationId xmlns:a16="http://schemas.microsoft.com/office/drawing/2014/main" id="{AB592E61-30BC-4513-A0DA-F736764D30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69275" y="5636746"/>
            <a:ext cx="730250" cy="730250"/>
          </a:xfrm>
          <a:prstGeom prst="rect">
            <a:avLst/>
          </a:prstGeom>
        </p:spPr>
      </p:pic>
    </p:spTree>
    <p:extLst>
      <p:ext uri="{BB962C8B-B14F-4D97-AF65-F5344CB8AC3E}">
        <p14:creationId xmlns:p14="http://schemas.microsoft.com/office/powerpoint/2010/main" val="649496250"/>
      </p:ext>
    </p:extLst>
  </p:cSld>
  <p:clrMapOvr>
    <a:masterClrMapping/>
  </p:clrMapOvr>
  <p:timing>
    <p:tnLst>
      <p:par>
        <p:cTn id="1" dur="indefinite" restart="never" nodeType="tmRoot">
          <p:childTnLst>
            <p:par>
              <p:cTn id="2"/>
            </p:par>
            <p:seq concurrent="1" nextAc="seek">
              <p:cTn id="3" restart="whenNotActive" fill="hold" evtFilter="cancelBubble" nodeType="interactiveSeq">
                <p:stCondLst>
                  <p:cond evt="onClick" delay="0">
                    <p:tgtEl>
                      <p:spTgt spid="10"/>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86497" fill="hold"/>
                                        <p:tgtEl>
                                          <p:spTgt spid="10"/>
                                        </p:tgtEl>
                                      </p:cBhvr>
                                    </p:cmd>
                                  </p:childTnLst>
                                </p:cTn>
                              </p:par>
                            </p:childTnLst>
                          </p:cTn>
                        </p:par>
                      </p:childTnLst>
                    </p:cTn>
                  </p:par>
                </p:childTnLst>
              </p:cTn>
              <p:nextCondLst>
                <p:cond evt="onClick" delay="0">
                  <p:tgtEl>
                    <p:spTgt spid="10"/>
                  </p:tgtEl>
                </p:cond>
              </p:nextCondLst>
            </p:seq>
            <p:audio>
              <p:cMediaNode>
                <p:cTn id="8"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CC42B444-64BB-134B-89A0-EF087C434563}"/>
              </a:ext>
            </a:extLst>
          </p:cNvPr>
          <p:cNvSpPr txBox="1"/>
          <p:nvPr/>
        </p:nvSpPr>
        <p:spPr>
          <a:xfrm>
            <a:off x="1656080" y="197584"/>
            <a:ext cx="5377014" cy="646331"/>
          </a:xfrm>
          <a:prstGeom prst="rect">
            <a:avLst/>
          </a:prstGeom>
          <a:noFill/>
        </p:spPr>
        <p:txBody>
          <a:bodyPr wrap="square" rtlCol="0">
            <a:spAutoFit/>
          </a:bodyPr>
          <a:lstStyle/>
          <a:p>
            <a:r>
              <a:rPr lang="de-DE">
                <a:solidFill>
                  <a:schemeClr val="bg1"/>
                </a:solidFill>
              </a:rPr>
              <a:t>2.1 Konzept der Leistungsangst, Bedingungsfaktoren und verwandte Konstrukte </a:t>
            </a:r>
          </a:p>
        </p:txBody>
      </p:sp>
      <p:sp>
        <p:nvSpPr>
          <p:cNvPr id="13" name="Textfeld 12">
            <a:extLst>
              <a:ext uri="{FF2B5EF4-FFF2-40B4-BE49-F238E27FC236}">
                <a16:creationId xmlns:a16="http://schemas.microsoft.com/office/drawing/2014/main" id="{DB9DA406-7FB6-774D-BBB7-D4BF0C116CDE}"/>
              </a:ext>
            </a:extLst>
          </p:cNvPr>
          <p:cNvSpPr txBox="1"/>
          <p:nvPr/>
        </p:nvSpPr>
        <p:spPr>
          <a:xfrm>
            <a:off x="3053851" y="1249574"/>
            <a:ext cx="3269128" cy="369332"/>
          </a:xfrm>
          <a:prstGeom prst="rect">
            <a:avLst/>
          </a:prstGeom>
          <a:noFill/>
        </p:spPr>
        <p:txBody>
          <a:bodyPr wrap="square" lIns="91440" tIns="45720" rIns="91440" bIns="45720" rtlCol="0" anchor="t">
            <a:spAutoFit/>
          </a:bodyPr>
          <a:lstStyle/>
          <a:p>
            <a:r>
              <a:rPr lang="de-DE" b="1">
                <a:latin typeface="Arial"/>
              </a:rPr>
              <a:t>Konzept der Leistungsangst</a:t>
            </a:r>
            <a:endParaRPr lang="de-DE" b="1"/>
          </a:p>
        </p:txBody>
      </p:sp>
      <p:sp>
        <p:nvSpPr>
          <p:cNvPr id="16" name="Textfeld 15">
            <a:extLst>
              <a:ext uri="{FF2B5EF4-FFF2-40B4-BE49-F238E27FC236}">
                <a16:creationId xmlns:a16="http://schemas.microsoft.com/office/drawing/2014/main" id="{98AF90A0-1096-4741-B610-4B51E23BD451}"/>
              </a:ext>
            </a:extLst>
          </p:cNvPr>
          <p:cNvSpPr txBox="1"/>
          <p:nvPr/>
        </p:nvSpPr>
        <p:spPr>
          <a:xfrm>
            <a:off x="323366" y="2046586"/>
            <a:ext cx="8486194" cy="3416320"/>
          </a:xfrm>
          <a:prstGeom prst="rect">
            <a:avLst/>
          </a:prstGeom>
          <a:noFill/>
        </p:spPr>
        <p:txBody>
          <a:bodyPr wrap="square" lIns="91440" tIns="45720" rIns="91440" bIns="45720" rtlCol="0" anchor="t">
            <a:spAutoFit/>
          </a:bodyPr>
          <a:lstStyle/>
          <a:p>
            <a:r>
              <a:rPr lang="de-DE">
                <a:latin typeface="Arial"/>
                <a:cs typeface="Arial"/>
              </a:rPr>
              <a:t>Hauptarten von Angstäußerungen:</a:t>
            </a:r>
            <a:endParaRPr lang="de-DE">
              <a:cs typeface="Arial"/>
            </a:endParaRPr>
          </a:p>
          <a:p>
            <a:endParaRPr lang="de-DE">
              <a:latin typeface="Arial"/>
              <a:cs typeface="Arial"/>
            </a:endParaRPr>
          </a:p>
          <a:p>
            <a:pPr marL="342900" indent="-342900">
              <a:buAutoNum type="arabicPeriod"/>
            </a:pPr>
            <a:r>
              <a:rPr lang="de-DE">
                <a:latin typeface="Arial"/>
                <a:cs typeface="Arial"/>
              </a:rPr>
              <a:t>Physiologische und behaviorale Indikatoren (z.B. Herzklopfen, schnelle Atmung, Schweißausbruch)        kaum willentlich beeinflussbar und polyvalent </a:t>
            </a:r>
            <a:endParaRPr lang="de-DE"/>
          </a:p>
          <a:p>
            <a:pPr marL="342900" indent="-342900">
              <a:buAutoNum type="arabicPeriod"/>
            </a:pPr>
            <a:endParaRPr lang="de-DE">
              <a:latin typeface="Arial"/>
              <a:cs typeface="Arial"/>
            </a:endParaRPr>
          </a:p>
          <a:p>
            <a:pPr marL="342900" indent="-342900">
              <a:buAutoNum type="arabicPeriod"/>
            </a:pPr>
            <a:r>
              <a:rPr lang="de-DE">
                <a:latin typeface="Arial"/>
                <a:cs typeface="Arial"/>
              </a:rPr>
              <a:t>Emotional-subjektive Indikatoren (z.B. Erleben einer aufsteigenden Selbstwertbedrohung, innere Angespanntheit, Unwohlsein)</a:t>
            </a:r>
          </a:p>
          <a:p>
            <a:pPr marL="342900" indent="-342900">
              <a:buAutoNum type="arabicPeriod"/>
            </a:pPr>
            <a:endParaRPr lang="de-DE">
              <a:cs typeface="Arial"/>
            </a:endParaRPr>
          </a:p>
          <a:p>
            <a:pPr marL="342900" indent="-342900">
              <a:buAutoNum type="arabicPeriod"/>
            </a:pPr>
            <a:r>
              <a:rPr lang="de-DE">
                <a:latin typeface="Arial"/>
                <a:cs typeface="Arial"/>
              </a:rPr>
              <a:t>Kognitive Indikatoren (Sorgen vor Misserfolge und deren Folgen, Überdramatisierung, größere Zweifel an eigenen Fähigkeiten)</a:t>
            </a:r>
            <a:endParaRPr lang="de-DE"/>
          </a:p>
          <a:p>
            <a:pPr marL="285750" indent="-285750">
              <a:buFont typeface="Arial"/>
              <a:buChar char="•"/>
            </a:pPr>
            <a:endParaRPr lang="de-DE">
              <a:latin typeface="Arial"/>
              <a:cs typeface="Arial"/>
            </a:endParaRPr>
          </a:p>
          <a:p>
            <a:endParaRPr lang="de-DE" i="1"/>
          </a:p>
        </p:txBody>
      </p:sp>
      <p:cxnSp>
        <p:nvCxnSpPr>
          <p:cNvPr id="9" name="Gerade Verbindung mit Pfeil 8">
            <a:extLst>
              <a:ext uri="{FF2B5EF4-FFF2-40B4-BE49-F238E27FC236}">
                <a16:creationId xmlns:a16="http://schemas.microsoft.com/office/drawing/2014/main" id="{F1786702-5F24-4D3F-A089-CFB939F21A56}"/>
              </a:ext>
            </a:extLst>
          </p:cNvPr>
          <p:cNvCxnSpPr/>
          <p:nvPr/>
        </p:nvCxnSpPr>
        <p:spPr>
          <a:xfrm>
            <a:off x="3644153" y="3061447"/>
            <a:ext cx="37651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4" name="Folie 7">
            <a:hlinkClick r:id="" action="ppaction://media"/>
            <a:extLst>
              <a:ext uri="{FF2B5EF4-FFF2-40B4-BE49-F238E27FC236}">
                <a16:creationId xmlns:a16="http://schemas.microsoft.com/office/drawing/2014/main" id="{E0BB5A70-4ED7-444F-950B-84AEC02A79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9628" y="5493310"/>
            <a:ext cx="730250" cy="730250"/>
          </a:xfrm>
          <a:prstGeom prst="rect">
            <a:avLst/>
          </a:prstGeom>
        </p:spPr>
      </p:pic>
    </p:spTree>
    <p:extLst>
      <p:ext uri="{BB962C8B-B14F-4D97-AF65-F5344CB8AC3E}">
        <p14:creationId xmlns:p14="http://schemas.microsoft.com/office/powerpoint/2010/main" val="196102653"/>
      </p:ext>
    </p:extLst>
  </p:cSld>
  <p:clrMapOvr>
    <a:masterClrMapping/>
  </p:clrMapOvr>
  <p:timing>
    <p:tnLst>
      <p:par>
        <p:cTn id="1" dur="indefinite" restart="never" nodeType="tmRoot">
          <p:childTnLst>
            <p:par>
              <p:cTn id="2"/>
            </p:par>
            <p:seq concurrent="1" nextAc="seek">
              <p:cTn id="3" restart="whenNotActive" fill="hold" evtFilter="cancelBubble" nodeType="interactiveSeq">
                <p:stCondLst>
                  <p:cond evt="onClick" delay="0">
                    <p:tgtEl>
                      <p:spTgt spid="14"/>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15466" fill="hold"/>
                                        <p:tgtEl>
                                          <p:spTgt spid="14"/>
                                        </p:tgtEl>
                                      </p:cBhvr>
                                    </p:cmd>
                                  </p:childTnLst>
                                </p:cTn>
                              </p:par>
                            </p:childTnLst>
                          </p:cTn>
                        </p:par>
                      </p:childTnLst>
                    </p:cTn>
                  </p:par>
                </p:childTnLst>
              </p:cTn>
              <p:nextCondLst>
                <p:cond evt="onClick" delay="0">
                  <p:tgtEl>
                    <p:spTgt spid="14"/>
                  </p:tgtEl>
                </p:cond>
              </p:nextCondLst>
            </p:seq>
            <p:audio>
              <p:cMediaNode>
                <p:cTn id="8" fill="hold" display="0">
                  <p:stCondLst>
                    <p:cond delay="indefinite"/>
                  </p:stCondLst>
                  <p:endCondLst>
                    <p:cond evt="onStopAudio" delay="0">
                      <p:tgtEl>
                        <p:sldTgt/>
                      </p:tgtEl>
                    </p:cond>
                  </p:endCondLst>
                </p:cTn>
                <p:tgtEl>
                  <p:spTgt spid="1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CC42B444-64BB-134B-89A0-EF087C434563}"/>
              </a:ext>
            </a:extLst>
          </p:cNvPr>
          <p:cNvSpPr txBox="1"/>
          <p:nvPr/>
        </p:nvSpPr>
        <p:spPr>
          <a:xfrm>
            <a:off x="1656080" y="197584"/>
            <a:ext cx="5377014" cy="646331"/>
          </a:xfrm>
          <a:prstGeom prst="rect">
            <a:avLst/>
          </a:prstGeom>
          <a:noFill/>
        </p:spPr>
        <p:txBody>
          <a:bodyPr wrap="square" rtlCol="0">
            <a:spAutoFit/>
          </a:bodyPr>
          <a:lstStyle/>
          <a:p>
            <a:r>
              <a:rPr lang="de-DE">
                <a:solidFill>
                  <a:schemeClr val="bg1"/>
                </a:solidFill>
              </a:rPr>
              <a:t>2.1 Konzept der Leistungsangst, Bedingungsfaktoren und verwandte Konstrukte </a:t>
            </a:r>
          </a:p>
        </p:txBody>
      </p:sp>
      <p:sp>
        <p:nvSpPr>
          <p:cNvPr id="13" name="Textfeld 12">
            <a:extLst>
              <a:ext uri="{FF2B5EF4-FFF2-40B4-BE49-F238E27FC236}">
                <a16:creationId xmlns:a16="http://schemas.microsoft.com/office/drawing/2014/main" id="{DB9DA406-7FB6-774D-BBB7-D4BF0C116CDE}"/>
              </a:ext>
            </a:extLst>
          </p:cNvPr>
          <p:cNvSpPr txBox="1"/>
          <p:nvPr/>
        </p:nvSpPr>
        <p:spPr>
          <a:xfrm>
            <a:off x="3053851" y="1249574"/>
            <a:ext cx="3269128" cy="369332"/>
          </a:xfrm>
          <a:prstGeom prst="rect">
            <a:avLst/>
          </a:prstGeom>
          <a:noFill/>
        </p:spPr>
        <p:txBody>
          <a:bodyPr wrap="square" rtlCol="0">
            <a:spAutoFit/>
          </a:bodyPr>
          <a:lstStyle/>
          <a:p>
            <a:r>
              <a:rPr lang="de-DE" b="1"/>
              <a:t>Bedingungsfaktoren</a:t>
            </a:r>
          </a:p>
        </p:txBody>
      </p:sp>
      <p:sp>
        <p:nvSpPr>
          <p:cNvPr id="14" name="Textfeld 13">
            <a:extLst>
              <a:ext uri="{FF2B5EF4-FFF2-40B4-BE49-F238E27FC236}">
                <a16:creationId xmlns:a16="http://schemas.microsoft.com/office/drawing/2014/main" id="{13F26BA8-C689-5444-AABF-AB4214E8E377}"/>
              </a:ext>
            </a:extLst>
          </p:cNvPr>
          <p:cNvSpPr txBox="1"/>
          <p:nvPr/>
        </p:nvSpPr>
        <p:spPr>
          <a:xfrm>
            <a:off x="682123" y="1618906"/>
            <a:ext cx="7411290" cy="1477328"/>
          </a:xfrm>
          <a:prstGeom prst="rect">
            <a:avLst/>
          </a:prstGeom>
          <a:noFill/>
        </p:spPr>
        <p:txBody>
          <a:bodyPr wrap="square" rtlCol="0">
            <a:spAutoFit/>
          </a:bodyPr>
          <a:lstStyle/>
          <a:p>
            <a:pPr marL="342900" indent="-342900">
              <a:buAutoNum type="arabicParenR"/>
            </a:pPr>
            <a:r>
              <a:rPr lang="de-DE" i="1"/>
              <a:t>Lehrerverhalten</a:t>
            </a:r>
          </a:p>
          <a:p>
            <a:pPr marL="800100" lvl="1" indent="-342900">
              <a:buFont typeface="Wingdings" pitchFamily="2" charset="2"/>
              <a:buChar char="Ø"/>
            </a:pPr>
            <a:r>
              <a:rPr lang="de-DE"/>
              <a:t>Autoritäres Verhalten</a:t>
            </a:r>
          </a:p>
          <a:p>
            <a:pPr marL="800100" lvl="1" indent="-342900">
              <a:buFont typeface="Wingdings" pitchFamily="2" charset="2"/>
              <a:buChar char="Ø"/>
            </a:pPr>
            <a:r>
              <a:rPr lang="de-DE"/>
              <a:t>Demütigung, Tadel, Verspottung</a:t>
            </a:r>
          </a:p>
          <a:p>
            <a:pPr marL="800100" lvl="1" indent="-342900">
              <a:buFont typeface="Wingdings" pitchFamily="2" charset="2"/>
              <a:buChar char="Ø"/>
            </a:pPr>
            <a:r>
              <a:rPr lang="de-DE"/>
              <a:t>Zuwendungsentzug</a:t>
            </a:r>
          </a:p>
          <a:p>
            <a:pPr marL="800100" lvl="1" indent="-342900">
              <a:buFont typeface="Wingdings" pitchFamily="2" charset="2"/>
              <a:buChar char="Ø"/>
            </a:pPr>
            <a:r>
              <a:rPr lang="de-DE"/>
              <a:t>Nichtbeachtung eines Schülers</a:t>
            </a:r>
          </a:p>
        </p:txBody>
      </p:sp>
      <p:sp>
        <p:nvSpPr>
          <p:cNvPr id="15" name="Textfeld 14">
            <a:extLst>
              <a:ext uri="{FF2B5EF4-FFF2-40B4-BE49-F238E27FC236}">
                <a16:creationId xmlns:a16="http://schemas.microsoft.com/office/drawing/2014/main" id="{D6C2FB34-C02C-624F-A4A9-378940A1E707}"/>
              </a:ext>
            </a:extLst>
          </p:cNvPr>
          <p:cNvSpPr txBox="1"/>
          <p:nvPr/>
        </p:nvSpPr>
        <p:spPr>
          <a:xfrm>
            <a:off x="682123" y="3433758"/>
            <a:ext cx="7343196" cy="923330"/>
          </a:xfrm>
          <a:prstGeom prst="rect">
            <a:avLst/>
          </a:prstGeom>
          <a:noFill/>
        </p:spPr>
        <p:txBody>
          <a:bodyPr wrap="square" rtlCol="0">
            <a:spAutoFit/>
          </a:bodyPr>
          <a:lstStyle/>
          <a:p>
            <a:r>
              <a:rPr lang="de-DE" i="1"/>
              <a:t>2) Inhalt und Vermittlung des Lehrstoffs</a:t>
            </a:r>
          </a:p>
          <a:p>
            <a:pPr marL="742950" lvl="1" indent="-285750">
              <a:buFont typeface="Wingdings" pitchFamily="2" charset="2"/>
              <a:buChar char="Ø"/>
            </a:pPr>
            <a:r>
              <a:rPr lang="de-DE"/>
              <a:t>Komplizierte und unverständliche Informationsvermittlung</a:t>
            </a:r>
            <a:r>
              <a:rPr lang="de-DE" i="1"/>
              <a:t>	</a:t>
            </a:r>
          </a:p>
        </p:txBody>
      </p:sp>
      <p:sp>
        <p:nvSpPr>
          <p:cNvPr id="16" name="Textfeld 15">
            <a:extLst>
              <a:ext uri="{FF2B5EF4-FFF2-40B4-BE49-F238E27FC236}">
                <a16:creationId xmlns:a16="http://schemas.microsoft.com/office/drawing/2014/main" id="{98AF90A0-1096-4741-B610-4B51E23BD451}"/>
              </a:ext>
            </a:extLst>
          </p:cNvPr>
          <p:cNvSpPr txBox="1"/>
          <p:nvPr/>
        </p:nvSpPr>
        <p:spPr>
          <a:xfrm>
            <a:off x="672989" y="4453610"/>
            <a:ext cx="7343195" cy="1200329"/>
          </a:xfrm>
          <a:prstGeom prst="rect">
            <a:avLst/>
          </a:prstGeom>
          <a:noFill/>
        </p:spPr>
        <p:txBody>
          <a:bodyPr wrap="square" rtlCol="0">
            <a:spAutoFit/>
          </a:bodyPr>
          <a:lstStyle/>
          <a:p>
            <a:r>
              <a:rPr lang="de-DE" i="1"/>
              <a:t>3) Schulbezogene Fähigkeiten und Fertigkeiten des Schülers</a:t>
            </a:r>
          </a:p>
          <a:p>
            <a:pPr marL="742950" lvl="1" indent="-285750">
              <a:buFont typeface="Wingdings" pitchFamily="2" charset="2"/>
              <a:buChar char="Ø"/>
            </a:pPr>
            <a:r>
              <a:rPr lang="de-DE"/>
              <a:t>Überforderung und Überbeanspruchung</a:t>
            </a:r>
          </a:p>
          <a:p>
            <a:pPr marL="742950" lvl="1" indent="-285750">
              <a:buFont typeface="Wingdings" pitchFamily="2" charset="2"/>
              <a:buChar char="Ø"/>
            </a:pPr>
            <a:r>
              <a:rPr lang="de-DE"/>
              <a:t>Konzentrations- und Aufmerksamkeitsschwierigkeiten</a:t>
            </a:r>
          </a:p>
          <a:p>
            <a:pPr marL="742950" lvl="1" indent="-285750">
              <a:buFont typeface="Wingdings" pitchFamily="2" charset="2"/>
              <a:buChar char="Ø"/>
            </a:pPr>
            <a:r>
              <a:rPr lang="de-DE"/>
              <a:t>Sprachliche Defizite </a:t>
            </a:r>
          </a:p>
        </p:txBody>
      </p:sp>
      <p:pic>
        <p:nvPicPr>
          <p:cNvPr id="17" name="Audio Recording 05.01.2021, 21:11:09" descr="Audio Recording 05.01.2021, 21:11:09">
            <a:hlinkClick r:id="" action="ppaction://media"/>
            <a:extLst>
              <a:ext uri="{FF2B5EF4-FFF2-40B4-BE49-F238E27FC236}">
                <a16:creationId xmlns:a16="http://schemas.microsoft.com/office/drawing/2014/main" id="{D220AD8F-554A-5441-A32E-C0DA30B6F6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07904" y="5530086"/>
            <a:ext cx="812800" cy="812800"/>
          </a:xfrm>
          <a:prstGeom prst="rect">
            <a:avLst/>
          </a:prstGeom>
        </p:spPr>
      </p:pic>
    </p:spTree>
    <p:extLst>
      <p:ext uri="{BB962C8B-B14F-4D97-AF65-F5344CB8AC3E}">
        <p14:creationId xmlns:p14="http://schemas.microsoft.com/office/powerpoint/2010/main" val="73020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72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52AABC61-2766-1146-820F-9D910AAF74EC}"/>
              </a:ext>
            </a:extLst>
          </p:cNvPr>
          <p:cNvSpPr txBox="1"/>
          <p:nvPr/>
        </p:nvSpPr>
        <p:spPr>
          <a:xfrm>
            <a:off x="1955260" y="215900"/>
            <a:ext cx="5612859" cy="923330"/>
          </a:xfrm>
          <a:prstGeom prst="rect">
            <a:avLst/>
          </a:prstGeom>
          <a:noFill/>
        </p:spPr>
        <p:txBody>
          <a:bodyPr wrap="square" rtlCol="0">
            <a:spAutoFit/>
          </a:bodyPr>
          <a:lstStyle/>
          <a:p>
            <a:r>
              <a:rPr lang="de-DE">
                <a:solidFill>
                  <a:schemeClr val="bg1"/>
                </a:solidFill>
              </a:rPr>
              <a:t>2.1 Konzept der Leistungsangst, </a:t>
            </a:r>
          </a:p>
          <a:p>
            <a:r>
              <a:rPr lang="de-DE">
                <a:solidFill>
                  <a:schemeClr val="bg1"/>
                </a:solidFill>
              </a:rPr>
              <a:t>Bedingungsfaktoren und verwandte Konstrukte </a:t>
            </a:r>
          </a:p>
          <a:p>
            <a:endParaRPr lang="de-DE"/>
          </a:p>
        </p:txBody>
      </p:sp>
      <p:sp>
        <p:nvSpPr>
          <p:cNvPr id="13" name="Textfeld 12">
            <a:extLst>
              <a:ext uri="{FF2B5EF4-FFF2-40B4-BE49-F238E27FC236}">
                <a16:creationId xmlns:a16="http://schemas.microsoft.com/office/drawing/2014/main" id="{E49B2BCF-6B7A-704C-A400-AE78E8A39A83}"/>
              </a:ext>
            </a:extLst>
          </p:cNvPr>
          <p:cNvSpPr txBox="1"/>
          <p:nvPr/>
        </p:nvSpPr>
        <p:spPr>
          <a:xfrm>
            <a:off x="798022" y="1241119"/>
            <a:ext cx="7015942" cy="923330"/>
          </a:xfrm>
          <a:prstGeom prst="rect">
            <a:avLst/>
          </a:prstGeom>
          <a:noFill/>
        </p:spPr>
        <p:txBody>
          <a:bodyPr wrap="square" rtlCol="0">
            <a:spAutoFit/>
          </a:bodyPr>
          <a:lstStyle/>
          <a:p>
            <a:r>
              <a:rPr lang="de-DE" i="1"/>
              <a:t>4) Schulleistungsbewertung</a:t>
            </a:r>
          </a:p>
          <a:p>
            <a:pPr marL="742950" lvl="1" indent="-285750">
              <a:buFont typeface="Wingdings" pitchFamily="2" charset="2"/>
              <a:buChar char="Ø"/>
            </a:pPr>
            <a:r>
              <a:rPr lang="de-DE"/>
              <a:t>Strenge Benotung</a:t>
            </a:r>
          </a:p>
          <a:p>
            <a:pPr marL="742950" lvl="1" indent="-285750">
              <a:buFont typeface="Wingdings" pitchFamily="2" charset="2"/>
              <a:buChar char="Ø"/>
            </a:pPr>
            <a:r>
              <a:rPr lang="de-DE"/>
              <a:t>Subjektive Bewertung eines Schülers statt seiner Leistung  </a:t>
            </a:r>
          </a:p>
        </p:txBody>
      </p:sp>
      <p:sp>
        <p:nvSpPr>
          <p:cNvPr id="14" name="Textfeld 13">
            <a:extLst>
              <a:ext uri="{FF2B5EF4-FFF2-40B4-BE49-F238E27FC236}">
                <a16:creationId xmlns:a16="http://schemas.microsoft.com/office/drawing/2014/main" id="{3A8095A2-6F20-0740-BE5F-18A5DBE67FC7}"/>
              </a:ext>
            </a:extLst>
          </p:cNvPr>
          <p:cNvSpPr txBox="1"/>
          <p:nvPr/>
        </p:nvSpPr>
        <p:spPr>
          <a:xfrm>
            <a:off x="798022" y="2351109"/>
            <a:ext cx="7186612" cy="1477328"/>
          </a:xfrm>
          <a:prstGeom prst="rect">
            <a:avLst/>
          </a:prstGeom>
          <a:noFill/>
        </p:spPr>
        <p:txBody>
          <a:bodyPr wrap="square" rtlCol="0">
            <a:spAutoFit/>
          </a:bodyPr>
          <a:lstStyle/>
          <a:p>
            <a:r>
              <a:rPr lang="de-DE" i="1"/>
              <a:t>5) Gestaltung von Prüfungssituationen</a:t>
            </a:r>
          </a:p>
          <a:p>
            <a:pPr marL="742950" lvl="1" indent="-285750">
              <a:buFont typeface="Wingdings" pitchFamily="2" charset="2"/>
              <a:buChar char="Ø"/>
            </a:pPr>
            <a:r>
              <a:rPr lang="de-DE"/>
              <a:t>Fremde Arbeitsumgebung</a:t>
            </a:r>
          </a:p>
          <a:p>
            <a:pPr marL="742950" lvl="1" indent="-285750">
              <a:buFont typeface="Wingdings" pitchFamily="2" charset="2"/>
              <a:buChar char="Ø"/>
            </a:pPr>
            <a:r>
              <a:rPr lang="de-DE"/>
              <a:t>Zeitdruck</a:t>
            </a:r>
          </a:p>
          <a:p>
            <a:pPr marL="742950" lvl="1" indent="-285750">
              <a:buFont typeface="Wingdings" pitchFamily="2" charset="2"/>
              <a:buChar char="Ø"/>
            </a:pPr>
            <a:r>
              <a:rPr lang="de-DE"/>
              <a:t>Ungewissheit über Lehrziele</a:t>
            </a:r>
          </a:p>
          <a:p>
            <a:pPr marL="742950" lvl="1" indent="-285750">
              <a:buFont typeface="Wingdings" pitchFamily="2" charset="2"/>
              <a:buChar char="Ø"/>
            </a:pPr>
            <a:r>
              <a:rPr lang="de-DE"/>
              <a:t>Nutzung unfairer, unklarer Aufgaben</a:t>
            </a:r>
          </a:p>
        </p:txBody>
      </p:sp>
      <p:sp>
        <p:nvSpPr>
          <p:cNvPr id="15" name="Textfeld 14">
            <a:extLst>
              <a:ext uri="{FF2B5EF4-FFF2-40B4-BE49-F238E27FC236}">
                <a16:creationId xmlns:a16="http://schemas.microsoft.com/office/drawing/2014/main" id="{9C64B20E-16DC-8E45-9269-83057CF02082}"/>
              </a:ext>
            </a:extLst>
          </p:cNvPr>
          <p:cNvSpPr txBox="1"/>
          <p:nvPr/>
        </p:nvSpPr>
        <p:spPr>
          <a:xfrm>
            <a:off x="798022" y="3982352"/>
            <a:ext cx="7300913" cy="923330"/>
          </a:xfrm>
          <a:prstGeom prst="rect">
            <a:avLst/>
          </a:prstGeom>
          <a:noFill/>
        </p:spPr>
        <p:txBody>
          <a:bodyPr wrap="square" rtlCol="0">
            <a:spAutoFit/>
          </a:bodyPr>
          <a:lstStyle/>
          <a:p>
            <a:r>
              <a:rPr lang="de-DE" i="1"/>
              <a:t>6) Schüler– Schüler – Verhältnis und Lehrer – Schüler – Verhältnis</a:t>
            </a:r>
          </a:p>
          <a:p>
            <a:pPr marL="742950" lvl="1" indent="-285750">
              <a:buFont typeface="Wingdings" pitchFamily="2" charset="2"/>
              <a:buChar char="Ø"/>
            </a:pPr>
            <a:r>
              <a:rPr lang="de-DE"/>
              <a:t>Konkurrenz und Rivalität</a:t>
            </a:r>
            <a:r>
              <a:rPr lang="de-DE" i="1"/>
              <a:t> </a:t>
            </a:r>
            <a:r>
              <a:rPr lang="de-DE"/>
              <a:t>zwischen Schülern</a:t>
            </a:r>
          </a:p>
          <a:p>
            <a:pPr marL="742950" lvl="1" indent="-285750">
              <a:buFont typeface="Wingdings" pitchFamily="2" charset="2"/>
              <a:buChar char="Ø"/>
            </a:pPr>
            <a:r>
              <a:rPr lang="de-DE"/>
              <a:t>Mobbing in der Schule</a:t>
            </a:r>
          </a:p>
        </p:txBody>
      </p:sp>
      <p:sp>
        <p:nvSpPr>
          <p:cNvPr id="16" name="Textfeld 15">
            <a:extLst>
              <a:ext uri="{FF2B5EF4-FFF2-40B4-BE49-F238E27FC236}">
                <a16:creationId xmlns:a16="http://schemas.microsoft.com/office/drawing/2014/main" id="{B7412CDD-1E0D-384E-837F-923E9A9E91E9}"/>
              </a:ext>
            </a:extLst>
          </p:cNvPr>
          <p:cNvSpPr txBox="1"/>
          <p:nvPr/>
        </p:nvSpPr>
        <p:spPr>
          <a:xfrm>
            <a:off x="928688" y="5096714"/>
            <a:ext cx="6639431" cy="1200329"/>
          </a:xfrm>
          <a:prstGeom prst="rect">
            <a:avLst/>
          </a:prstGeom>
          <a:noFill/>
        </p:spPr>
        <p:txBody>
          <a:bodyPr wrap="square" rtlCol="0">
            <a:spAutoFit/>
          </a:bodyPr>
          <a:lstStyle/>
          <a:p>
            <a:r>
              <a:rPr lang="de-DE" i="1"/>
              <a:t>7) Verhalten und Einstellung der Eltern</a:t>
            </a:r>
          </a:p>
          <a:p>
            <a:pPr marL="742950" lvl="1" indent="-285750">
              <a:buFont typeface="Wingdings" pitchFamily="2" charset="2"/>
              <a:buChar char="Ø"/>
            </a:pPr>
            <a:r>
              <a:rPr lang="de-DE"/>
              <a:t>Emotionale Kälte</a:t>
            </a:r>
          </a:p>
          <a:p>
            <a:pPr marL="742950" lvl="1" indent="-285750">
              <a:buFont typeface="Wingdings" pitchFamily="2" charset="2"/>
              <a:buChar char="Ø"/>
            </a:pPr>
            <a:r>
              <a:rPr lang="de-DE"/>
              <a:t>Zuwendung an Bedingungen gekoppelt </a:t>
            </a:r>
          </a:p>
          <a:p>
            <a:pPr marL="742950" lvl="1" indent="-285750">
              <a:buFont typeface="Wingdings" pitchFamily="2" charset="2"/>
              <a:buChar char="Ø"/>
            </a:pPr>
            <a:r>
              <a:rPr lang="de-DE"/>
              <a:t>Überhöhte Leistungsanforderungen</a:t>
            </a:r>
          </a:p>
        </p:txBody>
      </p:sp>
      <p:pic>
        <p:nvPicPr>
          <p:cNvPr id="17" name="Audio Recording 05.01.2021, 21:29:50" descr="Audio Recording 05.01.2021, 21:29:50">
            <a:hlinkClick r:id="" action="ppaction://media"/>
            <a:extLst>
              <a:ext uri="{FF2B5EF4-FFF2-40B4-BE49-F238E27FC236}">
                <a16:creationId xmlns:a16="http://schemas.microsoft.com/office/drawing/2014/main" id="{4C7E2310-95EE-9848-981D-AAB9D1A34B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42624" y="5586094"/>
            <a:ext cx="812800" cy="812800"/>
          </a:xfrm>
          <a:prstGeom prst="rect">
            <a:avLst/>
          </a:prstGeom>
        </p:spPr>
      </p:pic>
    </p:spTree>
    <p:extLst>
      <p:ext uri="{BB962C8B-B14F-4D97-AF65-F5344CB8AC3E}">
        <p14:creationId xmlns:p14="http://schemas.microsoft.com/office/powerpoint/2010/main" val="130634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639"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3" name="Textfeld 12">
            <a:extLst>
              <a:ext uri="{FF2B5EF4-FFF2-40B4-BE49-F238E27FC236}">
                <a16:creationId xmlns:a16="http://schemas.microsoft.com/office/drawing/2014/main" id="{E1344EE6-93DE-BE4E-8A5F-7F36DDD5FAC6}"/>
              </a:ext>
            </a:extLst>
          </p:cNvPr>
          <p:cNvSpPr txBox="1"/>
          <p:nvPr/>
        </p:nvSpPr>
        <p:spPr>
          <a:xfrm>
            <a:off x="1907381" y="128885"/>
            <a:ext cx="5329238" cy="923330"/>
          </a:xfrm>
          <a:prstGeom prst="rect">
            <a:avLst/>
          </a:prstGeom>
          <a:noFill/>
        </p:spPr>
        <p:txBody>
          <a:bodyPr wrap="square" rtlCol="0">
            <a:spAutoFit/>
          </a:bodyPr>
          <a:lstStyle/>
          <a:p>
            <a:r>
              <a:rPr lang="de-DE">
                <a:solidFill>
                  <a:schemeClr val="bg1"/>
                </a:solidFill>
              </a:rPr>
              <a:t>2.1 Konzept der Leistungsangst, Bedingungsfaktoren und verwandte Konstrukte </a:t>
            </a:r>
          </a:p>
          <a:p>
            <a:endParaRPr lang="de-DE"/>
          </a:p>
        </p:txBody>
      </p:sp>
      <p:sp>
        <p:nvSpPr>
          <p:cNvPr id="15" name="Textfeld 14">
            <a:extLst>
              <a:ext uri="{FF2B5EF4-FFF2-40B4-BE49-F238E27FC236}">
                <a16:creationId xmlns:a16="http://schemas.microsoft.com/office/drawing/2014/main" id="{A4352AF9-9F9C-4146-B9F6-A78F7793196C}"/>
              </a:ext>
            </a:extLst>
          </p:cNvPr>
          <p:cNvSpPr txBox="1"/>
          <p:nvPr/>
        </p:nvSpPr>
        <p:spPr>
          <a:xfrm>
            <a:off x="2907506" y="1360039"/>
            <a:ext cx="4286250" cy="369332"/>
          </a:xfrm>
          <a:prstGeom prst="rect">
            <a:avLst/>
          </a:prstGeom>
          <a:noFill/>
        </p:spPr>
        <p:txBody>
          <a:bodyPr wrap="square" rtlCol="0">
            <a:spAutoFit/>
          </a:bodyPr>
          <a:lstStyle/>
          <a:p>
            <a:r>
              <a:rPr lang="de-DE" b="1"/>
              <a:t>Verwandte Konstrukte</a:t>
            </a:r>
          </a:p>
        </p:txBody>
      </p:sp>
      <p:sp>
        <p:nvSpPr>
          <p:cNvPr id="16" name="Textfeld 15">
            <a:extLst>
              <a:ext uri="{FF2B5EF4-FFF2-40B4-BE49-F238E27FC236}">
                <a16:creationId xmlns:a16="http://schemas.microsoft.com/office/drawing/2014/main" id="{86DE256F-C8F2-C24B-B072-3E97E11E553B}"/>
              </a:ext>
            </a:extLst>
          </p:cNvPr>
          <p:cNvSpPr txBox="1"/>
          <p:nvPr/>
        </p:nvSpPr>
        <p:spPr>
          <a:xfrm>
            <a:off x="791527" y="2043829"/>
            <a:ext cx="3208973" cy="3493264"/>
          </a:xfrm>
          <a:prstGeom prst="rect">
            <a:avLst/>
          </a:prstGeom>
          <a:noFill/>
        </p:spPr>
        <p:txBody>
          <a:bodyPr wrap="square" rtlCol="0">
            <a:spAutoFit/>
          </a:bodyPr>
          <a:lstStyle/>
          <a:p>
            <a:r>
              <a:rPr lang="de-DE" i="1"/>
              <a:t>Schulphobie</a:t>
            </a:r>
          </a:p>
          <a:p>
            <a:endParaRPr lang="de-DE" sz="500" i="1"/>
          </a:p>
          <a:p>
            <a:pPr marL="285750" indent="-285750">
              <a:buFont typeface="Wingdings" pitchFamily="2" charset="2"/>
              <a:buChar char="Ø"/>
            </a:pPr>
            <a:r>
              <a:rPr lang="de-DE"/>
              <a:t>angstbedingte Formen </a:t>
            </a:r>
          </a:p>
          <a:p>
            <a:r>
              <a:rPr lang="de-DE"/>
              <a:t>    des Unterrichts- und</a:t>
            </a:r>
          </a:p>
          <a:p>
            <a:r>
              <a:rPr lang="de-DE"/>
              <a:t>    Schulabsentismus </a:t>
            </a:r>
          </a:p>
          <a:p>
            <a:r>
              <a:rPr lang="de-DE" i="1"/>
              <a:t> </a:t>
            </a:r>
          </a:p>
          <a:p>
            <a:pPr marL="285750" indent="-285750">
              <a:buFont typeface="Wingdings" pitchFamily="2" charset="2"/>
              <a:buChar char="Ø"/>
            </a:pPr>
            <a:r>
              <a:rPr lang="de-DE"/>
              <a:t>Fernbleiben des Schülers vom Unterricht mit Wissen der Eltern</a:t>
            </a:r>
          </a:p>
          <a:p>
            <a:pPr marL="285750" indent="-285750">
              <a:buFont typeface="Wingdings" pitchFamily="2" charset="2"/>
              <a:buChar char="Ø"/>
            </a:pPr>
            <a:endParaRPr lang="de-DE"/>
          </a:p>
          <a:p>
            <a:pPr marL="285750" indent="-285750">
              <a:buFont typeface="Wingdings" pitchFamily="2" charset="2"/>
              <a:buChar char="Ø"/>
            </a:pPr>
            <a:r>
              <a:rPr lang="de-DE"/>
              <a:t>Zeitpunkt des Auftretens: Einschulung, Alter von elf bis zwölf Jahre</a:t>
            </a:r>
          </a:p>
        </p:txBody>
      </p:sp>
      <p:sp>
        <p:nvSpPr>
          <p:cNvPr id="17" name="Textfeld 16">
            <a:extLst>
              <a:ext uri="{FF2B5EF4-FFF2-40B4-BE49-F238E27FC236}">
                <a16:creationId xmlns:a16="http://schemas.microsoft.com/office/drawing/2014/main" id="{E8A6EA60-8338-9244-AE59-9D7D78364767}"/>
              </a:ext>
            </a:extLst>
          </p:cNvPr>
          <p:cNvSpPr txBox="1"/>
          <p:nvPr/>
        </p:nvSpPr>
        <p:spPr>
          <a:xfrm>
            <a:off x="5075555" y="2043829"/>
            <a:ext cx="3208973" cy="4324261"/>
          </a:xfrm>
          <a:prstGeom prst="rect">
            <a:avLst/>
          </a:prstGeom>
          <a:noFill/>
        </p:spPr>
        <p:txBody>
          <a:bodyPr wrap="square" rtlCol="0">
            <a:spAutoFit/>
          </a:bodyPr>
          <a:lstStyle/>
          <a:p>
            <a:r>
              <a:rPr lang="de-DE" i="1"/>
              <a:t>Schulschwänzen</a:t>
            </a:r>
          </a:p>
          <a:p>
            <a:endParaRPr lang="de-DE" sz="500" i="1"/>
          </a:p>
          <a:p>
            <a:pPr marL="285750" indent="-285750">
              <a:buFont typeface="Wingdings" pitchFamily="2" charset="2"/>
              <a:buChar char="Ø"/>
            </a:pPr>
            <a:r>
              <a:rPr lang="de-DE"/>
              <a:t>Aggressive und dissoziale Verhaltensweisen</a:t>
            </a:r>
          </a:p>
          <a:p>
            <a:pPr marL="285750" indent="-285750">
              <a:buFont typeface="Wingdings" pitchFamily="2" charset="2"/>
              <a:buChar char="Ø"/>
            </a:pPr>
            <a:endParaRPr lang="de-DE"/>
          </a:p>
          <a:p>
            <a:endParaRPr lang="de-DE"/>
          </a:p>
          <a:p>
            <a:pPr marL="285750" indent="-285750">
              <a:buFont typeface="Wingdings" pitchFamily="2" charset="2"/>
              <a:buChar char="Ø"/>
            </a:pPr>
            <a:r>
              <a:rPr lang="de-DE"/>
              <a:t>Fernbleiben des Schülers vom Unterricht ohne Wissen der Eltern</a:t>
            </a:r>
          </a:p>
          <a:p>
            <a:pPr marL="285750" indent="-285750">
              <a:buFont typeface="Wingdings" pitchFamily="2" charset="2"/>
              <a:buChar char="Ø"/>
            </a:pPr>
            <a:endParaRPr lang="de-DE"/>
          </a:p>
          <a:p>
            <a:pPr marL="285750" indent="-285750">
              <a:buFont typeface="Wingdings" pitchFamily="2" charset="2"/>
              <a:buChar char="Ø"/>
            </a:pPr>
            <a:r>
              <a:rPr lang="de-DE"/>
              <a:t>Zeitpunkt des Auftretens: kontinuierlicher Anstieg von Schulzeit bis Sekundarstufe</a:t>
            </a:r>
          </a:p>
          <a:p>
            <a:pPr marL="285750" indent="-285750">
              <a:buFont typeface="Wingdings" pitchFamily="2" charset="2"/>
              <a:buChar char="Ø"/>
            </a:pPr>
            <a:endParaRPr lang="de-DE"/>
          </a:p>
          <a:p>
            <a:pPr marL="285750" indent="-285750">
              <a:buFont typeface="Wingdings" pitchFamily="2" charset="2"/>
              <a:buChar char="Ø"/>
            </a:pPr>
            <a:endParaRPr lang="de-DE" i="1"/>
          </a:p>
        </p:txBody>
      </p:sp>
      <p:pic>
        <p:nvPicPr>
          <p:cNvPr id="18" name="Audio Recording 05.01.2021, 21:59:48" descr="Audio Recording 05.01.2021, 21:59:48">
            <a:hlinkClick r:id="" action="ppaction://media"/>
            <a:extLst>
              <a:ext uri="{FF2B5EF4-FFF2-40B4-BE49-F238E27FC236}">
                <a16:creationId xmlns:a16="http://schemas.microsoft.com/office/drawing/2014/main" id="{48CAB950-2FF3-0940-BB28-8A6D5456CC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94429" y="5537093"/>
            <a:ext cx="812800" cy="812800"/>
          </a:xfrm>
          <a:prstGeom prst="rect">
            <a:avLst/>
          </a:prstGeom>
        </p:spPr>
      </p:pic>
    </p:spTree>
    <p:extLst>
      <p:ext uri="{BB962C8B-B14F-4D97-AF65-F5344CB8AC3E}">
        <p14:creationId xmlns:p14="http://schemas.microsoft.com/office/powerpoint/2010/main" val="378898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56"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r>
              <a:rPr lang="de-DE" b="1">
                <a:solidFill>
                  <a:srgbClr val="FFFFFF"/>
                </a:solidFill>
                <a:latin typeface="+mj-lt"/>
                <a:ea typeface="DejaVu Sans" charset="0"/>
                <a:cs typeface="DejaVu Sans" charset="0"/>
              </a:rPr>
              <a:t>Gliederung</a:t>
            </a:r>
            <a:r>
              <a:rPr lang="de-DE">
                <a:solidFill>
                  <a:srgbClr val="FFFFFF"/>
                </a:solidFill>
                <a:latin typeface="+mj-lt"/>
                <a:ea typeface="DejaVu Sans" charset="0"/>
                <a:cs typeface="DejaVu Sans" charset="0"/>
              </a:rPr>
              <a:t> </a:t>
            </a:r>
            <a:r>
              <a:rPr lang="de-DE">
                <a:solidFill>
                  <a:srgbClr val="FFFFFF"/>
                </a:solidFill>
                <a:latin typeface="Roboto Condensed" charset="0"/>
                <a:ea typeface="DejaVu Sans" charset="0"/>
                <a:cs typeface="DejaVu Sans" charset="0"/>
              </a:rPr>
              <a:t>			 </a:t>
            </a:r>
            <a:endParaRPr lang="de-de">
              <a:solidFill>
                <a:srgbClr val="FFFFFF"/>
              </a:solidFill>
              <a:latin typeface="Roboto Condensed" charset="0"/>
              <a:ea typeface="DejaVu Sans" charset="0"/>
              <a:cs typeface="DejaVu Sans" charset="0"/>
            </a:endParaRPr>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128337" y="6264275"/>
            <a:ext cx="9271067"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endParaRPr lang="de-DE" sz="1000">
              <a:solidFill>
                <a:srgbClr val="4D4D4D"/>
              </a:solidFill>
              <a:latin typeface="Roboto Condensed" panose="02000000000000000000" pitchFamily="2" charset="0"/>
              <a:ea typeface="Roboto Condensed" panose="02000000000000000000" pitchFamily="2" charset="0"/>
            </a:endParaRPr>
          </a:p>
          <a:p>
            <a:pPr>
              <a:defRPr lang="de-de">
                <a:latin typeface="Arial" pitchFamily="2" charset="0"/>
                <a:ea typeface="DejaVu Sans" charset="0"/>
                <a:cs typeface="DejaVu Sans" charset="0"/>
              </a:defRPr>
            </a:pPr>
            <a:r>
              <a:rPr lang="de-de" sz="1000">
                <a:solidFill>
                  <a:srgbClr val="4D4D4D"/>
                </a:solidFill>
                <a:latin typeface="Roboto Condensed" panose="02000000000000000000" pitchFamily="2" charset="0"/>
                <a:ea typeface="Roboto Condensed" panose="02000000000000000000" pitchFamily="2" charset="0"/>
              </a:rPr>
              <a:t> </a:t>
            </a:r>
            <a:endParaRPr lang="de-de" sz="1000"/>
          </a:p>
        </p:txBody>
      </p:sp>
      <p:sp>
        <p:nvSpPr>
          <p:cNvPr id="9" name="Textfeld 8">
            <a:extLst>
              <a:ext uri="{FF2B5EF4-FFF2-40B4-BE49-F238E27FC236}">
                <a16:creationId xmlns:a16="http://schemas.microsoft.com/office/drawing/2014/main" id="{BC1622FF-BAB5-5F42-9BB2-B834FC1F97C3}"/>
              </a:ext>
            </a:extLst>
          </p:cNvPr>
          <p:cNvSpPr txBox="1"/>
          <p:nvPr/>
        </p:nvSpPr>
        <p:spPr>
          <a:xfrm>
            <a:off x="1053181" y="1107914"/>
            <a:ext cx="6488349" cy="5770811"/>
          </a:xfrm>
          <a:prstGeom prst="rect">
            <a:avLst/>
          </a:prstGeom>
          <a:noFill/>
        </p:spPr>
        <p:txBody>
          <a:bodyPr wrap="square" lIns="91440" tIns="45720" rIns="91440" bIns="45720" rtlCol="0" anchor="t">
            <a:spAutoFit/>
          </a:bodyPr>
          <a:lstStyle/>
          <a:p>
            <a:pPr>
              <a:lnSpc>
                <a:spcPct val="150000"/>
              </a:lnSpc>
            </a:pPr>
            <a:r>
              <a:rPr lang="de-DE" dirty="0">
                <a:latin typeface="Arial"/>
              </a:rPr>
              <a:t>1 Motivation</a:t>
            </a:r>
          </a:p>
          <a:p>
            <a:pPr>
              <a:lnSpc>
                <a:spcPct val="150000"/>
              </a:lnSpc>
            </a:pPr>
            <a:r>
              <a:rPr lang="de-DE" dirty="0">
                <a:latin typeface="Arial"/>
              </a:rPr>
              <a:t>   1.1 Zusammenhang Motivation und Leistungsverhalten</a:t>
            </a:r>
          </a:p>
          <a:p>
            <a:pPr>
              <a:lnSpc>
                <a:spcPct val="150000"/>
              </a:lnSpc>
            </a:pPr>
            <a:r>
              <a:rPr lang="de-DE" dirty="0">
                <a:latin typeface="Arial"/>
              </a:rPr>
              <a:t>   1.2 Motivationstheorien</a:t>
            </a:r>
          </a:p>
          <a:p>
            <a:pPr>
              <a:lnSpc>
                <a:spcPct val="150000"/>
              </a:lnSpc>
            </a:pPr>
            <a:r>
              <a:rPr lang="de-DE" dirty="0">
                <a:latin typeface="Arial"/>
              </a:rPr>
              <a:t>   1.3 Maßnahmen zur Motivationsförderung</a:t>
            </a:r>
          </a:p>
          <a:p>
            <a:pPr>
              <a:lnSpc>
                <a:spcPct val="150000"/>
              </a:lnSpc>
            </a:pPr>
            <a:r>
              <a:rPr lang="de-DE" dirty="0">
                <a:latin typeface="Arial"/>
              </a:rPr>
              <a:t>2 Leistungsängstlichkeit</a:t>
            </a:r>
          </a:p>
          <a:p>
            <a:pPr>
              <a:lnSpc>
                <a:spcPct val="150000"/>
              </a:lnSpc>
            </a:pPr>
            <a:r>
              <a:rPr lang="de-DE" dirty="0">
                <a:latin typeface="Arial"/>
              </a:rPr>
              <a:t>   2.1 Konzept der Leistungsangst, Bedingungsfaktoren und</a:t>
            </a:r>
          </a:p>
          <a:p>
            <a:pPr>
              <a:lnSpc>
                <a:spcPct val="150000"/>
              </a:lnSpc>
            </a:pPr>
            <a:r>
              <a:rPr lang="de-DE" dirty="0">
                <a:latin typeface="Arial"/>
              </a:rPr>
              <a:t>         verwandte Konstrukte</a:t>
            </a:r>
          </a:p>
          <a:p>
            <a:pPr>
              <a:lnSpc>
                <a:spcPct val="150000"/>
              </a:lnSpc>
            </a:pPr>
            <a:r>
              <a:rPr lang="de-DE" dirty="0">
                <a:latin typeface="Arial"/>
              </a:rPr>
              <a:t>   2.2 Theoretische Ansätze</a:t>
            </a:r>
          </a:p>
          <a:p>
            <a:pPr>
              <a:lnSpc>
                <a:spcPct val="150000"/>
              </a:lnSpc>
            </a:pPr>
            <a:r>
              <a:rPr lang="de-DE" dirty="0">
                <a:latin typeface="Arial"/>
              </a:rPr>
              <a:t>   2.3 Diagnostik</a:t>
            </a:r>
          </a:p>
          <a:p>
            <a:pPr>
              <a:lnSpc>
                <a:spcPct val="150000"/>
              </a:lnSpc>
            </a:pPr>
            <a:r>
              <a:rPr lang="de-DE" dirty="0">
                <a:latin typeface="Arial"/>
              </a:rPr>
              <a:t>   2.4 Auswirkungen</a:t>
            </a:r>
          </a:p>
          <a:p>
            <a:pPr>
              <a:lnSpc>
                <a:spcPct val="150000"/>
              </a:lnSpc>
            </a:pPr>
            <a:r>
              <a:rPr lang="de-DE" dirty="0">
                <a:latin typeface="Arial"/>
              </a:rPr>
              <a:t>         2.4.1 Prüfungsangst und Schulleistungen</a:t>
            </a:r>
          </a:p>
          <a:p>
            <a:pPr>
              <a:lnSpc>
                <a:spcPct val="150000"/>
              </a:lnSpc>
            </a:pPr>
            <a:r>
              <a:rPr lang="de-DE" dirty="0">
                <a:latin typeface="Arial"/>
              </a:rPr>
              <a:t>   2.5 Prävention und Therapiemöglichkeiten</a:t>
            </a:r>
          </a:p>
          <a:p>
            <a:pPr>
              <a:lnSpc>
                <a:spcPct val="150000"/>
              </a:lnSpc>
            </a:pPr>
            <a:r>
              <a:rPr lang="de-DE" dirty="0">
                <a:latin typeface="Arial"/>
              </a:rPr>
              <a:t>   Quellen</a:t>
            </a:r>
            <a:endParaRPr lang="de-DE" dirty="0"/>
          </a:p>
          <a:p>
            <a:endParaRPr lang="de-DE"/>
          </a:p>
        </p:txBody>
      </p:sp>
      <p:pic>
        <p:nvPicPr>
          <p:cNvPr id="11" name="Aufgezeichneter Sound">
            <a:hlinkClick r:id="" action="ppaction://media"/>
            <a:extLst>
              <a:ext uri="{FF2B5EF4-FFF2-40B4-BE49-F238E27FC236}">
                <a16:creationId xmlns:a16="http://schemas.microsoft.com/office/drawing/2014/main" id="{5CA41020-415D-4060-9988-3BC2CDB878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86546" y="5635942"/>
            <a:ext cx="487363" cy="487363"/>
          </a:xfrm>
          <a:prstGeom prst="rect">
            <a:avLst/>
          </a:prstGeom>
        </p:spPr>
      </p:pic>
    </p:spTree>
    <p:extLst>
      <p:ext uri="{BB962C8B-B14F-4D97-AF65-F5344CB8AC3E}">
        <p14:creationId xmlns:p14="http://schemas.microsoft.com/office/powerpoint/2010/main" val="197924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9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1270" y="1106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8" name="Textfeld 17">
            <a:extLst>
              <a:ext uri="{FF2B5EF4-FFF2-40B4-BE49-F238E27FC236}">
                <a16:creationId xmlns:a16="http://schemas.microsoft.com/office/drawing/2014/main" id="{B5AD9389-41D6-D54C-8945-CC0503C928A1}"/>
              </a:ext>
            </a:extLst>
          </p:cNvPr>
          <p:cNvSpPr txBox="1"/>
          <p:nvPr/>
        </p:nvSpPr>
        <p:spPr>
          <a:xfrm>
            <a:off x="1704341" y="135870"/>
            <a:ext cx="5243512" cy="923330"/>
          </a:xfrm>
          <a:prstGeom prst="rect">
            <a:avLst/>
          </a:prstGeom>
          <a:noFill/>
        </p:spPr>
        <p:txBody>
          <a:bodyPr wrap="square" rtlCol="0">
            <a:spAutoFit/>
          </a:bodyPr>
          <a:lstStyle/>
          <a:p>
            <a:r>
              <a:rPr lang="de-DE">
                <a:solidFill>
                  <a:schemeClr val="bg1"/>
                </a:solidFill>
              </a:rPr>
              <a:t>2.1 Konzept der Leistungsangst, Bedingungsfaktoren und verwandte Konstrukte </a:t>
            </a:r>
          </a:p>
          <a:p>
            <a:endParaRPr lang="de-DE"/>
          </a:p>
        </p:txBody>
      </p:sp>
      <p:sp>
        <p:nvSpPr>
          <p:cNvPr id="19" name="Textfeld 18">
            <a:extLst>
              <a:ext uri="{FF2B5EF4-FFF2-40B4-BE49-F238E27FC236}">
                <a16:creationId xmlns:a16="http://schemas.microsoft.com/office/drawing/2014/main" id="{023E39DC-91F4-F641-905D-4FFA8761CBE7}"/>
              </a:ext>
            </a:extLst>
          </p:cNvPr>
          <p:cNvSpPr txBox="1"/>
          <p:nvPr/>
        </p:nvSpPr>
        <p:spPr>
          <a:xfrm>
            <a:off x="1153795" y="1367030"/>
            <a:ext cx="4761230" cy="369332"/>
          </a:xfrm>
          <a:prstGeom prst="rect">
            <a:avLst/>
          </a:prstGeom>
          <a:noFill/>
        </p:spPr>
        <p:txBody>
          <a:bodyPr wrap="square" rtlCol="0">
            <a:spAutoFit/>
          </a:bodyPr>
          <a:lstStyle/>
          <a:p>
            <a:r>
              <a:rPr lang="de-DE" i="1"/>
              <a:t>Entstehung einer Schulphobie:</a:t>
            </a:r>
          </a:p>
        </p:txBody>
      </p:sp>
      <p:sp>
        <p:nvSpPr>
          <p:cNvPr id="21" name="Textfeld 20">
            <a:extLst>
              <a:ext uri="{FF2B5EF4-FFF2-40B4-BE49-F238E27FC236}">
                <a16:creationId xmlns:a16="http://schemas.microsoft.com/office/drawing/2014/main" id="{FD67D62C-5971-E24E-B083-CF8FEF7B0BB0}"/>
              </a:ext>
            </a:extLst>
          </p:cNvPr>
          <p:cNvSpPr txBox="1"/>
          <p:nvPr/>
        </p:nvSpPr>
        <p:spPr>
          <a:xfrm>
            <a:off x="1153795" y="1724363"/>
            <a:ext cx="5318443" cy="1754326"/>
          </a:xfrm>
          <a:prstGeom prst="rect">
            <a:avLst/>
          </a:prstGeom>
          <a:noFill/>
        </p:spPr>
        <p:txBody>
          <a:bodyPr wrap="square" rtlCol="0">
            <a:spAutoFit/>
          </a:bodyPr>
          <a:lstStyle/>
          <a:p>
            <a:pPr marL="285750" indent="-285750">
              <a:buFont typeface="Wingdings" pitchFamily="2" charset="2"/>
              <a:buChar char="Ø"/>
            </a:pPr>
            <a:r>
              <a:rPr lang="de-DE" err="1"/>
              <a:t>Dependente</a:t>
            </a:r>
            <a:r>
              <a:rPr lang="de-DE"/>
              <a:t> Mutter-Kind-Beziehung</a:t>
            </a:r>
          </a:p>
          <a:p>
            <a:pPr marL="285750" indent="-285750">
              <a:buFont typeface="Wingdings" pitchFamily="2" charset="2"/>
              <a:buChar char="Ø"/>
            </a:pPr>
            <a:r>
              <a:rPr lang="de-DE"/>
              <a:t>Kind: </a:t>
            </a:r>
          </a:p>
          <a:p>
            <a:r>
              <a:rPr lang="de-DE"/>
              <a:t>        - körperlich oder psychisch bedingte Angst</a:t>
            </a:r>
          </a:p>
          <a:p>
            <a:r>
              <a:rPr lang="de-DE"/>
              <a:t>        - wenig Selbstbewusstsein</a:t>
            </a:r>
          </a:p>
          <a:p>
            <a:r>
              <a:rPr lang="de-DE"/>
              <a:t>        - Trennungsangst </a:t>
            </a:r>
          </a:p>
          <a:p>
            <a:endParaRPr lang="de-DE"/>
          </a:p>
        </p:txBody>
      </p:sp>
      <p:sp>
        <p:nvSpPr>
          <p:cNvPr id="22" name="Textfeld 21">
            <a:extLst>
              <a:ext uri="{FF2B5EF4-FFF2-40B4-BE49-F238E27FC236}">
                <a16:creationId xmlns:a16="http://schemas.microsoft.com/office/drawing/2014/main" id="{687C1615-2806-E841-B2A9-4D1FAFFA45E8}"/>
              </a:ext>
            </a:extLst>
          </p:cNvPr>
          <p:cNvSpPr txBox="1"/>
          <p:nvPr/>
        </p:nvSpPr>
        <p:spPr>
          <a:xfrm>
            <a:off x="1072198" y="3577432"/>
            <a:ext cx="7686040" cy="3046988"/>
          </a:xfrm>
          <a:prstGeom prst="rect">
            <a:avLst/>
          </a:prstGeom>
          <a:noFill/>
        </p:spPr>
        <p:txBody>
          <a:bodyPr wrap="square" rtlCol="0">
            <a:spAutoFit/>
          </a:bodyPr>
          <a:lstStyle/>
          <a:p>
            <a:r>
              <a:rPr lang="de-DE" i="1"/>
              <a:t>Gruppen der Schulverweigerung: </a:t>
            </a:r>
          </a:p>
          <a:p>
            <a:endParaRPr lang="de-DE" sz="1100" i="1"/>
          </a:p>
          <a:p>
            <a:pPr marL="342900" indent="-342900">
              <a:buAutoNum type="arabicParenR"/>
            </a:pPr>
            <a:r>
              <a:rPr lang="de-DE"/>
              <a:t>Vermeidung von Reizen </a:t>
            </a:r>
            <a:r>
              <a:rPr lang="de-DE">
                <a:sym typeface="Wingdings" pitchFamily="2" charset="2"/>
              </a:rPr>
              <a:t> Vermeidung negativer Gefühle </a:t>
            </a:r>
          </a:p>
          <a:p>
            <a:r>
              <a:rPr lang="de-DE">
                <a:sym typeface="Wingdings" pitchFamily="2" charset="2"/>
              </a:rPr>
              <a:t>      (z.B. bestimmte Lehrer oder Fächer)</a:t>
            </a:r>
          </a:p>
          <a:p>
            <a:r>
              <a:rPr lang="de-DE">
                <a:sym typeface="Wingdings" pitchFamily="2" charset="2"/>
              </a:rPr>
              <a:t>2)   Flucht aus aversiven sozialen Situationen (z.B. Prüfungen schreiben,</a:t>
            </a:r>
          </a:p>
          <a:p>
            <a:r>
              <a:rPr lang="de-DE">
                <a:sym typeface="Wingdings" pitchFamily="2" charset="2"/>
              </a:rPr>
              <a:t>      Referat halten)</a:t>
            </a:r>
          </a:p>
          <a:p>
            <a:pPr marL="342900" indent="-342900">
              <a:buAutoNum type="arabicParenR" startAt="3"/>
            </a:pPr>
            <a:r>
              <a:rPr lang="de-DE">
                <a:sym typeface="Wingdings" pitchFamily="2" charset="2"/>
              </a:rPr>
              <a:t>Aufmerksamkeitssuchendes Verhalten Verstärkung</a:t>
            </a:r>
          </a:p>
          <a:p>
            <a:r>
              <a:rPr lang="de-DE">
                <a:sym typeface="Wingdings" pitchFamily="2" charset="2"/>
              </a:rPr>
              <a:t>     durch Bezugsperson</a:t>
            </a:r>
          </a:p>
          <a:p>
            <a:pPr marL="342900" indent="-342900">
              <a:buAutoNum type="arabicParenR" startAt="4"/>
            </a:pPr>
            <a:r>
              <a:rPr lang="de-DE">
                <a:sym typeface="Wingdings" pitchFamily="2" charset="2"/>
              </a:rPr>
              <a:t>Positive Verstärker außerhalb der Schule aufsuchen (z.B. Internet)</a:t>
            </a:r>
          </a:p>
          <a:p>
            <a:endParaRPr lang="de-DE">
              <a:sym typeface="Wingdings" pitchFamily="2" charset="2"/>
            </a:endParaRPr>
          </a:p>
          <a:p>
            <a:pPr marL="342900" indent="-342900">
              <a:buAutoNum type="arabicParenR"/>
            </a:pPr>
            <a:endParaRPr lang="de-DE"/>
          </a:p>
        </p:txBody>
      </p:sp>
      <p:pic>
        <p:nvPicPr>
          <p:cNvPr id="23" name="Audio Recording 05.01.2021, 22:27:21" descr="Audio Recording 05.01.2021, 22:27:21">
            <a:hlinkClick r:id="" action="ppaction://media"/>
            <a:extLst>
              <a:ext uri="{FF2B5EF4-FFF2-40B4-BE49-F238E27FC236}">
                <a16:creationId xmlns:a16="http://schemas.microsoft.com/office/drawing/2014/main" id="{97902D8D-5E71-0245-88B6-19265E308C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61505" y="5910363"/>
            <a:ext cx="812800" cy="812800"/>
          </a:xfrm>
          <a:prstGeom prst="rect">
            <a:avLst/>
          </a:prstGeom>
        </p:spPr>
      </p:pic>
    </p:spTree>
    <p:extLst>
      <p:ext uri="{BB962C8B-B14F-4D97-AF65-F5344CB8AC3E}">
        <p14:creationId xmlns:p14="http://schemas.microsoft.com/office/powerpoint/2010/main" val="282443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000"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2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79C88C9B-F1EE-0246-A1DF-C3A88094A0A9}"/>
              </a:ext>
            </a:extLst>
          </p:cNvPr>
          <p:cNvSpPr txBox="1"/>
          <p:nvPr/>
        </p:nvSpPr>
        <p:spPr>
          <a:xfrm>
            <a:off x="1972945" y="228203"/>
            <a:ext cx="5514975" cy="369332"/>
          </a:xfrm>
          <a:prstGeom prst="rect">
            <a:avLst/>
          </a:prstGeom>
          <a:noFill/>
        </p:spPr>
        <p:txBody>
          <a:bodyPr wrap="square" rtlCol="0">
            <a:spAutoFit/>
          </a:bodyPr>
          <a:lstStyle/>
          <a:p>
            <a:r>
              <a:rPr lang="de-DE">
                <a:solidFill>
                  <a:schemeClr val="bg1"/>
                </a:solidFill>
              </a:rPr>
              <a:t>2.2 Theoretische Ansätze </a:t>
            </a:r>
          </a:p>
        </p:txBody>
      </p:sp>
      <p:sp>
        <p:nvSpPr>
          <p:cNvPr id="13" name="Textfeld 12">
            <a:extLst>
              <a:ext uri="{FF2B5EF4-FFF2-40B4-BE49-F238E27FC236}">
                <a16:creationId xmlns:a16="http://schemas.microsoft.com/office/drawing/2014/main" id="{E5E22DC0-D502-4F43-B0F0-4118B320DD86}"/>
              </a:ext>
            </a:extLst>
          </p:cNvPr>
          <p:cNvSpPr txBox="1"/>
          <p:nvPr/>
        </p:nvSpPr>
        <p:spPr>
          <a:xfrm>
            <a:off x="657225" y="1328738"/>
            <a:ext cx="5686425" cy="369332"/>
          </a:xfrm>
          <a:prstGeom prst="rect">
            <a:avLst/>
          </a:prstGeom>
          <a:noFill/>
        </p:spPr>
        <p:txBody>
          <a:bodyPr wrap="square" rtlCol="0">
            <a:spAutoFit/>
          </a:bodyPr>
          <a:lstStyle/>
          <a:p>
            <a:r>
              <a:rPr lang="de-DE" i="1"/>
              <a:t>Tiefenpsychologischer Ansatz:</a:t>
            </a:r>
          </a:p>
        </p:txBody>
      </p:sp>
      <p:sp>
        <p:nvSpPr>
          <p:cNvPr id="14" name="Textfeld 13">
            <a:extLst>
              <a:ext uri="{FF2B5EF4-FFF2-40B4-BE49-F238E27FC236}">
                <a16:creationId xmlns:a16="http://schemas.microsoft.com/office/drawing/2014/main" id="{507E1EAD-99E1-C34F-95ED-E27451E11AEE}"/>
              </a:ext>
            </a:extLst>
          </p:cNvPr>
          <p:cNvSpPr txBox="1"/>
          <p:nvPr/>
        </p:nvSpPr>
        <p:spPr>
          <a:xfrm>
            <a:off x="657225" y="1861928"/>
            <a:ext cx="7958138" cy="3693319"/>
          </a:xfrm>
          <a:prstGeom prst="rect">
            <a:avLst/>
          </a:prstGeom>
          <a:noFill/>
        </p:spPr>
        <p:txBody>
          <a:bodyPr wrap="square" rtlCol="0">
            <a:spAutoFit/>
          </a:bodyPr>
          <a:lstStyle/>
          <a:p>
            <a:pPr marL="285750" indent="-285750">
              <a:buFont typeface="Wingdings" pitchFamily="2" charset="2"/>
              <a:buChar char="Ø"/>
            </a:pPr>
            <a:r>
              <a:rPr lang="de-DE"/>
              <a:t>Angst = Affektzustand </a:t>
            </a:r>
          </a:p>
          <a:p>
            <a:r>
              <a:rPr lang="de-DE">
                <a:sym typeface="Wingdings" pitchFamily="2" charset="2"/>
              </a:rPr>
              <a:t>                  Zurückführbar auf unzureichend verarbeitete Konflikte und</a:t>
            </a:r>
          </a:p>
          <a:p>
            <a:r>
              <a:rPr lang="de-DE">
                <a:sym typeface="Wingdings" pitchFamily="2" charset="2"/>
              </a:rPr>
              <a:t>                      Versagenserlebnisse aus früher Kindheit</a:t>
            </a:r>
          </a:p>
          <a:p>
            <a:r>
              <a:rPr lang="de-DE">
                <a:sym typeface="Wingdings" pitchFamily="2" charset="2"/>
              </a:rPr>
              <a:t>                  Aktualisierung in Stresssituationen</a:t>
            </a:r>
          </a:p>
          <a:p>
            <a:endParaRPr lang="de-DE">
              <a:sym typeface="Wingdings" pitchFamily="2" charset="2"/>
            </a:endParaRPr>
          </a:p>
          <a:p>
            <a:pPr marL="285750" indent="-285750">
              <a:buFont typeface="Wingdings" pitchFamily="2" charset="2"/>
              <a:buChar char="Ø"/>
            </a:pPr>
            <a:r>
              <a:rPr lang="de-DE">
                <a:sym typeface="Wingdings" pitchFamily="2" charset="2"/>
              </a:rPr>
              <a:t>Primäre Angst durch:</a:t>
            </a:r>
          </a:p>
          <a:p>
            <a:r>
              <a:rPr lang="de-DE">
                <a:sym typeface="Wingdings" pitchFamily="2" charset="2"/>
              </a:rPr>
              <a:t>	   Erleben des Geburtstraumas oder aus Hilfslosigkeit</a:t>
            </a:r>
          </a:p>
          <a:p>
            <a:endParaRPr lang="de-DE">
              <a:sym typeface="Wingdings" pitchFamily="2" charset="2"/>
            </a:endParaRPr>
          </a:p>
          <a:p>
            <a:pPr marL="285750" indent="-285750">
              <a:buFont typeface="Wingdings" pitchFamily="2" charset="2"/>
              <a:buChar char="Ø"/>
            </a:pPr>
            <a:r>
              <a:rPr lang="de-DE">
                <a:sym typeface="Wingdings" pitchFamily="2" charset="2"/>
              </a:rPr>
              <a:t>Sekundäre Angst durch: </a:t>
            </a:r>
          </a:p>
          <a:p>
            <a:r>
              <a:rPr lang="de-DE">
                <a:sym typeface="Wingdings" pitchFamily="2" charset="2"/>
              </a:rPr>
              <a:t>	   Konflikte des Ichs mit dem Es: neurotische Angst</a:t>
            </a:r>
          </a:p>
          <a:p>
            <a:r>
              <a:rPr lang="de-DE">
                <a:sym typeface="Wingdings" pitchFamily="2" charset="2"/>
              </a:rPr>
              <a:t>	   Konflikte des Ichs mit dem Über-Ich: moralische Angst</a:t>
            </a:r>
          </a:p>
          <a:p>
            <a:r>
              <a:rPr lang="de-DE">
                <a:sym typeface="Wingdings" pitchFamily="2" charset="2"/>
              </a:rPr>
              <a:t>	   Konflikte des Ichs mit der Umwelt: Realitätsangst</a:t>
            </a:r>
          </a:p>
          <a:p>
            <a:pPr marL="285750" indent="-285750">
              <a:buFont typeface="Wingdings" pitchFamily="2" charset="2"/>
              <a:buChar char="Ø"/>
            </a:pPr>
            <a:endParaRPr lang="de-DE"/>
          </a:p>
        </p:txBody>
      </p:sp>
      <p:pic>
        <p:nvPicPr>
          <p:cNvPr id="15" name="Audio Recording 05.01.2021, 22:54:10" descr="Audio Recording 05.01.2021, 22:54:10">
            <a:hlinkClick r:id="" action="ppaction://media"/>
            <a:extLst>
              <a:ext uri="{FF2B5EF4-FFF2-40B4-BE49-F238E27FC236}">
                <a16:creationId xmlns:a16="http://schemas.microsoft.com/office/drawing/2014/main" id="{29858EC1-8E26-884D-9CEA-C4745BCD68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02563" y="5372311"/>
            <a:ext cx="812800" cy="812800"/>
          </a:xfrm>
          <a:prstGeom prst="rect">
            <a:avLst/>
          </a:prstGeom>
        </p:spPr>
      </p:pic>
    </p:spTree>
    <p:extLst>
      <p:ext uri="{BB962C8B-B14F-4D97-AF65-F5344CB8AC3E}">
        <p14:creationId xmlns:p14="http://schemas.microsoft.com/office/powerpoint/2010/main" val="404895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08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2356D604-0B85-7643-B16E-E7BE9CC0B368}"/>
              </a:ext>
            </a:extLst>
          </p:cNvPr>
          <p:cNvSpPr txBox="1"/>
          <p:nvPr/>
        </p:nvSpPr>
        <p:spPr>
          <a:xfrm>
            <a:off x="1985962" y="215682"/>
            <a:ext cx="3757613" cy="646331"/>
          </a:xfrm>
          <a:prstGeom prst="rect">
            <a:avLst/>
          </a:prstGeom>
          <a:noFill/>
        </p:spPr>
        <p:txBody>
          <a:bodyPr wrap="square" rtlCol="0">
            <a:spAutoFit/>
          </a:bodyPr>
          <a:lstStyle/>
          <a:p>
            <a:r>
              <a:rPr lang="de-DE">
                <a:solidFill>
                  <a:schemeClr val="bg1"/>
                </a:solidFill>
              </a:rPr>
              <a:t>2.2 Theoretische Ansätze </a:t>
            </a:r>
          </a:p>
          <a:p>
            <a:endParaRPr lang="de-DE"/>
          </a:p>
        </p:txBody>
      </p:sp>
      <p:sp>
        <p:nvSpPr>
          <p:cNvPr id="13" name="Textfeld 12">
            <a:extLst>
              <a:ext uri="{FF2B5EF4-FFF2-40B4-BE49-F238E27FC236}">
                <a16:creationId xmlns:a16="http://schemas.microsoft.com/office/drawing/2014/main" id="{1F0CA25B-4FA6-5B4A-8890-10879FE9613A}"/>
              </a:ext>
            </a:extLst>
          </p:cNvPr>
          <p:cNvSpPr txBox="1"/>
          <p:nvPr/>
        </p:nvSpPr>
        <p:spPr>
          <a:xfrm>
            <a:off x="659288" y="1249574"/>
            <a:ext cx="3779838" cy="369332"/>
          </a:xfrm>
          <a:prstGeom prst="rect">
            <a:avLst/>
          </a:prstGeom>
          <a:noFill/>
        </p:spPr>
        <p:txBody>
          <a:bodyPr wrap="square" rtlCol="0">
            <a:spAutoFit/>
          </a:bodyPr>
          <a:lstStyle/>
          <a:p>
            <a:r>
              <a:rPr lang="de-DE" i="1" err="1"/>
              <a:t>Behavioraler</a:t>
            </a:r>
            <a:r>
              <a:rPr lang="de-DE" i="1"/>
              <a:t> Ansatz:</a:t>
            </a:r>
          </a:p>
        </p:txBody>
      </p:sp>
      <p:sp>
        <p:nvSpPr>
          <p:cNvPr id="14" name="Textfeld 13">
            <a:extLst>
              <a:ext uri="{FF2B5EF4-FFF2-40B4-BE49-F238E27FC236}">
                <a16:creationId xmlns:a16="http://schemas.microsoft.com/office/drawing/2014/main" id="{184EA4C4-262F-2B4D-A316-D309BCA5897E}"/>
              </a:ext>
            </a:extLst>
          </p:cNvPr>
          <p:cNvSpPr txBox="1"/>
          <p:nvPr/>
        </p:nvSpPr>
        <p:spPr>
          <a:xfrm>
            <a:off x="648652" y="1775489"/>
            <a:ext cx="7580948" cy="1477328"/>
          </a:xfrm>
          <a:prstGeom prst="rect">
            <a:avLst/>
          </a:prstGeom>
          <a:noFill/>
        </p:spPr>
        <p:txBody>
          <a:bodyPr wrap="square" rtlCol="0">
            <a:spAutoFit/>
          </a:bodyPr>
          <a:lstStyle/>
          <a:p>
            <a:pPr marL="285750" indent="-285750">
              <a:buFont typeface="Wingdings" pitchFamily="2" charset="2"/>
              <a:buChar char="Ø"/>
            </a:pPr>
            <a:r>
              <a:rPr lang="de-DE"/>
              <a:t>Angst = erworbene Reaktionstendenz auf bedrohliche </a:t>
            </a:r>
          </a:p>
          <a:p>
            <a:r>
              <a:rPr lang="de-DE"/>
              <a:t>                  Reize durch:</a:t>
            </a:r>
          </a:p>
          <a:p>
            <a:r>
              <a:rPr lang="de-DE"/>
              <a:t>                  </a:t>
            </a:r>
            <a:r>
              <a:rPr lang="de-DE">
                <a:sym typeface="Wingdings" pitchFamily="2" charset="2"/>
              </a:rPr>
              <a:t> </a:t>
            </a:r>
            <a:r>
              <a:rPr lang="de-DE" err="1"/>
              <a:t>respondentes</a:t>
            </a:r>
            <a:r>
              <a:rPr lang="de-DE"/>
              <a:t> Lernen</a:t>
            </a:r>
          </a:p>
          <a:p>
            <a:r>
              <a:rPr lang="de-DE"/>
              <a:t>                  </a:t>
            </a:r>
            <a:r>
              <a:rPr lang="de-DE">
                <a:sym typeface="Wingdings" pitchFamily="2" charset="2"/>
              </a:rPr>
              <a:t> </a:t>
            </a:r>
            <a:r>
              <a:rPr lang="de-DE"/>
              <a:t>operantes Lernen</a:t>
            </a:r>
          </a:p>
          <a:p>
            <a:r>
              <a:rPr lang="de-DE">
                <a:sym typeface="Wingdings" pitchFamily="2" charset="2"/>
              </a:rPr>
              <a:t>                   </a:t>
            </a:r>
            <a:r>
              <a:rPr lang="de-DE"/>
              <a:t>Modelllernen </a:t>
            </a:r>
          </a:p>
        </p:txBody>
      </p:sp>
      <p:sp>
        <p:nvSpPr>
          <p:cNvPr id="15" name="Textfeld 14">
            <a:extLst>
              <a:ext uri="{FF2B5EF4-FFF2-40B4-BE49-F238E27FC236}">
                <a16:creationId xmlns:a16="http://schemas.microsoft.com/office/drawing/2014/main" id="{C60D3072-0718-FE40-8A6C-BC422C3A812F}"/>
              </a:ext>
            </a:extLst>
          </p:cNvPr>
          <p:cNvSpPr txBox="1"/>
          <p:nvPr/>
        </p:nvSpPr>
        <p:spPr>
          <a:xfrm>
            <a:off x="648652" y="3602008"/>
            <a:ext cx="8257980" cy="2662267"/>
          </a:xfrm>
          <a:prstGeom prst="rect">
            <a:avLst/>
          </a:prstGeom>
          <a:noFill/>
        </p:spPr>
        <p:txBody>
          <a:bodyPr wrap="square" rtlCol="0">
            <a:spAutoFit/>
          </a:bodyPr>
          <a:lstStyle/>
          <a:p>
            <a:pPr marL="285750" indent="-285750">
              <a:buFont typeface="Wingdings" pitchFamily="2" charset="2"/>
              <a:buChar char="Ø"/>
            </a:pPr>
            <a:r>
              <a:rPr lang="de-DE"/>
              <a:t>Triebtheoretisches Modell:</a:t>
            </a:r>
          </a:p>
          <a:p>
            <a:r>
              <a:rPr lang="de-DE"/>
              <a:t>     </a:t>
            </a:r>
            <a:r>
              <a:rPr lang="de-DE">
                <a:sym typeface="Wingdings" pitchFamily="2" charset="2"/>
              </a:rPr>
              <a:t> Betrachtung des Zusammenhangs von Angst und Leistung</a:t>
            </a:r>
          </a:p>
          <a:p>
            <a:endParaRPr lang="de-DE">
              <a:sym typeface="Wingdings" pitchFamily="2" charset="2"/>
            </a:endParaRPr>
          </a:p>
          <a:p>
            <a:r>
              <a:rPr lang="de-DE">
                <a:sym typeface="Wingdings" pitchFamily="2" charset="2"/>
              </a:rPr>
              <a:t>     Angst in Abhängigkeit von Aufgabenschwierigkeit:</a:t>
            </a:r>
          </a:p>
          <a:p>
            <a:endParaRPr lang="de-DE" sz="500">
              <a:sym typeface="Wingdings" pitchFamily="2" charset="2"/>
            </a:endParaRPr>
          </a:p>
          <a:p>
            <a:r>
              <a:rPr lang="de-DE">
                <a:sym typeface="Wingdings" pitchFamily="2" charset="2"/>
              </a:rPr>
              <a:t>          - Angstreize bei einfachen Aufgaben    Verbesserung der Leistung</a:t>
            </a:r>
          </a:p>
          <a:p>
            <a:r>
              <a:rPr lang="de-DE">
                <a:sym typeface="Wingdings" pitchFamily="2" charset="2"/>
              </a:rPr>
              <a:t>          - Angstreize bei </a:t>
            </a:r>
            <a:r>
              <a:rPr lang="de-DE">
                <a:latin typeface="+mn-lt"/>
                <a:sym typeface="Wingdings" pitchFamily="2" charset="2"/>
              </a:rPr>
              <a:t>komplexen</a:t>
            </a:r>
            <a:r>
              <a:rPr lang="de-DE">
                <a:sym typeface="Wingdings" pitchFamily="2" charset="2"/>
              </a:rPr>
              <a:t> Aufgaben  Verschlechterung der Leistung</a:t>
            </a:r>
          </a:p>
          <a:p>
            <a:endParaRPr lang="de-DE"/>
          </a:p>
          <a:p>
            <a:pPr marL="285750" indent="-285750">
              <a:buFont typeface="Wingdings" pitchFamily="2" charset="2"/>
              <a:buChar char="Ø"/>
            </a:pPr>
            <a:r>
              <a:rPr lang="de-DE"/>
              <a:t>Aktivierung gegensätzlicher Antriebe (Aufgabentrieb, Angsttrieb) in selbstwertbedrohenden Situationen z.B. Prüfungen</a:t>
            </a:r>
          </a:p>
        </p:txBody>
      </p:sp>
      <p:pic>
        <p:nvPicPr>
          <p:cNvPr id="16" name="Audio Recording 05.01.2021, 23:25:04" descr="Audio Recording 05.01.2021, 23:25:04">
            <a:hlinkClick r:id="" action="ppaction://media"/>
            <a:extLst>
              <a:ext uri="{FF2B5EF4-FFF2-40B4-BE49-F238E27FC236}">
                <a16:creationId xmlns:a16="http://schemas.microsoft.com/office/drawing/2014/main" id="{06D2B8DC-3EAC-3F41-B466-3A39887E22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57759" y="5550217"/>
            <a:ext cx="812800" cy="812800"/>
          </a:xfrm>
          <a:prstGeom prst="rect">
            <a:avLst/>
          </a:prstGeom>
        </p:spPr>
      </p:pic>
    </p:spTree>
    <p:extLst>
      <p:ext uri="{BB962C8B-B14F-4D97-AF65-F5344CB8AC3E}">
        <p14:creationId xmlns:p14="http://schemas.microsoft.com/office/powerpoint/2010/main" val="277154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45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rtlCol="0">
            <a:spAutoFit/>
          </a:bodyPr>
          <a:lstStyle/>
          <a:p>
            <a:r>
              <a:rPr lang="de-DE">
                <a:solidFill>
                  <a:schemeClr val="bg1"/>
                </a:solidFill>
              </a:rPr>
              <a:t>2.2 Theoretische Ansätze </a:t>
            </a:r>
          </a:p>
          <a:p>
            <a:endParaRPr lang="de-DE"/>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rtlCol="0">
            <a:spAutoFit/>
          </a:bodyPr>
          <a:lstStyle/>
          <a:p>
            <a:r>
              <a:rPr lang="de-DE" i="1"/>
              <a:t>Kognitiver Ansatz:</a:t>
            </a:r>
          </a:p>
        </p:txBody>
      </p:sp>
      <p:sp>
        <p:nvSpPr>
          <p:cNvPr id="14" name="Textfeld 13">
            <a:extLst>
              <a:ext uri="{FF2B5EF4-FFF2-40B4-BE49-F238E27FC236}">
                <a16:creationId xmlns:a16="http://schemas.microsoft.com/office/drawing/2014/main" id="{F8163202-F5F4-8640-89EE-502871453E4B}"/>
              </a:ext>
            </a:extLst>
          </p:cNvPr>
          <p:cNvSpPr txBox="1"/>
          <p:nvPr/>
        </p:nvSpPr>
        <p:spPr>
          <a:xfrm>
            <a:off x="785813" y="2171875"/>
            <a:ext cx="7709217" cy="3539430"/>
          </a:xfrm>
          <a:prstGeom prst="rect">
            <a:avLst/>
          </a:prstGeom>
          <a:noFill/>
        </p:spPr>
        <p:txBody>
          <a:bodyPr wrap="square" rtlCol="0">
            <a:spAutoFit/>
          </a:bodyPr>
          <a:lstStyle/>
          <a:p>
            <a:pPr marL="285750" indent="-285750">
              <a:buFont typeface="Wingdings" pitchFamily="2" charset="2"/>
              <a:buChar char="Ø"/>
            </a:pPr>
            <a:r>
              <a:rPr lang="de-DE"/>
              <a:t>Bedeutung subjektiver Erwartungen und persönlicher Bewertungen von Reizen und Situationen im Zusammenhang mit individueller Selbsteinschätzung</a:t>
            </a:r>
          </a:p>
          <a:p>
            <a:endParaRPr lang="de-DE"/>
          </a:p>
          <a:p>
            <a:endParaRPr lang="de-DE"/>
          </a:p>
          <a:p>
            <a:r>
              <a:rPr lang="de-DE"/>
              <a:t>     Ängstliche Personen: 		           Nicht-ängstliche Personen:</a:t>
            </a:r>
          </a:p>
          <a:p>
            <a:endParaRPr lang="de-DE" sz="600"/>
          </a:p>
          <a:p>
            <a:r>
              <a:rPr lang="de-DE"/>
              <a:t>       </a:t>
            </a:r>
            <a:r>
              <a:rPr lang="de-DE">
                <a:sym typeface="Wingdings" pitchFamily="2" charset="2"/>
              </a:rPr>
              <a:t> deuten auslösende Reize 		 deuten auslösende Reize</a:t>
            </a:r>
          </a:p>
          <a:p>
            <a:r>
              <a:rPr lang="de-DE">
                <a:sym typeface="Wingdings" pitchFamily="2" charset="2"/>
              </a:rPr>
              <a:t>            nicht richtig und nicht		     richtig und situations-</a:t>
            </a:r>
          </a:p>
          <a:p>
            <a:r>
              <a:rPr lang="de-DE">
                <a:sym typeface="Wingdings" pitchFamily="2" charset="2"/>
              </a:rPr>
              <a:t>            situationsangemessen                             angemessen</a:t>
            </a:r>
            <a:endParaRPr lang="de-DE"/>
          </a:p>
          <a:p>
            <a:endParaRPr lang="de-DE"/>
          </a:p>
          <a:p>
            <a:endParaRPr lang="de-DE"/>
          </a:p>
          <a:p>
            <a:pPr marL="285750" indent="-285750">
              <a:buFont typeface="Wingdings" pitchFamily="2" charset="2"/>
              <a:buChar char="Ø"/>
            </a:pPr>
            <a:r>
              <a:rPr lang="de-DE"/>
              <a:t>Selbstaufmerksamkeit</a:t>
            </a:r>
          </a:p>
        </p:txBody>
      </p:sp>
      <p:sp>
        <p:nvSpPr>
          <p:cNvPr id="18" name="Pfeil nach unten 17">
            <a:extLst>
              <a:ext uri="{FF2B5EF4-FFF2-40B4-BE49-F238E27FC236}">
                <a16:creationId xmlns:a16="http://schemas.microsoft.com/office/drawing/2014/main" id="{C57329D7-E524-5846-A491-EA7356524D60}"/>
              </a:ext>
            </a:extLst>
          </p:cNvPr>
          <p:cNvSpPr/>
          <p:nvPr/>
        </p:nvSpPr>
        <p:spPr>
          <a:xfrm>
            <a:off x="4229101" y="3084354"/>
            <a:ext cx="157162" cy="207168"/>
          </a:xfrm>
          <a:prstGeom prst="downArrow">
            <a:avLst/>
          </a:prstGeom>
          <a:solidFill>
            <a:schemeClr val="tx1"/>
          </a:solidFill>
          <a:ln>
            <a:solidFill>
              <a:schemeClr val="tx1"/>
            </a:solidFill>
          </a:ln>
        </p:spPr>
        <p:style>
          <a:lnRef idx="0">
            <a:schemeClr val="accent1"/>
          </a:lnRef>
          <a:fillRef idx="0">
            <a:schemeClr val="accent1"/>
          </a:fillRef>
          <a:effectRef idx="0">
            <a:schemeClr val="accent1"/>
          </a:effectRef>
          <a:fontRef idx="minor">
            <a:schemeClr val="lt1"/>
          </a:fontRef>
        </p:style>
        <p:txBody>
          <a:bodyPr rtlCol="0" anchor="ctr">
            <a:prstTxWarp prst="textNoShape">
              <a:avLst/>
            </a:prstTxWarp>
            <a:noAutofit/>
          </a:bodyPr>
          <a:lstStyle/>
          <a:p>
            <a:pPr algn="ctr"/>
            <a:endParaRPr lang="de-DE"/>
          </a:p>
        </p:txBody>
      </p:sp>
      <p:pic>
        <p:nvPicPr>
          <p:cNvPr id="19" name="Audio Recording 05.01.2021, 23:46:09" descr="Audio Recording 05.01.2021, 23:46:09">
            <a:hlinkClick r:id="" action="ppaction://media"/>
            <a:extLst>
              <a:ext uri="{FF2B5EF4-FFF2-40B4-BE49-F238E27FC236}">
                <a16:creationId xmlns:a16="http://schemas.microsoft.com/office/drawing/2014/main" id="{453A0188-2C18-064E-A090-734B64DFFE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68959" y="5441521"/>
            <a:ext cx="812800" cy="812800"/>
          </a:xfrm>
          <a:prstGeom prst="rect">
            <a:avLst/>
          </a:prstGeom>
        </p:spPr>
      </p:pic>
    </p:spTree>
    <p:extLst>
      <p:ext uri="{BB962C8B-B14F-4D97-AF65-F5344CB8AC3E}">
        <p14:creationId xmlns:p14="http://schemas.microsoft.com/office/powerpoint/2010/main" val="96422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28"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9"/>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2.3 Diagnostik</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699771" cy="3970318"/>
          </a:xfrm>
          <a:prstGeom prst="rect">
            <a:avLst/>
          </a:prstGeom>
          <a:noFill/>
        </p:spPr>
        <p:txBody>
          <a:bodyPr wrap="square" lIns="91440" tIns="45720" rIns="91440" bIns="45720" rtlCol="0" anchor="t">
            <a:spAutoFit/>
          </a:bodyPr>
          <a:lstStyle/>
          <a:p>
            <a:endParaRPr lang="de-DE"/>
          </a:p>
          <a:p>
            <a:pPr marL="285750" indent="-285750">
              <a:buFont typeface="Wingdings"/>
              <a:buChar char="Ø"/>
            </a:pPr>
            <a:r>
              <a:rPr lang="de-DE">
                <a:latin typeface="Arial"/>
                <a:cs typeface="Arial"/>
              </a:rPr>
              <a:t>Diagnostische Informationen können selbst erhoben werden</a:t>
            </a:r>
          </a:p>
          <a:p>
            <a:pPr marL="742950" lvl="1"/>
            <a:r>
              <a:rPr lang="de-DE">
                <a:latin typeface="Arial"/>
                <a:cs typeface="Arial"/>
              </a:rPr>
              <a:t>z.B. durch </a:t>
            </a:r>
          </a:p>
          <a:p>
            <a:pPr marL="742950" lvl="1"/>
            <a:r>
              <a:rPr lang="de-DE">
                <a:latin typeface="Arial"/>
                <a:cs typeface="Arial"/>
              </a:rPr>
              <a:t>- physiologische Messungen</a:t>
            </a:r>
            <a:endParaRPr lang="de-DE"/>
          </a:p>
          <a:p>
            <a:pPr marL="742950" lvl="1"/>
            <a:r>
              <a:rPr lang="de-DE">
                <a:latin typeface="Arial"/>
                <a:cs typeface="Arial"/>
              </a:rPr>
              <a:t>- Selbstreferenzen (freie Erzählung, Fragebogen)</a:t>
            </a:r>
          </a:p>
          <a:p>
            <a:pPr marL="742950" lvl="1"/>
            <a:r>
              <a:rPr lang="de-DE">
                <a:latin typeface="Arial"/>
                <a:cs typeface="Arial"/>
              </a:rPr>
              <a:t>- Beobachtungen/ Fremdeinschätzungen</a:t>
            </a:r>
            <a:endParaRPr lang="de-DE"/>
          </a:p>
          <a:p>
            <a:endParaRPr lang="de-DE">
              <a:latin typeface="Arial"/>
              <a:cs typeface="Arial"/>
            </a:endParaRPr>
          </a:p>
          <a:p>
            <a:pPr marL="285750" indent="-285750">
              <a:buFont typeface="Wingdings"/>
              <a:buChar char="Ø"/>
            </a:pPr>
            <a:r>
              <a:rPr lang="de-DE">
                <a:latin typeface="Arial"/>
                <a:cs typeface="Arial"/>
              </a:rPr>
              <a:t>Bei der Erfassung von Leistungsängstlichkeit werden vorwiegend standardisierte Fragebogen verwendet </a:t>
            </a:r>
          </a:p>
          <a:p>
            <a:pPr marL="285750" indent="-285750">
              <a:buFont typeface="Wingdings"/>
              <a:buChar char="Ø"/>
            </a:pPr>
            <a:endParaRPr lang="de-DE">
              <a:latin typeface="Arial"/>
              <a:cs typeface="Arial"/>
            </a:endParaRPr>
          </a:p>
          <a:p>
            <a:pPr marL="742950" lvl="1"/>
            <a:endParaRPr lang="de-DE">
              <a:latin typeface="Arial"/>
            </a:endParaRPr>
          </a:p>
          <a:p>
            <a:pPr marL="742950" lvl="1"/>
            <a:endParaRPr lang="de-DE"/>
          </a:p>
          <a:p>
            <a:pPr marL="742950" lvl="1"/>
            <a:endParaRPr lang="de-DE">
              <a:latin typeface="Arial"/>
            </a:endParaRPr>
          </a:p>
          <a:p>
            <a:pPr marL="742950" lvl="1"/>
            <a:endParaRPr lang="de-DE">
              <a:latin typeface="Arial"/>
            </a:endParaRPr>
          </a:p>
        </p:txBody>
      </p:sp>
    </p:spTree>
    <p:extLst>
      <p:ext uri="{BB962C8B-B14F-4D97-AF65-F5344CB8AC3E}">
        <p14:creationId xmlns:p14="http://schemas.microsoft.com/office/powerpoint/2010/main" val="684822524"/>
      </p:ext>
    </p:extLst>
  </p:cSld>
  <p:clrMapOvr>
    <a:masterClrMapping/>
  </p:clrMapOvr>
  <p:timing>
    <p:tnLst>
      <p:par>
        <p:cTn id="1" dur="indefinite" restart="never" nodeType="tmRoot">
          <p:childTnLst>
            <p:par>
              <p:cTn id="2"/>
            </p:par>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2.3 Diagnostik</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699771" cy="4247317"/>
          </a:xfrm>
          <a:prstGeom prst="rect">
            <a:avLst/>
          </a:prstGeom>
          <a:noFill/>
        </p:spPr>
        <p:txBody>
          <a:bodyPr wrap="square" lIns="91440" tIns="45720" rIns="91440" bIns="45720" rtlCol="0" anchor="t">
            <a:spAutoFit/>
          </a:bodyPr>
          <a:lstStyle/>
          <a:p>
            <a:endParaRPr lang="de-DE"/>
          </a:p>
          <a:p>
            <a:r>
              <a:rPr lang="de-DE">
                <a:latin typeface="Arial"/>
                <a:cs typeface="Arial"/>
              </a:rPr>
              <a:t>Sechs Hauptgründe für die Verwendung von Fragebogen</a:t>
            </a:r>
          </a:p>
          <a:p>
            <a:endParaRPr lang="de-DE">
              <a:latin typeface="Arial"/>
              <a:cs typeface="Arial"/>
            </a:endParaRPr>
          </a:p>
          <a:p>
            <a:pPr marL="342900" indent="-342900">
              <a:buAutoNum type="arabicPeriod"/>
            </a:pPr>
            <a:r>
              <a:rPr lang="de-DE">
                <a:latin typeface="Arial"/>
                <a:cs typeface="Arial"/>
              </a:rPr>
              <a:t>Ökonomisch: Informationen lassen sich in kurzer Zeit erheben, Auswertung dauert nur wenige Minuten </a:t>
            </a:r>
            <a:endParaRPr lang="de-DE"/>
          </a:p>
          <a:p>
            <a:pPr marL="342900" indent="-342900">
              <a:buAutoNum type="arabicPeriod"/>
            </a:pPr>
            <a:r>
              <a:rPr lang="de-DE">
                <a:latin typeface="Arial"/>
                <a:cs typeface="Arial"/>
              </a:rPr>
              <a:t>Objektiv auswertbar</a:t>
            </a:r>
            <a:endParaRPr lang="de-DE">
              <a:cs typeface="Arial"/>
            </a:endParaRPr>
          </a:p>
          <a:p>
            <a:pPr marL="342900" indent="-342900">
              <a:buAutoNum type="arabicPeriod"/>
            </a:pPr>
            <a:r>
              <a:rPr lang="de-DE">
                <a:latin typeface="Arial"/>
                <a:cs typeface="Arial"/>
              </a:rPr>
              <a:t>Durch Normierung hohe Interpretationsobjektivität</a:t>
            </a:r>
            <a:endParaRPr lang="de-DE">
              <a:cs typeface="Arial"/>
            </a:endParaRPr>
          </a:p>
          <a:p>
            <a:pPr marL="342900" indent="-342900">
              <a:buAutoNum type="arabicPeriod"/>
            </a:pPr>
            <a:r>
              <a:rPr lang="de-DE">
                <a:latin typeface="Arial"/>
                <a:cs typeface="Arial"/>
              </a:rPr>
              <a:t>Sehr zuverlässig, geringe Messfehler </a:t>
            </a:r>
            <a:endParaRPr lang="de-DE">
              <a:cs typeface="Arial"/>
            </a:endParaRPr>
          </a:p>
          <a:p>
            <a:pPr marL="342900" indent="-342900">
              <a:buFontTx/>
              <a:buAutoNum type="arabicPeriod"/>
            </a:pPr>
            <a:r>
              <a:rPr lang="de-DE">
                <a:latin typeface="Arial"/>
                <a:cs typeface="Arial"/>
              </a:rPr>
              <a:t>Validität empirisch gut belegt </a:t>
            </a:r>
            <a:endParaRPr lang="de-DE"/>
          </a:p>
          <a:p>
            <a:pPr marL="342900" indent="-342900">
              <a:buAutoNum type="arabicPeriod"/>
            </a:pPr>
            <a:r>
              <a:rPr lang="de-DE">
                <a:latin typeface="Arial"/>
                <a:cs typeface="Arial"/>
              </a:rPr>
              <a:t>Angst/Ängstlichkeit kann besonders gut durch Selbstbeobachtung erfasst werden </a:t>
            </a:r>
            <a:endParaRPr lang="de-DE">
              <a:cs typeface="Arial"/>
            </a:endParaRPr>
          </a:p>
          <a:p>
            <a:pPr marL="742950" lvl="1"/>
            <a:endParaRPr lang="de-DE">
              <a:latin typeface="Arial"/>
              <a:cs typeface="Arial"/>
            </a:endParaRPr>
          </a:p>
          <a:p>
            <a:pPr marL="742950" lvl="1"/>
            <a:endParaRPr lang="de-DE">
              <a:cs typeface="Arial"/>
            </a:endParaRPr>
          </a:p>
          <a:p>
            <a:pPr marL="742950" lvl="1"/>
            <a:endParaRPr lang="de-DE"/>
          </a:p>
          <a:p>
            <a:pPr marL="742950" lvl="1"/>
            <a:endParaRPr lang="de-DE"/>
          </a:p>
        </p:txBody>
      </p:sp>
    </p:spTree>
    <p:extLst>
      <p:ext uri="{BB962C8B-B14F-4D97-AF65-F5344CB8AC3E}">
        <p14:creationId xmlns:p14="http://schemas.microsoft.com/office/powerpoint/2010/main" val="1529821012"/>
      </p:ext>
    </p:extLst>
  </p:cSld>
  <p:clrMapOvr>
    <a:masterClrMapping/>
  </p:clrMapOvr>
  <p:timing>
    <p:tnLst>
      <p:par>
        <p:cTn id="1" dur="indefinite" restart="never" nodeType="tmRoot">
          <p:childTnLst>
            <p:par>
              <p:cTn id="2"/>
            </p:par>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2.3 Diagnostik</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699771" cy="5355312"/>
          </a:xfrm>
          <a:prstGeom prst="rect">
            <a:avLst/>
          </a:prstGeom>
          <a:noFill/>
        </p:spPr>
        <p:txBody>
          <a:bodyPr wrap="square" lIns="91440" tIns="45720" rIns="91440" bIns="45720" rtlCol="0" anchor="t">
            <a:spAutoFit/>
          </a:bodyPr>
          <a:lstStyle/>
          <a:p>
            <a:endParaRPr lang="de-DE"/>
          </a:p>
          <a:p>
            <a:r>
              <a:rPr lang="de-DE">
                <a:latin typeface="Arial"/>
                <a:cs typeface="Arial"/>
              </a:rPr>
              <a:t>Wichtigste Ansätze der (Leistungs-)Ängstlichkeitsdiagnostik durch Fragebogen</a:t>
            </a:r>
          </a:p>
          <a:p>
            <a:endParaRPr lang="de-DE">
              <a:latin typeface="Arial"/>
              <a:cs typeface="Arial"/>
            </a:endParaRPr>
          </a:p>
          <a:p>
            <a:r>
              <a:rPr lang="de-DE">
                <a:latin typeface="Arial"/>
                <a:cs typeface="Arial"/>
              </a:rPr>
              <a:t>1. Probleme traditioneller Angstdiagnostik </a:t>
            </a:r>
            <a:endParaRPr lang="de-DE"/>
          </a:p>
          <a:p>
            <a:endParaRPr lang="de-DE">
              <a:latin typeface="Arial"/>
              <a:cs typeface="Arial"/>
            </a:endParaRPr>
          </a:p>
          <a:p>
            <a:pPr marL="285750" indent="-285750">
              <a:buFont typeface="Wingdings"/>
              <a:buChar char="Ø"/>
            </a:pPr>
            <a:r>
              <a:rPr lang="de-DE">
                <a:latin typeface="Arial"/>
                <a:cs typeface="Arial"/>
              </a:rPr>
              <a:t>Konzentrieren sich fast nur auf Angstreaktion einer Person </a:t>
            </a:r>
            <a:endParaRPr lang="de-DE">
              <a:cs typeface="Arial"/>
            </a:endParaRPr>
          </a:p>
          <a:p>
            <a:pPr marL="285750" indent="-285750">
              <a:buFont typeface="Wingdings"/>
              <a:buChar char="Ø"/>
            </a:pPr>
            <a:r>
              <a:rPr lang="de-DE">
                <a:latin typeface="Arial"/>
                <a:cs typeface="Arial"/>
              </a:rPr>
              <a:t>Zusätzlich Aspekte sind angemessen: Aspekte der Angstentstehung, Angstbewältigung und Angststabilisierung   </a:t>
            </a:r>
            <a:endParaRPr lang="de-DE">
              <a:cs typeface="Arial"/>
            </a:endParaRPr>
          </a:p>
          <a:p>
            <a:pPr marL="285750" indent="-285750">
              <a:buFont typeface="Wingdings"/>
              <a:buChar char="Ø"/>
            </a:pPr>
            <a:r>
              <a:rPr lang="de-DE">
                <a:latin typeface="Arial"/>
                <a:cs typeface="Arial"/>
              </a:rPr>
              <a:t>Konfundierung: Wenn eine dritte Variable zwei Zufallsvariablen beeinflusst (führt zur Verfälschung) </a:t>
            </a:r>
            <a:endParaRPr lang="de-DE">
              <a:cs typeface="Arial"/>
            </a:endParaRPr>
          </a:p>
          <a:p>
            <a:pPr marL="285750" indent="-285750">
              <a:buFont typeface="Wingdings"/>
              <a:buChar char="Ø"/>
            </a:pPr>
            <a:r>
              <a:rPr lang="de-DE">
                <a:latin typeface="Arial"/>
                <a:cs typeface="Arial"/>
              </a:rPr>
              <a:t>Stellen nur Vorhandensein von (Leistungs-)Ängstlichkeit fest, keine beratungs- und modifikationsrelevante Information </a:t>
            </a:r>
            <a:endParaRPr lang="de-DE">
              <a:cs typeface="Arial"/>
            </a:endParaRPr>
          </a:p>
          <a:p>
            <a:pPr marL="285750" indent="-285750">
              <a:buFont typeface="Wingdings"/>
              <a:buChar char="Ø"/>
            </a:pPr>
            <a:endParaRPr lang="de-DE">
              <a:latin typeface="Arial"/>
              <a:cs typeface="Arial"/>
            </a:endParaRPr>
          </a:p>
          <a:p>
            <a:pPr marL="285750" indent="-285750">
              <a:buFont typeface="Wingdings"/>
              <a:buChar char="Ø"/>
            </a:pPr>
            <a:endParaRPr lang="de-DE">
              <a:latin typeface="Arial"/>
              <a:cs typeface="Arial"/>
            </a:endParaRPr>
          </a:p>
          <a:p>
            <a:pPr marL="742950" lvl="1"/>
            <a:endParaRPr lang="de-DE">
              <a:latin typeface="Arial"/>
            </a:endParaRPr>
          </a:p>
          <a:p>
            <a:pPr marL="742950" lvl="1"/>
            <a:endParaRPr lang="de-DE"/>
          </a:p>
          <a:p>
            <a:pPr marL="742950" lvl="1"/>
            <a:endParaRPr lang="de-DE">
              <a:latin typeface="Arial"/>
            </a:endParaRPr>
          </a:p>
          <a:p>
            <a:pPr marL="742950" lvl="1"/>
            <a:endParaRPr lang="de-DE">
              <a:latin typeface="Arial"/>
            </a:endParaRPr>
          </a:p>
        </p:txBody>
      </p:sp>
    </p:spTree>
    <p:extLst>
      <p:ext uri="{BB962C8B-B14F-4D97-AF65-F5344CB8AC3E}">
        <p14:creationId xmlns:p14="http://schemas.microsoft.com/office/powerpoint/2010/main" val="3965448245"/>
      </p:ext>
    </p:extLst>
  </p:cSld>
  <p:clrMapOvr>
    <a:masterClrMapping/>
  </p:clrMapOvr>
  <p:timing>
    <p:tnLst>
      <p:par>
        <p:cTn id="1" dur="indefinite" restart="never" nodeType="tmRoot">
          <p:childTnLst>
            <p:par>
              <p:cTn id="2"/>
            </p:par>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2.3 Diagnostik</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699771" cy="6463308"/>
          </a:xfrm>
          <a:prstGeom prst="rect">
            <a:avLst/>
          </a:prstGeom>
          <a:noFill/>
        </p:spPr>
        <p:txBody>
          <a:bodyPr wrap="square" lIns="91440" tIns="45720" rIns="91440" bIns="45720" rtlCol="0" anchor="t">
            <a:spAutoFit/>
          </a:bodyPr>
          <a:lstStyle/>
          <a:p>
            <a:endParaRPr lang="de-DE"/>
          </a:p>
          <a:p>
            <a:r>
              <a:rPr lang="de-DE">
                <a:latin typeface="Arial"/>
                <a:cs typeface="Arial"/>
              </a:rPr>
              <a:t>2. Verfahren mit unidimensionaler Auswertung </a:t>
            </a:r>
          </a:p>
          <a:p>
            <a:endParaRPr lang="de-DE">
              <a:latin typeface="Arial"/>
              <a:cs typeface="Arial"/>
            </a:endParaRPr>
          </a:p>
          <a:p>
            <a:pPr marL="285750" indent="-285750">
              <a:buFont typeface="Wingdings"/>
              <a:buChar char="Ø"/>
            </a:pPr>
            <a:r>
              <a:rPr lang="de-DE">
                <a:latin typeface="Arial"/>
                <a:cs typeface="Arial"/>
              </a:rPr>
              <a:t>Wird der Komplexität des Phänomens „Leistungsängstlichkeit“ nicht gerecht </a:t>
            </a:r>
            <a:endParaRPr lang="de-DE">
              <a:cs typeface="Arial"/>
            </a:endParaRPr>
          </a:p>
          <a:p>
            <a:pPr marL="285750" indent="-285750">
              <a:buFont typeface="Wingdings"/>
              <a:buChar char="Ø"/>
            </a:pPr>
            <a:r>
              <a:rPr lang="de-DE">
                <a:latin typeface="Arial"/>
                <a:cs typeface="Arial"/>
              </a:rPr>
              <a:t>Sehen nur Bildung eines Kennwertes vor</a:t>
            </a:r>
            <a:endParaRPr lang="de-DE">
              <a:cs typeface="Arial"/>
            </a:endParaRPr>
          </a:p>
          <a:p>
            <a:pPr marL="285750" indent="-285750">
              <a:buFont typeface="Wingdings"/>
              <a:buChar char="Ø"/>
            </a:pPr>
            <a:r>
              <a:rPr lang="de-DE">
                <a:latin typeface="Arial"/>
                <a:cs typeface="Arial"/>
              </a:rPr>
              <a:t>Entsprechen nicht mehr dem heutigen Wissensstand und sollten nicht mehr verwendet werden </a:t>
            </a:r>
            <a:endParaRPr lang="de-DE">
              <a:cs typeface="Arial"/>
            </a:endParaRPr>
          </a:p>
          <a:p>
            <a:pPr marL="285750" indent="-285750">
              <a:buFont typeface="Wingdings"/>
              <a:buChar char="Ø"/>
            </a:pPr>
            <a:r>
              <a:rPr lang="de-DE">
                <a:latin typeface="Arial"/>
                <a:cs typeface="Arial"/>
              </a:rPr>
              <a:t>Verfahren genügt für groben Eindruck, wenn Leistungsängstlichkeit allgemein betrachte werden soll </a:t>
            </a:r>
            <a:endParaRPr lang="de-DE"/>
          </a:p>
          <a:p>
            <a:endParaRPr lang="de-DE">
              <a:latin typeface="Arial"/>
              <a:cs typeface="Arial"/>
            </a:endParaRPr>
          </a:p>
          <a:p>
            <a:r>
              <a:rPr lang="de-DE">
                <a:latin typeface="Arial"/>
                <a:cs typeface="Arial"/>
              </a:rPr>
              <a:t>3. Verfahren mit </a:t>
            </a:r>
            <a:r>
              <a:rPr lang="de-DE" err="1">
                <a:latin typeface="Arial"/>
                <a:cs typeface="Arial"/>
              </a:rPr>
              <a:t>bidimensionaler</a:t>
            </a:r>
            <a:r>
              <a:rPr lang="de-DE">
                <a:latin typeface="Arial"/>
                <a:cs typeface="Arial"/>
              </a:rPr>
              <a:t> Auswertung </a:t>
            </a:r>
            <a:endParaRPr lang="de-DE"/>
          </a:p>
          <a:p>
            <a:endParaRPr lang="de-DE">
              <a:latin typeface="Arial"/>
              <a:cs typeface="Arial"/>
            </a:endParaRPr>
          </a:p>
          <a:p>
            <a:pPr marL="285750" indent="-285750">
              <a:buFont typeface="Wingdings"/>
              <a:buChar char="Ø"/>
            </a:pPr>
            <a:r>
              <a:rPr lang="de-DE">
                <a:latin typeface="Arial"/>
                <a:cs typeface="Arial"/>
              </a:rPr>
              <a:t>Unterscheidung von Zustandsangst (jetzt im Augenblick) und Eigenschaftsängstlichkeit (im Allgemeinen) </a:t>
            </a:r>
            <a:endParaRPr lang="de-DE">
              <a:cs typeface="Arial"/>
            </a:endParaRPr>
          </a:p>
          <a:p>
            <a:pPr marL="285750" indent="-285750">
              <a:buFont typeface="Wingdings"/>
              <a:buChar char="Ø"/>
            </a:pPr>
            <a:r>
              <a:rPr lang="de-DE">
                <a:latin typeface="Arial"/>
                <a:cs typeface="Arial"/>
              </a:rPr>
              <a:t>Liebert und Morris: Aufgliederung für Leistungsängstlichkeit in Besorgtheitskomponente (sich-sorgen) und Aufgeregtheitskomponente (Selbstwahrnehmung körperlicher Empfindung) </a:t>
            </a:r>
            <a:endParaRPr lang="de-DE"/>
          </a:p>
          <a:p>
            <a:pPr marL="285750" indent="-285750">
              <a:buFont typeface="Wingdings"/>
              <a:buChar char="Ø"/>
            </a:pPr>
            <a:endParaRPr lang="de-DE">
              <a:cs typeface="Arial"/>
            </a:endParaRPr>
          </a:p>
          <a:p>
            <a:pPr marL="742950" lvl="1"/>
            <a:endParaRPr lang="de-DE">
              <a:latin typeface="Arial"/>
              <a:cs typeface="Arial"/>
            </a:endParaRPr>
          </a:p>
          <a:p>
            <a:pPr marL="742950" lvl="1"/>
            <a:endParaRPr lang="de-DE"/>
          </a:p>
          <a:p>
            <a:pPr marL="742950" lvl="1"/>
            <a:endParaRPr lang="de-DE"/>
          </a:p>
          <a:p>
            <a:pPr marL="742950" lvl="1"/>
            <a:endParaRPr lang="de-DE">
              <a:latin typeface="Arial"/>
            </a:endParaRPr>
          </a:p>
        </p:txBody>
      </p:sp>
    </p:spTree>
    <p:extLst>
      <p:ext uri="{BB962C8B-B14F-4D97-AF65-F5344CB8AC3E}">
        <p14:creationId xmlns:p14="http://schemas.microsoft.com/office/powerpoint/2010/main" val="283606683"/>
      </p:ext>
    </p:extLst>
  </p:cSld>
  <p:clrMapOvr>
    <a:masterClrMapping/>
  </p:clrMapOvr>
  <p:timing>
    <p:tnLst>
      <p:par>
        <p:cTn id="1" dur="indefinite" restart="never" nodeType="tmRoot">
          <p:childTnLst>
            <p:par>
              <p:cTn id="2"/>
            </p:par>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2.3 Diagnostik</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699771" cy="4247317"/>
          </a:xfrm>
          <a:prstGeom prst="rect">
            <a:avLst/>
          </a:prstGeom>
          <a:noFill/>
        </p:spPr>
        <p:txBody>
          <a:bodyPr wrap="square" lIns="91440" tIns="45720" rIns="91440" bIns="45720" rtlCol="0" anchor="t">
            <a:spAutoFit/>
          </a:bodyPr>
          <a:lstStyle/>
          <a:p>
            <a:endParaRPr lang="de-DE"/>
          </a:p>
          <a:p>
            <a:r>
              <a:rPr lang="de-DE">
                <a:latin typeface="Arial"/>
                <a:cs typeface="Arial"/>
              </a:rPr>
              <a:t>4. Verfahren mit multidimensionaler Auswertung </a:t>
            </a:r>
          </a:p>
          <a:p>
            <a:endParaRPr lang="de-DE">
              <a:latin typeface="Arial"/>
              <a:cs typeface="Arial"/>
            </a:endParaRPr>
          </a:p>
          <a:p>
            <a:pPr marL="285750" indent="-285750">
              <a:buFont typeface="Wingdings"/>
              <a:buChar char="Ø"/>
            </a:pPr>
            <a:r>
              <a:rPr lang="de-DE">
                <a:latin typeface="Arial"/>
                <a:cs typeface="Arial"/>
              </a:rPr>
              <a:t>Alle modernen Fragebogen umfassen Facetten „Besorgtheit“ und „Aufgeregtheit“ </a:t>
            </a:r>
            <a:endParaRPr lang="de-DE">
              <a:cs typeface="Arial"/>
            </a:endParaRPr>
          </a:p>
          <a:p>
            <a:pPr marL="285750" indent="-285750">
              <a:buFont typeface="Wingdings"/>
              <a:buChar char="Ø"/>
            </a:pPr>
            <a:r>
              <a:rPr lang="de-DE">
                <a:latin typeface="Arial"/>
                <a:cs typeface="Arial"/>
              </a:rPr>
              <a:t>TAI-G (</a:t>
            </a:r>
            <a:r>
              <a:rPr lang="de-DE" i="1">
                <a:latin typeface="Arial"/>
                <a:cs typeface="Arial"/>
              </a:rPr>
              <a:t>Test </a:t>
            </a:r>
            <a:r>
              <a:rPr lang="de-DE" i="1" err="1">
                <a:latin typeface="Arial"/>
                <a:cs typeface="Arial"/>
              </a:rPr>
              <a:t>Anxiety</a:t>
            </a:r>
            <a:r>
              <a:rPr lang="de-DE" i="1">
                <a:latin typeface="Arial"/>
                <a:cs typeface="Arial"/>
              </a:rPr>
              <a:t> </a:t>
            </a:r>
            <a:r>
              <a:rPr lang="de-DE" i="1" err="1">
                <a:latin typeface="Arial"/>
                <a:cs typeface="Arial"/>
              </a:rPr>
              <a:t>Inventory</a:t>
            </a:r>
            <a:r>
              <a:rPr lang="de-DE" i="1">
                <a:latin typeface="Arial"/>
                <a:cs typeface="Arial"/>
              </a:rPr>
              <a:t>-German</a:t>
            </a:r>
            <a:r>
              <a:rPr lang="de-DE">
                <a:latin typeface="Arial"/>
                <a:cs typeface="Arial"/>
              </a:rPr>
              <a:t>) enthält zusätzlich Skalen „Mangel an Zuversicht“ und „Interferenz“ </a:t>
            </a:r>
            <a:endParaRPr lang="de-DE"/>
          </a:p>
          <a:p>
            <a:pPr marL="285750" indent="-285750">
              <a:buFont typeface="Wingdings"/>
              <a:buChar char="Ø"/>
            </a:pPr>
            <a:r>
              <a:rPr lang="de-DE">
                <a:latin typeface="Arial"/>
                <a:cs typeface="Arial"/>
              </a:rPr>
              <a:t>Mit Prüfungsangstfragebogen (PAF) liegt eine auf fünf Items gekürzte normierte Form vor </a:t>
            </a:r>
            <a:endParaRPr lang="de-DE"/>
          </a:p>
          <a:p>
            <a:pPr marL="285750" indent="-285750">
              <a:buFont typeface="Wingdings"/>
              <a:buChar char="Ø"/>
            </a:pPr>
            <a:endParaRPr lang="de-DE">
              <a:latin typeface="Arial"/>
              <a:cs typeface="Arial"/>
            </a:endParaRPr>
          </a:p>
          <a:p>
            <a:pPr marL="285750" indent="-285750">
              <a:buFont typeface="Wingdings"/>
              <a:buChar char="Ø"/>
            </a:pPr>
            <a:endParaRPr lang="de-DE">
              <a:latin typeface="Arial"/>
              <a:cs typeface="Arial"/>
            </a:endParaRPr>
          </a:p>
          <a:p>
            <a:pPr marL="742950" lvl="1"/>
            <a:endParaRPr lang="de-DE">
              <a:latin typeface="Arial"/>
            </a:endParaRPr>
          </a:p>
          <a:p>
            <a:pPr marL="742950" lvl="1"/>
            <a:endParaRPr lang="de-DE"/>
          </a:p>
          <a:p>
            <a:pPr marL="742950" lvl="1"/>
            <a:endParaRPr lang="de-DE">
              <a:latin typeface="Arial"/>
            </a:endParaRPr>
          </a:p>
          <a:p>
            <a:pPr marL="742950" lvl="1"/>
            <a:endParaRPr lang="de-DE">
              <a:latin typeface="Arial"/>
            </a:endParaRPr>
          </a:p>
        </p:txBody>
      </p:sp>
      <p:graphicFrame>
        <p:nvGraphicFramePr>
          <p:cNvPr id="20" name="Tabelle 19">
            <a:extLst>
              <a:ext uri="{FF2B5EF4-FFF2-40B4-BE49-F238E27FC236}">
                <a16:creationId xmlns:a16="http://schemas.microsoft.com/office/drawing/2014/main" id="{0D8C99C7-7DF7-4347-95F7-A0439945A298}"/>
              </a:ext>
            </a:extLst>
          </p:cNvPr>
          <p:cNvGraphicFramePr>
            <a:graphicFrameLocks noGrp="1"/>
          </p:cNvGraphicFramePr>
          <p:nvPr>
            <p:extLst>
              <p:ext uri="{D42A27DB-BD31-4B8C-83A1-F6EECF244321}">
                <p14:modId xmlns:p14="http://schemas.microsoft.com/office/powerpoint/2010/main" val="2212107464"/>
              </p:ext>
            </p:extLst>
          </p:nvPr>
        </p:nvGraphicFramePr>
        <p:xfrm>
          <a:off x="968306" y="4132768"/>
          <a:ext cx="7566877" cy="1706880"/>
        </p:xfrm>
        <a:graphic>
          <a:graphicData uri="http://schemas.openxmlformats.org/drawingml/2006/table">
            <a:tbl>
              <a:tblPr firstRow="1" firstCol="1" bandRow="1">
                <a:tableStyleId>{5940675A-B579-460E-94D1-54222C63F5DA}</a:tableStyleId>
              </a:tblPr>
              <a:tblGrid>
                <a:gridCol w="2370851">
                  <a:extLst>
                    <a:ext uri="{9D8B030D-6E8A-4147-A177-3AD203B41FA5}">
                      <a16:colId xmlns:a16="http://schemas.microsoft.com/office/drawing/2014/main" val="157338455"/>
                    </a:ext>
                  </a:extLst>
                </a:gridCol>
                <a:gridCol w="5196026">
                  <a:extLst>
                    <a:ext uri="{9D8B030D-6E8A-4147-A177-3AD203B41FA5}">
                      <a16:colId xmlns:a16="http://schemas.microsoft.com/office/drawing/2014/main" val="1220655325"/>
                    </a:ext>
                  </a:extLst>
                </a:gridCol>
              </a:tblGrid>
              <a:tr h="0">
                <a:tc>
                  <a:txBody>
                    <a:bodyPr/>
                    <a:lstStyle/>
                    <a:p>
                      <a:pPr algn="l"/>
                      <a:r>
                        <a:rPr lang="de-DE" sz="1600" i="1">
                          <a:effectLst/>
                        </a:rPr>
                        <a:t>Besorgtheit</a:t>
                      </a:r>
                    </a:p>
                  </a:txBody>
                  <a:tcPr marL="68580" marR="68580" marT="0" marB="0"/>
                </a:tc>
                <a:tc>
                  <a:txBody>
                    <a:bodyPr/>
                    <a:lstStyle/>
                    <a:p>
                      <a:pPr lvl="0" algn="l">
                        <a:buNone/>
                      </a:pPr>
                      <a:r>
                        <a:rPr lang="de-DE" sz="1600" b="0" i="0" u="none" strike="noStrike" noProof="0">
                          <a:effectLst/>
                          <a:latin typeface="Arial"/>
                        </a:rPr>
                        <a:t>„</a:t>
                      </a:r>
                      <a:r>
                        <a:rPr lang="de-DE" sz="1600">
                          <a:effectLst/>
                        </a:rPr>
                        <a:t>Ich denke über die Konsequenzen eines möglichen Misserfolgs nach.</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70165620"/>
                  </a:ext>
                </a:extLst>
              </a:tr>
              <a:tr h="0">
                <a:tc>
                  <a:txBody>
                    <a:bodyPr/>
                    <a:lstStyle/>
                    <a:p>
                      <a:pPr algn="l"/>
                      <a:r>
                        <a:rPr lang="de-DE" sz="1600" i="1">
                          <a:effectLst/>
                        </a:rPr>
                        <a:t>Aufgeregtheit</a:t>
                      </a:r>
                    </a:p>
                  </a:txBody>
                  <a:tcPr marL="68580" marR="68580" marT="0" marB="0"/>
                </a:tc>
                <a:tc>
                  <a:txBody>
                    <a:bodyPr/>
                    <a:lstStyle/>
                    <a:p>
                      <a:pPr lvl="0" algn="l">
                        <a:buNone/>
                      </a:pPr>
                      <a:r>
                        <a:rPr lang="de-DE" sz="1600" b="0" i="0" u="none" strike="noStrike" noProof="0">
                          <a:effectLst/>
                          <a:latin typeface="Arial"/>
                        </a:rPr>
                        <a:t>„</a:t>
                      </a:r>
                      <a:r>
                        <a:rPr lang="de-DE" sz="1600">
                          <a:effectLst/>
                        </a:rPr>
                        <a:t>Ich bin aufgeregt.</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3495591466"/>
                  </a:ext>
                </a:extLst>
              </a:tr>
              <a:tr h="0">
                <a:tc>
                  <a:txBody>
                    <a:bodyPr/>
                    <a:lstStyle/>
                    <a:p>
                      <a:pPr algn="l"/>
                      <a:r>
                        <a:rPr lang="de-DE" sz="1600" i="1">
                          <a:effectLst/>
                        </a:rPr>
                        <a:t>Mangel an Zuversicht</a:t>
                      </a:r>
                    </a:p>
                  </a:txBody>
                  <a:tcPr marL="68580" marR="68580" marT="0" marB="0"/>
                </a:tc>
                <a:tc>
                  <a:txBody>
                    <a:bodyPr/>
                    <a:lstStyle/>
                    <a:p>
                      <a:pPr lvl="0" algn="l">
                        <a:buNone/>
                      </a:pPr>
                      <a:r>
                        <a:rPr lang="de-DE" sz="1600" b="0" i="0" u="none" strike="noStrike" noProof="0">
                          <a:effectLst/>
                          <a:latin typeface="Arial"/>
                        </a:rPr>
                        <a:t>„</a:t>
                      </a:r>
                      <a:r>
                        <a:rPr lang="de-DE" sz="1600">
                          <a:effectLst/>
                        </a:rPr>
                        <a:t>Ich bin zuversichtlich was meine Leistungen betrifft.</a:t>
                      </a:r>
                      <a:r>
                        <a:rPr lang="de-DE" sz="1600" b="0" i="0" u="none" strike="noStrike" noProof="0">
                          <a:effectLst/>
                          <a:latin typeface="Arial"/>
                        </a:rPr>
                        <a:t>“ </a:t>
                      </a:r>
                      <a:r>
                        <a:rPr lang="de-DE" sz="1600">
                          <a:effectLst/>
                        </a:rPr>
                        <a:t>(umgepolt)</a:t>
                      </a:r>
                    </a:p>
                  </a:txBody>
                  <a:tcPr marL="68580" marR="68580" marT="0" marB="0"/>
                </a:tc>
                <a:extLst>
                  <a:ext uri="{0D108BD9-81ED-4DB2-BD59-A6C34878D82A}">
                    <a16:rowId xmlns:a16="http://schemas.microsoft.com/office/drawing/2014/main" val="321911474"/>
                  </a:ext>
                </a:extLst>
              </a:tr>
              <a:tr h="0">
                <a:tc>
                  <a:txBody>
                    <a:bodyPr/>
                    <a:lstStyle/>
                    <a:p>
                      <a:pPr algn="l"/>
                      <a:r>
                        <a:rPr lang="de-DE" sz="1600" i="1">
                          <a:effectLst/>
                        </a:rPr>
                        <a:t>Interferenz </a:t>
                      </a:r>
                    </a:p>
                  </a:txBody>
                  <a:tcPr marL="68580" marR="68580" marT="0" marB="0"/>
                </a:tc>
                <a:tc>
                  <a:txBody>
                    <a:bodyPr/>
                    <a:lstStyle/>
                    <a:p>
                      <a:pPr lvl="0" algn="l">
                        <a:buNone/>
                      </a:pPr>
                      <a:r>
                        <a:rPr lang="de-DE" sz="1600" b="0" i="0" u="none" strike="noStrike" noProof="0">
                          <a:effectLst/>
                          <a:latin typeface="Arial"/>
                        </a:rPr>
                        <a:t>„</a:t>
                      </a:r>
                      <a:r>
                        <a:rPr lang="de-DE" sz="1600">
                          <a:effectLst/>
                        </a:rPr>
                        <a:t>Mir schießen plötzlich Gedanken durch den Kopf, die mich blockieren.</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1892044581"/>
                  </a:ext>
                </a:extLst>
              </a:tr>
            </a:tbl>
          </a:graphicData>
        </a:graphic>
      </p:graphicFrame>
      <p:sp>
        <p:nvSpPr>
          <p:cNvPr id="21" name="Textfeld 20">
            <a:extLst>
              <a:ext uri="{FF2B5EF4-FFF2-40B4-BE49-F238E27FC236}">
                <a16:creationId xmlns:a16="http://schemas.microsoft.com/office/drawing/2014/main" id="{E664A8E8-56A3-4B95-953A-C36975341640}"/>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de-DE"/>
          </a:p>
        </p:txBody>
      </p:sp>
    </p:spTree>
    <p:extLst>
      <p:ext uri="{BB962C8B-B14F-4D97-AF65-F5344CB8AC3E}">
        <p14:creationId xmlns:p14="http://schemas.microsoft.com/office/powerpoint/2010/main" val="3579283186"/>
      </p:ext>
    </p:extLst>
  </p:cSld>
  <p:clrMapOvr>
    <a:masterClrMapping/>
  </p:clrMapOvr>
  <p:timing>
    <p:tnLst>
      <p:par>
        <p:cTn id="1" dur="indefinite" restart="never" nodeType="tmRoot">
          <p:childTnLst>
            <p:par>
              <p:cTn id="2"/>
            </p:par>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2.3 Diagnostik</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699771" cy="6678751"/>
          </a:xfrm>
          <a:prstGeom prst="rect">
            <a:avLst/>
          </a:prstGeom>
          <a:noFill/>
        </p:spPr>
        <p:txBody>
          <a:bodyPr wrap="square" lIns="91440" tIns="45720" rIns="91440" bIns="45720" rtlCol="0" anchor="t">
            <a:spAutoFit/>
          </a:bodyPr>
          <a:lstStyle/>
          <a:p>
            <a:endParaRPr lang="de-DE"/>
          </a:p>
          <a:p>
            <a:r>
              <a:rPr lang="de-DE">
                <a:latin typeface="Arial"/>
                <a:cs typeface="Arial"/>
              </a:rPr>
              <a:t>5. Differentielle Leistungsängstlichkeitsdiagnostik</a:t>
            </a: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endParaRPr lang="de-DE">
              <a:latin typeface="Arial"/>
              <a:cs typeface="Arial"/>
            </a:endParaRPr>
          </a:p>
          <a:p>
            <a:r>
              <a:rPr lang="de-DE" sz="1400">
                <a:latin typeface="Arial"/>
                <a:cs typeface="Arial"/>
              </a:rPr>
              <a:t>Modell der Differentiellen Leistungsängstlichkeitsdiagnostik (Rost &amp; Schermer, 2007) </a:t>
            </a:r>
            <a:endParaRPr lang="de-DE" sz="1400"/>
          </a:p>
          <a:p>
            <a:pPr marL="285750" indent="-285750">
              <a:buFont typeface="Wingdings"/>
              <a:buChar char="Ø"/>
            </a:pPr>
            <a:endParaRPr lang="de-DE">
              <a:latin typeface="Arial"/>
              <a:cs typeface="Arial"/>
            </a:endParaRPr>
          </a:p>
          <a:p>
            <a:pPr marL="742950" lvl="1"/>
            <a:endParaRPr lang="de-DE">
              <a:latin typeface="Arial"/>
            </a:endParaRPr>
          </a:p>
          <a:p>
            <a:pPr marL="742950" lvl="1"/>
            <a:endParaRPr lang="de-DE"/>
          </a:p>
          <a:p>
            <a:pPr marL="742950" lvl="1"/>
            <a:endParaRPr lang="de-DE">
              <a:latin typeface="Arial"/>
            </a:endParaRPr>
          </a:p>
          <a:p>
            <a:pPr marL="742950" lvl="1"/>
            <a:endParaRPr lang="de-DE">
              <a:latin typeface="Arial"/>
            </a:endParaRPr>
          </a:p>
        </p:txBody>
      </p:sp>
      <p:pic>
        <p:nvPicPr>
          <p:cNvPr id="16" name="Grafik 16">
            <a:extLst>
              <a:ext uri="{FF2B5EF4-FFF2-40B4-BE49-F238E27FC236}">
                <a16:creationId xmlns:a16="http://schemas.microsoft.com/office/drawing/2014/main" id="{1632ECFA-382C-47CB-AF68-2B05A324EBA2}"/>
              </a:ext>
            </a:extLst>
          </p:cNvPr>
          <p:cNvPicPr>
            <a:picLocks noChangeAspect="1"/>
          </p:cNvPicPr>
          <p:nvPr/>
        </p:nvPicPr>
        <p:blipFill>
          <a:blip r:embed="rId3"/>
          <a:stretch>
            <a:fillRect/>
          </a:stretch>
        </p:blipFill>
        <p:spPr>
          <a:xfrm>
            <a:off x="2002497" y="1993340"/>
            <a:ext cx="4929374" cy="4218963"/>
          </a:xfrm>
          <a:prstGeom prst="rect">
            <a:avLst/>
          </a:prstGeom>
        </p:spPr>
      </p:pic>
    </p:spTree>
    <p:extLst>
      <p:ext uri="{BB962C8B-B14F-4D97-AF65-F5344CB8AC3E}">
        <p14:creationId xmlns:p14="http://schemas.microsoft.com/office/powerpoint/2010/main" val="1453559573"/>
      </p:ext>
    </p:extLst>
  </p:cSld>
  <p:clrMapOvr>
    <a:masterClrMapping/>
  </p:clrMapOvr>
  <p:timing>
    <p:tnLst>
      <p:par>
        <p:cTn id="1" dur="indefinite" restart="never" nodeType="tmRoot">
          <p:childTnLst>
            <p:par>
              <p:cTn id="2"/>
            </p:par>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nSpc>
                <a:spcPct val="150000"/>
              </a:lnSpc>
              <a:defRPr lang="de-de">
                <a:latin typeface="Arial" pitchFamily="2" charset="0"/>
                <a:ea typeface="DejaVu Sans" charset="0"/>
                <a:cs typeface="DejaVu Sans" charset="0"/>
              </a:defRPr>
            </a:pPr>
            <a:r>
              <a:rPr lang="de-de">
                <a:solidFill>
                  <a:srgbClr val="FFFFFF"/>
                </a:solidFill>
                <a:latin typeface="Calibri"/>
                <a:ea typeface="Basic Roman" charset="0"/>
              </a:rPr>
              <a:t>	</a:t>
            </a:r>
            <a:endParaRPr lang="de-DE">
              <a:latin typeface="Arial"/>
              <a:ea typeface="Basic Roman" charset="0"/>
              <a:cs typeface="Arial"/>
            </a:endParaRPr>
          </a:p>
          <a:p>
            <a:pPr algn="ctr">
              <a:lnSpc>
                <a:spcPct val="100000"/>
              </a:lnSpc>
              <a:defRPr lang="de-de">
                <a:latin typeface="Arial" pitchFamily="2" charset="0"/>
                <a:ea typeface="DejaVu Sans" charset="0"/>
                <a:cs typeface="DejaVu Sans" charset="0"/>
              </a:defRPr>
            </a:pPr>
            <a:endParaRPr lang="de-de">
              <a:solidFill>
                <a:srgbClr val="FFFFFF"/>
              </a:solidFill>
              <a:latin typeface="Calibri" pitchFamily="2" charset="0"/>
              <a:ea typeface="Basic Roman" charset="0"/>
              <a:cs typeface="DejaVu Sans" charset="0"/>
            </a:endParaRP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3" name="Textfeld 12">
            <a:extLst>
              <a:ext uri="{FF2B5EF4-FFF2-40B4-BE49-F238E27FC236}">
                <a16:creationId xmlns:a16="http://schemas.microsoft.com/office/drawing/2014/main" id="{6922C131-B40C-4BDD-BEF2-331EACB62E7D}"/>
              </a:ext>
            </a:extLst>
          </p:cNvPr>
          <p:cNvSpPr txBox="1"/>
          <p:nvPr/>
        </p:nvSpPr>
        <p:spPr>
          <a:xfrm>
            <a:off x="1576644" y="56364"/>
            <a:ext cx="5377014" cy="369332"/>
          </a:xfrm>
          <a:prstGeom prst="rect">
            <a:avLst/>
          </a:prstGeom>
          <a:noFill/>
        </p:spPr>
        <p:txBody>
          <a:bodyPr wrap="square" lIns="91440" tIns="45720" rIns="91440" bIns="45720" rtlCol="0" anchor="t">
            <a:spAutoFit/>
          </a:bodyPr>
          <a:lstStyle/>
          <a:p>
            <a:endParaRPr lang="de-DE">
              <a:solidFill>
                <a:schemeClr val="bg1"/>
              </a:solidFill>
            </a:endParaRPr>
          </a:p>
        </p:txBody>
      </p:sp>
      <p:sp>
        <p:nvSpPr>
          <p:cNvPr id="15" name="Textfeld 14">
            <a:extLst>
              <a:ext uri="{FF2B5EF4-FFF2-40B4-BE49-F238E27FC236}">
                <a16:creationId xmlns:a16="http://schemas.microsoft.com/office/drawing/2014/main" id="{33E5F2FB-E90A-433A-ABE7-15448468B0F9}"/>
              </a:ext>
            </a:extLst>
          </p:cNvPr>
          <p:cNvSpPr txBox="1"/>
          <p:nvPr/>
        </p:nvSpPr>
        <p:spPr>
          <a:xfrm>
            <a:off x="1576644" y="56363"/>
            <a:ext cx="6983392" cy="646331"/>
          </a:xfrm>
          <a:prstGeom prst="rect">
            <a:avLst/>
          </a:prstGeom>
          <a:noFill/>
        </p:spPr>
        <p:txBody>
          <a:bodyPr wrap="square" lIns="91440" tIns="45720" rIns="91440" bIns="45720" rtlCol="0" anchor="t">
            <a:spAutoFit/>
          </a:bodyPr>
          <a:lstStyle/>
          <a:p>
            <a:r>
              <a:rPr lang="de-DE">
                <a:solidFill>
                  <a:schemeClr val="bg1"/>
                </a:solidFill>
                <a:latin typeface="Arial"/>
                <a:cs typeface="Arial"/>
              </a:rPr>
              <a:t>1 Motivation</a:t>
            </a:r>
            <a:endParaRPr lang="en-US">
              <a:solidFill>
                <a:schemeClr val="bg1"/>
              </a:solidFill>
              <a:latin typeface="Arial"/>
              <a:cs typeface="Arial"/>
            </a:endParaRPr>
          </a:p>
          <a:p>
            <a:r>
              <a:rPr lang="de-DE">
                <a:solidFill>
                  <a:schemeClr val="bg1"/>
                </a:solidFill>
                <a:latin typeface="Arial"/>
                <a:cs typeface="Arial"/>
              </a:rPr>
              <a:t>   1.1 Zusammenhang Motivation und Leistungsverhalten</a:t>
            </a:r>
            <a:endParaRPr lang="de-DE">
              <a:solidFill>
                <a:schemeClr val="bg1"/>
              </a:solidFill>
              <a:latin typeface="Arial"/>
            </a:endParaRPr>
          </a:p>
        </p:txBody>
      </p:sp>
      <p:sp>
        <p:nvSpPr>
          <p:cNvPr id="12" name="Textfeld 11">
            <a:extLst>
              <a:ext uri="{FF2B5EF4-FFF2-40B4-BE49-F238E27FC236}">
                <a16:creationId xmlns:a16="http://schemas.microsoft.com/office/drawing/2014/main" id="{B5C60D53-75DB-4767-A4B9-5F70285344F2}"/>
              </a:ext>
            </a:extLst>
          </p:cNvPr>
          <p:cNvSpPr txBox="1"/>
          <p:nvPr/>
        </p:nvSpPr>
        <p:spPr>
          <a:xfrm>
            <a:off x="193623" y="1281915"/>
            <a:ext cx="8892202" cy="5909310"/>
          </a:xfrm>
          <a:prstGeom prst="rect">
            <a:avLst/>
          </a:prstGeom>
          <a:noFill/>
        </p:spPr>
        <p:txBody>
          <a:bodyPr wrap="square" lIns="91440" tIns="45720" rIns="91440" bIns="45720" rtlCol="0" anchor="t">
            <a:spAutoFit/>
          </a:bodyPr>
          <a:lstStyle/>
          <a:p>
            <a:pPr marL="285750" indent="-285750">
              <a:lnSpc>
                <a:spcPct val="150000"/>
              </a:lnSpc>
              <a:buFont typeface="Arial"/>
              <a:buChar char="•"/>
            </a:pPr>
            <a:r>
              <a:rPr lang="de-DE" b="1" dirty="0">
                <a:latin typeface="Arial"/>
                <a:cs typeface="Arial"/>
              </a:rPr>
              <a:t>Motivation</a:t>
            </a:r>
            <a:r>
              <a:rPr lang="de-DE" dirty="0">
                <a:latin typeface="Arial"/>
                <a:cs typeface="Arial"/>
              </a:rPr>
              <a:t>= psychische Kraft, die Verhalten Intensität, Ausdauer &amp; Richtung gibt</a:t>
            </a:r>
            <a:endParaRPr lang="de-DE" dirty="0"/>
          </a:p>
          <a:p>
            <a:pPr marL="285750" indent="-285750">
              <a:lnSpc>
                <a:spcPct val="150000"/>
              </a:lnSpc>
              <a:buFont typeface="Arial"/>
              <a:buChar char="•"/>
            </a:pPr>
            <a:r>
              <a:rPr lang="de-DE" dirty="0">
                <a:latin typeface="Arial"/>
                <a:cs typeface="Arial"/>
              </a:rPr>
              <a:t>lat. „</a:t>
            </a:r>
            <a:r>
              <a:rPr lang="de-DE" dirty="0" err="1">
                <a:latin typeface="Arial"/>
                <a:cs typeface="Arial"/>
              </a:rPr>
              <a:t>movere</a:t>
            </a:r>
            <a:r>
              <a:rPr lang="de-DE" dirty="0">
                <a:latin typeface="Arial"/>
                <a:cs typeface="Arial"/>
              </a:rPr>
              <a:t>“ = antreiben, bewegen</a:t>
            </a:r>
            <a:br>
              <a:rPr lang="en-US" dirty="0"/>
            </a:br>
            <a:endParaRPr lang="de-DE">
              <a:cs typeface="Arial"/>
            </a:endParaRPr>
          </a:p>
          <a:p>
            <a:pPr marL="285750" indent="-285750">
              <a:lnSpc>
                <a:spcPct val="150000"/>
              </a:lnSpc>
              <a:buFont typeface="Arial"/>
              <a:buChar char="•"/>
            </a:pPr>
            <a:r>
              <a:rPr lang="de-DE" dirty="0">
                <a:latin typeface="Arial"/>
                <a:cs typeface="Arial"/>
              </a:rPr>
              <a:t>für Lernende und Leistungsverhalten hohe Bedeutung </a:t>
            </a:r>
            <a:endParaRPr lang="de-DE" dirty="0">
              <a:cs typeface="Arial"/>
            </a:endParaRPr>
          </a:p>
          <a:p>
            <a:pPr marL="285750" indent="-285750">
              <a:lnSpc>
                <a:spcPct val="150000"/>
              </a:lnSpc>
              <a:buFont typeface="Arial"/>
              <a:buChar char="•"/>
            </a:pPr>
            <a:r>
              <a:rPr lang="de-DE" dirty="0">
                <a:latin typeface="Arial"/>
                <a:cs typeface="Arial"/>
              </a:rPr>
              <a:t>unabdingbare Voraussetzung für Lernen und Leisten</a:t>
            </a:r>
            <a:endParaRPr lang="de-DE" dirty="0">
              <a:cs typeface="Arial"/>
            </a:endParaRPr>
          </a:p>
          <a:p>
            <a:pPr marL="285750" indent="-285750">
              <a:lnSpc>
                <a:spcPct val="150000"/>
              </a:lnSpc>
              <a:buFont typeface="Arial"/>
              <a:buChar char="•"/>
            </a:pPr>
            <a:endParaRPr lang="de-DE">
              <a:latin typeface="Arial"/>
              <a:cs typeface="Arial"/>
            </a:endParaRPr>
          </a:p>
          <a:p>
            <a:pPr marL="285750" indent="-285750">
              <a:buFont typeface="Arial"/>
              <a:buChar char="•"/>
            </a:pPr>
            <a:r>
              <a:rPr lang="de-DE" dirty="0">
                <a:latin typeface="Arial"/>
                <a:cs typeface="Arial"/>
              </a:rPr>
              <a:t>Motivation relativ leicht beeinflussbar (auch kurzfristig veränderbar)</a:t>
            </a:r>
            <a:br>
              <a:rPr lang="de-DE" dirty="0">
                <a:cs typeface="Arial"/>
              </a:rPr>
            </a:br>
            <a:r>
              <a:rPr lang="de-DE" dirty="0">
                <a:latin typeface="Arial"/>
                <a:cs typeface="Arial"/>
              </a:rPr>
              <a:t>   - durch </a:t>
            </a:r>
            <a:r>
              <a:rPr lang="de-DE" dirty="0" err="1">
                <a:latin typeface="Arial"/>
                <a:cs typeface="Arial"/>
              </a:rPr>
              <a:t>z.b.</a:t>
            </a:r>
            <a:r>
              <a:rPr lang="de-DE" dirty="0">
                <a:latin typeface="Arial"/>
                <a:cs typeface="Arial"/>
              </a:rPr>
              <a:t> anregende Lehr-Lernmethoden</a:t>
            </a:r>
            <a:endParaRPr lang="de-DE" dirty="0">
              <a:cs typeface="Arial"/>
            </a:endParaRPr>
          </a:p>
          <a:p>
            <a:pPr marL="285750" indent="-285750">
              <a:lnSpc>
                <a:spcPct val="150000"/>
              </a:lnSpc>
              <a:buFont typeface="Arial"/>
              <a:buChar char="•"/>
            </a:pPr>
            <a:r>
              <a:rPr lang="de-DE" dirty="0">
                <a:latin typeface="Arial"/>
                <a:cs typeface="Arial"/>
              </a:rPr>
              <a:t>Motivationale Merkmale (z.B. Interessen, Ziele) über längere Zeit stabil</a:t>
            </a:r>
            <a:br>
              <a:rPr lang="de-DE" dirty="0">
                <a:latin typeface="Arial"/>
                <a:cs typeface="Arial"/>
              </a:rPr>
            </a:br>
            <a:endParaRPr lang="de-DE">
              <a:cs typeface="Arial"/>
            </a:endParaRPr>
          </a:p>
          <a:p>
            <a:pPr marL="285750" indent="-285750">
              <a:buFont typeface="Arial"/>
              <a:buChar char="•"/>
            </a:pPr>
            <a:r>
              <a:rPr lang="de-DE">
                <a:latin typeface="Arial"/>
                <a:cs typeface="Arial"/>
              </a:rPr>
              <a:t>Möglich, diese überdauernden Merkmale langfristig positiv zu beeinflussen </a:t>
            </a:r>
            <a:endParaRPr lang="de-DE">
              <a:cs typeface="Arial"/>
            </a:endParaRPr>
          </a:p>
          <a:p>
            <a:r>
              <a:rPr lang="de-DE">
                <a:latin typeface="Arial"/>
                <a:cs typeface="Arial"/>
              </a:rPr>
              <a:t>       - z.B. Vertrauen in eigene Fähigkeiten und Wertschätzung für das Gelernte </a:t>
            </a:r>
            <a:br>
              <a:rPr lang="de-DE" dirty="0">
                <a:latin typeface="Arial"/>
                <a:cs typeface="Arial"/>
              </a:rPr>
            </a:br>
            <a:endParaRPr lang="de-DE">
              <a:latin typeface="Arial"/>
              <a:cs typeface="Arial"/>
            </a:endParaRPr>
          </a:p>
          <a:p>
            <a:pPr marL="285750" indent="-285750">
              <a:lnSpc>
                <a:spcPct val="150000"/>
              </a:lnSpc>
              <a:buFont typeface="Arial"/>
              <a:buChar char="•"/>
            </a:pPr>
            <a:r>
              <a:rPr lang="de-DE" dirty="0">
                <a:latin typeface="Arial"/>
                <a:cs typeface="Arial"/>
              </a:rPr>
              <a:t>Deshalb wichtiges Forschungsfeld der Pädagogischen Psychologie </a:t>
            </a:r>
            <a:endParaRPr lang="de-DE" dirty="0"/>
          </a:p>
          <a:p>
            <a:pPr>
              <a:lnSpc>
                <a:spcPct val="150000"/>
              </a:lnSpc>
            </a:pPr>
            <a:endParaRPr lang="de-DE">
              <a:latin typeface="Arial"/>
              <a:cs typeface="Arial"/>
            </a:endParaRPr>
          </a:p>
          <a:p>
            <a:endParaRPr lang="de-DE" i="1"/>
          </a:p>
        </p:txBody>
      </p:sp>
      <p:pic>
        <p:nvPicPr>
          <p:cNvPr id="5" name="Aufnahme">
            <a:hlinkClick r:id="" action="ppaction://media"/>
            <a:extLst>
              <a:ext uri="{FF2B5EF4-FFF2-40B4-BE49-F238E27FC236}">
                <a16:creationId xmlns:a16="http://schemas.microsoft.com/office/drawing/2014/main" id="{CE7D7B69-7864-49E1-8DD2-A54C570954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690" y="5994192"/>
            <a:ext cx="730250" cy="730250"/>
          </a:xfrm>
          <a:prstGeom prst="rect">
            <a:avLst/>
          </a:prstGeom>
        </p:spPr>
      </p:pic>
    </p:spTree>
    <p:extLst>
      <p:ext uri="{BB962C8B-B14F-4D97-AF65-F5344CB8AC3E}">
        <p14:creationId xmlns:p14="http://schemas.microsoft.com/office/powerpoint/2010/main" val="3019635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4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2.3 Diagnostik</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699771" cy="4801314"/>
          </a:xfrm>
          <a:prstGeom prst="rect">
            <a:avLst/>
          </a:prstGeom>
          <a:noFill/>
        </p:spPr>
        <p:txBody>
          <a:bodyPr wrap="square" lIns="91440" tIns="45720" rIns="91440" bIns="45720" rtlCol="0" anchor="t">
            <a:spAutoFit/>
          </a:bodyPr>
          <a:lstStyle/>
          <a:p>
            <a:endParaRPr lang="de-DE"/>
          </a:p>
          <a:p>
            <a:r>
              <a:rPr lang="de-DE">
                <a:latin typeface="Arial"/>
                <a:cs typeface="Arial"/>
              </a:rPr>
              <a:t>Dient für genauere Analyse, Erfassung von:</a:t>
            </a:r>
          </a:p>
          <a:p>
            <a:endParaRPr lang="de-DE">
              <a:latin typeface="Arial"/>
              <a:cs typeface="Arial"/>
            </a:endParaRPr>
          </a:p>
          <a:p>
            <a:endParaRPr lang="de-DE">
              <a:latin typeface="Arial"/>
              <a:cs typeface="Arial"/>
            </a:endParaRPr>
          </a:p>
          <a:p>
            <a:endParaRPr lang="de-DE">
              <a:latin typeface="Arial"/>
              <a:cs typeface="Arial"/>
            </a:endParaRPr>
          </a:p>
          <a:p>
            <a:endParaRPr lang="de-DE">
              <a:cs typeface="Arial"/>
            </a:endParaRPr>
          </a:p>
          <a:p>
            <a:endParaRPr lang="de-DE">
              <a:cs typeface="Arial"/>
            </a:endParaRPr>
          </a:p>
          <a:p>
            <a:endParaRPr lang="de-DE">
              <a:cs typeface="Arial"/>
            </a:endParaRPr>
          </a:p>
          <a:p>
            <a:endParaRPr lang="de-DE">
              <a:cs typeface="Arial"/>
            </a:endParaRPr>
          </a:p>
          <a:p>
            <a:r>
              <a:rPr lang="de-DE">
                <a:latin typeface="Arial"/>
                <a:cs typeface="Arial"/>
              </a:rPr>
              <a:t>Drei typische Auslösefaktoren:</a:t>
            </a:r>
            <a:endParaRPr lang="de-DE">
              <a:latin typeface="Arial"/>
            </a:endParaRPr>
          </a:p>
          <a:p>
            <a:endParaRPr lang="de-DE">
              <a:cs typeface="Arial"/>
            </a:endParaRPr>
          </a:p>
          <a:p>
            <a:pPr marL="285750" indent="-285750">
              <a:buFont typeface="Wingdings"/>
              <a:buChar char="Ø"/>
            </a:pPr>
            <a:endParaRPr lang="de-DE">
              <a:cs typeface="Arial"/>
            </a:endParaRPr>
          </a:p>
          <a:p>
            <a:pPr marL="285750" indent="-285750">
              <a:buFont typeface="Wingdings"/>
              <a:buChar char="Ø"/>
            </a:pPr>
            <a:endParaRPr lang="de-DE">
              <a:cs typeface="Arial"/>
            </a:endParaRPr>
          </a:p>
          <a:p>
            <a:pPr marL="742950" lvl="1"/>
            <a:endParaRPr lang="de-DE"/>
          </a:p>
          <a:p>
            <a:pPr marL="742950" lvl="1"/>
            <a:endParaRPr lang="de-DE"/>
          </a:p>
          <a:p>
            <a:pPr marL="742950" lvl="1"/>
            <a:endParaRPr lang="de-DE">
              <a:latin typeface="Arial"/>
            </a:endParaRPr>
          </a:p>
          <a:p>
            <a:pPr marL="742950" lvl="1"/>
            <a:endParaRPr lang="de-DE">
              <a:latin typeface="Arial"/>
            </a:endParaRPr>
          </a:p>
        </p:txBody>
      </p:sp>
      <p:graphicFrame>
        <p:nvGraphicFramePr>
          <p:cNvPr id="16" name="Tabelle 15">
            <a:extLst>
              <a:ext uri="{FF2B5EF4-FFF2-40B4-BE49-F238E27FC236}">
                <a16:creationId xmlns:a16="http://schemas.microsoft.com/office/drawing/2014/main" id="{FDB11E74-78FD-4179-923B-A4DBB68552CF}"/>
              </a:ext>
            </a:extLst>
          </p:cNvPr>
          <p:cNvGraphicFramePr>
            <a:graphicFrameLocks noGrp="1"/>
          </p:cNvGraphicFramePr>
          <p:nvPr>
            <p:extLst>
              <p:ext uri="{D42A27DB-BD31-4B8C-83A1-F6EECF244321}">
                <p14:modId xmlns:p14="http://schemas.microsoft.com/office/powerpoint/2010/main" val="1457694984"/>
              </p:ext>
            </p:extLst>
          </p:nvPr>
        </p:nvGraphicFramePr>
        <p:xfrm>
          <a:off x="888445" y="1966558"/>
          <a:ext cx="7830171" cy="1316901"/>
        </p:xfrm>
        <a:graphic>
          <a:graphicData uri="http://schemas.openxmlformats.org/drawingml/2006/table">
            <a:tbl>
              <a:tblPr firstRow="1" firstCol="1" bandRow="1">
                <a:tableStyleId>{5940675A-B579-460E-94D1-54222C63F5DA}</a:tableStyleId>
              </a:tblPr>
              <a:tblGrid>
                <a:gridCol w="1955382">
                  <a:extLst>
                    <a:ext uri="{9D8B030D-6E8A-4147-A177-3AD203B41FA5}">
                      <a16:colId xmlns:a16="http://schemas.microsoft.com/office/drawing/2014/main" val="991455594"/>
                    </a:ext>
                  </a:extLst>
                </a:gridCol>
                <a:gridCol w="5874789">
                  <a:extLst>
                    <a:ext uri="{9D8B030D-6E8A-4147-A177-3AD203B41FA5}">
                      <a16:colId xmlns:a16="http://schemas.microsoft.com/office/drawing/2014/main" val="3908908963"/>
                    </a:ext>
                  </a:extLst>
                </a:gridCol>
              </a:tblGrid>
              <a:tr h="425242">
                <a:tc>
                  <a:txBody>
                    <a:bodyPr/>
                    <a:lstStyle/>
                    <a:p>
                      <a:r>
                        <a:rPr lang="de-DE" sz="1600" i="1">
                          <a:effectLst/>
                        </a:rPr>
                        <a:t>Manifestationen</a:t>
                      </a:r>
                    </a:p>
                  </a:txBody>
                  <a:tcPr marL="68580" marR="68580" marT="0" marB="0"/>
                </a:tc>
                <a:tc>
                  <a:txBody>
                    <a:bodyPr/>
                    <a:lstStyle/>
                    <a:p>
                      <a:pPr lvl="0">
                        <a:buNone/>
                      </a:pPr>
                      <a:r>
                        <a:rPr lang="de-DE" sz="1600" b="0" i="0" u="none" strike="noStrike" noProof="0">
                          <a:effectLst/>
                          <a:latin typeface="Arial"/>
                        </a:rPr>
                        <a:t>„</a:t>
                      </a:r>
                      <a:r>
                        <a:rPr lang="de-DE" sz="1600">
                          <a:effectLst/>
                        </a:rPr>
                        <a:t>Wenn ich Angst habe, fangen an meine Hände zu zittern.</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1665304983"/>
                  </a:ext>
                </a:extLst>
              </a:tr>
              <a:tr h="403979">
                <a:tc>
                  <a:txBody>
                    <a:bodyPr/>
                    <a:lstStyle/>
                    <a:p>
                      <a:r>
                        <a:rPr lang="de-DE" sz="1600" i="1">
                          <a:effectLst/>
                        </a:rPr>
                        <a:t>Emotional</a:t>
                      </a:r>
                    </a:p>
                  </a:txBody>
                  <a:tcPr marL="68580" marR="68580" marT="0" marB="0"/>
                </a:tc>
                <a:tc>
                  <a:txBody>
                    <a:bodyPr/>
                    <a:lstStyle/>
                    <a:p>
                      <a:pPr lvl="0">
                        <a:buNone/>
                      </a:pPr>
                      <a:r>
                        <a:rPr lang="de-DE" sz="1600" b="0" i="0" u="none" strike="noStrike" noProof="0">
                          <a:effectLst/>
                          <a:latin typeface="Arial"/>
                        </a:rPr>
                        <a:t>„</a:t>
                      </a:r>
                      <a:r>
                        <a:rPr lang="de-DE" sz="1600">
                          <a:effectLst/>
                        </a:rPr>
                        <a:t>Wenn ich Angst habe, fühle ich mich hilflos.</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2497646194"/>
                  </a:ext>
                </a:extLst>
              </a:tr>
              <a:tr h="457136">
                <a:tc>
                  <a:txBody>
                    <a:bodyPr/>
                    <a:lstStyle/>
                    <a:p>
                      <a:r>
                        <a:rPr lang="de-DE" sz="1600" i="1">
                          <a:effectLst/>
                        </a:rPr>
                        <a:t>Kognitiv</a:t>
                      </a:r>
                    </a:p>
                  </a:txBody>
                  <a:tcPr marL="68580" marR="68580" marT="0" marB="0"/>
                </a:tc>
                <a:tc>
                  <a:txBody>
                    <a:bodyPr/>
                    <a:lstStyle/>
                    <a:p>
                      <a:pPr lvl="0">
                        <a:buNone/>
                      </a:pPr>
                      <a:r>
                        <a:rPr lang="de-DE" sz="1600" b="0" i="0" u="none" strike="noStrike" noProof="0">
                          <a:effectLst/>
                          <a:latin typeface="Arial"/>
                        </a:rPr>
                        <a:t>„</a:t>
                      </a:r>
                      <a:r>
                        <a:rPr lang="de-DE" sz="1600">
                          <a:effectLst/>
                        </a:rPr>
                        <a:t>Wenn ich Angst habe, kann ich keinen klaren Gedanken fassen.</a:t>
                      </a:r>
                      <a:r>
                        <a:rPr lang="de-DE" sz="1600" b="0" i="0" u="none" strike="noStrike" noProof="0">
                          <a:effectLst/>
                          <a:latin typeface="Arial"/>
                        </a:rPr>
                        <a:t>“</a:t>
                      </a:r>
                      <a:r>
                        <a:rPr lang="de-DE" sz="1600">
                          <a:effectLst/>
                        </a:rPr>
                        <a:t> </a:t>
                      </a:r>
                    </a:p>
                  </a:txBody>
                  <a:tcPr marL="68580" marR="68580" marT="0" marB="0"/>
                </a:tc>
                <a:extLst>
                  <a:ext uri="{0D108BD9-81ED-4DB2-BD59-A6C34878D82A}">
                    <a16:rowId xmlns:a16="http://schemas.microsoft.com/office/drawing/2014/main" val="782126965"/>
                  </a:ext>
                </a:extLst>
              </a:tr>
            </a:tbl>
          </a:graphicData>
        </a:graphic>
      </p:graphicFrame>
      <p:sp>
        <p:nvSpPr>
          <p:cNvPr id="17" name="Textfeld 16">
            <a:extLst>
              <a:ext uri="{FF2B5EF4-FFF2-40B4-BE49-F238E27FC236}">
                <a16:creationId xmlns:a16="http://schemas.microsoft.com/office/drawing/2014/main" id="{99C8BF62-B769-42FC-A5A3-875BB23AA6AF}"/>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de-DE"/>
          </a:p>
        </p:txBody>
      </p:sp>
      <p:graphicFrame>
        <p:nvGraphicFramePr>
          <p:cNvPr id="19" name="Tabelle 18">
            <a:extLst>
              <a:ext uri="{FF2B5EF4-FFF2-40B4-BE49-F238E27FC236}">
                <a16:creationId xmlns:a16="http://schemas.microsoft.com/office/drawing/2014/main" id="{3D9C1B1E-FE62-452E-8B08-7C52E1EE7E4A}"/>
              </a:ext>
            </a:extLst>
          </p:cNvPr>
          <p:cNvGraphicFramePr>
            <a:graphicFrameLocks noGrp="1"/>
          </p:cNvGraphicFramePr>
          <p:nvPr>
            <p:extLst>
              <p:ext uri="{D42A27DB-BD31-4B8C-83A1-F6EECF244321}">
                <p14:modId xmlns:p14="http://schemas.microsoft.com/office/powerpoint/2010/main" val="2318402903"/>
              </p:ext>
            </p:extLst>
          </p:nvPr>
        </p:nvGraphicFramePr>
        <p:xfrm>
          <a:off x="878462" y="4142750"/>
          <a:ext cx="7869070" cy="1859246"/>
        </p:xfrm>
        <a:graphic>
          <a:graphicData uri="http://schemas.openxmlformats.org/drawingml/2006/table">
            <a:tbl>
              <a:tblPr firstRow="1" firstCol="1" bandRow="1">
                <a:tableStyleId>{5940675A-B579-460E-94D1-54222C63F5DA}</a:tableStyleId>
              </a:tblPr>
              <a:tblGrid>
                <a:gridCol w="1965096">
                  <a:extLst>
                    <a:ext uri="{9D8B030D-6E8A-4147-A177-3AD203B41FA5}">
                      <a16:colId xmlns:a16="http://schemas.microsoft.com/office/drawing/2014/main" val="3142610664"/>
                    </a:ext>
                  </a:extLst>
                </a:gridCol>
                <a:gridCol w="5903974">
                  <a:extLst>
                    <a:ext uri="{9D8B030D-6E8A-4147-A177-3AD203B41FA5}">
                      <a16:colId xmlns:a16="http://schemas.microsoft.com/office/drawing/2014/main" val="2672621690"/>
                    </a:ext>
                  </a:extLst>
                </a:gridCol>
              </a:tblGrid>
              <a:tr h="521496">
                <a:tc>
                  <a:txBody>
                    <a:bodyPr/>
                    <a:lstStyle/>
                    <a:p>
                      <a:r>
                        <a:rPr lang="de-DE" sz="1600" i="1">
                          <a:effectLst/>
                        </a:rPr>
                        <a:t>Repertoire-Unsicherheit</a:t>
                      </a:r>
                    </a:p>
                  </a:txBody>
                  <a:tcPr marL="68580" marR="68580" marT="0" marB="0"/>
                </a:tc>
                <a:tc>
                  <a:txBody>
                    <a:bodyPr/>
                    <a:lstStyle/>
                    <a:p>
                      <a:pPr lvl="0">
                        <a:buNone/>
                      </a:pPr>
                      <a:r>
                        <a:rPr lang="de-DE" sz="1600" b="0" i="0" u="none" strike="noStrike" noProof="0">
                          <a:effectLst/>
                          <a:latin typeface="Arial"/>
                        </a:rPr>
                        <a:t>„</a:t>
                      </a:r>
                      <a:r>
                        <a:rPr lang="de-DE" sz="1600">
                          <a:effectLst/>
                        </a:rPr>
                        <a:t>Ich habe Angst, weil ich Schwierigkeiten habe, einen umfangreichen Lernstoff richtig einzuordnen</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577530074"/>
                  </a:ext>
                </a:extLst>
              </a:tr>
              <a:tr h="668875">
                <a:tc>
                  <a:txBody>
                    <a:bodyPr/>
                    <a:lstStyle/>
                    <a:p>
                      <a:r>
                        <a:rPr lang="de-DE" sz="1600" i="1">
                          <a:effectLst/>
                        </a:rPr>
                        <a:t>Wissensbezogene Angstauslösung</a:t>
                      </a:r>
                    </a:p>
                  </a:txBody>
                  <a:tcPr marL="68580" marR="68580" marT="0" marB="0"/>
                </a:tc>
                <a:tc>
                  <a:txBody>
                    <a:bodyPr/>
                    <a:lstStyle/>
                    <a:p>
                      <a:pPr lvl="0">
                        <a:buNone/>
                      </a:pPr>
                      <a:r>
                        <a:rPr lang="de-DE" sz="1600" b="0" i="0" u="none" strike="noStrike" noProof="0">
                          <a:effectLst/>
                          <a:latin typeface="Arial"/>
                        </a:rPr>
                        <a:t>„</a:t>
                      </a:r>
                      <a:r>
                        <a:rPr lang="de-DE" sz="1600">
                          <a:effectLst/>
                        </a:rPr>
                        <a:t>Ich habe Angst, wenn ich merke, dass ich eine Aufgabe nicht lösen kann</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639352892"/>
                  </a:ext>
                </a:extLst>
              </a:tr>
              <a:tr h="668875">
                <a:tc>
                  <a:txBody>
                    <a:bodyPr/>
                    <a:lstStyle/>
                    <a:p>
                      <a:r>
                        <a:rPr lang="de-DE" sz="1600" i="1">
                          <a:effectLst/>
                        </a:rPr>
                        <a:t>Sozialbezogene Angstauslösung </a:t>
                      </a:r>
                    </a:p>
                  </a:txBody>
                  <a:tcPr marL="68580" marR="68580" marT="0" marB="0"/>
                </a:tc>
                <a:tc>
                  <a:txBody>
                    <a:bodyPr/>
                    <a:lstStyle/>
                    <a:p>
                      <a:pPr lvl="0">
                        <a:buNone/>
                      </a:pPr>
                      <a:r>
                        <a:rPr lang="de-DE" sz="1600" b="0" i="0" u="none" strike="noStrike" noProof="0">
                          <a:effectLst/>
                          <a:latin typeface="Arial"/>
                        </a:rPr>
                        <a:t>„</a:t>
                      </a:r>
                      <a:r>
                        <a:rPr lang="de-DE" sz="1600">
                          <a:effectLst/>
                        </a:rPr>
                        <a:t>Ich habe Angst vor der Klasse etwas vorzutragen</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1462194001"/>
                  </a:ext>
                </a:extLst>
              </a:tr>
            </a:tbl>
          </a:graphicData>
        </a:graphic>
      </p:graphicFrame>
      <p:sp>
        <p:nvSpPr>
          <p:cNvPr id="20" name="Textfeld 19">
            <a:extLst>
              <a:ext uri="{FF2B5EF4-FFF2-40B4-BE49-F238E27FC236}">
                <a16:creationId xmlns:a16="http://schemas.microsoft.com/office/drawing/2014/main" id="{6261C8C9-F501-40A2-9B7C-D8A15F01B8D5}"/>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de-DE"/>
          </a:p>
        </p:txBody>
      </p:sp>
    </p:spTree>
    <p:extLst>
      <p:ext uri="{BB962C8B-B14F-4D97-AF65-F5344CB8AC3E}">
        <p14:creationId xmlns:p14="http://schemas.microsoft.com/office/powerpoint/2010/main" val="2283365600"/>
      </p:ext>
    </p:extLst>
  </p:cSld>
  <p:clrMapOvr>
    <a:masterClrMapping/>
  </p:clrMapOvr>
  <p:timing>
    <p:tnLst>
      <p:par>
        <p:cTn id="1" dur="indefinite" restart="never" nodeType="tmRoot">
          <p:childTnLst>
            <p:par>
              <p:cTn id="2"/>
            </p:par>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2.3 Diagnostik</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25381" y="972858"/>
            <a:ext cx="7699771" cy="8125301"/>
          </a:xfrm>
          <a:prstGeom prst="rect">
            <a:avLst/>
          </a:prstGeom>
          <a:noFill/>
        </p:spPr>
        <p:txBody>
          <a:bodyPr wrap="square" lIns="91440" tIns="45720" rIns="91440" bIns="45720" rtlCol="0" anchor="t">
            <a:spAutoFit/>
          </a:bodyPr>
          <a:lstStyle/>
          <a:p>
            <a:endParaRPr lang="de-DE"/>
          </a:p>
          <a:p>
            <a:r>
              <a:rPr lang="de-DE">
                <a:latin typeface="Arial"/>
                <a:cs typeface="Arial"/>
              </a:rPr>
              <a:t>Zwei stabilisierende Bedingungen von Leistungsängstlichkeit:</a:t>
            </a:r>
          </a:p>
          <a:p>
            <a:endParaRPr lang="de-DE">
              <a:latin typeface="Arial"/>
              <a:cs typeface="Arial"/>
            </a:endParaRPr>
          </a:p>
          <a:p>
            <a:endParaRPr lang="de-DE">
              <a:latin typeface="Arial"/>
              <a:cs typeface="Arial"/>
            </a:endParaRPr>
          </a:p>
          <a:p>
            <a:endParaRPr lang="de-DE">
              <a:latin typeface="Arial"/>
              <a:cs typeface="Arial"/>
            </a:endParaRPr>
          </a:p>
          <a:p>
            <a:endParaRPr lang="de-DE">
              <a:cs typeface="Arial"/>
            </a:endParaRPr>
          </a:p>
          <a:p>
            <a:endParaRPr lang="de-DE">
              <a:cs typeface="Arial"/>
            </a:endParaRPr>
          </a:p>
          <a:p>
            <a:r>
              <a:rPr lang="de-DE">
                <a:latin typeface="Arial"/>
                <a:cs typeface="Arial"/>
              </a:rPr>
              <a:t>Vier Bewältigungsstrategien:</a:t>
            </a:r>
            <a:endParaRPr lang="de-DE">
              <a:cs typeface="Arial"/>
            </a:endParaRPr>
          </a:p>
          <a:p>
            <a:endParaRPr lang="de-DE">
              <a:cs typeface="Arial"/>
            </a:endParaRPr>
          </a:p>
          <a:p>
            <a:endParaRPr lang="de-DE">
              <a:cs typeface="Arial"/>
            </a:endParaRPr>
          </a:p>
          <a:p>
            <a:endParaRPr lang="de-DE">
              <a:cs typeface="Arial"/>
            </a:endParaRPr>
          </a:p>
          <a:p>
            <a:endParaRPr lang="de-DE">
              <a:cs typeface="Arial"/>
            </a:endParaRPr>
          </a:p>
          <a:p>
            <a:endParaRPr lang="de-DE">
              <a:cs typeface="Arial"/>
            </a:endParaRPr>
          </a:p>
          <a:p>
            <a:endParaRPr lang="de-DE">
              <a:cs typeface="Arial"/>
            </a:endParaRPr>
          </a:p>
          <a:p>
            <a:endParaRPr lang="de-DE">
              <a:cs typeface="Arial"/>
            </a:endParaRPr>
          </a:p>
          <a:p>
            <a:endParaRPr lang="de-DE">
              <a:cs typeface="Arial"/>
            </a:endParaRPr>
          </a:p>
          <a:p>
            <a:endParaRPr lang="de-DE">
              <a:cs typeface="Arial"/>
            </a:endParaRPr>
          </a:p>
          <a:p>
            <a:pPr marL="285750" indent="-285750">
              <a:buFont typeface="Wingdings"/>
              <a:buChar char="Ø"/>
            </a:pPr>
            <a:r>
              <a:rPr lang="de-DE">
                <a:latin typeface="Arial"/>
                <a:cs typeface="Arial"/>
              </a:rPr>
              <a:t>Nicht nur differentielle und sequentielle Beschreibung des Gefüges von Leistungsängstlichkeit sondern auch standardisierte Erfassung funktionaler Daten möglich </a:t>
            </a:r>
            <a:endParaRPr lang="de-DE"/>
          </a:p>
          <a:p>
            <a:endParaRPr lang="de-DE">
              <a:cs typeface="Arial"/>
            </a:endParaRPr>
          </a:p>
          <a:p>
            <a:endParaRPr lang="de-DE">
              <a:cs typeface="Arial"/>
            </a:endParaRPr>
          </a:p>
          <a:p>
            <a:endParaRPr lang="de-DE">
              <a:cs typeface="Arial"/>
            </a:endParaRPr>
          </a:p>
          <a:p>
            <a:pPr marL="285750" indent="-285750">
              <a:buFont typeface="Wingdings"/>
              <a:buChar char="Ø"/>
            </a:pPr>
            <a:endParaRPr lang="de-DE">
              <a:cs typeface="Arial"/>
            </a:endParaRPr>
          </a:p>
          <a:p>
            <a:pPr marL="285750" indent="-285750">
              <a:buFont typeface="Wingdings"/>
              <a:buChar char="Ø"/>
            </a:pPr>
            <a:endParaRPr lang="de-DE">
              <a:cs typeface="Arial"/>
            </a:endParaRPr>
          </a:p>
          <a:p>
            <a:pPr marL="742950" lvl="1"/>
            <a:endParaRPr lang="de-DE"/>
          </a:p>
          <a:p>
            <a:pPr marL="742950" lvl="1"/>
            <a:endParaRPr lang="de-DE"/>
          </a:p>
          <a:p>
            <a:pPr marL="742950" lvl="1"/>
            <a:endParaRPr lang="de-DE">
              <a:latin typeface="Arial"/>
            </a:endParaRPr>
          </a:p>
          <a:p>
            <a:pPr marL="742950" lvl="1"/>
            <a:endParaRPr lang="de-DE">
              <a:latin typeface="Arial"/>
            </a:endParaRPr>
          </a:p>
        </p:txBody>
      </p:sp>
      <p:graphicFrame>
        <p:nvGraphicFramePr>
          <p:cNvPr id="16" name="Tabelle 15">
            <a:extLst>
              <a:ext uri="{FF2B5EF4-FFF2-40B4-BE49-F238E27FC236}">
                <a16:creationId xmlns:a16="http://schemas.microsoft.com/office/drawing/2014/main" id="{F1E18522-61A0-443F-857A-3C4722B40C6B}"/>
              </a:ext>
            </a:extLst>
          </p:cNvPr>
          <p:cNvGraphicFramePr>
            <a:graphicFrameLocks noGrp="1"/>
          </p:cNvGraphicFramePr>
          <p:nvPr>
            <p:extLst>
              <p:ext uri="{D42A27DB-BD31-4B8C-83A1-F6EECF244321}">
                <p14:modId xmlns:p14="http://schemas.microsoft.com/office/powerpoint/2010/main" val="2798341477"/>
              </p:ext>
            </p:extLst>
          </p:nvPr>
        </p:nvGraphicFramePr>
        <p:xfrm>
          <a:off x="818566" y="1627153"/>
          <a:ext cx="7577659" cy="975360"/>
        </p:xfrm>
        <a:graphic>
          <a:graphicData uri="http://schemas.openxmlformats.org/drawingml/2006/table">
            <a:tbl>
              <a:tblPr firstRow="1" firstCol="1" bandRow="1">
                <a:tableStyleId>{5940675A-B579-460E-94D1-54222C63F5DA}</a:tableStyleId>
              </a:tblPr>
              <a:tblGrid>
                <a:gridCol w="2129805">
                  <a:extLst>
                    <a:ext uri="{9D8B030D-6E8A-4147-A177-3AD203B41FA5}">
                      <a16:colId xmlns:a16="http://schemas.microsoft.com/office/drawing/2014/main" val="3348792758"/>
                    </a:ext>
                  </a:extLst>
                </a:gridCol>
                <a:gridCol w="5447854">
                  <a:extLst>
                    <a:ext uri="{9D8B030D-6E8A-4147-A177-3AD203B41FA5}">
                      <a16:colId xmlns:a16="http://schemas.microsoft.com/office/drawing/2014/main" val="3949210830"/>
                    </a:ext>
                  </a:extLst>
                </a:gridCol>
              </a:tblGrid>
              <a:tr h="474458">
                <a:tc>
                  <a:txBody>
                    <a:bodyPr/>
                    <a:lstStyle/>
                    <a:p>
                      <a:r>
                        <a:rPr lang="de-DE" sz="1600" i="1">
                          <a:effectLst/>
                        </a:rPr>
                        <a:t>Externale Stabilisierung</a:t>
                      </a:r>
                    </a:p>
                  </a:txBody>
                  <a:tcPr marL="68580" marR="68580" marT="0" marB="0"/>
                </a:tc>
                <a:tc>
                  <a:txBody>
                    <a:bodyPr/>
                    <a:lstStyle/>
                    <a:p>
                      <a:pPr lvl="0">
                        <a:buNone/>
                      </a:pPr>
                      <a:r>
                        <a:rPr lang="de-DE" sz="1600" b="0" i="0" u="none" strike="noStrike" noProof="0">
                          <a:effectLst/>
                          <a:latin typeface="Arial"/>
                        </a:rPr>
                        <a:t>„</a:t>
                      </a:r>
                      <a:r>
                        <a:rPr lang="de-DE" sz="1600">
                          <a:effectLst/>
                        </a:rPr>
                        <a:t>Andere nehmen auf meine Angst starke Rücksicht</a:t>
                      </a:r>
                      <a:r>
                        <a:rPr lang="de-DE" sz="1600" b="0" i="0" u="none" strike="noStrike" noProof="0">
                          <a:effectLst/>
                          <a:latin typeface="Arial"/>
                        </a:rPr>
                        <a:t>.“</a:t>
                      </a:r>
                      <a:r>
                        <a:rPr lang="de-DE" sz="1600">
                          <a:effectLst/>
                        </a:rPr>
                        <a:t> </a:t>
                      </a:r>
                    </a:p>
                  </a:txBody>
                  <a:tcPr marL="68580" marR="68580" marT="0" marB="0"/>
                </a:tc>
                <a:extLst>
                  <a:ext uri="{0D108BD9-81ED-4DB2-BD59-A6C34878D82A}">
                    <a16:rowId xmlns:a16="http://schemas.microsoft.com/office/drawing/2014/main" val="3986145205"/>
                  </a:ext>
                </a:extLst>
              </a:tr>
              <a:tr h="474458">
                <a:tc>
                  <a:txBody>
                    <a:bodyPr/>
                    <a:lstStyle/>
                    <a:p>
                      <a:r>
                        <a:rPr lang="de-DE" sz="1600" i="1">
                          <a:effectLst/>
                        </a:rPr>
                        <a:t>Internale Stabilisierung </a:t>
                      </a:r>
                    </a:p>
                  </a:txBody>
                  <a:tcPr marL="68580" marR="68580" marT="0" marB="0"/>
                </a:tc>
                <a:tc>
                  <a:txBody>
                    <a:bodyPr/>
                    <a:lstStyle/>
                    <a:p>
                      <a:pPr lvl="0">
                        <a:buNone/>
                      </a:pPr>
                      <a:r>
                        <a:rPr lang="de-DE" sz="1600" b="0" i="0" u="none" strike="noStrike" noProof="0">
                          <a:effectLst/>
                          <a:latin typeface="Arial"/>
                        </a:rPr>
                        <a:t>„</a:t>
                      </a:r>
                      <a:r>
                        <a:rPr lang="de-DE" sz="1600">
                          <a:effectLst/>
                        </a:rPr>
                        <a:t>Nach einem erlittenen Misserfolg bin ich lange niedergeschlagen</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2494184424"/>
                  </a:ext>
                </a:extLst>
              </a:tr>
            </a:tbl>
          </a:graphicData>
        </a:graphic>
      </p:graphicFrame>
      <p:sp>
        <p:nvSpPr>
          <p:cNvPr id="17" name="Textfeld 16">
            <a:extLst>
              <a:ext uri="{FF2B5EF4-FFF2-40B4-BE49-F238E27FC236}">
                <a16:creationId xmlns:a16="http://schemas.microsoft.com/office/drawing/2014/main" id="{A679B205-409F-4412-BB05-09DB1B80EF93}"/>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de-DE"/>
          </a:p>
        </p:txBody>
      </p:sp>
      <p:graphicFrame>
        <p:nvGraphicFramePr>
          <p:cNvPr id="19" name="Tabelle 18">
            <a:extLst>
              <a:ext uri="{FF2B5EF4-FFF2-40B4-BE49-F238E27FC236}">
                <a16:creationId xmlns:a16="http://schemas.microsoft.com/office/drawing/2014/main" id="{1B8A56F2-B536-44E2-9955-E3AC81C6D51A}"/>
              </a:ext>
            </a:extLst>
          </p:cNvPr>
          <p:cNvGraphicFramePr>
            <a:graphicFrameLocks noGrp="1"/>
          </p:cNvGraphicFramePr>
          <p:nvPr>
            <p:extLst>
              <p:ext uri="{D42A27DB-BD31-4B8C-83A1-F6EECF244321}">
                <p14:modId xmlns:p14="http://schemas.microsoft.com/office/powerpoint/2010/main" val="2484906368"/>
              </p:ext>
            </p:extLst>
          </p:nvPr>
        </p:nvGraphicFramePr>
        <p:xfrm>
          <a:off x="838532" y="3274271"/>
          <a:ext cx="7580743" cy="1959217"/>
        </p:xfrm>
        <a:graphic>
          <a:graphicData uri="http://schemas.openxmlformats.org/drawingml/2006/table">
            <a:tbl>
              <a:tblPr firstRow="1" firstCol="1" bandRow="1">
                <a:tableStyleId>{5940675A-B579-460E-94D1-54222C63F5DA}</a:tableStyleId>
              </a:tblPr>
              <a:tblGrid>
                <a:gridCol w="2011883">
                  <a:extLst>
                    <a:ext uri="{9D8B030D-6E8A-4147-A177-3AD203B41FA5}">
                      <a16:colId xmlns:a16="http://schemas.microsoft.com/office/drawing/2014/main" val="2407941894"/>
                    </a:ext>
                  </a:extLst>
                </a:gridCol>
                <a:gridCol w="5568860">
                  <a:extLst>
                    <a:ext uri="{9D8B030D-6E8A-4147-A177-3AD203B41FA5}">
                      <a16:colId xmlns:a16="http://schemas.microsoft.com/office/drawing/2014/main" val="3152652378"/>
                    </a:ext>
                  </a:extLst>
                </a:gridCol>
              </a:tblGrid>
              <a:tr h="388127">
                <a:tc>
                  <a:txBody>
                    <a:bodyPr/>
                    <a:lstStyle/>
                    <a:p>
                      <a:r>
                        <a:rPr lang="de-DE" sz="1600" i="1">
                          <a:effectLst/>
                        </a:rPr>
                        <a:t>Gefahrenkontrolle</a:t>
                      </a:r>
                    </a:p>
                  </a:txBody>
                  <a:tcPr marL="68580" marR="68580" marT="0" marB="0"/>
                </a:tc>
                <a:tc>
                  <a:txBody>
                    <a:bodyPr/>
                    <a:lstStyle/>
                    <a:p>
                      <a:pPr lvl="0">
                        <a:buNone/>
                      </a:pPr>
                      <a:r>
                        <a:rPr lang="de-DE" sz="1600" b="0" i="0" u="none" strike="noStrike" noProof="0">
                          <a:effectLst/>
                          <a:latin typeface="Arial"/>
                        </a:rPr>
                        <a:t>„</a:t>
                      </a:r>
                      <a:r>
                        <a:rPr lang="de-DE" sz="1600">
                          <a:effectLst/>
                        </a:rPr>
                        <a:t>Um meine Angst zu bewältigen wiederhole ich den Stoff</a:t>
                      </a:r>
                      <a:r>
                        <a:rPr lang="de-DE" sz="1600" b="0" i="0" u="none" strike="noStrike" noProof="0">
                          <a:effectLst/>
                          <a:latin typeface="Arial"/>
                        </a:rPr>
                        <a:t>.“</a:t>
                      </a:r>
                      <a:r>
                        <a:rPr lang="de-DE" sz="1600">
                          <a:effectLst/>
                        </a:rPr>
                        <a:t> </a:t>
                      </a:r>
                    </a:p>
                  </a:txBody>
                  <a:tcPr marL="68580" marR="68580" marT="0" marB="0"/>
                </a:tc>
                <a:extLst>
                  <a:ext uri="{0D108BD9-81ED-4DB2-BD59-A6C34878D82A}">
                    <a16:rowId xmlns:a16="http://schemas.microsoft.com/office/drawing/2014/main" val="3844888771"/>
                  </a:ext>
                </a:extLst>
              </a:tr>
              <a:tr h="388127">
                <a:tc>
                  <a:txBody>
                    <a:bodyPr/>
                    <a:lstStyle/>
                    <a:p>
                      <a:r>
                        <a:rPr lang="de-DE" sz="1600" i="1">
                          <a:effectLst/>
                        </a:rPr>
                        <a:t>Situationskontrolle</a:t>
                      </a:r>
                    </a:p>
                  </a:txBody>
                  <a:tcPr marL="68580" marR="68580" marT="0" marB="0"/>
                </a:tc>
                <a:tc>
                  <a:txBody>
                    <a:bodyPr/>
                    <a:lstStyle/>
                    <a:p>
                      <a:pPr lvl="0">
                        <a:buNone/>
                      </a:pPr>
                      <a:r>
                        <a:rPr lang="de-DE" sz="1600" b="0" i="0" u="none" strike="noStrike" noProof="0">
                          <a:effectLst/>
                          <a:latin typeface="Arial"/>
                        </a:rPr>
                        <a:t>„</a:t>
                      </a:r>
                      <a:r>
                        <a:rPr lang="de-DE" sz="1600">
                          <a:effectLst/>
                        </a:rPr>
                        <a:t>Um meine Angst zu bewältigen, organisiere ich mir unerlaubte Hilfen</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2213583194"/>
                  </a:ext>
                </a:extLst>
              </a:tr>
              <a:tr h="595730">
                <a:tc>
                  <a:txBody>
                    <a:bodyPr/>
                    <a:lstStyle/>
                    <a:p>
                      <a:r>
                        <a:rPr lang="de-DE" sz="1600" i="1">
                          <a:effectLst/>
                        </a:rPr>
                        <a:t>Angstkontrolle</a:t>
                      </a:r>
                    </a:p>
                  </a:txBody>
                  <a:tcPr marL="68580" marR="68580" marT="0" marB="0"/>
                </a:tc>
                <a:tc>
                  <a:txBody>
                    <a:bodyPr/>
                    <a:lstStyle/>
                    <a:p>
                      <a:pPr lvl="0">
                        <a:buNone/>
                      </a:pPr>
                      <a:r>
                        <a:rPr lang="de-DE" sz="1600" b="0" i="0" u="none" strike="noStrike" noProof="0">
                          <a:effectLst/>
                          <a:latin typeface="Arial"/>
                        </a:rPr>
                        <a:t>„</a:t>
                      </a:r>
                      <a:r>
                        <a:rPr lang="de-DE" sz="1600">
                          <a:effectLst/>
                        </a:rPr>
                        <a:t>Um meine Angst zu bewältigen, verschaffe ich mr Ruhe, um eine Strategie zu entwickeln</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3006148395"/>
                  </a:ext>
                </a:extLst>
              </a:tr>
              <a:tr h="388127">
                <a:tc>
                  <a:txBody>
                    <a:bodyPr/>
                    <a:lstStyle/>
                    <a:p>
                      <a:r>
                        <a:rPr lang="de-DE" sz="1600" i="1">
                          <a:effectLst/>
                        </a:rPr>
                        <a:t>Angstunterdrückung </a:t>
                      </a:r>
                    </a:p>
                  </a:txBody>
                  <a:tcPr marL="68580" marR="68580" marT="0" marB="0"/>
                </a:tc>
                <a:tc>
                  <a:txBody>
                    <a:bodyPr/>
                    <a:lstStyle/>
                    <a:p>
                      <a:pPr lvl="0">
                        <a:buNone/>
                      </a:pPr>
                      <a:r>
                        <a:rPr lang="de-DE" sz="1600" b="0" i="0" u="none" strike="noStrike" noProof="0">
                          <a:effectLst/>
                          <a:latin typeface="Arial"/>
                        </a:rPr>
                        <a:t>„</a:t>
                      </a:r>
                      <a:r>
                        <a:rPr lang="de-DE" sz="1600">
                          <a:effectLst/>
                        </a:rPr>
                        <a:t>Um meine Angst zu bewältigen, rede ich mir ein, dass alles nicht so schlimm ist</a:t>
                      </a:r>
                      <a:r>
                        <a:rPr lang="de-DE" sz="1600" b="0" i="0" u="none" strike="noStrike" noProof="0">
                          <a:effectLst/>
                          <a:latin typeface="Arial"/>
                        </a:rPr>
                        <a:t>.“</a:t>
                      </a:r>
                      <a:endParaRPr lang="de-DE" sz="1600">
                        <a:effectLst/>
                      </a:endParaRPr>
                    </a:p>
                  </a:txBody>
                  <a:tcPr marL="68580" marR="68580" marT="0" marB="0"/>
                </a:tc>
                <a:extLst>
                  <a:ext uri="{0D108BD9-81ED-4DB2-BD59-A6C34878D82A}">
                    <a16:rowId xmlns:a16="http://schemas.microsoft.com/office/drawing/2014/main" val="327201297"/>
                  </a:ext>
                </a:extLst>
              </a:tr>
            </a:tbl>
          </a:graphicData>
        </a:graphic>
      </p:graphicFrame>
      <p:sp>
        <p:nvSpPr>
          <p:cNvPr id="20" name="Textfeld 19">
            <a:extLst>
              <a:ext uri="{FF2B5EF4-FFF2-40B4-BE49-F238E27FC236}">
                <a16:creationId xmlns:a16="http://schemas.microsoft.com/office/drawing/2014/main" id="{C6ACE398-B12F-4FEA-AC20-4C193AAB4824}"/>
              </a:ext>
            </a:extLst>
          </p:cNvPr>
          <p:cNvSpPr txBox="1"/>
          <p:nvPr/>
        </p:nvSpPr>
        <p:spPr>
          <a:xfrm>
            <a:off x="3200400" y="320040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de-DE"/>
          </a:p>
          <a:p>
            <a:endParaRPr lang="de-DE"/>
          </a:p>
        </p:txBody>
      </p:sp>
    </p:spTree>
    <p:extLst>
      <p:ext uri="{BB962C8B-B14F-4D97-AF65-F5344CB8AC3E}">
        <p14:creationId xmlns:p14="http://schemas.microsoft.com/office/powerpoint/2010/main" val="1103993940"/>
      </p:ext>
    </p:extLst>
  </p:cSld>
  <p:clrMapOvr>
    <a:masterClrMapping/>
  </p:clrMapOvr>
  <p:timing>
    <p:tnLst>
      <p:par>
        <p:cTn id="1" dur="indefinite" restart="never" nodeType="tmRoot">
          <p:childTnLst>
            <p:par>
              <p:cTn id="2"/>
            </p:par>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2.4 Auswirkungen</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839526" cy="4801314"/>
          </a:xfrm>
          <a:prstGeom prst="rect">
            <a:avLst/>
          </a:prstGeom>
          <a:noFill/>
        </p:spPr>
        <p:txBody>
          <a:bodyPr wrap="square" lIns="91440" tIns="45720" rIns="91440" bIns="45720" rtlCol="0" anchor="t">
            <a:spAutoFit/>
          </a:bodyPr>
          <a:lstStyle/>
          <a:p>
            <a:r>
              <a:rPr lang="de-DE">
                <a:latin typeface="Arial"/>
                <a:cs typeface="Arial"/>
              </a:rPr>
              <a:t>(Schul-)Leistungen und Intelligenz </a:t>
            </a:r>
            <a:endParaRPr lang="de-DE"/>
          </a:p>
          <a:p>
            <a:endParaRPr lang="de-DE">
              <a:latin typeface="Arial"/>
              <a:cs typeface="Arial"/>
            </a:endParaRPr>
          </a:p>
          <a:p>
            <a:pPr marL="285750" indent="-285750">
              <a:buFont typeface="Wingdings"/>
              <a:buChar char="Ø"/>
            </a:pPr>
            <a:r>
              <a:rPr lang="de-DE">
                <a:latin typeface="Arial"/>
                <a:cs typeface="Arial"/>
              </a:rPr>
              <a:t>Zusammenhang zwischen Angst und Leistung ist eine nicht lineare Funktion </a:t>
            </a:r>
          </a:p>
          <a:p>
            <a:pPr marL="742950" lvl="1"/>
            <a:r>
              <a:rPr lang="de-DE">
                <a:latin typeface="Arial"/>
                <a:cs typeface="Arial"/>
              </a:rPr>
              <a:t>- Mittleres Erregungsausmaß wirkt leistungsoptimierend </a:t>
            </a:r>
            <a:endParaRPr lang="de-DE">
              <a:cs typeface="Arial"/>
            </a:endParaRPr>
          </a:p>
          <a:p>
            <a:pPr marL="742950" lvl="1"/>
            <a:r>
              <a:rPr lang="de-DE">
                <a:latin typeface="Arial"/>
                <a:cs typeface="Arial"/>
              </a:rPr>
              <a:t>- Zu hohe oder niedrige Aktivierung wirkt leistungsbeeinträchtigend </a:t>
            </a:r>
          </a:p>
          <a:p>
            <a:pPr marL="285750" indent="-285750">
              <a:buFont typeface="Wingdings"/>
              <a:buChar char="Ø"/>
            </a:pPr>
            <a:r>
              <a:rPr lang="de-DE">
                <a:latin typeface="Arial"/>
                <a:cs typeface="Arial"/>
              </a:rPr>
              <a:t>Regel gilt nur bei einfach strukturierten Aufgaben, trifft nicht bei schwierigen Aufgaben oder Aufgaben, die Fantasie, Einfallsreichtum und produktives Denken erfordern zu  </a:t>
            </a:r>
            <a:endParaRPr lang="de-DE">
              <a:latin typeface="Arial"/>
            </a:endParaRPr>
          </a:p>
          <a:p>
            <a:pPr marL="285750" indent="-285750">
              <a:buFont typeface="Wingdings"/>
              <a:buChar char="Ø"/>
            </a:pPr>
            <a:r>
              <a:rPr lang="de-DE">
                <a:latin typeface="Arial"/>
                <a:cs typeface="Arial"/>
              </a:rPr>
              <a:t>Hochängstliche Schüler leisten in fast allen Schulfächern weniger </a:t>
            </a:r>
            <a:endParaRPr lang="de-DE">
              <a:cs typeface="Arial"/>
            </a:endParaRPr>
          </a:p>
          <a:p>
            <a:pPr marL="285750" indent="-285750">
              <a:buFont typeface="Wingdings"/>
              <a:buChar char="Ø"/>
            </a:pPr>
            <a:r>
              <a:rPr lang="de-DE">
                <a:latin typeface="Arial"/>
                <a:cs typeface="Arial"/>
              </a:rPr>
              <a:t>Beziehung zwischen schulfachspezifischen Leistungsfacetten und Fachzensuren vorhanden </a:t>
            </a:r>
            <a:endParaRPr lang="de-DE">
              <a:cs typeface="Arial"/>
            </a:endParaRPr>
          </a:p>
          <a:p>
            <a:pPr marL="285750" indent="-285750">
              <a:buFont typeface="Wingdings"/>
              <a:buChar char="Ø"/>
            </a:pPr>
            <a:r>
              <a:rPr lang="de-DE">
                <a:latin typeface="Arial"/>
                <a:cs typeface="Arial"/>
              </a:rPr>
              <a:t>Außerdem Unterschied von Leistungsängstlichkeit in schriftlichen und mündlichen Prüfungssituationen beachten</a:t>
            </a:r>
            <a:endParaRPr lang="de-DE"/>
          </a:p>
          <a:p>
            <a:pPr marL="285750" indent="-285750">
              <a:buFont typeface="Wingdings"/>
              <a:buChar char="Ø"/>
            </a:pPr>
            <a:r>
              <a:rPr lang="de-DE">
                <a:latin typeface="Arial"/>
                <a:cs typeface="Arial"/>
              </a:rPr>
              <a:t>(Leistungs-)Ängstlichkeit beeinträchtigt für Lern- und Denkprozesse Speicherkapazität des Gedächtnisses  </a:t>
            </a:r>
            <a:endParaRPr lang="de-DE"/>
          </a:p>
          <a:p>
            <a:pPr marL="285750" indent="-285750">
              <a:buFont typeface="Wingdings" pitchFamily="2" charset="2"/>
              <a:buChar char="Ø"/>
            </a:pPr>
            <a:endParaRPr lang="de-DE"/>
          </a:p>
        </p:txBody>
      </p:sp>
    </p:spTree>
    <p:extLst>
      <p:ext uri="{BB962C8B-B14F-4D97-AF65-F5344CB8AC3E}">
        <p14:creationId xmlns:p14="http://schemas.microsoft.com/office/powerpoint/2010/main" val="1584430201"/>
      </p:ext>
    </p:extLst>
  </p:cSld>
  <p:clrMapOvr>
    <a:masterClrMapping/>
  </p:clrMapOvr>
  <p:timing>
    <p:tnLst>
      <p:par>
        <p:cTn id="1" dur="indefinite" restart="never" nodeType="tmRoot">
          <p:childTnLst>
            <p:par>
              <p:cTn id="2"/>
            </p:par>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2.4 Auswirkungen</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839526" cy="5355312"/>
          </a:xfrm>
          <a:prstGeom prst="rect">
            <a:avLst/>
          </a:prstGeom>
          <a:noFill/>
        </p:spPr>
        <p:txBody>
          <a:bodyPr wrap="square" lIns="91440" tIns="45720" rIns="91440" bIns="45720" rtlCol="0" anchor="t">
            <a:spAutoFit/>
          </a:bodyPr>
          <a:lstStyle/>
          <a:p>
            <a:r>
              <a:rPr lang="de-DE">
                <a:latin typeface="Arial"/>
                <a:cs typeface="Arial"/>
              </a:rPr>
              <a:t>Geschlecht </a:t>
            </a:r>
            <a:endParaRPr lang="de-DE"/>
          </a:p>
          <a:p>
            <a:endParaRPr lang="de-DE">
              <a:latin typeface="Arial"/>
              <a:cs typeface="Arial"/>
            </a:endParaRPr>
          </a:p>
          <a:p>
            <a:pPr marL="285750" indent="-285750">
              <a:buFont typeface="Wingdings"/>
              <a:buChar char="Ø"/>
            </a:pPr>
            <a:r>
              <a:rPr lang="de-DE">
                <a:latin typeface="Arial"/>
                <a:cs typeface="Arial"/>
              </a:rPr>
              <a:t>Mädchen/Frauen erzielen in Fragebogen zur Erfassung von Angst höhere Mittelwerte als Jungen/Männer </a:t>
            </a:r>
            <a:endParaRPr lang="de-DE">
              <a:cs typeface="Arial"/>
            </a:endParaRPr>
          </a:p>
          <a:p>
            <a:pPr marL="285750" indent="-285750">
              <a:buFont typeface="Wingdings"/>
              <a:buChar char="Ø"/>
            </a:pPr>
            <a:r>
              <a:rPr lang="de-DE">
                <a:latin typeface="Arial"/>
                <a:cs typeface="Arial"/>
              </a:rPr>
              <a:t>Diese Unterschiede finden sich in fast allen Sub-Komponenten der Leistungsängstlichkeit wieder </a:t>
            </a:r>
            <a:endParaRPr lang="de-DE">
              <a:cs typeface="Arial"/>
            </a:endParaRPr>
          </a:p>
          <a:p>
            <a:pPr marL="285750" indent="-285750">
              <a:buFont typeface="Wingdings"/>
              <a:buChar char="Ø"/>
            </a:pPr>
            <a:r>
              <a:rPr lang="de-DE">
                <a:latin typeface="Arial"/>
                <a:cs typeface="Arial"/>
              </a:rPr>
              <a:t>Mädchen/Frauen, welche größere Emotionalität haben, scheinen Leistungsängstlichkeit eher einzugestehen </a:t>
            </a:r>
            <a:endParaRPr lang="de-DE"/>
          </a:p>
          <a:p>
            <a:pPr marL="285750" indent="-285750">
              <a:buFont typeface="Wingdings"/>
              <a:buChar char="Ø"/>
            </a:pPr>
            <a:r>
              <a:rPr lang="de-DE">
                <a:latin typeface="Arial"/>
                <a:cs typeface="Arial"/>
              </a:rPr>
              <a:t>Mädchen/Frauen stärker durch Leistungssituationen in Schule betroffen </a:t>
            </a:r>
            <a:endParaRPr lang="de-DE">
              <a:cs typeface="Arial"/>
            </a:endParaRPr>
          </a:p>
          <a:p>
            <a:pPr marL="285750" indent="-285750">
              <a:buFont typeface="Wingdings"/>
              <a:buChar char="Ø"/>
            </a:pPr>
            <a:r>
              <a:rPr lang="de-DE">
                <a:latin typeface="Arial"/>
                <a:cs typeface="Arial"/>
              </a:rPr>
              <a:t>In Tests und Fragebogen gibt es getrennte Normen für männlich und weiblich </a:t>
            </a:r>
            <a:endParaRPr lang="de-DE">
              <a:cs typeface="Arial"/>
            </a:endParaRPr>
          </a:p>
          <a:p>
            <a:pPr>
              <a:buFont typeface="Arial" pitchFamily="2" charset="2"/>
              <a:buChar char="•"/>
            </a:pPr>
            <a:endParaRPr lang="de-DE">
              <a:cs typeface="Arial"/>
            </a:endParaRPr>
          </a:p>
          <a:p>
            <a:r>
              <a:rPr lang="de-DE">
                <a:latin typeface="Arial"/>
                <a:cs typeface="Arial"/>
              </a:rPr>
              <a:t>Sozialstatus </a:t>
            </a:r>
            <a:endParaRPr lang="de-DE">
              <a:cs typeface="Arial"/>
            </a:endParaRPr>
          </a:p>
          <a:p>
            <a:pPr>
              <a:buFont typeface="Arial" pitchFamily="2" charset="2"/>
              <a:buChar char="•"/>
            </a:pPr>
            <a:endParaRPr lang="de-DE">
              <a:cs typeface="Arial"/>
            </a:endParaRPr>
          </a:p>
          <a:p>
            <a:pPr marL="285750" indent="-285750">
              <a:buFont typeface="Wingdings" pitchFamily="2" charset="2"/>
              <a:buChar char="Ø"/>
            </a:pPr>
            <a:r>
              <a:rPr lang="de-DE">
                <a:latin typeface="Arial"/>
                <a:cs typeface="Arial"/>
              </a:rPr>
              <a:t>Schule als mittelschichtorientierte Institution stellt aus unteren Schichten stammende Kinder in eine Lern- und Leistungssituation </a:t>
            </a:r>
            <a:endParaRPr lang="de-DE">
              <a:cs typeface="Arial"/>
            </a:endParaRPr>
          </a:p>
          <a:p>
            <a:pPr marL="285750" indent="-285750">
              <a:buFont typeface="Wingdings" pitchFamily="2" charset="2"/>
              <a:buChar char="Ø"/>
            </a:pPr>
            <a:r>
              <a:rPr lang="de-DE">
                <a:latin typeface="Arial"/>
                <a:cs typeface="Arial"/>
              </a:rPr>
              <a:t>Verhaltens-, Denk- und Sprachmuster sind für sie ungewohnt und undurchsichtig </a:t>
            </a:r>
            <a:endParaRPr lang="de-DE"/>
          </a:p>
          <a:p>
            <a:pPr marL="285750" indent="-285750">
              <a:buFont typeface="Wingdings" pitchFamily="2" charset="2"/>
              <a:buChar char="Ø"/>
            </a:pPr>
            <a:r>
              <a:rPr lang="de-DE">
                <a:latin typeface="Arial"/>
                <a:cs typeface="Arial"/>
              </a:rPr>
              <a:t>Führt zur Erhöhung von Unsicherheit und Angst </a:t>
            </a:r>
            <a:endParaRPr lang="de-DE"/>
          </a:p>
        </p:txBody>
      </p:sp>
    </p:spTree>
    <p:extLst>
      <p:ext uri="{BB962C8B-B14F-4D97-AF65-F5344CB8AC3E}">
        <p14:creationId xmlns:p14="http://schemas.microsoft.com/office/powerpoint/2010/main" val="1688323798"/>
      </p:ext>
    </p:extLst>
  </p:cSld>
  <p:clrMapOvr>
    <a:masterClrMapping/>
  </p:clrMapOvr>
  <p:timing>
    <p:tnLst>
      <p:par>
        <p:cTn id="1" dur="indefinite" restart="never" nodeType="tmRoot">
          <p:childTnLst>
            <p:par>
              <p:cTn id="2"/>
            </p:par>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2.4 Auswirkungen</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85276" y="1082666"/>
            <a:ext cx="8178932" cy="5355312"/>
          </a:xfrm>
          <a:prstGeom prst="rect">
            <a:avLst/>
          </a:prstGeom>
          <a:noFill/>
        </p:spPr>
        <p:txBody>
          <a:bodyPr wrap="square" lIns="91440" tIns="45720" rIns="91440" bIns="45720" rtlCol="0" anchor="t">
            <a:spAutoFit/>
          </a:bodyPr>
          <a:lstStyle/>
          <a:p>
            <a:endParaRPr lang="de-DE">
              <a:cs typeface="Arial"/>
            </a:endParaRPr>
          </a:p>
          <a:p>
            <a:r>
              <a:rPr lang="de-DE">
                <a:latin typeface="Arial"/>
                <a:cs typeface="Arial"/>
              </a:rPr>
              <a:t>Selbstkonzept und Selbstwertgefühl </a:t>
            </a:r>
            <a:endParaRPr lang="de-DE">
              <a:cs typeface="Arial"/>
            </a:endParaRPr>
          </a:p>
          <a:p>
            <a:endParaRPr lang="de-DE">
              <a:cs typeface="Arial"/>
            </a:endParaRPr>
          </a:p>
          <a:p>
            <a:pPr marL="285750" indent="-285750">
              <a:buFont typeface="Wingdings"/>
              <a:buChar char="Ø"/>
            </a:pPr>
            <a:r>
              <a:rPr lang="de-DE">
                <a:latin typeface="Arial"/>
                <a:cs typeface="Arial"/>
              </a:rPr>
              <a:t>Negative Korrelationen aufgrund von selbstwertbedrohlichen Charakter von Leistungsängstlichkeit </a:t>
            </a:r>
            <a:endParaRPr lang="de-DE">
              <a:cs typeface="Arial"/>
            </a:endParaRPr>
          </a:p>
          <a:p>
            <a:endParaRPr lang="de-DE">
              <a:latin typeface="Arial"/>
              <a:cs typeface="Arial"/>
            </a:endParaRPr>
          </a:p>
          <a:p>
            <a:r>
              <a:rPr lang="de-DE">
                <a:latin typeface="Arial"/>
                <a:cs typeface="Arial"/>
              </a:rPr>
              <a:t>Motivation und Attributionen </a:t>
            </a:r>
            <a:endParaRPr lang="de-DE"/>
          </a:p>
          <a:p>
            <a:endParaRPr lang="de-DE">
              <a:latin typeface="Arial"/>
              <a:cs typeface="Arial"/>
            </a:endParaRPr>
          </a:p>
          <a:p>
            <a:pPr marL="285750" indent="-285750">
              <a:buFont typeface="Wingdings" pitchFamily="2" charset="2"/>
              <a:buChar char="Ø"/>
            </a:pPr>
            <a:r>
              <a:rPr lang="de-DE">
                <a:latin typeface="Arial"/>
                <a:cs typeface="Arial"/>
              </a:rPr>
              <a:t>Leistungsängstliche Schüler sind eher misserfolgsorientiert und überlassen selten eintretende Erfolge dem Zufall als dem eigenen Leistungsvermögen </a:t>
            </a:r>
            <a:endParaRPr lang="de-DE">
              <a:cs typeface="Arial"/>
            </a:endParaRPr>
          </a:p>
          <a:p>
            <a:pPr marL="285750" indent="-285750">
              <a:buFont typeface="Wingdings" pitchFamily="2" charset="2"/>
              <a:buChar char="Ø"/>
            </a:pPr>
            <a:r>
              <a:rPr lang="de-DE">
                <a:latin typeface="Arial"/>
                <a:cs typeface="Arial"/>
              </a:rPr>
              <a:t>Leistungsängstliche Schüler schreiben Misserfolge eher persönlichen Unvermögen als externen Faktoren zu </a:t>
            </a:r>
            <a:endParaRPr lang="de-DE"/>
          </a:p>
          <a:p>
            <a:pPr marL="285750" indent="-285750">
              <a:buFont typeface="Wingdings" pitchFamily="2" charset="2"/>
              <a:buChar char="Ø"/>
            </a:pPr>
            <a:r>
              <a:rPr lang="de-DE">
                <a:latin typeface="Arial"/>
                <a:cs typeface="Arial"/>
              </a:rPr>
              <a:t>Daraus folgt: negatives Selbstbild und Selbstwertgefühl stabilisiert sich, Erfolgswahrscheinlichkeit sinkt </a:t>
            </a:r>
            <a:endParaRPr lang="de-DE">
              <a:cs typeface="Arial"/>
            </a:endParaRPr>
          </a:p>
          <a:p>
            <a:pPr marL="285750" indent="-285750">
              <a:buFont typeface="Wingdings" pitchFamily="2" charset="2"/>
              <a:buChar char="Ø"/>
            </a:pPr>
            <a:r>
              <a:rPr lang="de-DE">
                <a:latin typeface="Arial"/>
                <a:cs typeface="Arial"/>
              </a:rPr>
              <a:t>Schüler ohne Leistungsangst haben ein an ihren Fähigkeiten orientiertes Anspruchsniveau </a:t>
            </a:r>
            <a:endParaRPr lang="de-DE">
              <a:cs typeface="Arial"/>
            </a:endParaRPr>
          </a:p>
          <a:p>
            <a:pPr marL="285750" indent="-285750">
              <a:buFont typeface="Wingdings" pitchFamily="2" charset="2"/>
              <a:buChar char="Ø"/>
            </a:pPr>
            <a:r>
              <a:rPr lang="de-DE">
                <a:latin typeface="Arial"/>
                <a:cs typeface="Arial"/>
              </a:rPr>
              <a:t>Schüler ohne Leistungsangst pflegen Erfolge selbstbewusster </a:t>
            </a:r>
            <a:endParaRPr lang="de-DE"/>
          </a:p>
          <a:p>
            <a:pPr marL="285750" indent="-285750">
              <a:buFont typeface="Wingdings" pitchFamily="2" charset="2"/>
              <a:buChar char="Ø"/>
            </a:pPr>
            <a:r>
              <a:rPr lang="de-DE">
                <a:latin typeface="Arial"/>
                <a:cs typeface="Arial"/>
              </a:rPr>
              <a:t>Misserfolge sind bei ihnen  mangelnder Vorbereitung oder Pech zuzuschreiben </a:t>
            </a:r>
            <a:endParaRPr lang="de-DE"/>
          </a:p>
        </p:txBody>
      </p:sp>
    </p:spTree>
    <p:extLst>
      <p:ext uri="{BB962C8B-B14F-4D97-AF65-F5344CB8AC3E}">
        <p14:creationId xmlns:p14="http://schemas.microsoft.com/office/powerpoint/2010/main" val="1025089684"/>
      </p:ext>
    </p:extLst>
  </p:cSld>
  <p:clrMapOvr>
    <a:masterClrMapping/>
  </p:clrMapOvr>
  <p:timing>
    <p:tnLst>
      <p:par>
        <p:cTn id="1" dur="indefinite" restart="never" nodeType="tmRoot">
          <p:childTnLst>
            <p:par>
              <p:cTn id="2"/>
            </p:par>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2.4 Auswirkungen</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9" y="1312264"/>
            <a:ext cx="7839526" cy="4801314"/>
          </a:xfrm>
          <a:prstGeom prst="rect">
            <a:avLst/>
          </a:prstGeom>
          <a:noFill/>
        </p:spPr>
        <p:txBody>
          <a:bodyPr wrap="square" lIns="91440" tIns="45720" rIns="91440" bIns="45720" rtlCol="0" anchor="t">
            <a:spAutoFit/>
          </a:bodyPr>
          <a:lstStyle/>
          <a:p>
            <a:endParaRPr lang="de-DE">
              <a:cs typeface="Arial"/>
            </a:endParaRPr>
          </a:p>
          <a:p>
            <a:r>
              <a:rPr lang="de-DE">
                <a:latin typeface="Arial"/>
                <a:cs typeface="Arial"/>
              </a:rPr>
              <a:t>Weitere</a:t>
            </a:r>
            <a:endParaRPr lang="de-DE">
              <a:cs typeface="Arial"/>
            </a:endParaRPr>
          </a:p>
          <a:p>
            <a:endParaRPr lang="de-DE">
              <a:cs typeface="Arial"/>
            </a:endParaRPr>
          </a:p>
          <a:p>
            <a:pPr marL="285750" indent="-285750">
              <a:buFont typeface="Wingdings" pitchFamily="2" charset="2"/>
              <a:buChar char="Ø"/>
            </a:pPr>
            <a:r>
              <a:rPr lang="de-DE">
                <a:latin typeface="Arial"/>
                <a:cs typeface="Arial"/>
              </a:rPr>
              <a:t>Hochängstliche fallen durch nervöses Hantieren, schlechte Arbeitshaltung, mangelnde Aufgabenzuwendung und aufgabenunspezifische Arbeitsweisen auf </a:t>
            </a:r>
            <a:endParaRPr lang="de-DE"/>
          </a:p>
          <a:p>
            <a:pPr marL="285750" indent="-285750">
              <a:buFont typeface="Wingdings" pitchFamily="2" charset="2"/>
              <a:buChar char="Ø"/>
            </a:pPr>
            <a:r>
              <a:rPr lang="de-DE">
                <a:latin typeface="Arial"/>
                <a:cs typeface="Arial"/>
              </a:rPr>
              <a:t>Hochängstliche werden von Umwelt weniger geschätzt </a:t>
            </a:r>
            <a:endParaRPr lang="de-DE">
              <a:cs typeface="Arial"/>
            </a:endParaRPr>
          </a:p>
          <a:p>
            <a:pPr marL="285750" indent="-285750">
              <a:buFont typeface="Wingdings" pitchFamily="2" charset="2"/>
              <a:buChar char="Ø"/>
            </a:pPr>
            <a:r>
              <a:rPr lang="de-DE">
                <a:latin typeface="Arial"/>
                <a:cs typeface="Arial"/>
              </a:rPr>
              <a:t>Hochängstliche nehmen in Peer-Gruppe niedrigen Rangplatz ein und sind öfter sozial isoliert </a:t>
            </a:r>
            <a:endParaRPr lang="de-DE">
              <a:cs typeface="Arial"/>
            </a:endParaRPr>
          </a:p>
          <a:p>
            <a:pPr marL="285750" indent="-285750">
              <a:buFont typeface="Wingdings" pitchFamily="2" charset="2"/>
              <a:buChar char="Ø"/>
            </a:pPr>
            <a:r>
              <a:rPr lang="de-DE">
                <a:latin typeface="Arial"/>
                <a:cs typeface="Arial"/>
              </a:rPr>
              <a:t>Hochängstliche werden von Eltern und Lehrern als „unangepasst“ und „negativ“ gekennzeichnet und in kognitiver Leistungsfähigkeit unterschätzt </a:t>
            </a:r>
            <a:endParaRPr lang="de-DE">
              <a:cs typeface="Arial"/>
            </a:endParaRPr>
          </a:p>
          <a:p>
            <a:pPr marL="285750" indent="-285750">
              <a:buFont typeface="Wingdings" pitchFamily="2" charset="2"/>
              <a:buChar char="Ø"/>
            </a:pPr>
            <a:r>
              <a:rPr lang="de-DE">
                <a:latin typeface="Arial"/>
                <a:cs typeface="Arial"/>
              </a:rPr>
              <a:t>Hochängstliche zeigen gesteigertes Ausmaß an Hilflosigkeit, Unsicherheit, mangelndem Selbstvertrauen und geringen Selbstwertgefühl </a:t>
            </a:r>
            <a:endParaRPr lang="de-DE">
              <a:cs typeface="Arial"/>
            </a:endParaRPr>
          </a:p>
          <a:p>
            <a:pPr marL="285750" indent="-285750">
              <a:buFont typeface="Wingdings" pitchFamily="2" charset="2"/>
              <a:buChar char="Ø"/>
            </a:pPr>
            <a:r>
              <a:rPr lang="de-DE">
                <a:latin typeface="Arial"/>
                <a:cs typeface="Arial"/>
              </a:rPr>
              <a:t>Hochängstliche fehlen häufiger/sind krank, insbesondere bei Prüfungen </a:t>
            </a:r>
            <a:endParaRPr lang="de-DE"/>
          </a:p>
          <a:p>
            <a:pPr marL="285750" indent="-285750">
              <a:buFont typeface="Wingdings" pitchFamily="2" charset="2"/>
              <a:buChar char="Ø"/>
            </a:pPr>
            <a:endParaRPr lang="de-DE"/>
          </a:p>
        </p:txBody>
      </p:sp>
    </p:spTree>
    <p:extLst>
      <p:ext uri="{BB962C8B-B14F-4D97-AF65-F5344CB8AC3E}">
        <p14:creationId xmlns:p14="http://schemas.microsoft.com/office/powerpoint/2010/main" val="318046009"/>
      </p:ext>
    </p:extLst>
  </p:cSld>
  <p:clrMapOvr>
    <a:masterClrMapping/>
  </p:clrMapOvr>
  <p:timing>
    <p:tnLst>
      <p:par>
        <p:cTn id="1" dur="indefinite" restart="never" nodeType="tmRoot">
          <p:childTnLst>
            <p:par>
              <p:cTn id="2"/>
            </p:par>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923330"/>
          </a:xfrm>
          <a:prstGeom prst="rect">
            <a:avLst/>
          </a:prstGeom>
          <a:noFill/>
        </p:spPr>
        <p:txBody>
          <a:bodyPr wrap="square" lIns="91440" tIns="45720" rIns="91440" bIns="45720" rtlCol="0" anchor="t">
            <a:spAutoFit/>
          </a:bodyPr>
          <a:lstStyle/>
          <a:p>
            <a:r>
              <a:rPr lang="de-DE" dirty="0">
                <a:solidFill>
                  <a:schemeClr val="bg1"/>
                </a:solidFill>
                <a:latin typeface="Arial"/>
              </a:rPr>
              <a:t>2.4 Auswirkungen</a:t>
            </a:r>
          </a:p>
          <a:p>
            <a:r>
              <a:rPr lang="de-DE" dirty="0">
                <a:solidFill>
                  <a:schemeClr val="bg1"/>
                </a:solidFill>
                <a:latin typeface="Arial"/>
              </a:rPr>
              <a:t>2.4.1 Prüfungsangst und Schulleistungen </a:t>
            </a:r>
            <a:endParaRPr lang="de-DE" dirty="0">
              <a:solidFill>
                <a:schemeClr val="bg1"/>
              </a:solidFill>
            </a:endParaRPr>
          </a:p>
          <a:p>
            <a:endParaRPr lang="de-DE" dirty="0">
              <a:solidFill>
                <a:schemeClr val="bg1"/>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8" y="1312264"/>
            <a:ext cx="7947525" cy="4247317"/>
          </a:xfrm>
          <a:prstGeom prst="rect">
            <a:avLst/>
          </a:prstGeom>
          <a:noFill/>
        </p:spPr>
        <p:txBody>
          <a:bodyPr wrap="square" lIns="91440" tIns="45720" rIns="91440" bIns="45720" rtlCol="0" anchor="t">
            <a:spAutoFit/>
          </a:bodyPr>
          <a:lstStyle/>
          <a:p>
            <a:endParaRPr lang="de-DE" dirty="0">
              <a:cs typeface="Arial"/>
            </a:endParaRPr>
          </a:p>
          <a:p>
            <a:pPr marL="285750" indent="-285750">
              <a:buFontTx/>
              <a:buChar char="-"/>
            </a:pPr>
            <a:r>
              <a:rPr lang="de-DE" dirty="0">
                <a:cs typeface="Arial"/>
              </a:rPr>
              <a:t>Prüfungsangst als häufigste Angst im Kindes- und Jugendalter </a:t>
            </a:r>
          </a:p>
          <a:p>
            <a:pPr marL="285750" indent="-285750">
              <a:buFontTx/>
              <a:buChar char="-"/>
            </a:pPr>
            <a:r>
              <a:rPr lang="de-DE" dirty="0">
                <a:cs typeface="Arial"/>
              </a:rPr>
              <a:t>Gehört zu sozialen Ängsten</a:t>
            </a:r>
          </a:p>
          <a:p>
            <a:pPr marL="285750" indent="-285750">
              <a:buFontTx/>
              <a:buChar char="-"/>
            </a:pPr>
            <a:r>
              <a:rPr lang="de-DE" dirty="0">
                <a:cs typeface="Arial"/>
              </a:rPr>
              <a:t>Anfang Prüfungsangst häufig in bestimmten Fächern bis sich durch wiederkehrende Misserfolgserfahrungen stabile (fächerübergreifende) Prüfungsangst entwickelt</a:t>
            </a:r>
          </a:p>
          <a:p>
            <a:pPr marL="285750" indent="-285750">
              <a:buFontTx/>
              <a:buChar char="-"/>
            </a:pPr>
            <a:r>
              <a:rPr lang="de-DE" dirty="0">
                <a:cs typeface="Arial"/>
              </a:rPr>
              <a:t>Bindung Prüfungsangst an angstinduzierende Situationen in Schule (bspw. Bewertungen)</a:t>
            </a:r>
          </a:p>
          <a:p>
            <a:pPr marL="285750" indent="-285750">
              <a:buFontTx/>
              <a:buChar char="-"/>
            </a:pPr>
            <a:r>
              <a:rPr lang="de-DE" dirty="0">
                <a:cs typeface="Arial"/>
              </a:rPr>
              <a:t>Kinder mit starker Prüfungsangst: häufiger schlechtere Noten und Klassenwiederholungen</a:t>
            </a:r>
          </a:p>
          <a:p>
            <a:pPr marL="285750" indent="-285750">
              <a:buFontTx/>
              <a:buChar char="-"/>
            </a:pPr>
            <a:r>
              <a:rPr lang="de-DE" dirty="0">
                <a:cs typeface="Arial"/>
              </a:rPr>
              <a:t>Äußerungsformen der Angst:</a:t>
            </a:r>
          </a:p>
          <a:p>
            <a:pPr marL="742950" lvl="1" indent="-285750">
              <a:buFont typeface="Wingdings" panose="05000000000000000000" pitchFamily="2" charset="2"/>
              <a:buChar char="à"/>
            </a:pPr>
            <a:r>
              <a:rPr lang="de-DE" dirty="0">
                <a:cs typeface="Arial"/>
                <a:sym typeface="Wingdings" panose="05000000000000000000" pitchFamily="2" charset="2"/>
              </a:rPr>
              <a:t>Angstgefühle blockieren höhere kognitive Funktionen, wie Arbeitsgedächtnis, Planungsfähigkeit, …</a:t>
            </a:r>
          </a:p>
          <a:p>
            <a:pPr marL="742950" lvl="1" indent="-285750">
              <a:buFont typeface="Wingdings" panose="05000000000000000000" pitchFamily="2" charset="2"/>
              <a:buChar char="à"/>
            </a:pPr>
            <a:r>
              <a:rPr lang="de-DE" dirty="0">
                <a:cs typeface="Arial"/>
                <a:sym typeface="Wingdings" panose="05000000000000000000" pitchFamily="2" charset="2"/>
              </a:rPr>
              <a:t>Körperliche Begleiterscheinungen, wie Schwitzen, Zittern, Übelkeit …</a:t>
            </a:r>
          </a:p>
          <a:p>
            <a:pPr marL="742950" lvl="1" indent="-285750">
              <a:buFont typeface="Wingdings" panose="05000000000000000000" pitchFamily="2" charset="2"/>
              <a:buChar char="à"/>
            </a:pPr>
            <a:r>
              <a:rPr lang="de-DE" dirty="0">
                <a:cs typeface="Arial"/>
                <a:sym typeface="Wingdings" panose="05000000000000000000" pitchFamily="2" charset="2"/>
              </a:rPr>
              <a:t>Negative Emotionen, starkes Vermeidungsverhalten, …</a:t>
            </a:r>
            <a:endParaRPr lang="de-DE" dirty="0">
              <a:cs typeface="Arial"/>
            </a:endParaRPr>
          </a:p>
        </p:txBody>
      </p:sp>
      <p:pic>
        <p:nvPicPr>
          <p:cNvPr id="15" name="Aufgezeichneter Sound">
            <a:hlinkClick r:id="" action="ppaction://media"/>
            <a:extLst>
              <a:ext uri="{FF2B5EF4-FFF2-40B4-BE49-F238E27FC236}">
                <a16:creationId xmlns:a16="http://schemas.microsoft.com/office/drawing/2014/main" id="{90BDFE66-AF5F-43B7-85FF-E58E3BC631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35835" y="5678169"/>
            <a:ext cx="487363" cy="487363"/>
          </a:xfrm>
          <a:prstGeom prst="rect">
            <a:avLst/>
          </a:prstGeom>
        </p:spPr>
      </p:pic>
    </p:spTree>
    <p:extLst>
      <p:ext uri="{BB962C8B-B14F-4D97-AF65-F5344CB8AC3E}">
        <p14:creationId xmlns:p14="http://schemas.microsoft.com/office/powerpoint/2010/main" val="236335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69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pr="smNativeData" xmlns:p14="http://schemas.microsoft.com/office/powerpoint/2010/main" xmlns=""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923330"/>
          </a:xfrm>
          <a:prstGeom prst="rect">
            <a:avLst/>
          </a:prstGeom>
          <a:noFill/>
        </p:spPr>
        <p:txBody>
          <a:bodyPr wrap="square" lIns="91440" tIns="45720" rIns="91440" bIns="45720" rtlCol="0" anchor="t">
            <a:spAutoFit/>
          </a:bodyPr>
          <a:lstStyle/>
          <a:p>
            <a:r>
              <a:rPr lang="de-DE" dirty="0">
                <a:solidFill>
                  <a:schemeClr val="bg1"/>
                </a:solidFill>
                <a:latin typeface="Arial"/>
              </a:rPr>
              <a:t>2.4 Auswirkungen</a:t>
            </a:r>
          </a:p>
          <a:p>
            <a:r>
              <a:rPr lang="de-DE" dirty="0">
                <a:solidFill>
                  <a:schemeClr val="bg1"/>
                </a:solidFill>
                <a:latin typeface="Arial"/>
              </a:rPr>
              <a:t>2.4.1 Prüfungsangst und Schulleistungen </a:t>
            </a:r>
            <a:endParaRPr lang="de-DE" dirty="0">
              <a:solidFill>
                <a:schemeClr val="bg1"/>
              </a:solidFill>
            </a:endParaRPr>
          </a:p>
          <a:p>
            <a:endParaRPr lang="de-DE" dirty="0">
              <a:solidFill>
                <a:schemeClr val="bg1"/>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8" y="1312264"/>
            <a:ext cx="7947525" cy="3046988"/>
          </a:xfrm>
          <a:prstGeom prst="rect">
            <a:avLst/>
          </a:prstGeom>
          <a:noFill/>
        </p:spPr>
        <p:txBody>
          <a:bodyPr wrap="square" lIns="91440" tIns="45720" rIns="91440" bIns="45720" rtlCol="0" anchor="t">
            <a:spAutoFit/>
          </a:bodyPr>
          <a:lstStyle/>
          <a:p>
            <a:pPr marL="285750" indent="-285750">
              <a:buFontTx/>
              <a:buChar char="-"/>
            </a:pPr>
            <a:endParaRPr lang="de-DE" dirty="0">
              <a:cs typeface="Arial"/>
            </a:endParaRPr>
          </a:p>
          <a:p>
            <a:r>
              <a:rPr lang="de-DE" b="1" dirty="0">
                <a:cs typeface="Arial"/>
              </a:rPr>
              <a:t>Der Teufelskreis der Prüfungsangst</a:t>
            </a:r>
          </a:p>
          <a:p>
            <a:endParaRPr lang="de-DE" b="1" dirty="0">
              <a:cs typeface="Arial"/>
            </a:endParaRPr>
          </a:p>
          <a:p>
            <a:pPr marL="285750" indent="-285750">
              <a:buFontTx/>
              <a:buChar char="-"/>
            </a:pPr>
            <a:endParaRPr lang="de-DE" dirty="0">
              <a:cs typeface="Arial"/>
            </a:endParaRPr>
          </a:p>
          <a:p>
            <a:r>
              <a:rPr lang="de-DE" sz="2000" dirty="0">
                <a:cs typeface="Arial"/>
                <a:sym typeface="Wingdings" panose="05000000000000000000" pitchFamily="2" charset="2"/>
              </a:rPr>
              <a:t> Unlustvolle Schulerfahrungen  Motivationsabfall  Schulunlust  Leistungsprobleme  negatives Selbstbild  Befürchtungen des Misserfolgs  geringer akademischer Selbstwert  geringe Selbstwirksamkeit  Leistungsvermeidung (Üben, HA)  weitere Wissenslücken  mangelhafte Kompetenzen  neuer Misserfolg  negativer Selbstwert  Prüfungsangst  Motivationsabfall  …</a:t>
            </a:r>
            <a:endParaRPr lang="de-DE" sz="2000" dirty="0">
              <a:cs typeface="Arial"/>
            </a:endParaRPr>
          </a:p>
        </p:txBody>
      </p:sp>
      <p:pic>
        <p:nvPicPr>
          <p:cNvPr id="15" name="Aufgezeichneter Sound">
            <a:hlinkClick r:id="" action="ppaction://media"/>
            <a:extLst>
              <a:ext uri="{FF2B5EF4-FFF2-40B4-BE49-F238E27FC236}">
                <a16:creationId xmlns:a16="http://schemas.microsoft.com/office/drawing/2014/main" id="{489956BC-3114-44F3-AA5C-717A6FB73A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2531" y="5579426"/>
            <a:ext cx="487363" cy="487363"/>
          </a:xfrm>
          <a:prstGeom prst="rect">
            <a:avLst/>
          </a:prstGeom>
        </p:spPr>
      </p:pic>
    </p:spTree>
    <p:extLst>
      <p:ext uri="{BB962C8B-B14F-4D97-AF65-F5344CB8AC3E}">
        <p14:creationId xmlns:p14="http://schemas.microsoft.com/office/powerpoint/2010/main" val="325053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45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923330"/>
          </a:xfrm>
          <a:prstGeom prst="rect">
            <a:avLst/>
          </a:prstGeom>
          <a:noFill/>
        </p:spPr>
        <p:txBody>
          <a:bodyPr wrap="square" lIns="91440" tIns="45720" rIns="91440" bIns="45720" rtlCol="0" anchor="t">
            <a:spAutoFit/>
          </a:bodyPr>
          <a:lstStyle/>
          <a:p>
            <a:r>
              <a:rPr lang="de-DE" dirty="0">
                <a:solidFill>
                  <a:schemeClr val="bg1"/>
                </a:solidFill>
                <a:latin typeface="Arial"/>
              </a:rPr>
              <a:t>2.4 Auswirkungen</a:t>
            </a:r>
          </a:p>
          <a:p>
            <a:r>
              <a:rPr lang="de-DE" dirty="0">
                <a:solidFill>
                  <a:schemeClr val="bg1"/>
                </a:solidFill>
                <a:latin typeface="Arial"/>
              </a:rPr>
              <a:t>2.4.1 Prüfungsangst und Schulleistungen </a:t>
            </a:r>
            <a:endParaRPr lang="de-DE" dirty="0">
              <a:solidFill>
                <a:schemeClr val="bg1"/>
              </a:solidFill>
            </a:endParaRPr>
          </a:p>
          <a:p>
            <a:endParaRPr lang="de-DE" dirty="0">
              <a:solidFill>
                <a:schemeClr val="bg1"/>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8" y="1312264"/>
            <a:ext cx="7947525" cy="4247317"/>
          </a:xfrm>
          <a:prstGeom prst="rect">
            <a:avLst/>
          </a:prstGeom>
          <a:noFill/>
        </p:spPr>
        <p:txBody>
          <a:bodyPr wrap="square" lIns="91440" tIns="45720" rIns="91440" bIns="45720" rtlCol="0" anchor="t">
            <a:spAutoFit/>
          </a:bodyPr>
          <a:lstStyle/>
          <a:p>
            <a:pPr marL="285750" indent="-285750">
              <a:buFontTx/>
              <a:buChar char="-"/>
            </a:pPr>
            <a:endParaRPr lang="de-DE" dirty="0">
              <a:cs typeface="Arial"/>
            </a:endParaRPr>
          </a:p>
          <a:p>
            <a:r>
              <a:rPr lang="de-DE" b="1" dirty="0">
                <a:cs typeface="Arial"/>
              </a:rPr>
              <a:t>Empirische Arbeit von </a:t>
            </a:r>
            <a:r>
              <a:rPr lang="de-DE" b="1" dirty="0" err="1">
                <a:cs typeface="Arial"/>
              </a:rPr>
              <a:t>Pixner</a:t>
            </a:r>
            <a:r>
              <a:rPr lang="de-DE" b="1" dirty="0">
                <a:cs typeface="Arial"/>
              </a:rPr>
              <a:t> und Kaufmann, 2013:</a:t>
            </a:r>
          </a:p>
          <a:p>
            <a:endParaRPr lang="de-DE" b="1" dirty="0">
              <a:cs typeface="Arial"/>
            </a:endParaRPr>
          </a:p>
          <a:p>
            <a:pPr marL="285750" indent="-285750">
              <a:buFontTx/>
              <a:buChar char="-"/>
            </a:pPr>
            <a:endParaRPr lang="de-DE" dirty="0">
              <a:cs typeface="Arial"/>
            </a:endParaRPr>
          </a:p>
          <a:p>
            <a:r>
              <a:rPr lang="de-DE" u="sng" dirty="0">
                <a:cs typeface="Arial"/>
              </a:rPr>
              <a:t>Aufbau:</a:t>
            </a:r>
          </a:p>
          <a:p>
            <a:pPr marL="285750" indent="-285750">
              <a:buFontTx/>
              <a:buChar char="-"/>
            </a:pPr>
            <a:r>
              <a:rPr lang="de-DE" dirty="0">
                <a:cs typeface="Arial"/>
              </a:rPr>
              <a:t>Querschnittuntersuchung: insgesamt 723 Kinder der dritten und sechsten Schulstufe</a:t>
            </a:r>
          </a:p>
          <a:p>
            <a:pPr marL="285750" indent="-285750">
              <a:buFontTx/>
              <a:buChar char="-"/>
            </a:pPr>
            <a:r>
              <a:rPr lang="de-DE" dirty="0">
                <a:cs typeface="Arial"/>
              </a:rPr>
              <a:t>Hauptziel: Erhebung Zusammenhang </a:t>
            </a:r>
            <a:r>
              <a:rPr lang="de-DE" i="1" dirty="0">
                <a:cs typeface="Arial"/>
              </a:rPr>
              <a:t>schulbezogener Ängste </a:t>
            </a:r>
            <a:r>
              <a:rPr lang="de-DE" dirty="0">
                <a:cs typeface="Arial"/>
              </a:rPr>
              <a:t>(Prüfungsangst, manifeste Angst, Schulunlust) </a:t>
            </a:r>
            <a:r>
              <a:rPr lang="de-DE" b="1" dirty="0">
                <a:cs typeface="Arial"/>
              </a:rPr>
              <a:t>– </a:t>
            </a:r>
            <a:r>
              <a:rPr lang="de-DE" i="1" dirty="0">
                <a:cs typeface="Arial"/>
              </a:rPr>
              <a:t>Schulleistung</a:t>
            </a:r>
            <a:r>
              <a:rPr lang="de-DE" dirty="0">
                <a:cs typeface="Arial"/>
              </a:rPr>
              <a:t> (Lesen, Schreiben, Rechnen)</a:t>
            </a:r>
          </a:p>
          <a:p>
            <a:pPr marL="285750" indent="-285750">
              <a:buFontTx/>
              <a:buChar char="-"/>
            </a:pPr>
            <a:r>
              <a:rPr lang="de-DE" dirty="0">
                <a:cs typeface="Arial"/>
              </a:rPr>
              <a:t>Außerdem: Zusammenhang </a:t>
            </a:r>
            <a:r>
              <a:rPr lang="de-DE" i="1" dirty="0">
                <a:cs typeface="Arial"/>
              </a:rPr>
              <a:t>Prüfungsangst </a:t>
            </a:r>
            <a:r>
              <a:rPr lang="de-DE" b="1" i="1" dirty="0">
                <a:cs typeface="Arial"/>
              </a:rPr>
              <a:t>– </a:t>
            </a:r>
            <a:r>
              <a:rPr lang="de-DE" i="1" dirty="0">
                <a:cs typeface="Arial"/>
              </a:rPr>
              <a:t>subjektive Lebensqualität</a:t>
            </a:r>
          </a:p>
          <a:p>
            <a:pPr marL="285750" indent="-285750">
              <a:buFontTx/>
              <a:buChar char="-"/>
            </a:pPr>
            <a:r>
              <a:rPr lang="de-DE" dirty="0">
                <a:cs typeface="Arial"/>
              </a:rPr>
              <a:t>Erhebung der schulbezogenen Ängste mittels des Angstfragebogen für Schüler (AFS nach </a:t>
            </a:r>
            <a:r>
              <a:rPr lang="de-DE" dirty="0" err="1">
                <a:cs typeface="Arial"/>
              </a:rPr>
              <a:t>Wieczerkowski</a:t>
            </a:r>
            <a:r>
              <a:rPr lang="de-DE" dirty="0">
                <a:cs typeface="Arial"/>
              </a:rPr>
              <a:t> et. al 1998)</a:t>
            </a:r>
          </a:p>
          <a:p>
            <a:endParaRPr lang="de-DE" b="1" dirty="0">
              <a:cs typeface="Arial"/>
            </a:endParaRPr>
          </a:p>
          <a:p>
            <a:pPr marL="285750" indent="-285750">
              <a:buFontTx/>
              <a:buChar char="-"/>
            </a:pPr>
            <a:endParaRPr lang="de-DE" dirty="0">
              <a:cs typeface="Arial"/>
            </a:endParaRPr>
          </a:p>
        </p:txBody>
      </p:sp>
      <p:pic>
        <p:nvPicPr>
          <p:cNvPr id="15" name="Aufgezeichneter Sound">
            <a:hlinkClick r:id="" action="ppaction://media"/>
            <a:extLst>
              <a:ext uri="{FF2B5EF4-FFF2-40B4-BE49-F238E27FC236}">
                <a16:creationId xmlns:a16="http://schemas.microsoft.com/office/drawing/2014/main" id="{73D31141-0CDB-4F5D-9960-AC94D99893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33199" y="5540108"/>
            <a:ext cx="487363" cy="487363"/>
          </a:xfrm>
          <a:prstGeom prst="rect">
            <a:avLst/>
          </a:prstGeom>
        </p:spPr>
      </p:pic>
    </p:spTree>
    <p:extLst>
      <p:ext uri="{BB962C8B-B14F-4D97-AF65-F5344CB8AC3E}">
        <p14:creationId xmlns:p14="http://schemas.microsoft.com/office/powerpoint/2010/main" val="324868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19"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pr="smNativeData" xmlns:p14="http://schemas.microsoft.com/office/powerpoint/2010/main" xmlns=""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923330"/>
          </a:xfrm>
          <a:prstGeom prst="rect">
            <a:avLst/>
          </a:prstGeom>
          <a:noFill/>
        </p:spPr>
        <p:txBody>
          <a:bodyPr wrap="square" lIns="91440" tIns="45720" rIns="91440" bIns="45720" rtlCol="0" anchor="t">
            <a:spAutoFit/>
          </a:bodyPr>
          <a:lstStyle/>
          <a:p>
            <a:r>
              <a:rPr lang="de-DE" dirty="0">
                <a:solidFill>
                  <a:schemeClr val="bg1"/>
                </a:solidFill>
                <a:latin typeface="Arial"/>
              </a:rPr>
              <a:t>2.4 Auswirkungen</a:t>
            </a:r>
          </a:p>
          <a:p>
            <a:r>
              <a:rPr lang="de-DE" dirty="0">
                <a:solidFill>
                  <a:schemeClr val="bg1"/>
                </a:solidFill>
                <a:latin typeface="Arial"/>
              </a:rPr>
              <a:t>2.4.1 Prüfungsangst und Schulleistungen </a:t>
            </a:r>
            <a:endParaRPr lang="de-DE" dirty="0">
              <a:solidFill>
                <a:schemeClr val="bg1"/>
              </a:solidFill>
            </a:endParaRPr>
          </a:p>
          <a:p>
            <a:endParaRPr lang="de-DE" dirty="0">
              <a:solidFill>
                <a:schemeClr val="bg1"/>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795258" y="1312264"/>
            <a:ext cx="7947525" cy="5909310"/>
          </a:xfrm>
          <a:prstGeom prst="rect">
            <a:avLst/>
          </a:prstGeom>
          <a:noFill/>
        </p:spPr>
        <p:txBody>
          <a:bodyPr wrap="square" lIns="91440" tIns="45720" rIns="91440" bIns="45720" rtlCol="0" anchor="t">
            <a:spAutoFit/>
          </a:bodyPr>
          <a:lstStyle/>
          <a:p>
            <a:pPr marL="285750" indent="-285750">
              <a:buFontTx/>
              <a:buChar char="-"/>
            </a:pPr>
            <a:endParaRPr lang="de-DE" dirty="0">
              <a:cs typeface="Arial"/>
            </a:endParaRPr>
          </a:p>
          <a:p>
            <a:r>
              <a:rPr lang="de-DE" b="1" dirty="0">
                <a:cs typeface="Arial"/>
              </a:rPr>
              <a:t>Empirische Arbeit von </a:t>
            </a:r>
            <a:r>
              <a:rPr lang="de-DE" b="1" dirty="0" err="1">
                <a:cs typeface="Arial"/>
              </a:rPr>
              <a:t>Pixner</a:t>
            </a:r>
            <a:r>
              <a:rPr lang="de-DE" b="1" dirty="0">
                <a:cs typeface="Arial"/>
              </a:rPr>
              <a:t> und Kaufmann, 2013:</a:t>
            </a:r>
          </a:p>
          <a:p>
            <a:endParaRPr lang="de-DE" u="sng" dirty="0">
              <a:cs typeface="Arial"/>
            </a:endParaRPr>
          </a:p>
          <a:p>
            <a:r>
              <a:rPr lang="de-DE" u="sng" dirty="0">
                <a:cs typeface="Arial"/>
              </a:rPr>
              <a:t>Ergebnisse:</a:t>
            </a:r>
          </a:p>
          <a:p>
            <a:endParaRPr lang="de-DE" u="sng" dirty="0">
              <a:cs typeface="Arial"/>
            </a:endParaRPr>
          </a:p>
          <a:p>
            <a:pPr marL="285750" indent="-285750">
              <a:buFontTx/>
              <a:buChar char="-"/>
            </a:pPr>
            <a:r>
              <a:rPr lang="de-DE" dirty="0">
                <a:cs typeface="Arial"/>
              </a:rPr>
              <a:t>Auffällige Werte bezüglich </a:t>
            </a:r>
            <a:r>
              <a:rPr lang="de-DE" i="1" dirty="0">
                <a:cs typeface="Arial"/>
              </a:rPr>
              <a:t>Prüfungsangs</a:t>
            </a:r>
            <a:r>
              <a:rPr lang="de-DE" dirty="0">
                <a:cs typeface="Arial"/>
              </a:rPr>
              <a:t>t: 8 % der Grundschüler*innen, 16 % in Sekundarstufe</a:t>
            </a:r>
          </a:p>
          <a:p>
            <a:pPr marL="285750" indent="-285750">
              <a:buFontTx/>
              <a:buChar char="-"/>
            </a:pPr>
            <a:r>
              <a:rPr lang="de-DE" dirty="0">
                <a:cs typeface="Arial"/>
              </a:rPr>
              <a:t>Ca. 1/5 der Kinder beider Klassen auffällige Werte bei </a:t>
            </a:r>
            <a:r>
              <a:rPr lang="de-DE" i="1" dirty="0">
                <a:cs typeface="Arial"/>
              </a:rPr>
              <a:t>manifester Angst</a:t>
            </a:r>
          </a:p>
          <a:p>
            <a:pPr marL="285750" indent="-285750">
              <a:buFontTx/>
              <a:buChar char="-"/>
            </a:pPr>
            <a:r>
              <a:rPr lang="de-DE" dirty="0">
                <a:cs typeface="Arial"/>
              </a:rPr>
              <a:t>Fast ¼ der Kinder und Jugendlichen beschreiben ausgeprägte </a:t>
            </a:r>
            <a:r>
              <a:rPr lang="de-DE" i="1" dirty="0">
                <a:cs typeface="Arial"/>
              </a:rPr>
              <a:t>Schulunlust </a:t>
            </a:r>
          </a:p>
          <a:p>
            <a:pPr marL="285750" indent="-285750">
              <a:buFontTx/>
              <a:buChar char="-"/>
            </a:pPr>
            <a:r>
              <a:rPr lang="de-DE" dirty="0">
                <a:cs typeface="Arial"/>
              </a:rPr>
              <a:t>Vorkommen Schulunlust häufiger als das der Prüfungsangst </a:t>
            </a:r>
          </a:p>
          <a:p>
            <a:pPr marL="285750" indent="-285750">
              <a:buFontTx/>
              <a:buChar char="-"/>
            </a:pPr>
            <a:r>
              <a:rPr lang="de-DE" dirty="0">
                <a:cs typeface="Arial"/>
              </a:rPr>
              <a:t>in Grund- und Sekundarstufe geht schlechte Rechenleistung mit hoher Prüfungsangst einher</a:t>
            </a:r>
          </a:p>
          <a:p>
            <a:pPr marL="285750" indent="-285750">
              <a:buFontTx/>
              <a:buChar char="-"/>
            </a:pPr>
            <a:r>
              <a:rPr lang="de-DE" dirty="0">
                <a:cs typeface="Arial"/>
              </a:rPr>
              <a:t>Prüfungsangst bezüglich mangelhafter schriftsprachlicher Leistungen ist Phänomen der Grundschule</a:t>
            </a:r>
          </a:p>
          <a:p>
            <a:pPr marL="285750" indent="-285750">
              <a:buFontTx/>
              <a:buChar char="-"/>
            </a:pPr>
            <a:r>
              <a:rPr lang="de-DE" dirty="0">
                <a:cs typeface="Arial"/>
              </a:rPr>
              <a:t>Signifikante Prädiktoren der Lebensqualität: Prüfungsangst, Lebensqualität in der Familie, Selbstwert</a:t>
            </a:r>
          </a:p>
          <a:p>
            <a:pPr marL="742950" lvl="1" indent="-285750">
              <a:buFontTx/>
              <a:buChar char="-"/>
            </a:pPr>
            <a:r>
              <a:rPr lang="de-DE" dirty="0" err="1">
                <a:cs typeface="Arial"/>
              </a:rPr>
              <a:t>SuS</a:t>
            </a:r>
            <a:r>
              <a:rPr lang="de-DE" dirty="0">
                <a:cs typeface="Arial"/>
              </a:rPr>
              <a:t> erwähnen </a:t>
            </a:r>
            <a:r>
              <a:rPr lang="de-DE" dirty="0" err="1">
                <a:cs typeface="Arial"/>
              </a:rPr>
              <a:t>zusätzl</a:t>
            </a:r>
            <a:r>
              <a:rPr lang="de-DE" dirty="0">
                <a:cs typeface="Arial"/>
              </a:rPr>
              <a:t>. Rechenleistung und psych. Wohlbefinden</a:t>
            </a:r>
          </a:p>
          <a:p>
            <a:pPr marL="742950" lvl="1" indent="-285750">
              <a:buFontTx/>
              <a:buChar char="-"/>
            </a:pPr>
            <a:r>
              <a:rPr lang="de-DE" dirty="0">
                <a:cs typeface="Arial"/>
              </a:rPr>
              <a:t>Deren Eltern erwähnen </a:t>
            </a:r>
            <a:r>
              <a:rPr lang="de-DE" dirty="0" err="1">
                <a:cs typeface="Arial"/>
              </a:rPr>
              <a:t>zusätzl</a:t>
            </a:r>
            <a:r>
              <a:rPr lang="de-DE" dirty="0">
                <a:cs typeface="Arial"/>
              </a:rPr>
              <a:t>. Rechtschreibleistung</a:t>
            </a:r>
          </a:p>
          <a:p>
            <a:endParaRPr lang="de-DE" b="1" dirty="0">
              <a:cs typeface="Arial"/>
            </a:endParaRPr>
          </a:p>
          <a:p>
            <a:pPr marL="285750" indent="-285750">
              <a:buFontTx/>
              <a:buChar char="-"/>
            </a:pPr>
            <a:endParaRPr lang="de-DE" dirty="0">
              <a:cs typeface="Arial"/>
            </a:endParaRPr>
          </a:p>
        </p:txBody>
      </p:sp>
      <p:pic>
        <p:nvPicPr>
          <p:cNvPr id="15" name="Aufgezeichneter Sound">
            <a:hlinkClick r:id="" action="ppaction://media"/>
            <a:extLst>
              <a:ext uri="{FF2B5EF4-FFF2-40B4-BE49-F238E27FC236}">
                <a16:creationId xmlns:a16="http://schemas.microsoft.com/office/drawing/2014/main" id="{88FD840D-871E-4F91-BD99-270385B866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08575" y="6201585"/>
            <a:ext cx="487363" cy="487363"/>
          </a:xfrm>
          <a:prstGeom prst="rect">
            <a:avLst/>
          </a:prstGeom>
        </p:spPr>
      </p:pic>
    </p:spTree>
    <p:extLst>
      <p:ext uri="{BB962C8B-B14F-4D97-AF65-F5344CB8AC3E}">
        <p14:creationId xmlns:p14="http://schemas.microsoft.com/office/powerpoint/2010/main" val="48051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63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nSpc>
                <a:spcPct val="150000"/>
              </a:lnSpc>
              <a:defRPr lang="de-de">
                <a:latin typeface="Arial" pitchFamily="2" charset="0"/>
                <a:ea typeface="DejaVu Sans" charset="0"/>
                <a:cs typeface="DejaVu Sans" charset="0"/>
              </a:defRPr>
            </a:pPr>
            <a:r>
              <a:rPr lang="de-de">
                <a:solidFill>
                  <a:srgbClr val="FFFFFF"/>
                </a:solidFill>
                <a:latin typeface="Calibri"/>
                <a:ea typeface="Basic Roman" charset="0"/>
              </a:rPr>
              <a:t>	</a:t>
            </a:r>
            <a:endParaRPr lang="de-DE">
              <a:latin typeface="Arial"/>
              <a:ea typeface="Basic Roman" charset="0"/>
              <a:cs typeface="Arial"/>
            </a:endParaRPr>
          </a:p>
          <a:p>
            <a:pPr algn="ctr">
              <a:lnSpc>
                <a:spcPct val="100000"/>
              </a:lnSpc>
              <a:defRPr lang="de-de">
                <a:latin typeface="Arial" pitchFamily="2" charset="0"/>
                <a:ea typeface="DejaVu Sans" charset="0"/>
                <a:cs typeface="DejaVu Sans" charset="0"/>
              </a:defRPr>
            </a:pPr>
            <a:endParaRPr lang="de-de">
              <a:solidFill>
                <a:srgbClr val="FFFFFF"/>
              </a:solidFill>
              <a:latin typeface="Calibri" pitchFamily="2" charset="0"/>
              <a:ea typeface="Basic Roman" charset="0"/>
              <a:cs typeface="DejaVu Sans" charset="0"/>
            </a:endParaRP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3" name="Textfeld 12">
            <a:extLst>
              <a:ext uri="{FF2B5EF4-FFF2-40B4-BE49-F238E27FC236}">
                <a16:creationId xmlns:a16="http://schemas.microsoft.com/office/drawing/2014/main" id="{6922C131-B40C-4BDD-BEF2-331EACB62E7D}"/>
              </a:ext>
            </a:extLst>
          </p:cNvPr>
          <p:cNvSpPr txBox="1"/>
          <p:nvPr/>
        </p:nvSpPr>
        <p:spPr>
          <a:xfrm>
            <a:off x="1576644" y="56364"/>
            <a:ext cx="5377014" cy="369332"/>
          </a:xfrm>
          <a:prstGeom prst="rect">
            <a:avLst/>
          </a:prstGeom>
          <a:noFill/>
        </p:spPr>
        <p:txBody>
          <a:bodyPr wrap="square" lIns="91440" tIns="45720" rIns="91440" bIns="45720" rtlCol="0" anchor="t">
            <a:spAutoFit/>
          </a:bodyPr>
          <a:lstStyle/>
          <a:p>
            <a:endParaRPr lang="de-DE">
              <a:solidFill>
                <a:schemeClr val="bg1"/>
              </a:solidFill>
            </a:endParaRPr>
          </a:p>
        </p:txBody>
      </p:sp>
      <p:sp>
        <p:nvSpPr>
          <p:cNvPr id="15" name="Textfeld 14">
            <a:extLst>
              <a:ext uri="{FF2B5EF4-FFF2-40B4-BE49-F238E27FC236}">
                <a16:creationId xmlns:a16="http://schemas.microsoft.com/office/drawing/2014/main" id="{33E5F2FB-E90A-433A-ABE7-15448468B0F9}"/>
              </a:ext>
            </a:extLst>
          </p:cNvPr>
          <p:cNvSpPr txBox="1"/>
          <p:nvPr/>
        </p:nvSpPr>
        <p:spPr>
          <a:xfrm>
            <a:off x="1656080" y="215236"/>
            <a:ext cx="6983392" cy="369332"/>
          </a:xfrm>
          <a:prstGeom prst="rect">
            <a:avLst/>
          </a:prstGeom>
          <a:noFill/>
        </p:spPr>
        <p:txBody>
          <a:bodyPr wrap="square" lIns="91440" tIns="45720" rIns="91440" bIns="45720" rtlCol="0" anchor="t">
            <a:spAutoFit/>
          </a:bodyPr>
          <a:lstStyle/>
          <a:p>
            <a:r>
              <a:rPr lang="de-DE">
                <a:solidFill>
                  <a:schemeClr val="bg1"/>
                </a:solidFill>
                <a:latin typeface="Arial"/>
                <a:cs typeface="Arial"/>
              </a:rPr>
              <a:t>1.2 Motivationstheorien</a:t>
            </a:r>
          </a:p>
        </p:txBody>
      </p:sp>
      <p:sp>
        <p:nvSpPr>
          <p:cNvPr id="5" name="Textfeld 4">
            <a:extLst>
              <a:ext uri="{FF2B5EF4-FFF2-40B4-BE49-F238E27FC236}">
                <a16:creationId xmlns:a16="http://schemas.microsoft.com/office/drawing/2014/main" id="{6AF7B390-61F1-4220-B002-C5A3FFC9968F}"/>
              </a:ext>
            </a:extLst>
          </p:cNvPr>
          <p:cNvSpPr txBox="1"/>
          <p:nvPr/>
        </p:nvSpPr>
        <p:spPr>
          <a:xfrm>
            <a:off x="1423001" y="1019815"/>
            <a:ext cx="6278431" cy="369332"/>
          </a:xfrm>
          <a:prstGeom prst="rect">
            <a:avLst/>
          </a:prstGeom>
          <a:noFill/>
        </p:spPr>
        <p:txBody>
          <a:bodyPr wrap="square" lIns="91440" tIns="45720" rIns="91440" bIns="45720" rtlCol="0" anchor="t">
            <a:spAutoFit/>
          </a:bodyPr>
          <a:lstStyle/>
          <a:p>
            <a:r>
              <a:rPr lang="de-DE" b="1">
                <a:latin typeface="Arial"/>
                <a:cs typeface="Arial"/>
              </a:rPr>
              <a:t>Motivation als Abwägen von Erwartungen und Werten</a:t>
            </a:r>
            <a:endParaRPr lang="de-DE" b="1"/>
          </a:p>
        </p:txBody>
      </p:sp>
      <p:sp>
        <p:nvSpPr>
          <p:cNvPr id="12" name="Textfeld 11">
            <a:extLst>
              <a:ext uri="{FF2B5EF4-FFF2-40B4-BE49-F238E27FC236}">
                <a16:creationId xmlns:a16="http://schemas.microsoft.com/office/drawing/2014/main" id="{F340D9AE-95FE-49A3-9E85-2F1936C9C959}"/>
              </a:ext>
            </a:extLst>
          </p:cNvPr>
          <p:cNvSpPr txBox="1"/>
          <p:nvPr/>
        </p:nvSpPr>
        <p:spPr>
          <a:xfrm>
            <a:off x="123013" y="1608487"/>
            <a:ext cx="8892202" cy="646331"/>
          </a:xfrm>
          <a:prstGeom prst="rect">
            <a:avLst/>
          </a:prstGeom>
          <a:noFill/>
        </p:spPr>
        <p:txBody>
          <a:bodyPr wrap="square" lIns="91440" tIns="45720" rIns="91440" bIns="45720" rtlCol="0" anchor="t">
            <a:spAutoFit/>
          </a:bodyPr>
          <a:lstStyle/>
          <a:p>
            <a:pPr marL="285750" indent="-285750">
              <a:buFont typeface="Arial"/>
              <a:buChar char="•"/>
            </a:pPr>
            <a:endParaRPr lang="de-DE">
              <a:latin typeface="Arial"/>
              <a:cs typeface="Arial"/>
            </a:endParaRPr>
          </a:p>
          <a:p>
            <a:endParaRPr lang="de-DE" i="1"/>
          </a:p>
        </p:txBody>
      </p:sp>
      <p:sp>
        <p:nvSpPr>
          <p:cNvPr id="18" name="Textfeld 17">
            <a:extLst>
              <a:ext uri="{FF2B5EF4-FFF2-40B4-BE49-F238E27FC236}">
                <a16:creationId xmlns:a16="http://schemas.microsoft.com/office/drawing/2014/main" id="{92E13820-013B-4DC1-AF84-0DD3736D26F2}"/>
              </a:ext>
            </a:extLst>
          </p:cNvPr>
          <p:cNvSpPr txBox="1"/>
          <p:nvPr/>
        </p:nvSpPr>
        <p:spPr>
          <a:xfrm>
            <a:off x="158318" y="1511397"/>
            <a:ext cx="8927506" cy="2016449"/>
          </a:xfrm>
          <a:prstGeom prst="rect">
            <a:avLst/>
          </a:prstGeom>
          <a:noFill/>
        </p:spPr>
        <p:txBody>
          <a:bodyPr wrap="square" lIns="91440" tIns="45720" rIns="91440" bIns="45720" rtlCol="0" anchor="t">
            <a:spAutoFit/>
          </a:bodyPr>
          <a:lstStyle/>
          <a:p>
            <a:pPr marL="285750" indent="-285750">
              <a:buFont typeface="Arial"/>
              <a:buChar char="•"/>
            </a:pPr>
            <a:r>
              <a:rPr lang="de-DE" sz="1600" dirty="0">
                <a:latin typeface="Arial"/>
                <a:cs typeface="Arial"/>
              </a:rPr>
              <a:t>Motivation als Resultat von Erwartungen über zukünftige Erfolge und Misserfolge (</a:t>
            </a:r>
            <a:r>
              <a:rPr lang="de-DE" sz="1600" b="1" dirty="0">
                <a:latin typeface="Arial"/>
                <a:cs typeface="Arial"/>
              </a:rPr>
              <a:t>Fähigkeitsselbstkonzept </a:t>
            </a:r>
            <a:r>
              <a:rPr lang="de-DE" sz="1600" i="1" dirty="0">
                <a:latin typeface="Arial"/>
                <a:cs typeface="Arial"/>
              </a:rPr>
              <a:t>= </a:t>
            </a:r>
            <a:r>
              <a:rPr lang="de-DE" sz="1600" dirty="0">
                <a:latin typeface="Arial"/>
                <a:cs typeface="Arial"/>
              </a:rPr>
              <a:t>kognitive Repräsentationen über eigene Fähigkeiten)</a:t>
            </a:r>
            <a:br>
              <a:rPr lang="de-DE" sz="1600" dirty="0">
                <a:latin typeface="Arial"/>
                <a:cs typeface="Arial"/>
              </a:rPr>
            </a:br>
            <a:endParaRPr lang="de-DE" sz="1100"/>
          </a:p>
          <a:p>
            <a:pPr marL="285750" indent="-285750">
              <a:buFont typeface="Arial"/>
              <a:buChar char="•"/>
            </a:pPr>
            <a:r>
              <a:rPr lang="de-DE" sz="1600" dirty="0">
                <a:latin typeface="Arial"/>
                <a:cs typeface="Arial"/>
              </a:rPr>
              <a:t>z.B. Schulkontext: Schüler*innen bestätigen Aussagen, wie "In Mathematik fällt es mir leicht, neue Dinge zu lernen"</a:t>
            </a:r>
            <a:endParaRPr lang="de-DE" sz="2400" dirty="0"/>
          </a:p>
          <a:p>
            <a:pPr marL="285750" indent="-285750">
              <a:lnSpc>
                <a:spcPct val="150000"/>
              </a:lnSpc>
              <a:buFont typeface="Arial"/>
              <a:buChar char="•"/>
            </a:pPr>
            <a:r>
              <a:rPr lang="de-DE" sz="1600" dirty="0">
                <a:latin typeface="Arial"/>
                <a:cs typeface="Arial"/>
              </a:rPr>
              <a:t>Konzepte beeinflusst durch vorauslaufende Leistungen und beeinflussen spätere Leistungen</a:t>
            </a:r>
            <a:br>
              <a:rPr lang="de-DE" sz="1600" dirty="0">
                <a:latin typeface="Arial"/>
                <a:cs typeface="Arial"/>
              </a:rPr>
            </a:br>
            <a:endParaRPr lang="de-DE" sz="1600">
              <a:cs typeface="Arial"/>
            </a:endParaRPr>
          </a:p>
        </p:txBody>
      </p:sp>
      <p:sp>
        <p:nvSpPr>
          <p:cNvPr id="21" name="Textfeld 20">
            <a:extLst>
              <a:ext uri="{FF2B5EF4-FFF2-40B4-BE49-F238E27FC236}">
                <a16:creationId xmlns:a16="http://schemas.microsoft.com/office/drawing/2014/main" id="{EAE7D9C1-0216-4030-B3EB-B61E5F8654BB}"/>
              </a:ext>
            </a:extLst>
          </p:cNvPr>
          <p:cNvSpPr txBox="1"/>
          <p:nvPr/>
        </p:nvSpPr>
        <p:spPr>
          <a:xfrm>
            <a:off x="4621427" y="3985934"/>
            <a:ext cx="634431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de-DE" sz="1400" b="1" dirty="0">
                <a:latin typeface="Arial"/>
              </a:rPr>
              <a:t>Erwartungs-Wert-Modell </a:t>
            </a:r>
            <a:br>
              <a:rPr lang="de-DE" sz="1400" b="1" dirty="0">
                <a:latin typeface="Arial"/>
              </a:rPr>
            </a:br>
            <a:r>
              <a:rPr lang="de-DE" sz="1400" b="1" dirty="0">
                <a:latin typeface="Arial"/>
              </a:rPr>
              <a:t>der Leistungsmotivation </a:t>
            </a:r>
            <a:br>
              <a:rPr lang="de-DE" sz="1400" b="1" dirty="0">
                <a:latin typeface="Arial"/>
              </a:rPr>
            </a:br>
            <a:r>
              <a:rPr lang="de-DE" sz="1400" dirty="0">
                <a:latin typeface="Arial"/>
              </a:rPr>
              <a:t>(nach Eccles, </a:t>
            </a:r>
            <a:r>
              <a:rPr lang="de-DE" sz="1400" dirty="0" err="1">
                <a:latin typeface="Arial"/>
              </a:rPr>
              <a:t>Wigfield</a:t>
            </a:r>
            <a:r>
              <a:rPr lang="de-DE" sz="1400" dirty="0">
                <a:latin typeface="Arial"/>
              </a:rPr>
              <a:t> 2002)</a:t>
            </a:r>
            <a:endParaRPr lang="de-DE" sz="1400" dirty="0"/>
          </a:p>
        </p:txBody>
      </p:sp>
      <p:sp>
        <p:nvSpPr>
          <p:cNvPr id="14" name="Textfeld 13">
            <a:extLst>
              <a:ext uri="{FF2B5EF4-FFF2-40B4-BE49-F238E27FC236}">
                <a16:creationId xmlns:a16="http://schemas.microsoft.com/office/drawing/2014/main" id="{5305B013-52DC-4C02-AAFA-7A9F5E3BB53B}"/>
              </a:ext>
            </a:extLst>
          </p:cNvPr>
          <p:cNvSpPr txBox="1"/>
          <p:nvPr/>
        </p:nvSpPr>
        <p:spPr>
          <a:xfrm>
            <a:off x="146516" y="5530531"/>
            <a:ext cx="862148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de-DE" sz="1600" dirty="0">
                <a:latin typeface="Arial"/>
                <a:cs typeface="Arial"/>
              </a:rPr>
              <a:t>Wertzuschreibungen sagen ebenfalls nachfolgende Leistungen hervor</a:t>
            </a:r>
            <a:br>
              <a:rPr lang="de-DE" sz="1600" dirty="0">
                <a:latin typeface="Arial"/>
                <a:cs typeface="Arial"/>
              </a:rPr>
            </a:br>
            <a:endParaRPr lang="de-DE" sz="1600" dirty="0"/>
          </a:p>
          <a:p>
            <a:pPr marL="285750" indent="-285750">
              <a:buFont typeface="Arial"/>
              <a:buChar char="•"/>
            </a:pPr>
            <a:r>
              <a:rPr lang="de-DE" sz="1600" dirty="0">
                <a:latin typeface="Arial"/>
                <a:cs typeface="Arial"/>
              </a:rPr>
              <a:t>Wertzuschreibungen für Wahlentscheidungen wichtig</a:t>
            </a:r>
            <a:br>
              <a:rPr lang="de-DE" sz="1600" dirty="0">
                <a:latin typeface="Arial"/>
                <a:cs typeface="Arial"/>
              </a:rPr>
            </a:br>
            <a:r>
              <a:rPr lang="de-DE" sz="1600" dirty="0">
                <a:latin typeface="Arial"/>
                <a:cs typeface="Arial"/>
              </a:rPr>
              <a:t> z.B. Leistungskurs- oder Studienwahl</a:t>
            </a:r>
            <a:endParaRPr lang="de-DE" sz="1600" dirty="0"/>
          </a:p>
          <a:p>
            <a:pPr algn="l"/>
            <a:endParaRPr lang="de-DE" sz="1600" dirty="0"/>
          </a:p>
        </p:txBody>
      </p:sp>
      <p:pic>
        <p:nvPicPr>
          <p:cNvPr id="10" name="Grafik 10">
            <a:extLst>
              <a:ext uri="{FF2B5EF4-FFF2-40B4-BE49-F238E27FC236}">
                <a16:creationId xmlns:a16="http://schemas.microsoft.com/office/drawing/2014/main" id="{680EB4E8-AB84-4502-9E6F-3C3ECDFE7337}"/>
              </a:ext>
            </a:extLst>
          </p:cNvPr>
          <p:cNvPicPr>
            <a:picLocks noChangeAspect="1"/>
          </p:cNvPicPr>
          <p:nvPr/>
        </p:nvPicPr>
        <p:blipFill rotWithShape="1">
          <a:blip r:embed="rId5"/>
          <a:srcRect l="17363" t="42783" r="10932" b="17277"/>
          <a:stretch/>
        </p:blipFill>
        <p:spPr>
          <a:xfrm>
            <a:off x="596656" y="3427897"/>
            <a:ext cx="5338622" cy="1841006"/>
          </a:xfrm>
          <a:prstGeom prst="rect">
            <a:avLst/>
          </a:prstGeom>
        </p:spPr>
      </p:pic>
      <p:pic>
        <p:nvPicPr>
          <p:cNvPr id="11" name="Erwartungen">
            <a:hlinkClick r:id="" action="ppaction://media"/>
            <a:extLst>
              <a:ext uri="{FF2B5EF4-FFF2-40B4-BE49-F238E27FC236}">
                <a16:creationId xmlns:a16="http://schemas.microsoft.com/office/drawing/2014/main" id="{2591423F-780C-449B-A5B5-893006AD8B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84605" y="5976539"/>
            <a:ext cx="730250" cy="730250"/>
          </a:xfrm>
          <a:prstGeom prst="rect">
            <a:avLst/>
          </a:prstGeom>
        </p:spPr>
      </p:pic>
    </p:spTree>
    <p:extLst>
      <p:ext uri="{BB962C8B-B14F-4D97-AF65-F5344CB8AC3E}">
        <p14:creationId xmlns:p14="http://schemas.microsoft.com/office/powerpoint/2010/main" val="41072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187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1"/>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852502" cy="369332"/>
          </a:xfrm>
          <a:prstGeom prst="rect">
            <a:avLst/>
          </a:prstGeom>
          <a:noFill/>
        </p:spPr>
        <p:txBody>
          <a:bodyPr wrap="square" lIns="91440" tIns="45720" rIns="91440" bIns="45720" rtlCol="0" anchor="t">
            <a:spAutoFit/>
          </a:bodyPr>
          <a:lstStyle/>
          <a:p>
            <a:r>
              <a:rPr lang="de-DE" dirty="0">
                <a:solidFill>
                  <a:schemeClr val="bg1"/>
                </a:solidFill>
                <a:latin typeface="Arial"/>
              </a:rPr>
              <a:t>2.5 Prävention und Therapiemöglichkeiten</a:t>
            </a:r>
            <a:endParaRPr lang="de-DE" dirty="0">
              <a:solidFill>
                <a:schemeClr val="bg1"/>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237368" y="1447060"/>
            <a:ext cx="8669264" cy="6740307"/>
          </a:xfrm>
          <a:prstGeom prst="rect">
            <a:avLst/>
          </a:prstGeom>
          <a:noFill/>
        </p:spPr>
        <p:txBody>
          <a:bodyPr wrap="square" lIns="91440" tIns="45720" rIns="91440" bIns="45720" rtlCol="0" anchor="t">
            <a:spAutoFit/>
          </a:bodyPr>
          <a:lstStyle/>
          <a:p>
            <a:r>
              <a:rPr lang="de-DE" u="sng" dirty="0">
                <a:cs typeface="Arial"/>
              </a:rPr>
              <a:t>Prävention:</a:t>
            </a:r>
          </a:p>
          <a:p>
            <a:endParaRPr lang="de-DE" u="sng" dirty="0">
              <a:cs typeface="Arial"/>
            </a:endParaRPr>
          </a:p>
          <a:p>
            <a:pPr marL="285750" indent="-285750">
              <a:lnSpc>
                <a:spcPct val="150000"/>
              </a:lnSpc>
              <a:buFontTx/>
              <a:buChar char="-"/>
            </a:pPr>
            <a:r>
              <a:rPr lang="de-DE" dirty="0">
                <a:cs typeface="Arial"/>
              </a:rPr>
              <a:t>Aufbau (über-) fachliches Wissen, Fertigkeiten, Kompetenzen, Arbeits- und Lerntechniken</a:t>
            </a:r>
          </a:p>
          <a:p>
            <a:pPr marL="285750" indent="-285750">
              <a:lnSpc>
                <a:spcPct val="150000"/>
              </a:lnSpc>
              <a:buFontTx/>
              <a:buChar char="-"/>
            </a:pPr>
            <a:r>
              <a:rPr lang="de-DE" dirty="0">
                <a:cs typeface="Arial"/>
              </a:rPr>
              <a:t>Erfolgsorientierte Leistungserwartungen</a:t>
            </a:r>
          </a:p>
          <a:p>
            <a:pPr marL="285750" indent="-285750">
              <a:lnSpc>
                <a:spcPct val="150000"/>
              </a:lnSpc>
              <a:buFontTx/>
              <a:buChar char="-"/>
            </a:pPr>
            <a:r>
              <a:rPr lang="de-DE" dirty="0">
                <a:cs typeface="Arial"/>
              </a:rPr>
              <a:t>Schaffung positiver, experimentell fördernder Lernatmosphäre</a:t>
            </a:r>
          </a:p>
          <a:p>
            <a:pPr marL="285750" indent="-285750">
              <a:lnSpc>
                <a:spcPct val="150000"/>
              </a:lnSpc>
              <a:buFontTx/>
              <a:buChar char="-"/>
            </a:pPr>
            <a:r>
              <a:rPr lang="de-DE" dirty="0">
                <a:cs typeface="Arial"/>
              </a:rPr>
              <a:t>Entschärfung Bedrohlichkeitscharakter Leistungssituationen (transparentes Prüfungsumfeld)</a:t>
            </a:r>
          </a:p>
          <a:p>
            <a:pPr marL="285750" indent="-285750">
              <a:lnSpc>
                <a:spcPct val="150000"/>
              </a:lnSpc>
              <a:buFontTx/>
              <a:buChar char="-"/>
            </a:pPr>
            <a:r>
              <a:rPr lang="de-DE" dirty="0">
                <a:cs typeface="Arial"/>
              </a:rPr>
              <a:t>Lernpsychologische Unterrichtsoptimierung: positive Verstärkung + systematische Desensibilisierung</a:t>
            </a:r>
          </a:p>
          <a:p>
            <a:pPr marL="285750" indent="-285750">
              <a:lnSpc>
                <a:spcPct val="150000"/>
              </a:lnSpc>
              <a:buFontTx/>
              <a:buChar char="-"/>
            </a:pPr>
            <a:r>
              <a:rPr lang="de-DE" dirty="0">
                <a:cs typeface="Arial"/>
              </a:rPr>
              <a:t>Vertrauensvolle Lehrer – Schüler – Beziehung (wertschätzend, einfühlend, echt)</a:t>
            </a:r>
          </a:p>
          <a:p>
            <a:pPr marL="285750" indent="-285750">
              <a:lnSpc>
                <a:spcPct val="150000"/>
              </a:lnSpc>
              <a:buFontTx/>
              <a:buChar char="-"/>
            </a:pPr>
            <a:r>
              <a:rPr lang="de-DE" dirty="0">
                <a:cs typeface="Arial"/>
              </a:rPr>
              <a:t>Unterrichtseinheit zur Angst </a:t>
            </a:r>
          </a:p>
          <a:p>
            <a:endParaRPr lang="de-DE" dirty="0">
              <a:cs typeface="Arial"/>
            </a:endParaRPr>
          </a:p>
          <a:p>
            <a:endParaRPr lang="de-DE" u="sng" dirty="0">
              <a:cs typeface="Arial"/>
            </a:endParaRPr>
          </a:p>
          <a:p>
            <a:pPr marL="285750" indent="-285750">
              <a:buFontTx/>
              <a:buChar char="-"/>
            </a:pPr>
            <a:endParaRPr lang="de-DE" dirty="0">
              <a:cs typeface="Arial"/>
            </a:endParaRPr>
          </a:p>
          <a:p>
            <a:endParaRPr lang="de-DE" dirty="0">
              <a:cs typeface="Arial"/>
            </a:endParaRPr>
          </a:p>
          <a:p>
            <a:pPr marL="742950" lvl="1" indent="-285750">
              <a:buFontTx/>
              <a:buChar char="-"/>
            </a:pPr>
            <a:endParaRPr lang="de-DE" dirty="0">
              <a:cs typeface="Arial"/>
            </a:endParaRPr>
          </a:p>
          <a:p>
            <a:endParaRPr lang="de-DE" b="1" dirty="0">
              <a:cs typeface="Arial"/>
            </a:endParaRPr>
          </a:p>
          <a:p>
            <a:pPr marL="285750" indent="-285750">
              <a:buFontTx/>
              <a:buChar char="-"/>
            </a:pPr>
            <a:endParaRPr lang="de-DE" dirty="0">
              <a:cs typeface="Arial"/>
            </a:endParaRPr>
          </a:p>
        </p:txBody>
      </p:sp>
      <p:pic>
        <p:nvPicPr>
          <p:cNvPr id="15" name="Aufgezeichneter Sound">
            <a:hlinkClick r:id="" action="ppaction://media"/>
            <a:extLst>
              <a:ext uri="{FF2B5EF4-FFF2-40B4-BE49-F238E27FC236}">
                <a16:creationId xmlns:a16="http://schemas.microsoft.com/office/drawing/2014/main" id="{F9D74A6F-E283-4F07-889D-8CF8DFC2DB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07667" y="5932170"/>
            <a:ext cx="487363" cy="487363"/>
          </a:xfrm>
          <a:prstGeom prst="rect">
            <a:avLst/>
          </a:prstGeom>
        </p:spPr>
      </p:pic>
    </p:spTree>
    <p:extLst>
      <p:ext uri="{BB962C8B-B14F-4D97-AF65-F5344CB8AC3E}">
        <p14:creationId xmlns:p14="http://schemas.microsoft.com/office/powerpoint/2010/main" val="424665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34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5"/>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pr="smNativeData" xmlns:p14="http://schemas.microsoft.com/office/powerpoint/2010/main" xmlns=""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852502" cy="369332"/>
          </a:xfrm>
          <a:prstGeom prst="rect">
            <a:avLst/>
          </a:prstGeom>
          <a:noFill/>
        </p:spPr>
        <p:txBody>
          <a:bodyPr wrap="square" lIns="91440" tIns="45720" rIns="91440" bIns="45720" rtlCol="0" anchor="t">
            <a:spAutoFit/>
          </a:bodyPr>
          <a:lstStyle/>
          <a:p>
            <a:r>
              <a:rPr lang="de-DE" dirty="0">
                <a:solidFill>
                  <a:schemeClr val="bg1"/>
                </a:solidFill>
                <a:latin typeface="Arial"/>
              </a:rPr>
              <a:t>2.5 Prävention und Therapiemöglichkeiten</a:t>
            </a:r>
            <a:endParaRPr lang="de-DE" dirty="0">
              <a:solidFill>
                <a:schemeClr val="bg1"/>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237368" y="1447060"/>
            <a:ext cx="8669264" cy="5770811"/>
          </a:xfrm>
          <a:prstGeom prst="rect">
            <a:avLst/>
          </a:prstGeom>
          <a:noFill/>
        </p:spPr>
        <p:txBody>
          <a:bodyPr wrap="square" lIns="91440" tIns="45720" rIns="91440" bIns="45720" rtlCol="0" anchor="t">
            <a:spAutoFit/>
          </a:bodyPr>
          <a:lstStyle/>
          <a:p>
            <a:r>
              <a:rPr lang="de-DE" u="sng" dirty="0">
                <a:cs typeface="Arial"/>
              </a:rPr>
              <a:t>Prävention:</a:t>
            </a:r>
          </a:p>
          <a:p>
            <a:pPr marL="285750" indent="-285750">
              <a:buFontTx/>
              <a:buChar char="-"/>
            </a:pPr>
            <a:endParaRPr lang="de-DE" dirty="0">
              <a:cs typeface="Arial"/>
            </a:endParaRPr>
          </a:p>
          <a:p>
            <a:pPr marL="285750" indent="-285750">
              <a:lnSpc>
                <a:spcPct val="150000"/>
              </a:lnSpc>
              <a:buFontTx/>
              <a:buChar char="-"/>
            </a:pPr>
            <a:r>
              <a:rPr lang="de-DE" dirty="0">
                <a:cs typeface="Arial"/>
              </a:rPr>
              <a:t>Betrachtung individueller Lernfortschritte, kleinschrittige Förderung</a:t>
            </a:r>
          </a:p>
          <a:p>
            <a:pPr marL="285750" indent="-285750">
              <a:lnSpc>
                <a:spcPct val="150000"/>
              </a:lnSpc>
              <a:buFontTx/>
              <a:buChar char="-"/>
            </a:pPr>
            <a:r>
              <a:rPr lang="de-DE" dirty="0">
                <a:cs typeface="Arial"/>
              </a:rPr>
              <a:t>Aufmerksamkeits- und Selbstbehauptungstrainings, Entspannungstechniken, ...</a:t>
            </a:r>
          </a:p>
          <a:p>
            <a:pPr marL="285750" indent="-285750">
              <a:lnSpc>
                <a:spcPct val="150000"/>
              </a:lnSpc>
              <a:buFontTx/>
              <a:buChar char="-"/>
            </a:pPr>
            <a:r>
              <a:rPr lang="de-DE" dirty="0">
                <a:cs typeface="Arial"/>
              </a:rPr>
              <a:t>Leistungsängstlichkeitsmanagements</a:t>
            </a:r>
          </a:p>
          <a:p>
            <a:pPr marL="285750" indent="-285750">
              <a:lnSpc>
                <a:spcPct val="150000"/>
              </a:lnSpc>
              <a:buFontTx/>
              <a:buChar char="-"/>
            </a:pPr>
            <a:r>
              <a:rPr lang="de-DE" dirty="0">
                <a:cs typeface="Arial"/>
              </a:rPr>
              <a:t>Optimierung Bewältigungskompetenzen und produktives Arbeitsverhalten</a:t>
            </a:r>
          </a:p>
          <a:p>
            <a:pPr marL="285750" indent="-285750">
              <a:lnSpc>
                <a:spcPct val="150000"/>
              </a:lnSpc>
              <a:buFontTx/>
              <a:buChar char="-"/>
            </a:pPr>
            <a:r>
              <a:rPr lang="de-DE" dirty="0">
                <a:cs typeface="Arial"/>
              </a:rPr>
              <a:t>Intensive Kooperation Schule – Elternhaus</a:t>
            </a:r>
          </a:p>
          <a:p>
            <a:pPr marL="285750" indent="-285750">
              <a:lnSpc>
                <a:spcPct val="150000"/>
              </a:lnSpc>
              <a:buFontTx/>
              <a:buChar char="-"/>
            </a:pPr>
            <a:r>
              <a:rPr lang="de-DE" dirty="0">
                <a:cs typeface="Arial"/>
              </a:rPr>
              <a:t>Eltern: wertungsfreie Ansprache der Schulsituation, Unterstützung, vorhersehbare und angemessene Reaktion auf Leistungsverhalten, kein Druck</a:t>
            </a:r>
          </a:p>
          <a:p>
            <a:pPr marL="285750" indent="-285750">
              <a:buFontTx/>
              <a:buChar char="-"/>
            </a:pPr>
            <a:endParaRPr lang="de-DE" dirty="0">
              <a:cs typeface="Arial"/>
            </a:endParaRPr>
          </a:p>
          <a:p>
            <a:pPr marL="285750" indent="-285750">
              <a:buFontTx/>
              <a:buChar char="-"/>
            </a:pPr>
            <a:endParaRPr lang="de-DE" dirty="0">
              <a:cs typeface="Arial"/>
            </a:endParaRPr>
          </a:p>
          <a:p>
            <a:endParaRPr lang="de-DE" u="sng" dirty="0">
              <a:cs typeface="Arial"/>
            </a:endParaRPr>
          </a:p>
          <a:p>
            <a:pPr marL="285750" indent="-285750">
              <a:buFontTx/>
              <a:buChar char="-"/>
            </a:pPr>
            <a:endParaRPr lang="de-DE" dirty="0">
              <a:cs typeface="Arial"/>
            </a:endParaRPr>
          </a:p>
          <a:p>
            <a:endParaRPr lang="de-DE" dirty="0">
              <a:cs typeface="Arial"/>
            </a:endParaRPr>
          </a:p>
          <a:p>
            <a:pPr marL="742950" lvl="1" indent="-285750">
              <a:buFontTx/>
              <a:buChar char="-"/>
            </a:pPr>
            <a:endParaRPr lang="de-DE" dirty="0">
              <a:cs typeface="Arial"/>
            </a:endParaRPr>
          </a:p>
          <a:p>
            <a:endParaRPr lang="de-DE" b="1" dirty="0">
              <a:cs typeface="Arial"/>
            </a:endParaRPr>
          </a:p>
          <a:p>
            <a:pPr marL="285750" indent="-285750">
              <a:buFontTx/>
              <a:buChar char="-"/>
            </a:pPr>
            <a:endParaRPr lang="de-DE" dirty="0">
              <a:cs typeface="Arial"/>
            </a:endParaRPr>
          </a:p>
        </p:txBody>
      </p:sp>
      <p:pic>
        <p:nvPicPr>
          <p:cNvPr id="15" name="Aufgezeichneter Sound">
            <a:hlinkClick r:id="" action="ppaction://media"/>
            <a:extLst>
              <a:ext uri="{FF2B5EF4-FFF2-40B4-BE49-F238E27FC236}">
                <a16:creationId xmlns:a16="http://schemas.microsoft.com/office/drawing/2014/main" id="{E46F5525-1892-4342-9285-1BC8D2AEBE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07667" y="5786649"/>
            <a:ext cx="487363" cy="487363"/>
          </a:xfrm>
          <a:prstGeom prst="rect">
            <a:avLst/>
          </a:prstGeom>
        </p:spPr>
      </p:pic>
    </p:spTree>
    <p:extLst>
      <p:ext uri="{BB962C8B-B14F-4D97-AF65-F5344CB8AC3E}">
        <p14:creationId xmlns:p14="http://schemas.microsoft.com/office/powerpoint/2010/main" val="322164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90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pr="smNativeData" xmlns:p14="http://schemas.microsoft.com/office/powerpoint/2010/main" xmlns=""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852502" cy="369332"/>
          </a:xfrm>
          <a:prstGeom prst="rect">
            <a:avLst/>
          </a:prstGeom>
          <a:noFill/>
        </p:spPr>
        <p:txBody>
          <a:bodyPr wrap="square" lIns="91440" tIns="45720" rIns="91440" bIns="45720" rtlCol="0" anchor="t">
            <a:spAutoFit/>
          </a:bodyPr>
          <a:lstStyle/>
          <a:p>
            <a:r>
              <a:rPr lang="de-DE" dirty="0">
                <a:solidFill>
                  <a:schemeClr val="bg1"/>
                </a:solidFill>
                <a:latin typeface="Arial"/>
              </a:rPr>
              <a:t>2.5 Prävention und Therapiemöglichkeiten</a:t>
            </a:r>
            <a:endParaRPr lang="de-DE" dirty="0">
              <a:solidFill>
                <a:schemeClr val="bg1"/>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237368" y="1447060"/>
            <a:ext cx="8669264" cy="5909310"/>
          </a:xfrm>
          <a:prstGeom prst="rect">
            <a:avLst/>
          </a:prstGeom>
          <a:noFill/>
        </p:spPr>
        <p:txBody>
          <a:bodyPr wrap="square" lIns="91440" tIns="45720" rIns="91440" bIns="45720" rtlCol="0" anchor="t">
            <a:spAutoFit/>
          </a:bodyPr>
          <a:lstStyle/>
          <a:p>
            <a:r>
              <a:rPr lang="de-DE" u="sng" dirty="0">
                <a:cs typeface="Arial"/>
              </a:rPr>
              <a:t>Therapieprogramme:</a:t>
            </a:r>
          </a:p>
          <a:p>
            <a:endParaRPr lang="de-DE" u="sng" dirty="0">
              <a:cs typeface="Arial"/>
            </a:endParaRPr>
          </a:p>
          <a:p>
            <a:pPr marL="285750" indent="-285750">
              <a:buFontTx/>
              <a:buChar char="-"/>
            </a:pPr>
            <a:r>
              <a:rPr lang="de-DE" dirty="0" err="1">
                <a:cs typeface="Arial"/>
              </a:rPr>
              <a:t>Eschenröder</a:t>
            </a:r>
            <a:r>
              <a:rPr lang="de-DE" dirty="0">
                <a:cs typeface="Arial"/>
              </a:rPr>
              <a:t> (2002): Anleitung zur Selbsthilfe bei Leistungsangst</a:t>
            </a:r>
          </a:p>
          <a:p>
            <a:pPr marL="742950" lvl="1" indent="-285750">
              <a:buFont typeface="Wingdings" panose="05000000000000000000" pitchFamily="2" charset="2"/>
              <a:buChar char="à"/>
            </a:pPr>
            <a:r>
              <a:rPr lang="de-DE" dirty="0">
                <a:cs typeface="Arial"/>
                <a:sym typeface="Wingdings" panose="05000000000000000000" pitchFamily="2" charset="2"/>
              </a:rPr>
              <a:t>Tipps &amp; Strategien zur Überwindung der Prüfungsangst (gedankliche Neubewertung, Entspannung, mentales Training, Selbstbeobachtung, Rollenspiel, sinnvolle Prüfungsvorbereitung, Selbstmotivierung, Planung Lernprozesse, Prüfungscheckliste, …)</a:t>
            </a:r>
          </a:p>
          <a:p>
            <a:pPr marL="285750" indent="-285750">
              <a:buFontTx/>
              <a:buChar char="-"/>
            </a:pPr>
            <a:r>
              <a:rPr lang="de-DE" dirty="0">
                <a:cs typeface="Arial"/>
              </a:rPr>
              <a:t>Hoffmann &amp; Löhle (2016): Lern- und Arbeitsstrategien</a:t>
            </a:r>
          </a:p>
          <a:p>
            <a:pPr marL="285750" indent="-285750">
              <a:buFontTx/>
              <a:buChar char="-"/>
            </a:pPr>
            <a:r>
              <a:rPr lang="de-DE" dirty="0">
                <a:cs typeface="Arial"/>
              </a:rPr>
              <a:t>Barthel (2001): Ratschläge für Prüfungssituationen und Abbau Prüfungsangst</a:t>
            </a:r>
          </a:p>
          <a:p>
            <a:pPr marL="285750" indent="-285750">
              <a:buFontTx/>
              <a:buChar char="-"/>
            </a:pPr>
            <a:r>
              <a:rPr lang="de-DE" dirty="0" err="1">
                <a:cs typeface="Arial"/>
              </a:rPr>
              <a:t>Jaradat</a:t>
            </a:r>
            <a:r>
              <a:rPr lang="de-DE" dirty="0">
                <a:cs typeface="Arial"/>
              </a:rPr>
              <a:t> (2004): kognitives Therapieprogramm, Programm zur Vermittlung effektiver Lern- und Arbeitstechniken für prüfungsängstliche Jugendliche</a:t>
            </a:r>
          </a:p>
          <a:p>
            <a:pPr marL="285750" indent="-285750">
              <a:buFontTx/>
              <a:buChar char="-"/>
            </a:pPr>
            <a:r>
              <a:rPr lang="de-DE" dirty="0">
                <a:cs typeface="Arial"/>
              </a:rPr>
              <a:t>Suhr- Dachs und Döpfner (2015): multimodales Therapiekonzept bei Leistungs- und Prüfungsangst für Kinder </a:t>
            </a:r>
            <a:r>
              <a:rPr lang="de-DE">
                <a:cs typeface="Arial"/>
              </a:rPr>
              <a:t>und Jugendliche</a:t>
            </a:r>
            <a:endParaRPr lang="de-DE" dirty="0">
              <a:cs typeface="Arial"/>
            </a:endParaRPr>
          </a:p>
          <a:p>
            <a:pPr marL="285750" indent="-285750">
              <a:buFontTx/>
              <a:buChar char="-"/>
            </a:pPr>
            <a:endParaRPr lang="de-DE" dirty="0">
              <a:cs typeface="Arial"/>
            </a:endParaRPr>
          </a:p>
          <a:p>
            <a:pPr marL="285750" indent="-285750">
              <a:buFontTx/>
              <a:buChar char="-"/>
            </a:pPr>
            <a:endParaRPr lang="de-DE" dirty="0">
              <a:cs typeface="Arial"/>
            </a:endParaRPr>
          </a:p>
          <a:p>
            <a:endParaRPr lang="de-DE" u="sng" dirty="0">
              <a:cs typeface="Arial"/>
            </a:endParaRPr>
          </a:p>
          <a:p>
            <a:pPr marL="285750" indent="-285750">
              <a:buFontTx/>
              <a:buChar char="-"/>
            </a:pPr>
            <a:endParaRPr lang="de-DE" dirty="0">
              <a:cs typeface="Arial"/>
            </a:endParaRPr>
          </a:p>
          <a:p>
            <a:endParaRPr lang="de-DE" dirty="0">
              <a:cs typeface="Arial"/>
            </a:endParaRPr>
          </a:p>
          <a:p>
            <a:pPr marL="742950" lvl="1" indent="-285750">
              <a:buFontTx/>
              <a:buChar char="-"/>
            </a:pPr>
            <a:endParaRPr lang="de-DE" dirty="0">
              <a:cs typeface="Arial"/>
            </a:endParaRPr>
          </a:p>
          <a:p>
            <a:endParaRPr lang="de-DE" b="1" dirty="0">
              <a:cs typeface="Arial"/>
            </a:endParaRPr>
          </a:p>
          <a:p>
            <a:pPr marL="285750" indent="-285750">
              <a:buFontTx/>
              <a:buChar char="-"/>
            </a:pPr>
            <a:endParaRPr lang="de-DE" dirty="0">
              <a:cs typeface="Arial"/>
            </a:endParaRPr>
          </a:p>
        </p:txBody>
      </p:sp>
      <p:pic>
        <p:nvPicPr>
          <p:cNvPr id="15" name="Aufgezeichneter Sound">
            <a:hlinkClick r:id="" action="ppaction://media"/>
            <a:extLst>
              <a:ext uri="{FF2B5EF4-FFF2-40B4-BE49-F238E27FC236}">
                <a16:creationId xmlns:a16="http://schemas.microsoft.com/office/drawing/2014/main" id="{CE60572B-FB78-4D9D-B17E-5D2C3586CB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07667" y="5914659"/>
            <a:ext cx="487363" cy="487363"/>
          </a:xfrm>
          <a:prstGeom prst="rect">
            <a:avLst/>
          </a:prstGeom>
        </p:spPr>
      </p:pic>
    </p:spTree>
    <p:extLst>
      <p:ext uri="{BB962C8B-B14F-4D97-AF65-F5344CB8AC3E}">
        <p14:creationId xmlns:p14="http://schemas.microsoft.com/office/powerpoint/2010/main" val="1784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54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p14="http://schemas.microsoft.com/office/powerpoint/2010/main" xmlns:pr="smNativeData"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3" name="Grafik1"/>
          <p:cNvPicPr>
            <a:extLst>
              <a:ext uri="smNativeData">
                <pr:smNativeData xmlns:p14="http://schemas.microsoft.com/office/powerpoint/2010/main" xmlns:pr="smNativeData"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4" name="Line 2"/>
          <p:cNvSpPr>
            <a:extLst>
              <a:ext uri="smNativeData">
                <pr:smNativeData xmlns:p14="http://schemas.microsoft.com/office/powerpoint/2010/main" xmlns:pr="smNativeData"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5" name="CustomShape 3"/>
          <p:cNvSpPr>
            <a:extLst>
              <a:ext uri="smNativeData">
                <pr:smNativeData xmlns:p14="http://schemas.microsoft.com/office/powerpoint/2010/main" xmlns:pr="smNativeData"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215900"/>
            <a:ext cx="9142730" cy="763270"/>
          </a:xfrm>
          <a:prstGeom prst="rect">
            <a:avLst/>
          </a:prstGeom>
          <a:solidFill>
            <a:srgbClr val="005F50"/>
          </a:solidFill>
          <a:ln>
            <a:noFill/>
          </a:ln>
          <a:effectLst/>
        </p:spPr>
        <p:txBody>
          <a:bodyPr vert="horz" wrap="square" lIns="90170" tIns="45085" rIns="90170" bIns="45085" numCol="1" spcCol="215900" anchor="ctr"/>
          <a:lstStyle/>
          <a:p>
            <a:pPr algn="ctr">
              <a:lnSpc>
                <a:spcPct val="100000"/>
              </a:lnSpc>
              <a:defRPr lang="de-de">
                <a:latin typeface="Arial" pitchFamily="2" charset="0"/>
                <a:ea typeface="DejaVu Sans" charset="0"/>
                <a:cs typeface="DejaVu Sans" charset="0"/>
              </a:defRPr>
            </a:pPr>
            <a:r>
              <a:rPr lang="de-de">
                <a:solidFill>
                  <a:srgbClr val="FFFFFF"/>
                </a:solidFill>
                <a:latin typeface="Calibri" pitchFamily="2" charset="0"/>
                <a:ea typeface="Basic Roman" charset="0"/>
                <a:cs typeface="DejaVu Sans" charset="0"/>
              </a:rPr>
              <a:t>	</a:t>
            </a:r>
          </a:p>
        </p:txBody>
      </p:sp>
      <p:pic>
        <p:nvPicPr>
          <p:cNvPr id="6" name="Grafik2"/>
          <p:cNvPicPr>
            <a:extLst>
              <a:ext uri="smNativeData">
                <pr:smNativeData xmlns:p14="http://schemas.microsoft.com/office/powerpoint/2010/main" xmlns:pr="smNativeData"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2"/>
          <a:stretch>
            <a:fillRect/>
          </a:stretch>
        </p:blipFill>
        <p:spPr>
          <a:xfrm>
            <a:off x="143510" y="-80645"/>
            <a:ext cx="1296035" cy="868680"/>
          </a:xfrm>
          <a:prstGeom prst="rect">
            <a:avLst/>
          </a:prstGeom>
          <a:noFill/>
          <a:ln>
            <a:noFill/>
          </a:ln>
          <a:effectLst/>
        </p:spPr>
      </p:pic>
      <p:sp>
        <p:nvSpPr>
          <p:cNvPr id="7" name="Line 4"/>
          <p:cNvSpPr>
            <a:extLst>
              <a:ext uri="smNativeData">
                <pr:smNativeData xmlns:p14="http://schemas.microsoft.com/office/powerpoint/2010/main" xmlns:pr="smNativeData"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p14="http://schemas.microsoft.com/office/powerpoint/2010/main" xmlns:pr="smNativeData" xmlns=""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p14="http://schemas.microsoft.com/office/powerpoint/2010/main" xmlns:pr="smNativeData"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p14="http://schemas.microsoft.com/office/powerpoint/2010/main" xmlns:pr="smNativeData"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2" name="Textfeld 11">
            <a:extLst>
              <a:ext uri="{FF2B5EF4-FFF2-40B4-BE49-F238E27FC236}">
                <a16:creationId xmlns:a16="http://schemas.microsoft.com/office/drawing/2014/main" id="{D72BC70F-33D9-084B-94B4-94DB14245F2E}"/>
              </a:ext>
            </a:extLst>
          </p:cNvPr>
          <p:cNvSpPr txBox="1"/>
          <p:nvPr/>
        </p:nvSpPr>
        <p:spPr>
          <a:xfrm>
            <a:off x="1800225" y="215900"/>
            <a:ext cx="4400550" cy="646331"/>
          </a:xfrm>
          <a:prstGeom prst="rect">
            <a:avLst/>
          </a:prstGeom>
          <a:noFill/>
        </p:spPr>
        <p:txBody>
          <a:bodyPr wrap="square" lIns="91440" tIns="45720" rIns="91440" bIns="45720" rtlCol="0" anchor="t">
            <a:spAutoFit/>
          </a:bodyPr>
          <a:lstStyle/>
          <a:p>
            <a:r>
              <a:rPr lang="de-DE">
                <a:solidFill>
                  <a:schemeClr val="bg1"/>
                </a:solidFill>
                <a:latin typeface="Arial"/>
              </a:rPr>
              <a:t>Quellen</a:t>
            </a:r>
            <a:endParaRPr lang="de-DE">
              <a:solidFill>
                <a:schemeClr val="bg1"/>
              </a:solidFill>
            </a:endParaRPr>
          </a:p>
          <a:p>
            <a:endParaRPr lang="de-DE">
              <a:solidFill>
                <a:srgbClr val="000000"/>
              </a:solidFill>
            </a:endParaRPr>
          </a:p>
        </p:txBody>
      </p:sp>
      <p:sp>
        <p:nvSpPr>
          <p:cNvPr id="13" name="Textfeld 12">
            <a:extLst>
              <a:ext uri="{FF2B5EF4-FFF2-40B4-BE49-F238E27FC236}">
                <a16:creationId xmlns:a16="http://schemas.microsoft.com/office/drawing/2014/main" id="{2F98CBE5-4D3D-F845-B864-D4AF2607E8D3}"/>
              </a:ext>
            </a:extLst>
          </p:cNvPr>
          <p:cNvSpPr txBox="1"/>
          <p:nvPr/>
        </p:nvSpPr>
        <p:spPr>
          <a:xfrm>
            <a:off x="785813" y="1447060"/>
            <a:ext cx="5229225" cy="369332"/>
          </a:xfrm>
          <a:prstGeom prst="rect">
            <a:avLst/>
          </a:prstGeom>
          <a:noFill/>
        </p:spPr>
        <p:txBody>
          <a:bodyPr wrap="square" lIns="91440" tIns="45720" rIns="91440" bIns="45720" rtlCol="0" anchor="t">
            <a:spAutoFit/>
          </a:bodyPr>
          <a:lstStyle/>
          <a:p>
            <a:endParaRPr lang="de-DE" i="1">
              <a:latin typeface="Arial"/>
            </a:endParaRPr>
          </a:p>
        </p:txBody>
      </p:sp>
      <p:sp>
        <p:nvSpPr>
          <p:cNvPr id="14" name="Textfeld 13">
            <a:extLst>
              <a:ext uri="{FF2B5EF4-FFF2-40B4-BE49-F238E27FC236}">
                <a16:creationId xmlns:a16="http://schemas.microsoft.com/office/drawing/2014/main" id="{F8163202-F5F4-8640-89EE-502871453E4B}"/>
              </a:ext>
            </a:extLst>
          </p:cNvPr>
          <p:cNvSpPr txBox="1"/>
          <p:nvPr/>
        </p:nvSpPr>
        <p:spPr>
          <a:xfrm>
            <a:off x="347023" y="1634993"/>
            <a:ext cx="7839526" cy="2949525"/>
          </a:xfrm>
          <a:prstGeom prst="rect">
            <a:avLst/>
          </a:prstGeom>
          <a:noFill/>
        </p:spPr>
        <p:txBody>
          <a:bodyPr wrap="square" lIns="91440" tIns="45720" rIns="91440" bIns="45720" rtlCol="0" anchor="t">
            <a:spAutoFit/>
          </a:bodyPr>
          <a:lstStyle/>
          <a:p>
            <a:pPr marL="285750" indent="-285750" algn="just">
              <a:lnSpc>
                <a:spcPct val="150000"/>
              </a:lnSpc>
              <a:buFont typeface="Arial"/>
              <a:buChar char="•"/>
            </a:pPr>
            <a:r>
              <a:rPr lang="de-DE" dirty="0" err="1">
                <a:latin typeface="Arial"/>
              </a:rPr>
              <a:t>Brünken</a:t>
            </a:r>
            <a:r>
              <a:rPr lang="de-DE" dirty="0">
                <a:latin typeface="Arial"/>
              </a:rPr>
              <a:t>, R., Münzer, S., &amp; </a:t>
            </a:r>
            <a:r>
              <a:rPr lang="de-DE" dirty="0" err="1">
                <a:latin typeface="Arial"/>
              </a:rPr>
              <a:t>Spinath</a:t>
            </a:r>
            <a:r>
              <a:rPr lang="de-DE" dirty="0">
                <a:latin typeface="Arial"/>
              </a:rPr>
              <a:t>, B. (2017). Pädagogische Psychologie–Lernen und Lehren (Vol. 25). Hogrefe Verlag. </a:t>
            </a:r>
            <a:endParaRPr lang="de-DE"/>
          </a:p>
          <a:p>
            <a:pPr marL="285750" indent="-285750" algn="just">
              <a:lnSpc>
                <a:spcPct val="150000"/>
              </a:lnSpc>
              <a:buFont typeface="Arial"/>
              <a:buChar char="•"/>
            </a:pPr>
            <a:r>
              <a:rPr lang="de-DE" dirty="0">
                <a:latin typeface="Arial"/>
                <a:cs typeface="Arial"/>
              </a:rPr>
              <a:t>Rost, D. H., </a:t>
            </a:r>
            <a:r>
              <a:rPr lang="de-DE" err="1">
                <a:latin typeface="Arial"/>
                <a:cs typeface="Arial"/>
              </a:rPr>
              <a:t>Sparfeldt</a:t>
            </a:r>
            <a:r>
              <a:rPr lang="de-DE" dirty="0">
                <a:latin typeface="Arial"/>
                <a:cs typeface="Arial"/>
              </a:rPr>
              <a:t>, J. R., &amp; Buch, S. (2018). Handwörterbuch Pädagogische Psychologie (5., überarbeitete und erweiterte Auflage). Weinheim: Beltz. </a:t>
            </a:r>
            <a:endParaRPr lang="de-DE">
              <a:cs typeface="Arial"/>
            </a:endParaRPr>
          </a:p>
          <a:p>
            <a:pPr marL="285750" indent="-285750" algn="just">
              <a:lnSpc>
                <a:spcPct val="150000"/>
              </a:lnSpc>
              <a:buFont typeface="Arial"/>
              <a:buChar char="•"/>
            </a:pPr>
            <a:r>
              <a:rPr lang="de-DE" dirty="0" err="1">
                <a:latin typeface="Arial"/>
                <a:cs typeface="Arial"/>
              </a:rPr>
              <a:t>Pixner</a:t>
            </a:r>
            <a:r>
              <a:rPr lang="de-DE" dirty="0">
                <a:latin typeface="Arial"/>
                <a:cs typeface="Arial"/>
              </a:rPr>
              <a:t>, S., &amp; Kaufmann, L. (2013). Prüfungsangst, Schulleistung und Lebensqualität bei Schülern. Lernen und Lernstörungen.</a:t>
            </a:r>
            <a:endParaRPr lang="de-DE" dirty="0">
              <a:latin typeface="Arial"/>
            </a:endParaRPr>
          </a:p>
        </p:txBody>
      </p:sp>
    </p:spTree>
    <p:extLst>
      <p:ext uri="{BB962C8B-B14F-4D97-AF65-F5344CB8AC3E}">
        <p14:creationId xmlns:p14="http://schemas.microsoft.com/office/powerpoint/2010/main" val="3329524156"/>
      </p:ext>
    </p:extLst>
  </p:cSld>
  <p:clrMapOvr>
    <a:masterClrMapping/>
  </p:clrMapOvr>
  <p:timing>
    <p:tnLst>
      <p:par>
        <p:cTn id="1" dur="indefinite" restart="never" nodeType="tmRoot">
          <p:childTnLst>
            <p:par>
              <p:cTn id="2"/>
            </p:par>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nSpc>
                <a:spcPct val="150000"/>
              </a:lnSpc>
              <a:defRPr lang="de-de">
                <a:latin typeface="Arial" pitchFamily="2" charset="0"/>
                <a:ea typeface="DejaVu Sans" charset="0"/>
                <a:cs typeface="DejaVu Sans" charset="0"/>
              </a:defRPr>
            </a:pPr>
            <a:r>
              <a:rPr lang="de-de">
                <a:solidFill>
                  <a:srgbClr val="FFFFFF"/>
                </a:solidFill>
                <a:latin typeface="Calibri"/>
                <a:ea typeface="Basic Roman" charset="0"/>
              </a:rPr>
              <a:t>	</a:t>
            </a:r>
            <a:endParaRPr lang="de-DE">
              <a:latin typeface="Arial"/>
              <a:ea typeface="Basic Roman" charset="0"/>
              <a:cs typeface="Arial"/>
            </a:endParaRPr>
          </a:p>
          <a:p>
            <a:pPr algn="ctr">
              <a:lnSpc>
                <a:spcPct val="100000"/>
              </a:lnSpc>
              <a:defRPr lang="de-de">
                <a:latin typeface="Arial" pitchFamily="2" charset="0"/>
                <a:ea typeface="DejaVu Sans" charset="0"/>
                <a:cs typeface="DejaVu Sans" charset="0"/>
              </a:defRPr>
            </a:pPr>
            <a:endParaRPr lang="de-de">
              <a:solidFill>
                <a:srgbClr val="FFFFFF"/>
              </a:solidFill>
              <a:latin typeface="Calibri" pitchFamily="2" charset="0"/>
              <a:ea typeface="Basic Roman" charset="0"/>
              <a:cs typeface="DejaVu Sans" charset="0"/>
            </a:endParaRP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3" name="Textfeld 12">
            <a:extLst>
              <a:ext uri="{FF2B5EF4-FFF2-40B4-BE49-F238E27FC236}">
                <a16:creationId xmlns:a16="http://schemas.microsoft.com/office/drawing/2014/main" id="{6922C131-B40C-4BDD-BEF2-331EACB62E7D}"/>
              </a:ext>
            </a:extLst>
          </p:cNvPr>
          <p:cNvSpPr txBox="1"/>
          <p:nvPr/>
        </p:nvSpPr>
        <p:spPr>
          <a:xfrm>
            <a:off x="1576644" y="56364"/>
            <a:ext cx="5377014" cy="369332"/>
          </a:xfrm>
          <a:prstGeom prst="rect">
            <a:avLst/>
          </a:prstGeom>
          <a:noFill/>
        </p:spPr>
        <p:txBody>
          <a:bodyPr wrap="square" lIns="91440" tIns="45720" rIns="91440" bIns="45720" rtlCol="0" anchor="t">
            <a:spAutoFit/>
          </a:bodyPr>
          <a:lstStyle/>
          <a:p>
            <a:endParaRPr lang="de-DE">
              <a:solidFill>
                <a:schemeClr val="bg1"/>
              </a:solidFill>
            </a:endParaRPr>
          </a:p>
        </p:txBody>
      </p:sp>
      <p:sp>
        <p:nvSpPr>
          <p:cNvPr id="15" name="Textfeld 14">
            <a:extLst>
              <a:ext uri="{FF2B5EF4-FFF2-40B4-BE49-F238E27FC236}">
                <a16:creationId xmlns:a16="http://schemas.microsoft.com/office/drawing/2014/main" id="{33E5F2FB-E90A-433A-ABE7-15448468B0F9}"/>
              </a:ext>
            </a:extLst>
          </p:cNvPr>
          <p:cNvSpPr txBox="1"/>
          <p:nvPr/>
        </p:nvSpPr>
        <p:spPr>
          <a:xfrm>
            <a:off x="1656080" y="215236"/>
            <a:ext cx="6983392" cy="369332"/>
          </a:xfrm>
          <a:prstGeom prst="rect">
            <a:avLst/>
          </a:prstGeom>
          <a:noFill/>
        </p:spPr>
        <p:txBody>
          <a:bodyPr wrap="square" lIns="91440" tIns="45720" rIns="91440" bIns="45720" rtlCol="0" anchor="t">
            <a:spAutoFit/>
          </a:bodyPr>
          <a:lstStyle/>
          <a:p>
            <a:r>
              <a:rPr lang="de-DE">
                <a:solidFill>
                  <a:schemeClr val="bg1"/>
                </a:solidFill>
                <a:latin typeface="Arial"/>
                <a:cs typeface="Arial"/>
              </a:rPr>
              <a:t>1.2 Motivationstheorien</a:t>
            </a:r>
          </a:p>
        </p:txBody>
      </p:sp>
      <p:sp>
        <p:nvSpPr>
          <p:cNvPr id="12" name="Textfeld 11">
            <a:extLst>
              <a:ext uri="{FF2B5EF4-FFF2-40B4-BE49-F238E27FC236}">
                <a16:creationId xmlns:a16="http://schemas.microsoft.com/office/drawing/2014/main" id="{10A01D89-C1E3-43EE-B1B2-1622023DDAFE}"/>
              </a:ext>
            </a:extLst>
          </p:cNvPr>
          <p:cNvSpPr txBox="1"/>
          <p:nvPr/>
        </p:nvSpPr>
        <p:spPr>
          <a:xfrm>
            <a:off x="67080" y="1902940"/>
            <a:ext cx="9159885"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600" dirty="0">
                <a:latin typeface="Arial"/>
                <a:cs typeface="Arial"/>
              </a:rPr>
              <a:t>•    Motivation als Streben nach bestimmten Zielen</a:t>
            </a:r>
            <a:br>
              <a:rPr lang="de-DE" sz="1600" dirty="0">
                <a:latin typeface="Arial"/>
                <a:cs typeface="Arial"/>
              </a:rPr>
            </a:br>
            <a:br>
              <a:rPr lang="de-DE" sz="1600" dirty="0">
                <a:cs typeface="Arial"/>
              </a:rPr>
            </a:br>
            <a:endParaRPr lang="de-DE" sz="1600">
              <a:cs typeface="Arial"/>
            </a:endParaRPr>
          </a:p>
          <a:p>
            <a:pPr marL="285750" indent="-285750">
              <a:lnSpc>
                <a:spcPct val="150000"/>
              </a:lnSpc>
              <a:buFont typeface="Arial"/>
              <a:buChar char="•"/>
            </a:pPr>
            <a:r>
              <a:rPr lang="de-DE" sz="1600" dirty="0">
                <a:latin typeface="Arial"/>
                <a:cs typeface="Arial"/>
              </a:rPr>
              <a:t>Wichtige Zielarten für Lern- Leistungsverhalten: </a:t>
            </a:r>
            <a:br>
              <a:rPr lang="de-DE" sz="1600" dirty="0">
                <a:cs typeface="Arial"/>
              </a:rPr>
            </a:br>
            <a:r>
              <a:rPr lang="de-DE" sz="1600" dirty="0">
                <a:latin typeface="Arial"/>
                <a:cs typeface="Arial"/>
              </a:rPr>
              <a:t>- eigene Fähigkeiten erweitern = </a:t>
            </a:r>
            <a:r>
              <a:rPr lang="de-DE" sz="1600" b="1" dirty="0">
                <a:latin typeface="Arial"/>
                <a:cs typeface="Arial"/>
              </a:rPr>
              <a:t>Lernziele</a:t>
            </a:r>
            <a:br>
              <a:rPr lang="de-DE" sz="1600" dirty="0">
                <a:cs typeface="Arial"/>
              </a:rPr>
            </a:br>
            <a:r>
              <a:rPr lang="de-DE" sz="1600" dirty="0">
                <a:latin typeface="Arial"/>
                <a:cs typeface="Arial"/>
              </a:rPr>
              <a:t> - hohe Fähigkeiten demonstrieren &amp; niedrige Fähigkeiten verbergen = </a:t>
            </a:r>
            <a:r>
              <a:rPr lang="de-DE" sz="1600" b="1" dirty="0">
                <a:latin typeface="Arial"/>
                <a:cs typeface="Arial"/>
              </a:rPr>
              <a:t>Leistungsziele</a:t>
            </a:r>
            <a:br>
              <a:rPr lang="de-DE" sz="1600" dirty="0">
                <a:cs typeface="Arial"/>
              </a:rPr>
            </a:br>
            <a:r>
              <a:rPr lang="de-DE" sz="1600" dirty="0">
                <a:latin typeface="Arial"/>
                <a:cs typeface="Arial"/>
              </a:rPr>
              <a:t> </a:t>
            </a:r>
            <a:br>
              <a:rPr lang="de-DE" sz="1600" dirty="0">
                <a:cs typeface="Arial"/>
              </a:rPr>
            </a:br>
            <a:r>
              <a:rPr lang="de-DE" sz="1600" dirty="0">
                <a:latin typeface="Arial"/>
                <a:cs typeface="Arial"/>
              </a:rPr>
              <a:t>     </a:t>
            </a:r>
            <a:r>
              <a:rPr lang="de-DE" sz="1600" b="1" dirty="0">
                <a:latin typeface="Arial"/>
                <a:cs typeface="Arial"/>
              </a:rPr>
              <a:t>Annäherungs-Leistungsziele</a:t>
            </a:r>
            <a:r>
              <a:rPr lang="de-DE" sz="1600" dirty="0">
                <a:latin typeface="Arial"/>
                <a:cs typeface="Arial"/>
              </a:rPr>
              <a:t>             </a:t>
            </a:r>
            <a:r>
              <a:rPr lang="de-DE" sz="1600" b="1" dirty="0">
                <a:latin typeface="Arial"/>
                <a:cs typeface="Arial"/>
              </a:rPr>
              <a:t>Vermeidungs- Leistungsziele</a:t>
            </a:r>
            <a:r>
              <a:rPr lang="de-DE" sz="1600" dirty="0">
                <a:latin typeface="Arial"/>
                <a:cs typeface="Arial"/>
              </a:rPr>
              <a:t> </a:t>
            </a:r>
            <a:br>
              <a:rPr lang="de-DE" sz="1600" dirty="0">
                <a:cs typeface="Arial"/>
              </a:rPr>
            </a:br>
            <a:r>
              <a:rPr lang="de-DE" sz="1600" dirty="0">
                <a:latin typeface="Arial"/>
                <a:cs typeface="Arial"/>
              </a:rPr>
              <a:t>- Ergebnis nicht wichtig, sondern Vermeiden der Arbeit = </a:t>
            </a:r>
            <a:r>
              <a:rPr lang="de-DE" sz="1600" b="1" dirty="0">
                <a:latin typeface="Arial"/>
                <a:cs typeface="Arial"/>
              </a:rPr>
              <a:t>Arbeitsvermeidungsziel </a:t>
            </a:r>
            <a:br>
              <a:rPr lang="de-DE" sz="1600" b="1" dirty="0">
                <a:cs typeface="Arial"/>
              </a:rPr>
            </a:br>
            <a:endParaRPr lang="de-DE" sz="1600">
              <a:cs typeface="Arial"/>
            </a:endParaRPr>
          </a:p>
          <a:p>
            <a:endParaRPr lang="de-DE" dirty="0"/>
          </a:p>
        </p:txBody>
      </p:sp>
      <p:sp>
        <p:nvSpPr>
          <p:cNvPr id="14" name="Textfeld 13">
            <a:extLst>
              <a:ext uri="{FF2B5EF4-FFF2-40B4-BE49-F238E27FC236}">
                <a16:creationId xmlns:a16="http://schemas.microsoft.com/office/drawing/2014/main" id="{84DE1265-1D51-437C-80C9-45A20AE33B6E}"/>
              </a:ext>
            </a:extLst>
          </p:cNvPr>
          <p:cNvSpPr txBox="1"/>
          <p:nvPr/>
        </p:nvSpPr>
        <p:spPr>
          <a:xfrm>
            <a:off x="2861681" y="1196339"/>
            <a:ext cx="3409899" cy="369332"/>
          </a:xfrm>
          <a:prstGeom prst="rect">
            <a:avLst/>
          </a:prstGeom>
          <a:noFill/>
        </p:spPr>
        <p:txBody>
          <a:bodyPr wrap="square" lIns="91440" tIns="45720" rIns="91440" bIns="45720" rtlCol="0" anchor="t">
            <a:spAutoFit/>
          </a:bodyPr>
          <a:lstStyle/>
          <a:p>
            <a:r>
              <a:rPr lang="de-DE" b="1" dirty="0">
                <a:latin typeface="Arial"/>
                <a:cs typeface="Arial"/>
              </a:rPr>
              <a:t>Motivation als Zielverfolgung</a:t>
            </a:r>
            <a:endParaRPr lang="de-DE" b="1" dirty="0"/>
          </a:p>
        </p:txBody>
      </p:sp>
      <p:cxnSp>
        <p:nvCxnSpPr>
          <p:cNvPr id="17" name="Gerade Verbindung mit Pfeil 16">
            <a:extLst>
              <a:ext uri="{FF2B5EF4-FFF2-40B4-BE49-F238E27FC236}">
                <a16:creationId xmlns:a16="http://schemas.microsoft.com/office/drawing/2014/main" id="{4FF617F8-F6F8-4DCF-BF49-F41E6114D5C4}"/>
              </a:ext>
            </a:extLst>
          </p:cNvPr>
          <p:cNvCxnSpPr/>
          <p:nvPr/>
        </p:nvCxnSpPr>
        <p:spPr>
          <a:xfrm>
            <a:off x="1908236" y="3792642"/>
            <a:ext cx="5296" cy="5083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Gerade Verbindung mit Pfeil 17">
            <a:extLst>
              <a:ext uri="{FF2B5EF4-FFF2-40B4-BE49-F238E27FC236}">
                <a16:creationId xmlns:a16="http://schemas.microsoft.com/office/drawing/2014/main" id="{860DA541-A382-44BB-9CE7-42B914BE96C2}"/>
              </a:ext>
            </a:extLst>
          </p:cNvPr>
          <p:cNvCxnSpPr>
            <a:cxnSpLocks/>
          </p:cNvCxnSpPr>
          <p:nvPr/>
        </p:nvCxnSpPr>
        <p:spPr>
          <a:xfrm flipH="1">
            <a:off x="5338127" y="3854667"/>
            <a:ext cx="3531" cy="4466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5" name="Ziel 1">
            <a:hlinkClick r:id="" action="ppaction://media"/>
            <a:extLst>
              <a:ext uri="{FF2B5EF4-FFF2-40B4-BE49-F238E27FC236}">
                <a16:creationId xmlns:a16="http://schemas.microsoft.com/office/drawing/2014/main" id="{4596A800-8E7B-4CCB-B5BB-7770B17BC7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690" y="5897103"/>
            <a:ext cx="730250" cy="730250"/>
          </a:xfrm>
          <a:prstGeom prst="rect">
            <a:avLst/>
          </a:prstGeom>
        </p:spPr>
      </p:pic>
    </p:spTree>
    <p:extLst>
      <p:ext uri="{BB962C8B-B14F-4D97-AF65-F5344CB8AC3E}">
        <p14:creationId xmlns:p14="http://schemas.microsoft.com/office/powerpoint/2010/main" val="384164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9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nSpc>
                <a:spcPct val="150000"/>
              </a:lnSpc>
              <a:defRPr lang="de-de">
                <a:latin typeface="Arial" pitchFamily="2" charset="0"/>
                <a:ea typeface="DejaVu Sans" charset="0"/>
                <a:cs typeface="DejaVu Sans" charset="0"/>
              </a:defRPr>
            </a:pPr>
            <a:r>
              <a:rPr lang="de-de">
                <a:solidFill>
                  <a:srgbClr val="FFFFFF"/>
                </a:solidFill>
                <a:latin typeface="Calibri"/>
                <a:ea typeface="Basic Roman" charset="0"/>
              </a:rPr>
              <a:t>	</a:t>
            </a:r>
            <a:endParaRPr lang="de-DE">
              <a:latin typeface="Arial"/>
              <a:ea typeface="Basic Roman" charset="0"/>
              <a:cs typeface="Arial"/>
            </a:endParaRPr>
          </a:p>
          <a:p>
            <a:pPr algn="ctr">
              <a:lnSpc>
                <a:spcPct val="100000"/>
              </a:lnSpc>
              <a:defRPr lang="de-de">
                <a:latin typeface="Arial" pitchFamily="2" charset="0"/>
                <a:ea typeface="DejaVu Sans" charset="0"/>
                <a:cs typeface="DejaVu Sans" charset="0"/>
              </a:defRPr>
            </a:pPr>
            <a:endParaRPr lang="de-de">
              <a:solidFill>
                <a:srgbClr val="FFFFFF"/>
              </a:solidFill>
              <a:latin typeface="Calibri" pitchFamily="2" charset="0"/>
              <a:ea typeface="Basic Roman" charset="0"/>
              <a:cs typeface="DejaVu Sans" charset="0"/>
            </a:endParaRPr>
          </a:p>
        </p:txBody>
      </p:sp>
      <p:pic>
        <p:nvPicPr>
          <p:cNvPr id="3" name="Grafik1"/>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pic>
        <p:nvPicPr>
          <p:cNvPr id="6" name="Grafik2"/>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pr="smNativeData" xmlns:p14="http://schemas.microsoft.com/office/powerpoint/2010/main" xmlns=""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1" name="Inhaltsplatzhalter 2">
            <a:extLst>
              <a:ext uri="{FF2B5EF4-FFF2-40B4-BE49-F238E27FC236}">
                <a16:creationId xmlns:a16="http://schemas.microsoft.com/office/drawing/2014/main" id="{58B131D8-F9FA-4460-B1FD-764F70F17306}"/>
              </a:ext>
            </a:extLst>
          </p:cNvPr>
          <p:cNvSpPr txBox="1">
            <a:spLocks/>
          </p:cNvSpPr>
          <p:nvPr/>
        </p:nvSpPr>
        <p:spPr>
          <a:xfrm>
            <a:off x="122555" y="1447060"/>
            <a:ext cx="8784077" cy="4619729"/>
          </a:xfrm>
          <a:prstGeom prst="rect">
            <a:avLst/>
          </a:prstGeom>
        </p:spPr>
        <p:txBody>
          <a:bodyPr>
            <a:normAutofit/>
          </a:bodyPr>
          <a:lstStyle>
            <a:lvl1pPr marL="431800" marR="0" indent="-323850" algn="l" defTabSz="914400">
              <a:lnSpc>
                <a:spcPct val="90000"/>
              </a:lnSpc>
              <a:spcBef>
                <a:spcPts val="1415"/>
              </a:spcBef>
              <a:spcAft>
                <a:spcPts val="0"/>
              </a:spcAft>
              <a:buClr>
                <a:srgbClr val="000000"/>
              </a:buClr>
              <a:buSzPts val="1440"/>
              <a:buFont typeface="Wingdings" charset="2"/>
              <a:buChar char=""/>
              <a:tabLst/>
              <a:defRPr lang="de-de" sz="3200" b="0" i="0" u="none" strike="noStrike" kern="1" spc="0" baseline="0">
                <a:solidFill>
                  <a:schemeClr val="tx1"/>
                </a:solidFill>
                <a:effectLst/>
                <a:latin typeface="Arial" pitchFamily="2" charset="0"/>
                <a:ea typeface="DejaVu Sans" charset="0"/>
                <a:cs typeface="DejaVu Sans" charset="0"/>
              </a:defRPr>
            </a:lvl1pPr>
            <a:lvl2pPr marL="864235" marR="0" indent="-323850" algn="l" defTabSz="914400">
              <a:lnSpc>
                <a:spcPct val="90000"/>
              </a:lnSpc>
              <a:spcBef>
                <a:spcPts val="1130"/>
              </a:spcBef>
              <a:spcAft>
                <a:spcPts val="0"/>
              </a:spcAft>
              <a:buClr>
                <a:srgbClr val="000000"/>
              </a:buClr>
              <a:buSzPts val="2100"/>
              <a:buFont typeface="Symbol" pitchFamily="1" charset="2"/>
              <a:buChar char=""/>
              <a:tabLst/>
              <a:defRPr lang="de-de" sz="2800" b="0" i="0" u="none" strike="noStrike" kern="1" spc="0" baseline="0">
                <a:solidFill>
                  <a:schemeClr val="tx1"/>
                </a:solidFill>
                <a:effectLst/>
                <a:latin typeface="Arial" pitchFamily="2" charset="0"/>
                <a:ea typeface="DejaVu Sans" charset="0"/>
                <a:cs typeface="DejaVu Sans" charset="0"/>
              </a:defRPr>
            </a:lvl2pPr>
            <a:lvl3pPr marL="1296035" marR="0" indent="-288290" algn="l" defTabSz="914400">
              <a:lnSpc>
                <a:spcPct val="90000"/>
              </a:lnSpc>
              <a:spcBef>
                <a:spcPts val="850"/>
              </a:spcBef>
              <a:spcAft>
                <a:spcPts val="0"/>
              </a:spcAft>
              <a:buClr>
                <a:srgbClr val="000000"/>
              </a:buClr>
              <a:buSzPts val="1080"/>
              <a:buFont typeface="Wingdings" charset="2"/>
              <a:buChar char=""/>
              <a:tabLst/>
              <a:defRPr lang="de-de" sz="2400" b="0" i="0" u="none" strike="noStrike" kern="1" spc="0" baseline="0">
                <a:solidFill>
                  <a:schemeClr val="tx1"/>
                </a:solidFill>
                <a:effectLst/>
                <a:latin typeface="Arial" pitchFamily="2" charset="0"/>
                <a:ea typeface="DejaVu Sans" charset="0"/>
                <a:cs typeface="DejaVu Sans" charset="0"/>
              </a:defRPr>
            </a:lvl3pPr>
            <a:lvl4pPr marL="1727835" marR="0" indent="-215900" algn="l" defTabSz="914400">
              <a:lnSpc>
                <a:spcPct val="90000"/>
              </a:lnSpc>
              <a:spcBef>
                <a:spcPts val="565"/>
              </a:spcBef>
              <a:spcAft>
                <a:spcPts val="0"/>
              </a:spcAft>
              <a:buClr>
                <a:srgbClr val="000000"/>
              </a:buClr>
              <a:buSzPts val="1500"/>
              <a:buFont typeface="Symbol" pitchFamily="1" charset="2"/>
              <a:buChar char=""/>
              <a:tabLst/>
              <a:defRPr lang="de-de" sz="2000" b="0" i="0" u="none" strike="noStrike" kern="1" spc="0" baseline="0">
                <a:solidFill>
                  <a:schemeClr val="tx1"/>
                </a:solidFill>
                <a:effectLst/>
                <a:latin typeface="Arial" pitchFamily="2" charset="0"/>
                <a:ea typeface="DejaVu Sans" charset="0"/>
                <a:cs typeface="DejaVu Sans" charset="0"/>
              </a:defRPr>
            </a:lvl4pPr>
            <a:lvl5pPr marL="21602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5pPr>
            <a:lvl6pPr marL="25920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6pPr>
            <a:lvl7pPr marL="3023870" marR="0" indent="-215900" algn="l" defTabSz="914400">
              <a:lnSpc>
                <a:spcPct val="90000"/>
              </a:lnSpc>
              <a:spcBef>
                <a:spcPts val="280"/>
              </a:spcBef>
              <a:spcAft>
                <a:spcPts val="0"/>
              </a:spcAft>
              <a:buClr>
                <a:srgbClr val="000000"/>
              </a:buClr>
              <a:buSzPts val="900"/>
              <a:buFont typeface="Wingdings" charset="2"/>
              <a:buChar char=""/>
              <a:tabLst/>
              <a:defRPr lang="de-de" sz="2000" b="0" i="0" u="none" strike="noStrike" kern="1" spc="0" baseline="0">
                <a:solidFill>
                  <a:schemeClr val="tx1"/>
                </a:solidFill>
                <a:effectLst/>
                <a:latin typeface="Arial" pitchFamily="2" charset="0"/>
                <a:ea typeface="DejaVu Sans" charset="0"/>
                <a:cs typeface="DejaVu Sans"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Arial" pitchFamily="2" charset="0"/>
                <a:ea typeface="DejaVu Sans" charset="0"/>
                <a:cs typeface="DejaVu Sans" charset="0"/>
              </a:defRPr>
            </a:lvl9pPr>
          </a:lstStyle>
          <a:p>
            <a:pPr marL="107950" indent="0">
              <a:buNone/>
            </a:pPr>
            <a:endParaRPr lang="de-DE" sz="1800">
              <a:latin typeface="+mn-lt"/>
              <a:ea typeface="Roboto Condensed" panose="02000000000000000000" pitchFamily="2" charset="0"/>
            </a:endParaRPr>
          </a:p>
        </p:txBody>
      </p:sp>
      <p:sp>
        <p:nvSpPr>
          <p:cNvPr id="13" name="Textfeld 12">
            <a:extLst>
              <a:ext uri="{FF2B5EF4-FFF2-40B4-BE49-F238E27FC236}">
                <a16:creationId xmlns:a16="http://schemas.microsoft.com/office/drawing/2014/main" id="{6922C131-B40C-4BDD-BEF2-331EACB62E7D}"/>
              </a:ext>
            </a:extLst>
          </p:cNvPr>
          <p:cNvSpPr txBox="1"/>
          <p:nvPr/>
        </p:nvSpPr>
        <p:spPr>
          <a:xfrm>
            <a:off x="1576644" y="56364"/>
            <a:ext cx="5377014" cy="369332"/>
          </a:xfrm>
          <a:prstGeom prst="rect">
            <a:avLst/>
          </a:prstGeom>
          <a:noFill/>
        </p:spPr>
        <p:txBody>
          <a:bodyPr wrap="square" lIns="91440" tIns="45720" rIns="91440" bIns="45720" rtlCol="0" anchor="t">
            <a:spAutoFit/>
          </a:bodyPr>
          <a:lstStyle/>
          <a:p>
            <a:endParaRPr lang="de-DE">
              <a:solidFill>
                <a:schemeClr val="bg1"/>
              </a:solidFill>
            </a:endParaRPr>
          </a:p>
        </p:txBody>
      </p:sp>
      <p:sp>
        <p:nvSpPr>
          <p:cNvPr id="15" name="Textfeld 14">
            <a:extLst>
              <a:ext uri="{FF2B5EF4-FFF2-40B4-BE49-F238E27FC236}">
                <a16:creationId xmlns:a16="http://schemas.microsoft.com/office/drawing/2014/main" id="{33E5F2FB-E90A-433A-ABE7-15448468B0F9}"/>
              </a:ext>
            </a:extLst>
          </p:cNvPr>
          <p:cNvSpPr txBox="1"/>
          <p:nvPr/>
        </p:nvSpPr>
        <p:spPr>
          <a:xfrm>
            <a:off x="1656080" y="215236"/>
            <a:ext cx="6983392" cy="369332"/>
          </a:xfrm>
          <a:prstGeom prst="rect">
            <a:avLst/>
          </a:prstGeom>
          <a:noFill/>
        </p:spPr>
        <p:txBody>
          <a:bodyPr wrap="square" lIns="91440" tIns="45720" rIns="91440" bIns="45720" rtlCol="0" anchor="t">
            <a:spAutoFit/>
          </a:bodyPr>
          <a:lstStyle/>
          <a:p>
            <a:r>
              <a:rPr lang="de-DE">
                <a:solidFill>
                  <a:schemeClr val="bg1"/>
                </a:solidFill>
                <a:latin typeface="Arial"/>
                <a:cs typeface="Arial"/>
              </a:rPr>
              <a:t>1.2 Motivationstheorien</a:t>
            </a:r>
          </a:p>
        </p:txBody>
      </p:sp>
      <p:sp>
        <p:nvSpPr>
          <p:cNvPr id="12" name="Textfeld 11">
            <a:extLst>
              <a:ext uri="{FF2B5EF4-FFF2-40B4-BE49-F238E27FC236}">
                <a16:creationId xmlns:a16="http://schemas.microsoft.com/office/drawing/2014/main" id="{10A01D89-C1E3-43EE-B1B2-1622023DDAFE}"/>
              </a:ext>
            </a:extLst>
          </p:cNvPr>
          <p:cNvSpPr txBox="1"/>
          <p:nvPr/>
        </p:nvSpPr>
        <p:spPr>
          <a:xfrm>
            <a:off x="40601" y="1408670"/>
            <a:ext cx="9159885" cy="50937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de-DE" sz="1600" b="1" dirty="0">
              <a:cs typeface="Arial"/>
            </a:endParaRPr>
          </a:p>
          <a:p>
            <a:pPr marL="285750" indent="-285750">
              <a:lnSpc>
                <a:spcPct val="150000"/>
              </a:lnSpc>
              <a:buFont typeface="Arial"/>
              <a:buChar char="•"/>
            </a:pPr>
            <a:r>
              <a:rPr lang="de-DE" sz="1600" dirty="0">
                <a:latin typeface="Arial"/>
                <a:cs typeface="Arial"/>
              </a:rPr>
              <a:t>Skalen zur Erfassung der Lern- und Leistungsmotivation (SELLMO, 2012)</a:t>
            </a:r>
            <a:endParaRPr lang="de-DE" sz="1600" dirty="0">
              <a:latin typeface="Arial"/>
            </a:endParaRPr>
          </a:p>
          <a:p>
            <a:pPr marL="285750" indent="-285750">
              <a:lnSpc>
                <a:spcPct val="150000"/>
              </a:lnSpc>
              <a:buFont typeface="Arial"/>
              <a:buChar char="•"/>
            </a:pPr>
            <a:r>
              <a:rPr lang="de-DE" sz="1600" dirty="0">
                <a:latin typeface="Arial"/>
                <a:cs typeface="Arial"/>
              </a:rPr>
              <a:t>Aussagen beantworten: z.B. „In der Schule möchte ich zum Lernen angeregt werden.“ (Lernziel)</a:t>
            </a:r>
            <a:endParaRPr lang="de-DE" sz="1600" dirty="0">
              <a:latin typeface="Arial"/>
            </a:endParaRPr>
          </a:p>
          <a:p>
            <a:pPr marL="285750" indent="-285750">
              <a:lnSpc>
                <a:spcPct val="150000"/>
              </a:lnSpc>
              <a:buFont typeface="Arial"/>
              <a:buChar char="•"/>
            </a:pPr>
            <a:r>
              <a:rPr lang="de-DE" sz="1600" dirty="0">
                <a:latin typeface="Arial"/>
                <a:cs typeface="Arial"/>
              </a:rPr>
              <a:t>Nutzbar zur Individualdiagnostik in Laufbahn- und Einzelfallberatungen</a:t>
            </a:r>
            <a:br>
              <a:rPr lang="de-DE" sz="1600" dirty="0">
                <a:cs typeface="Arial"/>
              </a:rPr>
            </a:br>
            <a:r>
              <a:rPr lang="de-DE" sz="1600" dirty="0">
                <a:latin typeface="Arial"/>
                <a:cs typeface="Arial"/>
              </a:rPr>
              <a:t> </a:t>
            </a:r>
            <a:endParaRPr lang="de-DE" sz="1600"/>
          </a:p>
          <a:p>
            <a:pPr marL="285750" indent="-285750">
              <a:lnSpc>
                <a:spcPct val="150000"/>
              </a:lnSpc>
              <a:buFont typeface="Arial"/>
              <a:buChar char="•"/>
            </a:pPr>
            <a:r>
              <a:rPr lang="de-DE" sz="1600" b="1" dirty="0">
                <a:latin typeface="Arial"/>
                <a:cs typeface="Arial"/>
              </a:rPr>
              <a:t>Lernziele</a:t>
            </a:r>
            <a:r>
              <a:rPr lang="de-DE" sz="1600" dirty="0">
                <a:latin typeface="Arial"/>
                <a:cs typeface="Arial"/>
              </a:rPr>
              <a:t>: positive Emotionen und Interesse in Lern- und Leistungssituationen, </a:t>
            </a:r>
            <a:br>
              <a:rPr lang="de-DE" sz="1600" dirty="0">
                <a:latin typeface="Arial"/>
                <a:cs typeface="Arial"/>
              </a:rPr>
            </a:br>
            <a:r>
              <a:rPr lang="de-DE" sz="1600" dirty="0">
                <a:latin typeface="Arial"/>
                <a:cs typeface="Arial"/>
              </a:rPr>
              <a:t>                oft auch gute Leistungen</a:t>
            </a:r>
            <a:endParaRPr lang="de-DE" sz="1600" dirty="0">
              <a:latin typeface="Arial"/>
            </a:endParaRPr>
          </a:p>
          <a:p>
            <a:pPr marL="285750" indent="-285750">
              <a:lnSpc>
                <a:spcPct val="150000"/>
              </a:lnSpc>
              <a:buFont typeface="Arial"/>
              <a:buChar char="•"/>
            </a:pPr>
            <a:r>
              <a:rPr lang="de-DE" sz="1600" b="1" dirty="0">
                <a:latin typeface="Arial"/>
                <a:cs typeface="Arial"/>
              </a:rPr>
              <a:t>Leistungsziele</a:t>
            </a:r>
            <a:r>
              <a:rPr lang="de-DE" sz="1600" dirty="0">
                <a:latin typeface="Arial"/>
                <a:cs typeface="Arial"/>
              </a:rPr>
              <a:t>: scheint angemessen, gute Leistungen </a:t>
            </a:r>
            <a:br>
              <a:rPr lang="de-DE" sz="1600" dirty="0">
                <a:latin typeface="Arial"/>
                <a:cs typeface="Arial"/>
              </a:rPr>
            </a:br>
            <a:r>
              <a:rPr lang="de-DE" sz="1600" dirty="0">
                <a:latin typeface="Arial"/>
                <a:cs typeface="Arial"/>
              </a:rPr>
              <a:t>- z.B. Prüfungssituationen </a:t>
            </a:r>
            <a:br>
              <a:rPr lang="de-DE" sz="1600" dirty="0">
                <a:cs typeface="Arial"/>
              </a:rPr>
            </a:br>
            <a:r>
              <a:rPr lang="de-DE" sz="1600" dirty="0">
                <a:latin typeface="Arial"/>
                <a:cs typeface="Arial"/>
              </a:rPr>
              <a:t>- kurzfristig positive Selbstdarstellung gefordert</a:t>
            </a:r>
            <a:endParaRPr lang="de-DE" sz="1600">
              <a:latin typeface="Arial"/>
            </a:endParaRPr>
          </a:p>
          <a:p>
            <a:pPr marL="285750" indent="-285750">
              <a:lnSpc>
                <a:spcPct val="150000"/>
              </a:lnSpc>
              <a:buFont typeface="Arial"/>
              <a:buChar char="•"/>
            </a:pPr>
            <a:r>
              <a:rPr lang="de-DE" sz="1600" dirty="0">
                <a:latin typeface="Arial"/>
                <a:cs typeface="Arial"/>
              </a:rPr>
              <a:t>Nur </a:t>
            </a:r>
            <a:r>
              <a:rPr lang="de-DE" sz="1600" b="1" dirty="0">
                <a:latin typeface="Arial"/>
                <a:cs typeface="Arial"/>
              </a:rPr>
              <a:t>Vermeidungs- Leistungsziele</a:t>
            </a:r>
            <a:r>
              <a:rPr lang="de-DE" sz="1600" dirty="0">
                <a:latin typeface="Arial"/>
                <a:cs typeface="Arial"/>
              </a:rPr>
              <a:t> oder </a:t>
            </a:r>
            <a:r>
              <a:rPr lang="de-DE" sz="1600" b="1" dirty="0">
                <a:latin typeface="Arial"/>
                <a:cs typeface="Arial"/>
              </a:rPr>
              <a:t>Arbeitsvermeidungsziele</a:t>
            </a:r>
            <a:r>
              <a:rPr lang="de-DE" sz="1600" dirty="0">
                <a:latin typeface="Arial"/>
                <a:cs typeface="Arial"/>
              </a:rPr>
              <a:t>:</a:t>
            </a:r>
            <a:br>
              <a:rPr lang="de-DE" sz="1600" dirty="0">
                <a:latin typeface="Arial"/>
                <a:cs typeface="Arial"/>
              </a:rPr>
            </a:br>
            <a:r>
              <a:rPr lang="de-DE" sz="1600" dirty="0">
                <a:latin typeface="Arial"/>
                <a:cs typeface="Arial"/>
              </a:rPr>
              <a:t>langfristig schlechtere Ergebnisse</a:t>
            </a:r>
            <a:br>
              <a:rPr lang="de-DE" dirty="0">
                <a:cs typeface="Arial"/>
              </a:rPr>
            </a:br>
            <a:r>
              <a:rPr lang="de-DE" dirty="0">
                <a:latin typeface="Arial"/>
                <a:cs typeface="Arial"/>
              </a:rPr>
              <a:t> </a:t>
            </a:r>
            <a:endParaRPr lang="de-DE"/>
          </a:p>
          <a:p>
            <a:pPr algn="l"/>
            <a:endParaRPr lang="de-DE" dirty="0"/>
          </a:p>
        </p:txBody>
      </p:sp>
      <p:sp>
        <p:nvSpPr>
          <p:cNvPr id="14" name="Textfeld 13">
            <a:extLst>
              <a:ext uri="{FF2B5EF4-FFF2-40B4-BE49-F238E27FC236}">
                <a16:creationId xmlns:a16="http://schemas.microsoft.com/office/drawing/2014/main" id="{84DE1265-1D51-437C-80C9-45A20AE33B6E}"/>
              </a:ext>
            </a:extLst>
          </p:cNvPr>
          <p:cNvSpPr txBox="1"/>
          <p:nvPr/>
        </p:nvSpPr>
        <p:spPr>
          <a:xfrm>
            <a:off x="2808723" y="1143382"/>
            <a:ext cx="3409899" cy="369332"/>
          </a:xfrm>
          <a:prstGeom prst="rect">
            <a:avLst/>
          </a:prstGeom>
          <a:noFill/>
        </p:spPr>
        <p:txBody>
          <a:bodyPr wrap="square" lIns="91440" tIns="45720" rIns="91440" bIns="45720" rtlCol="0" anchor="t">
            <a:spAutoFit/>
          </a:bodyPr>
          <a:lstStyle/>
          <a:p>
            <a:r>
              <a:rPr lang="de-DE" b="1" dirty="0">
                <a:latin typeface="Arial"/>
                <a:cs typeface="Arial"/>
              </a:rPr>
              <a:t>Motivation als Zielverfolgung</a:t>
            </a:r>
            <a:endParaRPr lang="de-DE" b="1" dirty="0"/>
          </a:p>
        </p:txBody>
      </p:sp>
      <p:pic>
        <p:nvPicPr>
          <p:cNvPr id="5" name="Ziel 2">
            <a:hlinkClick r:id="" action="ppaction://media"/>
            <a:extLst>
              <a:ext uri="{FF2B5EF4-FFF2-40B4-BE49-F238E27FC236}">
                <a16:creationId xmlns:a16="http://schemas.microsoft.com/office/drawing/2014/main" id="{9DEAD512-819F-4E49-9714-F99A69A7D5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690" y="5950060"/>
            <a:ext cx="730250" cy="730250"/>
          </a:xfrm>
          <a:prstGeom prst="rect">
            <a:avLst/>
          </a:prstGeom>
        </p:spPr>
      </p:pic>
    </p:spTree>
    <p:extLst>
      <p:ext uri="{BB962C8B-B14F-4D97-AF65-F5344CB8AC3E}">
        <p14:creationId xmlns:p14="http://schemas.microsoft.com/office/powerpoint/2010/main" val="15610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43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nSpc>
                <a:spcPct val="150000"/>
              </a:lnSpc>
              <a:defRPr lang="de-de">
                <a:latin typeface="Arial" pitchFamily="2" charset="0"/>
                <a:ea typeface="DejaVu Sans" charset="0"/>
                <a:cs typeface="DejaVu Sans" charset="0"/>
              </a:defRPr>
            </a:pPr>
            <a:r>
              <a:rPr lang="de-de">
                <a:solidFill>
                  <a:srgbClr val="FFFFFF"/>
                </a:solidFill>
                <a:latin typeface="Calibri"/>
                <a:ea typeface="Basic Roman" charset="0"/>
              </a:rPr>
              <a:t>	</a:t>
            </a:r>
            <a:endParaRPr lang="de-DE">
              <a:latin typeface="Arial"/>
              <a:ea typeface="Basic Roman" charset="0"/>
              <a:cs typeface="Arial"/>
            </a:endParaRPr>
          </a:p>
          <a:p>
            <a:pPr algn="ctr">
              <a:lnSpc>
                <a:spcPct val="100000"/>
              </a:lnSpc>
              <a:defRPr lang="de-de">
                <a:latin typeface="Arial" pitchFamily="2" charset="0"/>
                <a:ea typeface="DejaVu Sans" charset="0"/>
                <a:cs typeface="DejaVu Sans" charset="0"/>
              </a:defRPr>
            </a:pPr>
            <a:endParaRPr lang="de-de">
              <a:solidFill>
                <a:srgbClr val="FFFFFF"/>
              </a:solidFill>
              <a:latin typeface="Calibri" pitchFamily="2" charset="0"/>
              <a:ea typeface="Basic Roman" charset="0"/>
              <a:cs typeface="DejaVu Sans" charset="0"/>
            </a:endParaRPr>
          </a:p>
        </p:txBody>
      </p:sp>
      <p:pic>
        <p:nvPicPr>
          <p:cNvPr id="3" name="Grafik1"/>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pic>
        <p:nvPicPr>
          <p:cNvPr id="6" name="Grafik2"/>
          <p:cNvPicPr>
            <a:extLst>
              <a:ext uri="smNativeData">
                <pr:smNativeData xmlns="" xmlns:pr="smNativeData" xmlns:p14="http://schemas.microsoft.com/office/powerpoint/2010/main"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r="smNativeData" xmlns:p14="http://schemas.microsoft.com/office/powerpoint/2010/main"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r="smNativeData" xmlns:p14="http://schemas.microsoft.com/office/powerpoint/2010/main"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9" name="CustomShape 6"/>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defRPr lang="de-de">
                <a:latin typeface="Arial" pitchFamily="2" charset="0"/>
                <a:ea typeface="DejaVu Sans" charset="0"/>
                <a:cs typeface="DejaVu Sans" charset="0"/>
              </a:defRPr>
            </a:pPr>
            <a:r>
              <a:rPr lang="de-de" sz="1000">
                <a:solidFill>
                  <a:srgbClr val="4D4D4D"/>
                </a:solidFill>
                <a:latin typeface="Roboto Condensed" charset="0"/>
                <a:ea typeface="Roboto Condensed" charset="0"/>
              </a:rPr>
              <a:t>	</a:t>
            </a:r>
            <a:endParaRPr lang="de-de" sz="1000"/>
          </a:p>
        </p:txBody>
      </p:sp>
      <p:sp>
        <p:nvSpPr>
          <p:cNvPr id="10" name="CustomShape 7"/>
          <p:cNvSpPr>
            <a:extLst>
              <a:ext uri="smNativeData">
                <pr:smNativeData xmlns="" xmlns:pr="smNativeData" xmlns:p14="http://schemas.microsoft.com/office/powerpoint/2010/main" val="SMDATA_13_ilutXhMAAAAlAAAAZAAAAA0AAAAAjgAAAEcAAACOAAAARw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AAAAAiSYAAD44AAAuKgAAEAAAACYAAAAIAAAA//////////8="/>
              </a:ext>
            </a:extLst>
          </p:cNvSpPr>
          <p:nvPr/>
        </p:nvSpPr>
        <p:spPr>
          <a:xfrm>
            <a:off x="0" y="6264275"/>
            <a:ext cx="9142730" cy="592455"/>
          </a:xfrm>
          <a:prstGeom prst="rect">
            <a:avLst/>
          </a:prstGeom>
          <a:noFill/>
          <a:ln>
            <a:noFill/>
          </a:ln>
          <a:effectLst/>
        </p:spPr>
        <p:txBody>
          <a:bodyPr vert="horz" wrap="square" lIns="90170" tIns="45085" rIns="90170" bIns="45085" numCol="1" spcCol="215900" anchor="ctr"/>
          <a:lstStyle/>
          <a:p>
            <a:pPr>
              <a:lnSpc>
                <a:spcPct val="100000"/>
              </a:lnSpc>
              <a:defRPr lang="de-de">
                <a:latin typeface="Arial" pitchFamily="2" charset="0"/>
                <a:ea typeface="DejaVu Sans" charset="0"/>
                <a:cs typeface="DejaVu Sans" charset="0"/>
              </a:defRPr>
            </a:pPr>
            <a:r>
              <a:rPr lang="de-de" sz="1000">
                <a:solidFill>
                  <a:srgbClr val="000000"/>
                </a:solidFill>
                <a:latin typeface="Roboto Condensed" charset="0"/>
                <a:ea typeface="Roboto Condensed" charset="0"/>
                <a:cs typeface="DejaVu Sans" charset="0"/>
              </a:rPr>
              <a:t> </a:t>
            </a:r>
            <a:endParaRPr lang="de-de" sz="1000"/>
          </a:p>
        </p:txBody>
      </p:sp>
      <p:sp>
        <p:nvSpPr>
          <p:cNvPr id="13" name="Textfeld 12">
            <a:extLst>
              <a:ext uri="{FF2B5EF4-FFF2-40B4-BE49-F238E27FC236}">
                <a16:creationId xmlns:a16="http://schemas.microsoft.com/office/drawing/2014/main" id="{6922C131-B40C-4BDD-BEF2-331EACB62E7D}"/>
              </a:ext>
            </a:extLst>
          </p:cNvPr>
          <p:cNvSpPr txBox="1"/>
          <p:nvPr/>
        </p:nvSpPr>
        <p:spPr>
          <a:xfrm>
            <a:off x="1576644" y="56364"/>
            <a:ext cx="5377014" cy="369332"/>
          </a:xfrm>
          <a:prstGeom prst="rect">
            <a:avLst/>
          </a:prstGeom>
          <a:noFill/>
        </p:spPr>
        <p:txBody>
          <a:bodyPr wrap="square" lIns="91440" tIns="45720" rIns="91440" bIns="45720" rtlCol="0" anchor="t">
            <a:spAutoFit/>
          </a:bodyPr>
          <a:lstStyle/>
          <a:p>
            <a:endParaRPr lang="de-DE">
              <a:solidFill>
                <a:schemeClr val="bg1"/>
              </a:solidFill>
            </a:endParaRPr>
          </a:p>
        </p:txBody>
      </p:sp>
      <p:sp>
        <p:nvSpPr>
          <p:cNvPr id="15" name="Textfeld 14">
            <a:extLst>
              <a:ext uri="{FF2B5EF4-FFF2-40B4-BE49-F238E27FC236}">
                <a16:creationId xmlns:a16="http://schemas.microsoft.com/office/drawing/2014/main" id="{33E5F2FB-E90A-433A-ABE7-15448468B0F9}"/>
              </a:ext>
            </a:extLst>
          </p:cNvPr>
          <p:cNvSpPr txBox="1"/>
          <p:nvPr/>
        </p:nvSpPr>
        <p:spPr>
          <a:xfrm>
            <a:off x="1656080" y="215236"/>
            <a:ext cx="6983392" cy="369332"/>
          </a:xfrm>
          <a:prstGeom prst="rect">
            <a:avLst/>
          </a:prstGeom>
          <a:noFill/>
        </p:spPr>
        <p:txBody>
          <a:bodyPr wrap="square" lIns="91440" tIns="45720" rIns="91440" bIns="45720" rtlCol="0" anchor="t">
            <a:spAutoFit/>
          </a:bodyPr>
          <a:lstStyle/>
          <a:p>
            <a:r>
              <a:rPr lang="de-DE">
                <a:solidFill>
                  <a:schemeClr val="bg1"/>
                </a:solidFill>
                <a:latin typeface="Arial"/>
                <a:cs typeface="Arial"/>
              </a:rPr>
              <a:t>1.2 Motivationstheorien</a:t>
            </a:r>
          </a:p>
        </p:txBody>
      </p:sp>
      <p:sp>
        <p:nvSpPr>
          <p:cNvPr id="5" name="Textfeld 4">
            <a:extLst>
              <a:ext uri="{FF2B5EF4-FFF2-40B4-BE49-F238E27FC236}">
                <a16:creationId xmlns:a16="http://schemas.microsoft.com/office/drawing/2014/main" id="{62DEFDBA-CC6E-408C-82A4-6B985A4AEE5E}"/>
              </a:ext>
            </a:extLst>
          </p:cNvPr>
          <p:cNvSpPr txBox="1"/>
          <p:nvPr/>
        </p:nvSpPr>
        <p:spPr>
          <a:xfrm>
            <a:off x="2411542" y="1081598"/>
            <a:ext cx="4310176" cy="369332"/>
          </a:xfrm>
          <a:prstGeom prst="rect">
            <a:avLst/>
          </a:prstGeom>
          <a:noFill/>
        </p:spPr>
        <p:txBody>
          <a:bodyPr wrap="square" lIns="91440" tIns="45720" rIns="91440" bIns="45720" rtlCol="0" anchor="t">
            <a:spAutoFit/>
          </a:bodyPr>
          <a:lstStyle/>
          <a:p>
            <a:r>
              <a:rPr lang="de-DE" b="1" dirty="0">
                <a:latin typeface="Arial"/>
                <a:cs typeface="Arial"/>
              </a:rPr>
              <a:t>Motivation als Bedürfnisbefriedigung</a:t>
            </a:r>
            <a:endParaRPr lang="de-DE" b="1" dirty="0"/>
          </a:p>
        </p:txBody>
      </p:sp>
      <p:sp>
        <p:nvSpPr>
          <p:cNvPr id="12" name="Textfeld 11">
            <a:extLst>
              <a:ext uri="{FF2B5EF4-FFF2-40B4-BE49-F238E27FC236}">
                <a16:creationId xmlns:a16="http://schemas.microsoft.com/office/drawing/2014/main" id="{918EED15-2693-45FD-B64D-6955735CEF99}"/>
              </a:ext>
            </a:extLst>
          </p:cNvPr>
          <p:cNvSpPr txBox="1"/>
          <p:nvPr/>
        </p:nvSpPr>
        <p:spPr>
          <a:xfrm>
            <a:off x="225952" y="1655805"/>
            <a:ext cx="8815662" cy="55312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de-DE" sz="1600" dirty="0">
                <a:latin typeface="Arial"/>
                <a:cs typeface="Arial"/>
              </a:rPr>
              <a:t>drei Grundbedürfnisse: Kompetenz-, Autonomie- und Zugehörigkeitserleben</a:t>
            </a:r>
            <a:endParaRPr lang="de-DE" sz="1600" dirty="0"/>
          </a:p>
          <a:p>
            <a:endParaRPr lang="de-DE" sz="1600" dirty="0">
              <a:latin typeface="Arial"/>
              <a:cs typeface="Arial"/>
            </a:endParaRPr>
          </a:p>
          <a:p>
            <a:pPr marL="285750" indent="-285750">
              <a:lnSpc>
                <a:spcPct val="120000"/>
              </a:lnSpc>
              <a:buFont typeface="Arial"/>
              <a:buChar char="•"/>
            </a:pPr>
            <a:r>
              <a:rPr lang="de-DE" sz="1600" b="1" dirty="0">
                <a:latin typeface="Arial"/>
                <a:cs typeface="Arial"/>
              </a:rPr>
              <a:t>Selbstbestimmungstheorie der Motivation:</a:t>
            </a:r>
            <a:br>
              <a:rPr lang="de-DE" sz="1600" b="1" dirty="0">
                <a:latin typeface="Arial"/>
                <a:cs typeface="Arial"/>
              </a:rPr>
            </a:br>
            <a:r>
              <a:rPr lang="de-DE" sz="1600" dirty="0">
                <a:latin typeface="Arial"/>
                <a:cs typeface="Arial"/>
              </a:rPr>
              <a:t>  - ermöglicht Tätigkeit die Befriedigung grundlegender Bedürfnisse ?</a:t>
            </a:r>
            <a:br>
              <a:rPr lang="de-DE" sz="1600" dirty="0">
                <a:latin typeface="Arial"/>
                <a:cs typeface="Arial"/>
              </a:rPr>
            </a:br>
            <a:r>
              <a:rPr lang="de-DE" sz="1600" dirty="0">
                <a:latin typeface="Arial"/>
                <a:cs typeface="Arial"/>
              </a:rPr>
              <a:t>  - beeinflusst Art und Ausmaß der Motivation</a:t>
            </a:r>
            <a:endParaRPr lang="de-DE" sz="1600">
              <a:cs typeface="Arial"/>
            </a:endParaRPr>
          </a:p>
          <a:p>
            <a:pPr marL="285750" indent="-285750">
              <a:lnSpc>
                <a:spcPct val="120000"/>
              </a:lnSpc>
              <a:buFont typeface="Arial"/>
              <a:buChar char="•"/>
            </a:pPr>
            <a:endParaRPr lang="de-DE" sz="1600" dirty="0">
              <a:latin typeface="Arial"/>
              <a:cs typeface="Arial"/>
            </a:endParaRPr>
          </a:p>
          <a:p>
            <a:pPr marL="285750" indent="-285750">
              <a:lnSpc>
                <a:spcPct val="120000"/>
              </a:lnSpc>
              <a:buFont typeface="Arial"/>
              <a:buChar char="•"/>
            </a:pPr>
            <a:r>
              <a:rPr lang="de-DE" sz="1600" dirty="0">
                <a:latin typeface="Arial"/>
                <a:cs typeface="Arial"/>
              </a:rPr>
              <a:t>hohe Befriedigung: fördert </a:t>
            </a:r>
            <a:r>
              <a:rPr lang="de-DE" sz="1600" b="1" dirty="0">
                <a:latin typeface="Arial"/>
                <a:cs typeface="Arial"/>
              </a:rPr>
              <a:t>intrinsische Motivation</a:t>
            </a:r>
            <a:r>
              <a:rPr lang="de-DE" sz="1600" dirty="0">
                <a:latin typeface="Arial"/>
                <a:cs typeface="Arial"/>
              </a:rPr>
              <a:t> </a:t>
            </a:r>
            <a:br>
              <a:rPr lang="de-DE" sz="1600" dirty="0">
                <a:latin typeface="Arial"/>
                <a:cs typeface="Arial"/>
              </a:rPr>
            </a:br>
            <a:r>
              <a:rPr lang="de-DE" sz="1600" dirty="0">
                <a:latin typeface="Arial"/>
                <a:cs typeface="Arial"/>
              </a:rPr>
              <a:t>   = Aufgabe selbst ist Grund für Beschäftigung</a:t>
            </a:r>
            <a:br>
              <a:rPr lang="de-DE" sz="1600" dirty="0">
                <a:latin typeface="Arial"/>
                <a:cs typeface="Arial"/>
              </a:rPr>
            </a:br>
            <a:r>
              <a:rPr lang="de-DE" sz="1600" dirty="0">
                <a:latin typeface="Arial"/>
                <a:cs typeface="Arial"/>
              </a:rPr>
              <a:t>    - Ausübung der Tätigkeit wird als belohnend empfunden</a:t>
            </a:r>
            <a:br>
              <a:rPr lang="de-DE" sz="1600" dirty="0">
                <a:latin typeface="Arial"/>
                <a:cs typeface="Arial"/>
              </a:rPr>
            </a:br>
            <a:r>
              <a:rPr lang="de-DE" sz="1600" dirty="0">
                <a:latin typeface="Arial"/>
                <a:cs typeface="Arial"/>
              </a:rPr>
              <a:t>    - wünschenswerte Art der Lernmotivation</a:t>
            </a:r>
            <a:br>
              <a:rPr lang="de-DE" sz="1600" dirty="0">
                <a:latin typeface="Arial"/>
                <a:cs typeface="Arial"/>
              </a:rPr>
            </a:br>
            <a:r>
              <a:rPr lang="de-DE" sz="1600" dirty="0">
                <a:latin typeface="Arial"/>
                <a:cs typeface="Arial"/>
              </a:rPr>
              <a:t>    - Lernende: selbstbestimmt, Freude am Lernen</a:t>
            </a:r>
            <a:endParaRPr lang="de-DE" sz="1600" dirty="0">
              <a:cs typeface="Arial"/>
            </a:endParaRPr>
          </a:p>
          <a:p>
            <a:pPr marL="285750" indent="-285750">
              <a:buFont typeface="Arial"/>
              <a:buChar char="•"/>
            </a:pPr>
            <a:endParaRPr lang="de-DE" sz="1600" dirty="0">
              <a:latin typeface="Arial"/>
              <a:cs typeface="Arial"/>
            </a:endParaRPr>
          </a:p>
          <a:p>
            <a:pPr marL="285750" indent="-285750">
              <a:lnSpc>
                <a:spcPct val="120000"/>
              </a:lnSpc>
              <a:buFont typeface="Arial"/>
              <a:buChar char="•"/>
            </a:pPr>
            <a:r>
              <a:rPr lang="de-DE" sz="1600" dirty="0">
                <a:latin typeface="Arial"/>
                <a:cs typeface="Arial"/>
              </a:rPr>
              <a:t>fehlende Bedürfnisbefriedigung: </a:t>
            </a:r>
            <a:r>
              <a:rPr lang="de-DE" sz="1600" b="1" dirty="0">
                <a:latin typeface="Arial"/>
                <a:cs typeface="Arial"/>
              </a:rPr>
              <a:t>extrinsische Motivation</a:t>
            </a:r>
            <a:r>
              <a:rPr lang="de-DE" sz="1600" dirty="0">
                <a:latin typeface="Arial"/>
                <a:cs typeface="Arial"/>
              </a:rPr>
              <a:t> überwiegt</a:t>
            </a:r>
            <a:br>
              <a:rPr lang="de-DE" sz="1600" dirty="0">
                <a:latin typeface="Arial"/>
                <a:cs typeface="Arial"/>
              </a:rPr>
            </a:br>
            <a:r>
              <a:rPr lang="de-DE" sz="1600" dirty="0">
                <a:latin typeface="Arial"/>
                <a:cs typeface="Arial"/>
              </a:rPr>
              <a:t>    =Gründe für Beschäftigung liegen in Konsequenzen</a:t>
            </a:r>
            <a:br>
              <a:rPr lang="de-DE" sz="1600" dirty="0">
                <a:latin typeface="Arial"/>
                <a:cs typeface="Arial"/>
              </a:rPr>
            </a:br>
            <a:r>
              <a:rPr lang="de-DE" sz="1600" dirty="0">
                <a:latin typeface="Arial"/>
                <a:cs typeface="Arial"/>
              </a:rPr>
              <a:t>    - z.B. Schüler macht Aufgabe nur, um gute Note zu bekommen</a:t>
            </a:r>
            <a:br>
              <a:rPr lang="de-DE" sz="1600" dirty="0">
                <a:latin typeface="Arial"/>
                <a:cs typeface="Arial"/>
              </a:rPr>
            </a:br>
            <a:r>
              <a:rPr lang="de-DE" sz="1600" dirty="0">
                <a:latin typeface="Arial"/>
                <a:cs typeface="Arial"/>
              </a:rPr>
              <a:t>    - wenig wünschenswerte Motivation, da Beschäftigung nur Mittel zum Zweck</a:t>
            </a:r>
            <a:br>
              <a:rPr lang="de-DE" sz="1600" dirty="0">
                <a:latin typeface="Arial"/>
                <a:cs typeface="Arial"/>
              </a:rPr>
            </a:br>
            <a:r>
              <a:rPr lang="de-DE" sz="1600" dirty="0">
                <a:latin typeface="Arial"/>
                <a:cs typeface="Arial"/>
              </a:rPr>
              <a:t>    - Wegfall der gewünschten Konsequenzen: keine Beschäftigung mehr </a:t>
            </a:r>
            <a:br>
              <a:rPr lang="de-DE" sz="1600" dirty="0">
                <a:latin typeface="Arial"/>
                <a:cs typeface="Arial"/>
              </a:rPr>
            </a:br>
            <a:br>
              <a:rPr lang="de-DE" sz="1600" dirty="0">
                <a:latin typeface="Arial"/>
                <a:cs typeface="Arial"/>
              </a:rPr>
            </a:br>
            <a:endParaRPr lang="de-DE" sz="1600">
              <a:cs typeface="Arial"/>
            </a:endParaRPr>
          </a:p>
        </p:txBody>
      </p:sp>
      <p:pic>
        <p:nvPicPr>
          <p:cNvPr id="11" name="Bedürfnis">
            <a:hlinkClick r:id="" action="ppaction://media"/>
            <a:extLst>
              <a:ext uri="{FF2B5EF4-FFF2-40B4-BE49-F238E27FC236}">
                <a16:creationId xmlns:a16="http://schemas.microsoft.com/office/drawing/2014/main" id="{D16A448D-F40F-474C-9742-551613D880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05168" y="5976539"/>
            <a:ext cx="730250" cy="730250"/>
          </a:xfrm>
          <a:prstGeom prst="rect">
            <a:avLst/>
          </a:prstGeom>
        </p:spPr>
      </p:pic>
    </p:spTree>
    <p:extLst>
      <p:ext uri="{BB962C8B-B14F-4D97-AF65-F5344CB8AC3E}">
        <p14:creationId xmlns:p14="http://schemas.microsoft.com/office/powerpoint/2010/main" val="130004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34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 xmlns:p14="http://schemas.microsoft.com/office/powerpoint/2010/main" xmlns:pr="smNativeData"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nSpc>
                <a:spcPct val="150000"/>
              </a:lnSpc>
              <a:defRPr lang="de-de">
                <a:latin typeface="Arial" pitchFamily="2" charset="0"/>
                <a:ea typeface="DejaVu Sans" charset="0"/>
                <a:cs typeface="DejaVu Sans" charset="0"/>
              </a:defRPr>
            </a:pPr>
            <a:r>
              <a:rPr lang="de-de">
                <a:solidFill>
                  <a:srgbClr val="FFFFFF"/>
                </a:solidFill>
                <a:latin typeface="Calibri"/>
                <a:ea typeface="Basic Roman" charset="0"/>
              </a:rPr>
              <a:t>	</a:t>
            </a:r>
            <a:endParaRPr lang="de-DE">
              <a:latin typeface="Arial"/>
              <a:ea typeface="Basic Roman" charset="0"/>
              <a:cs typeface="Arial"/>
            </a:endParaRPr>
          </a:p>
          <a:p>
            <a:pPr algn="ctr">
              <a:lnSpc>
                <a:spcPct val="100000"/>
              </a:lnSpc>
              <a:defRPr lang="de-de">
                <a:latin typeface="Arial" pitchFamily="2" charset="0"/>
                <a:ea typeface="DejaVu Sans" charset="0"/>
                <a:cs typeface="DejaVu Sans" charset="0"/>
              </a:defRPr>
            </a:pPr>
            <a:endParaRPr lang="de-de">
              <a:solidFill>
                <a:srgbClr val="FFFFFF"/>
              </a:solidFill>
              <a:latin typeface="Calibri" pitchFamily="2" charset="0"/>
              <a:ea typeface="Basic Roman" charset="0"/>
              <a:cs typeface="DejaVu Sans" charset="0"/>
            </a:endParaRPr>
          </a:p>
        </p:txBody>
      </p:sp>
      <p:pic>
        <p:nvPicPr>
          <p:cNvPr id="3" name="Grafik1"/>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pic>
        <p:nvPicPr>
          <p:cNvPr id="6" name="Grafik2"/>
          <p:cNvPicPr>
            <a:extLst>
              <a:ext uri="smNativeData">
                <pr:smNativeData xmlns="" xmlns:p14="http://schemas.microsoft.com/office/powerpoint/2010/main" xmlns:pr="smNativeData"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 xmlns:p14="http://schemas.microsoft.com/office/powerpoint/2010/main" xmlns:pr="smNativeData"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 xmlns:p14="http://schemas.microsoft.com/office/powerpoint/2010/main" xmlns:pr="smNativeData"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13" name="Textfeld 12">
            <a:extLst>
              <a:ext uri="{FF2B5EF4-FFF2-40B4-BE49-F238E27FC236}">
                <a16:creationId xmlns:a16="http://schemas.microsoft.com/office/drawing/2014/main" id="{6922C131-B40C-4BDD-BEF2-331EACB62E7D}"/>
              </a:ext>
            </a:extLst>
          </p:cNvPr>
          <p:cNvSpPr txBox="1"/>
          <p:nvPr/>
        </p:nvSpPr>
        <p:spPr>
          <a:xfrm>
            <a:off x="1576644" y="56364"/>
            <a:ext cx="5377014" cy="369332"/>
          </a:xfrm>
          <a:prstGeom prst="rect">
            <a:avLst/>
          </a:prstGeom>
          <a:noFill/>
        </p:spPr>
        <p:txBody>
          <a:bodyPr wrap="square" lIns="91440" tIns="45720" rIns="91440" bIns="45720" rtlCol="0" anchor="t">
            <a:spAutoFit/>
          </a:bodyPr>
          <a:lstStyle/>
          <a:p>
            <a:endParaRPr lang="de-DE">
              <a:solidFill>
                <a:schemeClr val="bg1"/>
              </a:solidFill>
            </a:endParaRPr>
          </a:p>
        </p:txBody>
      </p:sp>
      <p:sp>
        <p:nvSpPr>
          <p:cNvPr id="15" name="Textfeld 14">
            <a:extLst>
              <a:ext uri="{FF2B5EF4-FFF2-40B4-BE49-F238E27FC236}">
                <a16:creationId xmlns:a16="http://schemas.microsoft.com/office/drawing/2014/main" id="{33E5F2FB-E90A-433A-ABE7-15448468B0F9}"/>
              </a:ext>
            </a:extLst>
          </p:cNvPr>
          <p:cNvSpPr txBox="1"/>
          <p:nvPr/>
        </p:nvSpPr>
        <p:spPr>
          <a:xfrm>
            <a:off x="1656080" y="215236"/>
            <a:ext cx="6983392" cy="369332"/>
          </a:xfrm>
          <a:prstGeom prst="rect">
            <a:avLst/>
          </a:prstGeom>
          <a:noFill/>
        </p:spPr>
        <p:txBody>
          <a:bodyPr wrap="square" lIns="91440" tIns="45720" rIns="91440" bIns="45720" rtlCol="0" anchor="t">
            <a:spAutoFit/>
          </a:bodyPr>
          <a:lstStyle/>
          <a:p>
            <a:r>
              <a:rPr lang="de-DE">
                <a:solidFill>
                  <a:schemeClr val="bg1"/>
                </a:solidFill>
                <a:latin typeface="Arial"/>
                <a:cs typeface="Arial"/>
              </a:rPr>
              <a:t>1.2 Motivationstheorien</a:t>
            </a:r>
          </a:p>
        </p:txBody>
      </p:sp>
      <p:sp>
        <p:nvSpPr>
          <p:cNvPr id="5" name="Textfeld 4">
            <a:extLst>
              <a:ext uri="{FF2B5EF4-FFF2-40B4-BE49-F238E27FC236}">
                <a16:creationId xmlns:a16="http://schemas.microsoft.com/office/drawing/2014/main" id="{E3AFB2B0-01C8-4598-AB7B-1A2B90E07512}"/>
              </a:ext>
            </a:extLst>
          </p:cNvPr>
          <p:cNvSpPr txBox="1"/>
          <p:nvPr/>
        </p:nvSpPr>
        <p:spPr>
          <a:xfrm>
            <a:off x="3214731" y="869768"/>
            <a:ext cx="2827366" cy="369332"/>
          </a:xfrm>
          <a:prstGeom prst="rect">
            <a:avLst/>
          </a:prstGeom>
          <a:noFill/>
        </p:spPr>
        <p:txBody>
          <a:bodyPr wrap="square" lIns="91440" tIns="45720" rIns="91440" bIns="45720" rtlCol="0" anchor="t">
            <a:spAutoFit/>
          </a:bodyPr>
          <a:lstStyle/>
          <a:p>
            <a:r>
              <a:rPr lang="de-DE" b="1" dirty="0">
                <a:latin typeface="Arial"/>
                <a:cs typeface="Arial"/>
              </a:rPr>
              <a:t>Motivation als Interesse</a:t>
            </a:r>
            <a:endParaRPr lang="de-DE" b="1" dirty="0"/>
          </a:p>
        </p:txBody>
      </p:sp>
      <p:sp>
        <p:nvSpPr>
          <p:cNvPr id="9" name="Textfeld 8">
            <a:extLst>
              <a:ext uri="{FF2B5EF4-FFF2-40B4-BE49-F238E27FC236}">
                <a16:creationId xmlns:a16="http://schemas.microsoft.com/office/drawing/2014/main" id="{3E187BF1-AC17-4546-AB60-530142E9FFBB}"/>
              </a:ext>
            </a:extLst>
          </p:cNvPr>
          <p:cNvSpPr txBox="1"/>
          <p:nvPr/>
        </p:nvSpPr>
        <p:spPr>
          <a:xfrm>
            <a:off x="128863" y="1232145"/>
            <a:ext cx="9018666" cy="59929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20000"/>
              </a:lnSpc>
              <a:buFont typeface="Arial"/>
              <a:buChar char="•"/>
            </a:pPr>
            <a:r>
              <a:rPr lang="de-DE" sz="1600" b="1" dirty="0">
                <a:latin typeface="Arial"/>
                <a:cs typeface="Arial"/>
              </a:rPr>
              <a:t>Interesse</a:t>
            </a:r>
            <a:r>
              <a:rPr lang="de-DE" sz="1600" dirty="0">
                <a:latin typeface="Arial"/>
                <a:cs typeface="Arial"/>
              </a:rPr>
              <a:t>= Person-Objekt-Beziehung, positive kognitive &amp; affektive Bewertung </a:t>
            </a:r>
            <a:br>
              <a:rPr lang="de-DE" sz="1600" dirty="0">
                <a:latin typeface="Arial"/>
                <a:cs typeface="Arial"/>
              </a:rPr>
            </a:br>
            <a:r>
              <a:rPr lang="de-DE" sz="1600" dirty="0">
                <a:latin typeface="Arial"/>
                <a:cs typeface="Arial"/>
              </a:rPr>
              <a:t>des Gegenstandes</a:t>
            </a:r>
            <a:br>
              <a:rPr lang="de-DE" sz="1600" dirty="0">
                <a:latin typeface="Arial"/>
                <a:cs typeface="Arial"/>
              </a:rPr>
            </a:br>
            <a:r>
              <a:rPr lang="de-DE" sz="1600" dirty="0">
                <a:latin typeface="Arial"/>
                <a:cs typeface="Arial"/>
              </a:rPr>
              <a:t> - belohnend empfundene Beschäftigung</a:t>
            </a:r>
            <a:endParaRPr lang="de-DE" sz="1600" dirty="0"/>
          </a:p>
          <a:p>
            <a:pPr>
              <a:lnSpc>
                <a:spcPct val="120000"/>
              </a:lnSpc>
            </a:pPr>
            <a:r>
              <a:rPr lang="de-DE" sz="1600" dirty="0">
                <a:latin typeface="Arial"/>
                <a:cs typeface="Arial"/>
              </a:rPr>
              <a:t>      - persönliche Wichtigkeit oder Nützlichkeit für eigene Ziele</a:t>
            </a:r>
            <a:br>
              <a:rPr lang="de-DE" sz="1600" dirty="0">
                <a:latin typeface="Arial"/>
                <a:cs typeface="Arial"/>
              </a:rPr>
            </a:br>
            <a:r>
              <a:rPr lang="de-DE" sz="1600" dirty="0">
                <a:latin typeface="Arial"/>
                <a:cs typeface="Arial"/>
              </a:rPr>
              <a:t> </a:t>
            </a:r>
            <a:endParaRPr lang="de-DE" sz="1600" dirty="0"/>
          </a:p>
          <a:p>
            <a:pPr marL="285750" indent="-285750">
              <a:lnSpc>
                <a:spcPct val="120000"/>
              </a:lnSpc>
              <a:buFont typeface="Arial"/>
              <a:buChar char="•"/>
            </a:pPr>
            <a:r>
              <a:rPr lang="de-DE" sz="1600" b="1" dirty="0">
                <a:latin typeface="Arial"/>
                <a:cs typeface="Arial"/>
              </a:rPr>
              <a:t>Individuelles Interesse</a:t>
            </a:r>
            <a:br>
              <a:rPr lang="de-DE" sz="1600" b="1" dirty="0">
                <a:latin typeface="Arial"/>
                <a:cs typeface="Arial"/>
              </a:rPr>
            </a:br>
            <a:r>
              <a:rPr lang="de-DE" sz="1600" dirty="0">
                <a:latin typeface="Arial"/>
                <a:cs typeface="Arial"/>
              </a:rPr>
              <a:t>  - entwickelt sich bei Auseinandersetzung mit Gegenstand</a:t>
            </a:r>
            <a:br>
              <a:rPr lang="de-DE" sz="1600" dirty="0">
                <a:latin typeface="Arial"/>
                <a:cs typeface="Arial"/>
              </a:rPr>
            </a:br>
            <a:r>
              <a:rPr lang="de-DE" sz="1600" dirty="0">
                <a:latin typeface="Arial"/>
                <a:cs typeface="Arial"/>
              </a:rPr>
              <a:t>   - relativ überdauernd</a:t>
            </a:r>
            <a:endParaRPr lang="de-DE" sz="1600" dirty="0">
              <a:cs typeface="Arial"/>
            </a:endParaRPr>
          </a:p>
          <a:p>
            <a:pPr marL="285750" indent="-285750">
              <a:lnSpc>
                <a:spcPct val="120000"/>
              </a:lnSpc>
              <a:buFont typeface="Arial"/>
              <a:buChar char="•"/>
            </a:pPr>
            <a:r>
              <a:rPr lang="de-DE" sz="1600" b="1" dirty="0">
                <a:latin typeface="Arial"/>
                <a:cs typeface="Arial"/>
              </a:rPr>
              <a:t>Situatives Interesse</a:t>
            </a:r>
            <a:br>
              <a:rPr lang="de-DE" sz="1600" b="1" dirty="0">
                <a:latin typeface="Arial"/>
                <a:cs typeface="Arial"/>
              </a:rPr>
            </a:br>
            <a:r>
              <a:rPr lang="de-DE" sz="1600" dirty="0">
                <a:latin typeface="Arial"/>
                <a:cs typeface="Arial"/>
              </a:rPr>
              <a:t>   - durch äußere Umstände kurzfristig angeregt</a:t>
            </a:r>
            <a:br>
              <a:rPr lang="de-DE" sz="1600" dirty="0">
                <a:latin typeface="Arial"/>
                <a:cs typeface="Arial"/>
              </a:rPr>
            </a:br>
            <a:r>
              <a:rPr lang="de-DE" sz="1600" dirty="0">
                <a:latin typeface="Arial"/>
                <a:cs typeface="Arial"/>
              </a:rPr>
              <a:t>   - lässt nach Wegfall des Reizes wieder nach</a:t>
            </a:r>
            <a:br>
              <a:rPr lang="de-DE" sz="1600" dirty="0">
                <a:latin typeface="Arial"/>
                <a:cs typeface="Arial"/>
              </a:rPr>
            </a:br>
            <a:r>
              <a:rPr lang="de-DE" sz="1600" dirty="0">
                <a:latin typeface="Arial"/>
                <a:cs typeface="Arial"/>
              </a:rPr>
              <a:t> </a:t>
            </a:r>
            <a:endParaRPr lang="de-DE" sz="1600">
              <a:cs typeface="Arial"/>
            </a:endParaRPr>
          </a:p>
          <a:p>
            <a:pPr marL="285750" indent="-285750">
              <a:lnSpc>
                <a:spcPct val="120000"/>
              </a:lnSpc>
              <a:buFont typeface="Arial"/>
              <a:buChar char="•"/>
            </a:pPr>
            <a:r>
              <a:rPr lang="de-DE" sz="1600" dirty="0">
                <a:latin typeface="Arial"/>
                <a:cs typeface="Arial"/>
              </a:rPr>
              <a:t>Höheres Interesse (qualitativ &amp; quantitativ intensivere Beschäftigung): bessere Leistungen?</a:t>
            </a:r>
            <a:br>
              <a:rPr lang="de-DE" sz="1600" dirty="0">
                <a:latin typeface="Arial"/>
                <a:cs typeface="Arial"/>
              </a:rPr>
            </a:br>
            <a:r>
              <a:rPr lang="de-DE" sz="1600" dirty="0">
                <a:latin typeface="Arial"/>
                <a:cs typeface="Arial"/>
              </a:rPr>
              <a:t> - schwache Verbindung zwischen Interesse und schulischen Leistungen</a:t>
            </a:r>
            <a:endParaRPr lang="de-DE" sz="1600" dirty="0">
              <a:cs typeface="Arial"/>
            </a:endParaRPr>
          </a:p>
          <a:p>
            <a:pPr>
              <a:lnSpc>
                <a:spcPct val="120000"/>
              </a:lnSpc>
            </a:pPr>
            <a:endParaRPr lang="de-DE" sz="1200" dirty="0">
              <a:latin typeface="Arial"/>
              <a:cs typeface="Arial"/>
            </a:endParaRPr>
          </a:p>
          <a:p>
            <a:pPr marL="285750" indent="-285750">
              <a:lnSpc>
                <a:spcPct val="120000"/>
              </a:lnSpc>
              <a:buFont typeface="Arial"/>
              <a:buChar char="•"/>
            </a:pPr>
            <a:r>
              <a:rPr lang="de-DE" sz="1600" dirty="0">
                <a:latin typeface="Arial"/>
                <a:cs typeface="Arial"/>
              </a:rPr>
              <a:t>Rahmenbedingungen haben Auswirkung auf Einfluss des Interesses</a:t>
            </a:r>
            <a:endParaRPr lang="de-DE" sz="1600" dirty="0">
              <a:cs typeface="Arial"/>
            </a:endParaRPr>
          </a:p>
          <a:p>
            <a:pPr marL="285750" indent="-285750">
              <a:lnSpc>
                <a:spcPct val="120000"/>
              </a:lnSpc>
              <a:buFont typeface="Arial"/>
              <a:buChar char="•"/>
            </a:pPr>
            <a:r>
              <a:rPr lang="de-DE" sz="1600" dirty="0">
                <a:latin typeface="Arial"/>
                <a:cs typeface="Arial"/>
              </a:rPr>
              <a:t>Wirkung </a:t>
            </a:r>
            <a:r>
              <a:rPr lang="de-DE" sz="1600" b="1" dirty="0">
                <a:latin typeface="Arial"/>
                <a:cs typeface="Arial"/>
              </a:rPr>
              <a:t>externer Anreize</a:t>
            </a:r>
            <a:r>
              <a:rPr lang="de-DE" sz="1600" dirty="0">
                <a:latin typeface="Arial"/>
                <a:cs typeface="Arial"/>
              </a:rPr>
              <a:t> (z.B. Noten) überlagern Interesse</a:t>
            </a:r>
            <a:br>
              <a:rPr lang="de-DE" sz="1600" dirty="0">
                <a:latin typeface="Arial"/>
                <a:cs typeface="Arial"/>
              </a:rPr>
            </a:br>
            <a:r>
              <a:rPr lang="de-DE" sz="1600" dirty="0">
                <a:latin typeface="Arial"/>
                <a:cs typeface="Arial"/>
              </a:rPr>
              <a:t> - starke externe Anreize: Interesse kleineren Einfluss</a:t>
            </a:r>
            <a:br>
              <a:rPr lang="de-DE" sz="1600" dirty="0">
                <a:latin typeface="Arial"/>
                <a:cs typeface="Arial"/>
              </a:rPr>
            </a:br>
            <a:r>
              <a:rPr lang="de-DE" sz="1600" dirty="0">
                <a:latin typeface="Arial"/>
                <a:cs typeface="Arial"/>
              </a:rPr>
              <a:t> - freie Lernsituation: Interesse größeren Einfluss</a:t>
            </a:r>
            <a:endParaRPr lang="de-DE" sz="1600"/>
          </a:p>
          <a:p>
            <a:pPr algn="l">
              <a:lnSpc>
                <a:spcPct val="130000"/>
              </a:lnSpc>
            </a:pPr>
            <a:endParaRPr lang="de-DE" sz="1600"/>
          </a:p>
        </p:txBody>
      </p:sp>
      <p:pic>
        <p:nvPicPr>
          <p:cNvPr id="10" name="Interesse">
            <a:hlinkClick r:id="" action="ppaction://media"/>
            <a:extLst>
              <a:ext uri="{FF2B5EF4-FFF2-40B4-BE49-F238E27FC236}">
                <a16:creationId xmlns:a16="http://schemas.microsoft.com/office/drawing/2014/main" id="{4B635273-33C4-4C6B-AF0E-4D514B9B22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1083" y="6020670"/>
            <a:ext cx="730250" cy="730250"/>
          </a:xfrm>
          <a:prstGeom prst="rect">
            <a:avLst/>
          </a:prstGeom>
        </p:spPr>
      </p:pic>
    </p:spTree>
    <p:extLst>
      <p:ext uri="{BB962C8B-B14F-4D97-AF65-F5344CB8AC3E}">
        <p14:creationId xmlns:p14="http://schemas.microsoft.com/office/powerpoint/2010/main" val="368843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14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p:cNvSpPr>
            <a:extLst>
              <a:ext uri="smNativeData">
                <pr:smNativeData xmlns:pr="smNativeData" xmlns:p14="http://schemas.microsoft.com/office/powerpoint/2010/main" xmlns="" val="SMDATA_13_ilutXhMAAAAlAAAAZAAAAA0AAAAAjgAAAEcAAACOAAAARwAAAAAAAAABAAAAAAAAAAEAAABQAAAAAAAAAAAA4D8AAAAAAADgPwAAAAAAAOA/AAAAAAAA4D8AAAAAAADgPwAAAAAAAOA/AAAAAAAA4D8AAAAAAADgPwAAAAAAAOA/AAAAAAAA4D8CAAAAjAAAAAEAAAAAAAAAAF9QAP///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vb2/8MAAAAEAAAAAAAAAAAAAAAAAAAAAAAAAAeAAAAaAAAAAAAAAAAAAAAAAAAAAAAAAAAAAAAECcAABAnAAAAAAAAAAAAAAAAAAAAAAAAAAAAAAAAAAAAAAAAAAAAABQAAAAAAAAAwMD/AAAAAABkAAAAMgAAAAAAAABkAAAAAAAAAH9/fwAKAAAAHwAAAFQAAAAAX1AA////AQAAAAAAAAAAAAAAAAAAAAAAAAAAAAAAAAAAAAAAAAAAAAAAAn9/fwCAgIADzMzMAMDA/wB/f38AAAAAAAAAAAAAAAAAAAAAAAAAAAAhAAAAGAAAABQAAAAAAAAAAAAAAD44AACyBAAAEAAAACYAAAAIAAAA//////////8="/>
              </a:ext>
            </a:extLst>
          </p:cNvSpPr>
          <p:nvPr/>
        </p:nvSpPr>
        <p:spPr>
          <a:xfrm>
            <a:off x="0" y="0"/>
            <a:ext cx="9142730" cy="763270"/>
          </a:xfrm>
          <a:prstGeom prst="rect">
            <a:avLst/>
          </a:prstGeom>
          <a:solidFill>
            <a:srgbClr val="005F50"/>
          </a:solidFill>
          <a:ln>
            <a:noFill/>
          </a:ln>
          <a:effectLst/>
        </p:spPr>
        <p:txBody>
          <a:bodyPr vert="horz" wrap="square" lIns="90170" tIns="45085" rIns="90170" bIns="45085" numCol="1" spcCol="215900" anchor="ctr"/>
          <a:lstStyle/>
          <a:p>
            <a:pPr>
              <a:lnSpc>
                <a:spcPct val="150000"/>
              </a:lnSpc>
              <a:defRPr lang="de-de">
                <a:latin typeface="Arial" pitchFamily="2" charset="0"/>
                <a:ea typeface="DejaVu Sans" charset="0"/>
                <a:cs typeface="DejaVu Sans" charset="0"/>
              </a:defRPr>
            </a:pPr>
            <a:r>
              <a:rPr lang="de-de">
                <a:solidFill>
                  <a:srgbClr val="FFFFFF"/>
                </a:solidFill>
                <a:latin typeface="Calibri"/>
                <a:ea typeface="Basic Roman" charset="0"/>
              </a:rPr>
              <a:t>	</a:t>
            </a:r>
            <a:endParaRPr lang="de-DE">
              <a:latin typeface="Arial"/>
              <a:ea typeface="Basic Roman" charset="0"/>
              <a:cs typeface="Arial"/>
            </a:endParaRPr>
          </a:p>
          <a:p>
            <a:pPr algn="ctr">
              <a:lnSpc>
                <a:spcPct val="100000"/>
              </a:lnSpc>
              <a:defRPr lang="de-de">
                <a:latin typeface="Arial" pitchFamily="2" charset="0"/>
                <a:ea typeface="DejaVu Sans" charset="0"/>
                <a:cs typeface="DejaVu Sans" charset="0"/>
              </a:defRPr>
            </a:pPr>
            <a:endParaRPr lang="de-de">
              <a:solidFill>
                <a:srgbClr val="FFFFFF"/>
              </a:solidFill>
              <a:latin typeface="Calibri" pitchFamily="2" charset="0"/>
              <a:ea typeface="Basic Roman" charset="0"/>
              <a:cs typeface="DejaVu Sans" charset="0"/>
            </a:endParaRPr>
          </a:p>
        </p:txBody>
      </p:sp>
      <p:pic>
        <p:nvPicPr>
          <p:cNvPr id="3" name="Grafik1"/>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4" name="Line 2"/>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pic>
        <p:nvPicPr>
          <p:cNvPr id="6" name="Grafik2"/>
          <p:cNvPicPr>
            <a:extLst>
              <a:ext uri="smNativeData">
                <pr:smNativeData xmlns:pr="smNativeData" xmlns:p14="http://schemas.microsoft.com/office/powerpoint/2010/main" xmlns="" val="SMDATA_15_ilutXhMAAAAlAAAAEQAAAA0A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tbEghDAAAABAAAAAAAAAAAAAAAAAAAAAAAAAAHgAAAGgAAAAAAAAAAAAAAAAAAAAAAAAAAAAAABAnAAAQJwAAAAAAAAAAAAAAAAAAAAAAAAAAAAAAAAAAAAAAAAAAAAAUAAAAAAAAAMDA/wAAAAAAZAAAADIAAAAAAAAAZAAAAAAAAAB/f38ACgAAAB8AAABUAAAAu+DjBf///wEAAAAAAAAAAAAAAAAAAAAAAAAAAAAAAAAAAAAAAAAAAAAAAAJ/f38AgICAA8zMzADAwP8Af39/AAAAAAAAAAAAAAAAAP///wAAAAAAIQAAABgAAAAUAAAA4gAAAIH////bCAAA2QQAABAAAAAmAAAACAAAAP//////////"/>
              </a:ext>
            </a:extLst>
          </p:cNvPicPr>
          <p:nvPr/>
        </p:nvPicPr>
        <p:blipFill>
          <a:blip r:embed="rId4"/>
          <a:stretch>
            <a:fillRect/>
          </a:stretch>
        </p:blipFill>
        <p:spPr>
          <a:xfrm>
            <a:off x="143510" y="-80645"/>
            <a:ext cx="1296035" cy="868680"/>
          </a:xfrm>
          <a:prstGeom prst="rect">
            <a:avLst/>
          </a:prstGeom>
          <a:noFill/>
          <a:ln>
            <a:noFill/>
          </a:ln>
          <a:effectLst/>
        </p:spPr>
      </p:pic>
      <p:sp>
        <p:nvSpPr>
          <p:cNvPr id="7" name="Line 4"/>
          <p:cNvSpPr>
            <a:extLst>
              <a:ext uri="smNativeData">
                <pr:smNativeData xmlns:pr="smNativeData" xmlns:p14="http://schemas.microsoft.com/office/powerpoint/2010/main" xmlns="" val="SMDATA_13_ilutXhMAAAAlAAAACg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P///wgKAAAAAQAAACMAAAAjAAAAIwAAAB4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LPS7mUMAAAAEAAAAAAAAAAAAAAAAAAAAAAAAAAeAAAAaAAAAAAAAAAAAAAAAAAAAAAAAAAAAAAAECcAABAnAAAAAAAAAAAAAAAAAAAAAAAAAAAAAAAAAAAAAAAAAAAAABQAAAAAAAAAwMD/AAAAAABkAAAAMgAAAAAAAABkAAAAAAAAAH9/fwAKAAAAHwAAAFQAAAD///8A////AQAAAAAAAAAAAAAAAAAAAAAAAAAAAAAAAAAAAAAAAAAA////AX9/fwCAgIADzMzMAMDA/wB/f38AAAAAAAAAAAAAAAAAAAAAAAAAAAAhAAAAGAAAABQAAAAnCQAAwQAAACcJAACiAwAAEAAAACYAAAAIAAAA//////////8="/>
              </a:ext>
            </a:extLst>
          </p:cNvSpPr>
          <p:nvPr/>
        </p:nvSpPr>
        <p:spPr>
          <a:xfrm>
            <a:off x="1487805" y="122555"/>
            <a:ext cx="0" cy="467995"/>
          </a:xfrm>
          <a:prstGeom prst="line">
            <a:avLst/>
          </a:prstGeom>
          <a:noFill/>
          <a:ln w="6350" cap="flat" cmpd="sng" algn="ctr">
            <a:solidFill>
              <a:schemeClr val="bg1"/>
            </a:solidFill>
            <a:prstDash val="solid"/>
            <a:headEnd type="none"/>
            <a:tailEnd type="none"/>
          </a:ln>
          <a:effectLst/>
        </p:spPr>
      </p:sp>
      <p:sp>
        <p:nvSpPr>
          <p:cNvPr id="8" name="CustomShape 5"/>
          <p:cNvSpPr>
            <a:extLst>
              <a:ext uri="smNativeData">
                <pr:smNativeData xmlns:pr="smNativeData" xmlns:p14="http://schemas.microsoft.com/office/powerpoint/2010/main" xmlns="" val="SMDATA_13_ilutXhMAAAAlAAAAZAAAAA0AAAAAjgAAAEcAAACOAAAARw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C74OMF////AQAAAAAAAAAAAAAAAAAAAAAAAAAAAAAAAAAAAAAAAAAAAAAAAn9/fwCAgIADzMzMAMDA/wB/f38AAAAAAAAAAAAAAAAAAAAAAAAAAAAhAAAAGAAAABQAAAAwCgAAVAEAAEI0AAD7AwAAEAAAACYAAAAIAAAA//////////8="/>
              </a:ext>
            </a:extLst>
          </p:cNvSpPr>
          <p:nvPr/>
        </p:nvSpPr>
        <p:spPr>
          <a:xfrm>
            <a:off x="1656080" y="215900"/>
            <a:ext cx="6838950" cy="431165"/>
          </a:xfrm>
          <a:prstGeom prst="rect">
            <a:avLst/>
          </a:prstGeom>
          <a:noFill/>
          <a:ln>
            <a:noFill/>
          </a:ln>
          <a:effectLst/>
        </p:spPr>
        <p:txBody>
          <a:bodyPr vert="horz" wrap="square" lIns="90170" tIns="45085" rIns="90170" bIns="45085" numCol="1" spcCol="215900" anchor="t"/>
          <a:lstStyle/>
          <a:p>
            <a:pPr>
              <a:lnSpc>
                <a:spcPct val="100000"/>
              </a:lnSpc>
              <a:defRPr lang="de-de">
                <a:latin typeface="Arial" pitchFamily="2" charset="0"/>
                <a:ea typeface="DejaVu Sans" charset="0"/>
                <a:cs typeface="DejaVu Sans" charset="0"/>
              </a:defRPr>
            </a:pPr>
            <a:endParaRPr lang="de-de" sz="2000" b="1">
              <a:solidFill>
                <a:srgbClr val="FFFFFF"/>
              </a:solidFill>
              <a:latin typeface="Roboto Condensed" charset="0"/>
              <a:ea typeface="DejaVu Sans" charset="0"/>
              <a:cs typeface="DejaVu Sans" charset="0"/>
            </a:endParaRPr>
          </a:p>
        </p:txBody>
      </p:sp>
      <p:sp>
        <p:nvSpPr>
          <p:cNvPr id="13" name="Textfeld 12">
            <a:extLst>
              <a:ext uri="{FF2B5EF4-FFF2-40B4-BE49-F238E27FC236}">
                <a16:creationId xmlns:a16="http://schemas.microsoft.com/office/drawing/2014/main" id="{6922C131-B40C-4BDD-BEF2-331EACB62E7D}"/>
              </a:ext>
            </a:extLst>
          </p:cNvPr>
          <p:cNvSpPr txBox="1"/>
          <p:nvPr/>
        </p:nvSpPr>
        <p:spPr>
          <a:xfrm>
            <a:off x="1576644" y="56364"/>
            <a:ext cx="5377014" cy="369332"/>
          </a:xfrm>
          <a:prstGeom prst="rect">
            <a:avLst/>
          </a:prstGeom>
          <a:noFill/>
        </p:spPr>
        <p:txBody>
          <a:bodyPr wrap="square" lIns="91440" tIns="45720" rIns="91440" bIns="45720" rtlCol="0" anchor="t">
            <a:spAutoFit/>
          </a:bodyPr>
          <a:lstStyle/>
          <a:p>
            <a:endParaRPr lang="de-DE">
              <a:solidFill>
                <a:schemeClr val="bg1"/>
              </a:solidFill>
            </a:endParaRPr>
          </a:p>
        </p:txBody>
      </p:sp>
      <p:sp>
        <p:nvSpPr>
          <p:cNvPr id="15" name="Textfeld 14">
            <a:extLst>
              <a:ext uri="{FF2B5EF4-FFF2-40B4-BE49-F238E27FC236}">
                <a16:creationId xmlns:a16="http://schemas.microsoft.com/office/drawing/2014/main" id="{33E5F2FB-E90A-433A-ABE7-15448468B0F9}"/>
              </a:ext>
            </a:extLst>
          </p:cNvPr>
          <p:cNvSpPr txBox="1"/>
          <p:nvPr/>
        </p:nvSpPr>
        <p:spPr>
          <a:xfrm>
            <a:off x="1656080" y="215236"/>
            <a:ext cx="6983392" cy="369332"/>
          </a:xfrm>
          <a:prstGeom prst="rect">
            <a:avLst/>
          </a:prstGeom>
          <a:noFill/>
        </p:spPr>
        <p:txBody>
          <a:bodyPr wrap="square" lIns="91440" tIns="45720" rIns="91440" bIns="45720" rtlCol="0" anchor="t">
            <a:spAutoFit/>
          </a:bodyPr>
          <a:lstStyle/>
          <a:p>
            <a:r>
              <a:rPr lang="de-DE">
                <a:solidFill>
                  <a:schemeClr val="bg1"/>
                </a:solidFill>
                <a:latin typeface="Arial"/>
                <a:cs typeface="Arial"/>
              </a:rPr>
              <a:t>1.2 Motivationstheorien</a:t>
            </a:r>
          </a:p>
        </p:txBody>
      </p:sp>
      <p:sp>
        <p:nvSpPr>
          <p:cNvPr id="5" name="Textfeld 4">
            <a:extLst>
              <a:ext uri="{FF2B5EF4-FFF2-40B4-BE49-F238E27FC236}">
                <a16:creationId xmlns:a16="http://schemas.microsoft.com/office/drawing/2014/main" id="{E3AFB2B0-01C8-4598-AB7B-1A2B90E07512}"/>
              </a:ext>
            </a:extLst>
          </p:cNvPr>
          <p:cNvSpPr txBox="1"/>
          <p:nvPr/>
        </p:nvSpPr>
        <p:spPr>
          <a:xfrm>
            <a:off x="1131735" y="940378"/>
            <a:ext cx="6878616" cy="369332"/>
          </a:xfrm>
          <a:prstGeom prst="rect">
            <a:avLst/>
          </a:prstGeom>
          <a:noFill/>
        </p:spPr>
        <p:txBody>
          <a:bodyPr wrap="square" lIns="91440" tIns="45720" rIns="91440" bIns="45720" rtlCol="0" anchor="t">
            <a:spAutoFit/>
          </a:bodyPr>
          <a:lstStyle/>
          <a:p>
            <a:r>
              <a:rPr lang="de-DE" b="1" dirty="0">
                <a:latin typeface="Arial"/>
                <a:cs typeface="Arial"/>
              </a:rPr>
              <a:t>Motivation als Resultat von Selbstbewertungsprozessen</a:t>
            </a:r>
            <a:endParaRPr lang="de-DE" b="1" dirty="0"/>
          </a:p>
        </p:txBody>
      </p:sp>
      <p:sp>
        <p:nvSpPr>
          <p:cNvPr id="9" name="Textfeld 8">
            <a:extLst>
              <a:ext uri="{FF2B5EF4-FFF2-40B4-BE49-F238E27FC236}">
                <a16:creationId xmlns:a16="http://schemas.microsoft.com/office/drawing/2014/main" id="{3E187BF1-AC17-4546-AB60-530142E9FFBB}"/>
              </a:ext>
            </a:extLst>
          </p:cNvPr>
          <p:cNvSpPr txBox="1"/>
          <p:nvPr/>
        </p:nvSpPr>
        <p:spPr>
          <a:xfrm>
            <a:off x="67079" y="1373365"/>
            <a:ext cx="9018666" cy="56384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20000"/>
              </a:lnSpc>
              <a:buFont typeface="Arial"/>
              <a:buChar char="•"/>
            </a:pPr>
            <a:r>
              <a:rPr lang="de-DE" sz="1600" b="1" dirty="0">
                <a:latin typeface="Arial"/>
                <a:cs typeface="Arial"/>
              </a:rPr>
              <a:t>Leistungsmotiv</a:t>
            </a:r>
            <a:r>
              <a:rPr lang="de-DE" sz="1600" dirty="0">
                <a:latin typeface="Arial"/>
                <a:cs typeface="Arial"/>
              </a:rPr>
              <a:t>: Streben nach Erfolg</a:t>
            </a:r>
            <a:endParaRPr lang="de-DE" sz="1600" dirty="0">
              <a:cs typeface="Arial"/>
            </a:endParaRPr>
          </a:p>
          <a:p>
            <a:pPr marL="285750" indent="-285750">
              <a:lnSpc>
                <a:spcPct val="120000"/>
              </a:lnSpc>
              <a:buFont typeface="Arial"/>
              <a:buChar char="•"/>
            </a:pPr>
            <a:r>
              <a:rPr lang="de-DE" sz="1600" b="1" dirty="0">
                <a:latin typeface="Arial"/>
                <a:cs typeface="Arial"/>
              </a:rPr>
              <a:t>Motive </a:t>
            </a:r>
            <a:r>
              <a:rPr lang="de-DE" sz="1600" dirty="0">
                <a:latin typeface="Arial"/>
                <a:cs typeface="Arial"/>
              </a:rPr>
              <a:t>= relativ überdauernde Merkmale, die Präferenzen für bestimmte Reize oder wiederkehrende Anliegen beschreiben</a:t>
            </a:r>
            <a:endParaRPr lang="de-DE" sz="1600" dirty="0">
              <a:cs typeface="Arial"/>
            </a:endParaRPr>
          </a:p>
          <a:p>
            <a:pPr marL="285750" indent="-285750">
              <a:lnSpc>
                <a:spcPct val="120000"/>
              </a:lnSpc>
              <a:buFont typeface="Arial"/>
              <a:buChar char="•"/>
            </a:pPr>
            <a:r>
              <a:rPr lang="de-DE" sz="1600" dirty="0">
                <a:latin typeface="Arial"/>
                <a:cs typeface="Arial"/>
              </a:rPr>
              <a:t>Anliegen im Leistungsmotiv: Bewältigen von herausfordernden Aufgaben</a:t>
            </a:r>
            <a:endParaRPr lang="de-DE" sz="1600" dirty="0">
              <a:cs typeface="Arial"/>
            </a:endParaRPr>
          </a:p>
          <a:p>
            <a:pPr marL="285750" indent="-285750">
              <a:lnSpc>
                <a:spcPct val="120000"/>
              </a:lnSpc>
              <a:buFont typeface="Arial"/>
              <a:buChar char="•"/>
            </a:pPr>
            <a:r>
              <a:rPr lang="de-DE" sz="1600" dirty="0">
                <a:latin typeface="Arial"/>
                <a:cs typeface="Arial"/>
              </a:rPr>
              <a:t>Kern des Leistungsmotives: Affekte Stolz und Scham</a:t>
            </a:r>
            <a:endParaRPr lang="de-DE" sz="1600" dirty="0">
              <a:cs typeface="Arial"/>
            </a:endParaRPr>
          </a:p>
          <a:p>
            <a:pPr marL="285750" indent="-285750">
              <a:lnSpc>
                <a:spcPct val="120000"/>
              </a:lnSpc>
              <a:buFont typeface="Arial"/>
              <a:buChar char="•"/>
            </a:pPr>
            <a:r>
              <a:rPr lang="de-DE" sz="1600" dirty="0">
                <a:latin typeface="Arial"/>
                <a:cs typeface="Arial"/>
              </a:rPr>
              <a:t>demgegenüber stehen Tendenzen </a:t>
            </a:r>
            <a:r>
              <a:rPr lang="de-DE" sz="1600" b="1" dirty="0">
                <a:latin typeface="Arial"/>
                <a:cs typeface="Arial"/>
              </a:rPr>
              <a:t>Hoffnung auf Erfolg</a:t>
            </a:r>
            <a:r>
              <a:rPr lang="de-DE" sz="1600" dirty="0">
                <a:latin typeface="Arial"/>
                <a:cs typeface="Arial"/>
              </a:rPr>
              <a:t> und </a:t>
            </a:r>
            <a:r>
              <a:rPr lang="de-DE" sz="1600" b="1" dirty="0">
                <a:latin typeface="Arial"/>
                <a:cs typeface="Arial"/>
              </a:rPr>
              <a:t>Furcht vor Misserfolg</a:t>
            </a:r>
            <a:endParaRPr lang="de-DE" sz="1600" b="1" dirty="0">
              <a:cs typeface="Arial"/>
            </a:endParaRPr>
          </a:p>
          <a:p>
            <a:endParaRPr lang="de-DE" sz="1600" dirty="0">
              <a:latin typeface="Arial"/>
              <a:cs typeface="Arial"/>
            </a:endParaRPr>
          </a:p>
          <a:p>
            <a:pPr marL="285750" indent="-285750">
              <a:buFont typeface="Arial"/>
              <a:buChar char="•"/>
            </a:pPr>
            <a:endParaRPr lang="de-DE" sz="1600" b="1" dirty="0">
              <a:latin typeface="Arial"/>
              <a:cs typeface="Arial"/>
            </a:endParaRPr>
          </a:p>
          <a:p>
            <a:pPr marL="285750" indent="-285750">
              <a:buFont typeface="Arial"/>
              <a:buChar char="•"/>
            </a:pPr>
            <a:endParaRPr lang="de-DE" sz="1600" b="1" dirty="0">
              <a:latin typeface="Arial"/>
              <a:cs typeface="Arial"/>
            </a:endParaRPr>
          </a:p>
          <a:p>
            <a:pPr marL="285750" indent="-285750">
              <a:buFont typeface="Arial"/>
              <a:buChar char="•"/>
            </a:pPr>
            <a:endParaRPr lang="de-DE" sz="1600" b="1" dirty="0">
              <a:latin typeface="Arial"/>
              <a:cs typeface="Arial"/>
            </a:endParaRPr>
          </a:p>
          <a:p>
            <a:pPr marL="285750" indent="-285750">
              <a:buFont typeface="Arial"/>
              <a:buChar char="•"/>
            </a:pPr>
            <a:r>
              <a:rPr lang="de-DE" sz="1600" b="1" dirty="0">
                <a:latin typeface="Arial"/>
                <a:cs typeface="Arial"/>
              </a:rPr>
              <a:t>Selbstbewertungsmodell</a:t>
            </a:r>
            <a:r>
              <a:rPr lang="de-DE" sz="1600" dirty="0">
                <a:latin typeface="Arial"/>
                <a:cs typeface="Arial"/>
              </a:rPr>
              <a:t> von Heckhausen (1972):</a:t>
            </a:r>
            <a:br>
              <a:rPr lang="de-DE" sz="1600" dirty="0">
                <a:latin typeface="Arial"/>
                <a:cs typeface="Arial"/>
              </a:rPr>
            </a:br>
            <a:endParaRPr lang="de-DE">
              <a:cs typeface="Arial"/>
            </a:endParaRPr>
          </a:p>
          <a:p>
            <a:pPr marL="285750" indent="-285750">
              <a:lnSpc>
                <a:spcPct val="120000"/>
              </a:lnSpc>
              <a:buFont typeface="Arial"/>
              <a:buChar char="•"/>
            </a:pPr>
            <a:r>
              <a:rPr lang="de-DE" sz="1600" dirty="0">
                <a:latin typeface="Arial"/>
                <a:cs typeface="Arial"/>
              </a:rPr>
              <a:t>drei Prozesskomponenten, die zusammen </a:t>
            </a:r>
            <a:br>
              <a:rPr lang="de-DE" sz="1600" dirty="0">
                <a:latin typeface="Arial"/>
                <a:cs typeface="Arial"/>
              </a:rPr>
            </a:br>
            <a:r>
              <a:rPr lang="de-DE" sz="1600" dirty="0">
                <a:latin typeface="Arial"/>
                <a:cs typeface="Arial"/>
              </a:rPr>
              <a:t>Leistungsmotiv ausmachen:</a:t>
            </a:r>
            <a:br>
              <a:rPr lang="de-DE" sz="1600" dirty="0">
                <a:latin typeface="Arial"/>
                <a:cs typeface="Arial"/>
              </a:rPr>
            </a:br>
            <a:r>
              <a:rPr lang="de-DE" sz="1600" dirty="0">
                <a:latin typeface="Arial"/>
                <a:cs typeface="Arial"/>
              </a:rPr>
              <a:t>- Zielsetzung</a:t>
            </a:r>
            <a:br>
              <a:rPr lang="de-DE" sz="1600" dirty="0">
                <a:latin typeface="Arial"/>
                <a:cs typeface="Arial"/>
              </a:rPr>
            </a:br>
            <a:r>
              <a:rPr lang="de-DE" sz="1600" dirty="0">
                <a:latin typeface="Arial"/>
                <a:cs typeface="Arial"/>
              </a:rPr>
              <a:t>- Ursachenzuschreibungen (Attribution)</a:t>
            </a:r>
            <a:br>
              <a:rPr lang="de-DE" sz="1600" dirty="0">
                <a:latin typeface="Arial"/>
                <a:cs typeface="Arial"/>
              </a:rPr>
            </a:br>
            <a:r>
              <a:rPr lang="de-DE" sz="1600" dirty="0">
                <a:latin typeface="Arial"/>
                <a:cs typeface="Arial"/>
              </a:rPr>
              <a:t>- Selbstbewertung</a:t>
            </a:r>
            <a:br>
              <a:rPr lang="de-DE" sz="1600" dirty="0">
                <a:latin typeface="Arial"/>
                <a:cs typeface="Arial"/>
              </a:rPr>
            </a:br>
            <a:r>
              <a:rPr lang="de-DE" sz="1600" dirty="0">
                <a:latin typeface="Arial"/>
                <a:cs typeface="Arial"/>
              </a:rPr>
              <a:t> </a:t>
            </a:r>
            <a:endParaRPr lang="de-DE" sz="1600" dirty="0">
              <a:cs typeface="Arial"/>
            </a:endParaRPr>
          </a:p>
          <a:p>
            <a:pPr marL="285750" indent="-285750">
              <a:buFont typeface="Arial"/>
              <a:buChar char="•"/>
            </a:pPr>
            <a:endParaRPr lang="de-DE" sz="1600" dirty="0">
              <a:cs typeface="Arial"/>
            </a:endParaRPr>
          </a:p>
          <a:p>
            <a:pPr algn="l"/>
            <a:endParaRPr lang="de-DE" sz="1600"/>
          </a:p>
        </p:txBody>
      </p:sp>
      <p:pic>
        <p:nvPicPr>
          <p:cNvPr id="10" name="Grafik 10" descr="Ein Bild, das Text, Tisch enthält.&#10;&#10;Beschreibung automatisch generiert.">
            <a:extLst>
              <a:ext uri="{FF2B5EF4-FFF2-40B4-BE49-F238E27FC236}">
                <a16:creationId xmlns:a16="http://schemas.microsoft.com/office/drawing/2014/main" id="{262376AE-CEB3-49CE-BB17-B577DFFE9110}"/>
              </a:ext>
            </a:extLst>
          </p:cNvPr>
          <p:cNvPicPr>
            <a:picLocks noChangeAspect="1"/>
          </p:cNvPicPr>
          <p:nvPr/>
        </p:nvPicPr>
        <p:blipFill>
          <a:blip r:embed="rId5"/>
          <a:stretch>
            <a:fillRect/>
          </a:stretch>
        </p:blipFill>
        <p:spPr>
          <a:xfrm>
            <a:off x="5274569" y="3179753"/>
            <a:ext cx="3661130" cy="3570032"/>
          </a:xfrm>
          <a:prstGeom prst="rect">
            <a:avLst/>
          </a:prstGeom>
        </p:spPr>
      </p:pic>
      <p:pic>
        <p:nvPicPr>
          <p:cNvPr id="11" name="Selbstbewertung">
            <a:hlinkClick r:id="" action="ppaction://media"/>
            <a:extLst>
              <a:ext uri="{FF2B5EF4-FFF2-40B4-BE49-F238E27FC236}">
                <a16:creationId xmlns:a16="http://schemas.microsoft.com/office/drawing/2014/main" id="{02F865E4-D168-4892-B84D-CC354BE0CC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361" y="6020670"/>
            <a:ext cx="730250" cy="730250"/>
          </a:xfrm>
          <a:prstGeom prst="rect">
            <a:avLst/>
          </a:prstGeom>
        </p:spPr>
      </p:pic>
    </p:spTree>
    <p:extLst>
      <p:ext uri="{BB962C8B-B14F-4D97-AF65-F5344CB8AC3E}">
        <p14:creationId xmlns:p14="http://schemas.microsoft.com/office/powerpoint/2010/main" val="106805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251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p:cTn id="8" fill="hold" display="0">
                  <p:stCondLst>
                    <p:cond delay="indefinite"/>
                  </p:stCondLst>
                  <p:endCondLst>
                    <p:cond evt="onStopAudio" delay="0">
                      <p:tgtEl>
                        <p:sldTgt/>
                      </p:tgtEl>
                    </p:cond>
                  </p:endCondLst>
                </p:cTn>
                <p:tgtEl>
                  <p:spTgt spid="11"/>
                </p:tgtEl>
              </p:cMediaNode>
            </p:audio>
          </p:childTnLst>
        </p:cTn>
      </p:par>
    </p:tnLst>
  </p:timing>
</p:sld>
</file>

<file path=ppt/theme/theme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3718</Words>
  <Application>Microsoft Office PowerPoint</Application>
  <PresentationFormat>Bildschirmpräsentation (4:3)</PresentationFormat>
  <Paragraphs>748</Paragraphs>
  <Slides>43</Slides>
  <Notes>0</Notes>
  <HiddenSlides>0</HiddenSlides>
  <MMClips>30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43</vt:i4>
      </vt:variant>
    </vt:vector>
  </HeadingPairs>
  <TitlesOfParts>
    <vt:vector size="52" baseType="lpstr">
      <vt:lpstr>Arial</vt:lpstr>
      <vt:lpstr>Calibri</vt:lpstr>
      <vt:lpstr>Courier New</vt:lpstr>
      <vt:lpstr>Courier New,monospace</vt:lpstr>
      <vt:lpstr>Roboto Condensed</vt:lpstr>
      <vt:lpstr>Symbol</vt:lpstr>
      <vt:lpstr>Wingdings</vt:lpstr>
      <vt:lpstr>Presentation</vt:lpstr>
      <vt:lpstr>Presentation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Silke Trekel</dc:creator>
  <cp:keywords/>
  <dc:description/>
  <cp:lastModifiedBy>Emily Gottschalk</cp:lastModifiedBy>
  <cp:revision>294</cp:revision>
  <dcterms:created xsi:type="dcterms:W3CDTF">2018-10-08T08:30:40Z</dcterms:created>
  <dcterms:modified xsi:type="dcterms:W3CDTF">2021-01-12T20:48:01Z</dcterms:modified>
</cp:coreProperties>
</file>