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78" r:id="rId3"/>
    <p:sldMasterId id="2147483683" r:id="rId4"/>
    <p:sldMasterId id="2147483693" r:id="rId5"/>
    <p:sldMasterId id="2147483688" r:id="rId6"/>
  </p:sldMasterIdLst>
  <p:notesMasterIdLst>
    <p:notesMasterId r:id="rId18"/>
  </p:notesMasterIdLst>
  <p:sldIdLst>
    <p:sldId id="261" r:id="rId7"/>
    <p:sldId id="262" r:id="rId8"/>
    <p:sldId id="263" r:id="rId9"/>
    <p:sldId id="265" r:id="rId10"/>
    <p:sldId id="264"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3867">
          <p15:clr>
            <a:srgbClr val="A4A3A4"/>
          </p15:clr>
        </p15:guide>
        <p15:guide id="4" orient="horz" pos="229">
          <p15:clr>
            <a:srgbClr val="A4A3A4"/>
          </p15:clr>
        </p15:guide>
        <p15:guide id="5" orient="horz" pos="680">
          <p15:clr>
            <a:srgbClr val="A4A3A4"/>
          </p15:clr>
        </p15:guide>
        <p15:guide id="6" orient="horz" pos="914">
          <p15:clr>
            <a:srgbClr val="A4A3A4"/>
          </p15:clr>
        </p15:guide>
        <p15:guide id="7" orient="horz" pos="4121">
          <p15:clr>
            <a:srgbClr val="A4A3A4"/>
          </p15:clr>
        </p15:guide>
        <p15:guide id="8" orient="horz" pos="945">
          <p15:clr>
            <a:srgbClr val="A4A3A4"/>
          </p15:clr>
        </p15:guide>
        <p15:guide id="9" pos="339">
          <p15:clr>
            <a:srgbClr val="A4A3A4"/>
          </p15:clr>
        </p15:guide>
        <p15:guide id="10" pos="5423">
          <p15:clr>
            <a:srgbClr val="A4A3A4"/>
          </p15:clr>
        </p15:guide>
        <p15:guide id="11" pos="2949">
          <p15:clr>
            <a:srgbClr val="A4A3A4"/>
          </p15:clr>
        </p15:guide>
        <p15:guide id="12" pos="28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0" autoAdjust="0"/>
    <p:restoredTop sz="94660"/>
  </p:normalViewPr>
  <p:slideViewPr>
    <p:cSldViewPr snapToGrid="0" showGuides="1">
      <p:cViewPr varScale="1">
        <p:scale>
          <a:sx n="100" d="100"/>
          <a:sy n="100" d="100"/>
        </p:scale>
        <p:origin x="1376" y="168"/>
      </p:cViewPr>
      <p:guideLst>
        <p:guide orient="horz" pos="2160"/>
        <p:guide pos="2880"/>
        <p:guide orient="horz" pos="3867"/>
        <p:guide orient="horz" pos="229"/>
        <p:guide orient="horz" pos="680"/>
        <p:guide orient="horz" pos="914"/>
        <p:guide orient="horz" pos="4121"/>
        <p:guide orient="horz" pos="945"/>
        <p:guide pos="339"/>
        <p:guide pos="5423"/>
        <p:guide pos="2949"/>
        <p:guide pos="281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8B6593-098D-4382-9647-35487FA190B4}" type="datetimeFigureOut">
              <a:rPr lang="de-DE" smtClean="0"/>
              <a:t>25.05.21</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03A5D1-80BE-4AF1-A18B-8D2CA75BFDA7}" type="slidenum">
              <a:rPr lang="de-DE" smtClean="0"/>
              <a:t>‹Nr.›</a:t>
            </a:fld>
            <a:endParaRPr lang="de-DE"/>
          </a:p>
        </p:txBody>
      </p:sp>
    </p:spTree>
    <p:extLst>
      <p:ext uri="{BB962C8B-B14F-4D97-AF65-F5344CB8AC3E}">
        <p14:creationId xmlns:p14="http://schemas.microsoft.com/office/powerpoint/2010/main" val="4002654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wm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1">
    <p:spTree>
      <p:nvGrpSpPr>
        <p:cNvPr id="1" name=""/>
        <p:cNvGrpSpPr/>
        <p:nvPr/>
      </p:nvGrpSpPr>
      <p:grpSpPr>
        <a:xfrm>
          <a:off x="0" y="0"/>
          <a:ext cx="0" cy="0"/>
          <a:chOff x="0" y="0"/>
          <a:chExt cx="0" cy="0"/>
        </a:xfrm>
      </p:grpSpPr>
      <p:sp>
        <p:nvSpPr>
          <p:cNvPr id="2" name="Title 1"/>
          <p:cNvSpPr>
            <a:spLocks noGrp="1"/>
          </p:cNvSpPr>
          <p:nvPr>
            <p:ph type="ctrTitle"/>
          </p:nvPr>
        </p:nvSpPr>
        <p:spPr>
          <a:xfrm>
            <a:off x="720001" y="4845080"/>
            <a:ext cx="7703998" cy="1290608"/>
          </a:xfrm>
        </p:spPr>
        <p:txBody>
          <a:bodyPr anchor="t" anchorCtr="0"/>
          <a:lstStyle>
            <a:lvl1pPr algn="l">
              <a:lnSpc>
                <a:spcPct val="100000"/>
              </a:lnSpc>
              <a:defRPr sz="30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BFBAF385-7378-4A32-85D2-65025305A3A0}"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sp>
        <p:nvSpPr>
          <p:cNvPr id="16" name="Bildplatzhalter 15">
            <a:extLst>
              <a:ext uri="{FF2B5EF4-FFF2-40B4-BE49-F238E27FC236}">
                <a16:creationId xmlns:a16="http://schemas.microsoft.com/office/drawing/2014/main" id="{ABD0A9EC-9FD7-4222-9E83-3F5E6A446F20}"/>
              </a:ext>
            </a:extLst>
          </p:cNvPr>
          <p:cNvSpPr>
            <a:spLocks noGrp="1"/>
          </p:cNvSpPr>
          <p:nvPr>
            <p:ph type="pic" sz="quarter" idx="14"/>
          </p:nvPr>
        </p:nvSpPr>
        <p:spPr>
          <a:xfrm>
            <a:off x="720000" y="1144800"/>
            <a:ext cx="7704000" cy="3510000"/>
          </a:xfrm>
        </p:spPr>
        <p:txBody>
          <a:bodyPr anchor="ctr" anchorCtr="0"/>
          <a:lstStyle>
            <a:lvl1pPr algn="ctr">
              <a:defRPr sz="1400" b="0"/>
            </a:lvl1pPr>
          </a:lstStyle>
          <a:p>
            <a:r>
              <a:rPr lang="de-DE"/>
              <a:t>Bild durch Klicken auf Symbol hinzufügen</a:t>
            </a:r>
            <a:endParaRPr lang="de-DE" dirty="0"/>
          </a:p>
        </p:txBody>
      </p:sp>
      <p:sp>
        <p:nvSpPr>
          <p:cNvPr id="13" name="Textplatzhalter 12">
            <a:extLst>
              <a:ext uri="{FF2B5EF4-FFF2-40B4-BE49-F238E27FC236}">
                <a16:creationId xmlns:a16="http://schemas.microsoft.com/office/drawing/2014/main" id="{26CE19A3-C32F-4FAF-8423-498AA814CF64}"/>
              </a:ext>
            </a:extLst>
          </p:cNvPr>
          <p:cNvSpPr>
            <a:spLocks noGrp="1"/>
          </p:cNvSpPr>
          <p:nvPr>
            <p:ph type="body" sz="quarter" idx="12" hasCustomPrompt="1"/>
          </p:nvPr>
        </p:nvSpPr>
        <p:spPr>
          <a:xfrm>
            <a:off x="216000" y="1498600"/>
            <a:ext cx="864000" cy="2804400"/>
          </a:xfrm>
          <a:solidFill>
            <a:schemeClr val="accent1"/>
          </a:solidFill>
        </p:spPr>
        <p:txBody>
          <a:bodyPr/>
          <a:lstStyle>
            <a:lvl1pPr>
              <a:defRPr sz="100" b="0">
                <a:solidFill>
                  <a:srgbClr val="FFFF00"/>
                </a:solidFill>
              </a:defRPr>
            </a:lvl1pPr>
          </a:lstStyle>
          <a:p>
            <a:pPr lvl="0"/>
            <a:r>
              <a:rPr lang="de-DE" dirty="0"/>
              <a:t>..</a:t>
            </a:r>
          </a:p>
        </p:txBody>
      </p:sp>
      <p:sp>
        <p:nvSpPr>
          <p:cNvPr id="14" name="Textplatzhalter 12">
            <a:extLst>
              <a:ext uri="{FF2B5EF4-FFF2-40B4-BE49-F238E27FC236}">
                <a16:creationId xmlns:a16="http://schemas.microsoft.com/office/drawing/2014/main" id="{0AE1426E-61B7-4158-83FE-BDBD90DB6B63}"/>
              </a:ext>
            </a:extLst>
          </p:cNvPr>
          <p:cNvSpPr>
            <a:spLocks noGrp="1"/>
          </p:cNvSpPr>
          <p:nvPr>
            <p:ph type="body" sz="quarter" idx="13" hasCustomPrompt="1"/>
          </p:nvPr>
        </p:nvSpPr>
        <p:spPr>
          <a:xfrm>
            <a:off x="8064000" y="1498600"/>
            <a:ext cx="864000" cy="2804400"/>
          </a:xfrm>
          <a:solidFill>
            <a:schemeClr val="accent1"/>
          </a:solidFill>
        </p:spPr>
        <p:txBody>
          <a:bodyPr/>
          <a:lstStyle>
            <a:lvl1pPr>
              <a:defRPr sz="100" b="0">
                <a:solidFill>
                  <a:srgbClr val="FFFF00"/>
                </a:solidFill>
              </a:defRPr>
            </a:lvl1pPr>
          </a:lstStyle>
          <a:p>
            <a:pPr lvl="0"/>
            <a:r>
              <a:rPr lang="de-DE" dirty="0"/>
              <a:t>.</a:t>
            </a:r>
          </a:p>
        </p:txBody>
      </p:sp>
      <p:pic>
        <p:nvPicPr>
          <p:cNvPr id="9" name="Grafik 8">
            <a:extLst>
              <a:ext uri="{FF2B5EF4-FFF2-40B4-BE49-F238E27FC236}">
                <a16:creationId xmlns:a16="http://schemas.microsoft.com/office/drawing/2014/main" id="{496BBD3F-6F1D-0F4C-B81A-75C9C81D30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5" name="Grafik 14">
            <a:extLst>
              <a:ext uri="{FF2B5EF4-FFF2-40B4-BE49-F238E27FC236}">
                <a16:creationId xmlns:a16="http://schemas.microsoft.com/office/drawing/2014/main" id="{4735D86C-A0CB-DA4C-BDE4-CB51432DE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4040694225"/>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folie 2">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30FAE21B-93A1-42CD-A8FB-CEF06B682895}"/>
              </a:ext>
            </a:extLst>
          </p:cNvPr>
          <p:cNvGrpSpPr/>
          <p:nvPr userDrawn="1"/>
        </p:nvGrpSpPr>
        <p:grpSpPr>
          <a:xfrm>
            <a:off x="541716" y="1069975"/>
            <a:ext cx="8243887" cy="5788025"/>
            <a:chOff x="455613" y="533400"/>
            <a:chExt cx="8243887" cy="5788025"/>
          </a:xfrm>
          <a:solidFill>
            <a:schemeClr val="accent3"/>
          </a:solidFill>
        </p:grpSpPr>
        <p:sp>
          <p:nvSpPr>
            <p:cNvPr id="9" name="Freeform 5">
              <a:extLst>
                <a:ext uri="{FF2B5EF4-FFF2-40B4-BE49-F238E27FC236}">
                  <a16:creationId xmlns:a16="http://schemas.microsoft.com/office/drawing/2014/main" id="{1579110B-7C78-43BF-9809-131228E1BAAB}"/>
                </a:ext>
              </a:extLst>
            </p:cNvPr>
            <p:cNvSpPr>
              <a:spLocks/>
            </p:cNvSpPr>
            <p:nvPr/>
          </p:nvSpPr>
          <p:spPr bwMode="auto">
            <a:xfrm>
              <a:off x="455613" y="533400"/>
              <a:ext cx="3340100" cy="5788025"/>
            </a:xfrm>
            <a:custGeom>
              <a:avLst/>
              <a:gdLst>
                <a:gd name="T0" fmla="*/ 0 w 3503"/>
                <a:gd name="T1" fmla="*/ 470 h 6066"/>
                <a:gd name="T2" fmla="*/ 0 w 3503"/>
                <a:gd name="T3" fmla="*/ 470 h 6066"/>
                <a:gd name="T4" fmla="*/ 1189 w 3503"/>
                <a:gd name="T5" fmla="*/ 6066 h 6066"/>
                <a:gd name="T6" fmla="*/ 3503 w 3503"/>
                <a:gd name="T7" fmla="*/ 6066 h 6066"/>
                <a:gd name="T8" fmla="*/ 2214 w 3503"/>
                <a:gd name="T9" fmla="*/ 0 h 6066"/>
                <a:gd name="T10" fmla="*/ 0 w 3503"/>
                <a:gd name="T11" fmla="*/ 470 h 6066"/>
              </a:gdLst>
              <a:ahLst/>
              <a:cxnLst>
                <a:cxn ang="0">
                  <a:pos x="T0" y="T1"/>
                </a:cxn>
                <a:cxn ang="0">
                  <a:pos x="T2" y="T3"/>
                </a:cxn>
                <a:cxn ang="0">
                  <a:pos x="T4" y="T5"/>
                </a:cxn>
                <a:cxn ang="0">
                  <a:pos x="T6" y="T7"/>
                </a:cxn>
                <a:cxn ang="0">
                  <a:pos x="T8" y="T9"/>
                </a:cxn>
                <a:cxn ang="0">
                  <a:pos x="T10" y="T11"/>
                </a:cxn>
              </a:cxnLst>
              <a:rect l="0" t="0" r="r" b="b"/>
              <a:pathLst>
                <a:path w="3503" h="6066">
                  <a:moveTo>
                    <a:pt x="0" y="470"/>
                  </a:moveTo>
                  <a:lnTo>
                    <a:pt x="0" y="470"/>
                  </a:lnTo>
                  <a:lnTo>
                    <a:pt x="1189" y="6066"/>
                  </a:lnTo>
                  <a:lnTo>
                    <a:pt x="3503"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Freeform 6">
              <a:extLst>
                <a:ext uri="{FF2B5EF4-FFF2-40B4-BE49-F238E27FC236}">
                  <a16:creationId xmlns:a16="http://schemas.microsoft.com/office/drawing/2014/main" id="{04345EB5-2F06-405C-852C-394D312AA786}"/>
                </a:ext>
              </a:extLst>
            </p:cNvPr>
            <p:cNvSpPr>
              <a:spLocks/>
            </p:cNvSpPr>
            <p:nvPr/>
          </p:nvSpPr>
          <p:spPr bwMode="auto">
            <a:xfrm>
              <a:off x="5359400" y="533400"/>
              <a:ext cx="3340100" cy="5788025"/>
            </a:xfrm>
            <a:custGeom>
              <a:avLst/>
              <a:gdLst>
                <a:gd name="T0" fmla="*/ 0 w 3504"/>
                <a:gd name="T1" fmla="*/ 470 h 6066"/>
                <a:gd name="T2" fmla="*/ 0 w 3504"/>
                <a:gd name="T3" fmla="*/ 470 h 6066"/>
                <a:gd name="T4" fmla="*/ 1190 w 3504"/>
                <a:gd name="T5" fmla="*/ 6066 h 6066"/>
                <a:gd name="T6" fmla="*/ 3504 w 3504"/>
                <a:gd name="T7" fmla="*/ 6066 h 6066"/>
                <a:gd name="T8" fmla="*/ 2214 w 3504"/>
                <a:gd name="T9" fmla="*/ 0 h 6066"/>
                <a:gd name="T10" fmla="*/ 0 w 3504"/>
                <a:gd name="T11" fmla="*/ 470 h 6066"/>
              </a:gdLst>
              <a:ahLst/>
              <a:cxnLst>
                <a:cxn ang="0">
                  <a:pos x="T0" y="T1"/>
                </a:cxn>
                <a:cxn ang="0">
                  <a:pos x="T2" y="T3"/>
                </a:cxn>
                <a:cxn ang="0">
                  <a:pos x="T4" y="T5"/>
                </a:cxn>
                <a:cxn ang="0">
                  <a:pos x="T6" y="T7"/>
                </a:cxn>
                <a:cxn ang="0">
                  <a:pos x="T8" y="T9"/>
                </a:cxn>
                <a:cxn ang="0">
                  <a:pos x="T10" y="T11"/>
                </a:cxn>
              </a:cxnLst>
              <a:rect l="0" t="0" r="r" b="b"/>
              <a:pathLst>
                <a:path w="3504" h="6066">
                  <a:moveTo>
                    <a:pt x="0" y="470"/>
                  </a:moveTo>
                  <a:lnTo>
                    <a:pt x="0" y="470"/>
                  </a:lnTo>
                  <a:lnTo>
                    <a:pt x="1190" y="6066"/>
                  </a:lnTo>
                  <a:lnTo>
                    <a:pt x="3504"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 name="Title 1"/>
          <p:cNvSpPr>
            <a:spLocks noGrp="1"/>
          </p:cNvSpPr>
          <p:nvPr>
            <p:ph type="ctrTitle"/>
          </p:nvPr>
        </p:nvSpPr>
        <p:spPr>
          <a:xfrm>
            <a:off x="1390736" y="2067240"/>
            <a:ext cx="6750000" cy="2358000"/>
          </a:xfrm>
        </p:spPr>
        <p:txBody>
          <a:bodyPr anchor="t" anchorCtr="0"/>
          <a:lstStyle>
            <a:lvl1pPr algn="l">
              <a:lnSpc>
                <a:spcPct val="100000"/>
              </a:lnSpc>
              <a:defRPr sz="54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E4612975-D8C2-4BA9-A85C-A39EEEE43493}"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pic>
        <p:nvPicPr>
          <p:cNvPr id="6" name="Grafik 5">
            <a:extLst>
              <a:ext uri="{FF2B5EF4-FFF2-40B4-BE49-F238E27FC236}">
                <a16:creationId xmlns:a16="http://schemas.microsoft.com/office/drawing/2014/main" id="{02B93D8C-AA19-9146-AC06-E29A4AFBF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6" name="Grafik 15">
            <a:extLst>
              <a:ext uri="{FF2B5EF4-FFF2-40B4-BE49-F238E27FC236}">
                <a16:creationId xmlns:a16="http://schemas.microsoft.com/office/drawing/2014/main" id="{DBEE8A8A-0129-8C4D-AE66-777C795630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3981425978"/>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a:xfrm>
            <a:off x="538164" y="1445220"/>
            <a:ext cx="8067674" cy="4690468"/>
          </a:xfrm>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p:txBody>
          <a:bodyPr/>
          <a:lstStyle/>
          <a:p>
            <a:r>
              <a:rPr lang="de-DE"/>
              <a:t>Titel Vorname Name, Bereich Fakultät, ggf. Institut/Professur</a:t>
            </a:r>
          </a:p>
        </p:txBody>
      </p:sp>
      <p:sp>
        <p:nvSpPr>
          <p:cNvPr id="6" name="Slide Number Placeholder 5"/>
          <p:cNvSpPr>
            <a:spLocks noGrp="1"/>
          </p:cNvSpPr>
          <p:nvPr>
            <p:ph type="sldNum" sz="quarter" idx="12"/>
          </p:nvPr>
        </p:nvSpPr>
        <p:spPr/>
        <p:txBody>
          <a:bodyPr/>
          <a:lstStyle/>
          <a:p>
            <a:fld id="{5DDB454C-C8BB-450C-A446-EA3D813FE484}" type="slidenum">
              <a:rPr lang="de-DE" smtClean="0"/>
              <a:t>‹Nr.›</a:t>
            </a:fld>
            <a:endParaRPr lang="de-DE"/>
          </a:p>
        </p:txBody>
      </p:sp>
    </p:spTree>
    <p:extLst>
      <p:ext uri="{BB962C8B-B14F-4D97-AF65-F5344CB8AC3E}">
        <p14:creationId xmlns:p14="http://schemas.microsoft.com/office/powerpoint/2010/main" val="15748183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4" name="Content Placeholder 3"/>
          <p:cNvSpPr>
            <a:spLocks noGrp="1"/>
          </p:cNvSpPr>
          <p:nvPr>
            <p:ph sz="half" idx="2"/>
          </p:nvPr>
        </p:nvSpPr>
        <p:spPr>
          <a:xfrm>
            <a:off x="4680002" y="1447200"/>
            <a:ext cx="3925836" cy="4690800"/>
          </a:xfrm>
        </p:spPr>
        <p:txBody>
          <a:bodyPr/>
          <a:lstStyle/>
          <a:p>
            <a:pPr lvl="0"/>
            <a:r>
              <a:rPr lang="de-DE"/>
              <a:t>Mastertextformat bearbeiten
Zweite Ebene
Dritte Ebene
Vierte Ebene
Fünfte Ebene</a:t>
            </a:r>
            <a:endParaRPr lang="en-US" dirty="0"/>
          </a:p>
        </p:txBody>
      </p:sp>
      <p:sp>
        <p:nvSpPr>
          <p:cNvPr id="6" name="Footer Placeholder 5"/>
          <p:cNvSpPr>
            <a:spLocks noGrp="1"/>
          </p:cNvSpPr>
          <p:nvPr>
            <p:ph type="ftr" sz="quarter" idx="11"/>
          </p:nvPr>
        </p:nvSpPr>
        <p:spPr/>
        <p:txBody>
          <a:bodyPr/>
          <a:lstStyle/>
          <a:p>
            <a:r>
              <a:rPr lang="de-DE"/>
              <a:t>Titel Vorname Name, Bereich Fakultät, ggf. Institut/Professur</a:t>
            </a:r>
          </a:p>
        </p:txBody>
      </p:sp>
      <p:sp>
        <p:nvSpPr>
          <p:cNvPr id="7" name="Slide Number Placeholder 6"/>
          <p:cNvSpPr>
            <a:spLocks noGrp="1"/>
          </p:cNvSpPr>
          <p:nvPr>
            <p:ph type="sldNum" sz="quarter" idx="12"/>
          </p:nvPr>
        </p:nvSpPr>
        <p:spPr/>
        <p:txBody>
          <a:bodyPr/>
          <a:lstStyle/>
          <a:p>
            <a:fld id="{5DDB454C-C8BB-450C-A446-EA3D813FE484}" type="slidenum">
              <a:rPr lang="de-DE" smtClean="0"/>
              <a:t>‹Nr.›</a:t>
            </a:fld>
            <a:endParaRPr lang="de-DE"/>
          </a:p>
        </p:txBody>
      </p:sp>
      <p:sp>
        <p:nvSpPr>
          <p:cNvPr id="8" name="Bildplatzhalter 7">
            <a:extLst>
              <a:ext uri="{FF2B5EF4-FFF2-40B4-BE49-F238E27FC236}">
                <a16:creationId xmlns:a16="http://schemas.microsoft.com/office/drawing/2014/main" id="{D9A6F8F6-0E4C-4AD1-BF40-19A8E1937FC9}"/>
              </a:ext>
            </a:extLst>
          </p:cNvPr>
          <p:cNvSpPr>
            <a:spLocks noGrp="1"/>
          </p:cNvSpPr>
          <p:nvPr>
            <p:ph type="pic" sz="quarter" idx="13"/>
          </p:nvPr>
        </p:nvSpPr>
        <p:spPr>
          <a:xfrm>
            <a:off x="538162" y="1500189"/>
            <a:ext cx="3927475" cy="4638674"/>
          </a:xfrm>
        </p:spPr>
        <p:txBody>
          <a:bodyPr anchor="ctr" anchorCtr="0"/>
          <a:lstStyle>
            <a:lvl1pPr algn="ctr">
              <a:defRPr sz="1400" b="0"/>
            </a:lvl1pPr>
          </a:lstStyle>
          <a:p>
            <a:r>
              <a:rPr lang="de-DE"/>
              <a:t>Bild durch Klicken auf Symbol hinzufügen</a:t>
            </a:r>
            <a:endParaRPr lang="de-DE" dirty="0"/>
          </a:p>
        </p:txBody>
      </p:sp>
    </p:spTree>
    <p:extLst>
      <p:ext uri="{BB962C8B-B14F-4D97-AF65-F5344CB8AC3E}">
        <p14:creationId xmlns:p14="http://schemas.microsoft.com/office/powerpoint/2010/main" val="4266114086"/>
      </p:ext>
    </p:extLst>
  </p:cSld>
  <p:clrMapOvr>
    <a:masterClrMapping/>
  </p:clrMapOvr>
  <p:extLst>
    <p:ext uri="{DCECCB84-F9BA-43D5-87BE-67443E8EF086}">
      <p15:sldGuideLst xmlns:p15="http://schemas.microsoft.com/office/powerpoint/2012/main">
        <p15:guide id="1" pos="2813">
          <p15:clr>
            <a:srgbClr val="FBAE40"/>
          </p15:clr>
        </p15:guide>
        <p15:guide id="2" pos="294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1">
    <p:spTree>
      <p:nvGrpSpPr>
        <p:cNvPr id="1" name=""/>
        <p:cNvGrpSpPr/>
        <p:nvPr/>
      </p:nvGrpSpPr>
      <p:grpSpPr>
        <a:xfrm>
          <a:off x="0" y="0"/>
          <a:ext cx="0" cy="0"/>
          <a:chOff x="0" y="0"/>
          <a:chExt cx="0" cy="0"/>
        </a:xfrm>
      </p:grpSpPr>
      <p:sp>
        <p:nvSpPr>
          <p:cNvPr id="2" name="Title 1"/>
          <p:cNvSpPr>
            <a:spLocks noGrp="1"/>
          </p:cNvSpPr>
          <p:nvPr>
            <p:ph type="ctrTitle"/>
          </p:nvPr>
        </p:nvSpPr>
        <p:spPr>
          <a:xfrm>
            <a:off x="720001" y="4845080"/>
            <a:ext cx="7703998" cy="1290608"/>
          </a:xfrm>
        </p:spPr>
        <p:txBody>
          <a:bodyPr anchor="t" anchorCtr="0"/>
          <a:lstStyle>
            <a:lvl1pPr algn="l">
              <a:lnSpc>
                <a:spcPct val="100000"/>
              </a:lnSpc>
              <a:defRPr sz="30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BFBAF385-7378-4A32-85D2-65025305A3A0}"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sp>
        <p:nvSpPr>
          <p:cNvPr id="16" name="Bildplatzhalter 15">
            <a:extLst>
              <a:ext uri="{FF2B5EF4-FFF2-40B4-BE49-F238E27FC236}">
                <a16:creationId xmlns:a16="http://schemas.microsoft.com/office/drawing/2014/main" id="{ABD0A9EC-9FD7-4222-9E83-3F5E6A446F20}"/>
              </a:ext>
            </a:extLst>
          </p:cNvPr>
          <p:cNvSpPr>
            <a:spLocks noGrp="1"/>
          </p:cNvSpPr>
          <p:nvPr>
            <p:ph type="pic" sz="quarter" idx="14"/>
          </p:nvPr>
        </p:nvSpPr>
        <p:spPr>
          <a:xfrm>
            <a:off x="720000" y="1144800"/>
            <a:ext cx="7704000" cy="3510000"/>
          </a:xfrm>
        </p:spPr>
        <p:txBody>
          <a:bodyPr anchor="ctr" anchorCtr="0"/>
          <a:lstStyle>
            <a:lvl1pPr algn="ctr">
              <a:defRPr sz="1400" b="0"/>
            </a:lvl1pPr>
          </a:lstStyle>
          <a:p>
            <a:r>
              <a:rPr lang="de-DE"/>
              <a:t>Bild durch Klicken auf Symbol hinzufügen</a:t>
            </a:r>
            <a:endParaRPr lang="de-DE" dirty="0"/>
          </a:p>
        </p:txBody>
      </p:sp>
      <p:sp>
        <p:nvSpPr>
          <p:cNvPr id="13" name="Textplatzhalter 12">
            <a:extLst>
              <a:ext uri="{FF2B5EF4-FFF2-40B4-BE49-F238E27FC236}">
                <a16:creationId xmlns:a16="http://schemas.microsoft.com/office/drawing/2014/main" id="{26CE19A3-C32F-4FAF-8423-498AA814CF64}"/>
              </a:ext>
            </a:extLst>
          </p:cNvPr>
          <p:cNvSpPr>
            <a:spLocks noGrp="1"/>
          </p:cNvSpPr>
          <p:nvPr>
            <p:ph type="body" sz="quarter" idx="12" hasCustomPrompt="1"/>
          </p:nvPr>
        </p:nvSpPr>
        <p:spPr>
          <a:xfrm>
            <a:off x="216000" y="1498600"/>
            <a:ext cx="864000" cy="2804400"/>
          </a:xfrm>
          <a:solidFill>
            <a:schemeClr val="accent4"/>
          </a:solidFill>
        </p:spPr>
        <p:txBody>
          <a:bodyPr/>
          <a:lstStyle>
            <a:lvl1pPr>
              <a:defRPr sz="100" b="0">
                <a:solidFill>
                  <a:srgbClr val="FFFF00"/>
                </a:solidFill>
              </a:defRPr>
            </a:lvl1pPr>
          </a:lstStyle>
          <a:p>
            <a:pPr lvl="0"/>
            <a:r>
              <a:rPr lang="de-DE" dirty="0"/>
              <a:t>..</a:t>
            </a:r>
          </a:p>
        </p:txBody>
      </p:sp>
      <p:sp>
        <p:nvSpPr>
          <p:cNvPr id="14" name="Textplatzhalter 12">
            <a:extLst>
              <a:ext uri="{FF2B5EF4-FFF2-40B4-BE49-F238E27FC236}">
                <a16:creationId xmlns:a16="http://schemas.microsoft.com/office/drawing/2014/main" id="{0AE1426E-61B7-4158-83FE-BDBD90DB6B63}"/>
              </a:ext>
            </a:extLst>
          </p:cNvPr>
          <p:cNvSpPr>
            <a:spLocks noGrp="1"/>
          </p:cNvSpPr>
          <p:nvPr>
            <p:ph type="body" sz="quarter" idx="13" hasCustomPrompt="1"/>
          </p:nvPr>
        </p:nvSpPr>
        <p:spPr>
          <a:xfrm>
            <a:off x="8064000" y="1498600"/>
            <a:ext cx="864000" cy="2804400"/>
          </a:xfrm>
          <a:solidFill>
            <a:schemeClr val="accent4"/>
          </a:solidFill>
        </p:spPr>
        <p:txBody>
          <a:bodyPr/>
          <a:lstStyle>
            <a:lvl1pPr>
              <a:defRPr sz="100" b="0">
                <a:solidFill>
                  <a:srgbClr val="FFFF00"/>
                </a:solidFill>
              </a:defRPr>
            </a:lvl1pPr>
          </a:lstStyle>
          <a:p>
            <a:pPr lvl="0"/>
            <a:r>
              <a:rPr lang="de-DE" dirty="0"/>
              <a:t>.</a:t>
            </a:r>
          </a:p>
        </p:txBody>
      </p:sp>
      <p:pic>
        <p:nvPicPr>
          <p:cNvPr id="9" name="Grafik 8">
            <a:extLst>
              <a:ext uri="{FF2B5EF4-FFF2-40B4-BE49-F238E27FC236}">
                <a16:creationId xmlns:a16="http://schemas.microsoft.com/office/drawing/2014/main" id="{496BBD3F-6F1D-0F4C-B81A-75C9C81D30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5" name="Grafik 14">
            <a:extLst>
              <a:ext uri="{FF2B5EF4-FFF2-40B4-BE49-F238E27FC236}">
                <a16:creationId xmlns:a16="http://schemas.microsoft.com/office/drawing/2014/main" id="{4735D86C-A0CB-DA4C-BDE4-CB51432DE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221296929"/>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2">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30FAE21B-93A1-42CD-A8FB-CEF06B682895}"/>
              </a:ext>
            </a:extLst>
          </p:cNvPr>
          <p:cNvGrpSpPr/>
          <p:nvPr userDrawn="1"/>
        </p:nvGrpSpPr>
        <p:grpSpPr>
          <a:xfrm>
            <a:off x="541716" y="1069975"/>
            <a:ext cx="8243887" cy="5788025"/>
            <a:chOff x="455613" y="533400"/>
            <a:chExt cx="8243887" cy="5788025"/>
          </a:xfrm>
          <a:solidFill>
            <a:schemeClr val="accent4"/>
          </a:solidFill>
        </p:grpSpPr>
        <p:sp>
          <p:nvSpPr>
            <p:cNvPr id="9" name="Freeform 5">
              <a:extLst>
                <a:ext uri="{FF2B5EF4-FFF2-40B4-BE49-F238E27FC236}">
                  <a16:creationId xmlns:a16="http://schemas.microsoft.com/office/drawing/2014/main" id="{1579110B-7C78-43BF-9809-131228E1BAAB}"/>
                </a:ext>
              </a:extLst>
            </p:cNvPr>
            <p:cNvSpPr>
              <a:spLocks/>
            </p:cNvSpPr>
            <p:nvPr/>
          </p:nvSpPr>
          <p:spPr bwMode="auto">
            <a:xfrm>
              <a:off x="455613" y="533400"/>
              <a:ext cx="3340100" cy="5788025"/>
            </a:xfrm>
            <a:custGeom>
              <a:avLst/>
              <a:gdLst>
                <a:gd name="T0" fmla="*/ 0 w 3503"/>
                <a:gd name="T1" fmla="*/ 470 h 6066"/>
                <a:gd name="T2" fmla="*/ 0 w 3503"/>
                <a:gd name="T3" fmla="*/ 470 h 6066"/>
                <a:gd name="T4" fmla="*/ 1189 w 3503"/>
                <a:gd name="T5" fmla="*/ 6066 h 6066"/>
                <a:gd name="T6" fmla="*/ 3503 w 3503"/>
                <a:gd name="T7" fmla="*/ 6066 h 6066"/>
                <a:gd name="T8" fmla="*/ 2214 w 3503"/>
                <a:gd name="T9" fmla="*/ 0 h 6066"/>
                <a:gd name="T10" fmla="*/ 0 w 3503"/>
                <a:gd name="T11" fmla="*/ 470 h 6066"/>
              </a:gdLst>
              <a:ahLst/>
              <a:cxnLst>
                <a:cxn ang="0">
                  <a:pos x="T0" y="T1"/>
                </a:cxn>
                <a:cxn ang="0">
                  <a:pos x="T2" y="T3"/>
                </a:cxn>
                <a:cxn ang="0">
                  <a:pos x="T4" y="T5"/>
                </a:cxn>
                <a:cxn ang="0">
                  <a:pos x="T6" y="T7"/>
                </a:cxn>
                <a:cxn ang="0">
                  <a:pos x="T8" y="T9"/>
                </a:cxn>
                <a:cxn ang="0">
                  <a:pos x="T10" y="T11"/>
                </a:cxn>
              </a:cxnLst>
              <a:rect l="0" t="0" r="r" b="b"/>
              <a:pathLst>
                <a:path w="3503" h="6066">
                  <a:moveTo>
                    <a:pt x="0" y="470"/>
                  </a:moveTo>
                  <a:lnTo>
                    <a:pt x="0" y="470"/>
                  </a:lnTo>
                  <a:lnTo>
                    <a:pt x="1189" y="6066"/>
                  </a:lnTo>
                  <a:lnTo>
                    <a:pt x="3503"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Freeform 6">
              <a:extLst>
                <a:ext uri="{FF2B5EF4-FFF2-40B4-BE49-F238E27FC236}">
                  <a16:creationId xmlns:a16="http://schemas.microsoft.com/office/drawing/2014/main" id="{04345EB5-2F06-405C-852C-394D312AA786}"/>
                </a:ext>
              </a:extLst>
            </p:cNvPr>
            <p:cNvSpPr>
              <a:spLocks/>
            </p:cNvSpPr>
            <p:nvPr/>
          </p:nvSpPr>
          <p:spPr bwMode="auto">
            <a:xfrm>
              <a:off x="5359400" y="533400"/>
              <a:ext cx="3340100" cy="5788025"/>
            </a:xfrm>
            <a:custGeom>
              <a:avLst/>
              <a:gdLst>
                <a:gd name="T0" fmla="*/ 0 w 3504"/>
                <a:gd name="T1" fmla="*/ 470 h 6066"/>
                <a:gd name="T2" fmla="*/ 0 w 3504"/>
                <a:gd name="T3" fmla="*/ 470 h 6066"/>
                <a:gd name="T4" fmla="*/ 1190 w 3504"/>
                <a:gd name="T5" fmla="*/ 6066 h 6066"/>
                <a:gd name="T6" fmla="*/ 3504 w 3504"/>
                <a:gd name="T7" fmla="*/ 6066 h 6066"/>
                <a:gd name="T8" fmla="*/ 2214 w 3504"/>
                <a:gd name="T9" fmla="*/ 0 h 6066"/>
                <a:gd name="T10" fmla="*/ 0 w 3504"/>
                <a:gd name="T11" fmla="*/ 470 h 6066"/>
              </a:gdLst>
              <a:ahLst/>
              <a:cxnLst>
                <a:cxn ang="0">
                  <a:pos x="T0" y="T1"/>
                </a:cxn>
                <a:cxn ang="0">
                  <a:pos x="T2" y="T3"/>
                </a:cxn>
                <a:cxn ang="0">
                  <a:pos x="T4" y="T5"/>
                </a:cxn>
                <a:cxn ang="0">
                  <a:pos x="T6" y="T7"/>
                </a:cxn>
                <a:cxn ang="0">
                  <a:pos x="T8" y="T9"/>
                </a:cxn>
                <a:cxn ang="0">
                  <a:pos x="T10" y="T11"/>
                </a:cxn>
              </a:cxnLst>
              <a:rect l="0" t="0" r="r" b="b"/>
              <a:pathLst>
                <a:path w="3504" h="6066">
                  <a:moveTo>
                    <a:pt x="0" y="470"/>
                  </a:moveTo>
                  <a:lnTo>
                    <a:pt x="0" y="470"/>
                  </a:lnTo>
                  <a:lnTo>
                    <a:pt x="1190" y="6066"/>
                  </a:lnTo>
                  <a:lnTo>
                    <a:pt x="3504"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 name="Title 1"/>
          <p:cNvSpPr>
            <a:spLocks noGrp="1"/>
          </p:cNvSpPr>
          <p:nvPr>
            <p:ph type="ctrTitle"/>
          </p:nvPr>
        </p:nvSpPr>
        <p:spPr>
          <a:xfrm>
            <a:off x="1390736" y="2067240"/>
            <a:ext cx="6750000" cy="2358000"/>
          </a:xfrm>
        </p:spPr>
        <p:txBody>
          <a:bodyPr anchor="t" anchorCtr="0"/>
          <a:lstStyle>
            <a:lvl1pPr algn="l">
              <a:lnSpc>
                <a:spcPct val="100000"/>
              </a:lnSpc>
              <a:defRPr sz="54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E4612975-D8C2-4BA9-A85C-A39EEEE43493}"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pic>
        <p:nvPicPr>
          <p:cNvPr id="6" name="Grafik 5">
            <a:extLst>
              <a:ext uri="{FF2B5EF4-FFF2-40B4-BE49-F238E27FC236}">
                <a16:creationId xmlns:a16="http://schemas.microsoft.com/office/drawing/2014/main" id="{02B93D8C-AA19-9146-AC06-E29A4AFBF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6" name="Grafik 15">
            <a:extLst>
              <a:ext uri="{FF2B5EF4-FFF2-40B4-BE49-F238E27FC236}">
                <a16:creationId xmlns:a16="http://schemas.microsoft.com/office/drawing/2014/main" id="{DBEE8A8A-0129-8C4D-AE66-777C795630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4244093488"/>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a:xfrm>
            <a:off x="538164" y="1445220"/>
            <a:ext cx="8067674" cy="4690468"/>
          </a:xfrm>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p:txBody>
          <a:bodyPr/>
          <a:lstStyle/>
          <a:p>
            <a:r>
              <a:rPr lang="de-DE"/>
              <a:t>Titel Vorname Name, Bereich Fakultät, ggf. Institut/Professur</a:t>
            </a:r>
          </a:p>
        </p:txBody>
      </p:sp>
      <p:sp>
        <p:nvSpPr>
          <p:cNvPr id="6" name="Slide Number Placeholder 5"/>
          <p:cNvSpPr>
            <a:spLocks noGrp="1"/>
          </p:cNvSpPr>
          <p:nvPr>
            <p:ph type="sldNum" sz="quarter" idx="12"/>
          </p:nvPr>
        </p:nvSpPr>
        <p:spPr/>
        <p:txBody>
          <a:bodyPr/>
          <a:lstStyle/>
          <a:p>
            <a:fld id="{5DDB454C-C8BB-450C-A446-EA3D813FE484}" type="slidenum">
              <a:rPr lang="de-DE" smtClean="0"/>
              <a:t>‹Nr.›</a:t>
            </a:fld>
            <a:endParaRPr lang="de-DE"/>
          </a:p>
        </p:txBody>
      </p:sp>
    </p:spTree>
    <p:extLst>
      <p:ext uri="{BB962C8B-B14F-4D97-AF65-F5344CB8AC3E}">
        <p14:creationId xmlns:p14="http://schemas.microsoft.com/office/powerpoint/2010/main" val="1394168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4" name="Content Placeholder 3"/>
          <p:cNvSpPr>
            <a:spLocks noGrp="1"/>
          </p:cNvSpPr>
          <p:nvPr>
            <p:ph sz="half" idx="2"/>
          </p:nvPr>
        </p:nvSpPr>
        <p:spPr>
          <a:xfrm>
            <a:off x="4680002" y="1447200"/>
            <a:ext cx="3925836" cy="4690800"/>
          </a:xfrm>
        </p:spPr>
        <p:txBody>
          <a:bodyPr/>
          <a:lstStyle/>
          <a:p>
            <a:pPr lvl="0"/>
            <a:r>
              <a:rPr lang="de-DE"/>
              <a:t>Mastertextformat bearbeiten
Zweite Ebene
Dritte Ebene
Vierte Ebene
Fünfte Ebene</a:t>
            </a:r>
            <a:endParaRPr lang="en-US" dirty="0"/>
          </a:p>
        </p:txBody>
      </p:sp>
      <p:sp>
        <p:nvSpPr>
          <p:cNvPr id="6" name="Footer Placeholder 5"/>
          <p:cNvSpPr>
            <a:spLocks noGrp="1"/>
          </p:cNvSpPr>
          <p:nvPr>
            <p:ph type="ftr" sz="quarter" idx="11"/>
          </p:nvPr>
        </p:nvSpPr>
        <p:spPr/>
        <p:txBody>
          <a:bodyPr/>
          <a:lstStyle/>
          <a:p>
            <a:r>
              <a:rPr lang="de-DE"/>
              <a:t>Titel Vorname Name, Bereich Fakultät, ggf. Institut/Professur</a:t>
            </a:r>
          </a:p>
        </p:txBody>
      </p:sp>
      <p:sp>
        <p:nvSpPr>
          <p:cNvPr id="7" name="Slide Number Placeholder 6"/>
          <p:cNvSpPr>
            <a:spLocks noGrp="1"/>
          </p:cNvSpPr>
          <p:nvPr>
            <p:ph type="sldNum" sz="quarter" idx="12"/>
          </p:nvPr>
        </p:nvSpPr>
        <p:spPr/>
        <p:txBody>
          <a:bodyPr/>
          <a:lstStyle/>
          <a:p>
            <a:fld id="{5DDB454C-C8BB-450C-A446-EA3D813FE484}" type="slidenum">
              <a:rPr lang="de-DE" smtClean="0"/>
              <a:t>‹Nr.›</a:t>
            </a:fld>
            <a:endParaRPr lang="de-DE"/>
          </a:p>
        </p:txBody>
      </p:sp>
      <p:sp>
        <p:nvSpPr>
          <p:cNvPr id="8" name="Bildplatzhalter 7">
            <a:extLst>
              <a:ext uri="{FF2B5EF4-FFF2-40B4-BE49-F238E27FC236}">
                <a16:creationId xmlns:a16="http://schemas.microsoft.com/office/drawing/2014/main" id="{D9A6F8F6-0E4C-4AD1-BF40-19A8E1937FC9}"/>
              </a:ext>
            </a:extLst>
          </p:cNvPr>
          <p:cNvSpPr>
            <a:spLocks noGrp="1"/>
          </p:cNvSpPr>
          <p:nvPr>
            <p:ph type="pic" sz="quarter" idx="13"/>
          </p:nvPr>
        </p:nvSpPr>
        <p:spPr>
          <a:xfrm>
            <a:off x="538162" y="1500189"/>
            <a:ext cx="3927475" cy="4638674"/>
          </a:xfrm>
        </p:spPr>
        <p:txBody>
          <a:bodyPr anchor="ctr" anchorCtr="0"/>
          <a:lstStyle>
            <a:lvl1pPr algn="ctr">
              <a:defRPr sz="1400" b="0"/>
            </a:lvl1pPr>
          </a:lstStyle>
          <a:p>
            <a:r>
              <a:rPr lang="de-DE"/>
              <a:t>Bild durch Klicken auf Symbol hinzufügen</a:t>
            </a:r>
            <a:endParaRPr lang="de-DE" dirty="0"/>
          </a:p>
        </p:txBody>
      </p:sp>
    </p:spTree>
    <p:extLst>
      <p:ext uri="{BB962C8B-B14F-4D97-AF65-F5344CB8AC3E}">
        <p14:creationId xmlns:p14="http://schemas.microsoft.com/office/powerpoint/2010/main" val="3868390518"/>
      </p:ext>
    </p:extLst>
  </p:cSld>
  <p:clrMapOvr>
    <a:masterClrMapping/>
  </p:clrMapOvr>
  <p:extLst>
    <p:ext uri="{DCECCB84-F9BA-43D5-87BE-67443E8EF086}">
      <p15:sldGuideLst xmlns:p15="http://schemas.microsoft.com/office/powerpoint/2012/main">
        <p15:guide id="1" pos="2813">
          <p15:clr>
            <a:srgbClr val="FBAE40"/>
          </p15:clr>
        </p15:guide>
        <p15:guide id="2" pos="294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folie 1">
    <p:spTree>
      <p:nvGrpSpPr>
        <p:cNvPr id="1" name=""/>
        <p:cNvGrpSpPr/>
        <p:nvPr/>
      </p:nvGrpSpPr>
      <p:grpSpPr>
        <a:xfrm>
          <a:off x="0" y="0"/>
          <a:ext cx="0" cy="0"/>
          <a:chOff x="0" y="0"/>
          <a:chExt cx="0" cy="0"/>
        </a:xfrm>
      </p:grpSpPr>
      <p:sp>
        <p:nvSpPr>
          <p:cNvPr id="2" name="Title 1"/>
          <p:cNvSpPr>
            <a:spLocks noGrp="1"/>
          </p:cNvSpPr>
          <p:nvPr>
            <p:ph type="ctrTitle"/>
          </p:nvPr>
        </p:nvSpPr>
        <p:spPr>
          <a:xfrm>
            <a:off x="720001" y="4845080"/>
            <a:ext cx="7703998" cy="1290608"/>
          </a:xfrm>
        </p:spPr>
        <p:txBody>
          <a:bodyPr anchor="t" anchorCtr="0"/>
          <a:lstStyle>
            <a:lvl1pPr algn="l">
              <a:lnSpc>
                <a:spcPct val="100000"/>
              </a:lnSpc>
              <a:defRPr sz="30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BFBAF385-7378-4A32-85D2-65025305A3A0}"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sp>
        <p:nvSpPr>
          <p:cNvPr id="16" name="Bildplatzhalter 15">
            <a:extLst>
              <a:ext uri="{FF2B5EF4-FFF2-40B4-BE49-F238E27FC236}">
                <a16:creationId xmlns:a16="http://schemas.microsoft.com/office/drawing/2014/main" id="{ABD0A9EC-9FD7-4222-9E83-3F5E6A446F20}"/>
              </a:ext>
            </a:extLst>
          </p:cNvPr>
          <p:cNvSpPr>
            <a:spLocks noGrp="1"/>
          </p:cNvSpPr>
          <p:nvPr>
            <p:ph type="pic" sz="quarter" idx="14"/>
          </p:nvPr>
        </p:nvSpPr>
        <p:spPr>
          <a:xfrm>
            <a:off x="720000" y="1144800"/>
            <a:ext cx="7704000" cy="3510000"/>
          </a:xfrm>
        </p:spPr>
        <p:txBody>
          <a:bodyPr anchor="ctr" anchorCtr="0"/>
          <a:lstStyle>
            <a:lvl1pPr algn="ctr">
              <a:defRPr sz="1400" b="0"/>
            </a:lvl1pPr>
          </a:lstStyle>
          <a:p>
            <a:r>
              <a:rPr lang="de-DE"/>
              <a:t>Bild durch Klicken auf Symbol hinzufügen</a:t>
            </a:r>
            <a:endParaRPr lang="de-DE" dirty="0"/>
          </a:p>
        </p:txBody>
      </p:sp>
      <p:sp>
        <p:nvSpPr>
          <p:cNvPr id="13" name="Textplatzhalter 12">
            <a:extLst>
              <a:ext uri="{FF2B5EF4-FFF2-40B4-BE49-F238E27FC236}">
                <a16:creationId xmlns:a16="http://schemas.microsoft.com/office/drawing/2014/main" id="{26CE19A3-C32F-4FAF-8423-498AA814CF64}"/>
              </a:ext>
            </a:extLst>
          </p:cNvPr>
          <p:cNvSpPr>
            <a:spLocks noGrp="1"/>
          </p:cNvSpPr>
          <p:nvPr>
            <p:ph type="body" sz="quarter" idx="12" hasCustomPrompt="1"/>
          </p:nvPr>
        </p:nvSpPr>
        <p:spPr>
          <a:xfrm>
            <a:off x="216000" y="1498600"/>
            <a:ext cx="864000" cy="2804400"/>
          </a:xfrm>
          <a:solidFill>
            <a:schemeClr val="accent6"/>
          </a:solidFill>
        </p:spPr>
        <p:txBody>
          <a:bodyPr/>
          <a:lstStyle>
            <a:lvl1pPr>
              <a:defRPr sz="100" b="0">
                <a:solidFill>
                  <a:srgbClr val="FFFF00"/>
                </a:solidFill>
              </a:defRPr>
            </a:lvl1pPr>
          </a:lstStyle>
          <a:p>
            <a:pPr lvl="0"/>
            <a:r>
              <a:rPr lang="de-DE" dirty="0"/>
              <a:t>..</a:t>
            </a:r>
          </a:p>
        </p:txBody>
      </p:sp>
      <p:sp>
        <p:nvSpPr>
          <p:cNvPr id="14" name="Textplatzhalter 12">
            <a:extLst>
              <a:ext uri="{FF2B5EF4-FFF2-40B4-BE49-F238E27FC236}">
                <a16:creationId xmlns:a16="http://schemas.microsoft.com/office/drawing/2014/main" id="{0AE1426E-61B7-4158-83FE-BDBD90DB6B63}"/>
              </a:ext>
            </a:extLst>
          </p:cNvPr>
          <p:cNvSpPr>
            <a:spLocks noGrp="1"/>
          </p:cNvSpPr>
          <p:nvPr>
            <p:ph type="body" sz="quarter" idx="13" hasCustomPrompt="1"/>
          </p:nvPr>
        </p:nvSpPr>
        <p:spPr>
          <a:xfrm>
            <a:off x="8064000" y="1498600"/>
            <a:ext cx="864000" cy="2804400"/>
          </a:xfrm>
          <a:solidFill>
            <a:schemeClr val="accent6"/>
          </a:solidFill>
        </p:spPr>
        <p:txBody>
          <a:bodyPr/>
          <a:lstStyle>
            <a:lvl1pPr>
              <a:defRPr sz="100" b="0">
                <a:solidFill>
                  <a:srgbClr val="FFFF00"/>
                </a:solidFill>
              </a:defRPr>
            </a:lvl1pPr>
          </a:lstStyle>
          <a:p>
            <a:pPr lvl="0"/>
            <a:r>
              <a:rPr lang="de-DE" dirty="0"/>
              <a:t>.</a:t>
            </a:r>
          </a:p>
        </p:txBody>
      </p:sp>
      <p:pic>
        <p:nvPicPr>
          <p:cNvPr id="9" name="Grafik 8">
            <a:extLst>
              <a:ext uri="{FF2B5EF4-FFF2-40B4-BE49-F238E27FC236}">
                <a16:creationId xmlns:a16="http://schemas.microsoft.com/office/drawing/2014/main" id="{496BBD3F-6F1D-0F4C-B81A-75C9C81D30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5" name="Grafik 14">
            <a:extLst>
              <a:ext uri="{FF2B5EF4-FFF2-40B4-BE49-F238E27FC236}">
                <a16:creationId xmlns:a16="http://schemas.microsoft.com/office/drawing/2014/main" id="{4735D86C-A0CB-DA4C-BDE4-CB51432DE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2566578287"/>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folie 2">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30FAE21B-93A1-42CD-A8FB-CEF06B682895}"/>
              </a:ext>
            </a:extLst>
          </p:cNvPr>
          <p:cNvGrpSpPr/>
          <p:nvPr userDrawn="1"/>
        </p:nvGrpSpPr>
        <p:grpSpPr>
          <a:xfrm>
            <a:off x="541716" y="1069975"/>
            <a:ext cx="8243887" cy="5788025"/>
            <a:chOff x="455613" y="533400"/>
            <a:chExt cx="8243887" cy="5788025"/>
          </a:xfrm>
          <a:solidFill>
            <a:schemeClr val="accent6"/>
          </a:solidFill>
        </p:grpSpPr>
        <p:sp>
          <p:nvSpPr>
            <p:cNvPr id="9" name="Freeform 5">
              <a:extLst>
                <a:ext uri="{FF2B5EF4-FFF2-40B4-BE49-F238E27FC236}">
                  <a16:creationId xmlns:a16="http://schemas.microsoft.com/office/drawing/2014/main" id="{1579110B-7C78-43BF-9809-131228E1BAAB}"/>
                </a:ext>
              </a:extLst>
            </p:cNvPr>
            <p:cNvSpPr>
              <a:spLocks/>
            </p:cNvSpPr>
            <p:nvPr/>
          </p:nvSpPr>
          <p:spPr bwMode="auto">
            <a:xfrm>
              <a:off x="455613" y="533400"/>
              <a:ext cx="3340100" cy="5788025"/>
            </a:xfrm>
            <a:custGeom>
              <a:avLst/>
              <a:gdLst>
                <a:gd name="T0" fmla="*/ 0 w 3503"/>
                <a:gd name="T1" fmla="*/ 470 h 6066"/>
                <a:gd name="T2" fmla="*/ 0 w 3503"/>
                <a:gd name="T3" fmla="*/ 470 h 6066"/>
                <a:gd name="T4" fmla="*/ 1189 w 3503"/>
                <a:gd name="T5" fmla="*/ 6066 h 6066"/>
                <a:gd name="T6" fmla="*/ 3503 w 3503"/>
                <a:gd name="T7" fmla="*/ 6066 h 6066"/>
                <a:gd name="T8" fmla="*/ 2214 w 3503"/>
                <a:gd name="T9" fmla="*/ 0 h 6066"/>
                <a:gd name="T10" fmla="*/ 0 w 3503"/>
                <a:gd name="T11" fmla="*/ 470 h 6066"/>
              </a:gdLst>
              <a:ahLst/>
              <a:cxnLst>
                <a:cxn ang="0">
                  <a:pos x="T0" y="T1"/>
                </a:cxn>
                <a:cxn ang="0">
                  <a:pos x="T2" y="T3"/>
                </a:cxn>
                <a:cxn ang="0">
                  <a:pos x="T4" y="T5"/>
                </a:cxn>
                <a:cxn ang="0">
                  <a:pos x="T6" y="T7"/>
                </a:cxn>
                <a:cxn ang="0">
                  <a:pos x="T8" y="T9"/>
                </a:cxn>
                <a:cxn ang="0">
                  <a:pos x="T10" y="T11"/>
                </a:cxn>
              </a:cxnLst>
              <a:rect l="0" t="0" r="r" b="b"/>
              <a:pathLst>
                <a:path w="3503" h="6066">
                  <a:moveTo>
                    <a:pt x="0" y="470"/>
                  </a:moveTo>
                  <a:lnTo>
                    <a:pt x="0" y="470"/>
                  </a:lnTo>
                  <a:lnTo>
                    <a:pt x="1189" y="6066"/>
                  </a:lnTo>
                  <a:lnTo>
                    <a:pt x="3503"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Freeform 6">
              <a:extLst>
                <a:ext uri="{FF2B5EF4-FFF2-40B4-BE49-F238E27FC236}">
                  <a16:creationId xmlns:a16="http://schemas.microsoft.com/office/drawing/2014/main" id="{04345EB5-2F06-405C-852C-394D312AA786}"/>
                </a:ext>
              </a:extLst>
            </p:cNvPr>
            <p:cNvSpPr>
              <a:spLocks/>
            </p:cNvSpPr>
            <p:nvPr/>
          </p:nvSpPr>
          <p:spPr bwMode="auto">
            <a:xfrm>
              <a:off x="5359400" y="533400"/>
              <a:ext cx="3340100" cy="5788025"/>
            </a:xfrm>
            <a:custGeom>
              <a:avLst/>
              <a:gdLst>
                <a:gd name="T0" fmla="*/ 0 w 3504"/>
                <a:gd name="T1" fmla="*/ 470 h 6066"/>
                <a:gd name="T2" fmla="*/ 0 w 3504"/>
                <a:gd name="T3" fmla="*/ 470 h 6066"/>
                <a:gd name="T4" fmla="*/ 1190 w 3504"/>
                <a:gd name="T5" fmla="*/ 6066 h 6066"/>
                <a:gd name="T6" fmla="*/ 3504 w 3504"/>
                <a:gd name="T7" fmla="*/ 6066 h 6066"/>
                <a:gd name="T8" fmla="*/ 2214 w 3504"/>
                <a:gd name="T9" fmla="*/ 0 h 6066"/>
                <a:gd name="T10" fmla="*/ 0 w 3504"/>
                <a:gd name="T11" fmla="*/ 470 h 6066"/>
              </a:gdLst>
              <a:ahLst/>
              <a:cxnLst>
                <a:cxn ang="0">
                  <a:pos x="T0" y="T1"/>
                </a:cxn>
                <a:cxn ang="0">
                  <a:pos x="T2" y="T3"/>
                </a:cxn>
                <a:cxn ang="0">
                  <a:pos x="T4" y="T5"/>
                </a:cxn>
                <a:cxn ang="0">
                  <a:pos x="T6" y="T7"/>
                </a:cxn>
                <a:cxn ang="0">
                  <a:pos x="T8" y="T9"/>
                </a:cxn>
                <a:cxn ang="0">
                  <a:pos x="T10" y="T11"/>
                </a:cxn>
              </a:cxnLst>
              <a:rect l="0" t="0" r="r" b="b"/>
              <a:pathLst>
                <a:path w="3504" h="6066">
                  <a:moveTo>
                    <a:pt x="0" y="470"/>
                  </a:moveTo>
                  <a:lnTo>
                    <a:pt x="0" y="470"/>
                  </a:lnTo>
                  <a:lnTo>
                    <a:pt x="1190" y="6066"/>
                  </a:lnTo>
                  <a:lnTo>
                    <a:pt x="3504"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 name="Title 1"/>
          <p:cNvSpPr>
            <a:spLocks noGrp="1"/>
          </p:cNvSpPr>
          <p:nvPr>
            <p:ph type="ctrTitle"/>
          </p:nvPr>
        </p:nvSpPr>
        <p:spPr>
          <a:xfrm>
            <a:off x="1390736" y="2067240"/>
            <a:ext cx="6750000" cy="2358000"/>
          </a:xfrm>
        </p:spPr>
        <p:txBody>
          <a:bodyPr anchor="t" anchorCtr="0"/>
          <a:lstStyle>
            <a:lvl1pPr algn="l">
              <a:lnSpc>
                <a:spcPct val="100000"/>
              </a:lnSpc>
              <a:defRPr sz="54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E4612975-D8C2-4BA9-A85C-A39EEEE43493}"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pic>
        <p:nvPicPr>
          <p:cNvPr id="6" name="Grafik 5">
            <a:extLst>
              <a:ext uri="{FF2B5EF4-FFF2-40B4-BE49-F238E27FC236}">
                <a16:creationId xmlns:a16="http://schemas.microsoft.com/office/drawing/2014/main" id="{02B93D8C-AA19-9146-AC06-E29A4AFBF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6" name="Grafik 15">
            <a:extLst>
              <a:ext uri="{FF2B5EF4-FFF2-40B4-BE49-F238E27FC236}">
                <a16:creationId xmlns:a16="http://schemas.microsoft.com/office/drawing/2014/main" id="{DBEE8A8A-0129-8C4D-AE66-777C795630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580107007"/>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a:xfrm>
            <a:off x="538164" y="1445220"/>
            <a:ext cx="8067674" cy="4690468"/>
          </a:xfrm>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p:txBody>
          <a:bodyPr/>
          <a:lstStyle/>
          <a:p>
            <a:r>
              <a:rPr lang="de-DE"/>
              <a:t>Titel Vorname Name, Bereich Fakultät, ggf. Institut/Professur</a:t>
            </a:r>
          </a:p>
        </p:txBody>
      </p:sp>
      <p:sp>
        <p:nvSpPr>
          <p:cNvPr id="6" name="Slide Number Placeholder 5"/>
          <p:cNvSpPr>
            <a:spLocks noGrp="1"/>
          </p:cNvSpPr>
          <p:nvPr>
            <p:ph type="sldNum" sz="quarter" idx="12"/>
          </p:nvPr>
        </p:nvSpPr>
        <p:spPr/>
        <p:txBody>
          <a:bodyPr/>
          <a:lstStyle/>
          <a:p>
            <a:fld id="{5DDB454C-C8BB-450C-A446-EA3D813FE484}" type="slidenum">
              <a:rPr lang="de-DE" smtClean="0"/>
              <a:t>‹Nr.›</a:t>
            </a:fld>
            <a:endParaRPr lang="de-DE"/>
          </a:p>
        </p:txBody>
      </p:sp>
    </p:spTree>
    <p:extLst>
      <p:ext uri="{BB962C8B-B14F-4D97-AF65-F5344CB8AC3E}">
        <p14:creationId xmlns:p14="http://schemas.microsoft.com/office/powerpoint/2010/main" val="1786702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2">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30FAE21B-93A1-42CD-A8FB-CEF06B682895}"/>
              </a:ext>
            </a:extLst>
          </p:cNvPr>
          <p:cNvGrpSpPr/>
          <p:nvPr userDrawn="1"/>
        </p:nvGrpSpPr>
        <p:grpSpPr>
          <a:xfrm>
            <a:off x="541716" y="1069975"/>
            <a:ext cx="8243887" cy="5788025"/>
            <a:chOff x="455613" y="533400"/>
            <a:chExt cx="8243887" cy="5788025"/>
          </a:xfrm>
        </p:grpSpPr>
        <p:sp>
          <p:nvSpPr>
            <p:cNvPr id="9" name="Freeform 5">
              <a:extLst>
                <a:ext uri="{FF2B5EF4-FFF2-40B4-BE49-F238E27FC236}">
                  <a16:creationId xmlns:a16="http://schemas.microsoft.com/office/drawing/2014/main" id="{1579110B-7C78-43BF-9809-131228E1BAAB}"/>
                </a:ext>
              </a:extLst>
            </p:cNvPr>
            <p:cNvSpPr>
              <a:spLocks/>
            </p:cNvSpPr>
            <p:nvPr/>
          </p:nvSpPr>
          <p:spPr bwMode="auto">
            <a:xfrm>
              <a:off x="455613" y="533400"/>
              <a:ext cx="3340100" cy="5788025"/>
            </a:xfrm>
            <a:custGeom>
              <a:avLst/>
              <a:gdLst>
                <a:gd name="T0" fmla="*/ 0 w 3503"/>
                <a:gd name="T1" fmla="*/ 470 h 6066"/>
                <a:gd name="T2" fmla="*/ 0 w 3503"/>
                <a:gd name="T3" fmla="*/ 470 h 6066"/>
                <a:gd name="T4" fmla="*/ 1189 w 3503"/>
                <a:gd name="T5" fmla="*/ 6066 h 6066"/>
                <a:gd name="T6" fmla="*/ 3503 w 3503"/>
                <a:gd name="T7" fmla="*/ 6066 h 6066"/>
                <a:gd name="T8" fmla="*/ 2214 w 3503"/>
                <a:gd name="T9" fmla="*/ 0 h 6066"/>
                <a:gd name="T10" fmla="*/ 0 w 3503"/>
                <a:gd name="T11" fmla="*/ 470 h 6066"/>
              </a:gdLst>
              <a:ahLst/>
              <a:cxnLst>
                <a:cxn ang="0">
                  <a:pos x="T0" y="T1"/>
                </a:cxn>
                <a:cxn ang="0">
                  <a:pos x="T2" y="T3"/>
                </a:cxn>
                <a:cxn ang="0">
                  <a:pos x="T4" y="T5"/>
                </a:cxn>
                <a:cxn ang="0">
                  <a:pos x="T6" y="T7"/>
                </a:cxn>
                <a:cxn ang="0">
                  <a:pos x="T8" y="T9"/>
                </a:cxn>
                <a:cxn ang="0">
                  <a:pos x="T10" y="T11"/>
                </a:cxn>
              </a:cxnLst>
              <a:rect l="0" t="0" r="r" b="b"/>
              <a:pathLst>
                <a:path w="3503" h="6066">
                  <a:moveTo>
                    <a:pt x="0" y="470"/>
                  </a:moveTo>
                  <a:lnTo>
                    <a:pt x="0" y="470"/>
                  </a:lnTo>
                  <a:lnTo>
                    <a:pt x="1189" y="6066"/>
                  </a:lnTo>
                  <a:lnTo>
                    <a:pt x="3503" y="6066"/>
                  </a:lnTo>
                  <a:lnTo>
                    <a:pt x="2214" y="0"/>
                  </a:lnTo>
                  <a:lnTo>
                    <a:pt x="0" y="47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Freeform 6">
              <a:extLst>
                <a:ext uri="{FF2B5EF4-FFF2-40B4-BE49-F238E27FC236}">
                  <a16:creationId xmlns:a16="http://schemas.microsoft.com/office/drawing/2014/main" id="{04345EB5-2F06-405C-852C-394D312AA786}"/>
                </a:ext>
              </a:extLst>
            </p:cNvPr>
            <p:cNvSpPr>
              <a:spLocks/>
            </p:cNvSpPr>
            <p:nvPr/>
          </p:nvSpPr>
          <p:spPr bwMode="auto">
            <a:xfrm>
              <a:off x="5359400" y="533400"/>
              <a:ext cx="3340100" cy="5788025"/>
            </a:xfrm>
            <a:custGeom>
              <a:avLst/>
              <a:gdLst>
                <a:gd name="T0" fmla="*/ 0 w 3504"/>
                <a:gd name="T1" fmla="*/ 470 h 6066"/>
                <a:gd name="T2" fmla="*/ 0 w 3504"/>
                <a:gd name="T3" fmla="*/ 470 h 6066"/>
                <a:gd name="T4" fmla="*/ 1190 w 3504"/>
                <a:gd name="T5" fmla="*/ 6066 h 6066"/>
                <a:gd name="T6" fmla="*/ 3504 w 3504"/>
                <a:gd name="T7" fmla="*/ 6066 h 6066"/>
                <a:gd name="T8" fmla="*/ 2214 w 3504"/>
                <a:gd name="T9" fmla="*/ 0 h 6066"/>
                <a:gd name="T10" fmla="*/ 0 w 3504"/>
                <a:gd name="T11" fmla="*/ 470 h 6066"/>
              </a:gdLst>
              <a:ahLst/>
              <a:cxnLst>
                <a:cxn ang="0">
                  <a:pos x="T0" y="T1"/>
                </a:cxn>
                <a:cxn ang="0">
                  <a:pos x="T2" y="T3"/>
                </a:cxn>
                <a:cxn ang="0">
                  <a:pos x="T4" y="T5"/>
                </a:cxn>
                <a:cxn ang="0">
                  <a:pos x="T6" y="T7"/>
                </a:cxn>
                <a:cxn ang="0">
                  <a:pos x="T8" y="T9"/>
                </a:cxn>
                <a:cxn ang="0">
                  <a:pos x="T10" y="T11"/>
                </a:cxn>
              </a:cxnLst>
              <a:rect l="0" t="0" r="r" b="b"/>
              <a:pathLst>
                <a:path w="3504" h="6066">
                  <a:moveTo>
                    <a:pt x="0" y="470"/>
                  </a:moveTo>
                  <a:lnTo>
                    <a:pt x="0" y="470"/>
                  </a:lnTo>
                  <a:lnTo>
                    <a:pt x="1190" y="6066"/>
                  </a:lnTo>
                  <a:lnTo>
                    <a:pt x="3504" y="6066"/>
                  </a:lnTo>
                  <a:lnTo>
                    <a:pt x="2214" y="0"/>
                  </a:lnTo>
                  <a:lnTo>
                    <a:pt x="0" y="47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 name="Title 1"/>
          <p:cNvSpPr>
            <a:spLocks noGrp="1"/>
          </p:cNvSpPr>
          <p:nvPr>
            <p:ph type="ctrTitle"/>
          </p:nvPr>
        </p:nvSpPr>
        <p:spPr>
          <a:xfrm>
            <a:off x="1390736" y="2067240"/>
            <a:ext cx="6750000" cy="2358000"/>
          </a:xfrm>
        </p:spPr>
        <p:txBody>
          <a:bodyPr anchor="t" anchorCtr="0"/>
          <a:lstStyle>
            <a:lvl1pPr algn="l">
              <a:lnSpc>
                <a:spcPct val="100000"/>
              </a:lnSpc>
              <a:defRPr sz="54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E4612975-D8C2-4BA9-A85C-A39EEEE43493}"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pic>
        <p:nvPicPr>
          <p:cNvPr id="6" name="Grafik 5">
            <a:extLst>
              <a:ext uri="{FF2B5EF4-FFF2-40B4-BE49-F238E27FC236}">
                <a16:creationId xmlns:a16="http://schemas.microsoft.com/office/drawing/2014/main" id="{02B93D8C-AA19-9146-AC06-E29A4AFBF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6" name="Grafik 15">
            <a:extLst>
              <a:ext uri="{FF2B5EF4-FFF2-40B4-BE49-F238E27FC236}">
                <a16:creationId xmlns:a16="http://schemas.microsoft.com/office/drawing/2014/main" id="{DBEE8A8A-0129-8C4D-AE66-777C795630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1272652581"/>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4" name="Content Placeholder 3"/>
          <p:cNvSpPr>
            <a:spLocks noGrp="1"/>
          </p:cNvSpPr>
          <p:nvPr>
            <p:ph sz="half" idx="2"/>
          </p:nvPr>
        </p:nvSpPr>
        <p:spPr>
          <a:xfrm>
            <a:off x="4680002" y="1447200"/>
            <a:ext cx="3925836" cy="4690800"/>
          </a:xfrm>
        </p:spPr>
        <p:txBody>
          <a:bodyPr/>
          <a:lstStyle/>
          <a:p>
            <a:pPr lvl="0"/>
            <a:r>
              <a:rPr lang="de-DE"/>
              <a:t>Mastertextformat bearbeiten
Zweite Ebene
Dritte Ebene
Vierte Ebene
Fünfte Ebene</a:t>
            </a:r>
            <a:endParaRPr lang="en-US" dirty="0"/>
          </a:p>
        </p:txBody>
      </p:sp>
      <p:sp>
        <p:nvSpPr>
          <p:cNvPr id="6" name="Footer Placeholder 5"/>
          <p:cNvSpPr>
            <a:spLocks noGrp="1"/>
          </p:cNvSpPr>
          <p:nvPr>
            <p:ph type="ftr" sz="quarter" idx="11"/>
          </p:nvPr>
        </p:nvSpPr>
        <p:spPr/>
        <p:txBody>
          <a:bodyPr/>
          <a:lstStyle/>
          <a:p>
            <a:r>
              <a:rPr lang="de-DE"/>
              <a:t>Titel Vorname Name, Bereich Fakultät, ggf. Institut/Professur</a:t>
            </a:r>
          </a:p>
        </p:txBody>
      </p:sp>
      <p:sp>
        <p:nvSpPr>
          <p:cNvPr id="7" name="Slide Number Placeholder 6"/>
          <p:cNvSpPr>
            <a:spLocks noGrp="1"/>
          </p:cNvSpPr>
          <p:nvPr>
            <p:ph type="sldNum" sz="quarter" idx="12"/>
          </p:nvPr>
        </p:nvSpPr>
        <p:spPr/>
        <p:txBody>
          <a:bodyPr/>
          <a:lstStyle/>
          <a:p>
            <a:fld id="{5DDB454C-C8BB-450C-A446-EA3D813FE484}" type="slidenum">
              <a:rPr lang="de-DE" smtClean="0"/>
              <a:t>‹Nr.›</a:t>
            </a:fld>
            <a:endParaRPr lang="de-DE"/>
          </a:p>
        </p:txBody>
      </p:sp>
      <p:sp>
        <p:nvSpPr>
          <p:cNvPr id="8" name="Bildplatzhalter 7">
            <a:extLst>
              <a:ext uri="{FF2B5EF4-FFF2-40B4-BE49-F238E27FC236}">
                <a16:creationId xmlns:a16="http://schemas.microsoft.com/office/drawing/2014/main" id="{D9A6F8F6-0E4C-4AD1-BF40-19A8E1937FC9}"/>
              </a:ext>
            </a:extLst>
          </p:cNvPr>
          <p:cNvSpPr>
            <a:spLocks noGrp="1"/>
          </p:cNvSpPr>
          <p:nvPr>
            <p:ph type="pic" sz="quarter" idx="13"/>
          </p:nvPr>
        </p:nvSpPr>
        <p:spPr>
          <a:xfrm>
            <a:off x="538162" y="1500189"/>
            <a:ext cx="3927475" cy="4638674"/>
          </a:xfrm>
        </p:spPr>
        <p:txBody>
          <a:bodyPr anchor="ctr" anchorCtr="0"/>
          <a:lstStyle>
            <a:lvl1pPr algn="ctr">
              <a:defRPr sz="1400" b="0"/>
            </a:lvl1pPr>
          </a:lstStyle>
          <a:p>
            <a:r>
              <a:rPr lang="de-DE"/>
              <a:t>Bild durch Klicken auf Symbol hinzufügen</a:t>
            </a:r>
            <a:endParaRPr lang="de-DE" dirty="0"/>
          </a:p>
        </p:txBody>
      </p:sp>
    </p:spTree>
    <p:extLst>
      <p:ext uri="{BB962C8B-B14F-4D97-AF65-F5344CB8AC3E}">
        <p14:creationId xmlns:p14="http://schemas.microsoft.com/office/powerpoint/2010/main" val="1932317765"/>
      </p:ext>
    </p:extLst>
  </p:cSld>
  <p:clrMapOvr>
    <a:masterClrMapping/>
  </p:clrMapOvr>
  <p:extLst>
    <p:ext uri="{DCECCB84-F9BA-43D5-87BE-67443E8EF086}">
      <p15:sldGuideLst xmlns:p15="http://schemas.microsoft.com/office/powerpoint/2012/main">
        <p15:guide id="1" pos="2813">
          <p15:clr>
            <a:srgbClr val="FBAE40"/>
          </p15:clr>
        </p15:guide>
        <p15:guide id="2" pos="294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folie 1">
    <p:spTree>
      <p:nvGrpSpPr>
        <p:cNvPr id="1" name=""/>
        <p:cNvGrpSpPr/>
        <p:nvPr/>
      </p:nvGrpSpPr>
      <p:grpSpPr>
        <a:xfrm>
          <a:off x="0" y="0"/>
          <a:ext cx="0" cy="0"/>
          <a:chOff x="0" y="0"/>
          <a:chExt cx="0" cy="0"/>
        </a:xfrm>
      </p:grpSpPr>
      <p:sp>
        <p:nvSpPr>
          <p:cNvPr id="2" name="Title 1"/>
          <p:cNvSpPr>
            <a:spLocks noGrp="1"/>
          </p:cNvSpPr>
          <p:nvPr>
            <p:ph type="ctrTitle"/>
          </p:nvPr>
        </p:nvSpPr>
        <p:spPr>
          <a:xfrm>
            <a:off x="720001" y="4845080"/>
            <a:ext cx="7703998" cy="1290608"/>
          </a:xfrm>
        </p:spPr>
        <p:txBody>
          <a:bodyPr anchor="t" anchorCtr="0"/>
          <a:lstStyle>
            <a:lvl1pPr algn="l">
              <a:lnSpc>
                <a:spcPct val="100000"/>
              </a:lnSpc>
              <a:defRPr sz="30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BFBAF385-7378-4A32-85D2-65025305A3A0}"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sp>
        <p:nvSpPr>
          <p:cNvPr id="16" name="Bildplatzhalter 15">
            <a:extLst>
              <a:ext uri="{FF2B5EF4-FFF2-40B4-BE49-F238E27FC236}">
                <a16:creationId xmlns:a16="http://schemas.microsoft.com/office/drawing/2014/main" id="{ABD0A9EC-9FD7-4222-9E83-3F5E6A446F20}"/>
              </a:ext>
            </a:extLst>
          </p:cNvPr>
          <p:cNvSpPr>
            <a:spLocks noGrp="1"/>
          </p:cNvSpPr>
          <p:nvPr>
            <p:ph type="pic" sz="quarter" idx="14"/>
          </p:nvPr>
        </p:nvSpPr>
        <p:spPr>
          <a:xfrm>
            <a:off x="720000" y="1144800"/>
            <a:ext cx="7704000" cy="3510000"/>
          </a:xfrm>
        </p:spPr>
        <p:txBody>
          <a:bodyPr anchor="ctr" anchorCtr="0"/>
          <a:lstStyle>
            <a:lvl1pPr algn="ctr">
              <a:defRPr sz="1400" b="0"/>
            </a:lvl1pPr>
          </a:lstStyle>
          <a:p>
            <a:r>
              <a:rPr lang="de-DE"/>
              <a:t>Bild durch Klicken auf Symbol hinzufügen</a:t>
            </a:r>
            <a:endParaRPr lang="de-DE" dirty="0"/>
          </a:p>
        </p:txBody>
      </p:sp>
      <p:sp>
        <p:nvSpPr>
          <p:cNvPr id="13" name="Textplatzhalter 12">
            <a:extLst>
              <a:ext uri="{FF2B5EF4-FFF2-40B4-BE49-F238E27FC236}">
                <a16:creationId xmlns:a16="http://schemas.microsoft.com/office/drawing/2014/main" id="{26CE19A3-C32F-4FAF-8423-498AA814CF64}"/>
              </a:ext>
            </a:extLst>
          </p:cNvPr>
          <p:cNvSpPr>
            <a:spLocks noGrp="1"/>
          </p:cNvSpPr>
          <p:nvPr>
            <p:ph type="body" sz="quarter" idx="12" hasCustomPrompt="1"/>
          </p:nvPr>
        </p:nvSpPr>
        <p:spPr>
          <a:xfrm>
            <a:off x="216000" y="1498600"/>
            <a:ext cx="864000" cy="2804400"/>
          </a:xfrm>
          <a:solidFill>
            <a:schemeClr val="accent5"/>
          </a:solidFill>
        </p:spPr>
        <p:txBody>
          <a:bodyPr/>
          <a:lstStyle>
            <a:lvl1pPr>
              <a:defRPr sz="100" b="0">
                <a:solidFill>
                  <a:srgbClr val="FFFF00"/>
                </a:solidFill>
              </a:defRPr>
            </a:lvl1pPr>
          </a:lstStyle>
          <a:p>
            <a:pPr lvl="0"/>
            <a:r>
              <a:rPr lang="de-DE" dirty="0"/>
              <a:t>..</a:t>
            </a:r>
          </a:p>
        </p:txBody>
      </p:sp>
      <p:sp>
        <p:nvSpPr>
          <p:cNvPr id="14" name="Textplatzhalter 12">
            <a:extLst>
              <a:ext uri="{FF2B5EF4-FFF2-40B4-BE49-F238E27FC236}">
                <a16:creationId xmlns:a16="http://schemas.microsoft.com/office/drawing/2014/main" id="{0AE1426E-61B7-4158-83FE-BDBD90DB6B63}"/>
              </a:ext>
            </a:extLst>
          </p:cNvPr>
          <p:cNvSpPr>
            <a:spLocks noGrp="1"/>
          </p:cNvSpPr>
          <p:nvPr>
            <p:ph type="body" sz="quarter" idx="13" hasCustomPrompt="1"/>
          </p:nvPr>
        </p:nvSpPr>
        <p:spPr>
          <a:xfrm>
            <a:off x="8064000" y="1498600"/>
            <a:ext cx="864000" cy="2804400"/>
          </a:xfrm>
          <a:solidFill>
            <a:schemeClr val="accent5"/>
          </a:solidFill>
        </p:spPr>
        <p:txBody>
          <a:bodyPr/>
          <a:lstStyle>
            <a:lvl1pPr>
              <a:defRPr sz="100" b="0">
                <a:solidFill>
                  <a:srgbClr val="FFFF00"/>
                </a:solidFill>
              </a:defRPr>
            </a:lvl1pPr>
          </a:lstStyle>
          <a:p>
            <a:pPr lvl="0"/>
            <a:r>
              <a:rPr lang="de-DE" dirty="0"/>
              <a:t>.</a:t>
            </a:r>
          </a:p>
        </p:txBody>
      </p:sp>
      <p:pic>
        <p:nvPicPr>
          <p:cNvPr id="9" name="Grafik 8">
            <a:extLst>
              <a:ext uri="{FF2B5EF4-FFF2-40B4-BE49-F238E27FC236}">
                <a16:creationId xmlns:a16="http://schemas.microsoft.com/office/drawing/2014/main" id="{496BBD3F-6F1D-0F4C-B81A-75C9C81D30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5" name="Grafik 14">
            <a:extLst>
              <a:ext uri="{FF2B5EF4-FFF2-40B4-BE49-F238E27FC236}">
                <a16:creationId xmlns:a16="http://schemas.microsoft.com/office/drawing/2014/main" id="{4735D86C-A0CB-DA4C-BDE4-CB51432DE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1085763807"/>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folie 2">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30FAE21B-93A1-42CD-A8FB-CEF06B682895}"/>
              </a:ext>
            </a:extLst>
          </p:cNvPr>
          <p:cNvGrpSpPr/>
          <p:nvPr userDrawn="1"/>
        </p:nvGrpSpPr>
        <p:grpSpPr>
          <a:xfrm>
            <a:off x="541716" y="1069975"/>
            <a:ext cx="8243887" cy="5788025"/>
            <a:chOff x="455613" y="533400"/>
            <a:chExt cx="8243887" cy="5788025"/>
          </a:xfrm>
          <a:solidFill>
            <a:schemeClr val="accent5"/>
          </a:solidFill>
        </p:grpSpPr>
        <p:sp>
          <p:nvSpPr>
            <p:cNvPr id="9" name="Freeform 5">
              <a:extLst>
                <a:ext uri="{FF2B5EF4-FFF2-40B4-BE49-F238E27FC236}">
                  <a16:creationId xmlns:a16="http://schemas.microsoft.com/office/drawing/2014/main" id="{1579110B-7C78-43BF-9809-131228E1BAAB}"/>
                </a:ext>
              </a:extLst>
            </p:cNvPr>
            <p:cNvSpPr>
              <a:spLocks/>
            </p:cNvSpPr>
            <p:nvPr/>
          </p:nvSpPr>
          <p:spPr bwMode="auto">
            <a:xfrm>
              <a:off x="455613" y="533400"/>
              <a:ext cx="3340100" cy="5788025"/>
            </a:xfrm>
            <a:custGeom>
              <a:avLst/>
              <a:gdLst>
                <a:gd name="T0" fmla="*/ 0 w 3503"/>
                <a:gd name="T1" fmla="*/ 470 h 6066"/>
                <a:gd name="T2" fmla="*/ 0 w 3503"/>
                <a:gd name="T3" fmla="*/ 470 h 6066"/>
                <a:gd name="T4" fmla="*/ 1189 w 3503"/>
                <a:gd name="T5" fmla="*/ 6066 h 6066"/>
                <a:gd name="T6" fmla="*/ 3503 w 3503"/>
                <a:gd name="T7" fmla="*/ 6066 h 6066"/>
                <a:gd name="T8" fmla="*/ 2214 w 3503"/>
                <a:gd name="T9" fmla="*/ 0 h 6066"/>
                <a:gd name="T10" fmla="*/ 0 w 3503"/>
                <a:gd name="T11" fmla="*/ 470 h 6066"/>
              </a:gdLst>
              <a:ahLst/>
              <a:cxnLst>
                <a:cxn ang="0">
                  <a:pos x="T0" y="T1"/>
                </a:cxn>
                <a:cxn ang="0">
                  <a:pos x="T2" y="T3"/>
                </a:cxn>
                <a:cxn ang="0">
                  <a:pos x="T4" y="T5"/>
                </a:cxn>
                <a:cxn ang="0">
                  <a:pos x="T6" y="T7"/>
                </a:cxn>
                <a:cxn ang="0">
                  <a:pos x="T8" y="T9"/>
                </a:cxn>
                <a:cxn ang="0">
                  <a:pos x="T10" y="T11"/>
                </a:cxn>
              </a:cxnLst>
              <a:rect l="0" t="0" r="r" b="b"/>
              <a:pathLst>
                <a:path w="3503" h="6066">
                  <a:moveTo>
                    <a:pt x="0" y="470"/>
                  </a:moveTo>
                  <a:lnTo>
                    <a:pt x="0" y="470"/>
                  </a:lnTo>
                  <a:lnTo>
                    <a:pt x="1189" y="6066"/>
                  </a:lnTo>
                  <a:lnTo>
                    <a:pt x="3503"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Freeform 6">
              <a:extLst>
                <a:ext uri="{FF2B5EF4-FFF2-40B4-BE49-F238E27FC236}">
                  <a16:creationId xmlns:a16="http://schemas.microsoft.com/office/drawing/2014/main" id="{04345EB5-2F06-405C-852C-394D312AA786}"/>
                </a:ext>
              </a:extLst>
            </p:cNvPr>
            <p:cNvSpPr>
              <a:spLocks/>
            </p:cNvSpPr>
            <p:nvPr/>
          </p:nvSpPr>
          <p:spPr bwMode="auto">
            <a:xfrm>
              <a:off x="5359400" y="533400"/>
              <a:ext cx="3340100" cy="5788025"/>
            </a:xfrm>
            <a:custGeom>
              <a:avLst/>
              <a:gdLst>
                <a:gd name="T0" fmla="*/ 0 w 3504"/>
                <a:gd name="T1" fmla="*/ 470 h 6066"/>
                <a:gd name="T2" fmla="*/ 0 w 3504"/>
                <a:gd name="T3" fmla="*/ 470 h 6066"/>
                <a:gd name="T4" fmla="*/ 1190 w 3504"/>
                <a:gd name="T5" fmla="*/ 6066 h 6066"/>
                <a:gd name="T6" fmla="*/ 3504 w 3504"/>
                <a:gd name="T7" fmla="*/ 6066 h 6066"/>
                <a:gd name="T8" fmla="*/ 2214 w 3504"/>
                <a:gd name="T9" fmla="*/ 0 h 6066"/>
                <a:gd name="T10" fmla="*/ 0 w 3504"/>
                <a:gd name="T11" fmla="*/ 470 h 6066"/>
              </a:gdLst>
              <a:ahLst/>
              <a:cxnLst>
                <a:cxn ang="0">
                  <a:pos x="T0" y="T1"/>
                </a:cxn>
                <a:cxn ang="0">
                  <a:pos x="T2" y="T3"/>
                </a:cxn>
                <a:cxn ang="0">
                  <a:pos x="T4" y="T5"/>
                </a:cxn>
                <a:cxn ang="0">
                  <a:pos x="T6" y="T7"/>
                </a:cxn>
                <a:cxn ang="0">
                  <a:pos x="T8" y="T9"/>
                </a:cxn>
                <a:cxn ang="0">
                  <a:pos x="T10" y="T11"/>
                </a:cxn>
              </a:cxnLst>
              <a:rect l="0" t="0" r="r" b="b"/>
              <a:pathLst>
                <a:path w="3504" h="6066">
                  <a:moveTo>
                    <a:pt x="0" y="470"/>
                  </a:moveTo>
                  <a:lnTo>
                    <a:pt x="0" y="470"/>
                  </a:lnTo>
                  <a:lnTo>
                    <a:pt x="1190" y="6066"/>
                  </a:lnTo>
                  <a:lnTo>
                    <a:pt x="3504"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 name="Title 1"/>
          <p:cNvSpPr>
            <a:spLocks noGrp="1"/>
          </p:cNvSpPr>
          <p:nvPr>
            <p:ph type="ctrTitle"/>
          </p:nvPr>
        </p:nvSpPr>
        <p:spPr>
          <a:xfrm>
            <a:off x="1390736" y="2067240"/>
            <a:ext cx="6750000" cy="2358000"/>
          </a:xfrm>
        </p:spPr>
        <p:txBody>
          <a:bodyPr anchor="t" anchorCtr="0"/>
          <a:lstStyle>
            <a:lvl1pPr algn="l">
              <a:lnSpc>
                <a:spcPct val="100000"/>
              </a:lnSpc>
              <a:defRPr sz="54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E4612975-D8C2-4BA9-A85C-A39EEEE43493}"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pic>
        <p:nvPicPr>
          <p:cNvPr id="6" name="Grafik 5">
            <a:extLst>
              <a:ext uri="{FF2B5EF4-FFF2-40B4-BE49-F238E27FC236}">
                <a16:creationId xmlns:a16="http://schemas.microsoft.com/office/drawing/2014/main" id="{02B93D8C-AA19-9146-AC06-E29A4AFBF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6" name="Grafik 15">
            <a:extLst>
              <a:ext uri="{FF2B5EF4-FFF2-40B4-BE49-F238E27FC236}">
                <a16:creationId xmlns:a16="http://schemas.microsoft.com/office/drawing/2014/main" id="{DBEE8A8A-0129-8C4D-AE66-777C795630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1102393451"/>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a:xfrm>
            <a:off x="538164" y="1445220"/>
            <a:ext cx="8067674" cy="4690468"/>
          </a:xfrm>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p:txBody>
          <a:bodyPr/>
          <a:lstStyle/>
          <a:p>
            <a:r>
              <a:rPr lang="de-DE"/>
              <a:t>Titel Vorname Name, Bereich Fakultät, ggf. Institut/Professur</a:t>
            </a:r>
          </a:p>
        </p:txBody>
      </p:sp>
      <p:sp>
        <p:nvSpPr>
          <p:cNvPr id="6" name="Slide Number Placeholder 5"/>
          <p:cNvSpPr>
            <a:spLocks noGrp="1"/>
          </p:cNvSpPr>
          <p:nvPr>
            <p:ph type="sldNum" sz="quarter" idx="12"/>
          </p:nvPr>
        </p:nvSpPr>
        <p:spPr/>
        <p:txBody>
          <a:bodyPr/>
          <a:lstStyle/>
          <a:p>
            <a:fld id="{5DDB454C-C8BB-450C-A446-EA3D813FE484}" type="slidenum">
              <a:rPr lang="de-DE" smtClean="0"/>
              <a:t>‹Nr.›</a:t>
            </a:fld>
            <a:endParaRPr lang="de-DE"/>
          </a:p>
        </p:txBody>
      </p:sp>
    </p:spTree>
    <p:extLst>
      <p:ext uri="{BB962C8B-B14F-4D97-AF65-F5344CB8AC3E}">
        <p14:creationId xmlns:p14="http://schemas.microsoft.com/office/powerpoint/2010/main" val="1517654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4" name="Content Placeholder 3"/>
          <p:cNvSpPr>
            <a:spLocks noGrp="1"/>
          </p:cNvSpPr>
          <p:nvPr>
            <p:ph sz="half" idx="2"/>
          </p:nvPr>
        </p:nvSpPr>
        <p:spPr>
          <a:xfrm>
            <a:off x="4680002" y="1447200"/>
            <a:ext cx="3925836" cy="4690800"/>
          </a:xfrm>
        </p:spPr>
        <p:txBody>
          <a:bodyPr/>
          <a:lstStyle/>
          <a:p>
            <a:pPr lvl="0"/>
            <a:r>
              <a:rPr lang="de-DE"/>
              <a:t>Mastertextformat bearbeiten
Zweite Ebene
Dritte Ebene
Vierte Ebene
Fünfte Ebene</a:t>
            </a:r>
            <a:endParaRPr lang="en-US" dirty="0"/>
          </a:p>
        </p:txBody>
      </p:sp>
      <p:sp>
        <p:nvSpPr>
          <p:cNvPr id="6" name="Footer Placeholder 5"/>
          <p:cNvSpPr>
            <a:spLocks noGrp="1"/>
          </p:cNvSpPr>
          <p:nvPr>
            <p:ph type="ftr" sz="quarter" idx="11"/>
          </p:nvPr>
        </p:nvSpPr>
        <p:spPr/>
        <p:txBody>
          <a:bodyPr/>
          <a:lstStyle/>
          <a:p>
            <a:r>
              <a:rPr lang="de-DE"/>
              <a:t>Titel Vorname Name, Bereich Fakultät, ggf. Institut/Professur</a:t>
            </a:r>
          </a:p>
        </p:txBody>
      </p:sp>
      <p:sp>
        <p:nvSpPr>
          <p:cNvPr id="7" name="Slide Number Placeholder 6"/>
          <p:cNvSpPr>
            <a:spLocks noGrp="1"/>
          </p:cNvSpPr>
          <p:nvPr>
            <p:ph type="sldNum" sz="quarter" idx="12"/>
          </p:nvPr>
        </p:nvSpPr>
        <p:spPr/>
        <p:txBody>
          <a:bodyPr/>
          <a:lstStyle/>
          <a:p>
            <a:fld id="{5DDB454C-C8BB-450C-A446-EA3D813FE484}" type="slidenum">
              <a:rPr lang="de-DE" smtClean="0"/>
              <a:t>‹Nr.›</a:t>
            </a:fld>
            <a:endParaRPr lang="de-DE"/>
          </a:p>
        </p:txBody>
      </p:sp>
      <p:sp>
        <p:nvSpPr>
          <p:cNvPr id="8" name="Bildplatzhalter 7">
            <a:extLst>
              <a:ext uri="{FF2B5EF4-FFF2-40B4-BE49-F238E27FC236}">
                <a16:creationId xmlns:a16="http://schemas.microsoft.com/office/drawing/2014/main" id="{D9A6F8F6-0E4C-4AD1-BF40-19A8E1937FC9}"/>
              </a:ext>
            </a:extLst>
          </p:cNvPr>
          <p:cNvSpPr>
            <a:spLocks noGrp="1"/>
          </p:cNvSpPr>
          <p:nvPr>
            <p:ph type="pic" sz="quarter" idx="13"/>
          </p:nvPr>
        </p:nvSpPr>
        <p:spPr>
          <a:xfrm>
            <a:off x="538162" y="1500189"/>
            <a:ext cx="3927475" cy="4638674"/>
          </a:xfrm>
        </p:spPr>
        <p:txBody>
          <a:bodyPr anchor="ctr" anchorCtr="0"/>
          <a:lstStyle>
            <a:lvl1pPr algn="ctr">
              <a:defRPr sz="1400" b="0"/>
            </a:lvl1pPr>
          </a:lstStyle>
          <a:p>
            <a:r>
              <a:rPr lang="de-DE"/>
              <a:t>Bild durch Klicken auf Symbol hinzufügen</a:t>
            </a:r>
            <a:endParaRPr lang="de-DE" dirty="0"/>
          </a:p>
        </p:txBody>
      </p:sp>
    </p:spTree>
    <p:extLst>
      <p:ext uri="{BB962C8B-B14F-4D97-AF65-F5344CB8AC3E}">
        <p14:creationId xmlns:p14="http://schemas.microsoft.com/office/powerpoint/2010/main" val="2198220869"/>
      </p:ext>
    </p:extLst>
  </p:cSld>
  <p:clrMapOvr>
    <a:masterClrMapping/>
  </p:clrMapOvr>
  <p:extLst>
    <p:ext uri="{DCECCB84-F9BA-43D5-87BE-67443E8EF086}">
      <p15:sldGuideLst xmlns:p15="http://schemas.microsoft.com/office/powerpoint/2012/main">
        <p15:guide id="1" pos="2813">
          <p15:clr>
            <a:srgbClr val="FBAE40"/>
          </p15:clr>
        </p15:guide>
        <p15:guide id="2" pos="294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a:xfrm>
            <a:off x="538164" y="1445220"/>
            <a:ext cx="8067674" cy="4690468"/>
          </a:xfrm>
        </p:spPr>
        <p:txBody>
          <a:bodyPr/>
          <a:lstStyle/>
          <a:p>
            <a:pPr lvl="0"/>
            <a:r>
              <a:rPr lang="de-DE"/>
              <a:t>Mastertextformat bearbeiten</a:t>
            </a:r>
          </a:p>
        </p:txBody>
      </p:sp>
      <p:sp>
        <p:nvSpPr>
          <p:cNvPr id="6" name="Slide Number Placeholder 5"/>
          <p:cNvSpPr>
            <a:spLocks noGrp="1"/>
          </p:cNvSpPr>
          <p:nvPr>
            <p:ph type="sldNum" sz="quarter" idx="12"/>
          </p:nvPr>
        </p:nvSpPr>
        <p:spPr/>
        <p:txBody>
          <a:bodyPr/>
          <a:lstStyle/>
          <a:p>
            <a:fld id="{5DDB454C-C8BB-450C-A446-EA3D813FE484}" type="slidenum">
              <a:rPr lang="de-DE" smtClean="0"/>
              <a:t>‹Nr.›</a:t>
            </a:fld>
            <a:endParaRPr lang="de-DE"/>
          </a:p>
        </p:txBody>
      </p:sp>
    </p:spTree>
    <p:extLst>
      <p:ext uri="{BB962C8B-B14F-4D97-AF65-F5344CB8AC3E}">
        <p14:creationId xmlns:p14="http://schemas.microsoft.com/office/powerpoint/2010/main" val="723252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4" name="Content Placeholder 3"/>
          <p:cNvSpPr>
            <a:spLocks noGrp="1"/>
          </p:cNvSpPr>
          <p:nvPr>
            <p:ph sz="half" idx="2"/>
          </p:nvPr>
        </p:nvSpPr>
        <p:spPr>
          <a:xfrm>
            <a:off x="4680002" y="1447200"/>
            <a:ext cx="3925836" cy="4690800"/>
          </a:xfrm>
        </p:spPr>
        <p:txBody>
          <a:bodyPr/>
          <a:lstStyle/>
          <a:p>
            <a:pPr lvl="0"/>
            <a:r>
              <a:rPr lang="de-DE"/>
              <a:t>Mastertextformat bearbeiten</a:t>
            </a:r>
          </a:p>
        </p:txBody>
      </p:sp>
      <p:sp>
        <p:nvSpPr>
          <p:cNvPr id="6" name="Footer Placeholder 5"/>
          <p:cNvSpPr>
            <a:spLocks noGrp="1"/>
          </p:cNvSpPr>
          <p:nvPr>
            <p:ph type="ftr" sz="quarter" idx="11"/>
          </p:nvPr>
        </p:nvSpPr>
        <p:spPr/>
        <p:txBody>
          <a:bodyPr/>
          <a:lstStyle/>
          <a:p>
            <a:r>
              <a:rPr lang="de-DE"/>
              <a:t>Titel Vorname Name, Bereich Fakultät, ggf. Institut/Professur</a:t>
            </a:r>
          </a:p>
        </p:txBody>
      </p:sp>
      <p:sp>
        <p:nvSpPr>
          <p:cNvPr id="7" name="Slide Number Placeholder 6"/>
          <p:cNvSpPr>
            <a:spLocks noGrp="1"/>
          </p:cNvSpPr>
          <p:nvPr>
            <p:ph type="sldNum" sz="quarter" idx="12"/>
          </p:nvPr>
        </p:nvSpPr>
        <p:spPr/>
        <p:txBody>
          <a:bodyPr/>
          <a:lstStyle/>
          <a:p>
            <a:fld id="{5DDB454C-C8BB-450C-A446-EA3D813FE484}" type="slidenum">
              <a:rPr lang="de-DE" smtClean="0"/>
              <a:t>‹Nr.›</a:t>
            </a:fld>
            <a:endParaRPr lang="de-DE"/>
          </a:p>
        </p:txBody>
      </p:sp>
      <p:sp>
        <p:nvSpPr>
          <p:cNvPr id="8" name="Bildplatzhalter 7">
            <a:extLst>
              <a:ext uri="{FF2B5EF4-FFF2-40B4-BE49-F238E27FC236}">
                <a16:creationId xmlns:a16="http://schemas.microsoft.com/office/drawing/2014/main" id="{D9A6F8F6-0E4C-4AD1-BF40-19A8E1937FC9}"/>
              </a:ext>
            </a:extLst>
          </p:cNvPr>
          <p:cNvSpPr>
            <a:spLocks noGrp="1"/>
          </p:cNvSpPr>
          <p:nvPr>
            <p:ph type="pic" sz="quarter" idx="13"/>
          </p:nvPr>
        </p:nvSpPr>
        <p:spPr>
          <a:xfrm>
            <a:off x="538162" y="1500189"/>
            <a:ext cx="3927475" cy="4638674"/>
          </a:xfrm>
        </p:spPr>
        <p:txBody>
          <a:bodyPr anchor="ctr" anchorCtr="0"/>
          <a:lstStyle>
            <a:lvl1pPr algn="ctr">
              <a:defRPr sz="1400" b="0"/>
            </a:lvl1pPr>
          </a:lstStyle>
          <a:p>
            <a:r>
              <a:rPr lang="de-DE"/>
              <a:t>Bild durch Klicken auf Symbol hinzufügen</a:t>
            </a:r>
            <a:endParaRPr lang="de-DE" dirty="0"/>
          </a:p>
        </p:txBody>
      </p:sp>
    </p:spTree>
    <p:extLst>
      <p:ext uri="{BB962C8B-B14F-4D97-AF65-F5344CB8AC3E}">
        <p14:creationId xmlns:p14="http://schemas.microsoft.com/office/powerpoint/2010/main" val="3019583798"/>
      </p:ext>
    </p:extLst>
  </p:cSld>
  <p:clrMapOvr>
    <a:masterClrMapping/>
  </p:clrMapOvr>
  <p:extLst>
    <p:ext uri="{DCECCB84-F9BA-43D5-87BE-67443E8EF086}">
      <p15:sldGuideLst xmlns:p15="http://schemas.microsoft.com/office/powerpoint/2012/main">
        <p15:guide id="1" pos="2813" userDrawn="1">
          <p15:clr>
            <a:srgbClr val="FBAE40"/>
          </p15:clr>
        </p15:guide>
        <p15:guide id="2" pos="29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1">
    <p:spTree>
      <p:nvGrpSpPr>
        <p:cNvPr id="1" name=""/>
        <p:cNvGrpSpPr/>
        <p:nvPr/>
      </p:nvGrpSpPr>
      <p:grpSpPr>
        <a:xfrm>
          <a:off x="0" y="0"/>
          <a:ext cx="0" cy="0"/>
          <a:chOff x="0" y="0"/>
          <a:chExt cx="0" cy="0"/>
        </a:xfrm>
      </p:grpSpPr>
      <p:sp>
        <p:nvSpPr>
          <p:cNvPr id="2" name="Title 1"/>
          <p:cNvSpPr>
            <a:spLocks noGrp="1"/>
          </p:cNvSpPr>
          <p:nvPr>
            <p:ph type="ctrTitle"/>
          </p:nvPr>
        </p:nvSpPr>
        <p:spPr>
          <a:xfrm>
            <a:off x="720001" y="4845080"/>
            <a:ext cx="7703998" cy="1290608"/>
          </a:xfrm>
        </p:spPr>
        <p:txBody>
          <a:bodyPr anchor="t" anchorCtr="0"/>
          <a:lstStyle>
            <a:lvl1pPr algn="l">
              <a:lnSpc>
                <a:spcPct val="100000"/>
              </a:lnSpc>
              <a:defRPr sz="30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BFBAF385-7378-4A32-85D2-65025305A3A0}"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sp>
        <p:nvSpPr>
          <p:cNvPr id="16" name="Bildplatzhalter 15">
            <a:extLst>
              <a:ext uri="{FF2B5EF4-FFF2-40B4-BE49-F238E27FC236}">
                <a16:creationId xmlns:a16="http://schemas.microsoft.com/office/drawing/2014/main" id="{ABD0A9EC-9FD7-4222-9E83-3F5E6A446F20}"/>
              </a:ext>
            </a:extLst>
          </p:cNvPr>
          <p:cNvSpPr>
            <a:spLocks noGrp="1"/>
          </p:cNvSpPr>
          <p:nvPr>
            <p:ph type="pic" sz="quarter" idx="14"/>
          </p:nvPr>
        </p:nvSpPr>
        <p:spPr>
          <a:xfrm>
            <a:off x="720000" y="1144800"/>
            <a:ext cx="7704000" cy="3510000"/>
          </a:xfrm>
        </p:spPr>
        <p:txBody>
          <a:bodyPr anchor="ctr" anchorCtr="0"/>
          <a:lstStyle>
            <a:lvl1pPr algn="ctr">
              <a:defRPr sz="1400" b="0"/>
            </a:lvl1pPr>
          </a:lstStyle>
          <a:p>
            <a:r>
              <a:rPr lang="de-DE"/>
              <a:t>Bild durch Klicken auf Symbol hinzufügen</a:t>
            </a:r>
            <a:endParaRPr lang="de-DE" dirty="0"/>
          </a:p>
        </p:txBody>
      </p:sp>
      <p:sp>
        <p:nvSpPr>
          <p:cNvPr id="13" name="Textplatzhalter 12">
            <a:extLst>
              <a:ext uri="{FF2B5EF4-FFF2-40B4-BE49-F238E27FC236}">
                <a16:creationId xmlns:a16="http://schemas.microsoft.com/office/drawing/2014/main" id="{26CE19A3-C32F-4FAF-8423-498AA814CF64}"/>
              </a:ext>
            </a:extLst>
          </p:cNvPr>
          <p:cNvSpPr>
            <a:spLocks noGrp="1"/>
          </p:cNvSpPr>
          <p:nvPr>
            <p:ph type="body" sz="quarter" idx="12" hasCustomPrompt="1"/>
          </p:nvPr>
        </p:nvSpPr>
        <p:spPr>
          <a:xfrm>
            <a:off x="216000" y="1498600"/>
            <a:ext cx="864000" cy="2804400"/>
          </a:xfrm>
          <a:solidFill>
            <a:schemeClr val="accent2"/>
          </a:solidFill>
        </p:spPr>
        <p:txBody>
          <a:bodyPr/>
          <a:lstStyle>
            <a:lvl1pPr>
              <a:defRPr sz="100" b="0">
                <a:solidFill>
                  <a:srgbClr val="FFFF00"/>
                </a:solidFill>
              </a:defRPr>
            </a:lvl1pPr>
          </a:lstStyle>
          <a:p>
            <a:pPr lvl="0"/>
            <a:r>
              <a:rPr lang="de-DE" dirty="0"/>
              <a:t>..</a:t>
            </a:r>
          </a:p>
        </p:txBody>
      </p:sp>
      <p:sp>
        <p:nvSpPr>
          <p:cNvPr id="14" name="Textplatzhalter 12">
            <a:extLst>
              <a:ext uri="{FF2B5EF4-FFF2-40B4-BE49-F238E27FC236}">
                <a16:creationId xmlns:a16="http://schemas.microsoft.com/office/drawing/2014/main" id="{0AE1426E-61B7-4158-83FE-BDBD90DB6B63}"/>
              </a:ext>
            </a:extLst>
          </p:cNvPr>
          <p:cNvSpPr>
            <a:spLocks noGrp="1"/>
          </p:cNvSpPr>
          <p:nvPr>
            <p:ph type="body" sz="quarter" idx="13" hasCustomPrompt="1"/>
          </p:nvPr>
        </p:nvSpPr>
        <p:spPr>
          <a:xfrm>
            <a:off x="8064000" y="1498600"/>
            <a:ext cx="864000" cy="2804400"/>
          </a:xfrm>
          <a:solidFill>
            <a:schemeClr val="accent2"/>
          </a:solidFill>
        </p:spPr>
        <p:txBody>
          <a:bodyPr/>
          <a:lstStyle>
            <a:lvl1pPr>
              <a:defRPr sz="100" b="0">
                <a:solidFill>
                  <a:srgbClr val="FFFF00"/>
                </a:solidFill>
              </a:defRPr>
            </a:lvl1pPr>
          </a:lstStyle>
          <a:p>
            <a:pPr lvl="0"/>
            <a:r>
              <a:rPr lang="de-DE" dirty="0"/>
              <a:t>.</a:t>
            </a:r>
          </a:p>
        </p:txBody>
      </p:sp>
      <p:pic>
        <p:nvPicPr>
          <p:cNvPr id="9" name="Grafik 8">
            <a:extLst>
              <a:ext uri="{FF2B5EF4-FFF2-40B4-BE49-F238E27FC236}">
                <a16:creationId xmlns:a16="http://schemas.microsoft.com/office/drawing/2014/main" id="{496BBD3F-6F1D-0F4C-B81A-75C9C81D30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5" name="Grafik 14">
            <a:extLst>
              <a:ext uri="{FF2B5EF4-FFF2-40B4-BE49-F238E27FC236}">
                <a16:creationId xmlns:a16="http://schemas.microsoft.com/office/drawing/2014/main" id="{4735D86C-A0CB-DA4C-BDE4-CB51432DE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3677946924"/>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2">
    <p:spTree>
      <p:nvGrpSpPr>
        <p:cNvPr id="1" name=""/>
        <p:cNvGrpSpPr/>
        <p:nvPr/>
      </p:nvGrpSpPr>
      <p:grpSpPr>
        <a:xfrm>
          <a:off x="0" y="0"/>
          <a:ext cx="0" cy="0"/>
          <a:chOff x="0" y="0"/>
          <a:chExt cx="0" cy="0"/>
        </a:xfrm>
      </p:grpSpPr>
      <p:grpSp>
        <p:nvGrpSpPr>
          <p:cNvPr id="8" name="Gruppieren 7">
            <a:extLst>
              <a:ext uri="{FF2B5EF4-FFF2-40B4-BE49-F238E27FC236}">
                <a16:creationId xmlns:a16="http://schemas.microsoft.com/office/drawing/2014/main" id="{30FAE21B-93A1-42CD-A8FB-CEF06B682895}"/>
              </a:ext>
            </a:extLst>
          </p:cNvPr>
          <p:cNvGrpSpPr/>
          <p:nvPr userDrawn="1"/>
        </p:nvGrpSpPr>
        <p:grpSpPr>
          <a:xfrm>
            <a:off x="541716" y="1069975"/>
            <a:ext cx="8243887" cy="5788025"/>
            <a:chOff x="455613" y="533400"/>
            <a:chExt cx="8243887" cy="5788025"/>
          </a:xfrm>
          <a:solidFill>
            <a:schemeClr val="accent2"/>
          </a:solidFill>
        </p:grpSpPr>
        <p:sp>
          <p:nvSpPr>
            <p:cNvPr id="9" name="Freeform 5">
              <a:extLst>
                <a:ext uri="{FF2B5EF4-FFF2-40B4-BE49-F238E27FC236}">
                  <a16:creationId xmlns:a16="http://schemas.microsoft.com/office/drawing/2014/main" id="{1579110B-7C78-43BF-9809-131228E1BAAB}"/>
                </a:ext>
              </a:extLst>
            </p:cNvPr>
            <p:cNvSpPr>
              <a:spLocks/>
            </p:cNvSpPr>
            <p:nvPr/>
          </p:nvSpPr>
          <p:spPr bwMode="auto">
            <a:xfrm>
              <a:off x="455613" y="533400"/>
              <a:ext cx="3340100" cy="5788025"/>
            </a:xfrm>
            <a:custGeom>
              <a:avLst/>
              <a:gdLst>
                <a:gd name="T0" fmla="*/ 0 w 3503"/>
                <a:gd name="T1" fmla="*/ 470 h 6066"/>
                <a:gd name="T2" fmla="*/ 0 w 3503"/>
                <a:gd name="T3" fmla="*/ 470 h 6066"/>
                <a:gd name="T4" fmla="*/ 1189 w 3503"/>
                <a:gd name="T5" fmla="*/ 6066 h 6066"/>
                <a:gd name="T6" fmla="*/ 3503 w 3503"/>
                <a:gd name="T7" fmla="*/ 6066 h 6066"/>
                <a:gd name="T8" fmla="*/ 2214 w 3503"/>
                <a:gd name="T9" fmla="*/ 0 h 6066"/>
                <a:gd name="T10" fmla="*/ 0 w 3503"/>
                <a:gd name="T11" fmla="*/ 470 h 6066"/>
              </a:gdLst>
              <a:ahLst/>
              <a:cxnLst>
                <a:cxn ang="0">
                  <a:pos x="T0" y="T1"/>
                </a:cxn>
                <a:cxn ang="0">
                  <a:pos x="T2" y="T3"/>
                </a:cxn>
                <a:cxn ang="0">
                  <a:pos x="T4" y="T5"/>
                </a:cxn>
                <a:cxn ang="0">
                  <a:pos x="T6" y="T7"/>
                </a:cxn>
                <a:cxn ang="0">
                  <a:pos x="T8" y="T9"/>
                </a:cxn>
                <a:cxn ang="0">
                  <a:pos x="T10" y="T11"/>
                </a:cxn>
              </a:cxnLst>
              <a:rect l="0" t="0" r="r" b="b"/>
              <a:pathLst>
                <a:path w="3503" h="6066">
                  <a:moveTo>
                    <a:pt x="0" y="470"/>
                  </a:moveTo>
                  <a:lnTo>
                    <a:pt x="0" y="470"/>
                  </a:lnTo>
                  <a:lnTo>
                    <a:pt x="1189" y="6066"/>
                  </a:lnTo>
                  <a:lnTo>
                    <a:pt x="3503"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0" name="Freeform 6">
              <a:extLst>
                <a:ext uri="{FF2B5EF4-FFF2-40B4-BE49-F238E27FC236}">
                  <a16:creationId xmlns:a16="http://schemas.microsoft.com/office/drawing/2014/main" id="{04345EB5-2F06-405C-852C-394D312AA786}"/>
                </a:ext>
              </a:extLst>
            </p:cNvPr>
            <p:cNvSpPr>
              <a:spLocks/>
            </p:cNvSpPr>
            <p:nvPr/>
          </p:nvSpPr>
          <p:spPr bwMode="auto">
            <a:xfrm>
              <a:off x="5359400" y="533400"/>
              <a:ext cx="3340100" cy="5788025"/>
            </a:xfrm>
            <a:custGeom>
              <a:avLst/>
              <a:gdLst>
                <a:gd name="T0" fmla="*/ 0 w 3504"/>
                <a:gd name="T1" fmla="*/ 470 h 6066"/>
                <a:gd name="T2" fmla="*/ 0 w 3504"/>
                <a:gd name="T3" fmla="*/ 470 h 6066"/>
                <a:gd name="T4" fmla="*/ 1190 w 3504"/>
                <a:gd name="T5" fmla="*/ 6066 h 6066"/>
                <a:gd name="T6" fmla="*/ 3504 w 3504"/>
                <a:gd name="T7" fmla="*/ 6066 h 6066"/>
                <a:gd name="T8" fmla="*/ 2214 w 3504"/>
                <a:gd name="T9" fmla="*/ 0 h 6066"/>
                <a:gd name="T10" fmla="*/ 0 w 3504"/>
                <a:gd name="T11" fmla="*/ 470 h 6066"/>
              </a:gdLst>
              <a:ahLst/>
              <a:cxnLst>
                <a:cxn ang="0">
                  <a:pos x="T0" y="T1"/>
                </a:cxn>
                <a:cxn ang="0">
                  <a:pos x="T2" y="T3"/>
                </a:cxn>
                <a:cxn ang="0">
                  <a:pos x="T4" y="T5"/>
                </a:cxn>
                <a:cxn ang="0">
                  <a:pos x="T6" y="T7"/>
                </a:cxn>
                <a:cxn ang="0">
                  <a:pos x="T8" y="T9"/>
                </a:cxn>
                <a:cxn ang="0">
                  <a:pos x="T10" y="T11"/>
                </a:cxn>
              </a:cxnLst>
              <a:rect l="0" t="0" r="r" b="b"/>
              <a:pathLst>
                <a:path w="3504" h="6066">
                  <a:moveTo>
                    <a:pt x="0" y="470"/>
                  </a:moveTo>
                  <a:lnTo>
                    <a:pt x="0" y="470"/>
                  </a:lnTo>
                  <a:lnTo>
                    <a:pt x="1190" y="6066"/>
                  </a:lnTo>
                  <a:lnTo>
                    <a:pt x="3504" y="6066"/>
                  </a:lnTo>
                  <a:lnTo>
                    <a:pt x="2214" y="0"/>
                  </a:lnTo>
                  <a:lnTo>
                    <a:pt x="0" y="47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grpSp>
      <p:sp>
        <p:nvSpPr>
          <p:cNvPr id="2" name="Title 1"/>
          <p:cNvSpPr>
            <a:spLocks noGrp="1"/>
          </p:cNvSpPr>
          <p:nvPr>
            <p:ph type="ctrTitle"/>
          </p:nvPr>
        </p:nvSpPr>
        <p:spPr>
          <a:xfrm>
            <a:off x="1390736" y="2067240"/>
            <a:ext cx="6750000" cy="2358000"/>
          </a:xfrm>
        </p:spPr>
        <p:txBody>
          <a:bodyPr anchor="t" anchorCtr="0"/>
          <a:lstStyle>
            <a:lvl1pPr algn="l">
              <a:lnSpc>
                <a:spcPct val="100000"/>
              </a:lnSpc>
              <a:defRPr sz="54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E4612975-D8C2-4BA9-A85C-A39EEEE43493}"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pic>
        <p:nvPicPr>
          <p:cNvPr id="6" name="Grafik 5">
            <a:extLst>
              <a:ext uri="{FF2B5EF4-FFF2-40B4-BE49-F238E27FC236}">
                <a16:creationId xmlns:a16="http://schemas.microsoft.com/office/drawing/2014/main" id="{02B93D8C-AA19-9146-AC06-E29A4AFBFA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6" name="Grafik 15">
            <a:extLst>
              <a:ext uri="{FF2B5EF4-FFF2-40B4-BE49-F238E27FC236}">
                <a16:creationId xmlns:a16="http://schemas.microsoft.com/office/drawing/2014/main" id="{DBEE8A8A-0129-8C4D-AE66-777C795630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697785793"/>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a:xfrm>
            <a:off x="538164" y="1445220"/>
            <a:ext cx="8067674" cy="4690468"/>
          </a:xfrm>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p:txBody>
          <a:bodyPr/>
          <a:lstStyle/>
          <a:p>
            <a:r>
              <a:rPr lang="de-DE"/>
              <a:t>Titel Vorname Name, Bereich Fakultät, ggf. Institut/Professur</a:t>
            </a:r>
          </a:p>
        </p:txBody>
      </p:sp>
      <p:sp>
        <p:nvSpPr>
          <p:cNvPr id="6" name="Slide Number Placeholder 5"/>
          <p:cNvSpPr>
            <a:spLocks noGrp="1"/>
          </p:cNvSpPr>
          <p:nvPr>
            <p:ph type="sldNum" sz="quarter" idx="12"/>
          </p:nvPr>
        </p:nvSpPr>
        <p:spPr/>
        <p:txBody>
          <a:bodyPr/>
          <a:lstStyle/>
          <a:p>
            <a:fld id="{5DDB454C-C8BB-450C-A446-EA3D813FE484}" type="slidenum">
              <a:rPr lang="de-DE" smtClean="0"/>
              <a:t>‹Nr.›</a:t>
            </a:fld>
            <a:endParaRPr lang="de-DE"/>
          </a:p>
        </p:txBody>
      </p:sp>
    </p:spTree>
    <p:extLst>
      <p:ext uri="{BB962C8B-B14F-4D97-AF65-F5344CB8AC3E}">
        <p14:creationId xmlns:p14="http://schemas.microsoft.com/office/powerpoint/2010/main" val="2765757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4" name="Content Placeholder 3"/>
          <p:cNvSpPr>
            <a:spLocks noGrp="1"/>
          </p:cNvSpPr>
          <p:nvPr>
            <p:ph sz="half" idx="2"/>
          </p:nvPr>
        </p:nvSpPr>
        <p:spPr>
          <a:xfrm>
            <a:off x="4680002" y="1447200"/>
            <a:ext cx="3925836" cy="4690800"/>
          </a:xfrm>
        </p:spPr>
        <p:txBody>
          <a:bodyPr/>
          <a:lstStyle/>
          <a:p>
            <a:pPr lvl="0"/>
            <a:r>
              <a:rPr lang="de-DE"/>
              <a:t>Mastertextformat bearbeiten
Zweite Ebene
Dritte Ebene
Vierte Ebene
Fünfte Ebene</a:t>
            </a:r>
            <a:endParaRPr lang="en-US" dirty="0"/>
          </a:p>
        </p:txBody>
      </p:sp>
      <p:sp>
        <p:nvSpPr>
          <p:cNvPr id="6" name="Footer Placeholder 5"/>
          <p:cNvSpPr>
            <a:spLocks noGrp="1"/>
          </p:cNvSpPr>
          <p:nvPr>
            <p:ph type="ftr" sz="quarter" idx="11"/>
          </p:nvPr>
        </p:nvSpPr>
        <p:spPr/>
        <p:txBody>
          <a:bodyPr/>
          <a:lstStyle/>
          <a:p>
            <a:r>
              <a:rPr lang="de-DE"/>
              <a:t>Titel Vorname Name, Bereich Fakultät, ggf. Institut/Professur</a:t>
            </a:r>
          </a:p>
        </p:txBody>
      </p:sp>
      <p:sp>
        <p:nvSpPr>
          <p:cNvPr id="7" name="Slide Number Placeholder 6"/>
          <p:cNvSpPr>
            <a:spLocks noGrp="1"/>
          </p:cNvSpPr>
          <p:nvPr>
            <p:ph type="sldNum" sz="quarter" idx="12"/>
          </p:nvPr>
        </p:nvSpPr>
        <p:spPr/>
        <p:txBody>
          <a:bodyPr/>
          <a:lstStyle/>
          <a:p>
            <a:fld id="{5DDB454C-C8BB-450C-A446-EA3D813FE484}" type="slidenum">
              <a:rPr lang="de-DE" smtClean="0"/>
              <a:t>‹Nr.›</a:t>
            </a:fld>
            <a:endParaRPr lang="de-DE"/>
          </a:p>
        </p:txBody>
      </p:sp>
      <p:sp>
        <p:nvSpPr>
          <p:cNvPr id="8" name="Bildplatzhalter 7">
            <a:extLst>
              <a:ext uri="{FF2B5EF4-FFF2-40B4-BE49-F238E27FC236}">
                <a16:creationId xmlns:a16="http://schemas.microsoft.com/office/drawing/2014/main" id="{D9A6F8F6-0E4C-4AD1-BF40-19A8E1937FC9}"/>
              </a:ext>
            </a:extLst>
          </p:cNvPr>
          <p:cNvSpPr>
            <a:spLocks noGrp="1"/>
          </p:cNvSpPr>
          <p:nvPr>
            <p:ph type="pic" sz="quarter" idx="13"/>
          </p:nvPr>
        </p:nvSpPr>
        <p:spPr>
          <a:xfrm>
            <a:off x="538162" y="1500189"/>
            <a:ext cx="3927475" cy="4638674"/>
          </a:xfrm>
        </p:spPr>
        <p:txBody>
          <a:bodyPr anchor="ctr" anchorCtr="0"/>
          <a:lstStyle>
            <a:lvl1pPr algn="ctr">
              <a:defRPr sz="1400" b="0"/>
            </a:lvl1pPr>
          </a:lstStyle>
          <a:p>
            <a:r>
              <a:rPr lang="de-DE"/>
              <a:t>Bild durch Klicken auf Symbol hinzufügen</a:t>
            </a:r>
            <a:endParaRPr lang="de-DE" dirty="0"/>
          </a:p>
        </p:txBody>
      </p:sp>
    </p:spTree>
    <p:extLst>
      <p:ext uri="{BB962C8B-B14F-4D97-AF65-F5344CB8AC3E}">
        <p14:creationId xmlns:p14="http://schemas.microsoft.com/office/powerpoint/2010/main" val="3071804255"/>
      </p:ext>
    </p:extLst>
  </p:cSld>
  <p:clrMapOvr>
    <a:masterClrMapping/>
  </p:clrMapOvr>
  <p:extLst>
    <p:ext uri="{DCECCB84-F9BA-43D5-87BE-67443E8EF086}">
      <p15:sldGuideLst xmlns:p15="http://schemas.microsoft.com/office/powerpoint/2012/main">
        <p15:guide id="1" pos="2813">
          <p15:clr>
            <a:srgbClr val="FBAE40"/>
          </p15:clr>
        </p15:guide>
        <p15:guide id="2" pos="294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folie 1">
    <p:spTree>
      <p:nvGrpSpPr>
        <p:cNvPr id="1" name=""/>
        <p:cNvGrpSpPr/>
        <p:nvPr/>
      </p:nvGrpSpPr>
      <p:grpSpPr>
        <a:xfrm>
          <a:off x="0" y="0"/>
          <a:ext cx="0" cy="0"/>
          <a:chOff x="0" y="0"/>
          <a:chExt cx="0" cy="0"/>
        </a:xfrm>
      </p:grpSpPr>
      <p:sp>
        <p:nvSpPr>
          <p:cNvPr id="2" name="Title 1"/>
          <p:cNvSpPr>
            <a:spLocks noGrp="1"/>
          </p:cNvSpPr>
          <p:nvPr>
            <p:ph type="ctrTitle"/>
          </p:nvPr>
        </p:nvSpPr>
        <p:spPr>
          <a:xfrm>
            <a:off x="720001" y="4845080"/>
            <a:ext cx="7703998" cy="1290608"/>
          </a:xfrm>
        </p:spPr>
        <p:txBody>
          <a:bodyPr anchor="t" anchorCtr="0"/>
          <a:lstStyle>
            <a:lvl1pPr algn="l">
              <a:lnSpc>
                <a:spcPct val="100000"/>
              </a:lnSpc>
              <a:defRPr sz="3000"/>
            </a:lvl1pPr>
          </a:lstStyle>
          <a:p>
            <a:r>
              <a:rPr lang="de-DE"/>
              <a:t>Mastertitelformat bearbeiten</a:t>
            </a:r>
            <a:endParaRPr lang="en-US" dirty="0"/>
          </a:p>
        </p:txBody>
      </p:sp>
      <p:sp>
        <p:nvSpPr>
          <p:cNvPr id="4" name="Date Placeholder 3"/>
          <p:cNvSpPr>
            <a:spLocks noGrp="1"/>
          </p:cNvSpPr>
          <p:nvPr>
            <p:ph type="dt" sz="half" idx="10"/>
          </p:nvPr>
        </p:nvSpPr>
        <p:spPr>
          <a:xfrm>
            <a:off x="720000" y="6206400"/>
            <a:ext cx="1522800" cy="360000"/>
          </a:xfrm>
          <a:prstGeom prst="rect">
            <a:avLst/>
          </a:prstGeom>
        </p:spPr>
        <p:txBody>
          <a:bodyPr lIns="0" tIns="0" rIns="0" bIns="0" anchor="b" anchorCtr="0"/>
          <a:lstStyle>
            <a:lvl1pPr>
              <a:defRPr sz="900" b="1" cap="all" spc="90" baseline="0"/>
            </a:lvl1pPr>
          </a:lstStyle>
          <a:p>
            <a:fld id="{BFBAF385-7378-4A32-85D2-65025305A3A0}" type="datetime4">
              <a:rPr lang="de-DE" smtClean="0"/>
              <a:pPr/>
              <a:t>25. Mai 2021</a:t>
            </a:fld>
            <a:endParaRPr lang="de-DE" dirty="0"/>
          </a:p>
        </p:txBody>
      </p:sp>
      <p:sp>
        <p:nvSpPr>
          <p:cNvPr id="5" name="Footer Placeholder 4"/>
          <p:cNvSpPr>
            <a:spLocks noGrp="1"/>
          </p:cNvSpPr>
          <p:nvPr>
            <p:ph type="ftr" sz="quarter" idx="11"/>
          </p:nvPr>
        </p:nvSpPr>
        <p:spPr>
          <a:xfrm>
            <a:off x="2314799" y="6205104"/>
            <a:ext cx="5400000" cy="360000"/>
          </a:xfrm>
        </p:spPr>
        <p:txBody>
          <a:bodyPr/>
          <a:lstStyle>
            <a:lvl1pPr>
              <a:defRPr sz="1000"/>
            </a:lvl1pPr>
          </a:lstStyle>
          <a:p>
            <a:r>
              <a:rPr lang="de-DE" dirty="0"/>
              <a:t>Titel Vorname Name, Bereich Fakultät, ggf. Institut/Professur</a:t>
            </a:r>
          </a:p>
        </p:txBody>
      </p:sp>
      <p:sp>
        <p:nvSpPr>
          <p:cNvPr id="16" name="Bildplatzhalter 15">
            <a:extLst>
              <a:ext uri="{FF2B5EF4-FFF2-40B4-BE49-F238E27FC236}">
                <a16:creationId xmlns:a16="http://schemas.microsoft.com/office/drawing/2014/main" id="{ABD0A9EC-9FD7-4222-9E83-3F5E6A446F20}"/>
              </a:ext>
            </a:extLst>
          </p:cNvPr>
          <p:cNvSpPr>
            <a:spLocks noGrp="1"/>
          </p:cNvSpPr>
          <p:nvPr>
            <p:ph type="pic" sz="quarter" idx="14"/>
          </p:nvPr>
        </p:nvSpPr>
        <p:spPr>
          <a:xfrm>
            <a:off x="720000" y="1144800"/>
            <a:ext cx="7704000" cy="3510000"/>
          </a:xfrm>
        </p:spPr>
        <p:txBody>
          <a:bodyPr anchor="ctr" anchorCtr="0"/>
          <a:lstStyle>
            <a:lvl1pPr algn="ctr">
              <a:defRPr sz="1400" b="0"/>
            </a:lvl1pPr>
          </a:lstStyle>
          <a:p>
            <a:r>
              <a:rPr lang="de-DE"/>
              <a:t>Bild durch Klicken auf Symbol hinzufügen</a:t>
            </a:r>
            <a:endParaRPr lang="de-DE" dirty="0"/>
          </a:p>
        </p:txBody>
      </p:sp>
      <p:sp>
        <p:nvSpPr>
          <p:cNvPr id="13" name="Textplatzhalter 12">
            <a:extLst>
              <a:ext uri="{FF2B5EF4-FFF2-40B4-BE49-F238E27FC236}">
                <a16:creationId xmlns:a16="http://schemas.microsoft.com/office/drawing/2014/main" id="{26CE19A3-C32F-4FAF-8423-498AA814CF64}"/>
              </a:ext>
            </a:extLst>
          </p:cNvPr>
          <p:cNvSpPr>
            <a:spLocks noGrp="1"/>
          </p:cNvSpPr>
          <p:nvPr>
            <p:ph type="body" sz="quarter" idx="12" hasCustomPrompt="1"/>
          </p:nvPr>
        </p:nvSpPr>
        <p:spPr>
          <a:xfrm>
            <a:off x="216000" y="1498600"/>
            <a:ext cx="864000" cy="2804400"/>
          </a:xfrm>
          <a:solidFill>
            <a:schemeClr val="accent3"/>
          </a:solidFill>
        </p:spPr>
        <p:txBody>
          <a:bodyPr/>
          <a:lstStyle>
            <a:lvl1pPr>
              <a:defRPr sz="100" b="0">
                <a:solidFill>
                  <a:srgbClr val="FFFF00"/>
                </a:solidFill>
              </a:defRPr>
            </a:lvl1pPr>
          </a:lstStyle>
          <a:p>
            <a:pPr lvl="0"/>
            <a:r>
              <a:rPr lang="de-DE" dirty="0"/>
              <a:t>..</a:t>
            </a:r>
          </a:p>
        </p:txBody>
      </p:sp>
      <p:sp>
        <p:nvSpPr>
          <p:cNvPr id="14" name="Textplatzhalter 12">
            <a:extLst>
              <a:ext uri="{FF2B5EF4-FFF2-40B4-BE49-F238E27FC236}">
                <a16:creationId xmlns:a16="http://schemas.microsoft.com/office/drawing/2014/main" id="{0AE1426E-61B7-4158-83FE-BDBD90DB6B63}"/>
              </a:ext>
            </a:extLst>
          </p:cNvPr>
          <p:cNvSpPr>
            <a:spLocks noGrp="1"/>
          </p:cNvSpPr>
          <p:nvPr>
            <p:ph type="body" sz="quarter" idx="13" hasCustomPrompt="1"/>
          </p:nvPr>
        </p:nvSpPr>
        <p:spPr>
          <a:xfrm>
            <a:off x="8064000" y="1498600"/>
            <a:ext cx="864000" cy="2804400"/>
          </a:xfrm>
          <a:solidFill>
            <a:schemeClr val="accent3"/>
          </a:solidFill>
        </p:spPr>
        <p:txBody>
          <a:bodyPr/>
          <a:lstStyle>
            <a:lvl1pPr>
              <a:defRPr sz="100" b="0">
                <a:solidFill>
                  <a:srgbClr val="FFFF00"/>
                </a:solidFill>
              </a:defRPr>
            </a:lvl1pPr>
          </a:lstStyle>
          <a:p>
            <a:pPr lvl="0"/>
            <a:r>
              <a:rPr lang="de-DE" dirty="0"/>
              <a:t>.</a:t>
            </a:r>
          </a:p>
        </p:txBody>
      </p:sp>
      <p:pic>
        <p:nvPicPr>
          <p:cNvPr id="9" name="Grafik 8">
            <a:extLst>
              <a:ext uri="{FF2B5EF4-FFF2-40B4-BE49-F238E27FC236}">
                <a16:creationId xmlns:a16="http://schemas.microsoft.com/office/drawing/2014/main" id="{496BBD3F-6F1D-0F4C-B81A-75C9C81D30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7300" y="426880"/>
            <a:ext cx="1211199" cy="314325"/>
          </a:xfrm>
          <a:prstGeom prst="rect">
            <a:avLst/>
          </a:prstGeom>
        </p:spPr>
      </p:pic>
      <p:pic>
        <p:nvPicPr>
          <p:cNvPr id="15" name="Grafik 14">
            <a:extLst>
              <a:ext uri="{FF2B5EF4-FFF2-40B4-BE49-F238E27FC236}">
                <a16:creationId xmlns:a16="http://schemas.microsoft.com/office/drawing/2014/main" id="{4735D86C-A0CB-DA4C-BDE4-CB51432DE7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72161" y="336773"/>
            <a:ext cx="1751838" cy="494538"/>
          </a:xfrm>
          <a:prstGeom prst="rect">
            <a:avLst/>
          </a:prstGeom>
        </p:spPr>
      </p:pic>
    </p:spTree>
    <p:extLst>
      <p:ext uri="{BB962C8B-B14F-4D97-AF65-F5344CB8AC3E}">
        <p14:creationId xmlns:p14="http://schemas.microsoft.com/office/powerpoint/2010/main" val="771692273"/>
      </p:ext>
    </p:extLst>
  </p:cSld>
  <p:clrMapOvr>
    <a:masterClrMapping/>
  </p:clrMapOvr>
  <p:extLst>
    <p:ext uri="{DCECCB84-F9BA-43D5-87BE-67443E8EF086}">
      <p15:sldGuideLst xmlns:p15="http://schemas.microsoft.com/office/powerpoint/2012/main">
        <p15:guide id="1" pos="453">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wmf"/><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1.wmf"/><Relationship Id="rId5" Type="http://schemas.openxmlformats.org/officeDocument/2006/relationships/theme" Target="../theme/theme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wmf"/><Relationship Id="rId5" Type="http://schemas.openxmlformats.org/officeDocument/2006/relationships/theme" Target="../theme/theme4.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1.wmf"/><Relationship Id="rId5" Type="http://schemas.openxmlformats.org/officeDocument/2006/relationships/theme" Target="../theme/theme5.xml"/><Relationship Id="rId4" Type="http://schemas.openxmlformats.org/officeDocument/2006/relationships/slideLayout" Target="../slideLayouts/slideLayout2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wmf"/><Relationship Id="rId5" Type="http://schemas.openxmlformats.org/officeDocument/2006/relationships/theme" Target="../theme/theme6.xml"/><Relationship Id="rId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Textfeld 16">
            <a:extLst>
              <a:ext uri="{FF2B5EF4-FFF2-40B4-BE49-F238E27FC236}">
                <a16:creationId xmlns:a16="http://schemas.microsoft.com/office/drawing/2014/main" id="{473E5FEA-8EC8-4167-8CC5-8C678F2BEAB5}"/>
              </a:ext>
            </a:extLst>
          </p:cNvPr>
          <p:cNvSpPr txBox="1"/>
          <p:nvPr userDrawn="1"/>
        </p:nvSpPr>
        <p:spPr>
          <a:xfrm>
            <a:off x="1036800" y="6454197"/>
            <a:ext cx="3643200" cy="119345"/>
          </a:xfrm>
          <a:prstGeom prst="rect">
            <a:avLst/>
          </a:prstGeom>
          <a:noFill/>
        </p:spPr>
        <p:txBody>
          <a:bodyPr wrap="square" lIns="0" tIns="0" rIns="0" bIns="0" rtlCol="0" anchor="b" anchorCtr="0">
            <a:noAutofit/>
          </a:bodyPr>
          <a:lstStyle/>
          <a:p>
            <a:pPr>
              <a:lnSpc>
                <a:spcPts val="1100"/>
              </a:lnSpc>
            </a:pPr>
            <a:r>
              <a:rPr lang="de-DE" sz="850" dirty="0"/>
              <a:t>Hochschule für Technik, Wirtschaft und Kultur Leipzig</a:t>
            </a:r>
          </a:p>
        </p:txBody>
      </p:sp>
      <p:sp>
        <p:nvSpPr>
          <p:cNvPr id="2" name="Title Placeholder 1"/>
          <p:cNvSpPr>
            <a:spLocks noGrp="1"/>
          </p:cNvSpPr>
          <p:nvPr>
            <p:ph type="title"/>
          </p:nvPr>
        </p:nvSpPr>
        <p:spPr>
          <a:xfrm>
            <a:off x="538164" y="362476"/>
            <a:ext cx="8067674" cy="712800"/>
          </a:xfrm>
          <a:prstGeom prst="rect">
            <a:avLst/>
          </a:prstGeom>
        </p:spPr>
        <p:txBody>
          <a:bodyPr vert="horz" lIns="0" tIns="0" rIns="0" bIns="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38164" y="1445220"/>
            <a:ext cx="8067674" cy="469046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1036799" y="6205104"/>
            <a:ext cx="3643203" cy="224160"/>
          </a:xfrm>
          <a:prstGeom prst="rect">
            <a:avLst/>
          </a:prstGeom>
        </p:spPr>
        <p:txBody>
          <a:bodyPr vert="horz" lIns="0" tIns="0" rIns="0" bIns="0" rtlCol="0" anchor="b" anchorCtr="0"/>
          <a:lstStyle>
            <a:lvl1pPr algn="l">
              <a:lnSpc>
                <a:spcPts val="1100"/>
              </a:lnSpc>
              <a:defRPr sz="850">
                <a:solidFill>
                  <a:schemeClr val="tx1"/>
                </a:solidFill>
              </a:defRPr>
            </a:lvl1pPr>
          </a:lstStyle>
          <a:p>
            <a:r>
              <a:rPr lang="de-DE" dirty="0"/>
              <a:t>Titel Vorname Name, Bereich Fakultät, ggf. Institut/Professur</a:t>
            </a:r>
          </a:p>
        </p:txBody>
      </p:sp>
      <p:sp>
        <p:nvSpPr>
          <p:cNvPr id="6" name="Slide Number Placeholder 5"/>
          <p:cNvSpPr>
            <a:spLocks noGrp="1"/>
          </p:cNvSpPr>
          <p:nvPr>
            <p:ph type="sldNum" sz="quarter" idx="4"/>
          </p:nvPr>
        </p:nvSpPr>
        <p:spPr>
          <a:xfrm>
            <a:off x="538163" y="6206400"/>
            <a:ext cx="367691" cy="360000"/>
          </a:xfrm>
          <a:prstGeom prst="rect">
            <a:avLst/>
          </a:prstGeom>
        </p:spPr>
        <p:txBody>
          <a:bodyPr vert="horz" lIns="0" tIns="0" rIns="0" bIns="0" rtlCol="0" anchor="b" anchorCtr="0"/>
          <a:lstStyle>
            <a:lvl1pPr algn="l">
              <a:defRPr sz="1000" b="1">
                <a:solidFill>
                  <a:schemeClr val="tx1"/>
                </a:solidFill>
              </a:defRPr>
            </a:lvl1pPr>
          </a:lstStyle>
          <a:p>
            <a:fld id="{5DDB454C-C8BB-450C-A446-EA3D813FE484}" type="slidenum">
              <a:rPr lang="de-DE" smtClean="0"/>
              <a:pPr/>
              <a:t>‹Nr.›</a:t>
            </a:fld>
            <a:endParaRPr lang="de-DE" dirty="0"/>
          </a:p>
        </p:txBody>
      </p:sp>
      <p:grpSp>
        <p:nvGrpSpPr>
          <p:cNvPr id="4" name="Gruppieren 3"/>
          <p:cNvGrpSpPr/>
          <p:nvPr userDrawn="1"/>
        </p:nvGrpSpPr>
        <p:grpSpPr>
          <a:xfrm>
            <a:off x="0" y="396000"/>
            <a:ext cx="9144002" cy="712800"/>
            <a:chOff x="0" y="396000"/>
            <a:chExt cx="9144002" cy="712800"/>
          </a:xfrm>
          <a:solidFill>
            <a:schemeClr val="accent1"/>
          </a:solidFill>
        </p:grpSpPr>
        <p:sp>
          <p:nvSpPr>
            <p:cNvPr id="9" name="Rechteck 8">
              <a:extLst>
                <a:ext uri="{FF2B5EF4-FFF2-40B4-BE49-F238E27FC236}">
                  <a16:creationId xmlns:a16="http://schemas.microsoft.com/office/drawing/2014/main" id="{0D256C55-B59E-439E-82E9-BE1ECB9C3F54}"/>
                </a:ext>
              </a:extLst>
            </p:cNvPr>
            <p:cNvSpPr/>
            <p:nvPr userDrawn="1"/>
          </p:nvSpPr>
          <p:spPr>
            <a:xfrm>
              <a:off x="0" y="396000"/>
              <a:ext cx="190800" cy="712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0A9106C6-A852-4621-A5E1-394E184478EA}"/>
                </a:ext>
              </a:extLst>
            </p:cNvPr>
            <p:cNvSpPr/>
            <p:nvPr userDrawn="1"/>
          </p:nvSpPr>
          <p:spPr>
            <a:xfrm>
              <a:off x="8953202" y="396000"/>
              <a:ext cx="190800" cy="712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a:extLst>
              <a:ext uri="{FF2B5EF4-FFF2-40B4-BE49-F238E27FC236}">
                <a16:creationId xmlns:a16="http://schemas.microsoft.com/office/drawing/2014/main" id="{3D1D8969-A280-40EB-9D0E-2CBB7D7044E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79504" y="6252501"/>
            <a:ext cx="1137825" cy="295937"/>
          </a:xfrm>
          <a:prstGeom prst="rect">
            <a:avLst/>
          </a:prstGeom>
        </p:spPr>
      </p:pic>
    </p:spTree>
    <p:extLst>
      <p:ext uri="{BB962C8B-B14F-4D97-AF65-F5344CB8AC3E}">
        <p14:creationId xmlns:p14="http://schemas.microsoft.com/office/powerpoint/2010/main" val="3670809944"/>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4" r:id="rId4"/>
  </p:sldLayoutIdLst>
  <p:hf hdr="0"/>
  <p:txStyles>
    <p:title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p:titleStyle>
    <p:bodyStyle>
      <a:lvl1pPr marL="0" indent="0" algn="l" defTabSz="914400" rtl="0" eaLnBrk="1" latinLnBrk="0" hangingPunct="1">
        <a:lnSpc>
          <a:spcPct val="107000"/>
        </a:lnSpc>
        <a:spcBef>
          <a:spcPts val="0"/>
        </a:spcBef>
        <a:buFontTx/>
        <a:buNone/>
        <a:defRPr sz="1800" b="1" kern="1200" baseline="0">
          <a:solidFill>
            <a:schemeClr val="tx1"/>
          </a:solidFill>
          <a:latin typeface="+mn-lt"/>
          <a:ea typeface="+mn-ea"/>
          <a:cs typeface="+mn-cs"/>
        </a:defRPr>
      </a:lvl1pPr>
      <a:lvl2pPr marL="0" indent="0" algn="l" defTabSz="914400" rtl="0" eaLnBrk="1" latinLnBrk="0" hangingPunct="1">
        <a:lnSpc>
          <a:spcPct val="107000"/>
        </a:lnSpc>
        <a:spcBef>
          <a:spcPts val="0"/>
        </a:spcBef>
        <a:buFontTx/>
        <a:buNone/>
        <a:defRPr sz="1800" kern="1200">
          <a:solidFill>
            <a:schemeClr val="tx1"/>
          </a:solidFill>
          <a:latin typeface="+mn-lt"/>
          <a:ea typeface="+mn-ea"/>
          <a:cs typeface="+mn-cs"/>
        </a:defRPr>
      </a:lvl2pPr>
      <a:lvl3pPr marL="18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3pPr>
      <a:lvl4pPr marL="36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4pPr>
      <a:lvl5pPr marL="54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21" userDrawn="1">
          <p15:clr>
            <a:srgbClr val="F26B43"/>
          </p15:clr>
        </p15:guide>
        <p15:guide id="2" pos="339" userDrawn="1">
          <p15:clr>
            <a:srgbClr val="F26B43"/>
          </p15:clr>
        </p15:guide>
        <p15:guide id="3" orient="horz" pos="273" userDrawn="1">
          <p15:clr>
            <a:srgbClr val="F26B43"/>
          </p15:clr>
        </p15:guide>
        <p15:guide id="4" orient="horz" pos="3865" userDrawn="1">
          <p15:clr>
            <a:srgbClr val="F26B43"/>
          </p15:clr>
        </p15:guide>
        <p15:guide id="5" orient="horz" pos="944" userDrawn="1">
          <p15:clr>
            <a:srgbClr val="F26B43"/>
          </p15:clr>
        </p15:guide>
        <p15:guide id="6" orient="horz" pos="411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Textfeld 16">
            <a:extLst>
              <a:ext uri="{FF2B5EF4-FFF2-40B4-BE49-F238E27FC236}">
                <a16:creationId xmlns:a16="http://schemas.microsoft.com/office/drawing/2014/main" id="{473E5FEA-8EC8-4167-8CC5-8C678F2BEAB5}"/>
              </a:ext>
            </a:extLst>
          </p:cNvPr>
          <p:cNvSpPr txBox="1"/>
          <p:nvPr userDrawn="1"/>
        </p:nvSpPr>
        <p:spPr>
          <a:xfrm>
            <a:off x="1036800" y="6454197"/>
            <a:ext cx="3643200" cy="119345"/>
          </a:xfrm>
          <a:prstGeom prst="rect">
            <a:avLst/>
          </a:prstGeom>
          <a:noFill/>
        </p:spPr>
        <p:txBody>
          <a:bodyPr wrap="square" lIns="0" tIns="0" rIns="0" bIns="0" rtlCol="0" anchor="b" anchorCtr="0">
            <a:noAutofit/>
          </a:bodyPr>
          <a:lstStyle/>
          <a:p>
            <a:pPr>
              <a:lnSpc>
                <a:spcPts val="1100"/>
              </a:lnSpc>
            </a:pPr>
            <a:r>
              <a:rPr lang="de-DE" sz="850" dirty="0"/>
              <a:t>Hochschule für Technik, Wirtschaft und Kultur Leipzig</a:t>
            </a:r>
          </a:p>
        </p:txBody>
      </p:sp>
      <p:sp>
        <p:nvSpPr>
          <p:cNvPr id="2" name="Title Placeholder 1"/>
          <p:cNvSpPr>
            <a:spLocks noGrp="1"/>
          </p:cNvSpPr>
          <p:nvPr>
            <p:ph type="title"/>
          </p:nvPr>
        </p:nvSpPr>
        <p:spPr>
          <a:xfrm>
            <a:off x="538164" y="362476"/>
            <a:ext cx="8067674" cy="712800"/>
          </a:xfrm>
          <a:prstGeom prst="rect">
            <a:avLst/>
          </a:prstGeom>
        </p:spPr>
        <p:txBody>
          <a:bodyPr vert="horz" lIns="0" tIns="0" rIns="0" bIns="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38164" y="1445220"/>
            <a:ext cx="8067674" cy="469046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1036799" y="6205104"/>
            <a:ext cx="3643203" cy="224160"/>
          </a:xfrm>
          <a:prstGeom prst="rect">
            <a:avLst/>
          </a:prstGeom>
        </p:spPr>
        <p:txBody>
          <a:bodyPr vert="horz" lIns="0" tIns="0" rIns="0" bIns="0" rtlCol="0" anchor="b" anchorCtr="0"/>
          <a:lstStyle>
            <a:lvl1pPr algn="l">
              <a:lnSpc>
                <a:spcPts val="1100"/>
              </a:lnSpc>
              <a:defRPr sz="850">
                <a:solidFill>
                  <a:schemeClr val="tx1"/>
                </a:solidFill>
              </a:defRPr>
            </a:lvl1pPr>
          </a:lstStyle>
          <a:p>
            <a:r>
              <a:rPr lang="de-DE" dirty="0"/>
              <a:t>Titel Vorname Name, Bereich Fakultät, ggf. Institut/Professur</a:t>
            </a:r>
          </a:p>
        </p:txBody>
      </p:sp>
      <p:sp>
        <p:nvSpPr>
          <p:cNvPr id="6" name="Slide Number Placeholder 5"/>
          <p:cNvSpPr>
            <a:spLocks noGrp="1"/>
          </p:cNvSpPr>
          <p:nvPr>
            <p:ph type="sldNum" sz="quarter" idx="4"/>
          </p:nvPr>
        </p:nvSpPr>
        <p:spPr>
          <a:xfrm>
            <a:off x="538163" y="6206400"/>
            <a:ext cx="367691" cy="360000"/>
          </a:xfrm>
          <a:prstGeom prst="rect">
            <a:avLst/>
          </a:prstGeom>
        </p:spPr>
        <p:txBody>
          <a:bodyPr vert="horz" lIns="0" tIns="0" rIns="0" bIns="0" rtlCol="0" anchor="b" anchorCtr="0"/>
          <a:lstStyle>
            <a:lvl1pPr algn="l">
              <a:defRPr sz="1000" b="1">
                <a:solidFill>
                  <a:schemeClr val="tx1"/>
                </a:solidFill>
              </a:defRPr>
            </a:lvl1pPr>
          </a:lstStyle>
          <a:p>
            <a:fld id="{5DDB454C-C8BB-450C-A446-EA3D813FE484}" type="slidenum">
              <a:rPr lang="de-DE" smtClean="0"/>
              <a:pPr/>
              <a:t>‹Nr.›</a:t>
            </a:fld>
            <a:endParaRPr lang="de-DE" dirty="0"/>
          </a:p>
        </p:txBody>
      </p:sp>
      <p:grpSp>
        <p:nvGrpSpPr>
          <p:cNvPr id="4" name="Gruppieren 3"/>
          <p:cNvGrpSpPr/>
          <p:nvPr userDrawn="1"/>
        </p:nvGrpSpPr>
        <p:grpSpPr>
          <a:xfrm>
            <a:off x="0" y="396000"/>
            <a:ext cx="9144002" cy="712800"/>
            <a:chOff x="0" y="396000"/>
            <a:chExt cx="9144002" cy="712800"/>
          </a:xfrm>
          <a:solidFill>
            <a:schemeClr val="accent1"/>
          </a:solidFill>
        </p:grpSpPr>
        <p:sp>
          <p:nvSpPr>
            <p:cNvPr id="9" name="Rechteck 8">
              <a:extLst>
                <a:ext uri="{FF2B5EF4-FFF2-40B4-BE49-F238E27FC236}">
                  <a16:creationId xmlns:a16="http://schemas.microsoft.com/office/drawing/2014/main" id="{0D256C55-B59E-439E-82E9-BE1ECB9C3F54}"/>
                </a:ext>
              </a:extLst>
            </p:cNvPr>
            <p:cNvSpPr/>
            <p:nvPr userDrawn="1"/>
          </p:nvSpPr>
          <p:spPr>
            <a:xfrm>
              <a:off x="0" y="396000"/>
              <a:ext cx="190800" cy="712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Rechteck 9">
              <a:extLst>
                <a:ext uri="{FF2B5EF4-FFF2-40B4-BE49-F238E27FC236}">
                  <a16:creationId xmlns:a16="http://schemas.microsoft.com/office/drawing/2014/main" id="{0A9106C6-A852-4621-A5E1-394E184478EA}"/>
                </a:ext>
              </a:extLst>
            </p:cNvPr>
            <p:cNvSpPr/>
            <p:nvPr userDrawn="1"/>
          </p:nvSpPr>
          <p:spPr>
            <a:xfrm>
              <a:off x="8953202" y="396000"/>
              <a:ext cx="190800" cy="712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a:extLst>
              <a:ext uri="{FF2B5EF4-FFF2-40B4-BE49-F238E27FC236}">
                <a16:creationId xmlns:a16="http://schemas.microsoft.com/office/drawing/2014/main" id="{3D1D8969-A280-40EB-9D0E-2CBB7D7044E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79504" y="6252501"/>
            <a:ext cx="1137825" cy="295937"/>
          </a:xfrm>
          <a:prstGeom prst="rect">
            <a:avLst/>
          </a:prstGeom>
        </p:spPr>
      </p:pic>
    </p:spTree>
    <p:extLst>
      <p:ext uri="{BB962C8B-B14F-4D97-AF65-F5344CB8AC3E}">
        <p14:creationId xmlns:p14="http://schemas.microsoft.com/office/powerpoint/2010/main" val="36305824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hdr="0"/>
  <p:txStyles>
    <p:title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p:titleStyle>
    <p:bodyStyle>
      <a:lvl1pPr marL="0" indent="0" algn="l" defTabSz="914400" rtl="0" eaLnBrk="1" latinLnBrk="0" hangingPunct="1">
        <a:lnSpc>
          <a:spcPct val="107000"/>
        </a:lnSpc>
        <a:spcBef>
          <a:spcPts val="0"/>
        </a:spcBef>
        <a:buFontTx/>
        <a:buNone/>
        <a:defRPr sz="1800" b="1" kern="1200" baseline="0">
          <a:solidFill>
            <a:schemeClr val="tx1"/>
          </a:solidFill>
          <a:latin typeface="+mn-lt"/>
          <a:ea typeface="+mn-ea"/>
          <a:cs typeface="+mn-cs"/>
        </a:defRPr>
      </a:lvl1pPr>
      <a:lvl2pPr marL="0" indent="0" algn="l" defTabSz="914400" rtl="0" eaLnBrk="1" latinLnBrk="0" hangingPunct="1">
        <a:lnSpc>
          <a:spcPct val="107000"/>
        </a:lnSpc>
        <a:spcBef>
          <a:spcPts val="0"/>
        </a:spcBef>
        <a:buFontTx/>
        <a:buNone/>
        <a:defRPr sz="1800" kern="1200">
          <a:solidFill>
            <a:schemeClr val="tx1"/>
          </a:solidFill>
          <a:latin typeface="+mn-lt"/>
          <a:ea typeface="+mn-ea"/>
          <a:cs typeface="+mn-cs"/>
        </a:defRPr>
      </a:lvl2pPr>
      <a:lvl3pPr marL="18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3pPr>
      <a:lvl4pPr marL="36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4pPr>
      <a:lvl5pPr marL="54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21">
          <p15:clr>
            <a:srgbClr val="F26B43"/>
          </p15:clr>
        </p15:guide>
        <p15:guide id="2" pos="339">
          <p15:clr>
            <a:srgbClr val="F26B43"/>
          </p15:clr>
        </p15:guide>
        <p15:guide id="3" orient="horz" pos="273">
          <p15:clr>
            <a:srgbClr val="F26B43"/>
          </p15:clr>
        </p15:guide>
        <p15:guide id="4" orient="horz" pos="3865">
          <p15:clr>
            <a:srgbClr val="F26B43"/>
          </p15:clr>
        </p15:guide>
        <p15:guide id="5" orient="horz" pos="944">
          <p15:clr>
            <a:srgbClr val="F26B43"/>
          </p15:clr>
        </p15:guide>
        <p15:guide id="6" orient="horz" pos="4117">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Textfeld 16">
            <a:extLst>
              <a:ext uri="{FF2B5EF4-FFF2-40B4-BE49-F238E27FC236}">
                <a16:creationId xmlns:a16="http://schemas.microsoft.com/office/drawing/2014/main" id="{473E5FEA-8EC8-4167-8CC5-8C678F2BEAB5}"/>
              </a:ext>
            </a:extLst>
          </p:cNvPr>
          <p:cNvSpPr txBox="1"/>
          <p:nvPr userDrawn="1"/>
        </p:nvSpPr>
        <p:spPr>
          <a:xfrm>
            <a:off x="1036800" y="6454197"/>
            <a:ext cx="3643200" cy="119345"/>
          </a:xfrm>
          <a:prstGeom prst="rect">
            <a:avLst/>
          </a:prstGeom>
          <a:noFill/>
        </p:spPr>
        <p:txBody>
          <a:bodyPr wrap="square" lIns="0" tIns="0" rIns="0" bIns="0" rtlCol="0" anchor="b" anchorCtr="0">
            <a:noAutofit/>
          </a:bodyPr>
          <a:lstStyle/>
          <a:p>
            <a:pPr>
              <a:lnSpc>
                <a:spcPts val="1100"/>
              </a:lnSpc>
            </a:pPr>
            <a:r>
              <a:rPr lang="de-DE" sz="850" dirty="0"/>
              <a:t>Hochschule für Technik, Wirtschaft und Kultur Leipzig</a:t>
            </a:r>
          </a:p>
        </p:txBody>
      </p:sp>
      <p:sp>
        <p:nvSpPr>
          <p:cNvPr id="2" name="Title Placeholder 1"/>
          <p:cNvSpPr>
            <a:spLocks noGrp="1"/>
          </p:cNvSpPr>
          <p:nvPr>
            <p:ph type="title"/>
          </p:nvPr>
        </p:nvSpPr>
        <p:spPr>
          <a:xfrm>
            <a:off x="538164" y="362476"/>
            <a:ext cx="8067674" cy="712800"/>
          </a:xfrm>
          <a:prstGeom prst="rect">
            <a:avLst/>
          </a:prstGeom>
        </p:spPr>
        <p:txBody>
          <a:bodyPr vert="horz" lIns="0" tIns="0" rIns="0" bIns="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38164" y="1445220"/>
            <a:ext cx="8067674" cy="469046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1036799" y="6205104"/>
            <a:ext cx="3643203" cy="224160"/>
          </a:xfrm>
          <a:prstGeom prst="rect">
            <a:avLst/>
          </a:prstGeom>
        </p:spPr>
        <p:txBody>
          <a:bodyPr vert="horz" lIns="0" tIns="0" rIns="0" bIns="0" rtlCol="0" anchor="b" anchorCtr="0"/>
          <a:lstStyle>
            <a:lvl1pPr algn="l">
              <a:lnSpc>
                <a:spcPts val="1100"/>
              </a:lnSpc>
              <a:defRPr sz="850">
                <a:solidFill>
                  <a:schemeClr val="tx1"/>
                </a:solidFill>
              </a:defRPr>
            </a:lvl1pPr>
          </a:lstStyle>
          <a:p>
            <a:r>
              <a:rPr lang="de-DE" dirty="0"/>
              <a:t>Titel Vorname Name, Bereich Fakultät, ggf. Institut/Professur</a:t>
            </a:r>
          </a:p>
        </p:txBody>
      </p:sp>
      <p:sp>
        <p:nvSpPr>
          <p:cNvPr id="6" name="Slide Number Placeholder 5"/>
          <p:cNvSpPr>
            <a:spLocks noGrp="1"/>
          </p:cNvSpPr>
          <p:nvPr>
            <p:ph type="sldNum" sz="quarter" idx="4"/>
          </p:nvPr>
        </p:nvSpPr>
        <p:spPr>
          <a:xfrm>
            <a:off x="538163" y="6206400"/>
            <a:ext cx="367691" cy="360000"/>
          </a:xfrm>
          <a:prstGeom prst="rect">
            <a:avLst/>
          </a:prstGeom>
        </p:spPr>
        <p:txBody>
          <a:bodyPr vert="horz" lIns="0" tIns="0" rIns="0" bIns="0" rtlCol="0" anchor="b" anchorCtr="0"/>
          <a:lstStyle>
            <a:lvl1pPr algn="l">
              <a:defRPr sz="1000" b="1">
                <a:solidFill>
                  <a:schemeClr val="tx1"/>
                </a:solidFill>
              </a:defRPr>
            </a:lvl1pPr>
          </a:lstStyle>
          <a:p>
            <a:fld id="{5DDB454C-C8BB-450C-A446-EA3D813FE484}" type="slidenum">
              <a:rPr lang="de-DE" smtClean="0"/>
              <a:pPr/>
              <a:t>‹Nr.›</a:t>
            </a:fld>
            <a:endParaRPr lang="de-DE" dirty="0"/>
          </a:p>
        </p:txBody>
      </p:sp>
      <p:grpSp>
        <p:nvGrpSpPr>
          <p:cNvPr id="4" name="Gruppieren 3"/>
          <p:cNvGrpSpPr/>
          <p:nvPr userDrawn="1"/>
        </p:nvGrpSpPr>
        <p:grpSpPr>
          <a:xfrm>
            <a:off x="0" y="396000"/>
            <a:ext cx="9144002" cy="712800"/>
            <a:chOff x="0" y="396000"/>
            <a:chExt cx="9144002" cy="712800"/>
          </a:xfrm>
          <a:solidFill>
            <a:schemeClr val="accent1"/>
          </a:solidFill>
        </p:grpSpPr>
        <p:sp>
          <p:nvSpPr>
            <p:cNvPr id="9" name="Rechteck 8">
              <a:extLst>
                <a:ext uri="{FF2B5EF4-FFF2-40B4-BE49-F238E27FC236}">
                  <a16:creationId xmlns:a16="http://schemas.microsoft.com/office/drawing/2014/main" id="{0D256C55-B59E-439E-82E9-BE1ECB9C3F54}"/>
                </a:ext>
              </a:extLst>
            </p:cNvPr>
            <p:cNvSpPr/>
            <p:nvPr userDrawn="1"/>
          </p:nvSpPr>
          <p:spPr>
            <a:xfrm>
              <a:off x="0" y="396000"/>
              <a:ext cx="190800" cy="712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Rechteck 9">
              <a:extLst>
                <a:ext uri="{FF2B5EF4-FFF2-40B4-BE49-F238E27FC236}">
                  <a16:creationId xmlns:a16="http://schemas.microsoft.com/office/drawing/2014/main" id="{0A9106C6-A852-4621-A5E1-394E184478EA}"/>
                </a:ext>
              </a:extLst>
            </p:cNvPr>
            <p:cNvSpPr/>
            <p:nvPr userDrawn="1"/>
          </p:nvSpPr>
          <p:spPr>
            <a:xfrm>
              <a:off x="8953202" y="396000"/>
              <a:ext cx="190800" cy="712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a:extLst>
              <a:ext uri="{FF2B5EF4-FFF2-40B4-BE49-F238E27FC236}">
                <a16:creationId xmlns:a16="http://schemas.microsoft.com/office/drawing/2014/main" id="{3D1D8969-A280-40EB-9D0E-2CBB7D7044E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79504" y="6252501"/>
            <a:ext cx="1137825" cy="295937"/>
          </a:xfrm>
          <a:prstGeom prst="rect">
            <a:avLst/>
          </a:prstGeom>
        </p:spPr>
      </p:pic>
    </p:spTree>
    <p:extLst>
      <p:ext uri="{BB962C8B-B14F-4D97-AF65-F5344CB8AC3E}">
        <p14:creationId xmlns:p14="http://schemas.microsoft.com/office/powerpoint/2010/main" val="14634844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hdr="0"/>
  <p:txStyles>
    <p:title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p:titleStyle>
    <p:bodyStyle>
      <a:lvl1pPr marL="0" indent="0" algn="l" defTabSz="914400" rtl="0" eaLnBrk="1" latinLnBrk="0" hangingPunct="1">
        <a:lnSpc>
          <a:spcPct val="107000"/>
        </a:lnSpc>
        <a:spcBef>
          <a:spcPts val="0"/>
        </a:spcBef>
        <a:buFontTx/>
        <a:buNone/>
        <a:defRPr sz="1800" b="1" kern="1200" baseline="0">
          <a:solidFill>
            <a:schemeClr val="tx1"/>
          </a:solidFill>
          <a:latin typeface="+mn-lt"/>
          <a:ea typeface="+mn-ea"/>
          <a:cs typeface="+mn-cs"/>
        </a:defRPr>
      </a:lvl1pPr>
      <a:lvl2pPr marL="0" indent="0" algn="l" defTabSz="914400" rtl="0" eaLnBrk="1" latinLnBrk="0" hangingPunct="1">
        <a:lnSpc>
          <a:spcPct val="107000"/>
        </a:lnSpc>
        <a:spcBef>
          <a:spcPts val="0"/>
        </a:spcBef>
        <a:buFontTx/>
        <a:buNone/>
        <a:defRPr sz="1800" kern="1200">
          <a:solidFill>
            <a:schemeClr val="tx1"/>
          </a:solidFill>
          <a:latin typeface="+mn-lt"/>
          <a:ea typeface="+mn-ea"/>
          <a:cs typeface="+mn-cs"/>
        </a:defRPr>
      </a:lvl2pPr>
      <a:lvl3pPr marL="18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3pPr>
      <a:lvl4pPr marL="36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4pPr>
      <a:lvl5pPr marL="54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21">
          <p15:clr>
            <a:srgbClr val="F26B43"/>
          </p15:clr>
        </p15:guide>
        <p15:guide id="2" pos="339">
          <p15:clr>
            <a:srgbClr val="F26B43"/>
          </p15:clr>
        </p15:guide>
        <p15:guide id="3" orient="horz" pos="273">
          <p15:clr>
            <a:srgbClr val="F26B43"/>
          </p15:clr>
        </p15:guide>
        <p15:guide id="4" orient="horz" pos="3865">
          <p15:clr>
            <a:srgbClr val="F26B43"/>
          </p15:clr>
        </p15:guide>
        <p15:guide id="5" orient="horz" pos="944">
          <p15:clr>
            <a:srgbClr val="F26B43"/>
          </p15:clr>
        </p15:guide>
        <p15:guide id="6" orient="horz" pos="411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Textfeld 16">
            <a:extLst>
              <a:ext uri="{FF2B5EF4-FFF2-40B4-BE49-F238E27FC236}">
                <a16:creationId xmlns:a16="http://schemas.microsoft.com/office/drawing/2014/main" id="{473E5FEA-8EC8-4167-8CC5-8C678F2BEAB5}"/>
              </a:ext>
            </a:extLst>
          </p:cNvPr>
          <p:cNvSpPr txBox="1"/>
          <p:nvPr userDrawn="1"/>
        </p:nvSpPr>
        <p:spPr>
          <a:xfrm>
            <a:off x="1036800" y="6454197"/>
            <a:ext cx="3643200" cy="119345"/>
          </a:xfrm>
          <a:prstGeom prst="rect">
            <a:avLst/>
          </a:prstGeom>
          <a:noFill/>
        </p:spPr>
        <p:txBody>
          <a:bodyPr wrap="square" lIns="0" tIns="0" rIns="0" bIns="0" rtlCol="0" anchor="b" anchorCtr="0">
            <a:noAutofit/>
          </a:bodyPr>
          <a:lstStyle/>
          <a:p>
            <a:pPr>
              <a:lnSpc>
                <a:spcPts val="1100"/>
              </a:lnSpc>
            </a:pPr>
            <a:r>
              <a:rPr lang="de-DE" sz="850" dirty="0"/>
              <a:t>Hochschule für Technik, Wirtschaft und Kultur Leipzig</a:t>
            </a:r>
          </a:p>
        </p:txBody>
      </p:sp>
      <p:sp>
        <p:nvSpPr>
          <p:cNvPr id="2" name="Title Placeholder 1"/>
          <p:cNvSpPr>
            <a:spLocks noGrp="1"/>
          </p:cNvSpPr>
          <p:nvPr>
            <p:ph type="title"/>
          </p:nvPr>
        </p:nvSpPr>
        <p:spPr>
          <a:xfrm>
            <a:off x="538164" y="362476"/>
            <a:ext cx="8067674" cy="712800"/>
          </a:xfrm>
          <a:prstGeom prst="rect">
            <a:avLst/>
          </a:prstGeom>
        </p:spPr>
        <p:txBody>
          <a:bodyPr vert="horz" lIns="0" tIns="0" rIns="0" bIns="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38164" y="1445220"/>
            <a:ext cx="8067674" cy="469046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1036799" y="6205104"/>
            <a:ext cx="3643203" cy="224160"/>
          </a:xfrm>
          <a:prstGeom prst="rect">
            <a:avLst/>
          </a:prstGeom>
        </p:spPr>
        <p:txBody>
          <a:bodyPr vert="horz" lIns="0" tIns="0" rIns="0" bIns="0" rtlCol="0" anchor="b" anchorCtr="0"/>
          <a:lstStyle>
            <a:lvl1pPr algn="l">
              <a:lnSpc>
                <a:spcPts val="1100"/>
              </a:lnSpc>
              <a:defRPr sz="850">
                <a:solidFill>
                  <a:schemeClr val="tx1"/>
                </a:solidFill>
              </a:defRPr>
            </a:lvl1pPr>
          </a:lstStyle>
          <a:p>
            <a:r>
              <a:rPr lang="de-DE" dirty="0"/>
              <a:t>Titel Vorname Name, Bereich Fakultät, ggf. Institut/Professur</a:t>
            </a:r>
          </a:p>
        </p:txBody>
      </p:sp>
      <p:sp>
        <p:nvSpPr>
          <p:cNvPr id="6" name="Slide Number Placeholder 5"/>
          <p:cNvSpPr>
            <a:spLocks noGrp="1"/>
          </p:cNvSpPr>
          <p:nvPr>
            <p:ph type="sldNum" sz="quarter" idx="4"/>
          </p:nvPr>
        </p:nvSpPr>
        <p:spPr>
          <a:xfrm>
            <a:off x="538163" y="6206400"/>
            <a:ext cx="367691" cy="360000"/>
          </a:xfrm>
          <a:prstGeom prst="rect">
            <a:avLst/>
          </a:prstGeom>
        </p:spPr>
        <p:txBody>
          <a:bodyPr vert="horz" lIns="0" tIns="0" rIns="0" bIns="0" rtlCol="0" anchor="b" anchorCtr="0"/>
          <a:lstStyle>
            <a:lvl1pPr algn="l">
              <a:defRPr sz="1000" b="1">
                <a:solidFill>
                  <a:schemeClr val="tx1"/>
                </a:solidFill>
              </a:defRPr>
            </a:lvl1pPr>
          </a:lstStyle>
          <a:p>
            <a:fld id="{5DDB454C-C8BB-450C-A446-EA3D813FE484}" type="slidenum">
              <a:rPr lang="de-DE" smtClean="0"/>
              <a:pPr/>
              <a:t>‹Nr.›</a:t>
            </a:fld>
            <a:endParaRPr lang="de-DE" dirty="0"/>
          </a:p>
        </p:txBody>
      </p:sp>
      <p:grpSp>
        <p:nvGrpSpPr>
          <p:cNvPr id="4" name="Gruppieren 3"/>
          <p:cNvGrpSpPr/>
          <p:nvPr userDrawn="1"/>
        </p:nvGrpSpPr>
        <p:grpSpPr>
          <a:xfrm>
            <a:off x="0" y="396000"/>
            <a:ext cx="9144002" cy="712800"/>
            <a:chOff x="0" y="396000"/>
            <a:chExt cx="9144002" cy="712800"/>
          </a:xfrm>
          <a:solidFill>
            <a:schemeClr val="accent1"/>
          </a:solidFill>
        </p:grpSpPr>
        <p:sp>
          <p:nvSpPr>
            <p:cNvPr id="9" name="Rechteck 8">
              <a:extLst>
                <a:ext uri="{FF2B5EF4-FFF2-40B4-BE49-F238E27FC236}">
                  <a16:creationId xmlns:a16="http://schemas.microsoft.com/office/drawing/2014/main" id="{0D256C55-B59E-439E-82E9-BE1ECB9C3F54}"/>
                </a:ext>
              </a:extLst>
            </p:cNvPr>
            <p:cNvSpPr/>
            <p:nvPr userDrawn="1"/>
          </p:nvSpPr>
          <p:spPr>
            <a:xfrm>
              <a:off x="0" y="396000"/>
              <a:ext cx="190800" cy="712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Rechteck 9">
              <a:extLst>
                <a:ext uri="{FF2B5EF4-FFF2-40B4-BE49-F238E27FC236}">
                  <a16:creationId xmlns:a16="http://schemas.microsoft.com/office/drawing/2014/main" id="{0A9106C6-A852-4621-A5E1-394E184478EA}"/>
                </a:ext>
              </a:extLst>
            </p:cNvPr>
            <p:cNvSpPr/>
            <p:nvPr userDrawn="1"/>
          </p:nvSpPr>
          <p:spPr>
            <a:xfrm>
              <a:off x="8953202" y="396000"/>
              <a:ext cx="190800" cy="712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a:extLst>
              <a:ext uri="{FF2B5EF4-FFF2-40B4-BE49-F238E27FC236}">
                <a16:creationId xmlns:a16="http://schemas.microsoft.com/office/drawing/2014/main" id="{3D1D8969-A280-40EB-9D0E-2CBB7D7044E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79504" y="6252501"/>
            <a:ext cx="1137825" cy="295937"/>
          </a:xfrm>
          <a:prstGeom prst="rect">
            <a:avLst/>
          </a:prstGeom>
        </p:spPr>
      </p:pic>
    </p:spTree>
    <p:extLst>
      <p:ext uri="{BB962C8B-B14F-4D97-AF65-F5344CB8AC3E}">
        <p14:creationId xmlns:p14="http://schemas.microsoft.com/office/powerpoint/2010/main" val="132284102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Lst>
  <p:hf hdr="0"/>
  <p:txStyles>
    <p:title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p:titleStyle>
    <p:bodyStyle>
      <a:lvl1pPr marL="0" indent="0" algn="l" defTabSz="914400" rtl="0" eaLnBrk="1" latinLnBrk="0" hangingPunct="1">
        <a:lnSpc>
          <a:spcPct val="107000"/>
        </a:lnSpc>
        <a:spcBef>
          <a:spcPts val="0"/>
        </a:spcBef>
        <a:buFontTx/>
        <a:buNone/>
        <a:defRPr sz="1800" b="1" kern="1200" baseline="0">
          <a:solidFill>
            <a:schemeClr val="tx1"/>
          </a:solidFill>
          <a:latin typeface="+mn-lt"/>
          <a:ea typeface="+mn-ea"/>
          <a:cs typeface="+mn-cs"/>
        </a:defRPr>
      </a:lvl1pPr>
      <a:lvl2pPr marL="0" indent="0" algn="l" defTabSz="914400" rtl="0" eaLnBrk="1" latinLnBrk="0" hangingPunct="1">
        <a:lnSpc>
          <a:spcPct val="107000"/>
        </a:lnSpc>
        <a:spcBef>
          <a:spcPts val="0"/>
        </a:spcBef>
        <a:buFontTx/>
        <a:buNone/>
        <a:defRPr sz="1800" kern="1200">
          <a:solidFill>
            <a:schemeClr val="tx1"/>
          </a:solidFill>
          <a:latin typeface="+mn-lt"/>
          <a:ea typeface="+mn-ea"/>
          <a:cs typeface="+mn-cs"/>
        </a:defRPr>
      </a:lvl2pPr>
      <a:lvl3pPr marL="18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3pPr>
      <a:lvl4pPr marL="36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4pPr>
      <a:lvl5pPr marL="54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21">
          <p15:clr>
            <a:srgbClr val="F26B43"/>
          </p15:clr>
        </p15:guide>
        <p15:guide id="2" pos="339">
          <p15:clr>
            <a:srgbClr val="F26B43"/>
          </p15:clr>
        </p15:guide>
        <p15:guide id="3" orient="horz" pos="273">
          <p15:clr>
            <a:srgbClr val="F26B43"/>
          </p15:clr>
        </p15:guide>
        <p15:guide id="4" orient="horz" pos="3865">
          <p15:clr>
            <a:srgbClr val="F26B43"/>
          </p15:clr>
        </p15:guide>
        <p15:guide id="5" orient="horz" pos="944">
          <p15:clr>
            <a:srgbClr val="F26B43"/>
          </p15:clr>
        </p15:guide>
        <p15:guide id="6" orient="horz" pos="4117">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Textfeld 16">
            <a:extLst>
              <a:ext uri="{FF2B5EF4-FFF2-40B4-BE49-F238E27FC236}">
                <a16:creationId xmlns:a16="http://schemas.microsoft.com/office/drawing/2014/main" id="{473E5FEA-8EC8-4167-8CC5-8C678F2BEAB5}"/>
              </a:ext>
            </a:extLst>
          </p:cNvPr>
          <p:cNvSpPr txBox="1"/>
          <p:nvPr userDrawn="1"/>
        </p:nvSpPr>
        <p:spPr>
          <a:xfrm>
            <a:off x="1036800" y="6454197"/>
            <a:ext cx="3643200" cy="119345"/>
          </a:xfrm>
          <a:prstGeom prst="rect">
            <a:avLst/>
          </a:prstGeom>
          <a:noFill/>
        </p:spPr>
        <p:txBody>
          <a:bodyPr wrap="square" lIns="0" tIns="0" rIns="0" bIns="0" rtlCol="0" anchor="b" anchorCtr="0">
            <a:noAutofit/>
          </a:bodyPr>
          <a:lstStyle/>
          <a:p>
            <a:pPr>
              <a:lnSpc>
                <a:spcPts val="1100"/>
              </a:lnSpc>
            </a:pPr>
            <a:r>
              <a:rPr lang="de-DE" sz="850" dirty="0"/>
              <a:t>Hochschule für Technik, Wirtschaft und Kultur Leipzig</a:t>
            </a:r>
          </a:p>
        </p:txBody>
      </p:sp>
      <p:sp>
        <p:nvSpPr>
          <p:cNvPr id="2" name="Title Placeholder 1"/>
          <p:cNvSpPr>
            <a:spLocks noGrp="1"/>
          </p:cNvSpPr>
          <p:nvPr>
            <p:ph type="title"/>
          </p:nvPr>
        </p:nvSpPr>
        <p:spPr>
          <a:xfrm>
            <a:off x="538164" y="362476"/>
            <a:ext cx="8067674" cy="712800"/>
          </a:xfrm>
          <a:prstGeom prst="rect">
            <a:avLst/>
          </a:prstGeom>
        </p:spPr>
        <p:txBody>
          <a:bodyPr vert="horz" lIns="0" tIns="0" rIns="0" bIns="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38164" y="1445220"/>
            <a:ext cx="8067674" cy="469046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1036799" y="6205104"/>
            <a:ext cx="3643203" cy="224160"/>
          </a:xfrm>
          <a:prstGeom prst="rect">
            <a:avLst/>
          </a:prstGeom>
        </p:spPr>
        <p:txBody>
          <a:bodyPr vert="horz" lIns="0" tIns="0" rIns="0" bIns="0" rtlCol="0" anchor="b" anchorCtr="0"/>
          <a:lstStyle>
            <a:lvl1pPr algn="l">
              <a:lnSpc>
                <a:spcPts val="1100"/>
              </a:lnSpc>
              <a:defRPr sz="850">
                <a:solidFill>
                  <a:schemeClr val="tx1"/>
                </a:solidFill>
              </a:defRPr>
            </a:lvl1pPr>
          </a:lstStyle>
          <a:p>
            <a:r>
              <a:rPr lang="de-DE" dirty="0"/>
              <a:t>Titel Vorname Name, Bereich Fakultät, ggf. Institut/Professur</a:t>
            </a:r>
          </a:p>
        </p:txBody>
      </p:sp>
      <p:sp>
        <p:nvSpPr>
          <p:cNvPr id="6" name="Slide Number Placeholder 5"/>
          <p:cNvSpPr>
            <a:spLocks noGrp="1"/>
          </p:cNvSpPr>
          <p:nvPr>
            <p:ph type="sldNum" sz="quarter" idx="4"/>
          </p:nvPr>
        </p:nvSpPr>
        <p:spPr>
          <a:xfrm>
            <a:off x="538163" y="6206400"/>
            <a:ext cx="367691" cy="360000"/>
          </a:xfrm>
          <a:prstGeom prst="rect">
            <a:avLst/>
          </a:prstGeom>
        </p:spPr>
        <p:txBody>
          <a:bodyPr vert="horz" lIns="0" tIns="0" rIns="0" bIns="0" rtlCol="0" anchor="b" anchorCtr="0"/>
          <a:lstStyle>
            <a:lvl1pPr algn="l">
              <a:defRPr sz="1000" b="1">
                <a:solidFill>
                  <a:schemeClr val="tx1"/>
                </a:solidFill>
              </a:defRPr>
            </a:lvl1pPr>
          </a:lstStyle>
          <a:p>
            <a:fld id="{5DDB454C-C8BB-450C-A446-EA3D813FE484}" type="slidenum">
              <a:rPr lang="de-DE" smtClean="0"/>
              <a:pPr/>
              <a:t>‹Nr.›</a:t>
            </a:fld>
            <a:endParaRPr lang="de-DE" dirty="0"/>
          </a:p>
        </p:txBody>
      </p:sp>
      <p:grpSp>
        <p:nvGrpSpPr>
          <p:cNvPr id="4" name="Gruppieren 3"/>
          <p:cNvGrpSpPr/>
          <p:nvPr userDrawn="1"/>
        </p:nvGrpSpPr>
        <p:grpSpPr>
          <a:xfrm>
            <a:off x="0" y="396000"/>
            <a:ext cx="9144002" cy="712800"/>
            <a:chOff x="0" y="396000"/>
            <a:chExt cx="9144002" cy="712800"/>
          </a:xfrm>
          <a:solidFill>
            <a:schemeClr val="accent1"/>
          </a:solidFill>
        </p:grpSpPr>
        <p:sp>
          <p:nvSpPr>
            <p:cNvPr id="9" name="Rechteck 8">
              <a:extLst>
                <a:ext uri="{FF2B5EF4-FFF2-40B4-BE49-F238E27FC236}">
                  <a16:creationId xmlns:a16="http://schemas.microsoft.com/office/drawing/2014/main" id="{0D256C55-B59E-439E-82E9-BE1ECB9C3F54}"/>
                </a:ext>
              </a:extLst>
            </p:cNvPr>
            <p:cNvSpPr/>
            <p:nvPr userDrawn="1"/>
          </p:nvSpPr>
          <p:spPr>
            <a:xfrm>
              <a:off x="0" y="396000"/>
              <a:ext cx="190800" cy="7128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Rechteck 9">
              <a:extLst>
                <a:ext uri="{FF2B5EF4-FFF2-40B4-BE49-F238E27FC236}">
                  <a16:creationId xmlns:a16="http://schemas.microsoft.com/office/drawing/2014/main" id="{0A9106C6-A852-4621-A5E1-394E184478EA}"/>
                </a:ext>
              </a:extLst>
            </p:cNvPr>
            <p:cNvSpPr/>
            <p:nvPr userDrawn="1"/>
          </p:nvSpPr>
          <p:spPr>
            <a:xfrm>
              <a:off x="8953202" y="396000"/>
              <a:ext cx="190800" cy="7128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a:extLst>
              <a:ext uri="{FF2B5EF4-FFF2-40B4-BE49-F238E27FC236}">
                <a16:creationId xmlns:a16="http://schemas.microsoft.com/office/drawing/2014/main" id="{3D1D8969-A280-40EB-9D0E-2CBB7D7044E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79504" y="6252501"/>
            <a:ext cx="1137825" cy="295937"/>
          </a:xfrm>
          <a:prstGeom prst="rect">
            <a:avLst/>
          </a:prstGeom>
        </p:spPr>
      </p:pic>
    </p:spTree>
    <p:extLst>
      <p:ext uri="{BB962C8B-B14F-4D97-AF65-F5344CB8AC3E}">
        <p14:creationId xmlns:p14="http://schemas.microsoft.com/office/powerpoint/2010/main" val="174143752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hf hdr="0"/>
  <p:txStyles>
    <p:title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p:titleStyle>
    <p:bodyStyle>
      <a:lvl1pPr marL="0" indent="0" algn="l" defTabSz="914400" rtl="0" eaLnBrk="1" latinLnBrk="0" hangingPunct="1">
        <a:lnSpc>
          <a:spcPct val="107000"/>
        </a:lnSpc>
        <a:spcBef>
          <a:spcPts val="0"/>
        </a:spcBef>
        <a:buFontTx/>
        <a:buNone/>
        <a:defRPr sz="1800" b="1" kern="1200" baseline="0">
          <a:solidFill>
            <a:schemeClr val="tx1"/>
          </a:solidFill>
          <a:latin typeface="+mn-lt"/>
          <a:ea typeface="+mn-ea"/>
          <a:cs typeface="+mn-cs"/>
        </a:defRPr>
      </a:lvl1pPr>
      <a:lvl2pPr marL="0" indent="0" algn="l" defTabSz="914400" rtl="0" eaLnBrk="1" latinLnBrk="0" hangingPunct="1">
        <a:lnSpc>
          <a:spcPct val="107000"/>
        </a:lnSpc>
        <a:spcBef>
          <a:spcPts val="0"/>
        </a:spcBef>
        <a:buFontTx/>
        <a:buNone/>
        <a:defRPr sz="1800" kern="1200">
          <a:solidFill>
            <a:schemeClr val="tx1"/>
          </a:solidFill>
          <a:latin typeface="+mn-lt"/>
          <a:ea typeface="+mn-ea"/>
          <a:cs typeface="+mn-cs"/>
        </a:defRPr>
      </a:lvl2pPr>
      <a:lvl3pPr marL="18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3pPr>
      <a:lvl4pPr marL="36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4pPr>
      <a:lvl5pPr marL="54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21">
          <p15:clr>
            <a:srgbClr val="F26B43"/>
          </p15:clr>
        </p15:guide>
        <p15:guide id="2" pos="339">
          <p15:clr>
            <a:srgbClr val="F26B43"/>
          </p15:clr>
        </p15:guide>
        <p15:guide id="3" orient="horz" pos="273">
          <p15:clr>
            <a:srgbClr val="F26B43"/>
          </p15:clr>
        </p15:guide>
        <p15:guide id="4" orient="horz" pos="3865">
          <p15:clr>
            <a:srgbClr val="F26B43"/>
          </p15:clr>
        </p15:guide>
        <p15:guide id="5" orient="horz" pos="944">
          <p15:clr>
            <a:srgbClr val="F26B43"/>
          </p15:clr>
        </p15:guide>
        <p15:guide id="6" orient="horz" pos="4117">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Textfeld 16">
            <a:extLst>
              <a:ext uri="{FF2B5EF4-FFF2-40B4-BE49-F238E27FC236}">
                <a16:creationId xmlns:a16="http://schemas.microsoft.com/office/drawing/2014/main" id="{473E5FEA-8EC8-4167-8CC5-8C678F2BEAB5}"/>
              </a:ext>
            </a:extLst>
          </p:cNvPr>
          <p:cNvSpPr txBox="1"/>
          <p:nvPr userDrawn="1"/>
        </p:nvSpPr>
        <p:spPr>
          <a:xfrm>
            <a:off x="1036800" y="6454197"/>
            <a:ext cx="3643200" cy="119345"/>
          </a:xfrm>
          <a:prstGeom prst="rect">
            <a:avLst/>
          </a:prstGeom>
          <a:noFill/>
        </p:spPr>
        <p:txBody>
          <a:bodyPr wrap="square" lIns="0" tIns="0" rIns="0" bIns="0" rtlCol="0" anchor="b" anchorCtr="0">
            <a:noAutofit/>
          </a:bodyPr>
          <a:lstStyle/>
          <a:p>
            <a:pPr>
              <a:lnSpc>
                <a:spcPts val="1100"/>
              </a:lnSpc>
            </a:pPr>
            <a:r>
              <a:rPr lang="de-DE" sz="850" dirty="0"/>
              <a:t>Hochschule für Technik, Wirtschaft und Kultur Leipzig</a:t>
            </a:r>
          </a:p>
        </p:txBody>
      </p:sp>
      <p:sp>
        <p:nvSpPr>
          <p:cNvPr id="2" name="Title Placeholder 1"/>
          <p:cNvSpPr>
            <a:spLocks noGrp="1"/>
          </p:cNvSpPr>
          <p:nvPr>
            <p:ph type="title"/>
          </p:nvPr>
        </p:nvSpPr>
        <p:spPr>
          <a:xfrm>
            <a:off x="538164" y="362476"/>
            <a:ext cx="8067674" cy="712800"/>
          </a:xfrm>
          <a:prstGeom prst="rect">
            <a:avLst/>
          </a:prstGeom>
        </p:spPr>
        <p:txBody>
          <a:bodyPr vert="horz" lIns="0" tIns="0" rIns="0" bIns="0" rtlCol="0" anchor="t" anchorCtr="0">
            <a:noAutofit/>
          </a:bodyPr>
          <a:lstStyle/>
          <a:p>
            <a:r>
              <a:rPr lang="de-DE" dirty="0"/>
              <a:t>Mastertitelformat bearbeiten</a:t>
            </a:r>
            <a:endParaRPr lang="en-US" dirty="0"/>
          </a:p>
        </p:txBody>
      </p:sp>
      <p:sp>
        <p:nvSpPr>
          <p:cNvPr id="3" name="Text Placeholder 2"/>
          <p:cNvSpPr>
            <a:spLocks noGrp="1"/>
          </p:cNvSpPr>
          <p:nvPr>
            <p:ph type="body" idx="1"/>
          </p:nvPr>
        </p:nvSpPr>
        <p:spPr>
          <a:xfrm>
            <a:off x="538164" y="1445220"/>
            <a:ext cx="8067674" cy="4690468"/>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Footer Placeholder 4"/>
          <p:cNvSpPr>
            <a:spLocks noGrp="1"/>
          </p:cNvSpPr>
          <p:nvPr>
            <p:ph type="ftr" sz="quarter" idx="3"/>
          </p:nvPr>
        </p:nvSpPr>
        <p:spPr>
          <a:xfrm>
            <a:off x="1036799" y="6205104"/>
            <a:ext cx="3643203" cy="224160"/>
          </a:xfrm>
          <a:prstGeom prst="rect">
            <a:avLst/>
          </a:prstGeom>
        </p:spPr>
        <p:txBody>
          <a:bodyPr vert="horz" lIns="0" tIns="0" rIns="0" bIns="0" rtlCol="0" anchor="b" anchorCtr="0"/>
          <a:lstStyle>
            <a:lvl1pPr algn="l">
              <a:lnSpc>
                <a:spcPts val="1100"/>
              </a:lnSpc>
              <a:defRPr sz="850">
                <a:solidFill>
                  <a:schemeClr val="tx1"/>
                </a:solidFill>
              </a:defRPr>
            </a:lvl1pPr>
          </a:lstStyle>
          <a:p>
            <a:r>
              <a:rPr lang="de-DE" dirty="0"/>
              <a:t>Titel Vorname Name, Bereich Fakultät, ggf. Institut/Professur</a:t>
            </a:r>
          </a:p>
        </p:txBody>
      </p:sp>
      <p:sp>
        <p:nvSpPr>
          <p:cNvPr id="6" name="Slide Number Placeholder 5"/>
          <p:cNvSpPr>
            <a:spLocks noGrp="1"/>
          </p:cNvSpPr>
          <p:nvPr>
            <p:ph type="sldNum" sz="quarter" idx="4"/>
          </p:nvPr>
        </p:nvSpPr>
        <p:spPr>
          <a:xfrm>
            <a:off x="538163" y="6206400"/>
            <a:ext cx="367691" cy="360000"/>
          </a:xfrm>
          <a:prstGeom prst="rect">
            <a:avLst/>
          </a:prstGeom>
        </p:spPr>
        <p:txBody>
          <a:bodyPr vert="horz" lIns="0" tIns="0" rIns="0" bIns="0" rtlCol="0" anchor="b" anchorCtr="0"/>
          <a:lstStyle>
            <a:lvl1pPr algn="l">
              <a:defRPr sz="1000" b="1">
                <a:solidFill>
                  <a:schemeClr val="tx1"/>
                </a:solidFill>
              </a:defRPr>
            </a:lvl1pPr>
          </a:lstStyle>
          <a:p>
            <a:fld id="{5DDB454C-C8BB-450C-A446-EA3D813FE484}" type="slidenum">
              <a:rPr lang="de-DE" smtClean="0"/>
              <a:pPr/>
              <a:t>‹Nr.›</a:t>
            </a:fld>
            <a:endParaRPr lang="de-DE" dirty="0"/>
          </a:p>
        </p:txBody>
      </p:sp>
      <p:grpSp>
        <p:nvGrpSpPr>
          <p:cNvPr id="4" name="Gruppieren 3"/>
          <p:cNvGrpSpPr/>
          <p:nvPr userDrawn="1"/>
        </p:nvGrpSpPr>
        <p:grpSpPr>
          <a:xfrm>
            <a:off x="0" y="396000"/>
            <a:ext cx="9144002" cy="712800"/>
            <a:chOff x="0" y="396000"/>
            <a:chExt cx="9144002" cy="712800"/>
          </a:xfrm>
          <a:solidFill>
            <a:schemeClr val="accent1"/>
          </a:solidFill>
        </p:grpSpPr>
        <p:sp>
          <p:nvSpPr>
            <p:cNvPr id="9" name="Rechteck 8">
              <a:extLst>
                <a:ext uri="{FF2B5EF4-FFF2-40B4-BE49-F238E27FC236}">
                  <a16:creationId xmlns:a16="http://schemas.microsoft.com/office/drawing/2014/main" id="{0D256C55-B59E-439E-82E9-BE1ECB9C3F54}"/>
                </a:ext>
              </a:extLst>
            </p:cNvPr>
            <p:cNvSpPr/>
            <p:nvPr userDrawn="1"/>
          </p:nvSpPr>
          <p:spPr>
            <a:xfrm>
              <a:off x="0" y="396000"/>
              <a:ext cx="190800" cy="7128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Rechteck 9">
              <a:extLst>
                <a:ext uri="{FF2B5EF4-FFF2-40B4-BE49-F238E27FC236}">
                  <a16:creationId xmlns:a16="http://schemas.microsoft.com/office/drawing/2014/main" id="{0A9106C6-A852-4621-A5E1-394E184478EA}"/>
                </a:ext>
              </a:extLst>
            </p:cNvPr>
            <p:cNvSpPr/>
            <p:nvPr userDrawn="1"/>
          </p:nvSpPr>
          <p:spPr>
            <a:xfrm>
              <a:off x="8953202" y="396000"/>
              <a:ext cx="190800" cy="7128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5" name="Grafik 14">
            <a:extLst>
              <a:ext uri="{FF2B5EF4-FFF2-40B4-BE49-F238E27FC236}">
                <a16:creationId xmlns:a16="http://schemas.microsoft.com/office/drawing/2014/main" id="{3D1D8969-A280-40EB-9D0E-2CBB7D7044E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79504" y="6252501"/>
            <a:ext cx="1137825" cy="295937"/>
          </a:xfrm>
          <a:prstGeom prst="rect">
            <a:avLst/>
          </a:prstGeom>
        </p:spPr>
      </p:pic>
    </p:spTree>
    <p:extLst>
      <p:ext uri="{BB962C8B-B14F-4D97-AF65-F5344CB8AC3E}">
        <p14:creationId xmlns:p14="http://schemas.microsoft.com/office/powerpoint/2010/main" val="418705890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p:txStyles>
    <p:title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p:titleStyle>
    <p:bodyStyle>
      <a:lvl1pPr marL="0" indent="0" algn="l" defTabSz="914400" rtl="0" eaLnBrk="1" latinLnBrk="0" hangingPunct="1">
        <a:lnSpc>
          <a:spcPct val="107000"/>
        </a:lnSpc>
        <a:spcBef>
          <a:spcPts val="0"/>
        </a:spcBef>
        <a:buFontTx/>
        <a:buNone/>
        <a:defRPr sz="1800" b="1" kern="1200" baseline="0">
          <a:solidFill>
            <a:schemeClr val="tx1"/>
          </a:solidFill>
          <a:latin typeface="+mn-lt"/>
          <a:ea typeface="+mn-ea"/>
          <a:cs typeface="+mn-cs"/>
        </a:defRPr>
      </a:lvl1pPr>
      <a:lvl2pPr marL="0" indent="0" algn="l" defTabSz="914400" rtl="0" eaLnBrk="1" latinLnBrk="0" hangingPunct="1">
        <a:lnSpc>
          <a:spcPct val="107000"/>
        </a:lnSpc>
        <a:spcBef>
          <a:spcPts val="0"/>
        </a:spcBef>
        <a:buFontTx/>
        <a:buNone/>
        <a:defRPr sz="1800" kern="1200">
          <a:solidFill>
            <a:schemeClr val="tx1"/>
          </a:solidFill>
          <a:latin typeface="+mn-lt"/>
          <a:ea typeface="+mn-ea"/>
          <a:cs typeface="+mn-cs"/>
        </a:defRPr>
      </a:lvl2pPr>
      <a:lvl3pPr marL="18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3pPr>
      <a:lvl4pPr marL="36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4pPr>
      <a:lvl5pPr marL="540000" indent="-180000" algn="l" defTabSz="914400" rtl="0" eaLnBrk="1" latinLnBrk="0" hangingPunct="1">
        <a:lnSpc>
          <a:spcPct val="107000"/>
        </a:lnSpc>
        <a:spcBef>
          <a:spcPts val="0"/>
        </a:spcBef>
        <a:spcAft>
          <a:spcPts val="425"/>
        </a:spcAft>
        <a:buFont typeface="Work Sans" panose="00000500000000000000" pitchFamily="2"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421">
          <p15:clr>
            <a:srgbClr val="F26B43"/>
          </p15:clr>
        </p15:guide>
        <p15:guide id="2" pos="339">
          <p15:clr>
            <a:srgbClr val="F26B43"/>
          </p15:clr>
        </p15:guide>
        <p15:guide id="3" orient="horz" pos="273">
          <p15:clr>
            <a:srgbClr val="F26B43"/>
          </p15:clr>
        </p15:guide>
        <p15:guide id="4" orient="horz" pos="3865">
          <p15:clr>
            <a:srgbClr val="F26B43"/>
          </p15:clr>
        </p15:guide>
        <p15:guide id="5" orient="horz" pos="944">
          <p15:clr>
            <a:srgbClr val="F26B43"/>
          </p15:clr>
        </p15:guide>
        <p15:guide id="6" orient="horz" pos="4117">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6.png"/><Relationship Id="rId12" Type="http://schemas.microsoft.com/office/2007/relationships/hdphoto" Target="../media/hdphoto5.wdp"/><Relationship Id="rId2" Type="http://schemas.openxmlformats.org/officeDocument/2006/relationships/image" Target="../media/image3.png"/><Relationship Id="rId1" Type="http://schemas.openxmlformats.org/officeDocument/2006/relationships/slideLayout" Target="../slideLayouts/slideLayout3.xml"/><Relationship Id="rId6" Type="http://schemas.microsoft.com/office/2007/relationships/hdphoto" Target="../media/hdphoto2.wdp"/><Relationship Id="rId11" Type="http://schemas.openxmlformats.org/officeDocument/2006/relationships/image" Target="../media/image8.png"/><Relationship Id="rId5" Type="http://schemas.openxmlformats.org/officeDocument/2006/relationships/image" Target="../media/image5.png"/><Relationship Id="rId10" Type="http://schemas.microsoft.com/office/2007/relationships/hdphoto" Target="../media/hdphoto4.wdp"/><Relationship Id="rId4" Type="http://schemas.openxmlformats.org/officeDocument/2006/relationships/image" Target="../media/image4.jpe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hyperlink" Target="https://www.autodesk.de/products/featurecam/subscribe"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precifast.de/cnc-programmierung-mit-g-code/" TargetMode="External"/><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CDCB29-B033-824F-9579-DE7C9ACEFED0}"/>
              </a:ext>
            </a:extLst>
          </p:cNvPr>
          <p:cNvSpPr>
            <a:spLocks noGrp="1"/>
          </p:cNvSpPr>
          <p:nvPr>
            <p:ph type="ctrTitle"/>
          </p:nvPr>
        </p:nvSpPr>
        <p:spPr/>
        <p:txBody>
          <a:bodyPr/>
          <a:lstStyle/>
          <a:p>
            <a:pPr algn="ctr"/>
            <a:r>
              <a:rPr lang="de-DE" dirty="0"/>
              <a:t>Workflow bei CNC- Arbeiten </a:t>
            </a:r>
          </a:p>
        </p:txBody>
      </p:sp>
      <p:sp>
        <p:nvSpPr>
          <p:cNvPr id="3" name="Datumsplatzhalter 2">
            <a:extLst>
              <a:ext uri="{FF2B5EF4-FFF2-40B4-BE49-F238E27FC236}">
                <a16:creationId xmlns:a16="http://schemas.microsoft.com/office/drawing/2014/main" id="{4DA9B5AA-E63F-EE47-9BC2-E53EBF38A80D}"/>
              </a:ext>
            </a:extLst>
          </p:cNvPr>
          <p:cNvSpPr>
            <a:spLocks noGrp="1"/>
          </p:cNvSpPr>
          <p:nvPr>
            <p:ph type="dt" sz="half" idx="10"/>
          </p:nvPr>
        </p:nvSpPr>
        <p:spPr/>
        <p:txBody>
          <a:bodyPr/>
          <a:lstStyle/>
          <a:p>
            <a:fld id="{E4612975-D8C2-4BA9-A85C-A39EEEE43493}" type="datetime4">
              <a:rPr lang="de-DE" smtClean="0"/>
              <a:pPr/>
              <a:t>25. Mai 2021</a:t>
            </a:fld>
            <a:endParaRPr lang="de-DE" dirty="0"/>
          </a:p>
        </p:txBody>
      </p:sp>
    </p:spTree>
    <p:extLst>
      <p:ext uri="{BB962C8B-B14F-4D97-AF65-F5344CB8AC3E}">
        <p14:creationId xmlns:p14="http://schemas.microsoft.com/office/powerpoint/2010/main" val="57225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10</a:t>
            </a:fld>
            <a:endParaRPr lang="de-DE"/>
          </a:p>
        </p:txBody>
      </p:sp>
      <p:sp>
        <p:nvSpPr>
          <p:cNvPr id="7" name="Titel 6">
            <a:extLst>
              <a:ext uri="{FF2B5EF4-FFF2-40B4-BE49-F238E27FC236}">
                <a16:creationId xmlns:a16="http://schemas.microsoft.com/office/drawing/2014/main" id="{D37C4075-DDE2-E946-876A-33EC12D33E8F}"/>
              </a:ext>
            </a:extLst>
          </p:cNvPr>
          <p:cNvSpPr>
            <a:spLocks noGrp="1"/>
          </p:cNvSpPr>
          <p:nvPr>
            <p:ph type="title"/>
          </p:nvPr>
        </p:nvSpPr>
        <p:spPr/>
        <p:txBody>
          <a:bodyPr/>
          <a:lstStyle/>
          <a:p>
            <a:r>
              <a:rPr lang="de-DE" dirty="0" err="1"/>
              <a:t>Arduino</a:t>
            </a:r>
            <a:r>
              <a:rPr lang="de-DE" dirty="0"/>
              <a:t> Programmierung</a:t>
            </a:r>
          </a:p>
        </p:txBody>
      </p:sp>
      <p:sp>
        <p:nvSpPr>
          <p:cNvPr id="2" name="Textfeld 1">
            <a:extLst>
              <a:ext uri="{FF2B5EF4-FFF2-40B4-BE49-F238E27FC236}">
                <a16:creationId xmlns:a16="http://schemas.microsoft.com/office/drawing/2014/main" id="{AA717873-CAE3-C343-B2D8-C11DA799E4C0}"/>
              </a:ext>
            </a:extLst>
          </p:cNvPr>
          <p:cNvSpPr txBox="1"/>
          <p:nvPr/>
        </p:nvSpPr>
        <p:spPr>
          <a:xfrm>
            <a:off x="3594809" y="3086192"/>
            <a:ext cx="1954381" cy="369332"/>
          </a:xfrm>
          <a:prstGeom prst="rect">
            <a:avLst/>
          </a:prstGeom>
          <a:noFill/>
        </p:spPr>
        <p:txBody>
          <a:bodyPr wrap="none" rtlCol="0">
            <a:spAutoFit/>
          </a:bodyPr>
          <a:lstStyle/>
          <a:p>
            <a:r>
              <a:rPr lang="de-DE" dirty="0" err="1"/>
              <a:t>Soon</a:t>
            </a:r>
            <a:r>
              <a:rPr lang="de-DE" dirty="0"/>
              <a:t> </a:t>
            </a:r>
            <a:r>
              <a:rPr lang="de-DE" dirty="0" err="1"/>
              <a:t>to</a:t>
            </a:r>
            <a:r>
              <a:rPr lang="de-DE" dirty="0"/>
              <a:t> </a:t>
            </a:r>
            <a:r>
              <a:rPr lang="de-DE" dirty="0" err="1"/>
              <a:t>be</a:t>
            </a:r>
            <a:r>
              <a:rPr lang="de-DE" dirty="0"/>
              <a:t> </a:t>
            </a:r>
            <a:r>
              <a:rPr lang="de-DE" dirty="0" err="1"/>
              <a:t>more</a:t>
            </a:r>
            <a:r>
              <a:rPr lang="de-DE" dirty="0"/>
              <a:t> </a:t>
            </a:r>
          </a:p>
        </p:txBody>
      </p:sp>
    </p:spTree>
    <p:extLst>
      <p:ext uri="{BB962C8B-B14F-4D97-AF65-F5344CB8AC3E}">
        <p14:creationId xmlns:p14="http://schemas.microsoft.com/office/powerpoint/2010/main" val="3106171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Gerade Verbindung 28">
            <a:extLst>
              <a:ext uri="{FF2B5EF4-FFF2-40B4-BE49-F238E27FC236}">
                <a16:creationId xmlns:a16="http://schemas.microsoft.com/office/drawing/2014/main" id="{36E645B4-E4E2-554B-BAFB-D2F7BD71211E}"/>
              </a:ext>
            </a:extLst>
          </p:cNvPr>
          <p:cNvCxnSpPr>
            <a:cxnSpLocks/>
          </p:cNvCxnSpPr>
          <p:nvPr/>
        </p:nvCxnSpPr>
        <p:spPr>
          <a:xfrm>
            <a:off x="2705100" y="1075276"/>
            <a:ext cx="0" cy="4806036"/>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 name="Fußzeilenplatzhalter 3">
            <a:extLst>
              <a:ext uri="{FF2B5EF4-FFF2-40B4-BE49-F238E27FC236}">
                <a16:creationId xmlns:a16="http://schemas.microsoft.com/office/drawing/2014/main" id="{EB76D251-79DB-0346-9720-737821E9AE37}"/>
              </a:ext>
            </a:extLst>
          </p:cNvPr>
          <p:cNvSpPr>
            <a:spLocks noGrp="1"/>
          </p:cNvSpPr>
          <p:nvPr>
            <p:ph type="ftr" sz="quarter" idx="4294967295"/>
          </p:nvPr>
        </p:nvSpPr>
        <p:spPr>
          <a:xfrm>
            <a:off x="1036799" y="6205104"/>
            <a:ext cx="3643203" cy="224160"/>
          </a:xfrm>
        </p:spPr>
        <p:txBody>
          <a:bodyPr/>
          <a:lstStyle/>
          <a:p>
            <a:r>
              <a:rPr lang="de-DE" dirty="0"/>
              <a:t>Titel Vorname Name, Bereich Fakultät, ggf. Institut/Professur</a:t>
            </a:r>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11</a:t>
            </a:fld>
            <a:endParaRPr lang="de-DE"/>
          </a:p>
        </p:txBody>
      </p:sp>
      <p:sp>
        <p:nvSpPr>
          <p:cNvPr id="7" name="Titel 6">
            <a:extLst>
              <a:ext uri="{FF2B5EF4-FFF2-40B4-BE49-F238E27FC236}">
                <a16:creationId xmlns:a16="http://schemas.microsoft.com/office/drawing/2014/main" id="{D37C4075-DDE2-E946-876A-33EC12D33E8F}"/>
              </a:ext>
            </a:extLst>
          </p:cNvPr>
          <p:cNvSpPr>
            <a:spLocks noGrp="1"/>
          </p:cNvSpPr>
          <p:nvPr>
            <p:ph type="title"/>
          </p:nvPr>
        </p:nvSpPr>
        <p:spPr/>
        <p:txBody>
          <a:bodyPr/>
          <a:lstStyle/>
          <a:p>
            <a:r>
              <a:rPr lang="de-DE" dirty="0" err="1"/>
              <a:t>Arduino</a:t>
            </a:r>
            <a:r>
              <a:rPr lang="de-DE" dirty="0"/>
              <a:t> Programmierung</a:t>
            </a:r>
          </a:p>
        </p:txBody>
      </p:sp>
      <p:pic>
        <p:nvPicPr>
          <p:cNvPr id="1026" name="Picture 2" descr="Nema 23 Stepper Motor, 2.8A, 1.8 degree, 2 phase 4 wires | ATO.com">
            <a:extLst>
              <a:ext uri="{FF2B5EF4-FFF2-40B4-BE49-F238E27FC236}">
                <a16:creationId xmlns:a16="http://schemas.microsoft.com/office/drawing/2014/main" id="{1EC862BE-087F-8C4E-981E-FA3002EA44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245" y="1540745"/>
            <a:ext cx="1338310" cy="133831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Nema 23 Stepper Motor, 2.8A, 1.8 degree, 2 phase 4 wires | ATO.com">
            <a:extLst>
              <a:ext uri="{FF2B5EF4-FFF2-40B4-BE49-F238E27FC236}">
                <a16:creationId xmlns:a16="http://schemas.microsoft.com/office/drawing/2014/main" id="{5023145A-0B2D-1B40-8423-5E2D0B9B76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245" y="3788924"/>
            <a:ext cx="1338310" cy="133831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Nema 23 Stepper Motor, 2.8A, 1.8 degree, 2 phase 4 wires | ATO.com">
            <a:extLst>
              <a:ext uri="{FF2B5EF4-FFF2-40B4-BE49-F238E27FC236}">
                <a16:creationId xmlns:a16="http://schemas.microsoft.com/office/drawing/2014/main" id="{3B31BCC4-751A-4B4B-B285-FCE04CD4C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1077" y="2654300"/>
            <a:ext cx="1338310" cy="133831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ABX00021 | Arduino UNO WiFi Rev2 | Distrelec Deutschland">
            <a:extLst>
              <a:ext uri="{FF2B5EF4-FFF2-40B4-BE49-F238E27FC236}">
                <a16:creationId xmlns:a16="http://schemas.microsoft.com/office/drawing/2014/main" id="{3426F815-D1F5-9545-A710-322649213A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602" y="2532888"/>
            <a:ext cx="3200400" cy="179222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Gewinkelte Verbindung 5">
            <a:extLst>
              <a:ext uri="{FF2B5EF4-FFF2-40B4-BE49-F238E27FC236}">
                <a16:creationId xmlns:a16="http://schemas.microsoft.com/office/drawing/2014/main" id="{885F2006-BB67-0C48-BB37-44EC8FD58E8D}"/>
              </a:ext>
            </a:extLst>
          </p:cNvPr>
          <p:cNvCxnSpPr>
            <a:stCxn id="10" idx="0"/>
            <a:endCxn id="1026" idx="1"/>
          </p:cNvCxnSpPr>
          <p:nvPr/>
        </p:nvCxnSpPr>
        <p:spPr>
          <a:xfrm rot="5400000" flipH="1" flipV="1">
            <a:off x="3850529" y="1439173"/>
            <a:ext cx="322988" cy="1864443"/>
          </a:xfrm>
          <a:prstGeom prst="bentConnector2">
            <a:avLst/>
          </a:prstGeom>
          <a:ln w="38100"/>
        </p:spPr>
        <p:style>
          <a:lnRef idx="1">
            <a:schemeClr val="accent1"/>
          </a:lnRef>
          <a:fillRef idx="0">
            <a:schemeClr val="accent1"/>
          </a:fillRef>
          <a:effectRef idx="0">
            <a:schemeClr val="accent1"/>
          </a:effectRef>
          <a:fontRef idx="minor">
            <a:schemeClr val="tx1"/>
          </a:fontRef>
        </p:style>
      </p:cxnSp>
      <p:cxnSp>
        <p:nvCxnSpPr>
          <p:cNvPr id="12" name="Gewinkelte Verbindung 11">
            <a:extLst>
              <a:ext uri="{FF2B5EF4-FFF2-40B4-BE49-F238E27FC236}">
                <a16:creationId xmlns:a16="http://schemas.microsoft.com/office/drawing/2014/main" id="{EAC5A91D-3751-5342-A0D6-8861585EDBF4}"/>
              </a:ext>
            </a:extLst>
          </p:cNvPr>
          <p:cNvCxnSpPr>
            <a:cxnSpLocks/>
            <a:stCxn id="10" idx="0"/>
            <a:endCxn id="9" idx="1"/>
          </p:cNvCxnSpPr>
          <p:nvPr/>
        </p:nvCxnSpPr>
        <p:spPr>
          <a:xfrm rot="16200000" flipH="1">
            <a:off x="3620155" y="1992534"/>
            <a:ext cx="790567" cy="1871275"/>
          </a:xfrm>
          <a:prstGeom prst="bentConnector4">
            <a:avLst>
              <a:gd name="adj1" fmla="val -28916"/>
              <a:gd name="adj2" fmla="val 92757"/>
            </a:avLst>
          </a:prstGeom>
          <a:ln w="38100"/>
        </p:spPr>
        <p:style>
          <a:lnRef idx="1">
            <a:schemeClr val="accent1"/>
          </a:lnRef>
          <a:fillRef idx="0">
            <a:schemeClr val="accent1"/>
          </a:fillRef>
          <a:effectRef idx="0">
            <a:schemeClr val="accent1"/>
          </a:effectRef>
          <a:fontRef idx="minor">
            <a:schemeClr val="tx1"/>
          </a:fontRef>
        </p:style>
      </p:cxnSp>
      <p:cxnSp>
        <p:nvCxnSpPr>
          <p:cNvPr id="15" name="Gewinkelte Verbindung 14">
            <a:extLst>
              <a:ext uri="{FF2B5EF4-FFF2-40B4-BE49-F238E27FC236}">
                <a16:creationId xmlns:a16="http://schemas.microsoft.com/office/drawing/2014/main" id="{3DE6066E-205D-5A48-82B5-FD5826B8A77B}"/>
              </a:ext>
            </a:extLst>
          </p:cNvPr>
          <p:cNvCxnSpPr>
            <a:cxnSpLocks/>
            <a:stCxn id="10" idx="0"/>
            <a:endCxn id="8" idx="1"/>
          </p:cNvCxnSpPr>
          <p:nvPr/>
        </p:nvCxnSpPr>
        <p:spPr>
          <a:xfrm rot="16200000" flipH="1">
            <a:off x="3049427" y="2563262"/>
            <a:ext cx="1925191" cy="1864443"/>
          </a:xfrm>
          <a:prstGeom prst="bentConnector4">
            <a:avLst>
              <a:gd name="adj1" fmla="val -5937"/>
              <a:gd name="adj2" fmla="val 79291"/>
            </a:avLst>
          </a:prstGeom>
          <a:ln w="38100"/>
        </p:spPr>
        <p:style>
          <a:lnRef idx="1">
            <a:schemeClr val="accent1"/>
          </a:lnRef>
          <a:fillRef idx="0">
            <a:schemeClr val="accent1"/>
          </a:fillRef>
          <a:effectRef idx="0">
            <a:schemeClr val="accent1"/>
          </a:effectRef>
          <a:fontRef idx="minor">
            <a:schemeClr val="tx1"/>
          </a:fontRef>
        </p:style>
      </p:cxnSp>
      <p:sp>
        <p:nvSpPr>
          <p:cNvPr id="19" name="Geschweifte Klammer rechts 18">
            <a:extLst>
              <a:ext uri="{FF2B5EF4-FFF2-40B4-BE49-F238E27FC236}">
                <a16:creationId xmlns:a16="http://schemas.microsoft.com/office/drawing/2014/main" id="{7546EE40-1244-884B-A0E5-904B8CE37198}"/>
              </a:ext>
            </a:extLst>
          </p:cNvPr>
          <p:cNvSpPr/>
          <p:nvPr/>
        </p:nvSpPr>
        <p:spPr>
          <a:xfrm>
            <a:off x="6312862" y="2110415"/>
            <a:ext cx="238413" cy="2426079"/>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pic>
        <p:nvPicPr>
          <p:cNvPr id="1028" name="Picture 4" descr="Fräse Frieda | Andis Blog | Diy cnc, Cnc, Cnc router">
            <a:extLst>
              <a:ext uri="{FF2B5EF4-FFF2-40B4-BE49-F238E27FC236}">
                <a16:creationId xmlns:a16="http://schemas.microsoft.com/office/drawing/2014/main" id="{1856B8E3-FED7-E141-AE33-1849A8E3CE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1582" y="2320916"/>
            <a:ext cx="2470782" cy="1953396"/>
          </a:xfrm>
          <a:prstGeom prst="rect">
            <a:avLst/>
          </a:prstGeom>
          <a:noFill/>
          <a:extLst>
            <a:ext uri="{909E8E84-426E-40DD-AFC4-6F175D3DCCD1}">
              <a14:hiddenFill xmlns:a14="http://schemas.microsoft.com/office/drawing/2010/main">
                <a:solidFill>
                  <a:srgbClr val="FFFFFF"/>
                </a:solidFill>
              </a14:hiddenFill>
            </a:ext>
          </a:extLst>
        </p:spPr>
      </p:pic>
      <p:sp>
        <p:nvSpPr>
          <p:cNvPr id="20" name="Textfeld 19">
            <a:extLst>
              <a:ext uri="{FF2B5EF4-FFF2-40B4-BE49-F238E27FC236}">
                <a16:creationId xmlns:a16="http://schemas.microsoft.com/office/drawing/2014/main" id="{B5B3F5D8-2AFE-184E-A7F6-A798CB3CC7D9}"/>
              </a:ext>
            </a:extLst>
          </p:cNvPr>
          <p:cNvSpPr txBox="1"/>
          <p:nvPr/>
        </p:nvSpPr>
        <p:spPr>
          <a:xfrm>
            <a:off x="168141" y="3151551"/>
            <a:ext cx="992579" cy="369332"/>
          </a:xfrm>
          <a:prstGeom prst="rect">
            <a:avLst/>
          </a:prstGeom>
          <a:noFill/>
        </p:spPr>
        <p:txBody>
          <a:bodyPr wrap="none" rtlCol="0">
            <a:spAutoFit/>
          </a:bodyPr>
          <a:lstStyle/>
          <a:p>
            <a:r>
              <a:rPr lang="de-DE" dirty="0"/>
              <a:t>G-Code</a:t>
            </a:r>
          </a:p>
        </p:txBody>
      </p:sp>
      <p:cxnSp>
        <p:nvCxnSpPr>
          <p:cNvPr id="22" name="Gerade Verbindung mit Pfeil 21">
            <a:extLst>
              <a:ext uri="{FF2B5EF4-FFF2-40B4-BE49-F238E27FC236}">
                <a16:creationId xmlns:a16="http://schemas.microsoft.com/office/drawing/2014/main" id="{EB94B2E5-E28C-954E-8B99-C649F22375CE}"/>
              </a:ext>
            </a:extLst>
          </p:cNvPr>
          <p:cNvCxnSpPr>
            <a:cxnSpLocks/>
            <a:stCxn id="20" idx="3"/>
          </p:cNvCxnSpPr>
          <p:nvPr/>
        </p:nvCxnSpPr>
        <p:spPr>
          <a:xfrm>
            <a:off x="1160720" y="3336217"/>
            <a:ext cx="21088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8CB0C69B-9155-7144-B2C5-D6DB94E46F5B}"/>
              </a:ext>
            </a:extLst>
          </p:cNvPr>
          <p:cNvSpPr txBox="1"/>
          <p:nvPr/>
        </p:nvSpPr>
        <p:spPr>
          <a:xfrm>
            <a:off x="168141" y="5276456"/>
            <a:ext cx="2428870" cy="369332"/>
          </a:xfrm>
          <a:prstGeom prst="rect">
            <a:avLst/>
          </a:prstGeom>
          <a:noFill/>
        </p:spPr>
        <p:txBody>
          <a:bodyPr wrap="none" rtlCol="0">
            <a:spAutoFit/>
          </a:bodyPr>
          <a:lstStyle/>
          <a:p>
            <a:r>
              <a:rPr lang="de-DE" dirty="0"/>
              <a:t>Code wird Übergeben</a:t>
            </a:r>
          </a:p>
        </p:txBody>
      </p:sp>
      <p:sp>
        <p:nvSpPr>
          <p:cNvPr id="26" name="Textfeld 25">
            <a:extLst>
              <a:ext uri="{FF2B5EF4-FFF2-40B4-BE49-F238E27FC236}">
                <a16:creationId xmlns:a16="http://schemas.microsoft.com/office/drawing/2014/main" id="{EC09C44B-E4BA-DE48-B108-C3CF38BB8535}"/>
              </a:ext>
            </a:extLst>
          </p:cNvPr>
          <p:cNvSpPr txBox="1"/>
          <p:nvPr/>
        </p:nvSpPr>
        <p:spPr>
          <a:xfrm>
            <a:off x="2938970" y="5234981"/>
            <a:ext cx="3266060" cy="646331"/>
          </a:xfrm>
          <a:prstGeom prst="rect">
            <a:avLst/>
          </a:prstGeom>
          <a:noFill/>
        </p:spPr>
        <p:txBody>
          <a:bodyPr wrap="square" rtlCol="0">
            <a:spAutoFit/>
          </a:bodyPr>
          <a:lstStyle/>
          <a:p>
            <a:r>
              <a:rPr lang="de-DE" dirty="0"/>
              <a:t>Daten werden in </a:t>
            </a:r>
            <a:r>
              <a:rPr lang="de-DE" dirty="0" err="1"/>
              <a:t>elek</a:t>
            </a:r>
            <a:r>
              <a:rPr lang="de-DE" dirty="0"/>
              <a:t>. Signale für die Motoren umgewandelt</a:t>
            </a:r>
          </a:p>
        </p:txBody>
      </p:sp>
      <p:sp>
        <p:nvSpPr>
          <p:cNvPr id="27" name="Textfeld 26">
            <a:extLst>
              <a:ext uri="{FF2B5EF4-FFF2-40B4-BE49-F238E27FC236}">
                <a16:creationId xmlns:a16="http://schemas.microsoft.com/office/drawing/2014/main" id="{62A8B6AF-2F1C-BC41-BD81-5D3858F5B282}"/>
              </a:ext>
            </a:extLst>
          </p:cNvPr>
          <p:cNvSpPr txBox="1"/>
          <p:nvPr/>
        </p:nvSpPr>
        <p:spPr>
          <a:xfrm>
            <a:off x="6551275" y="5180311"/>
            <a:ext cx="2501089" cy="923330"/>
          </a:xfrm>
          <a:prstGeom prst="rect">
            <a:avLst/>
          </a:prstGeom>
          <a:noFill/>
        </p:spPr>
        <p:txBody>
          <a:bodyPr wrap="square" rtlCol="0">
            <a:spAutoFit/>
          </a:bodyPr>
          <a:lstStyle/>
          <a:p>
            <a:r>
              <a:rPr lang="de-DE" dirty="0"/>
              <a:t>Maschine verfährt je nach anliegendem Signal</a:t>
            </a:r>
          </a:p>
        </p:txBody>
      </p:sp>
      <p:cxnSp>
        <p:nvCxnSpPr>
          <p:cNvPr id="35" name="Gerade Verbindung 34">
            <a:extLst>
              <a:ext uri="{FF2B5EF4-FFF2-40B4-BE49-F238E27FC236}">
                <a16:creationId xmlns:a16="http://schemas.microsoft.com/office/drawing/2014/main" id="{AA6BEA8D-B3DF-3D4C-8146-B2C0E6D94433}"/>
              </a:ext>
            </a:extLst>
          </p:cNvPr>
          <p:cNvCxnSpPr>
            <a:cxnSpLocks/>
          </p:cNvCxnSpPr>
          <p:nvPr/>
        </p:nvCxnSpPr>
        <p:spPr>
          <a:xfrm>
            <a:off x="6217730" y="1117865"/>
            <a:ext cx="0" cy="4806036"/>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493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CB786D59-C2FA-1B44-B01D-960289B68B45}"/>
              </a:ext>
            </a:extLst>
          </p:cNvPr>
          <p:cNvSpPr>
            <a:spLocks noGrp="1"/>
          </p:cNvSpPr>
          <p:nvPr>
            <p:ph type="title"/>
          </p:nvPr>
        </p:nvSpPr>
        <p:spPr/>
        <p:txBody>
          <a:bodyPr/>
          <a:lstStyle/>
          <a:p>
            <a:r>
              <a:rPr lang="de-DE" dirty="0"/>
              <a:t>Inhaltsverzeichnis </a:t>
            </a:r>
          </a:p>
        </p:txBody>
      </p:sp>
      <p:sp>
        <p:nvSpPr>
          <p:cNvPr id="8" name="Inhaltsplatzhalter 7">
            <a:extLst>
              <a:ext uri="{FF2B5EF4-FFF2-40B4-BE49-F238E27FC236}">
                <a16:creationId xmlns:a16="http://schemas.microsoft.com/office/drawing/2014/main" id="{1774E578-066E-AC4C-B314-9ACB7AD30F4B}"/>
              </a:ext>
            </a:extLst>
          </p:cNvPr>
          <p:cNvSpPr>
            <a:spLocks noGrp="1"/>
          </p:cNvSpPr>
          <p:nvPr>
            <p:ph idx="1"/>
          </p:nvPr>
        </p:nvSpPr>
        <p:spPr/>
        <p:txBody>
          <a:bodyPr/>
          <a:lstStyle/>
          <a:p>
            <a:endParaRPr lang="de-DE" dirty="0"/>
          </a:p>
        </p:txBody>
      </p:sp>
      <p:sp>
        <p:nvSpPr>
          <p:cNvPr id="4" name="Fußzeilenplatzhalter 3">
            <a:extLst>
              <a:ext uri="{FF2B5EF4-FFF2-40B4-BE49-F238E27FC236}">
                <a16:creationId xmlns:a16="http://schemas.microsoft.com/office/drawing/2014/main" id="{54902701-7424-CE4D-B94C-2855A10321C8}"/>
              </a:ext>
            </a:extLst>
          </p:cNvPr>
          <p:cNvSpPr>
            <a:spLocks noGrp="1"/>
          </p:cNvSpPr>
          <p:nvPr>
            <p:ph type="ftr" sz="quarter" idx="4294967295"/>
          </p:nvPr>
        </p:nvSpPr>
        <p:spPr>
          <a:xfrm>
            <a:off x="1036799" y="6205104"/>
            <a:ext cx="3643203" cy="224160"/>
          </a:xfrm>
        </p:spPr>
        <p:txBody>
          <a:bodyPr/>
          <a:lstStyle/>
          <a:p>
            <a:r>
              <a:rPr lang="de-DE"/>
              <a:t>Titel Vorname Name, Bereich Fakultät, ggf. Institut/Professur</a:t>
            </a:r>
          </a:p>
        </p:txBody>
      </p:sp>
      <p:sp>
        <p:nvSpPr>
          <p:cNvPr id="5" name="Foliennummernplatzhalter 4">
            <a:extLst>
              <a:ext uri="{FF2B5EF4-FFF2-40B4-BE49-F238E27FC236}">
                <a16:creationId xmlns:a16="http://schemas.microsoft.com/office/drawing/2014/main" id="{3BF00E43-2497-7E42-9551-6B0DB9071F5A}"/>
              </a:ext>
            </a:extLst>
          </p:cNvPr>
          <p:cNvSpPr>
            <a:spLocks noGrp="1"/>
          </p:cNvSpPr>
          <p:nvPr>
            <p:ph type="sldNum" sz="quarter" idx="12"/>
          </p:nvPr>
        </p:nvSpPr>
        <p:spPr/>
        <p:txBody>
          <a:bodyPr/>
          <a:lstStyle/>
          <a:p>
            <a:fld id="{5DDB454C-C8BB-450C-A446-EA3D813FE484}" type="slidenum">
              <a:rPr lang="de-DE" smtClean="0"/>
              <a:t>2</a:t>
            </a:fld>
            <a:endParaRPr lang="de-DE"/>
          </a:p>
        </p:txBody>
      </p:sp>
    </p:spTree>
    <p:extLst>
      <p:ext uri="{BB962C8B-B14F-4D97-AF65-F5344CB8AC3E}">
        <p14:creationId xmlns:p14="http://schemas.microsoft.com/office/powerpoint/2010/main" val="2772349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FFD57-FD79-A94A-8538-956A524DEF75}"/>
              </a:ext>
            </a:extLst>
          </p:cNvPr>
          <p:cNvSpPr>
            <a:spLocks noGrp="1"/>
          </p:cNvSpPr>
          <p:nvPr>
            <p:ph type="title"/>
          </p:nvPr>
        </p:nvSpPr>
        <p:spPr/>
        <p:txBody>
          <a:bodyPr/>
          <a:lstStyle/>
          <a:p>
            <a:r>
              <a:rPr lang="de-DE" dirty="0"/>
              <a:t>Übersicht/Einstieg </a:t>
            </a:r>
          </a:p>
        </p:txBody>
      </p:sp>
      <p:sp>
        <p:nvSpPr>
          <p:cNvPr id="3" name="Inhaltsplatzhalter 2">
            <a:extLst>
              <a:ext uri="{FF2B5EF4-FFF2-40B4-BE49-F238E27FC236}">
                <a16:creationId xmlns:a16="http://schemas.microsoft.com/office/drawing/2014/main" id="{908790D0-5A61-334C-A4D2-35E89F5D0147}"/>
              </a:ext>
            </a:extLst>
          </p:cNvPr>
          <p:cNvSpPr>
            <a:spLocks noGrp="1"/>
          </p:cNvSpPr>
          <p:nvPr>
            <p:ph idx="1"/>
          </p:nvPr>
        </p:nvSpPr>
        <p:spPr>
          <a:xfrm>
            <a:off x="538163" y="1268710"/>
            <a:ext cx="8067674" cy="4320580"/>
          </a:xfrm>
        </p:spPr>
        <p:txBody>
          <a:bodyPr/>
          <a:lstStyle/>
          <a:p>
            <a:r>
              <a:rPr lang="de-DE" dirty="0"/>
              <a:t>CNC = </a:t>
            </a:r>
            <a:r>
              <a:rPr lang="de-DE" dirty="0" err="1"/>
              <a:t>Computerized</a:t>
            </a:r>
            <a:r>
              <a:rPr lang="de-DE" dirty="0"/>
              <a:t> </a:t>
            </a:r>
            <a:r>
              <a:rPr lang="de-DE" dirty="0" err="1"/>
              <a:t>Numerical</a:t>
            </a:r>
            <a:r>
              <a:rPr lang="de-DE" dirty="0"/>
              <a:t> Control</a:t>
            </a:r>
          </a:p>
          <a:p>
            <a:endParaRPr lang="de-DE" dirty="0"/>
          </a:p>
          <a:p>
            <a:pPr algn="just"/>
            <a:r>
              <a:rPr lang="de-DE" sz="1600" b="0" dirty="0"/>
              <a:t>CNC ist die Abkürzung für </a:t>
            </a:r>
            <a:r>
              <a:rPr lang="de-DE" sz="1600" b="0" dirty="0" err="1"/>
              <a:t>Computerized</a:t>
            </a:r>
            <a:r>
              <a:rPr lang="de-DE" sz="1600" b="0" dirty="0"/>
              <a:t> </a:t>
            </a:r>
            <a:r>
              <a:rPr lang="de-DE" sz="1600" b="0" dirty="0" err="1"/>
              <a:t>Numerical</a:t>
            </a:r>
            <a:r>
              <a:rPr lang="de-DE" sz="1600" b="0" dirty="0"/>
              <a:t> Control und bezeichnet eine moderne rechnergestützte Steuerungstechnik. Die Steuerung der Werkzeugmaschine erfolgt mittels einem Computersystem. Nach Definition der DIN 66257 bedeutet CNC: Numerisch gesteuerte Arbeitsmaschinen. </a:t>
            </a:r>
          </a:p>
          <a:p>
            <a:endParaRPr lang="de-DE" dirty="0"/>
          </a:p>
          <a:p>
            <a:r>
              <a:rPr lang="de-DE" dirty="0"/>
              <a:t>Anwendungsgebiete: </a:t>
            </a:r>
          </a:p>
          <a:p>
            <a:pPr marL="285750" indent="-285750">
              <a:buFont typeface="Arial" panose="020B0604020202020204" pitchFamily="34" charset="0"/>
              <a:buChar char="•"/>
            </a:pPr>
            <a:r>
              <a:rPr lang="de-DE" b="0" dirty="0"/>
              <a:t>Fräsen </a:t>
            </a:r>
          </a:p>
          <a:p>
            <a:pPr marL="285750" indent="-285750">
              <a:buFont typeface="Arial" panose="020B0604020202020204" pitchFamily="34" charset="0"/>
              <a:buChar char="•"/>
            </a:pPr>
            <a:r>
              <a:rPr lang="de-DE" b="0" dirty="0"/>
              <a:t>Gravieren / Lasergravieren</a:t>
            </a:r>
          </a:p>
          <a:p>
            <a:pPr marL="285750" indent="-285750">
              <a:buFont typeface="Arial" panose="020B0604020202020204" pitchFamily="34" charset="0"/>
              <a:buChar char="•"/>
            </a:pPr>
            <a:r>
              <a:rPr lang="de-DE" b="0" dirty="0"/>
              <a:t>Schneiden / Plasmaschneiden / Wasserstrahlschneiden </a:t>
            </a:r>
          </a:p>
          <a:p>
            <a:pPr marL="285750" indent="-285750">
              <a:buFont typeface="Arial" panose="020B0604020202020204" pitchFamily="34" charset="0"/>
              <a:buChar char="•"/>
            </a:pPr>
            <a:r>
              <a:rPr lang="de-DE" b="0" dirty="0"/>
              <a:t>Prägen</a:t>
            </a:r>
          </a:p>
          <a:p>
            <a:pPr marL="285750" indent="-285750">
              <a:buFont typeface="Arial" panose="020B0604020202020204" pitchFamily="34" charset="0"/>
              <a:buChar char="•"/>
            </a:pPr>
            <a:r>
              <a:rPr lang="de-DE" b="0" dirty="0"/>
              <a:t>Bohren</a:t>
            </a:r>
          </a:p>
          <a:p>
            <a:pPr marL="285750" indent="-285750">
              <a:buFont typeface="Arial" panose="020B0604020202020204" pitchFamily="34" charset="0"/>
              <a:buChar char="•"/>
            </a:pPr>
            <a:r>
              <a:rPr lang="de-DE" b="0" dirty="0"/>
              <a:t>Drehen</a:t>
            </a:r>
          </a:p>
          <a:p>
            <a:pPr marL="285750" indent="-285750">
              <a:buFont typeface="Arial" panose="020B0604020202020204" pitchFamily="34" charset="0"/>
              <a:buChar char="•"/>
            </a:pPr>
            <a:r>
              <a:rPr lang="de-DE" b="0" dirty="0"/>
              <a:t>Abbund </a:t>
            </a:r>
          </a:p>
          <a:p>
            <a:pPr marL="285750" indent="-285750">
              <a:buFont typeface="Arial" panose="020B0604020202020204" pitchFamily="34" charset="0"/>
              <a:buChar char="•"/>
            </a:pPr>
            <a:r>
              <a:rPr lang="de-DE" b="0" dirty="0"/>
              <a:t>…</a:t>
            </a:r>
          </a:p>
          <a:p>
            <a:endParaRPr lang="de-DE" b="0" dirty="0"/>
          </a:p>
          <a:p>
            <a:r>
              <a:rPr lang="de-DE" dirty="0"/>
              <a:t>Abbund (Architektur), </a:t>
            </a:r>
          </a:p>
          <a:p>
            <a:endParaRPr lang="de-DE" dirty="0"/>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3</a:t>
            </a:fld>
            <a:endParaRPr lang="de-DE"/>
          </a:p>
        </p:txBody>
      </p:sp>
    </p:spTree>
    <p:extLst>
      <p:ext uri="{BB962C8B-B14F-4D97-AF65-F5344CB8AC3E}">
        <p14:creationId xmlns:p14="http://schemas.microsoft.com/office/powerpoint/2010/main" val="2539434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we gave our arduino-powered robotic bartender a makeover, and it's pouring  holiday drinks! : arduino">
            <a:extLst>
              <a:ext uri="{FF2B5EF4-FFF2-40B4-BE49-F238E27FC236}">
                <a16:creationId xmlns:a16="http://schemas.microsoft.com/office/drawing/2014/main" id="{987AC972-941F-414D-89F7-A5B0F9F0EAAA}"/>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7608" b="90000" l="9872" r="90902">
                        <a14:foregroundMark x1="16222" y1="14745" x2="16222" y2="14745"/>
                        <a14:foregroundMark x1="16222" y1="11373" x2="16222" y2="19725"/>
                        <a14:foregroundMark x1="16222" y1="19725" x2="16222" y2="19725"/>
                        <a14:foregroundMark x1="16489" y1="20902" x2="16756" y2="36824"/>
                        <a14:foregroundMark x1="16756" y1="36824" x2="16756" y2="36824"/>
                        <a14:foregroundMark x1="16756" y1="36588" x2="16756" y2="36588"/>
                        <a14:foregroundMark x1="16622" y1="29255" x2="16622" y2="29255"/>
                        <a14:foregroundMark x1="25133" y1="76745" x2="58645" y2="78118"/>
                        <a14:foregroundMark x1="59178" y1="76941" x2="59178" y2="76941"/>
                        <a14:foregroundMark x1="57444" y1="76941" x2="70384" y2="77137"/>
                        <a14:foregroundMark x1="70384" y1="77137" x2="75694" y2="75804"/>
                        <a14:foregroundMark x1="75694" y1="75804" x2="79456" y2="76314"/>
                        <a14:foregroundMark x1="89061" y1="51686" x2="88927" y2="71569"/>
                        <a14:foregroundMark x1="90955" y1="40980" x2="90955" y2="49333"/>
                        <a14:foregroundMark x1="23773" y1="9412" x2="24600" y2="37412"/>
                        <a14:foregroundMark x1="10005" y1="41961" x2="9872" y2="62824"/>
                        <a14:foregroundMark x1="15822" y1="76745" x2="16889" y2="76941"/>
                        <a14:foregroundMark x1="30950" y1="9216" x2="31750" y2="36824"/>
                        <a14:foregroundMark x1="38367" y1="8784" x2="39861" y2="35412"/>
                        <a14:foregroundMark x1="46612" y1="7804" x2="47172" y2="37412"/>
                        <a14:foregroundMark x1="53388" y1="9608" x2="54723" y2="35608"/>
                        <a14:foregroundMark x1="61339" y1="7804" x2="61339" y2="36588"/>
                        <a14:foregroundMark x1="68917" y1="8196" x2="69050" y2="37216"/>
                        <a14:foregroundMark x1="76227" y1="7608" x2="75800" y2="37412"/>
                        <a14:foregroundMark x1="83511" y1="7608" x2="83378" y2="36196"/>
                        <a14:backgroundMark x1="19877" y1="14353" x2="19717" y2="28471"/>
                        <a14:backgroundMark x1="50133" y1="11176" x2="50133" y2="25098"/>
                        <a14:backgroundMark x1="57577" y1="11569" x2="57444" y2="30667"/>
                        <a14:backgroundMark x1="51494" y1="13569" x2="51494" y2="19529"/>
                        <a14:backgroundMark x1="52962" y1="11569" x2="52561" y2="19333"/>
                        <a14:backgroundMark x1="52561" y1="19333" x2="52561" y2="19333"/>
                      </a14:backgroundRemoval>
                    </a14:imgEffect>
                  </a14:imgLayer>
                </a14:imgProps>
              </a:ext>
              <a:ext uri="{28A0092B-C50C-407E-A947-70E740481C1C}">
                <a14:useLocalDpi xmlns:a14="http://schemas.microsoft.com/office/drawing/2010/main" val="0"/>
              </a:ext>
            </a:extLst>
          </a:blip>
          <a:srcRect/>
          <a:stretch>
            <a:fillRect/>
          </a:stretch>
        </p:blipFill>
        <p:spPr bwMode="auto">
          <a:xfrm>
            <a:off x="1163056" y="4402340"/>
            <a:ext cx="2921858" cy="19879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WINTER CNC Bearbeitungszentrum ROUTERMAX ATC 2130 DELUXE - CNC Fräsmaschinen  - CNC Maschinen - WINTER Maschinen">
            <a:extLst>
              <a:ext uri="{FF2B5EF4-FFF2-40B4-BE49-F238E27FC236}">
                <a16:creationId xmlns:a16="http://schemas.microsoft.com/office/drawing/2014/main" id="{3551A80F-E20E-4B42-834D-03B8C338E5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878" y="2898682"/>
            <a:ext cx="1960891" cy="152513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FL baut XXL-Dreh-Bohr-Fräszentrum | Gemeinsam die Zukunft der Industrie  vorausdenken! | Dossiers | Factory">
            <a:extLst>
              <a:ext uri="{FF2B5EF4-FFF2-40B4-BE49-F238E27FC236}">
                <a16:creationId xmlns:a16="http://schemas.microsoft.com/office/drawing/2014/main" id="{3BC078FE-8558-FA44-9597-24685074574E}"/>
              </a:ext>
            </a:extLst>
          </p:cNvPr>
          <p:cNvPicPr>
            <a:picLocks noGrp="1" noChangeAspect="1" noChangeArrowheads="1"/>
          </p:cNvPicPr>
          <p:nvPr>
            <p:ph idx="1"/>
          </p:nvPr>
        </p:nvPicPr>
        <p:blipFill>
          <a:blip r:embed="rId5">
            <a:extLst>
              <a:ext uri="{BEBA8EAE-BF5A-486C-A8C5-ECC9F3942E4B}">
                <a14:imgProps xmlns:a14="http://schemas.microsoft.com/office/drawing/2010/main">
                  <a14:imgLayer r:embed="rId6">
                    <a14:imgEffect>
                      <a14:backgroundRemoval t="9816" b="89724" l="10000" r="97188">
                        <a14:foregroundMark x1="92109" y1="65184" x2="92109" y2="65184"/>
                        <a14:foregroundMark x1="96094" y1="65184" x2="96094" y2="65184"/>
                        <a14:foregroundMark x1="21172" y1="63804" x2="21172" y2="63804"/>
                        <a14:foregroundMark x1="24453" y1="63804" x2="24453" y2="63804"/>
                        <a14:foregroundMark x1="22266" y1="60890" x2="22266" y2="60890"/>
                        <a14:foregroundMark x1="97188" y1="57975" x2="97188" y2="57975"/>
                      </a14:backgroundRemoval>
                    </a14:imgEffect>
                  </a14:imgLayer>
                </a14:imgProps>
              </a:ext>
              <a:ext uri="{28A0092B-C50C-407E-A947-70E740481C1C}">
                <a14:useLocalDpi xmlns:a14="http://schemas.microsoft.com/office/drawing/2010/main" val="0"/>
              </a:ext>
            </a:extLst>
          </a:blip>
          <a:srcRect/>
          <a:stretch>
            <a:fillRect/>
          </a:stretch>
        </p:blipFill>
        <p:spPr bwMode="auto">
          <a:xfrm>
            <a:off x="-222404" y="636249"/>
            <a:ext cx="3144262" cy="160160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7890B4F7-8326-274A-A230-708D68DEA5CF}"/>
              </a:ext>
            </a:extLst>
          </p:cNvPr>
          <p:cNvSpPr>
            <a:spLocks noGrp="1"/>
          </p:cNvSpPr>
          <p:nvPr>
            <p:ph type="title"/>
          </p:nvPr>
        </p:nvSpPr>
        <p:spPr/>
        <p:txBody>
          <a:bodyPr/>
          <a:lstStyle/>
          <a:p>
            <a:r>
              <a:rPr lang="de-DE" dirty="0"/>
              <a:t>Beispiele für die Vielseitigkeit solcher Maschinen: </a:t>
            </a:r>
          </a:p>
        </p:txBody>
      </p:sp>
      <p:sp>
        <p:nvSpPr>
          <p:cNvPr id="5" name="Foliennummernplatzhalter 4">
            <a:extLst>
              <a:ext uri="{FF2B5EF4-FFF2-40B4-BE49-F238E27FC236}">
                <a16:creationId xmlns:a16="http://schemas.microsoft.com/office/drawing/2014/main" id="{E4219EBF-C8D8-6448-B4B7-C7E245693EA3}"/>
              </a:ext>
            </a:extLst>
          </p:cNvPr>
          <p:cNvSpPr>
            <a:spLocks noGrp="1"/>
          </p:cNvSpPr>
          <p:nvPr>
            <p:ph type="sldNum" sz="quarter" idx="12"/>
          </p:nvPr>
        </p:nvSpPr>
        <p:spPr/>
        <p:txBody>
          <a:bodyPr/>
          <a:lstStyle/>
          <a:p>
            <a:fld id="{5DDB454C-C8BB-450C-A446-EA3D813FE484}" type="slidenum">
              <a:rPr lang="de-DE" smtClean="0"/>
              <a:t>4</a:t>
            </a:fld>
            <a:endParaRPr lang="de-DE"/>
          </a:p>
        </p:txBody>
      </p:sp>
      <p:pic>
        <p:nvPicPr>
          <p:cNvPr id="1028" name="Picture 4" descr="Automatischer Plasmaschneider und automatisches Plasmaschneiden">
            <a:extLst>
              <a:ext uri="{FF2B5EF4-FFF2-40B4-BE49-F238E27FC236}">
                <a16:creationId xmlns:a16="http://schemas.microsoft.com/office/drawing/2014/main" id="{A089885D-7621-6848-B1ED-FBBC8BE1517E}"/>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9884" b="90698" l="5200" r="94000">
                        <a14:foregroundMark x1="5600" y1="55233" x2="5600" y2="55233"/>
                        <a14:foregroundMark x1="39200" y1="91279" x2="39200" y2="91279"/>
                        <a14:foregroundMark x1="91200" y1="49419" x2="91200" y2="49419"/>
                        <a14:foregroundMark x1="94000" y1="46512" x2="94000" y2="46512"/>
                      </a14:backgroundRemoval>
                    </a14:imgEffect>
                  </a14:imgLayer>
                </a14:imgProps>
              </a:ext>
              <a:ext uri="{28A0092B-C50C-407E-A947-70E740481C1C}">
                <a14:useLocalDpi xmlns:a14="http://schemas.microsoft.com/office/drawing/2010/main" val="0"/>
              </a:ext>
            </a:extLst>
          </a:blip>
          <a:srcRect/>
          <a:stretch>
            <a:fillRect/>
          </a:stretch>
        </p:blipFill>
        <p:spPr bwMode="auto">
          <a:xfrm>
            <a:off x="1949439" y="1522035"/>
            <a:ext cx="2135475" cy="146920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NC-Fräsmaschine / CNC-Fräsmaschinen / neu / gebraucht">
            <a:extLst>
              <a:ext uri="{FF2B5EF4-FFF2-40B4-BE49-F238E27FC236}">
                <a16:creationId xmlns:a16="http://schemas.microsoft.com/office/drawing/2014/main" id="{E6A0EDB3-752C-704C-980C-08100F998DF4}"/>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9896" b="96094" l="9961" r="91797">
                        <a14:foregroundMark x1="51563" y1="60938" x2="51563" y2="60938"/>
                        <a14:foregroundMark x1="77539" y1="50521" x2="77539" y2="50521"/>
                        <a14:foregroundMark x1="82031" y1="47917" x2="82031" y2="47917"/>
                        <a14:foregroundMark x1="89844" y1="48698" x2="89844" y2="48698"/>
                        <a14:foregroundMark x1="90625" y1="47917" x2="90625" y2="47917"/>
                        <a14:foregroundMark x1="46289" y1="28646" x2="46289" y2="28646"/>
                        <a14:foregroundMark x1="47656" y1="27083" x2="47656" y2="27083"/>
                        <a14:foregroundMark x1="32813" y1="40104" x2="32813" y2="40104"/>
                        <a14:foregroundMark x1="35352" y1="35677" x2="35352" y2="35677"/>
                        <a14:foregroundMark x1="47070" y1="29688" x2="47070" y2="29688"/>
                        <a14:foregroundMark x1="50195" y1="29688" x2="50195" y2="29688"/>
                        <a14:foregroundMark x1="35352" y1="35677" x2="35352" y2="35677"/>
                        <a14:foregroundMark x1="36719" y1="36458" x2="36719" y2="36458"/>
                        <a14:foregroundMark x1="80859" y1="53906" x2="80859" y2="53906"/>
                        <a14:foregroundMark x1="89844" y1="49479" x2="89844" y2="49479"/>
                        <a14:foregroundMark x1="73633" y1="49479" x2="73633" y2="49479"/>
                        <a14:foregroundMark x1="77539" y1="46094" x2="77539" y2="46094"/>
                        <a14:foregroundMark x1="90625" y1="50521" x2="90625" y2="50521"/>
                        <a14:foregroundMark x1="59375" y1="96354" x2="59375" y2="96354"/>
                        <a14:foregroundMark x1="53516" y1="57292" x2="53516" y2="57292"/>
                        <a14:foregroundMark x1="61914" y1="57292" x2="61914" y2="57292"/>
                        <a14:foregroundMark x1="20898" y1="20833" x2="20898" y2="20833"/>
                        <a14:foregroundMark x1="25000" y1="17448" x2="25000" y2="17448"/>
                        <a14:foregroundMark x1="27539" y1="16406" x2="27539" y2="16406"/>
                        <a14:foregroundMark x1="28320" y1="16927" x2="28320" y2="16927"/>
                        <a14:foregroundMark x1="44531" y1="61719" x2="44531" y2="61719"/>
                        <a14:foregroundMark x1="56641" y1="55469" x2="65820" y2="54948"/>
                        <a14:foregroundMark x1="66602" y1="59635" x2="66602" y2="59635"/>
                        <a14:foregroundMark x1="73438" y1="53125" x2="73438" y2="53125"/>
                        <a14:foregroundMark x1="63281" y1="46354" x2="63281" y2="46354"/>
                        <a14:foregroundMark x1="91797" y1="50521" x2="91797" y2="50521"/>
                        <a14:backgroundMark x1="18359" y1="84896" x2="18359" y2="84896"/>
                        <a14:backgroundMark x1="18359" y1="73958" x2="18359" y2="73958"/>
                        <a14:backgroundMark x1="67578" y1="34115" x2="67578" y2="34115"/>
                      </a14:backgroundRemoval>
                    </a14:imgEffect>
                  </a14:imgLayer>
                </a14:imgProps>
              </a:ext>
              <a:ext uri="{28A0092B-C50C-407E-A947-70E740481C1C}">
                <a14:useLocalDpi xmlns:a14="http://schemas.microsoft.com/office/drawing/2010/main" val="0"/>
              </a:ext>
            </a:extLst>
          </a:blip>
          <a:srcRect/>
          <a:stretch>
            <a:fillRect/>
          </a:stretch>
        </p:blipFill>
        <p:spPr bwMode="auto">
          <a:xfrm>
            <a:off x="-84712" y="2483754"/>
            <a:ext cx="2135475" cy="160160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olnische Forscher modifizieren RepRap 3D-Drucker zur Verwendung mit PLLA &amp;  PLLATMC-Mischungen">
            <a:extLst>
              <a:ext uri="{FF2B5EF4-FFF2-40B4-BE49-F238E27FC236}">
                <a16:creationId xmlns:a16="http://schemas.microsoft.com/office/drawing/2014/main" id="{356B8D33-A3BD-9143-A2A6-401C098FD6D1}"/>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9793" b="91586" l="10000" r="90000">
                        <a14:foregroundMark x1="75333" y1="55724" x2="75333" y2="55724"/>
                        <a14:foregroundMark x1="32111" y1="89103" x2="32111" y2="89103"/>
                        <a14:foregroundMark x1="30889" y1="82483" x2="38667" y2="87310"/>
                        <a14:foregroundMark x1="38667" y1="87310" x2="46333" y2="87862"/>
                        <a14:foregroundMark x1="49667" y1="87310" x2="49667" y2="87310"/>
                        <a14:foregroundMark x1="55333" y1="85793" x2="55333" y2="85793"/>
                        <a14:foregroundMark x1="63889" y1="84552" x2="48222" y2="87586"/>
                        <a14:foregroundMark x1="48222" y1="87586" x2="48000" y2="87862"/>
                        <a14:foregroundMark x1="39444" y1="89379" x2="39444" y2="89379"/>
                        <a14:foregroundMark x1="33667" y1="89655" x2="33667" y2="89655"/>
                        <a14:foregroundMark x1="35778" y1="89931" x2="35778" y2="89931"/>
                        <a14:foregroundMark x1="32889" y1="91172" x2="32889" y2="91172"/>
                        <a14:foregroundMark x1="31667" y1="91586" x2="31667" y2="91586"/>
                        <a14:foregroundMark x1="37778" y1="91448" x2="37778" y2="91448"/>
                        <a14:foregroundMark x1="20667" y1="75448" x2="20667" y2="75448"/>
                        <a14:foregroundMark x1="16333" y1="56966" x2="16333" y2="56966"/>
                        <a14:foregroundMark x1="17778" y1="60552" x2="17778" y2="60552"/>
                        <a14:foregroundMark x1="18444" y1="60966" x2="16778" y2="56138"/>
                        <a14:foregroundMark x1="69778" y1="77655" x2="69778" y2="77655"/>
                        <a14:foregroundMark x1="67333" y1="84000" x2="68000" y2="80828"/>
                        <a14:foregroundMark x1="69222" y1="81517" x2="69222" y2="81517"/>
                        <a14:foregroundMark x1="68222" y1="27310" x2="68222" y2="27310"/>
                        <a14:foregroundMark x1="70667" y1="27586" x2="67333" y2="21517"/>
                        <a14:foregroundMark x1="70667" y1="29655" x2="70222" y2="46621"/>
                        <a14:foregroundMark x1="20222" y1="28552" x2="20222" y2="28552"/>
                        <a14:foregroundMark x1="21111" y1="26345" x2="21111" y2="26345"/>
                        <a14:foregroundMark x1="17222" y1="30345" x2="17222" y2="30345"/>
                        <a14:foregroundMark x1="17000" y1="33103" x2="17000" y2="33103"/>
                        <a14:foregroundMark x1="17222" y1="36966" x2="17222" y2="36966"/>
                        <a14:foregroundMark x1="17222" y1="31862" x2="17222" y2="31862"/>
                        <a14:foregroundMark x1="16778" y1="29655" x2="16778" y2="29655"/>
                        <a14:foregroundMark x1="15778" y1="29655" x2="15778" y2="29655"/>
                        <a14:foregroundMark x1="15333" y1="32414" x2="15333" y2="32414"/>
                        <a14:foregroundMark x1="19889" y1="76414" x2="19889" y2="76414"/>
                        <a14:foregroundMark x1="20000" y1="76966" x2="20444" y2="64828"/>
                        <a14:foregroundMark x1="19444" y1="64000" x2="19444" y2="64000"/>
                        <a14:foregroundMark x1="18667" y1="65379" x2="18667" y2="65379"/>
                        <a14:foregroundMark x1="18222" y1="63862" x2="18222" y2="63862"/>
                      </a14:backgroundRemoval>
                    </a14:imgEffect>
                  </a14:imgLayer>
                </a14:imgProps>
              </a:ext>
              <a:ext uri="{28A0092B-C50C-407E-A947-70E740481C1C}">
                <a14:useLocalDpi xmlns:a14="http://schemas.microsoft.com/office/drawing/2010/main" val="0"/>
              </a:ext>
            </a:extLst>
          </a:blip>
          <a:srcRect/>
          <a:stretch>
            <a:fillRect/>
          </a:stretch>
        </p:blipFill>
        <p:spPr bwMode="auto">
          <a:xfrm>
            <a:off x="-362920" y="4073583"/>
            <a:ext cx="2659160" cy="2142004"/>
          </a:xfrm>
          <a:prstGeom prst="rect">
            <a:avLst/>
          </a:prstGeom>
          <a:noFill/>
          <a:extLst>
            <a:ext uri="{909E8E84-426E-40DD-AFC4-6F175D3DCCD1}">
              <a14:hiddenFill xmlns:a14="http://schemas.microsoft.com/office/drawing/2010/main">
                <a:solidFill>
                  <a:srgbClr val="FFFFFF"/>
                </a:solidFill>
              </a14:hiddenFill>
            </a:ext>
          </a:extLst>
        </p:spPr>
      </p:pic>
      <p:sp>
        <p:nvSpPr>
          <p:cNvPr id="6" name="Geschweifte Klammer rechts 5">
            <a:extLst>
              <a:ext uri="{FF2B5EF4-FFF2-40B4-BE49-F238E27FC236}">
                <a16:creationId xmlns:a16="http://schemas.microsoft.com/office/drawing/2014/main" id="{A5B0B7D8-3A4A-1B40-8068-51C9B70B2A3A}"/>
              </a:ext>
            </a:extLst>
          </p:cNvPr>
          <p:cNvSpPr/>
          <p:nvPr/>
        </p:nvSpPr>
        <p:spPr>
          <a:xfrm>
            <a:off x="4883517" y="1096097"/>
            <a:ext cx="492622" cy="1802585"/>
          </a:xfrm>
          <a:prstGeom prst="righ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13" name="Geschweifte Klammer rechts 12">
            <a:extLst>
              <a:ext uri="{FF2B5EF4-FFF2-40B4-BE49-F238E27FC236}">
                <a16:creationId xmlns:a16="http://schemas.microsoft.com/office/drawing/2014/main" id="{0C0766E9-6319-BA4E-98F9-26C06952C2C1}"/>
              </a:ext>
            </a:extLst>
          </p:cNvPr>
          <p:cNvSpPr/>
          <p:nvPr/>
        </p:nvSpPr>
        <p:spPr>
          <a:xfrm>
            <a:off x="4883517" y="3044421"/>
            <a:ext cx="492622" cy="1468166"/>
          </a:xfrm>
          <a:prstGeom prst="righ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14" name="Geschweifte Klammer rechts 13">
            <a:extLst>
              <a:ext uri="{FF2B5EF4-FFF2-40B4-BE49-F238E27FC236}">
                <a16:creationId xmlns:a16="http://schemas.microsoft.com/office/drawing/2014/main" id="{E4CE870B-3F4D-DC4A-8B49-D36598834CC2}"/>
              </a:ext>
            </a:extLst>
          </p:cNvPr>
          <p:cNvSpPr/>
          <p:nvPr/>
        </p:nvSpPr>
        <p:spPr>
          <a:xfrm>
            <a:off x="4883517" y="4658327"/>
            <a:ext cx="492622" cy="1468166"/>
          </a:xfrm>
          <a:prstGeom prst="rightBrace">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7" name="Textfeld 6">
            <a:extLst>
              <a:ext uri="{FF2B5EF4-FFF2-40B4-BE49-F238E27FC236}">
                <a16:creationId xmlns:a16="http://schemas.microsoft.com/office/drawing/2014/main" id="{854D3D35-6C7E-E843-AFD9-5C7CAEF2ACB4}"/>
              </a:ext>
            </a:extLst>
          </p:cNvPr>
          <p:cNvSpPr txBox="1"/>
          <p:nvPr/>
        </p:nvSpPr>
        <p:spPr>
          <a:xfrm>
            <a:off x="5446278" y="1812723"/>
            <a:ext cx="3326552" cy="369332"/>
          </a:xfrm>
          <a:prstGeom prst="rect">
            <a:avLst/>
          </a:prstGeom>
          <a:noFill/>
        </p:spPr>
        <p:txBody>
          <a:bodyPr wrap="none" rtlCol="0">
            <a:spAutoFit/>
          </a:bodyPr>
          <a:lstStyle/>
          <a:p>
            <a:r>
              <a:rPr lang="de-DE" dirty="0" err="1"/>
              <a:t>Metalindustrie</a:t>
            </a:r>
            <a:r>
              <a:rPr lang="de-DE" dirty="0"/>
              <a:t>/Schwerindustrie</a:t>
            </a:r>
          </a:p>
        </p:txBody>
      </p:sp>
      <p:sp>
        <p:nvSpPr>
          <p:cNvPr id="8" name="Textfeld 7">
            <a:extLst>
              <a:ext uri="{FF2B5EF4-FFF2-40B4-BE49-F238E27FC236}">
                <a16:creationId xmlns:a16="http://schemas.microsoft.com/office/drawing/2014/main" id="{76ED3FDA-FF31-AB48-967A-668709E67CE9}"/>
              </a:ext>
            </a:extLst>
          </p:cNvPr>
          <p:cNvSpPr txBox="1"/>
          <p:nvPr/>
        </p:nvSpPr>
        <p:spPr>
          <a:xfrm>
            <a:off x="5446278" y="3593838"/>
            <a:ext cx="2864887" cy="369332"/>
          </a:xfrm>
          <a:prstGeom prst="rect">
            <a:avLst/>
          </a:prstGeom>
          <a:noFill/>
        </p:spPr>
        <p:txBody>
          <a:bodyPr wrap="none" rtlCol="0">
            <a:spAutoFit/>
          </a:bodyPr>
          <a:lstStyle/>
          <a:p>
            <a:r>
              <a:rPr lang="de-DE" dirty="0"/>
              <a:t>Produzierendes Gewerbe </a:t>
            </a:r>
          </a:p>
        </p:txBody>
      </p:sp>
      <p:sp>
        <p:nvSpPr>
          <p:cNvPr id="9" name="Textfeld 8">
            <a:extLst>
              <a:ext uri="{FF2B5EF4-FFF2-40B4-BE49-F238E27FC236}">
                <a16:creationId xmlns:a16="http://schemas.microsoft.com/office/drawing/2014/main" id="{60F2CD81-57EA-4A45-82BD-9EC4BC2578A7}"/>
              </a:ext>
            </a:extLst>
          </p:cNvPr>
          <p:cNvSpPr txBox="1"/>
          <p:nvPr/>
        </p:nvSpPr>
        <p:spPr>
          <a:xfrm>
            <a:off x="5446278" y="5207744"/>
            <a:ext cx="2172390" cy="369332"/>
          </a:xfrm>
          <a:prstGeom prst="rect">
            <a:avLst/>
          </a:prstGeom>
          <a:noFill/>
        </p:spPr>
        <p:txBody>
          <a:bodyPr wrap="none" rtlCol="0">
            <a:spAutoFit/>
          </a:bodyPr>
          <a:lstStyle/>
          <a:p>
            <a:r>
              <a:rPr lang="de-DE" dirty="0"/>
              <a:t>Heimanwendungen</a:t>
            </a:r>
          </a:p>
        </p:txBody>
      </p:sp>
    </p:spTree>
    <p:extLst>
      <p:ext uri="{BB962C8B-B14F-4D97-AF65-F5344CB8AC3E}">
        <p14:creationId xmlns:p14="http://schemas.microsoft.com/office/powerpoint/2010/main" val="256744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FFD57-FD79-A94A-8538-956A524DEF75}"/>
              </a:ext>
            </a:extLst>
          </p:cNvPr>
          <p:cNvSpPr>
            <a:spLocks noGrp="1"/>
          </p:cNvSpPr>
          <p:nvPr>
            <p:ph type="title"/>
          </p:nvPr>
        </p:nvSpPr>
        <p:spPr/>
        <p:txBody>
          <a:bodyPr/>
          <a:lstStyle/>
          <a:p>
            <a:r>
              <a:rPr lang="de-DE" dirty="0"/>
              <a:t>Workflow</a:t>
            </a:r>
          </a:p>
        </p:txBody>
      </p:sp>
      <p:sp>
        <p:nvSpPr>
          <p:cNvPr id="3" name="Inhaltsplatzhalter 2">
            <a:extLst>
              <a:ext uri="{FF2B5EF4-FFF2-40B4-BE49-F238E27FC236}">
                <a16:creationId xmlns:a16="http://schemas.microsoft.com/office/drawing/2014/main" id="{908790D0-5A61-334C-A4D2-35E89F5D0147}"/>
              </a:ext>
            </a:extLst>
          </p:cNvPr>
          <p:cNvSpPr>
            <a:spLocks noGrp="1"/>
          </p:cNvSpPr>
          <p:nvPr>
            <p:ph idx="1"/>
          </p:nvPr>
        </p:nvSpPr>
        <p:spPr/>
        <p:txBody>
          <a:bodyPr/>
          <a:lstStyle/>
          <a:p>
            <a:endParaRPr lang="de-DE" dirty="0"/>
          </a:p>
          <a:p>
            <a:endParaRPr lang="de-DE" dirty="0"/>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5</a:t>
            </a:fld>
            <a:endParaRPr lang="de-DE"/>
          </a:p>
        </p:txBody>
      </p:sp>
      <p:pic>
        <p:nvPicPr>
          <p:cNvPr id="6" name="Grafik 5">
            <a:extLst>
              <a:ext uri="{FF2B5EF4-FFF2-40B4-BE49-F238E27FC236}">
                <a16:creationId xmlns:a16="http://schemas.microsoft.com/office/drawing/2014/main" id="{04E4DF01-958B-C444-8488-ABA3D3689647}"/>
              </a:ext>
            </a:extLst>
          </p:cNvPr>
          <p:cNvPicPr>
            <a:picLocks noChangeAspect="1"/>
          </p:cNvPicPr>
          <p:nvPr/>
        </p:nvPicPr>
        <p:blipFill rotWithShape="1">
          <a:blip r:embed="rId2"/>
          <a:srcRect l="13912" t="3462" r="9426" b="4615"/>
          <a:stretch/>
        </p:blipFill>
        <p:spPr>
          <a:xfrm>
            <a:off x="368300" y="1087151"/>
            <a:ext cx="4495800" cy="4966190"/>
          </a:xfrm>
          <a:prstGeom prst="rect">
            <a:avLst/>
          </a:prstGeom>
        </p:spPr>
      </p:pic>
      <p:pic>
        <p:nvPicPr>
          <p:cNvPr id="7" name="Grafik 6">
            <a:extLst>
              <a:ext uri="{FF2B5EF4-FFF2-40B4-BE49-F238E27FC236}">
                <a16:creationId xmlns:a16="http://schemas.microsoft.com/office/drawing/2014/main" id="{0A4005B6-8DB3-1E40-A43B-F208BA4D4FDC}"/>
              </a:ext>
            </a:extLst>
          </p:cNvPr>
          <p:cNvPicPr>
            <a:picLocks noChangeAspect="1"/>
          </p:cNvPicPr>
          <p:nvPr/>
        </p:nvPicPr>
        <p:blipFill rotWithShape="1">
          <a:blip r:embed="rId3"/>
          <a:srcRect l="12419" t="3776" r="15554" b="5768"/>
          <a:stretch/>
        </p:blipFill>
        <p:spPr>
          <a:xfrm>
            <a:off x="5461000" y="538198"/>
            <a:ext cx="2823853" cy="4181913"/>
          </a:xfrm>
          <a:prstGeom prst="rect">
            <a:avLst/>
          </a:prstGeom>
        </p:spPr>
      </p:pic>
      <p:sp>
        <p:nvSpPr>
          <p:cNvPr id="8" name="Geschweifte Klammer rechts 7">
            <a:extLst>
              <a:ext uri="{FF2B5EF4-FFF2-40B4-BE49-F238E27FC236}">
                <a16:creationId xmlns:a16="http://schemas.microsoft.com/office/drawing/2014/main" id="{2242B7AC-42DA-394F-8D45-ACD0CFE1FAD5}"/>
              </a:ext>
            </a:extLst>
          </p:cNvPr>
          <p:cNvSpPr/>
          <p:nvPr/>
        </p:nvSpPr>
        <p:spPr>
          <a:xfrm>
            <a:off x="5245100" y="1333500"/>
            <a:ext cx="215900" cy="2197100"/>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3798470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8" name="Picture 12" descr="Ashampoo 3D CAD Professional 8.0.0 - Download - COMPUTER BILD">
            <a:extLst>
              <a:ext uri="{FF2B5EF4-FFF2-40B4-BE49-F238E27FC236}">
                <a16:creationId xmlns:a16="http://schemas.microsoft.com/office/drawing/2014/main" id="{E9AAA468-98F1-FE4D-ADB9-1C92DC3D2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0881" y="4871767"/>
            <a:ext cx="2915602" cy="157928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C9FFFD57-FD79-A94A-8538-956A524DEF75}"/>
              </a:ext>
            </a:extLst>
          </p:cNvPr>
          <p:cNvSpPr>
            <a:spLocks noGrp="1"/>
          </p:cNvSpPr>
          <p:nvPr>
            <p:ph type="title"/>
          </p:nvPr>
        </p:nvSpPr>
        <p:spPr>
          <a:xfrm>
            <a:off x="5262564" y="2538941"/>
            <a:ext cx="2016919" cy="151648"/>
          </a:xfrm>
        </p:spPr>
        <p:txBody>
          <a:bodyPr/>
          <a:lstStyle/>
          <a:p>
            <a:r>
              <a:rPr lang="de-DE" dirty="0"/>
              <a:t>CAD-Tool</a:t>
            </a:r>
          </a:p>
        </p:txBody>
      </p:sp>
      <p:sp>
        <p:nvSpPr>
          <p:cNvPr id="3" name="Inhaltsplatzhalter 2">
            <a:extLst>
              <a:ext uri="{FF2B5EF4-FFF2-40B4-BE49-F238E27FC236}">
                <a16:creationId xmlns:a16="http://schemas.microsoft.com/office/drawing/2014/main" id="{908790D0-5A61-334C-A4D2-35E89F5D0147}"/>
              </a:ext>
            </a:extLst>
          </p:cNvPr>
          <p:cNvSpPr>
            <a:spLocks noGrp="1"/>
          </p:cNvSpPr>
          <p:nvPr>
            <p:ph idx="1"/>
          </p:nvPr>
        </p:nvSpPr>
        <p:spPr>
          <a:xfrm>
            <a:off x="538162" y="886420"/>
            <a:ext cx="8067674" cy="4690468"/>
          </a:xfrm>
        </p:spPr>
        <p:txBody>
          <a:bodyPr/>
          <a:lstStyle/>
          <a:p>
            <a:pPr algn="just"/>
            <a:r>
              <a:rPr lang="de-DE" b="0" dirty="0"/>
              <a:t>Laut Definition ist CAD (</a:t>
            </a:r>
            <a:r>
              <a:rPr lang="de-DE" dirty="0"/>
              <a:t>Computer-</a:t>
            </a:r>
            <a:r>
              <a:rPr lang="de-DE" dirty="0" err="1"/>
              <a:t>Aided</a:t>
            </a:r>
            <a:r>
              <a:rPr lang="de-DE" dirty="0"/>
              <a:t> Design</a:t>
            </a:r>
            <a:r>
              <a:rPr lang="de-DE" b="0" dirty="0"/>
              <a:t>) die Technologie zur Erstellung von Entwürfen, Konstruktionen und technischen Zeichnungen.</a:t>
            </a:r>
          </a:p>
          <a:p>
            <a:pPr algn="just"/>
            <a:r>
              <a:rPr lang="de-DE" b="0" dirty="0"/>
              <a:t>Je nach Anwendung und Komplexität des zu fertigenden Teiles gibt es verschiedene CAD-Programme: </a:t>
            </a:r>
          </a:p>
          <a:p>
            <a:pPr algn="just"/>
            <a:endParaRPr lang="de-DE" b="0" dirty="0"/>
          </a:p>
          <a:p>
            <a:pPr algn="just"/>
            <a:endParaRPr lang="de-DE" b="0" dirty="0"/>
          </a:p>
          <a:p>
            <a:pPr algn="just"/>
            <a:r>
              <a:rPr lang="de-DE" b="0" dirty="0"/>
              <a:t>2D : </a:t>
            </a:r>
            <a:r>
              <a:rPr lang="de-DE" b="0" dirty="0">
                <a:highlight>
                  <a:srgbClr val="FFFF00"/>
                </a:highlight>
              </a:rPr>
              <a:t>Autodesk AutoCAD</a:t>
            </a:r>
            <a:r>
              <a:rPr lang="de-DE" b="0" dirty="0"/>
              <a:t>, </a:t>
            </a:r>
            <a:r>
              <a:rPr lang="de-DE" b="0" dirty="0" err="1">
                <a:highlight>
                  <a:srgbClr val="00FF00"/>
                </a:highlight>
              </a:rPr>
              <a:t>TurboCAD</a:t>
            </a:r>
            <a:r>
              <a:rPr lang="de-DE" b="0" dirty="0"/>
              <a:t> </a:t>
            </a:r>
          </a:p>
          <a:p>
            <a:pPr algn="just"/>
            <a:endParaRPr lang="de-DE" b="0" dirty="0"/>
          </a:p>
          <a:p>
            <a:pPr algn="just"/>
            <a:endParaRPr lang="de-DE" b="0" dirty="0"/>
          </a:p>
          <a:p>
            <a:pPr algn="just"/>
            <a:endParaRPr lang="de-DE" b="0" dirty="0"/>
          </a:p>
          <a:p>
            <a:pPr algn="just"/>
            <a:endParaRPr lang="de-DE" b="0" dirty="0"/>
          </a:p>
          <a:p>
            <a:pPr algn="just"/>
            <a:endParaRPr lang="de-DE" b="0" dirty="0"/>
          </a:p>
          <a:p>
            <a:pPr algn="just"/>
            <a:r>
              <a:rPr lang="de-DE" b="0" dirty="0"/>
              <a:t>3D : SolidWorks, </a:t>
            </a:r>
            <a:r>
              <a:rPr lang="de-DE" b="0" dirty="0">
                <a:highlight>
                  <a:srgbClr val="FFFF00"/>
                </a:highlight>
              </a:rPr>
              <a:t>Autodesk Inventor</a:t>
            </a:r>
            <a:r>
              <a:rPr lang="de-DE" b="0" dirty="0"/>
              <a:t>, </a:t>
            </a:r>
            <a:r>
              <a:rPr lang="de-DE" b="0" dirty="0" err="1"/>
              <a:t>ArchiCAD</a:t>
            </a:r>
            <a:r>
              <a:rPr lang="de-DE" b="0" dirty="0"/>
              <a:t>, CATIA, </a:t>
            </a:r>
            <a:r>
              <a:rPr lang="de-DE" b="0" dirty="0" err="1">
                <a:highlight>
                  <a:srgbClr val="00FF00"/>
                </a:highlight>
              </a:rPr>
              <a:t>FreeCAD</a:t>
            </a:r>
            <a:r>
              <a:rPr lang="de-DE" b="0" dirty="0"/>
              <a:t>, </a:t>
            </a:r>
            <a:r>
              <a:rPr lang="de-DE" b="0" dirty="0">
                <a:highlight>
                  <a:srgbClr val="FFFF00"/>
                </a:highlight>
              </a:rPr>
              <a:t>Fusion 360</a:t>
            </a:r>
          </a:p>
        </p:txBody>
      </p:sp>
      <p:sp>
        <p:nvSpPr>
          <p:cNvPr id="4" name="Fußzeilenplatzhalter 3">
            <a:extLst>
              <a:ext uri="{FF2B5EF4-FFF2-40B4-BE49-F238E27FC236}">
                <a16:creationId xmlns:a16="http://schemas.microsoft.com/office/drawing/2014/main" id="{EB76D251-79DB-0346-9720-737821E9AE37}"/>
              </a:ext>
            </a:extLst>
          </p:cNvPr>
          <p:cNvSpPr>
            <a:spLocks noGrp="1"/>
          </p:cNvSpPr>
          <p:nvPr>
            <p:ph type="ftr" sz="quarter" idx="4294967295"/>
          </p:nvPr>
        </p:nvSpPr>
        <p:spPr>
          <a:xfrm>
            <a:off x="1036799" y="6205104"/>
            <a:ext cx="3643203" cy="224160"/>
          </a:xfrm>
        </p:spPr>
        <p:txBody>
          <a:bodyPr/>
          <a:lstStyle/>
          <a:p>
            <a:r>
              <a:rPr lang="de-DE"/>
              <a:t>Titel Vorname Name, Bereich Fakultät, ggf. Institut/Professur</a:t>
            </a:r>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6</a:t>
            </a:fld>
            <a:endParaRPr lang="de-DE"/>
          </a:p>
        </p:txBody>
      </p:sp>
      <p:pic>
        <p:nvPicPr>
          <p:cNvPr id="4100" name="Picture 4" descr="Pikachu 2D AutoCAD | 3D CAD Model Library | GrabCAD">
            <a:extLst>
              <a:ext uri="{FF2B5EF4-FFF2-40B4-BE49-F238E27FC236}">
                <a16:creationId xmlns:a16="http://schemas.microsoft.com/office/drawing/2014/main" id="{C61B0348-41CD-B443-A22C-13D4FE3C1D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424" y="2070755"/>
            <a:ext cx="2915602" cy="206167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AutoCAD – Wikipedia">
            <a:extLst>
              <a:ext uri="{FF2B5EF4-FFF2-40B4-BE49-F238E27FC236}">
                <a16:creationId xmlns:a16="http://schemas.microsoft.com/office/drawing/2014/main" id="{0D616341-7E5A-6446-9DDF-459432FB56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9483" y="2070755"/>
            <a:ext cx="1634631" cy="2298700"/>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TOP 10 CAD Software für jedes Niveau - 3Dnatives">
            <a:extLst>
              <a:ext uri="{FF2B5EF4-FFF2-40B4-BE49-F238E27FC236}">
                <a16:creationId xmlns:a16="http://schemas.microsoft.com/office/drawing/2014/main" id="{551AC672-999C-E741-9FF8-2D398B1FF9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6503" y="4871767"/>
            <a:ext cx="3154082" cy="1802333"/>
          </a:xfrm>
          <a:prstGeom prst="rect">
            <a:avLst/>
          </a:prstGeom>
          <a:noFill/>
          <a:extLst>
            <a:ext uri="{909E8E84-426E-40DD-AFC4-6F175D3DCCD1}">
              <a14:hiddenFill xmlns:a14="http://schemas.microsoft.com/office/drawing/2010/main">
                <a:solidFill>
                  <a:srgbClr val="FFFFFF"/>
                </a:solidFill>
              </a14:hiddenFill>
            </a:ext>
          </a:extLst>
        </p:spPr>
      </p:pic>
      <p:sp>
        <p:nvSpPr>
          <p:cNvPr id="16" name="Titel 1">
            <a:extLst>
              <a:ext uri="{FF2B5EF4-FFF2-40B4-BE49-F238E27FC236}">
                <a16:creationId xmlns:a16="http://schemas.microsoft.com/office/drawing/2014/main" id="{F06719F7-AE9E-E245-8B56-B8B15F8908A4}"/>
              </a:ext>
            </a:extLst>
          </p:cNvPr>
          <p:cNvSpPr txBox="1">
            <a:spLocks/>
          </p:cNvSpPr>
          <p:nvPr/>
        </p:nvSpPr>
        <p:spPr>
          <a:xfrm>
            <a:off x="538164" y="362476"/>
            <a:ext cx="8067674" cy="712800"/>
          </a:xfrm>
          <a:prstGeom prst="rect">
            <a:avLst/>
          </a:prstGeom>
        </p:spPr>
        <p:txBody>
          <a:bodyPr vert="horz" lIns="0" tIns="0" rIns="0" bIns="0" rtlCol="0" anchor="t" anchorCtr="0">
            <a:noAutofit/>
          </a:bodyPr>
          <a:lstStyle>
            <a:lvl1pPr algn="l" defTabSz="914400" rtl="0" eaLnBrk="1" latinLnBrk="0" hangingPunct="1">
              <a:lnSpc>
                <a:spcPct val="108000"/>
              </a:lnSpc>
              <a:spcBef>
                <a:spcPct val="0"/>
              </a:spcBef>
              <a:buNone/>
              <a:defRPr sz="2400" kern="1200">
                <a:solidFill>
                  <a:schemeClr val="tx1"/>
                </a:solidFill>
                <a:latin typeface="+mj-lt"/>
                <a:ea typeface="+mj-ea"/>
                <a:cs typeface="+mj-cs"/>
              </a:defRPr>
            </a:lvl1pPr>
          </a:lstStyle>
          <a:p>
            <a:r>
              <a:rPr lang="de-DE" dirty="0"/>
              <a:t>CAD-Tool</a:t>
            </a:r>
          </a:p>
        </p:txBody>
      </p:sp>
    </p:spTree>
    <p:extLst>
      <p:ext uri="{BB962C8B-B14F-4D97-AF65-F5344CB8AC3E}">
        <p14:creationId xmlns:p14="http://schemas.microsoft.com/office/powerpoint/2010/main" val="2438237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08790D0-5A61-334C-A4D2-35E89F5D0147}"/>
              </a:ext>
            </a:extLst>
          </p:cNvPr>
          <p:cNvSpPr>
            <a:spLocks noGrp="1"/>
          </p:cNvSpPr>
          <p:nvPr>
            <p:ph idx="1"/>
          </p:nvPr>
        </p:nvSpPr>
        <p:spPr>
          <a:xfrm>
            <a:off x="538162" y="1037254"/>
            <a:ext cx="8067674" cy="1330139"/>
          </a:xfrm>
        </p:spPr>
        <p:txBody>
          <a:bodyPr/>
          <a:lstStyle/>
          <a:p>
            <a:pPr algn="just"/>
            <a:r>
              <a:rPr lang="de-DE" b="0" dirty="0"/>
              <a:t>Mit einer CAM-Software (</a:t>
            </a:r>
            <a:r>
              <a:rPr lang="de-DE" dirty="0"/>
              <a:t>Computer-</a:t>
            </a:r>
            <a:r>
              <a:rPr lang="de-DE" dirty="0" err="1"/>
              <a:t>Aided</a:t>
            </a:r>
            <a:r>
              <a:rPr lang="de-DE" dirty="0"/>
              <a:t> </a:t>
            </a:r>
            <a:r>
              <a:rPr lang="de-DE" dirty="0" err="1"/>
              <a:t>manufacturing</a:t>
            </a:r>
            <a:r>
              <a:rPr lang="de-DE" b="0" dirty="0"/>
              <a:t>) erstellen NC-Programmierer den Steuerungscode für CNC-Werkzeugmaschinen: damit ein reales Bauteil entstehen kann – als exakte Kopie eines digitalen CAD-Modells.</a:t>
            </a:r>
          </a:p>
          <a:p>
            <a:pPr algn="just"/>
            <a:r>
              <a:rPr lang="de-DE" b="0" dirty="0">
                <a:hlinkClick r:id="rId2"/>
              </a:rPr>
              <a:t>https://www.autodesk.de/products/featurecam/subscribe</a:t>
            </a:r>
            <a:endParaRPr lang="de-DE" b="0" dirty="0"/>
          </a:p>
          <a:p>
            <a:pPr algn="just"/>
            <a:endParaRPr lang="de-DE" b="0" dirty="0">
              <a:highlight>
                <a:srgbClr val="FFFF00"/>
              </a:highlight>
            </a:endParaRPr>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7</a:t>
            </a:fld>
            <a:endParaRPr lang="de-DE"/>
          </a:p>
        </p:txBody>
      </p:sp>
      <p:sp>
        <p:nvSpPr>
          <p:cNvPr id="7" name="Titel 6">
            <a:extLst>
              <a:ext uri="{FF2B5EF4-FFF2-40B4-BE49-F238E27FC236}">
                <a16:creationId xmlns:a16="http://schemas.microsoft.com/office/drawing/2014/main" id="{D37C4075-DDE2-E946-876A-33EC12D33E8F}"/>
              </a:ext>
            </a:extLst>
          </p:cNvPr>
          <p:cNvSpPr>
            <a:spLocks noGrp="1"/>
          </p:cNvSpPr>
          <p:nvPr>
            <p:ph type="title"/>
          </p:nvPr>
        </p:nvSpPr>
        <p:spPr/>
        <p:txBody>
          <a:bodyPr/>
          <a:lstStyle/>
          <a:p>
            <a:r>
              <a:rPr lang="de-DE" dirty="0"/>
              <a:t>CAM-Tool</a:t>
            </a:r>
          </a:p>
        </p:txBody>
      </p:sp>
      <p:pic>
        <p:nvPicPr>
          <p:cNvPr id="1026" name="Picture 2" descr="Tool Path&quot; Drive Method in NX CAM - NCmatic">
            <a:extLst>
              <a:ext uri="{FF2B5EF4-FFF2-40B4-BE49-F238E27FC236}">
                <a16:creationId xmlns:a16="http://schemas.microsoft.com/office/drawing/2014/main" id="{8174BD3B-B80D-C240-8505-50A8E9C8C2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967" y="2645117"/>
            <a:ext cx="5010211" cy="2178050"/>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20739DFA-E2A6-B149-AA1E-C72F3A9F7064}"/>
              </a:ext>
            </a:extLst>
          </p:cNvPr>
          <p:cNvSpPr txBox="1"/>
          <p:nvPr/>
        </p:nvSpPr>
        <p:spPr>
          <a:xfrm>
            <a:off x="5708433" y="2645117"/>
            <a:ext cx="3063659" cy="2308324"/>
          </a:xfrm>
          <a:prstGeom prst="rect">
            <a:avLst/>
          </a:prstGeom>
          <a:noFill/>
        </p:spPr>
        <p:txBody>
          <a:bodyPr wrap="none" rtlCol="0">
            <a:spAutoFit/>
          </a:bodyPr>
          <a:lstStyle/>
          <a:p>
            <a:r>
              <a:rPr lang="de-DE" b="1" dirty="0"/>
              <a:t>Einstellbare Parameter:</a:t>
            </a:r>
          </a:p>
          <a:p>
            <a:pPr marL="285750" indent="-285750">
              <a:buFont typeface="Arial" panose="020B0604020202020204" pitchFamily="34" charset="0"/>
              <a:buChar char="•"/>
            </a:pPr>
            <a:r>
              <a:rPr lang="de-DE" dirty="0"/>
              <a:t>Werkzeugdaten</a:t>
            </a:r>
          </a:p>
          <a:p>
            <a:pPr marL="285750" indent="-285750">
              <a:buFont typeface="Arial" panose="020B0604020202020204" pitchFamily="34" charset="0"/>
              <a:buChar char="•"/>
            </a:pPr>
            <a:r>
              <a:rPr lang="de-DE" dirty="0"/>
              <a:t>Werkstückdaten</a:t>
            </a:r>
          </a:p>
          <a:p>
            <a:pPr marL="285750" indent="-285750">
              <a:buFont typeface="Arial" panose="020B0604020202020204" pitchFamily="34" charset="0"/>
              <a:buChar char="•"/>
            </a:pPr>
            <a:r>
              <a:rPr lang="de-DE" dirty="0"/>
              <a:t>Schnittgeschwindigkeiten</a:t>
            </a:r>
          </a:p>
          <a:p>
            <a:pPr marL="285750" indent="-285750">
              <a:buFont typeface="Arial" panose="020B0604020202020204" pitchFamily="34" charset="0"/>
              <a:buChar char="•"/>
            </a:pPr>
            <a:r>
              <a:rPr lang="de-DE" dirty="0"/>
              <a:t>Vorschub</a:t>
            </a:r>
          </a:p>
          <a:p>
            <a:pPr marL="285750" indent="-285750">
              <a:buFont typeface="Arial" panose="020B0604020202020204" pitchFamily="34" charset="0"/>
              <a:buChar char="•"/>
            </a:pPr>
            <a:r>
              <a:rPr lang="de-DE" dirty="0"/>
              <a:t>Schnitttiefe</a:t>
            </a:r>
          </a:p>
          <a:p>
            <a:pPr marL="285750" indent="-285750">
              <a:buFont typeface="Arial" panose="020B0604020202020204" pitchFamily="34" charset="0"/>
              <a:buChar char="•"/>
            </a:pPr>
            <a:r>
              <a:rPr lang="de-DE" dirty="0"/>
              <a:t>…</a:t>
            </a:r>
          </a:p>
          <a:p>
            <a:pPr marL="285750" indent="-285750">
              <a:buFont typeface="Arial" panose="020B0604020202020204" pitchFamily="34" charset="0"/>
              <a:buChar char="•"/>
            </a:pPr>
            <a:endParaRPr lang="de-DE" dirty="0"/>
          </a:p>
        </p:txBody>
      </p:sp>
      <p:sp>
        <p:nvSpPr>
          <p:cNvPr id="6" name="Textfeld 5">
            <a:extLst>
              <a:ext uri="{FF2B5EF4-FFF2-40B4-BE49-F238E27FC236}">
                <a16:creationId xmlns:a16="http://schemas.microsoft.com/office/drawing/2014/main" id="{DBD1C450-3918-B849-BC0C-2A03620D5E0F}"/>
              </a:ext>
            </a:extLst>
          </p:cNvPr>
          <p:cNvSpPr txBox="1"/>
          <p:nvPr/>
        </p:nvSpPr>
        <p:spPr>
          <a:xfrm>
            <a:off x="596901" y="5257800"/>
            <a:ext cx="7848600" cy="923330"/>
          </a:xfrm>
          <a:prstGeom prst="rect">
            <a:avLst/>
          </a:prstGeom>
          <a:noFill/>
        </p:spPr>
        <p:txBody>
          <a:bodyPr wrap="square" rtlCol="0">
            <a:spAutoFit/>
          </a:bodyPr>
          <a:lstStyle/>
          <a:p>
            <a:r>
              <a:rPr lang="de-DE" b="1" dirty="0"/>
              <a:t>Kommunikation zwischen CAD – CAM: </a:t>
            </a:r>
            <a:r>
              <a:rPr lang="de-DE" dirty="0"/>
              <a:t>zum einen gibt es CAD-Software mit eingebauten CAM-Tools, des weiteren kann ein Austausch zwischen unterschiedlichen Systemen mittels gleicher Dateiformate (DXF, STEP …) </a:t>
            </a:r>
          </a:p>
        </p:txBody>
      </p:sp>
    </p:spTree>
    <p:extLst>
      <p:ext uri="{BB962C8B-B14F-4D97-AF65-F5344CB8AC3E}">
        <p14:creationId xmlns:p14="http://schemas.microsoft.com/office/powerpoint/2010/main" val="2258809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08790D0-5A61-334C-A4D2-35E89F5D0147}"/>
              </a:ext>
            </a:extLst>
          </p:cNvPr>
          <p:cNvSpPr>
            <a:spLocks noGrp="1"/>
          </p:cNvSpPr>
          <p:nvPr>
            <p:ph idx="1"/>
          </p:nvPr>
        </p:nvSpPr>
        <p:spPr>
          <a:xfrm>
            <a:off x="538163" y="1294308"/>
            <a:ext cx="8067674" cy="2134692"/>
          </a:xfrm>
        </p:spPr>
        <p:txBody>
          <a:bodyPr/>
          <a:lstStyle/>
          <a:p>
            <a:pPr algn="just"/>
            <a:r>
              <a:rPr lang="de-DE" b="0" dirty="0"/>
              <a:t>Der G-Code, auch DIN-Code genannt, ist eine Maschinensprache, mit deren Hilfe der Programmierer der CNC-Maschine sagt, was sie machen soll.</a:t>
            </a:r>
          </a:p>
          <a:p>
            <a:pPr algn="just"/>
            <a:endParaRPr lang="de-DE" b="0" dirty="0"/>
          </a:p>
          <a:p>
            <a:pPr algn="just"/>
            <a:endParaRPr lang="de-DE" b="0" dirty="0">
              <a:highlight>
                <a:srgbClr val="FFFF00"/>
              </a:highlight>
            </a:endParaRPr>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8</a:t>
            </a:fld>
            <a:endParaRPr lang="de-DE"/>
          </a:p>
        </p:txBody>
      </p:sp>
      <p:sp>
        <p:nvSpPr>
          <p:cNvPr id="7" name="Titel 6">
            <a:extLst>
              <a:ext uri="{FF2B5EF4-FFF2-40B4-BE49-F238E27FC236}">
                <a16:creationId xmlns:a16="http://schemas.microsoft.com/office/drawing/2014/main" id="{D37C4075-DDE2-E946-876A-33EC12D33E8F}"/>
              </a:ext>
            </a:extLst>
          </p:cNvPr>
          <p:cNvSpPr>
            <a:spLocks noGrp="1"/>
          </p:cNvSpPr>
          <p:nvPr>
            <p:ph type="title"/>
          </p:nvPr>
        </p:nvSpPr>
        <p:spPr/>
        <p:txBody>
          <a:bodyPr/>
          <a:lstStyle/>
          <a:p>
            <a:r>
              <a:rPr lang="de-DE" dirty="0"/>
              <a:t>G-Code</a:t>
            </a:r>
          </a:p>
        </p:txBody>
      </p:sp>
      <p:pic>
        <p:nvPicPr>
          <p:cNvPr id="8" name="Grafik 7">
            <a:extLst>
              <a:ext uri="{FF2B5EF4-FFF2-40B4-BE49-F238E27FC236}">
                <a16:creationId xmlns:a16="http://schemas.microsoft.com/office/drawing/2014/main" id="{D200B188-FF89-C84B-A216-D8F2B7D676BC}"/>
              </a:ext>
            </a:extLst>
          </p:cNvPr>
          <p:cNvPicPr>
            <a:picLocks noChangeAspect="1"/>
          </p:cNvPicPr>
          <p:nvPr/>
        </p:nvPicPr>
        <p:blipFill rotWithShape="1">
          <a:blip r:embed="rId2"/>
          <a:srcRect t="6685" r="60157"/>
          <a:stretch/>
        </p:blipFill>
        <p:spPr>
          <a:xfrm>
            <a:off x="538163" y="2057400"/>
            <a:ext cx="3643203" cy="3804804"/>
          </a:xfrm>
          <a:prstGeom prst="rect">
            <a:avLst/>
          </a:prstGeom>
        </p:spPr>
      </p:pic>
      <p:pic>
        <p:nvPicPr>
          <p:cNvPr id="11" name="Grafik 10">
            <a:extLst>
              <a:ext uri="{FF2B5EF4-FFF2-40B4-BE49-F238E27FC236}">
                <a16:creationId xmlns:a16="http://schemas.microsoft.com/office/drawing/2014/main" id="{BAA5F6D0-1211-1F45-8C37-DE497055F267}"/>
              </a:ext>
            </a:extLst>
          </p:cNvPr>
          <p:cNvPicPr>
            <a:picLocks noChangeAspect="1"/>
          </p:cNvPicPr>
          <p:nvPr/>
        </p:nvPicPr>
        <p:blipFill rotWithShape="1">
          <a:blip r:embed="rId2"/>
          <a:srcRect l="59166" t="5192" r="991" b="32824"/>
          <a:stretch/>
        </p:blipFill>
        <p:spPr>
          <a:xfrm>
            <a:off x="4181366" y="2057400"/>
            <a:ext cx="4424471" cy="3069268"/>
          </a:xfrm>
          <a:prstGeom prst="rect">
            <a:avLst/>
          </a:prstGeom>
        </p:spPr>
      </p:pic>
      <p:sp>
        <p:nvSpPr>
          <p:cNvPr id="9" name="Textfeld 8">
            <a:extLst>
              <a:ext uri="{FF2B5EF4-FFF2-40B4-BE49-F238E27FC236}">
                <a16:creationId xmlns:a16="http://schemas.microsoft.com/office/drawing/2014/main" id="{8049BB20-0E29-2A44-AFE8-CB0F7B53B690}"/>
              </a:ext>
            </a:extLst>
          </p:cNvPr>
          <p:cNvSpPr txBox="1"/>
          <p:nvPr/>
        </p:nvSpPr>
        <p:spPr>
          <a:xfrm>
            <a:off x="4181366" y="5194360"/>
            <a:ext cx="4848507" cy="369332"/>
          </a:xfrm>
          <a:prstGeom prst="rect">
            <a:avLst/>
          </a:prstGeom>
          <a:noFill/>
        </p:spPr>
        <p:txBody>
          <a:bodyPr wrap="none" rtlCol="0">
            <a:spAutoFit/>
          </a:bodyPr>
          <a:lstStyle/>
          <a:p>
            <a:r>
              <a:rPr lang="de-DE" dirty="0"/>
              <a:t>G-Code Übersicht: </a:t>
            </a:r>
            <a:r>
              <a:rPr lang="de-DE" dirty="0">
                <a:hlinkClick r:id="rId3"/>
              </a:rPr>
              <a:t>Tabelle mit Softwaretipps</a:t>
            </a:r>
            <a:r>
              <a:rPr lang="de-DE" dirty="0"/>
              <a:t>  </a:t>
            </a:r>
          </a:p>
        </p:txBody>
      </p:sp>
    </p:spTree>
    <p:extLst>
      <p:ext uri="{BB962C8B-B14F-4D97-AF65-F5344CB8AC3E}">
        <p14:creationId xmlns:p14="http://schemas.microsoft.com/office/powerpoint/2010/main" val="2306964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08790D0-5A61-334C-A4D2-35E89F5D0147}"/>
              </a:ext>
            </a:extLst>
          </p:cNvPr>
          <p:cNvSpPr>
            <a:spLocks noGrp="1"/>
          </p:cNvSpPr>
          <p:nvPr>
            <p:ph idx="1"/>
          </p:nvPr>
        </p:nvSpPr>
        <p:spPr>
          <a:xfrm>
            <a:off x="538162" y="1075276"/>
            <a:ext cx="8067674" cy="2847490"/>
          </a:xfrm>
        </p:spPr>
        <p:txBody>
          <a:bodyPr/>
          <a:lstStyle/>
          <a:p>
            <a:pPr algn="just"/>
            <a:r>
              <a:rPr lang="de-DE" dirty="0" err="1"/>
              <a:t>Arduino</a:t>
            </a:r>
            <a:r>
              <a:rPr lang="de-DE" b="0" dirty="0"/>
              <a:t> steht gleich für mehrere Dinge: Ein Konzept, Hardware in Form eines </a:t>
            </a:r>
            <a:r>
              <a:rPr lang="de-DE" b="0" dirty="0" err="1"/>
              <a:t>Microcontrollers</a:t>
            </a:r>
            <a:r>
              <a:rPr lang="de-DE" b="0" dirty="0"/>
              <a:t> und Software für die Programmierung. Hinzu kommen etliche Erweiterungen.</a:t>
            </a:r>
          </a:p>
          <a:p>
            <a:pPr algn="just"/>
            <a:r>
              <a:rPr lang="de-DE" b="0" dirty="0"/>
              <a:t>Ein </a:t>
            </a:r>
            <a:r>
              <a:rPr lang="de-DE" dirty="0"/>
              <a:t>Mikrocontroller</a:t>
            </a:r>
            <a:r>
              <a:rPr lang="de-DE" b="0" dirty="0"/>
              <a:t> ist ein spezieller Mikrorechner, der neben seinem Prozessor diverse andere wichtige Komponenten und Peripherie-elemente auf einem Chip vereint. Sie werden meist für ihre jeweiligen speziellen Anwendungsfälle angepasst ausgewählt und sollen im Optimalfall ihre Aufgaben mit möglichst wenig notwendigen externen Bausteinen. Oft vollführen sie Steuerungs- und Kommunikationsaufgaben verschiedenster Art.</a:t>
            </a:r>
          </a:p>
          <a:p>
            <a:pPr algn="just"/>
            <a:endParaRPr lang="de-DE" b="0" dirty="0">
              <a:highlight>
                <a:srgbClr val="FFFF00"/>
              </a:highlight>
            </a:endParaRPr>
          </a:p>
        </p:txBody>
      </p:sp>
      <p:sp>
        <p:nvSpPr>
          <p:cNvPr id="5" name="Foliennummernplatzhalter 4">
            <a:extLst>
              <a:ext uri="{FF2B5EF4-FFF2-40B4-BE49-F238E27FC236}">
                <a16:creationId xmlns:a16="http://schemas.microsoft.com/office/drawing/2014/main" id="{70F74003-693D-6246-A7FF-016E45011A4C}"/>
              </a:ext>
            </a:extLst>
          </p:cNvPr>
          <p:cNvSpPr>
            <a:spLocks noGrp="1"/>
          </p:cNvSpPr>
          <p:nvPr>
            <p:ph type="sldNum" sz="quarter" idx="12"/>
          </p:nvPr>
        </p:nvSpPr>
        <p:spPr/>
        <p:txBody>
          <a:bodyPr/>
          <a:lstStyle/>
          <a:p>
            <a:fld id="{5DDB454C-C8BB-450C-A446-EA3D813FE484}" type="slidenum">
              <a:rPr lang="de-DE" smtClean="0"/>
              <a:t>9</a:t>
            </a:fld>
            <a:endParaRPr lang="de-DE"/>
          </a:p>
        </p:txBody>
      </p:sp>
      <p:sp>
        <p:nvSpPr>
          <p:cNvPr id="7" name="Titel 6">
            <a:extLst>
              <a:ext uri="{FF2B5EF4-FFF2-40B4-BE49-F238E27FC236}">
                <a16:creationId xmlns:a16="http://schemas.microsoft.com/office/drawing/2014/main" id="{D37C4075-DDE2-E946-876A-33EC12D33E8F}"/>
              </a:ext>
            </a:extLst>
          </p:cNvPr>
          <p:cNvSpPr>
            <a:spLocks noGrp="1"/>
          </p:cNvSpPr>
          <p:nvPr>
            <p:ph type="title"/>
          </p:nvPr>
        </p:nvSpPr>
        <p:spPr/>
        <p:txBody>
          <a:bodyPr/>
          <a:lstStyle/>
          <a:p>
            <a:r>
              <a:rPr lang="de-DE" dirty="0"/>
              <a:t>CNC-Ansteuerung mittels </a:t>
            </a:r>
            <a:r>
              <a:rPr lang="de-DE" dirty="0" err="1"/>
              <a:t>Arduino</a:t>
            </a:r>
            <a:r>
              <a:rPr lang="de-DE" dirty="0"/>
              <a:t> </a:t>
            </a:r>
          </a:p>
        </p:txBody>
      </p:sp>
      <p:pic>
        <p:nvPicPr>
          <p:cNvPr id="5122" name="Picture 2" descr="ABX00021 | Arduino UNO WiFi Rev2 | Distrelec Deutschland">
            <a:extLst>
              <a:ext uri="{FF2B5EF4-FFF2-40B4-BE49-F238E27FC236}">
                <a16:creationId xmlns:a16="http://schemas.microsoft.com/office/drawing/2014/main" id="{A2557872-CE50-F649-934D-CBAB218E03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3922767"/>
            <a:ext cx="3810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F39090CD-D51F-FC4E-9E1C-2FAD5597F7D6}"/>
              </a:ext>
            </a:extLst>
          </p:cNvPr>
          <p:cNvSpPr txBox="1"/>
          <p:nvPr/>
        </p:nvSpPr>
        <p:spPr>
          <a:xfrm>
            <a:off x="5115764" y="3980039"/>
            <a:ext cx="2052870" cy="1477328"/>
          </a:xfrm>
          <a:prstGeom prst="rect">
            <a:avLst/>
          </a:prstGeom>
          <a:noFill/>
        </p:spPr>
        <p:txBody>
          <a:bodyPr wrap="none" rtlCol="0">
            <a:spAutoFit/>
          </a:bodyPr>
          <a:lstStyle/>
          <a:p>
            <a:r>
              <a:rPr lang="de-DE" dirty="0"/>
              <a:t>Weitere Vertreter: </a:t>
            </a:r>
          </a:p>
          <a:p>
            <a:pPr marL="285750" indent="-285750">
              <a:buFont typeface="Arial" panose="020B0604020202020204" pitchFamily="34" charset="0"/>
              <a:buChar char="•"/>
            </a:pPr>
            <a:r>
              <a:rPr lang="de-DE" dirty="0"/>
              <a:t>EPS32</a:t>
            </a:r>
          </a:p>
          <a:p>
            <a:pPr marL="285750" indent="-285750">
              <a:buFont typeface="Arial" panose="020B0604020202020204" pitchFamily="34" charset="0"/>
              <a:buChar char="•"/>
            </a:pPr>
            <a:r>
              <a:rPr lang="de-DE" dirty="0"/>
              <a:t>STM32</a:t>
            </a:r>
          </a:p>
          <a:p>
            <a:pPr marL="285750" indent="-285750">
              <a:buFont typeface="Arial" panose="020B0604020202020204" pitchFamily="34" charset="0"/>
              <a:buChar char="•"/>
            </a:pPr>
            <a:r>
              <a:rPr lang="de-DE" dirty="0" err="1"/>
              <a:t>Teensy</a:t>
            </a:r>
            <a:endParaRPr lang="de-DE" dirty="0"/>
          </a:p>
          <a:p>
            <a:pPr marL="285750" indent="-285750">
              <a:buFont typeface="Arial" panose="020B0604020202020204" pitchFamily="34" charset="0"/>
              <a:buChar char="•"/>
            </a:pPr>
            <a:endParaRPr lang="de-DE" dirty="0"/>
          </a:p>
        </p:txBody>
      </p:sp>
      <p:sp>
        <p:nvSpPr>
          <p:cNvPr id="6" name="Textfeld 5">
            <a:extLst>
              <a:ext uri="{FF2B5EF4-FFF2-40B4-BE49-F238E27FC236}">
                <a16:creationId xmlns:a16="http://schemas.microsoft.com/office/drawing/2014/main" id="{EE7F8DB7-8391-1349-910A-9E98188B7D26}"/>
              </a:ext>
            </a:extLst>
          </p:cNvPr>
          <p:cNvSpPr txBox="1"/>
          <p:nvPr/>
        </p:nvSpPr>
        <p:spPr>
          <a:xfrm rot="16200000">
            <a:off x="2781300" y="4804901"/>
            <a:ext cx="1587500" cy="369332"/>
          </a:xfrm>
          <a:prstGeom prst="rect">
            <a:avLst/>
          </a:prstGeom>
          <a:noFill/>
        </p:spPr>
        <p:txBody>
          <a:bodyPr wrap="square" rtlCol="0">
            <a:spAutoFit/>
          </a:bodyPr>
          <a:lstStyle/>
          <a:p>
            <a:r>
              <a:rPr lang="de-DE" dirty="0" err="1"/>
              <a:t>Arduino</a:t>
            </a:r>
            <a:r>
              <a:rPr lang="de-DE" dirty="0"/>
              <a:t> Uno</a:t>
            </a:r>
          </a:p>
        </p:txBody>
      </p:sp>
    </p:spTree>
    <p:extLst>
      <p:ext uri="{BB962C8B-B14F-4D97-AF65-F5344CB8AC3E}">
        <p14:creationId xmlns:p14="http://schemas.microsoft.com/office/powerpoint/2010/main" val="363218073"/>
      </p:ext>
    </p:extLst>
  </p:cSld>
  <p:clrMapOvr>
    <a:masterClrMapping/>
  </p:clrMapOvr>
</p:sld>
</file>

<file path=ppt/theme/theme1.xml><?xml version="1.0" encoding="utf-8"?>
<a:theme xmlns:a="http://schemas.openxmlformats.org/drawingml/2006/main" name="HTWK Gelb">
  <a:themeElements>
    <a:clrScheme name="HTWK_Test">
      <a:dk1>
        <a:sysClr val="windowText" lastClr="000000"/>
      </a:dk1>
      <a:lt1>
        <a:sysClr val="window" lastClr="FFFFFF"/>
      </a:lt1>
      <a:dk2>
        <a:srgbClr val="022541"/>
      </a:dk2>
      <a:lt2>
        <a:srgbClr val="BEC3C6"/>
      </a:lt2>
      <a:accent1>
        <a:srgbClr val="FFED00"/>
      </a:accent1>
      <a:accent2>
        <a:srgbClr val="E5007D"/>
      </a:accent2>
      <a:accent3>
        <a:srgbClr val="00964E"/>
      </a:accent3>
      <a:accent4>
        <a:srgbClr val="E53009"/>
      </a:accent4>
      <a:accent5>
        <a:srgbClr val="009EE3"/>
      </a:accent5>
      <a:accent6>
        <a:srgbClr val="004699"/>
      </a:accent6>
      <a:hlink>
        <a:srgbClr val="022541"/>
      </a:hlink>
      <a:folHlink>
        <a:srgbClr val="2E36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47E40037-26ED-3A46-9A0B-D0F6A7FC46AA}" vid="{9310EC28-60FB-C840-A1CC-29DC2745BEA5}"/>
    </a:ext>
  </a:extLst>
</a:theme>
</file>

<file path=ppt/theme/theme2.xml><?xml version="1.0" encoding="utf-8"?>
<a:theme xmlns:a="http://schemas.openxmlformats.org/drawingml/2006/main" name="HTWK Magenta">
  <a:themeElements>
    <a:clrScheme name="HTWK_Test">
      <a:dk1>
        <a:sysClr val="windowText" lastClr="000000"/>
      </a:dk1>
      <a:lt1>
        <a:sysClr val="window" lastClr="FFFFFF"/>
      </a:lt1>
      <a:dk2>
        <a:srgbClr val="022541"/>
      </a:dk2>
      <a:lt2>
        <a:srgbClr val="BEC3C6"/>
      </a:lt2>
      <a:accent1>
        <a:srgbClr val="FFED00"/>
      </a:accent1>
      <a:accent2>
        <a:srgbClr val="E5007D"/>
      </a:accent2>
      <a:accent3>
        <a:srgbClr val="00964E"/>
      </a:accent3>
      <a:accent4>
        <a:srgbClr val="E53009"/>
      </a:accent4>
      <a:accent5>
        <a:srgbClr val="009EE3"/>
      </a:accent5>
      <a:accent6>
        <a:srgbClr val="004699"/>
      </a:accent6>
      <a:hlink>
        <a:srgbClr val="022541"/>
      </a:hlink>
      <a:folHlink>
        <a:srgbClr val="2E36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47E40037-26ED-3A46-9A0B-D0F6A7FC46AA}" vid="{7D952D21-28B6-0247-AC03-E3766A657DFC}"/>
    </a:ext>
  </a:extLst>
</a:theme>
</file>

<file path=ppt/theme/theme3.xml><?xml version="1.0" encoding="utf-8"?>
<a:theme xmlns:a="http://schemas.openxmlformats.org/drawingml/2006/main" name="HTWK Grün">
  <a:themeElements>
    <a:clrScheme name="HTWK_Test">
      <a:dk1>
        <a:sysClr val="windowText" lastClr="000000"/>
      </a:dk1>
      <a:lt1>
        <a:sysClr val="window" lastClr="FFFFFF"/>
      </a:lt1>
      <a:dk2>
        <a:srgbClr val="022541"/>
      </a:dk2>
      <a:lt2>
        <a:srgbClr val="BEC3C6"/>
      </a:lt2>
      <a:accent1>
        <a:srgbClr val="FFED00"/>
      </a:accent1>
      <a:accent2>
        <a:srgbClr val="E5007D"/>
      </a:accent2>
      <a:accent3>
        <a:srgbClr val="00964E"/>
      </a:accent3>
      <a:accent4>
        <a:srgbClr val="E53009"/>
      </a:accent4>
      <a:accent5>
        <a:srgbClr val="009EE3"/>
      </a:accent5>
      <a:accent6>
        <a:srgbClr val="004699"/>
      </a:accent6>
      <a:hlink>
        <a:srgbClr val="022541"/>
      </a:hlink>
      <a:folHlink>
        <a:srgbClr val="2E36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47E40037-26ED-3A46-9A0B-D0F6A7FC46AA}" vid="{34310B6B-8C77-4545-A6D1-3D20B30B2B70}"/>
    </a:ext>
  </a:extLst>
</a:theme>
</file>

<file path=ppt/theme/theme4.xml><?xml version="1.0" encoding="utf-8"?>
<a:theme xmlns:a="http://schemas.openxmlformats.org/drawingml/2006/main" name="HTWK Rot">
  <a:themeElements>
    <a:clrScheme name="HTWK_Test">
      <a:dk1>
        <a:sysClr val="windowText" lastClr="000000"/>
      </a:dk1>
      <a:lt1>
        <a:sysClr val="window" lastClr="FFFFFF"/>
      </a:lt1>
      <a:dk2>
        <a:srgbClr val="022541"/>
      </a:dk2>
      <a:lt2>
        <a:srgbClr val="BEC3C6"/>
      </a:lt2>
      <a:accent1>
        <a:srgbClr val="FFED00"/>
      </a:accent1>
      <a:accent2>
        <a:srgbClr val="E5007D"/>
      </a:accent2>
      <a:accent3>
        <a:srgbClr val="00964E"/>
      </a:accent3>
      <a:accent4>
        <a:srgbClr val="E53009"/>
      </a:accent4>
      <a:accent5>
        <a:srgbClr val="009EE3"/>
      </a:accent5>
      <a:accent6>
        <a:srgbClr val="004699"/>
      </a:accent6>
      <a:hlink>
        <a:srgbClr val="022541"/>
      </a:hlink>
      <a:folHlink>
        <a:srgbClr val="2E36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47E40037-26ED-3A46-9A0B-D0F6A7FC46AA}" vid="{6B7EC440-267D-D34C-97EB-174E90AACFC6}"/>
    </a:ext>
  </a:extLst>
</a:theme>
</file>

<file path=ppt/theme/theme5.xml><?xml version="1.0" encoding="utf-8"?>
<a:theme xmlns:a="http://schemas.openxmlformats.org/drawingml/2006/main" name="HTWK Blau">
  <a:themeElements>
    <a:clrScheme name="HTWK_Test">
      <a:dk1>
        <a:sysClr val="windowText" lastClr="000000"/>
      </a:dk1>
      <a:lt1>
        <a:sysClr val="window" lastClr="FFFFFF"/>
      </a:lt1>
      <a:dk2>
        <a:srgbClr val="022541"/>
      </a:dk2>
      <a:lt2>
        <a:srgbClr val="BEC3C6"/>
      </a:lt2>
      <a:accent1>
        <a:srgbClr val="FFED00"/>
      </a:accent1>
      <a:accent2>
        <a:srgbClr val="E5007D"/>
      </a:accent2>
      <a:accent3>
        <a:srgbClr val="00964E"/>
      </a:accent3>
      <a:accent4>
        <a:srgbClr val="E53009"/>
      </a:accent4>
      <a:accent5>
        <a:srgbClr val="009EE3"/>
      </a:accent5>
      <a:accent6>
        <a:srgbClr val="004699"/>
      </a:accent6>
      <a:hlink>
        <a:srgbClr val="022541"/>
      </a:hlink>
      <a:folHlink>
        <a:srgbClr val="2E36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47E40037-26ED-3A46-9A0B-D0F6A7FC46AA}" vid="{7BD8AA92-C016-F44D-B23A-8CB84991F4FA}"/>
    </a:ext>
  </a:extLst>
</a:theme>
</file>

<file path=ppt/theme/theme6.xml><?xml version="1.0" encoding="utf-8"?>
<a:theme xmlns:a="http://schemas.openxmlformats.org/drawingml/2006/main" name="HTWK Cyan">
  <a:themeElements>
    <a:clrScheme name="HTWK_Test">
      <a:dk1>
        <a:sysClr val="windowText" lastClr="000000"/>
      </a:dk1>
      <a:lt1>
        <a:sysClr val="window" lastClr="FFFFFF"/>
      </a:lt1>
      <a:dk2>
        <a:srgbClr val="022541"/>
      </a:dk2>
      <a:lt2>
        <a:srgbClr val="BEC3C6"/>
      </a:lt2>
      <a:accent1>
        <a:srgbClr val="FFED00"/>
      </a:accent1>
      <a:accent2>
        <a:srgbClr val="E5007D"/>
      </a:accent2>
      <a:accent3>
        <a:srgbClr val="00964E"/>
      </a:accent3>
      <a:accent4>
        <a:srgbClr val="E53009"/>
      </a:accent4>
      <a:accent5>
        <a:srgbClr val="009EE3"/>
      </a:accent5>
      <a:accent6>
        <a:srgbClr val="004699"/>
      </a:accent6>
      <a:hlink>
        <a:srgbClr val="022541"/>
      </a:hlink>
      <a:folHlink>
        <a:srgbClr val="2E363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6" id="{47E40037-26ED-3A46-9A0B-D0F6A7FC46AA}" vid="{792B6F97-AD73-1441-87C2-A7DE0444F70B}"/>
    </a:ext>
  </a:extLst>
</a:theme>
</file>

<file path=ppt/theme/theme7.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HTWK Gelb</Template>
  <TotalTime>0</TotalTime>
  <Words>420</Words>
  <Application>Microsoft Macintosh PowerPoint</Application>
  <PresentationFormat>Bildschirmpräsentation (4:3)</PresentationFormat>
  <Paragraphs>79</Paragraphs>
  <Slides>11</Slides>
  <Notes>0</Notes>
  <HiddenSlides>1</HiddenSlides>
  <MMClips>0</MMClips>
  <ScaleCrop>false</ScaleCrop>
  <HeadingPairs>
    <vt:vector size="6" baseType="variant">
      <vt:variant>
        <vt:lpstr>Verwendete Schriftarten</vt:lpstr>
      </vt:variant>
      <vt:variant>
        <vt:i4>3</vt:i4>
      </vt:variant>
      <vt:variant>
        <vt:lpstr>Design</vt:lpstr>
      </vt:variant>
      <vt:variant>
        <vt:i4>6</vt:i4>
      </vt:variant>
      <vt:variant>
        <vt:lpstr>Folientitel</vt:lpstr>
      </vt:variant>
      <vt:variant>
        <vt:i4>11</vt:i4>
      </vt:variant>
    </vt:vector>
  </HeadingPairs>
  <TitlesOfParts>
    <vt:vector size="20" baseType="lpstr">
      <vt:lpstr>Arial</vt:lpstr>
      <vt:lpstr>Calibri</vt:lpstr>
      <vt:lpstr>Work Sans</vt:lpstr>
      <vt:lpstr>HTWK Gelb</vt:lpstr>
      <vt:lpstr>HTWK Magenta</vt:lpstr>
      <vt:lpstr>HTWK Grün</vt:lpstr>
      <vt:lpstr>HTWK Rot</vt:lpstr>
      <vt:lpstr>HTWK Blau</vt:lpstr>
      <vt:lpstr>HTWK Cyan</vt:lpstr>
      <vt:lpstr>Workflow bei CNC- Arbeiten </vt:lpstr>
      <vt:lpstr>Inhaltsverzeichnis </vt:lpstr>
      <vt:lpstr>Übersicht/Einstieg </vt:lpstr>
      <vt:lpstr>Beispiele für die Vielseitigkeit solcher Maschinen: </vt:lpstr>
      <vt:lpstr>Workflow</vt:lpstr>
      <vt:lpstr>CAD-Tool</vt:lpstr>
      <vt:lpstr>CAM-Tool</vt:lpstr>
      <vt:lpstr>G-Code</vt:lpstr>
      <vt:lpstr>CNC-Ansteuerung mittels Arduino </vt:lpstr>
      <vt:lpstr>Arduino Programmierung</vt:lpstr>
      <vt:lpstr>Arduino Programmierung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Workflow bei CNC- Arbeiten </dc:title>
  <dc:creator>Christian Herrmann</dc:creator>
  <cp:lastModifiedBy>Christian Herrmann</cp:lastModifiedBy>
  <cp:revision>26</cp:revision>
  <dcterms:created xsi:type="dcterms:W3CDTF">2021-05-24T14:51:26Z</dcterms:created>
  <dcterms:modified xsi:type="dcterms:W3CDTF">2021-05-26T10:03:13Z</dcterms:modified>
</cp:coreProperties>
</file>