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01_3ACDB3EB.xml" ContentType="application/vnd.ms-powerpoint.comments+xml"/>
  <Override PartName="/ppt/notesSlides/notesSlide1.xml" ContentType="application/vnd.openxmlformats-officedocument.presentationml.notesSlide+xml"/>
  <Override PartName="/ppt/comments/modernComment_117_1329D4BB.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28_EA67C722.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2C_6FCB3E7.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30_E40A3460.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3B_9131BEF9.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comments/modernComment_13D_82ED6F81.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133_280A91B5.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modernComment_136_720BD51F.xml" ContentType="application/vnd.ms-powerpoint.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45"/>
  </p:notesMasterIdLst>
  <p:handoutMasterIdLst>
    <p:handoutMasterId r:id="rId46"/>
  </p:handoutMasterIdLst>
  <p:sldIdLst>
    <p:sldId id="257" r:id="rId6"/>
    <p:sldId id="259" r:id="rId7"/>
    <p:sldId id="279" r:id="rId8"/>
    <p:sldId id="280" r:id="rId9"/>
    <p:sldId id="281"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13" r:id="rId23"/>
    <p:sldId id="315" r:id="rId24"/>
    <p:sldId id="317" r:id="rId25"/>
    <p:sldId id="318" r:id="rId26"/>
    <p:sldId id="319" r:id="rId27"/>
    <p:sldId id="320" r:id="rId28"/>
    <p:sldId id="321" r:id="rId29"/>
    <p:sldId id="322" r:id="rId30"/>
    <p:sldId id="323" r:id="rId31"/>
    <p:sldId id="324" r:id="rId32"/>
    <p:sldId id="306" r:id="rId33"/>
    <p:sldId id="305" r:id="rId34"/>
    <p:sldId id="311" r:id="rId35"/>
    <p:sldId id="307" r:id="rId36"/>
    <p:sldId id="308" r:id="rId37"/>
    <p:sldId id="287" r:id="rId38"/>
    <p:sldId id="326" r:id="rId39"/>
    <p:sldId id="309" r:id="rId40"/>
    <p:sldId id="310" r:id="rId41"/>
    <p:sldId id="331" r:id="rId42"/>
    <p:sldId id="267" r:id="rId43"/>
    <p:sldId id="268" r:id="rId44"/>
  </p:sldIdLst>
  <p:sldSz cx="12192000" cy="6858000"/>
  <p:notesSz cx="6858000" cy="1114425"/>
  <p:defaultTextStyle>
    <a:defPPr>
      <a:defRPr lang="de-DE"/>
    </a:defPPr>
    <a:lvl1pPr marL="0" indent="0" algn="l" defTabSz="914400" rtl="0" eaLnBrk="1" latinLnBrk="0" hangingPunct="1">
      <a:lnSpc>
        <a:spcPct val="111000"/>
      </a:lnSpc>
      <a:spcBef>
        <a:spcPts val="0"/>
      </a:spcBef>
      <a:spcAft>
        <a:spcPts val="700"/>
      </a:spcAft>
      <a:buFont typeface="Arial" panose="020B0604020202020204" pitchFamily="34" charset="0"/>
      <a:buNone/>
      <a:defRPr sz="1800" kern="1200">
        <a:solidFill>
          <a:schemeClr val="tx1"/>
        </a:solidFill>
        <a:latin typeface="+mn-lt"/>
        <a:ea typeface="+mn-ea"/>
        <a:cs typeface="+mn-cs"/>
      </a:defRPr>
    </a:lvl1pPr>
    <a:lvl2pPr marL="234000" indent="-234000" algn="l" defTabSz="914400" rtl="0" eaLnBrk="1" latinLnBrk="0" hangingPunct="1">
      <a:lnSpc>
        <a:spcPct val="111000"/>
      </a:lnSpc>
      <a:spcBef>
        <a:spcPts val="0"/>
      </a:spcBef>
      <a:spcAft>
        <a:spcPts val="700"/>
      </a:spcAft>
      <a:buSzPct val="80000"/>
      <a:buFont typeface="Arial" panose="020B0604020202020204" pitchFamily="34" charset="0"/>
      <a:buChar char="►"/>
      <a:defRPr sz="1800" kern="1200">
        <a:solidFill>
          <a:schemeClr val="tx1"/>
        </a:solidFill>
        <a:latin typeface="+mn-lt"/>
        <a:ea typeface="+mn-ea"/>
        <a:cs typeface="+mn-cs"/>
      </a:defRPr>
    </a:lvl2pPr>
    <a:lvl3pPr marL="360000" indent="-234000" algn="l" defTabSz="914400" rtl="0" eaLnBrk="1" latinLnBrk="0" hangingPunct="1">
      <a:lnSpc>
        <a:spcPct val="12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3pPr>
    <a:lvl4pPr marL="540000" indent="-234000" algn="l" defTabSz="914400" rtl="0" eaLnBrk="1" latinLnBrk="0" hangingPunct="1">
      <a:lnSpc>
        <a:spcPct val="100000"/>
      </a:lnSpc>
      <a:spcBef>
        <a:spcPts val="0"/>
      </a:spcBef>
      <a:spcAft>
        <a:spcPts val="600"/>
      </a:spcAft>
      <a:buFont typeface="Symbol" panose="05050102010706020507" pitchFamily="18" charset="2"/>
      <a:buChar char="-"/>
      <a:defRPr sz="14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p:defaultTextStyle>
  <p:extLst>
    <p:ext uri="{521415D9-36F7-43E2-AB2F-B90AF26B5E84}">
      <p14:sectionLst xmlns:p14="http://schemas.microsoft.com/office/powerpoint/2010/main">
        <p14:section name="Standardabschnitt" id="{93C19997-A2E3-4A46-B3AE-E92B94399B7B}">
          <p14:sldIdLst>
            <p14:sldId id="257"/>
          </p14:sldIdLst>
        </p14:section>
        <p14:section name="Team Vision2028" id="{892462A3-C358-4BD8-9F3E-894B2C15ABC7}">
          <p14:sldIdLst>
            <p14:sldId id="259"/>
            <p14:sldId id="279"/>
            <p14:sldId id="280"/>
          </p14:sldIdLst>
        </p14:section>
        <p14:section name="Vorgehensweise" id="{33FA10EC-2D18-4474-B06C-462B6E8CAB8C}">
          <p14:sldIdLst>
            <p14:sldId id="281"/>
            <p14:sldId id="293"/>
            <p14:sldId id="294"/>
            <p14:sldId id="295"/>
            <p14:sldId id="296"/>
            <p14:sldId id="297"/>
            <p14:sldId id="298"/>
            <p14:sldId id="299"/>
            <p14:sldId id="300"/>
            <p14:sldId id="301"/>
            <p14:sldId id="302"/>
          </p14:sldIdLst>
        </p14:section>
        <p14:section name="Was haben wir schon erreicht?" id="{097AAE4C-8D18-4FC4-976E-58F2AFF206BA}">
          <p14:sldIdLst>
            <p14:sldId id="303"/>
            <p14:sldId id="304"/>
            <p14:sldId id="313"/>
            <p14:sldId id="315"/>
            <p14:sldId id="317"/>
            <p14:sldId id="318"/>
            <p14:sldId id="319"/>
            <p14:sldId id="320"/>
            <p14:sldId id="321"/>
            <p14:sldId id="322"/>
            <p14:sldId id="323"/>
            <p14:sldId id="324"/>
            <p14:sldId id="306"/>
            <p14:sldId id="305"/>
            <p14:sldId id="311"/>
            <p14:sldId id="307"/>
          </p14:sldIdLst>
        </p14:section>
        <p14:section name="Netzwerk und Vernetzungsgruppe" id="{0599DA96-592F-48EB-8B3A-C0BCAF1B0B65}">
          <p14:sldIdLst>
            <p14:sldId id="308"/>
            <p14:sldId id="287"/>
            <p14:sldId id="326"/>
            <p14:sldId id="309"/>
            <p14:sldId id="310"/>
            <p14:sldId id="331"/>
            <p14:sldId id="267"/>
            <p14:sldId id="26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8C8504-A0B5-912B-8203-6D46723A156D}" name="Annika Herdan" initials="AH" userId="c03f7bd06a816d53" providerId="Windows Live"/>
  <p188:author id="{0848BB36-507D-087F-9253-7B801B48AC28}" name="Herdan, Annika" initials="HA" userId="S-1-5-21-517281429-136275125-3703205591-136927" providerId="AD"/>
  <p188:author id="{73697CB0-8302-C17A-1174-BC7C7F53C30F}" name="Merit Mäntele" initials="MM" userId="ac406f76b72ba13b"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rdan, Annika" initials="HA" lastIdx="1" clrIdx="0">
    <p:extLst>
      <p:ext uri="{19B8F6BF-5375-455C-9EA6-DF929625EA0E}">
        <p15:presenceInfo xmlns:p15="http://schemas.microsoft.com/office/powerpoint/2012/main" userId="S-1-5-21-517281429-136275125-3703205591-1369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52913" autoAdjust="0"/>
  </p:normalViewPr>
  <p:slideViewPr>
    <p:cSldViewPr snapToGrid="0" showGuides="1">
      <p:cViewPr varScale="1">
        <p:scale>
          <a:sx n="47" d="100"/>
          <a:sy n="47" d="100"/>
        </p:scale>
        <p:origin x="994" y="38"/>
      </p:cViewPr>
      <p:guideLst/>
    </p:cSldViewPr>
  </p:slideViewPr>
  <p:notesTextViewPr>
    <p:cViewPr>
      <p:scale>
        <a:sx n="1" d="1"/>
        <a:sy n="1" d="1"/>
      </p:scale>
      <p:origin x="0" y="-29"/>
    </p:cViewPr>
  </p:notesTextViewPr>
  <p:sorterViewPr>
    <p:cViewPr>
      <p:scale>
        <a:sx n="100" d="100"/>
        <a:sy n="100" d="100"/>
      </p:scale>
      <p:origin x="0" y="-1396"/>
    </p:cViewPr>
  </p:sorterViewPr>
  <p:notesViewPr>
    <p:cSldViewPr snapToGrid="0" showGuides="1">
      <p:cViewPr varScale="1">
        <p:scale>
          <a:sx n="72" d="100"/>
          <a:sy n="72" d="100"/>
        </p:scale>
        <p:origin x="114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Tabelle1!$B$1</c:f>
              <c:strCache>
                <c:ptCount val="1"/>
                <c:pt idx="0">
                  <c:v>Patente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378-4806-87D2-D5C5B4F1D6B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378-4806-87D2-D5C5B4F1D6B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378-4806-87D2-D5C5B4F1D6B6}"/>
              </c:ext>
            </c:extLst>
          </c:dPt>
          <c:cat>
            <c:strRef>
              <c:f>Tabelle1!$A$2:$A$4</c:f>
              <c:strCache>
                <c:ptCount val="3"/>
                <c:pt idx="0">
                  <c:v>Männer</c:v>
                </c:pt>
                <c:pt idx="1">
                  <c:v>Frauen</c:v>
                </c:pt>
                <c:pt idx="2">
                  <c:v>nicht genannt</c:v>
                </c:pt>
              </c:strCache>
            </c:strRef>
          </c:cat>
          <c:val>
            <c:numRef>
              <c:f>Tabelle1!$B$2:$B$4</c:f>
              <c:numCache>
                <c:formatCode>General</c:formatCode>
                <c:ptCount val="3"/>
                <c:pt idx="0">
                  <c:v>213560</c:v>
                </c:pt>
                <c:pt idx="1">
                  <c:v>2989</c:v>
                </c:pt>
                <c:pt idx="2">
                  <c:v>300</c:v>
                </c:pt>
              </c:numCache>
            </c:numRef>
          </c:val>
          <c:extLst>
            <c:ext xmlns:c16="http://schemas.microsoft.com/office/drawing/2014/chart" uri="{C3380CC4-5D6E-409C-BE32-E72D297353CC}">
              <c16:uniqueId val="{00000006-2378-4806-87D2-D5C5B4F1D6B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1_3ACDB3EB.xml><?xml version="1.0" encoding="utf-8"?>
<p188:cmLst xmlns:a="http://schemas.openxmlformats.org/drawingml/2006/main" xmlns:r="http://schemas.openxmlformats.org/officeDocument/2006/relationships" xmlns:p188="http://schemas.microsoft.com/office/powerpoint/2018/8/main">
  <p188:cm id="{AE4185C2-088A-4925-B9D2-713378361CC4}" authorId="{7F8C8504-A0B5-912B-8203-6D46723A156D}" created="2023-11-23T10:43:55.102">
    <pc:sldMkLst xmlns:pc="http://schemas.microsoft.com/office/powerpoint/2013/main/command">
      <pc:docMk/>
      <pc:sldMk cId="986559467" sldId="257"/>
    </pc:sldMkLst>
    <p188:txBody>
      <a:bodyPr/>
      <a:lstStyle/>
      <a:p>
        <a:r>
          <a:rPr lang="de-DE"/>
          <a:t>ich würde keine Agenda einfügen, da dies sop lockerer wirkt - ist das für alle i. O.?</a:t>
        </a:r>
      </a:p>
    </p188:txBody>
    <p188:extLst>
      <p:ext xmlns:p="http://schemas.openxmlformats.org/presentationml/2006/main" uri="{57CB4572-C831-44C2-8A1C-0ADB6CCDFE69}">
        <p223:reactions xmlns:p223="http://schemas.microsoft.com/office/powerpoint/2022/03/main">
          <p223:rxn type="👍">
            <p223:instance time="2023-11-28T07:38:59.145" authorId="{73697CB0-8302-C17A-1174-BC7C7F53C30F}"/>
          </p223:rxn>
        </p223:reactions>
      </p:ext>
    </p188:extLst>
  </p188:cm>
</p188:cmLst>
</file>

<file path=ppt/comments/modernComment_117_1329D4BB.xml><?xml version="1.0" encoding="utf-8"?>
<p188:cmLst xmlns:a="http://schemas.openxmlformats.org/drawingml/2006/main" xmlns:r="http://schemas.openxmlformats.org/officeDocument/2006/relationships" xmlns:p188="http://schemas.microsoft.com/office/powerpoint/2018/8/main">
  <p188:cm id="{1561CCEF-22C0-45FF-BD4A-01816EEF7D8A}" authorId="{7F8C8504-A0B5-912B-8203-6D46723A156D}" created="2023-10-11T12:48:39.388">
    <pc:sldMkLst xmlns:pc="http://schemas.microsoft.com/office/powerpoint/2013/main/command">
      <pc:docMk/>
      <pc:sldMk cId="321508539" sldId="279"/>
    </pc:sldMkLst>
    <p188:txBody>
      <a:bodyPr/>
      <a:lstStyle/>
      <a:p>
        <a:r>
          <a:rPr lang="de-DE"/>
          <a:t>inwiefern ist Johann aufzuführen?</a:t>
        </a:r>
      </a:p>
    </p188:txBody>
  </p188:cm>
  <p188:cm id="{671F110E-1BF8-4CF3-ACF7-E6810BDA5FA2}" authorId="{7F8C8504-A0B5-912B-8203-6D46723A156D}" created="2023-11-23T10:36:44.910">
    <ac:deMkLst xmlns:ac="http://schemas.microsoft.com/office/drawing/2013/main/command">
      <pc:docMk xmlns:pc="http://schemas.microsoft.com/office/powerpoint/2013/main/command"/>
      <pc:sldMk xmlns:pc="http://schemas.microsoft.com/office/powerpoint/2013/main/command" cId="321508539" sldId="279"/>
      <ac:spMk id="25" creationId="{F75FDBA7-ECA9-F760-D31F-566B11BE25A5}"/>
    </ac:deMkLst>
    <p188:txBody>
      <a:bodyPr/>
      <a:lstStyle/>
      <a:p>
        <a:r>
          <a:rPr lang="de-DE"/>
          <a:t>@Merit - ich habe kein Bild von dir von der Abschlussveranstaltung gefunden, allerdinsg weiß ich auch nicht mehr ob ich alle runtergeladen hatte. Müssten wir nochmal Natalia fragen</a:t>
        </a:r>
      </a:p>
    </p188:txBody>
  </p188:cm>
</p188:cmLst>
</file>

<file path=ppt/comments/modernComment_128_EA67C722.xml><?xml version="1.0" encoding="utf-8"?>
<p188:cmLst xmlns:a="http://schemas.openxmlformats.org/drawingml/2006/main" xmlns:r="http://schemas.openxmlformats.org/officeDocument/2006/relationships" xmlns:p188="http://schemas.microsoft.com/office/powerpoint/2018/8/main">
  <p188:cm id="{F6D0750F-5AD9-45B9-A7D6-B3579C76471A}" authorId="{7F8C8504-A0B5-912B-8203-6D46723A156D}" created="2023-10-17T09:36:16.048">
    <pc:sldMkLst xmlns:pc="http://schemas.microsoft.com/office/powerpoint/2013/main/command">
      <pc:docMk/>
      <pc:sldMk cId="3932669730" sldId="296"/>
    </pc:sldMkLst>
    <p188:txBody>
      <a:bodyPr/>
      <a:lstStyle/>
      <a:p>
        <a:r>
          <a:rPr lang="de-DE"/>
          <a:t>Fokus Online ggf. in Soziale Mediun und Website umformulieren, außer wenn F.O. unsere offizielle Bezeichnung ist (habe ich aus anderen PPs)</a:t>
        </a:r>
      </a:p>
    </p188:txBody>
  </p188:cm>
  <p188:cm id="{886A2288-A1BA-4377-ADFF-880210B0DC91}" authorId="{73697CB0-8302-C17A-1174-BC7C7F53C30F}" created="2023-11-28T08:22:10.188">
    <pc:sldMkLst xmlns:pc="http://schemas.microsoft.com/office/powerpoint/2013/main/command">
      <pc:docMk/>
      <pc:sldMk cId="3932669730" sldId="296"/>
    </pc:sldMkLst>
    <p188:replyLst>
      <p188:reply id="{1503881C-62B9-454A-A8DF-96C3D0CE639E}" authorId="{7F8C8504-A0B5-912B-8203-6D46723A156D}" created="2023-11-29T09:17:36.055">
        <p188:txBody>
          <a:bodyPr/>
          <a:lstStyle/>
          <a:p>
            <a:r>
              <a:rPr lang="de-DE"/>
              <a:t>TUD, Dresden, Sachsen, DE schauen was für Zeitungne, Podcasts, Fernsehsender es gibt -&gt; hat alles Johann gemacht</a:t>
            </a:r>
          </a:p>
        </p188:txBody>
      </p188:reply>
    </p188:replyLst>
    <p188:txBody>
      <a:bodyPr/>
      <a:lstStyle/>
      <a:p>
        <a:r>
          <a:rPr lang="de-DE"/>
          <a:t>Was meint "Medienschaffende"?</a:t>
        </a:r>
      </a:p>
    </p188:txBody>
  </p188:cm>
</p188:cmLst>
</file>

<file path=ppt/comments/modernComment_12C_6FCB3E7.xml><?xml version="1.0" encoding="utf-8"?>
<p188:cmLst xmlns:a="http://schemas.openxmlformats.org/drawingml/2006/main" xmlns:r="http://schemas.openxmlformats.org/officeDocument/2006/relationships" xmlns:p188="http://schemas.microsoft.com/office/powerpoint/2018/8/main">
  <p188:cm id="{EE4ED88C-E1A5-494D-91D3-78D35DF2045C}" authorId="{73697CB0-8302-C17A-1174-BC7C7F53C30F}" created="2023-11-28T08:41:45.730">
    <pc:sldMkLst xmlns:pc="http://schemas.microsoft.com/office/powerpoint/2013/main/command">
      <pc:docMk/>
      <pc:sldMk cId="117224423" sldId="300"/>
    </pc:sldMkLst>
    <p188:replyLst>
      <p188:reply id="{8B931897-FF25-464D-8189-616F11CBF930}" authorId="{7F8C8504-A0B5-912B-8203-6D46723A156D}" created="2023-11-29T09:16:55.906">
        <p188:txBody>
          <a:bodyPr/>
          <a:lstStyle/>
          <a:p>
            <a:r>
              <a:rPr lang="de-DE"/>
              <a:t>Natalia fragen</a:t>
            </a:r>
          </a:p>
        </p188:txBody>
      </p188:reply>
    </p188:replyLst>
    <p188:txBody>
      <a:bodyPr/>
      <a:lstStyle/>
      <a:p>
        <a:r>
          <a:rPr lang="de-DE"/>
          <a:t>Was meint "Forum studentischer Bauforschung"?</a:t>
        </a:r>
      </a:p>
    </p188:txBody>
  </p188:cm>
</p188:cmLst>
</file>

<file path=ppt/comments/modernComment_130_E40A3460.xml><?xml version="1.0" encoding="utf-8"?>
<p188:cmLst xmlns:a="http://schemas.openxmlformats.org/drawingml/2006/main" xmlns:r="http://schemas.openxmlformats.org/officeDocument/2006/relationships" xmlns:p188="http://schemas.microsoft.com/office/powerpoint/2018/8/main">
  <p188:cm id="{E1C9755C-792E-4362-BEDB-F3F13FB2278B}" authorId="{73697CB0-8302-C17A-1174-BC7C7F53C30F}" created="2023-11-28T15:33:24.494">
    <pc:sldMkLst xmlns:pc="http://schemas.microsoft.com/office/powerpoint/2013/main/command">
      <pc:docMk/>
      <pc:sldMk cId="3825874016" sldId="304"/>
    </pc:sldMkLst>
    <p188:replyLst>
      <p188:reply id="{C602310E-2257-4877-9D77-B96904E6DDE1}" authorId="{7F8C8504-A0B5-912B-8203-6D46723A156D}" created="2023-11-29T09:16:48.592">
        <p188:txBody>
          <a:bodyPr/>
          <a:lstStyle/>
          <a:p>
            <a:r>
              <a:rPr lang="de-DE"/>
              <a:t>in Ordnung</a:t>
            </a:r>
          </a:p>
        </p188:txBody>
      </p188:reply>
    </p188:replyLst>
    <p188:txBody>
      <a:bodyPr/>
      <a:lstStyle/>
      <a:p>
        <a:r>
          <a:rPr lang="de-DE"/>
          <a:t>3 Absätze habe ich in die neuen Folien Nr. 19 und 20 gepackt, da die da mMn mehr Sinn ergeben</a:t>
        </a:r>
      </a:p>
    </p188:txBody>
  </p188:cm>
</p188:cmLst>
</file>

<file path=ppt/comments/modernComment_133_280A91B5.xml><?xml version="1.0" encoding="utf-8"?>
<p188:cmLst xmlns:a="http://schemas.openxmlformats.org/drawingml/2006/main" xmlns:r="http://schemas.openxmlformats.org/officeDocument/2006/relationships" xmlns:p188="http://schemas.microsoft.com/office/powerpoint/2018/8/main">
  <p188:cm id="{C1516F55-062D-40A4-82F7-6F6EFD094370}" authorId="{7F8C8504-A0B5-912B-8203-6D46723A156D}" created="2023-10-17T09:31:27.789">
    <pc:sldMkLst xmlns:pc="http://schemas.microsoft.com/office/powerpoint/2013/main/command">
      <pc:docMk/>
      <pc:sldMk cId="671781301" sldId="307"/>
    </pc:sldMkLst>
    <p188:replyLst>
      <p188:reply id="{BD829C24-A2DA-47E7-BA3A-63B93496F5E6}" authorId="{7F8C8504-A0B5-912B-8203-6D46723A156D}" created="2023-10-17T09:34:30.204">
        <p188:txBody>
          <a:bodyPr/>
          <a:lstStyle/>
          <a:p>
            <a:r>
              <a:rPr lang="de-DE"/>
              <a:t>soll zeiegn wie öffentlichkeitswirksam wir auftreten und wie relevant unser Thema ist</a:t>
            </a:r>
          </a:p>
        </p188:txBody>
      </p188:reply>
    </p188:replyLst>
    <p188:txBody>
      <a:bodyPr/>
      <a:lstStyle/>
      <a:p>
        <a:r>
          <a:rPr lang="de-DE"/>
          <a:t>Video von Auftaktveranstaltung einfügen</a:t>
        </a:r>
      </a:p>
    </p188:txBody>
  </p188:cm>
  <p188:cm id="{B95FA8E6-3E1F-435B-9292-598418B68913}" authorId="{7F8C8504-A0B5-912B-8203-6D46723A156D}" created="2023-11-25T11:55:39.684">
    <pc:sldMkLst xmlns:pc="http://schemas.microsoft.com/office/powerpoint/2013/main/command">
      <pc:docMk/>
      <pc:sldMk cId="671781301" sldId="307"/>
    </pc:sldMkLst>
    <p188:txBody>
      <a:bodyPr/>
      <a:lstStyle/>
      <a:p>
        <a:r>
          <a:rPr lang="de-DE"/>
          <a:t>hier noch mehr in Kommengtaren oder ggf. einfach was uns spontan einfällt?</a:t>
        </a:r>
      </a:p>
    </p188:txBody>
  </p188:cm>
</p188:cmLst>
</file>

<file path=ppt/comments/modernComment_136_720BD51F.xml><?xml version="1.0" encoding="utf-8"?>
<p188:cmLst xmlns:a="http://schemas.openxmlformats.org/drawingml/2006/main" xmlns:r="http://schemas.openxmlformats.org/officeDocument/2006/relationships" xmlns:p188="http://schemas.microsoft.com/office/powerpoint/2018/8/main">
  <p188:cm id="{117DC423-957E-76A8-F9A7-C7BD33A87C8B}" authorId="{0848BB36-507D-087F-9253-7B801B48AC28}" created="2023-11-30T15:33:20.099">
    <pc:sldMkLst xmlns:pc="http://schemas.microsoft.com/office/powerpoint/2013/main/command">
      <pc:docMk/>
      <pc:sldMk cId="1913378079" sldId="310"/>
    </pc:sldMkLst>
    <p188:pos x="15875" y="15875"/>
    <p188:txBody>
      <a:bodyPr/>
      <a:lstStyle/>
      <a:p>
        <a:r>
          <a:rPr lang="de-DE"/>
          <a:t>Noch Umfrage für Studierende einfügen</a:t>
        </a:r>
      </a:p>
    </p188:txBody>
  </p188:cm>
</p188:cmLst>
</file>

<file path=ppt/comments/modernComment_13B_9131BEF9.xml><?xml version="1.0" encoding="utf-8"?>
<p188:cmLst xmlns:a="http://schemas.openxmlformats.org/drawingml/2006/main" xmlns:r="http://schemas.openxmlformats.org/officeDocument/2006/relationships" xmlns:p188="http://schemas.microsoft.com/office/powerpoint/2018/8/main">
  <p188:cm id="{036EC82C-58B4-48B0-9BF0-FF2E921C8D1B}" authorId="{73697CB0-8302-C17A-1174-BC7C7F53C30F}" created="2023-11-28T15:10:21.341">
    <pc:sldMkLst xmlns:pc="http://schemas.microsoft.com/office/powerpoint/2013/main/command">
      <pc:docMk/>
      <pc:sldMk cId="2435956473" sldId="315"/>
    </pc:sldMkLst>
    <p188:replyLst>
      <p188:reply id="{DE8D094F-9C71-48B4-84BD-D2C3F05EB506}" authorId="{7F8C8504-A0B5-912B-8203-6D46723A156D}" created="2023-11-29T09:18:25.829">
        <p188:txBody>
          <a:bodyPr/>
          <a:lstStyle/>
          <a:p>
            <a:r>
              <a:rPr lang="de-DE"/>
              <a:t>geändert von min in Notizen</a:t>
            </a:r>
          </a:p>
        </p188:txBody>
      </p188:reply>
    </p188:replyLst>
    <p188:txBody>
      <a:bodyPr/>
      <a:lstStyle/>
      <a:p>
        <a:r>
          <a:rPr lang="de-DE"/>
          <a:t>Zahlen stimmen nicht mit Zahlen aus der Folie überein
</a:t>
        </a:r>
      </a:p>
    </p188:txBody>
  </p188:cm>
</p188:cmLst>
</file>

<file path=ppt/comments/modernComment_13D_82ED6F81.xml><?xml version="1.0" encoding="utf-8"?>
<p188:cmLst xmlns:a="http://schemas.openxmlformats.org/drawingml/2006/main" xmlns:r="http://schemas.openxmlformats.org/officeDocument/2006/relationships" xmlns:p188="http://schemas.microsoft.com/office/powerpoint/2018/8/main">
  <p188:cm id="{0B9A1B8C-542F-423B-A033-F7571987EFCC}" authorId="{73697CB0-8302-C17A-1174-BC7C7F53C30F}" created="2023-11-28T15:38:02.054">
    <pc:sldMkLst xmlns:pc="http://schemas.microsoft.com/office/powerpoint/2013/main/command">
      <pc:docMk/>
      <pc:sldMk cId="2196598657" sldId="317"/>
    </pc:sldMkLst>
    <p188:replyLst>
      <p188:reply id="{F71F3733-445E-4F6B-8EEE-94E9882FC1E0}" authorId="{7F8C8504-A0B5-912B-8203-6D46723A156D}" created="2023-11-29T09:23:22.372">
        <p188:txBody>
          <a:bodyPr/>
          <a:lstStyle/>
          <a:p>
            <a:r>
              <a:rPr lang="de-DE"/>
              <a:t>gerne übernimmst du die und wir schauen einfach bei der Probe, aber die Stunde ist ja nur so einen ungefqhre Angabe ☺️</a:t>
            </a:r>
          </a:p>
        </p188:txBody>
      </p188:reply>
    </p188:replyLst>
    <p188:txBody>
      <a:bodyPr/>
      <a:lstStyle/>
      <a:p>
        <a:r>
          <a:rPr lang="de-DE"/>
          <a:t>Hatte noch die Folien von ihr und Paula Sperle hinzugefügt, wenn das zu viel ist, können wir das auch rauslöschen. Könnte die Folien auch übernehmen beim Vortrag</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270225F-1D91-4CED-8726-E3CE67C6C41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1E9C9260-F883-4934-BB1F-C1E1DC6942F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D4FA27-31B4-4992-B2D2-2491BEA37C4C}" type="datetimeFigureOut">
              <a:rPr lang="de-DE" smtClean="0"/>
              <a:t>05.12.2023</a:t>
            </a:fld>
            <a:endParaRPr lang="de-DE"/>
          </a:p>
        </p:txBody>
      </p:sp>
      <p:sp>
        <p:nvSpPr>
          <p:cNvPr id="4" name="Fußzeilenplatzhalter 3">
            <a:extLst>
              <a:ext uri="{FF2B5EF4-FFF2-40B4-BE49-F238E27FC236}">
                <a16:creationId xmlns:a16="http://schemas.microsoft.com/office/drawing/2014/main" id="{260FB7FD-36EB-4C1C-9D62-39DB5CDAA7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263E1634-9441-4BBF-B8BF-A352D6EFBA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5F6D18A-9F38-4380-93B6-B09B8A699C71}" type="slidenum">
              <a:rPr lang="de-DE" smtClean="0"/>
              <a:t>‹Nr.›</a:t>
            </a:fld>
            <a:endParaRPr lang="de-DE"/>
          </a:p>
        </p:txBody>
      </p:sp>
    </p:spTree>
    <p:extLst>
      <p:ext uri="{BB962C8B-B14F-4D97-AF65-F5344CB8AC3E}">
        <p14:creationId xmlns:p14="http://schemas.microsoft.com/office/powerpoint/2010/main" val="248145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9D41B1-B220-4787-9B84-899EF22EA343}" type="datetimeFigureOut">
              <a:rPr lang="de-DE" smtClean="0"/>
              <a:t>05.12.2023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453A12-AF0A-4C34-94D6-F6D2F7009D5E}" type="slidenum">
              <a:rPr lang="de-DE" smtClean="0"/>
              <a:t>‹Nr.›</a:t>
            </a:fld>
            <a:endParaRPr lang="de-DE"/>
          </a:p>
        </p:txBody>
      </p:sp>
    </p:spTree>
    <p:extLst>
      <p:ext uri="{BB962C8B-B14F-4D97-AF65-F5344CB8AC3E}">
        <p14:creationId xmlns:p14="http://schemas.microsoft.com/office/powerpoint/2010/main" val="1417512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Katharina Kleinschrot seit April 2023 am Institut für Baubetriebswesen</a:t>
            </a:r>
          </a:p>
          <a:p>
            <a:pPr marL="628650" lvl="1" indent="-171450">
              <a:buFont typeface="Arial" panose="020B0604020202020204" pitchFamily="34" charset="0"/>
              <a:buChar char="•"/>
            </a:pPr>
            <a:r>
              <a:rPr lang="de-DE" dirty="0"/>
              <a:t>Professur für Bauverfahrenstechnik wurde um den Aspekt der zirkulären Wertschöpfung erweitert</a:t>
            </a:r>
          </a:p>
          <a:p>
            <a:pPr marL="171450" lvl="0" indent="-171450">
              <a:buFont typeface="Arial" panose="020B0604020202020204" pitchFamily="34" charset="0"/>
              <a:buChar char="•"/>
            </a:pPr>
            <a:r>
              <a:rPr lang="de-DE" dirty="0"/>
              <a:t>Natalia Bienkowski als Projektkoordinatorin:</a:t>
            </a:r>
          </a:p>
          <a:p>
            <a:pPr marL="628650" lvl="1" indent="-171450">
              <a:buFont typeface="Arial" panose="020B0604020202020204" pitchFamily="34" charset="0"/>
              <a:buChar char="•"/>
            </a:pPr>
            <a:r>
              <a:rPr lang="de-DE" dirty="0"/>
              <a:t> hatte Idee für das Projekt Ende 2020 da sie in den Werken „Bauingenieure und ihr Werk“ und „Wegbereiter der Bautechnik“ nur zwei Frauen fand</a:t>
            </a:r>
          </a:p>
          <a:p>
            <a:pPr marL="628650" lvl="1" indent="-171450">
              <a:buFont typeface="Arial" panose="020B0604020202020204" pitchFamily="34" charset="0"/>
              <a:buChar char="•"/>
            </a:pPr>
            <a:r>
              <a:rPr lang="de-DE" dirty="0"/>
              <a:t>es entstand Forschungsfrage: „Was haben innovative Frauen im Bauingenieurwesen in Deutschland bewegt?“</a:t>
            </a:r>
          </a:p>
          <a:p>
            <a:pPr marL="628650" lvl="1" indent="-171450">
              <a:buFont typeface="Arial" panose="020B0604020202020204" pitchFamily="34" charset="0"/>
              <a:buChar char="•"/>
            </a:pPr>
            <a:r>
              <a:rPr lang="de-DE" dirty="0"/>
              <a:t>wurde vom BMBF vom 01.06.2021 bis 30.09.2023 gefördert</a:t>
            </a:r>
          </a:p>
          <a:p>
            <a:pPr marL="171450" lvl="0" indent="-171450">
              <a:buFont typeface="Arial" panose="020B0604020202020204" pitchFamily="34" charset="0"/>
              <a:buChar char="•"/>
            </a:pPr>
            <a:r>
              <a:rPr lang="de-DE" dirty="0"/>
              <a:t>Aline Gruner kam zum Ende des Projektes seit September 2023 hinzu</a:t>
            </a:r>
          </a:p>
          <a:p>
            <a:pPr marL="171450" lvl="0" indent="-171450">
              <a:buFont typeface="Arial" panose="020B0604020202020204" pitchFamily="34" charset="0"/>
              <a:buChar char="•"/>
            </a:pPr>
            <a:r>
              <a:rPr lang="de-DE" dirty="0"/>
              <a:t>Florian Härtel begann im Oktober 2021 als SHK und arbeitet seit dem 22.09.2023 als Mitarbeiter</a:t>
            </a:r>
          </a:p>
          <a:p>
            <a:pPr marL="171450" lvl="0" indent="-171450">
              <a:buFont typeface="Arial" panose="020B0604020202020204" pitchFamily="34" charset="0"/>
              <a:buChar char="•"/>
            </a:pPr>
            <a:r>
              <a:rPr lang="de-DE" dirty="0"/>
              <a:t>Annika Härtel seit Oktober 2021 als SHK dabei</a:t>
            </a:r>
          </a:p>
          <a:p>
            <a:pPr marL="171450" lvl="0" indent="-171450">
              <a:buFont typeface="Arial" panose="020B0604020202020204" pitchFamily="34" charset="0"/>
              <a:buChar char="•"/>
            </a:pPr>
            <a:r>
              <a:rPr lang="de-DE" dirty="0"/>
              <a:t>Merit </a:t>
            </a:r>
            <a:r>
              <a:rPr lang="de-DE" dirty="0" err="1"/>
              <a:t>Mäntele</a:t>
            </a:r>
            <a:r>
              <a:rPr lang="de-DE" dirty="0"/>
              <a:t> kam als SHK ab September 2023 hinzu</a:t>
            </a:r>
          </a:p>
          <a:p>
            <a:pPr marL="628650" lvl="1" indent="-171450">
              <a:buFont typeface="Arial" panose="020B0604020202020204" pitchFamily="34" charset="0"/>
              <a:buChar char="•"/>
            </a:pPr>
            <a:endParaRPr lang="de-DE" dirty="0"/>
          </a:p>
          <a:p>
            <a:r>
              <a:rPr lang="de-DE" dirty="0"/>
              <a:t> </a:t>
            </a:r>
          </a:p>
        </p:txBody>
      </p:sp>
      <p:sp>
        <p:nvSpPr>
          <p:cNvPr id="4" name="Foliennummernplatzhalter 3"/>
          <p:cNvSpPr>
            <a:spLocks noGrp="1"/>
          </p:cNvSpPr>
          <p:nvPr>
            <p:ph type="sldNum" sz="quarter" idx="5"/>
          </p:nvPr>
        </p:nvSpPr>
        <p:spPr/>
        <p:txBody>
          <a:bodyPr/>
          <a:lstStyle/>
          <a:p>
            <a:fld id="{63453A12-AF0A-4C34-94D6-F6D2F7009D5E}" type="slidenum">
              <a:rPr lang="de-DE" smtClean="0"/>
              <a:t>3</a:t>
            </a:fld>
            <a:endParaRPr lang="de-DE"/>
          </a:p>
        </p:txBody>
      </p:sp>
    </p:spTree>
    <p:extLst>
      <p:ext uri="{BB962C8B-B14F-4D97-AF65-F5344CB8AC3E}">
        <p14:creationId xmlns:p14="http://schemas.microsoft.com/office/powerpoint/2010/main" val="1893408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Modul 4: strukturelle Verankerung</a:t>
            </a:r>
          </a:p>
          <a:p>
            <a:r>
              <a:rPr lang="de-DE" dirty="0"/>
              <a:t>AP4.1: Aufbau und Verankerung einer Modell-Vernetzungsgruppe</a:t>
            </a:r>
          </a:p>
          <a:p>
            <a:r>
              <a:rPr lang="de-DE" dirty="0"/>
              <a:t>Diese sollte als Anlaufpunkt für alle Bauingenieurrinnen aus der Praxis, Studentinnen und interessierten Abiturientinnen dienen. So sei es möglich einen generationenübergreifenden Austausch stattfinden zu lassen. </a:t>
            </a:r>
          </a:p>
          <a:p>
            <a:r>
              <a:rPr lang="de-DE" dirty="0"/>
              <a:t>AP4.2: Studium Generale/ Ringvorlesung</a:t>
            </a:r>
          </a:p>
          <a:p>
            <a:r>
              <a:rPr lang="de-DE" dirty="0"/>
              <a:t>Bei diesem Punkt seht ihr schon, dass wir diesen nun auch in die Realität umsetzen konnten. Dient unserem Projekt vor allem als Weitergabe unserer Ergebnisse an Studentinnen und Studenten.</a:t>
            </a:r>
          </a:p>
          <a:p>
            <a:r>
              <a:rPr lang="de-DE" dirty="0"/>
              <a:t>AP4.3: Expertinnen-Forum/ Podiumsdiskussionen</a:t>
            </a:r>
          </a:p>
          <a:p>
            <a:r>
              <a:rPr lang="de-DE" dirty="0"/>
              <a:t>Mit anderen Frauen aus dem Bauingenieurwesen oder anderen Fachgebieten. Austausch untereinander.</a:t>
            </a:r>
          </a:p>
          <a:p>
            <a:r>
              <a:rPr lang="de-DE" dirty="0"/>
              <a:t>AP4.4: Forum studentischer Bauforschung</a:t>
            </a:r>
          </a:p>
          <a:p>
            <a:r>
              <a:rPr lang="de-DE" dirty="0"/>
              <a:t>AP4.5: Abschluss-/ Auftaktveranstaltung</a:t>
            </a:r>
          </a:p>
          <a:p>
            <a:r>
              <a:rPr lang="de-DE" dirty="0"/>
              <a:t>Und zum Schluss der Abschluss unseres Projektes und der Auftakt, von allem, was in Zukunft noch kommen möge, vor allem bezogen auf unser studentisches Netzwerk, aber auch der Forschung weiterer Bauingenieurinnen.</a:t>
            </a:r>
          </a:p>
        </p:txBody>
      </p:sp>
      <p:sp>
        <p:nvSpPr>
          <p:cNvPr id="4" name="Foliennummernplatzhalter 3"/>
          <p:cNvSpPr>
            <a:spLocks noGrp="1"/>
          </p:cNvSpPr>
          <p:nvPr>
            <p:ph type="sldNum" sz="quarter" idx="5"/>
          </p:nvPr>
        </p:nvSpPr>
        <p:spPr/>
        <p:txBody>
          <a:bodyPr/>
          <a:lstStyle/>
          <a:p>
            <a:fld id="{63453A12-AF0A-4C34-94D6-F6D2F7009D5E}" type="slidenum">
              <a:rPr lang="de-DE" smtClean="0"/>
              <a:t>13</a:t>
            </a:fld>
            <a:endParaRPr lang="de-DE"/>
          </a:p>
        </p:txBody>
      </p:sp>
    </p:spTree>
    <p:extLst>
      <p:ext uri="{BB962C8B-B14F-4D97-AF65-F5344CB8AC3E}">
        <p14:creationId xmlns:p14="http://schemas.microsoft.com/office/powerpoint/2010/main" val="3395284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14</a:t>
            </a:fld>
            <a:endParaRPr lang="de-DE"/>
          </a:p>
        </p:txBody>
      </p:sp>
    </p:spTree>
    <p:extLst>
      <p:ext uri="{BB962C8B-B14F-4D97-AF65-F5344CB8AC3E}">
        <p14:creationId xmlns:p14="http://schemas.microsoft.com/office/powerpoint/2010/main" val="1473500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Modul 5: Dokumentation und Auswertung</a:t>
            </a:r>
          </a:p>
          <a:p>
            <a:r>
              <a:rPr lang="de-DE" dirty="0"/>
              <a:t>Zuallerletzt dann die Dokumentation und Auswertung unserer Ergebnisse. Was haben wir herausfinden können? Was war auffällig? Was ist uns einfacher und was schwerer gefallen? Wozu dienen uns diese Ergebnisse und wie können wir sie nun in Zukunft nutzen? Was können wir an Firmen, Universitäten und vor allem Frauen weitergeben? Haben wir dazu beigetragen, dass sich mehr Frauen für den Beruf der Bauingenieurin begeistern können?</a:t>
            </a:r>
          </a:p>
          <a:p>
            <a:endParaRPr lang="de-DE" dirty="0"/>
          </a:p>
          <a:p>
            <a:r>
              <a:rPr lang="de-DE" dirty="0"/>
              <a:t>AP5.1: Projektkoordination</a:t>
            </a:r>
          </a:p>
          <a:p>
            <a:r>
              <a:rPr lang="de-DE" dirty="0"/>
              <a:t>AP5.2: Modul 1 – Analyse, Dokumentation, Publikation</a:t>
            </a:r>
          </a:p>
          <a:p>
            <a:r>
              <a:rPr lang="de-DE" dirty="0"/>
              <a:t>AP5.3: Modul 2 – Evaluation, Dokumentation, Auswertung</a:t>
            </a:r>
          </a:p>
          <a:p>
            <a:r>
              <a:rPr lang="de-DE" dirty="0"/>
              <a:t>AP5.4: Modul 3 – Dokumentation, Auswertung</a:t>
            </a:r>
          </a:p>
          <a:p>
            <a:r>
              <a:rPr lang="de-DE" dirty="0"/>
              <a:t>AP5.5: Modul 4 – Evaluation, Dokumentation, Auswertung</a:t>
            </a:r>
          </a:p>
          <a:p>
            <a:r>
              <a:rPr lang="de-DE" dirty="0"/>
              <a:t>AP5.6: Zusammenfassung, Handlungsempfehlung</a:t>
            </a:r>
          </a:p>
        </p:txBody>
      </p:sp>
      <p:sp>
        <p:nvSpPr>
          <p:cNvPr id="4" name="Foliennummernplatzhalter 3"/>
          <p:cNvSpPr>
            <a:spLocks noGrp="1"/>
          </p:cNvSpPr>
          <p:nvPr>
            <p:ph type="sldNum" sz="quarter" idx="5"/>
          </p:nvPr>
        </p:nvSpPr>
        <p:spPr/>
        <p:txBody>
          <a:bodyPr/>
          <a:lstStyle/>
          <a:p>
            <a:fld id="{63453A12-AF0A-4C34-94D6-F6D2F7009D5E}" type="slidenum">
              <a:rPr lang="de-DE" smtClean="0"/>
              <a:t>15</a:t>
            </a:fld>
            <a:endParaRPr lang="de-DE"/>
          </a:p>
        </p:txBody>
      </p:sp>
    </p:spTree>
    <p:extLst>
      <p:ext uri="{BB962C8B-B14F-4D97-AF65-F5344CB8AC3E}">
        <p14:creationId xmlns:p14="http://schemas.microsoft.com/office/powerpoint/2010/main" val="3635402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Modul 1 Beispiele:</a:t>
            </a:r>
          </a:p>
          <a:p>
            <a:pPr marL="628650" lvl="1" indent="-171450">
              <a:buFont typeface="Arial" panose="020B0604020202020204" pitchFamily="34" charset="0"/>
              <a:buChar char="•"/>
            </a:pPr>
            <a:r>
              <a:rPr lang="de-DE" dirty="0"/>
              <a:t>Recherche DNB in Leipzig und Frankfurt</a:t>
            </a:r>
          </a:p>
          <a:p>
            <a:pPr marL="628650" lvl="1" indent="-171450">
              <a:buFont typeface="Arial" panose="020B0604020202020204" pitchFamily="34" charset="0"/>
              <a:buChar char="•"/>
            </a:pPr>
            <a:r>
              <a:rPr lang="de-DE" dirty="0"/>
              <a:t>erste Events wie: IBB-Assistenten-Innentreffen in Innsbruck</a:t>
            </a:r>
          </a:p>
          <a:p>
            <a:pPr marL="171450" lvl="0" indent="-171450">
              <a:buFont typeface="Arial" panose="020B0604020202020204" pitchFamily="34" charset="0"/>
              <a:buChar char="•"/>
            </a:pPr>
            <a:r>
              <a:rPr lang="de-DE" dirty="0"/>
              <a:t>TU9-Universitäten anhand DNB ausgewertet für </a:t>
            </a:r>
            <a:r>
              <a:rPr lang="de-DE" b="1" dirty="0"/>
              <a:t>Ämter und Positionen</a:t>
            </a:r>
          </a:p>
          <a:p>
            <a:pPr marL="628650" lvl="1" indent="-171450">
              <a:buFont typeface="Arial" panose="020B0604020202020204" pitchFamily="34" charset="0"/>
              <a:buChar char="•"/>
            </a:pPr>
            <a:r>
              <a:rPr lang="de-DE" b="0" dirty="0"/>
              <a:t>es existierte Ziel „0-Prozent-Frauenquote“</a:t>
            </a:r>
          </a:p>
          <a:p>
            <a:pPr marL="628650" lvl="1" indent="-171450">
              <a:buFont typeface="Arial" panose="020B0604020202020204" pitchFamily="34" charset="0"/>
              <a:buChar char="•"/>
            </a:pPr>
            <a:r>
              <a:rPr lang="de-DE" b="0" dirty="0"/>
              <a:t>Corporate </a:t>
            </a:r>
            <a:r>
              <a:rPr lang="de-DE" b="0" dirty="0" err="1"/>
              <a:t>Sustainability</a:t>
            </a:r>
            <a:r>
              <a:rPr lang="de-DE" b="0" dirty="0"/>
              <a:t> Reporting </a:t>
            </a:r>
            <a:r>
              <a:rPr lang="de-DE" b="0" dirty="0" err="1"/>
              <a:t>Directive</a:t>
            </a:r>
            <a:r>
              <a:rPr lang="de-DE" b="0" dirty="0"/>
              <a:t> (CSRD) -&gt; Unternehmen müssen über Frauenanteil berichten</a:t>
            </a:r>
          </a:p>
        </p:txBody>
      </p:sp>
      <p:sp>
        <p:nvSpPr>
          <p:cNvPr id="4" name="Foliennummernplatzhalter 3"/>
          <p:cNvSpPr>
            <a:spLocks noGrp="1"/>
          </p:cNvSpPr>
          <p:nvPr>
            <p:ph type="sldNum" sz="quarter" idx="5"/>
          </p:nvPr>
        </p:nvSpPr>
        <p:spPr/>
        <p:txBody>
          <a:bodyPr/>
          <a:lstStyle/>
          <a:p>
            <a:fld id="{63453A12-AF0A-4C34-94D6-F6D2F7009D5E}" type="slidenum">
              <a:rPr lang="de-DE" smtClean="0"/>
              <a:t>17</a:t>
            </a:fld>
            <a:endParaRPr lang="de-DE"/>
          </a:p>
        </p:txBody>
      </p:sp>
    </p:spTree>
    <p:extLst>
      <p:ext uri="{BB962C8B-B14F-4D97-AF65-F5344CB8AC3E}">
        <p14:creationId xmlns:p14="http://schemas.microsoft.com/office/powerpoint/2010/main" val="2114681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Arial" panose="020B0604020202020204" pitchFamily="34" charset="0"/>
              <a:buChar char="•"/>
            </a:pPr>
            <a:r>
              <a:rPr lang="de-DE" dirty="0"/>
              <a:t>75 </a:t>
            </a:r>
            <a:r>
              <a:rPr lang="de-DE" b="1" dirty="0"/>
              <a:t>Dissertationen</a:t>
            </a:r>
            <a:r>
              <a:rPr lang="de-DE" dirty="0"/>
              <a:t> von 1928 bis 1998, viele Informationen sind im 2. Weltkrieg verloren gegangen</a:t>
            </a:r>
          </a:p>
          <a:p>
            <a:pPr marL="628650" lvl="1" indent="-171450">
              <a:buFont typeface="Arial" panose="020B0604020202020204" pitchFamily="34" charset="0"/>
              <a:buChar char="•"/>
            </a:pPr>
            <a:r>
              <a:rPr lang="de-DE" dirty="0"/>
              <a:t>Else Hartmann erste promovierte Bauingenieurin Deutschlands</a:t>
            </a:r>
          </a:p>
          <a:p>
            <a:pPr marL="171450" lvl="0" indent="-171450">
              <a:buFont typeface="Arial" panose="020B0604020202020204" pitchFamily="34" charset="0"/>
              <a:buChar char="•"/>
            </a:pPr>
            <a:r>
              <a:rPr lang="de-DE" b="1" dirty="0"/>
              <a:t>Ehrendoktorwürde</a:t>
            </a:r>
            <a:r>
              <a:rPr lang="de-DE" b="0" dirty="0"/>
              <a:t> an TU9-Universitäten</a:t>
            </a:r>
          </a:p>
          <a:p>
            <a:pPr marL="628650" lvl="1" indent="-171450">
              <a:buFont typeface="Arial" panose="020B0604020202020204" pitchFamily="34" charset="0"/>
              <a:buChar char="•"/>
            </a:pPr>
            <a:r>
              <a:rPr lang="de-DE" b="0" dirty="0"/>
              <a:t>wenig erfolgt</a:t>
            </a:r>
          </a:p>
          <a:p>
            <a:pPr marL="628650" lvl="1" indent="-171450">
              <a:buFont typeface="Arial" panose="020B0604020202020204" pitchFamily="34" charset="0"/>
              <a:buChar char="•"/>
            </a:pPr>
            <a:r>
              <a:rPr lang="de-DE" b="0" dirty="0"/>
              <a:t>Auszeichnungen nur über </a:t>
            </a:r>
            <a:r>
              <a:rPr lang="de-DE" b="1" dirty="0"/>
              <a:t>Bundesverdienstkreuz</a:t>
            </a:r>
          </a:p>
          <a:p>
            <a:pPr marL="457200" lvl="1" indent="0">
              <a:buFont typeface="Arial" panose="020B0604020202020204" pitchFamily="34" charset="0"/>
              <a:buNone/>
            </a:pPr>
            <a:endParaRPr lang="de-DE" dirty="0"/>
          </a:p>
          <a:p>
            <a:endParaRPr lang="de-DE" dirty="0"/>
          </a:p>
        </p:txBody>
      </p:sp>
      <p:sp>
        <p:nvSpPr>
          <p:cNvPr id="4" name="Foliennummernplatzhalter 3"/>
          <p:cNvSpPr>
            <a:spLocks noGrp="1"/>
          </p:cNvSpPr>
          <p:nvPr>
            <p:ph type="sldNum" sz="quarter" idx="10"/>
          </p:nvPr>
        </p:nvSpPr>
        <p:spPr/>
        <p:txBody>
          <a:bodyPr/>
          <a:lstStyle/>
          <a:p>
            <a:fld id="{63453A12-AF0A-4C34-94D6-F6D2F7009D5E}" type="slidenum">
              <a:rPr lang="de-DE" smtClean="0"/>
              <a:t>18</a:t>
            </a:fld>
            <a:endParaRPr lang="de-DE"/>
          </a:p>
        </p:txBody>
      </p:sp>
    </p:spTree>
    <p:extLst>
      <p:ext uri="{BB962C8B-B14F-4D97-AF65-F5344CB8AC3E}">
        <p14:creationId xmlns:p14="http://schemas.microsoft.com/office/powerpoint/2010/main" val="1743927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Arial" panose="020B0604020202020204" pitchFamily="34" charset="0"/>
              <a:buChar char="•"/>
            </a:pPr>
            <a:r>
              <a:rPr lang="de-DE" dirty="0"/>
              <a:t>11 baubezogene Patentklassen 1928-2020</a:t>
            </a:r>
          </a:p>
          <a:p>
            <a:pPr marL="171450" lvl="0" indent="-171450">
              <a:buFont typeface="Arial" panose="020B0604020202020204" pitchFamily="34" charset="0"/>
              <a:buChar char="•"/>
            </a:pPr>
            <a:r>
              <a:rPr lang="de-DE" dirty="0"/>
              <a:t>lieferte 18.560 </a:t>
            </a:r>
            <a:r>
              <a:rPr lang="de-DE" b="1" dirty="0"/>
              <a:t>Patente</a:t>
            </a:r>
            <a:r>
              <a:rPr lang="de-DE" dirty="0"/>
              <a:t> für 1928-1950 und ca. 201.000 Patente für ab 1950</a:t>
            </a:r>
          </a:p>
          <a:p>
            <a:pPr marL="628650" lvl="1" indent="-171450">
              <a:buFont typeface="Arial" panose="020B0604020202020204" pitchFamily="34" charset="0"/>
              <a:buChar char="•"/>
            </a:pPr>
            <a:r>
              <a:rPr lang="de-DE" dirty="0"/>
              <a:t>insgesamt 2.989 Patente von Frauen, macht 1,39% aller Patente im Bauwesen von Frauen</a:t>
            </a:r>
          </a:p>
          <a:p>
            <a:pPr marL="628650" lvl="1" indent="-171450">
              <a:buFont typeface="Arial" panose="020B0604020202020204" pitchFamily="34" charset="0"/>
              <a:buChar char="•"/>
            </a:pPr>
            <a:r>
              <a:rPr lang="de-DE" dirty="0"/>
              <a:t>16 Erfinderinnen wurden auf Website samt Lebenslauf veröffentlicht</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an Natalia: das steht z. B. in der Projektdokumentation drin</a:t>
            </a:r>
          </a:p>
          <a:p>
            <a:pPr marL="171450" lvl="0" indent="-171450">
              <a:buFont typeface="Arial" panose="020B0604020202020204" pitchFamily="34" charset="0"/>
              <a:buChar char="•"/>
            </a:pPr>
            <a:r>
              <a:rPr lang="de-DE" dirty="0"/>
              <a:t>lieferte 5.000 </a:t>
            </a:r>
            <a:r>
              <a:rPr lang="de-DE" b="1" dirty="0"/>
              <a:t>Patente</a:t>
            </a:r>
            <a:r>
              <a:rPr lang="de-DE" dirty="0"/>
              <a:t> für 1928-1950 und 201.000 Patente für ab 1950</a:t>
            </a:r>
          </a:p>
          <a:p>
            <a:pPr marL="628650" lvl="1" indent="-171450">
              <a:buFont typeface="Arial" panose="020B0604020202020204" pitchFamily="34" charset="0"/>
              <a:buChar char="•"/>
            </a:pPr>
            <a:r>
              <a:rPr lang="de-DE" dirty="0"/>
              <a:t>insgesamt 2.860 Patente von Frauen, macht 1,39% aller Patente im Bauwesen von Frauen</a:t>
            </a:r>
          </a:p>
          <a:p>
            <a:pPr marL="628650" lvl="1" indent="-171450">
              <a:buFont typeface="Arial" panose="020B0604020202020204" pitchFamily="34" charset="0"/>
              <a:buChar char="•"/>
            </a:pPr>
            <a:r>
              <a:rPr lang="de-DE" dirty="0"/>
              <a:t>16 Erfinderinnen wurden auf Website samt Lebenslauf veröffentlicht</a:t>
            </a:r>
          </a:p>
          <a:p>
            <a:endParaRPr lang="de-DE" dirty="0"/>
          </a:p>
        </p:txBody>
      </p:sp>
      <p:sp>
        <p:nvSpPr>
          <p:cNvPr id="4" name="Foliennummernplatzhalter 3"/>
          <p:cNvSpPr>
            <a:spLocks noGrp="1"/>
          </p:cNvSpPr>
          <p:nvPr>
            <p:ph type="sldNum" sz="quarter" idx="10"/>
          </p:nvPr>
        </p:nvSpPr>
        <p:spPr/>
        <p:txBody>
          <a:bodyPr/>
          <a:lstStyle/>
          <a:p>
            <a:fld id="{63453A12-AF0A-4C34-94D6-F6D2F7009D5E}" type="slidenum">
              <a:rPr lang="de-DE" smtClean="0"/>
              <a:t>19</a:t>
            </a:fld>
            <a:endParaRPr lang="de-DE" dirty="0"/>
          </a:p>
        </p:txBody>
      </p:sp>
    </p:spTree>
    <p:extLst>
      <p:ext uri="{BB962C8B-B14F-4D97-AF65-F5344CB8AC3E}">
        <p14:creationId xmlns:p14="http://schemas.microsoft.com/office/powerpoint/2010/main" val="2206196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3453A12-AF0A-4C34-94D6-F6D2F7009D5E}" type="slidenum">
              <a:rPr lang="de-DE" smtClean="0"/>
              <a:t>20</a:t>
            </a:fld>
            <a:endParaRPr lang="de-DE" dirty="0"/>
          </a:p>
        </p:txBody>
      </p:sp>
    </p:spTree>
    <p:extLst>
      <p:ext uri="{BB962C8B-B14F-4D97-AF65-F5344CB8AC3E}">
        <p14:creationId xmlns:p14="http://schemas.microsoft.com/office/powerpoint/2010/main" val="40704182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anose="05050102010706020507" pitchFamily="18" charset="2"/>
              <a:buChar char="-"/>
            </a:pPr>
            <a:r>
              <a:rPr lang="de-DE" dirty="0"/>
              <a:t>zu ihr leider kaum Informationen zu finden</a:t>
            </a:r>
          </a:p>
          <a:p>
            <a:pPr marL="171450" indent="-171450">
              <a:buFont typeface="Symbol" panose="05050102010706020507" pitchFamily="18" charset="2"/>
              <a:buChar char="-"/>
            </a:pPr>
            <a:r>
              <a:rPr lang="de-DE" dirty="0"/>
              <a:t>auch ob sie ausgebildete Bauingenieurin war, ist unbekannt</a:t>
            </a:r>
          </a:p>
          <a:p>
            <a:pPr marL="171450" indent="-171450">
              <a:buFont typeface="Symbol" panose="05050102010706020507" pitchFamily="18" charset="2"/>
              <a:buChar char="-"/>
            </a:pPr>
            <a:r>
              <a:rPr lang="de-DE" dirty="0"/>
              <a:t>Sie heiratete in die Familie Luchterhand ein, welche das Unternehmen Stahlschalung Luchterhand KG besaßen</a:t>
            </a:r>
          </a:p>
          <a:p>
            <a:pPr marL="171450" indent="-171450">
              <a:buFont typeface="Symbol" panose="05050102010706020507" pitchFamily="18" charset="2"/>
              <a:buChar char="-"/>
            </a:pPr>
            <a:r>
              <a:rPr lang="de-DE" dirty="0"/>
              <a:t>1930 bis 1933 reichte sie unter dem Namen Luchterhand 3 Erfindungen zur Patentierung ein </a:t>
            </a:r>
          </a:p>
          <a:p>
            <a:pPr marL="628650" lvl="1" indent="-171450">
              <a:buFont typeface="Symbol" panose="05050102010706020507" pitchFamily="18" charset="2"/>
              <a:buChar char="-"/>
            </a:pPr>
            <a:r>
              <a:rPr lang="de-DE" dirty="0"/>
              <a:t>Alle drei beschäftigten sich mit versch. Erfindungen zum Schalungsbau</a:t>
            </a:r>
          </a:p>
          <a:p>
            <a:pPr marL="171450" indent="-171450">
              <a:buFont typeface="Symbol" panose="05050102010706020507" pitchFamily="18" charset="2"/>
              <a:buChar char="-"/>
            </a:pPr>
            <a:r>
              <a:rPr lang="de-DE" dirty="0"/>
              <a:t>1941 wurde das Unternehmen mit den Worten „</a:t>
            </a:r>
            <a:r>
              <a:rPr lang="de-DE" b="0" i="0" dirty="0">
                <a:solidFill>
                  <a:srgbClr val="000000"/>
                </a:solidFill>
                <a:effectLst/>
                <a:latin typeface="Noto Sans" panose="020B0502040204020203" pitchFamily="34" charset="0"/>
              </a:rPr>
              <a:t>Die Luchterhand Stahlschalung ist bei Großbauten aller Art seit Jahren mit ausgezeichnetem Erfolg angewendet worden.“ gelobt</a:t>
            </a:r>
          </a:p>
          <a:p>
            <a:pPr marL="171450" indent="-171450">
              <a:buFont typeface="Symbol" panose="05050102010706020507" pitchFamily="18" charset="2"/>
              <a:buChar char="-"/>
            </a:pPr>
            <a:endParaRPr lang="de-DE" dirty="0"/>
          </a:p>
          <a:p>
            <a:pPr marL="628650" lvl="1" indent="-171450">
              <a:buFont typeface="Symbol" panose="05050102010706020507" pitchFamily="18" charset="2"/>
              <a:buChar char="-"/>
            </a:pPr>
            <a:endParaRPr lang="de-DE" dirty="0"/>
          </a:p>
          <a:p>
            <a:pPr marL="628650" lvl="1" indent="-171450">
              <a:buFont typeface="Symbol" panose="05050102010706020507" pitchFamily="18" charset="2"/>
              <a:buChar char="-"/>
            </a:pPr>
            <a:endParaRPr lang="de-DE" dirty="0"/>
          </a:p>
          <a:p>
            <a:pPr marL="628650" lvl="1" indent="-171450">
              <a:buFont typeface="Symbol" panose="05050102010706020507" pitchFamily="18" charset="2"/>
              <a:buChar char="-"/>
            </a:pPr>
            <a:endParaRPr lang="de-DE" dirty="0"/>
          </a:p>
          <a:p>
            <a:pPr marL="628650" lvl="1" indent="-171450">
              <a:buFont typeface="Symbol" panose="05050102010706020507" pitchFamily="18" charset="2"/>
              <a:buChar char="-"/>
            </a:pPr>
            <a:endParaRPr lang="de-DE" dirty="0"/>
          </a:p>
          <a:p>
            <a:pPr marL="628650" lvl="1" indent="-171450">
              <a:buFont typeface="Symbol" panose="05050102010706020507" pitchFamily="18" charset="2"/>
              <a:buChar char="-"/>
            </a:pPr>
            <a:endParaRPr lang="de-DE" dirty="0"/>
          </a:p>
          <a:p>
            <a:pPr marL="628650" lvl="1" indent="-171450">
              <a:buFont typeface="Symbol" panose="05050102010706020507" pitchFamily="18" charset="2"/>
              <a:buChar char="-"/>
            </a:pPr>
            <a:endParaRPr lang="de-DE" dirty="0"/>
          </a:p>
        </p:txBody>
      </p:sp>
      <p:sp>
        <p:nvSpPr>
          <p:cNvPr id="4" name="Foliennummernplatzhalter 3"/>
          <p:cNvSpPr>
            <a:spLocks noGrp="1"/>
          </p:cNvSpPr>
          <p:nvPr>
            <p:ph type="sldNum" sz="quarter" idx="10"/>
          </p:nvPr>
        </p:nvSpPr>
        <p:spPr/>
        <p:txBody>
          <a:bodyPr/>
          <a:lstStyle/>
          <a:p>
            <a:fld id="{63453A12-AF0A-4C34-94D6-F6D2F7009D5E}" type="slidenum">
              <a:rPr lang="de-DE" smtClean="0"/>
              <a:t>21</a:t>
            </a:fld>
            <a:endParaRPr lang="de-DE" dirty="0"/>
          </a:p>
        </p:txBody>
      </p:sp>
    </p:spTree>
    <p:extLst>
      <p:ext uri="{BB962C8B-B14F-4D97-AF65-F5344CB8AC3E}">
        <p14:creationId xmlns:p14="http://schemas.microsoft.com/office/powerpoint/2010/main" val="2760701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0" indent="0">
              <a:buFont typeface="Symbol" panose="05050102010706020507" pitchFamily="18" charset="2"/>
              <a:buNone/>
            </a:pPr>
            <a:endParaRPr lang="de-DE" dirty="0"/>
          </a:p>
          <a:p>
            <a:pPr marL="171450" lvl="0" indent="-171450">
              <a:buFont typeface="Symbol" panose="05050102010706020507" pitchFamily="18" charset="2"/>
              <a:buChar char="-"/>
            </a:pPr>
            <a:r>
              <a:rPr lang="de-DE" dirty="0"/>
              <a:t>Was entwickelte Frau Luchterhand?</a:t>
            </a:r>
          </a:p>
          <a:p>
            <a:pPr marL="628650" lvl="1" indent="-171450">
              <a:buFont typeface="Symbol" panose="05050102010706020507" pitchFamily="18" charset="2"/>
              <a:buChar char="-"/>
            </a:pPr>
            <a:r>
              <a:rPr lang="de-DE" dirty="0"/>
              <a:t>Schalung aus 3 Segmenten für Tunnelwände, die kreisförmigen Ring bildeten und durch Gelenke verbunden waren</a:t>
            </a:r>
          </a:p>
          <a:p>
            <a:pPr marL="628650" lvl="1" indent="-171450">
              <a:buFont typeface="Symbol" panose="05050102010706020507" pitchFamily="18" charset="2"/>
              <a:buChar char="-"/>
            </a:pPr>
            <a:r>
              <a:rPr lang="de-DE" dirty="0"/>
              <a:t>Vorher wurden Schalungsgerüste mit Schraubspindeln auf die entsprechende Höhe gebracht, führte zu Ungenauigkeiten und Schäden des Bauwerks</a:t>
            </a:r>
          </a:p>
          <a:p>
            <a:pPr marL="628650" lvl="1" indent="-171450">
              <a:buFont typeface="Symbol" panose="05050102010706020507" pitchFamily="18" charset="2"/>
              <a:buChar char="-"/>
            </a:pPr>
            <a:endParaRPr lang="de-DE" dirty="0"/>
          </a:p>
          <a:p>
            <a:pPr marL="171450" indent="-171450">
              <a:buFont typeface="Symbol" panose="05050102010706020507" pitchFamily="18" charset="2"/>
              <a:buChar char="-"/>
            </a:pPr>
            <a:r>
              <a:rPr lang="de-DE" b="0" i="0" dirty="0">
                <a:solidFill>
                  <a:srgbClr val="000000"/>
                </a:solidFill>
                <a:effectLst/>
                <a:latin typeface="Noto Sans" panose="020B0502040204020203" pitchFamily="34" charset="0"/>
              </a:rPr>
              <a:t>Ab 1931, nachdem</a:t>
            </a:r>
            <a:r>
              <a:rPr lang="de-DE" dirty="0"/>
              <a:t> sie bereits 2 Patente eingereicht hatte, folgten weitere Patente von Otto, Heinz und Horst-Hergen Luchterhand</a:t>
            </a:r>
          </a:p>
          <a:p>
            <a:pPr marL="628650" lvl="1" indent="-171450">
              <a:buFont typeface="Symbol" panose="05050102010706020507" pitchFamily="18" charset="2"/>
              <a:buChar char="-"/>
            </a:pPr>
            <a:r>
              <a:rPr lang="de-DE" dirty="0"/>
              <a:t>Frau Luchterhand gab mit ihren Innovationen somit den Startschuss für weitere Innovationen</a:t>
            </a:r>
          </a:p>
          <a:p>
            <a:pPr marL="628650" lvl="1" indent="-171450">
              <a:buFont typeface="Symbol" panose="05050102010706020507" pitchFamily="18" charset="2"/>
              <a:buChar char="-"/>
            </a:pPr>
            <a:endParaRPr lang="de-DE" dirty="0"/>
          </a:p>
          <a:p>
            <a:pPr marL="628650" lvl="1" indent="-171450">
              <a:buFont typeface="Symbol" panose="05050102010706020507" pitchFamily="18" charset="2"/>
              <a:buChar char="-"/>
            </a:pPr>
            <a:endParaRPr lang="de-DE" dirty="0"/>
          </a:p>
          <a:p>
            <a:pPr marL="628650" lvl="1" indent="-171450">
              <a:buFont typeface="Symbol" panose="05050102010706020507" pitchFamily="18" charset="2"/>
              <a:buChar char="-"/>
            </a:pPr>
            <a:endParaRPr lang="de-DE" dirty="0"/>
          </a:p>
          <a:p>
            <a:pPr marL="628650" lvl="1" indent="-171450">
              <a:buFont typeface="Symbol" panose="05050102010706020507" pitchFamily="18" charset="2"/>
              <a:buChar char="-"/>
            </a:pPr>
            <a:endParaRPr lang="de-DE" dirty="0"/>
          </a:p>
          <a:p>
            <a:pPr marL="628650" lvl="1" indent="-171450">
              <a:buFont typeface="Symbol" panose="05050102010706020507" pitchFamily="18" charset="2"/>
              <a:buChar char="-"/>
            </a:pPr>
            <a:endParaRPr lang="de-DE" dirty="0"/>
          </a:p>
          <a:p>
            <a:endParaRPr lang="de-DE" dirty="0"/>
          </a:p>
        </p:txBody>
      </p:sp>
      <p:sp>
        <p:nvSpPr>
          <p:cNvPr id="4" name="Foliennummernplatzhalter 3"/>
          <p:cNvSpPr>
            <a:spLocks noGrp="1"/>
          </p:cNvSpPr>
          <p:nvPr>
            <p:ph type="sldNum" sz="quarter" idx="10"/>
          </p:nvPr>
        </p:nvSpPr>
        <p:spPr/>
        <p:txBody>
          <a:bodyPr/>
          <a:lstStyle/>
          <a:p>
            <a:fld id="{63453A12-AF0A-4C34-94D6-F6D2F7009D5E}" type="slidenum">
              <a:rPr lang="de-DE" smtClean="0"/>
              <a:t>22</a:t>
            </a:fld>
            <a:endParaRPr lang="de-DE" dirty="0"/>
          </a:p>
        </p:txBody>
      </p:sp>
    </p:spTree>
    <p:extLst>
      <p:ext uri="{BB962C8B-B14F-4D97-AF65-F5344CB8AC3E}">
        <p14:creationId xmlns:p14="http://schemas.microsoft.com/office/powerpoint/2010/main" val="33090911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Symbol" panose="05050102010706020507" pitchFamily="18" charset="2"/>
              <a:buChar char="-"/>
            </a:pPr>
            <a:r>
              <a:rPr lang="de-DE" dirty="0"/>
              <a:t>1933 brachte sie ein Patent für die elastische Blechschalung zur Herstellung gekrümmter Betonkörper an</a:t>
            </a:r>
          </a:p>
          <a:p>
            <a:pPr marL="171450" lvl="0" indent="-171450">
              <a:buFont typeface="Symbol" panose="05050102010706020507" pitchFamily="18" charset="2"/>
              <a:buChar char="-"/>
            </a:pPr>
            <a:r>
              <a:rPr lang="de-DE" dirty="0"/>
              <a:t>Ihre dünnen, ebenen Bleche konnten beliebig geformt werden</a:t>
            </a:r>
          </a:p>
          <a:p>
            <a:pPr marL="628650" lvl="1" indent="-171450">
              <a:buFont typeface="Symbol" panose="05050102010706020507" pitchFamily="18" charset="2"/>
              <a:buChar char="-"/>
            </a:pPr>
            <a:r>
              <a:rPr lang="de-DE" dirty="0"/>
              <a:t>Vorher war dies nicht möglich</a:t>
            </a:r>
          </a:p>
          <a:p>
            <a:pPr marL="628650" lvl="1" indent="-171450">
              <a:buFont typeface="Symbol" panose="05050102010706020507" pitchFamily="18" charset="2"/>
              <a:buChar char="-"/>
            </a:pPr>
            <a:endParaRPr lang="de-DE" dirty="0"/>
          </a:p>
          <a:p>
            <a:pPr marL="457200" lvl="1" indent="0">
              <a:buFont typeface="Symbol" panose="05050102010706020507" pitchFamily="18" charset="2"/>
              <a:buNone/>
            </a:pPr>
            <a:endParaRPr lang="de-DE" dirty="0"/>
          </a:p>
          <a:p>
            <a:pPr marL="171450" lvl="0" indent="-171450">
              <a:buFont typeface="Symbol" panose="05050102010706020507" pitchFamily="18" charset="2"/>
              <a:buChar char="-"/>
            </a:pPr>
            <a:r>
              <a:rPr lang="de-DE" dirty="0"/>
              <a:t>Vom Otto-Graf-Institut, Forschungs- und Materialprüfanstalt für das Bauwesen, sind Biegeversuche mit Stahlschalungen dokumentiert worden, bei denen sie als fachliche Ansprechpartnerin genannt wurde</a:t>
            </a:r>
          </a:p>
          <a:p>
            <a:pPr marL="628650" lvl="1" indent="-171450">
              <a:buFont typeface="Symbol" panose="05050102010706020507" pitchFamily="18" charset="2"/>
              <a:buChar char="-"/>
            </a:pPr>
            <a:r>
              <a:rPr lang="de-DE" dirty="0"/>
              <a:t>Spricht für ihre Fachkompetenz</a:t>
            </a:r>
          </a:p>
          <a:p>
            <a:endParaRPr lang="de-DE" dirty="0"/>
          </a:p>
        </p:txBody>
      </p:sp>
      <p:sp>
        <p:nvSpPr>
          <p:cNvPr id="4" name="Foliennummernplatzhalter 3"/>
          <p:cNvSpPr>
            <a:spLocks noGrp="1"/>
          </p:cNvSpPr>
          <p:nvPr>
            <p:ph type="sldNum" sz="quarter" idx="10"/>
          </p:nvPr>
        </p:nvSpPr>
        <p:spPr/>
        <p:txBody>
          <a:bodyPr/>
          <a:lstStyle/>
          <a:p>
            <a:fld id="{63453A12-AF0A-4C34-94D6-F6D2F7009D5E}" type="slidenum">
              <a:rPr lang="de-DE" smtClean="0"/>
              <a:t>23</a:t>
            </a:fld>
            <a:endParaRPr lang="de-DE" dirty="0"/>
          </a:p>
        </p:txBody>
      </p:sp>
    </p:spTree>
    <p:extLst>
      <p:ext uri="{BB962C8B-B14F-4D97-AF65-F5344CB8AC3E}">
        <p14:creationId xmlns:p14="http://schemas.microsoft.com/office/powerpoint/2010/main" val="1222366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anose="05050102010706020507" pitchFamily="18" charset="2"/>
              <a:buChar char="-"/>
            </a:pPr>
            <a:r>
              <a:rPr lang="de-DE" dirty="0"/>
              <a:t>für junge Frauen fehlen z. Z. Rollenbilder -&gt; das wollen wir ändern</a:t>
            </a:r>
          </a:p>
          <a:p>
            <a:pPr marL="171450" indent="-171450">
              <a:buFont typeface="Symbol" panose="05050102010706020507" pitchFamily="18" charset="2"/>
              <a:buChar char="-"/>
            </a:pPr>
            <a:r>
              <a:rPr lang="de-DE" dirty="0"/>
              <a:t>vom BMBF (Bundesministerium für Bildung und Forschung) geförderten Forschungsprojekt „Vision2028“:</a:t>
            </a:r>
          </a:p>
          <a:p>
            <a:pPr marL="628650" lvl="1" indent="-171450">
              <a:buFont typeface="Symbol" panose="05050102010706020507" pitchFamily="18" charset="2"/>
              <a:buChar char="-"/>
            </a:pPr>
            <a:r>
              <a:rPr lang="de-DE" dirty="0"/>
              <a:t> konzentrieren wir uns auf das Wirken von innovativen Frauen in allen Fachdisziplinen des Bauingenieurwesens von 1928 bis heute. </a:t>
            </a:r>
          </a:p>
          <a:p>
            <a:pPr marL="171450" indent="-171450">
              <a:buFont typeface="Symbol" panose="05050102010706020507" pitchFamily="18" charset="2"/>
              <a:buChar char="-"/>
            </a:pPr>
            <a:r>
              <a:rPr lang="de-DE" dirty="0"/>
              <a:t>Unsere Vision für 2028: Bauingenieurinnen sind als Vorbilder für junge, technisch interessierte Frauen sichtbar und auch zugänglich.</a:t>
            </a:r>
          </a:p>
          <a:p>
            <a:pPr marL="171450" indent="-171450">
              <a:buFont typeface="Symbol" panose="05050102010706020507" pitchFamily="18" charset="2"/>
              <a:buChar char="-"/>
            </a:pPr>
            <a:endParaRPr lang="de-DE" dirty="0"/>
          </a:p>
          <a:p>
            <a:pPr marL="171450" indent="-171450">
              <a:buFont typeface="Symbol" panose="05050102010706020507" pitchFamily="18" charset="2"/>
              <a:buChar char="-"/>
            </a:pPr>
            <a:r>
              <a:rPr lang="de-DE" dirty="0"/>
              <a:t>Warum denn genau seit 1928? </a:t>
            </a:r>
          </a:p>
          <a:p>
            <a:pPr marL="628650" lvl="1" indent="-171450">
              <a:buFont typeface="Symbol" panose="05050102010706020507" pitchFamily="18" charset="2"/>
              <a:buChar char="-"/>
            </a:pPr>
            <a:r>
              <a:rPr lang="de-DE" dirty="0"/>
              <a:t>In diesem Jahr hat Frau Martha Schneider-Bürger, die erste deutsche Bauingenieurin ihre erste Tätigkeit begonnen.</a:t>
            </a:r>
          </a:p>
          <a:p>
            <a:pPr marL="628650" lvl="1" indent="-171450">
              <a:buFont typeface="Symbol" panose="05050102010706020507" pitchFamily="18" charset="2"/>
              <a:buChar char="-"/>
            </a:pPr>
            <a:r>
              <a:rPr lang="de-DE" dirty="0"/>
              <a:t> Ihren Abschluss hatte sie zuvor an der TH München im Nov. 1927 erlangt. Aber zu ihr werden wir euch später noch mehr erzählen.</a:t>
            </a:r>
          </a:p>
          <a:p>
            <a:pPr marL="171450" indent="-171450">
              <a:buFont typeface="Symbol" panose="05050102010706020507" pitchFamily="18" charset="2"/>
              <a:buChar char="-"/>
            </a:pPr>
            <a:endParaRPr lang="de-DE" dirty="0"/>
          </a:p>
          <a:p>
            <a:pPr marL="171450" indent="-171450">
              <a:buFont typeface="Symbol" panose="05050102010706020507" pitchFamily="18" charset="2"/>
              <a:buChar char="-"/>
            </a:pPr>
            <a:endParaRPr lang="de-DE" dirty="0"/>
          </a:p>
          <a:p>
            <a:pPr marL="171450" indent="-171450">
              <a:buFont typeface="Symbol" panose="05050102010706020507" pitchFamily="18" charset="2"/>
              <a:buChar char="-"/>
            </a:pPr>
            <a:r>
              <a:rPr lang="de-DE" dirty="0"/>
              <a:t>Website wollen wir allen Bauingenieurinnen in Deutschland eine Archivsammlung bieten</a:t>
            </a:r>
          </a:p>
          <a:p>
            <a:pPr marL="628650" lvl="1" indent="-171450">
              <a:buFont typeface="Symbol" panose="05050102010706020507" pitchFamily="18" charset="2"/>
              <a:buChar char="-"/>
            </a:pPr>
            <a:r>
              <a:rPr lang="de-DE" dirty="0"/>
              <a:t>Im Rahmen des Forschungsprojekts wurden zunächst 50 innovative Bauingenieurinnen sichtbar gemacht.</a:t>
            </a:r>
          </a:p>
          <a:p>
            <a:pPr marL="171450" indent="-171450">
              <a:buFont typeface="Symbol" panose="05050102010706020507" pitchFamily="18" charset="2"/>
              <a:buChar char="-"/>
            </a:pPr>
            <a:r>
              <a:rPr lang="de-DE" dirty="0"/>
              <a:t>Auch nach der Projektlaufzeit: Archiv weiter befüllen </a:t>
            </a:r>
          </a:p>
          <a:p>
            <a:pPr marL="171450" indent="-171450">
              <a:buFont typeface="Symbol" panose="05050102010706020507" pitchFamily="18" charset="2"/>
              <a:buChar char="-"/>
            </a:pPr>
            <a:r>
              <a:rPr lang="de-DE" dirty="0"/>
              <a:t>Neben dem Archiv findest du auch einen Blog mit den wichtigsten Meilensteinen unserer Forschung.</a:t>
            </a:r>
          </a:p>
          <a:p>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4</a:t>
            </a:fld>
            <a:endParaRPr lang="de-DE"/>
          </a:p>
        </p:txBody>
      </p:sp>
    </p:spTree>
    <p:extLst>
      <p:ext uri="{BB962C8B-B14F-4D97-AF65-F5344CB8AC3E}">
        <p14:creationId xmlns:p14="http://schemas.microsoft.com/office/powerpoint/2010/main" val="2285485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3453A12-AF0A-4C34-94D6-F6D2F7009D5E}" type="slidenum">
              <a:rPr lang="de-DE" smtClean="0"/>
              <a:t>24</a:t>
            </a:fld>
            <a:endParaRPr lang="de-DE"/>
          </a:p>
        </p:txBody>
      </p:sp>
    </p:spTree>
    <p:extLst>
      <p:ext uri="{BB962C8B-B14F-4D97-AF65-F5344CB8AC3E}">
        <p14:creationId xmlns:p14="http://schemas.microsoft.com/office/powerpoint/2010/main" val="1698633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anose="05050102010706020507" pitchFamily="18" charset="2"/>
              <a:buChar char="-"/>
            </a:pPr>
            <a:r>
              <a:rPr lang="de-DE" dirty="0"/>
              <a:t>Zu ihrer Ausbildung leider keine Informationen bekannt</a:t>
            </a:r>
          </a:p>
          <a:p>
            <a:pPr marL="171450" indent="-171450">
              <a:buFont typeface="Symbol" panose="05050102010706020507" pitchFamily="18" charset="2"/>
              <a:buChar char="-"/>
            </a:pPr>
            <a:r>
              <a:rPr lang="de-DE" dirty="0"/>
              <a:t>Ihr Mann begann ab 1902 BIW an der TH Stuttgart zu studieren</a:t>
            </a:r>
          </a:p>
          <a:p>
            <a:pPr marL="628650" lvl="1" indent="-171450">
              <a:buFont typeface="Symbol" panose="05050102010706020507" pitchFamily="18" charset="2"/>
              <a:buChar char="-"/>
            </a:pPr>
            <a:r>
              <a:rPr lang="de-DE" dirty="0"/>
              <a:t>Zu dem Zeitpunkt noch kein Studium für Frauen zugelassen</a:t>
            </a:r>
          </a:p>
          <a:p>
            <a:pPr marL="628650" lvl="1" indent="-171450">
              <a:buFont typeface="Symbol" panose="05050102010706020507" pitchFamily="18" charset="2"/>
              <a:buChar char="-"/>
            </a:pPr>
            <a:r>
              <a:rPr lang="de-DE" dirty="0"/>
              <a:t>Erst ab WS 1904/05 war dies im Königreich Württemberg möglich</a:t>
            </a:r>
          </a:p>
          <a:p>
            <a:pPr marL="171450" lvl="0" indent="-171450">
              <a:buFont typeface="Symbol" panose="05050102010706020507" pitchFamily="18" charset="2"/>
              <a:buChar char="-"/>
            </a:pPr>
            <a:r>
              <a:rPr lang="de-DE" dirty="0"/>
              <a:t>Ihr Mann entwickelte die </a:t>
            </a:r>
            <a:r>
              <a:rPr lang="de-DE" dirty="0" err="1"/>
              <a:t>Sperle</a:t>
            </a:r>
            <a:r>
              <a:rPr lang="de-DE" dirty="0"/>
              <a:t>-Decke, mit welcher Holz und Stahl eingespart werden konnte und durch schubfeste Holz-Beton-Verbindung ersetzt wurden</a:t>
            </a:r>
          </a:p>
          <a:p>
            <a:pPr marL="171450" lvl="0" indent="-171450">
              <a:buFont typeface="Symbol" panose="05050102010706020507" pitchFamily="18" charset="2"/>
              <a:buChar char="-"/>
            </a:pPr>
            <a:r>
              <a:rPr lang="de-DE" dirty="0"/>
              <a:t>Seine Decke wurde in ganz Europa eingesetzt</a:t>
            </a:r>
          </a:p>
          <a:p>
            <a:pPr marL="171450" lvl="0" indent="-171450">
              <a:buFont typeface="Symbol" panose="05050102010706020507" pitchFamily="18" charset="2"/>
              <a:buChar char="-"/>
            </a:pPr>
            <a:r>
              <a:rPr lang="de-DE" dirty="0"/>
              <a:t>Innerhalb von 1926 bis 1956 wurden insg. 33 Patente von ihm angemeldet</a:t>
            </a:r>
          </a:p>
          <a:p>
            <a:pPr marL="628650" lvl="1" indent="-171450">
              <a:buFont typeface="Symbol" panose="05050102010706020507" pitchFamily="18" charset="2"/>
              <a:buChar char="-"/>
            </a:pPr>
            <a:endParaRPr lang="de-DE" dirty="0"/>
          </a:p>
          <a:p>
            <a:pPr marL="457200" lvl="1" indent="0">
              <a:buFont typeface="Symbol" panose="05050102010706020507" pitchFamily="18" charset="2"/>
              <a:buNone/>
            </a:pPr>
            <a:endParaRPr lang="de-DE" dirty="0"/>
          </a:p>
        </p:txBody>
      </p:sp>
      <p:sp>
        <p:nvSpPr>
          <p:cNvPr id="4" name="Foliennummernplatzhalter 3"/>
          <p:cNvSpPr>
            <a:spLocks noGrp="1"/>
          </p:cNvSpPr>
          <p:nvPr>
            <p:ph type="sldNum" sz="quarter" idx="10"/>
          </p:nvPr>
        </p:nvSpPr>
        <p:spPr/>
        <p:txBody>
          <a:bodyPr/>
          <a:lstStyle/>
          <a:p>
            <a:fld id="{63453A12-AF0A-4C34-94D6-F6D2F7009D5E}" type="slidenum">
              <a:rPr lang="de-DE" smtClean="0"/>
              <a:t>25</a:t>
            </a:fld>
            <a:endParaRPr lang="de-DE"/>
          </a:p>
        </p:txBody>
      </p:sp>
    </p:spTree>
    <p:extLst>
      <p:ext uri="{BB962C8B-B14F-4D97-AF65-F5344CB8AC3E}">
        <p14:creationId xmlns:p14="http://schemas.microsoft.com/office/powerpoint/2010/main" val="26320059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anose="05050102010706020507" pitchFamily="18" charset="2"/>
              <a:buChar char="-"/>
            </a:pPr>
            <a:r>
              <a:rPr lang="de-DE" dirty="0"/>
              <a:t>meldete 1930 ihr erstes Patent zur Hohlsteindecke an</a:t>
            </a:r>
          </a:p>
          <a:p>
            <a:pPr marL="628650" lvl="1" indent="-171450">
              <a:buFont typeface="Symbol" panose="05050102010706020507" pitchFamily="18" charset="2"/>
              <a:buChar char="-"/>
            </a:pPr>
            <a:r>
              <a:rPr lang="de-DE" dirty="0"/>
              <a:t>wurde 1933 veröffentlicht</a:t>
            </a:r>
          </a:p>
          <a:p>
            <a:pPr marL="628650" lvl="1" indent="-171450">
              <a:buFont typeface="Symbol" panose="05050102010706020507" pitchFamily="18" charset="2"/>
              <a:buChar char="-"/>
            </a:pPr>
            <a:r>
              <a:rPr lang="de-DE" dirty="0"/>
              <a:t>Verfahren vereinfachte und beschleunigte Herstellung der Decke erheblich</a:t>
            </a:r>
          </a:p>
          <a:p>
            <a:pPr marL="171450" lvl="0" indent="-171450">
              <a:buFont typeface="Symbol" panose="05050102010706020507" pitchFamily="18" charset="2"/>
              <a:buChar char="-"/>
            </a:pPr>
            <a:r>
              <a:rPr lang="de-DE" dirty="0"/>
              <a:t>Vorher mussten Bewehrungseisen der Decke genaue Längenabmessungen einhalten sowie die Gewinde, auf denen Enden geschweißt wurden</a:t>
            </a:r>
          </a:p>
          <a:p>
            <a:pPr marL="171450" lvl="0" indent="-171450">
              <a:buFont typeface="Symbol" panose="05050102010706020507" pitchFamily="18" charset="2"/>
              <a:buChar char="-"/>
            </a:pPr>
            <a:r>
              <a:rPr lang="de-DE" dirty="0"/>
              <a:t>Dank ihrer Erfindung wurden Enden nur um bes. geformten Endsteine gebogen und so verspannt</a:t>
            </a:r>
          </a:p>
          <a:p>
            <a:endParaRPr lang="de-DE" dirty="0"/>
          </a:p>
        </p:txBody>
      </p:sp>
      <p:sp>
        <p:nvSpPr>
          <p:cNvPr id="4" name="Foliennummernplatzhalter 3"/>
          <p:cNvSpPr>
            <a:spLocks noGrp="1"/>
          </p:cNvSpPr>
          <p:nvPr>
            <p:ph type="sldNum" sz="quarter" idx="10"/>
          </p:nvPr>
        </p:nvSpPr>
        <p:spPr/>
        <p:txBody>
          <a:bodyPr/>
          <a:lstStyle/>
          <a:p>
            <a:fld id="{63453A12-AF0A-4C34-94D6-F6D2F7009D5E}" type="slidenum">
              <a:rPr lang="de-DE" smtClean="0"/>
              <a:t>26</a:t>
            </a:fld>
            <a:endParaRPr lang="de-DE"/>
          </a:p>
        </p:txBody>
      </p:sp>
    </p:spTree>
    <p:extLst>
      <p:ext uri="{BB962C8B-B14F-4D97-AF65-F5344CB8AC3E}">
        <p14:creationId xmlns:p14="http://schemas.microsoft.com/office/powerpoint/2010/main" val="10391496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anose="05050102010706020507" pitchFamily="18" charset="2"/>
              <a:buChar char="-"/>
            </a:pPr>
            <a:r>
              <a:rPr lang="de-DE" dirty="0"/>
              <a:t>Meldete zweites Patent 1935 an</a:t>
            </a:r>
          </a:p>
          <a:p>
            <a:pPr marL="171450" indent="-171450">
              <a:buFont typeface="Symbol" panose="05050102010706020507" pitchFamily="18" charset="2"/>
              <a:buChar char="-"/>
            </a:pPr>
            <a:r>
              <a:rPr lang="de-DE" dirty="0"/>
              <a:t>Dies optimierte Schall- und Wärmeschutz</a:t>
            </a:r>
          </a:p>
          <a:p>
            <a:pPr marL="628650" lvl="1" indent="-171450">
              <a:buFont typeface="Symbol" panose="05050102010706020507" pitchFamily="18" charset="2"/>
              <a:buChar char="-"/>
            </a:pPr>
            <a:r>
              <a:rPr lang="de-DE" dirty="0"/>
              <a:t>Vereinfachte die Herstellung von Hohlräumen in Betonsteinen und die Verdichtung des Betons bei Herstellung</a:t>
            </a:r>
          </a:p>
          <a:p>
            <a:pPr marL="628650" lvl="1" indent="-171450">
              <a:buFont typeface="Symbol" panose="05050102010706020507" pitchFamily="18" charset="2"/>
              <a:buChar char="-"/>
            </a:pPr>
            <a:r>
              <a:rPr lang="de-DE" dirty="0"/>
              <a:t>Beton wird dafür in Schalung des Steins gefüllt und durch Stampfen verdichtet</a:t>
            </a:r>
          </a:p>
          <a:p>
            <a:pPr marL="628650" lvl="1" indent="-171450">
              <a:buFont typeface="Symbol" panose="05050102010706020507" pitchFamily="18" charset="2"/>
              <a:buChar char="-"/>
            </a:pPr>
            <a:r>
              <a:rPr lang="de-DE" dirty="0"/>
              <a:t>In verdichteten Beton werden Kerne, die Hohlräume herstellen, eingedrückt und wieder herausgezogen </a:t>
            </a:r>
          </a:p>
          <a:p>
            <a:pPr marL="628650" lvl="1" indent="-171450">
              <a:buFont typeface="Symbol" panose="05050102010706020507" pitchFamily="18" charset="2"/>
              <a:buChar char="-"/>
            </a:pPr>
            <a:r>
              <a:rPr lang="de-DE" dirty="0"/>
              <a:t>Danach härtet Beton aus und Zellenstein entsteht</a:t>
            </a:r>
          </a:p>
        </p:txBody>
      </p:sp>
      <p:sp>
        <p:nvSpPr>
          <p:cNvPr id="4" name="Foliennummernplatzhalter 3"/>
          <p:cNvSpPr>
            <a:spLocks noGrp="1"/>
          </p:cNvSpPr>
          <p:nvPr>
            <p:ph type="sldNum" sz="quarter" idx="10"/>
          </p:nvPr>
        </p:nvSpPr>
        <p:spPr/>
        <p:txBody>
          <a:bodyPr/>
          <a:lstStyle/>
          <a:p>
            <a:fld id="{63453A12-AF0A-4C34-94D6-F6D2F7009D5E}" type="slidenum">
              <a:rPr lang="de-DE" smtClean="0"/>
              <a:t>27</a:t>
            </a:fld>
            <a:endParaRPr lang="de-DE"/>
          </a:p>
        </p:txBody>
      </p:sp>
    </p:spTree>
    <p:extLst>
      <p:ext uri="{BB962C8B-B14F-4D97-AF65-F5344CB8AC3E}">
        <p14:creationId xmlns:p14="http://schemas.microsoft.com/office/powerpoint/2010/main" val="1485907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Modul 2:</a:t>
            </a:r>
          </a:p>
          <a:p>
            <a:pPr marL="628650" lvl="1" indent="-171450">
              <a:buFont typeface="Arial" panose="020B0604020202020204" pitchFamily="34" charset="0"/>
              <a:buChar char="•"/>
            </a:pPr>
            <a:r>
              <a:rPr lang="de-DE" dirty="0"/>
              <a:t>Website</a:t>
            </a:r>
          </a:p>
          <a:p>
            <a:pPr marL="628650" lvl="1" indent="-171450">
              <a:buFont typeface="Arial" panose="020B0604020202020204" pitchFamily="34" charset="0"/>
              <a:buChar char="•"/>
            </a:pPr>
            <a:r>
              <a:rPr lang="de-DE" dirty="0"/>
              <a:t>Instagram</a:t>
            </a:r>
          </a:p>
          <a:p>
            <a:pPr marL="628650" lvl="1" indent="-171450">
              <a:buFont typeface="Arial" panose="020B0604020202020204" pitchFamily="34" charset="0"/>
              <a:buChar char="•"/>
            </a:pPr>
            <a:r>
              <a:rPr lang="de-DE" dirty="0" err="1"/>
              <a:t>Linked</a:t>
            </a:r>
            <a:r>
              <a:rPr lang="de-DE" dirty="0"/>
              <a:t>-In</a:t>
            </a:r>
          </a:p>
          <a:p>
            <a:pPr marL="171450" lvl="0" indent="-171450">
              <a:buFont typeface="Arial" panose="020B0604020202020204" pitchFamily="34" charset="0"/>
              <a:buChar char="•"/>
            </a:pPr>
            <a:r>
              <a:rPr lang="de-DE" b="1" dirty="0"/>
              <a:t>Öffentlichkeitsarbeit</a:t>
            </a:r>
            <a:r>
              <a:rPr lang="de-DE" dirty="0"/>
              <a:t>:</a:t>
            </a:r>
          </a:p>
          <a:p>
            <a:pPr marL="628650" lvl="1" indent="-171450">
              <a:buFont typeface="Arial" panose="020B0604020202020204" pitchFamily="34" charset="0"/>
              <a:buChar char="•"/>
            </a:pPr>
            <a:r>
              <a:rPr lang="de-DE" b="0" dirty="0"/>
              <a:t>professionelle, marken- und </a:t>
            </a:r>
            <a:r>
              <a:rPr lang="de-DE" b="0" dirty="0" err="1"/>
              <a:t>zielgruppenäquate</a:t>
            </a:r>
            <a:r>
              <a:rPr lang="de-DE" b="0" dirty="0"/>
              <a:t> Kommunikation</a:t>
            </a:r>
          </a:p>
          <a:p>
            <a:pPr marL="628650" lvl="1" indent="-171450">
              <a:buFont typeface="Arial" panose="020B0604020202020204" pitchFamily="34" charset="0"/>
              <a:buChar char="•"/>
            </a:pPr>
            <a:r>
              <a:rPr lang="de-DE" b="0" dirty="0"/>
              <a:t>als Teil der Corporate Identity der TU Dresden</a:t>
            </a:r>
          </a:p>
          <a:p>
            <a:pPr marL="628650" lvl="1" indent="-171450">
              <a:buFont typeface="Arial" panose="020B0604020202020204" pitchFamily="34" charset="0"/>
              <a:buChar char="•"/>
            </a:pPr>
            <a:r>
              <a:rPr lang="de-DE" b="0" dirty="0"/>
              <a:t>für ehrenamtlich agierendes und nicht fachspezifisch vorgebildetes Team müssen Strukturen entwickelt werden</a:t>
            </a:r>
          </a:p>
          <a:p>
            <a:pPr marL="171450" lvl="0" indent="-171450">
              <a:buFont typeface="Arial" panose="020B0604020202020204" pitchFamily="34" charset="0"/>
              <a:buChar char="•"/>
            </a:pPr>
            <a:r>
              <a:rPr lang="de-DE" b="1" dirty="0"/>
              <a:t>Website</a:t>
            </a:r>
            <a:r>
              <a:rPr lang="de-DE" b="0" dirty="0"/>
              <a:t>:</a:t>
            </a:r>
          </a:p>
          <a:p>
            <a:pPr marL="628650" lvl="1" indent="-171450">
              <a:buFont typeface="Arial" panose="020B0604020202020204" pitchFamily="34" charset="0"/>
              <a:buChar char="•"/>
            </a:pPr>
            <a:r>
              <a:rPr lang="de-DE" b="0" dirty="0"/>
              <a:t>„digitale Heimat“ des </a:t>
            </a:r>
            <a:r>
              <a:rPr lang="de-DE" b="0" dirty="0" err="1"/>
              <a:t>Projekes</a:t>
            </a:r>
            <a:endParaRPr lang="de-DE" b="0" dirty="0"/>
          </a:p>
          <a:p>
            <a:pPr marL="628650" lvl="1" indent="-171450">
              <a:buFont typeface="Arial" panose="020B0604020202020204" pitchFamily="34" charset="0"/>
              <a:buChar char="•"/>
            </a:pPr>
            <a:r>
              <a:rPr lang="de-DE" b="0" dirty="0"/>
              <a:t>Leitkanal der Strategie innerhalb des digitalen Raums</a:t>
            </a:r>
          </a:p>
          <a:p>
            <a:pPr marL="1085850" lvl="2" indent="-171450">
              <a:buFont typeface="Arial" panose="020B0604020202020204" pitchFamily="34" charset="0"/>
              <a:buChar char="•"/>
            </a:pPr>
            <a:r>
              <a:rPr lang="de-DE" b="0" dirty="0"/>
              <a:t>www.bauingenieurinnen.de</a:t>
            </a:r>
          </a:p>
          <a:p>
            <a:pPr marL="628650" lvl="1" indent="-171450">
              <a:buFont typeface="Arial" panose="020B0604020202020204" pitchFamily="34" charset="0"/>
              <a:buChar char="•"/>
            </a:pPr>
            <a:r>
              <a:rPr lang="de-DE" b="0" dirty="0"/>
              <a:t>„Archiv“ der Sammlung an inspirierenden weiblichen Persönlichkeiten aus der Geschichte des Bauingenieurwesens</a:t>
            </a:r>
          </a:p>
          <a:p>
            <a:pPr marL="628650" lvl="1" indent="-171450">
              <a:buFont typeface="Arial" panose="020B0604020202020204" pitchFamily="34" charset="0"/>
              <a:buChar char="•"/>
            </a:pPr>
            <a:r>
              <a:rPr lang="de-DE" b="0" dirty="0"/>
              <a:t>ermöglicht Zugriff zu diversen Netzwerken und Kanälen</a:t>
            </a:r>
          </a:p>
          <a:p>
            <a:pPr marL="171450" lvl="0" indent="-171450">
              <a:buFont typeface="Arial" panose="020B0604020202020204" pitchFamily="34" charset="0"/>
              <a:buChar char="•"/>
            </a:pPr>
            <a:r>
              <a:rPr lang="de-DE" b="1" dirty="0"/>
              <a:t>Wikipedia</a:t>
            </a:r>
            <a:r>
              <a:rPr lang="de-DE" b="0" dirty="0"/>
              <a:t>:</a:t>
            </a:r>
          </a:p>
          <a:p>
            <a:pPr marL="628650" lvl="1" indent="-171450">
              <a:buFont typeface="Arial" panose="020B0604020202020204" pitchFamily="34" charset="0"/>
              <a:buChar char="•"/>
            </a:pPr>
            <a:r>
              <a:rPr lang="de-DE" b="0" dirty="0"/>
              <a:t>kamen leider an unsere Grenzen</a:t>
            </a:r>
          </a:p>
          <a:p>
            <a:pPr marL="628650" lvl="1" indent="-171450">
              <a:buFont typeface="Arial" panose="020B0604020202020204" pitchFamily="34" charset="0"/>
              <a:buChar char="•"/>
            </a:pPr>
            <a:r>
              <a:rPr lang="de-DE" b="0" dirty="0"/>
              <a:t>ein paar Veröffentlichungen haben es geschafft</a:t>
            </a:r>
          </a:p>
          <a:p>
            <a:pPr marL="628650" lvl="1" indent="-171450">
              <a:buFont typeface="Arial" panose="020B0604020202020204" pitchFamily="34" charset="0"/>
              <a:buChar char="•"/>
            </a:pPr>
            <a:r>
              <a:rPr lang="de-DE" b="0" dirty="0"/>
              <a:t>gerne auf Website Forschungsblog nachlesen</a:t>
            </a:r>
          </a:p>
          <a:p>
            <a:pPr marL="171450" lvl="0" indent="-171450">
              <a:buFont typeface="Arial" panose="020B0604020202020204" pitchFamily="34" charset="0"/>
              <a:buChar char="•"/>
            </a:pPr>
            <a:r>
              <a:rPr lang="de-DE" b="1" dirty="0"/>
              <a:t>Instagram</a:t>
            </a:r>
            <a:r>
              <a:rPr lang="de-DE" b="0" dirty="0"/>
              <a:t> (Social Media):</a:t>
            </a:r>
          </a:p>
          <a:p>
            <a:pPr marL="628650" lvl="1" indent="-171450">
              <a:buFont typeface="Arial" panose="020B0604020202020204" pitchFamily="34" charset="0"/>
              <a:buChar char="•"/>
            </a:pPr>
            <a:r>
              <a:rPr lang="de-DE" b="0" dirty="0"/>
              <a:t>@bauingenieurinnen</a:t>
            </a:r>
          </a:p>
          <a:p>
            <a:pPr marL="628650" lvl="1" indent="-171450">
              <a:buFont typeface="Arial" panose="020B0604020202020204" pitchFamily="34" charset="0"/>
              <a:buChar char="•"/>
            </a:pPr>
            <a:r>
              <a:rPr lang="de-DE" b="0" dirty="0"/>
              <a:t>Informationsaufbereitung, verkürzt im Vergleich zur Website</a:t>
            </a:r>
          </a:p>
          <a:p>
            <a:pPr marL="1085850" lvl="2" indent="-171450">
              <a:buFont typeface="Arial" panose="020B0604020202020204" pitchFamily="34" charset="0"/>
              <a:buChar char="•"/>
            </a:pPr>
            <a:r>
              <a:rPr lang="de-DE" b="0" dirty="0"/>
              <a:t>dient dazu Aufmerksamkeit zu erwecken</a:t>
            </a:r>
          </a:p>
        </p:txBody>
      </p:sp>
      <p:sp>
        <p:nvSpPr>
          <p:cNvPr id="4" name="Foliennummernplatzhalter 3"/>
          <p:cNvSpPr>
            <a:spLocks noGrp="1"/>
          </p:cNvSpPr>
          <p:nvPr>
            <p:ph type="sldNum" sz="quarter" idx="5"/>
          </p:nvPr>
        </p:nvSpPr>
        <p:spPr/>
        <p:txBody>
          <a:bodyPr/>
          <a:lstStyle/>
          <a:p>
            <a:fld id="{63453A12-AF0A-4C34-94D6-F6D2F7009D5E}" type="slidenum">
              <a:rPr lang="de-DE" smtClean="0"/>
              <a:t>28</a:t>
            </a:fld>
            <a:endParaRPr lang="de-DE"/>
          </a:p>
        </p:txBody>
      </p:sp>
    </p:spTree>
    <p:extLst>
      <p:ext uri="{BB962C8B-B14F-4D97-AF65-F5344CB8AC3E}">
        <p14:creationId xmlns:p14="http://schemas.microsoft.com/office/powerpoint/2010/main" val="38590278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Modul 3:</a:t>
            </a:r>
          </a:p>
          <a:p>
            <a:pPr marL="628650" lvl="1" indent="-171450">
              <a:buFont typeface="Arial" panose="020B0604020202020204" pitchFamily="34" charset="0"/>
              <a:buChar char="•"/>
            </a:pPr>
            <a:r>
              <a:rPr lang="de-DE" dirty="0"/>
              <a:t>Vernetzung mit verschiedenen Initiativen und Vereinen</a:t>
            </a:r>
          </a:p>
          <a:p>
            <a:pPr marL="628650" lvl="1" indent="-171450">
              <a:buFont typeface="Arial" panose="020B0604020202020204" pitchFamily="34" charset="0"/>
              <a:buChar char="•"/>
            </a:pPr>
            <a:r>
              <a:rPr lang="de-DE" dirty="0"/>
              <a:t>BMBF lädt ein, Projekt beim Weltfrauentag beim Metatreffen „meta-</a:t>
            </a:r>
            <a:r>
              <a:rPr lang="de-DE" dirty="0" err="1"/>
              <a:t>IFiF</a:t>
            </a:r>
            <a:r>
              <a:rPr lang="de-DE" dirty="0"/>
              <a:t>“ vorstellen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Vernetzung mit dem deutschen Ingenieurinnenbund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Vortrag bei der Nachhaltigkeits-AG: Die Sichtbarmachung der Sichtbarmachung</a:t>
            </a:r>
          </a:p>
          <a:p>
            <a:pPr marL="628650" lvl="1" indent="-171450">
              <a:buFont typeface="Arial" panose="020B0604020202020204" pitchFamily="34" charset="0"/>
              <a:buChar char="•"/>
            </a:pPr>
            <a:endParaRPr lang="de-DE" dirty="0"/>
          </a:p>
          <a:p>
            <a:pPr marL="0" indent="0">
              <a:buFont typeface="Arial" panose="020B0604020202020204" pitchFamily="34" charset="0"/>
              <a:buNone/>
            </a:pPr>
            <a:endParaRPr lang="de-DE" dirty="0"/>
          </a:p>
          <a:p>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29</a:t>
            </a:fld>
            <a:endParaRPr lang="de-DE"/>
          </a:p>
        </p:txBody>
      </p:sp>
    </p:spTree>
    <p:extLst>
      <p:ext uri="{BB962C8B-B14F-4D97-AF65-F5344CB8AC3E}">
        <p14:creationId xmlns:p14="http://schemas.microsoft.com/office/powerpoint/2010/main" val="18355329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Es war vermutlich ihr Vater Hugo Bürger, der ihr Interesse für das Bauingenieurwesen weckte. </a:t>
            </a:r>
          </a:p>
          <a:p>
            <a:pPr marL="628650" lvl="1" indent="-171450">
              <a:buFont typeface="Arial" panose="020B0604020202020204" pitchFamily="34" charset="0"/>
              <a:buChar char="•"/>
            </a:pPr>
            <a:r>
              <a:rPr lang="de-DE" dirty="0"/>
              <a:t>hatte 1896 die Montage der ersten festen stählernen Rheinbrücke in Düsseldorf geleitet – und die neugierigen Fragen der kleinen Martha zum Pfeilerbau geduldig beantwortet. </a:t>
            </a:r>
          </a:p>
          <a:p>
            <a:pPr marL="628650" lvl="1" indent="-171450">
              <a:buFont typeface="Arial" panose="020B0604020202020204" pitchFamily="34" charset="0"/>
              <a:buChar char="•"/>
            </a:pPr>
            <a:r>
              <a:rPr lang="de-DE" dirty="0"/>
              <a:t>Er erkannte auch ihr Mathe-Talent und riet ihr, es für ein Studium der Baustatik zu nutzen.</a:t>
            </a:r>
          </a:p>
          <a:p>
            <a:pPr marL="171450" indent="-171450">
              <a:buFont typeface="Arial" panose="020B0604020202020204" pitchFamily="34" charset="0"/>
              <a:buChar char="•"/>
            </a:pPr>
            <a:r>
              <a:rPr lang="de-DE" dirty="0"/>
              <a:t>Vor dem Namen war das „Herr“ bereits vorgedruckt, das bei Martha Schneider-Bürger durchgestrichen und händisch durch „Fräulein“ ersetzt werden musste.</a:t>
            </a:r>
          </a:p>
          <a:p>
            <a:pPr marL="171450" indent="-171450">
              <a:buFont typeface="Arial" panose="020B0604020202020204" pitchFamily="34" charset="0"/>
              <a:buChar char="•"/>
            </a:pPr>
            <a:r>
              <a:rPr lang="de-DE" dirty="0"/>
              <a:t>Düsseldorfer Ingenieurbüro: Statik für leichte Hallentragwerke und Geschossbauten. </a:t>
            </a:r>
          </a:p>
          <a:p>
            <a:pPr marL="171450" indent="-171450">
              <a:buFont typeface="Arial" panose="020B0604020202020204" pitchFamily="34" charset="0"/>
              <a:buChar char="•"/>
            </a:pPr>
            <a:r>
              <a:rPr lang="de-DE" dirty="0"/>
              <a:t>Danach Beratungsstelle Stahlverwendung</a:t>
            </a:r>
          </a:p>
          <a:p>
            <a:pPr marL="171450" indent="-171450">
              <a:buFont typeface="Arial" panose="020B0604020202020204" pitchFamily="34" charset="0"/>
              <a:buChar char="•"/>
            </a:pPr>
            <a:r>
              <a:rPr lang="de-DE" dirty="0"/>
              <a:t>Nach ihrer Heirat mit dem Bauingenieur Max Schneider im Jahr 1938 gab sie Stellungen auf, aber:</a:t>
            </a:r>
          </a:p>
          <a:p>
            <a:pPr marL="628650" lvl="1" indent="-171450">
              <a:buFont typeface="Arial" panose="020B0604020202020204" pitchFamily="34" charset="0"/>
              <a:buChar char="•"/>
            </a:pPr>
            <a:r>
              <a:rPr lang="de-DE" dirty="0"/>
              <a:t>freie Mitarbeiterin bei der Beratungsstelle und als Autorin tätig.</a:t>
            </a:r>
            <a:endParaRPr lang="de-DE" dirty="0">
              <a:cs typeface="Calibri"/>
            </a:endParaRPr>
          </a:p>
          <a:p>
            <a:pPr>
              <a:buFont typeface="Arial" panose="020B0604020202020204" pitchFamily="34" charset="0"/>
              <a:buChar char="•"/>
            </a:pPr>
            <a:r>
              <a:rPr lang="de-DE" dirty="0"/>
              <a:t>1930 trat sie dem Verein Deutscher Ingenieure bei und arbeitete im Arbeitskreis „Frauen im Ingenieurberuf“ mit. </a:t>
            </a:r>
          </a:p>
          <a:p>
            <a:pPr>
              <a:buFont typeface="Arial" panose="020B0604020202020204" pitchFamily="34" charset="0"/>
              <a:buChar char="•"/>
            </a:pPr>
            <a:r>
              <a:rPr lang="de-DE" dirty="0"/>
              <a:t> Ehrenamtlich unterstützte sie zudem das Deutsche Institut für Normung in Fragen der Normung des Stahlbaus.</a:t>
            </a:r>
            <a:endParaRPr lang="de-DE" dirty="0">
              <a:cs typeface="Calibri"/>
            </a:endParaRPr>
          </a:p>
          <a:p>
            <a:pPr marL="171450" indent="-171450">
              <a:buFont typeface="Arial" panose="020B0604020202020204" pitchFamily="34" charset="0"/>
              <a:buChar char="•"/>
            </a:pPr>
            <a:r>
              <a:rPr lang="de-DE" strike="noStrike" dirty="0"/>
              <a:t>Sie organisierte und betreute auch Ausstellungen zum Thema Stahlverwendung – beispielsweise die Ausstellung „Konstruieren in Stahlblech“, die in über 50 europäischen Städten gastierte. Ihr Wissen gab sie durch zahlreiche Vorträge sowie Aufsätze in namhaften Fachzeitschriften weiter. Sogar in den Standardwerken wie der „Baustoffkunde“ von </a:t>
            </a:r>
            <a:r>
              <a:rPr lang="de-DE" strike="noStrike" dirty="0" err="1"/>
              <a:t>Wendehorst</a:t>
            </a:r>
            <a:r>
              <a:rPr lang="de-DE" strike="noStrike" dirty="0"/>
              <a:t> sowie dem „Großen Baustoff-Lexikon“ bearbeitete sie die Kapitel zu Stahl und Eisen.</a:t>
            </a:r>
            <a:endParaRPr lang="de-DE" strike="noStrike" dirty="0">
              <a:cs typeface="Calibri"/>
            </a:endParaRPr>
          </a:p>
          <a:p>
            <a:pPr marL="171450" indent="-171450">
              <a:buFont typeface="Arial" panose="020B0604020202020204" pitchFamily="34" charset="0"/>
              <a:buChar char="•"/>
            </a:pPr>
            <a:r>
              <a:rPr lang="de-DE" dirty="0"/>
              <a:t>Aufgrund ihrer wichtigen Beiträge für die Fachwelt nahm Klaus </a:t>
            </a:r>
            <a:r>
              <a:rPr lang="de-DE" dirty="0" err="1"/>
              <a:t>Stiglat</a:t>
            </a:r>
            <a:r>
              <a:rPr lang="de-DE" dirty="0"/>
              <a:t> (dts. Bauingenieur</a:t>
            </a:r>
            <a:r>
              <a:rPr lang="de-DE"/>
              <a:t>, geboren 3.8.1932) sie </a:t>
            </a:r>
            <a:r>
              <a:rPr lang="de-DE" dirty="0"/>
              <a:t>in sein Buch „Bauingenieure und ihr Werk“ auf, das zahlreiche bedeutende Bauingenieure vorstellt. </a:t>
            </a:r>
          </a:p>
          <a:p>
            <a:pPr marL="171450" indent="-171450">
              <a:buFont typeface="Arial" panose="020B0604020202020204" pitchFamily="34" charset="0"/>
              <a:buChar char="•"/>
            </a:pPr>
            <a:r>
              <a:rPr lang="de-DE" dirty="0"/>
              <a:t>2011 wurden ein Platz in Oberhausen-Sterkrade und im Jahr 2021 eine Brücke in Gelnhausen nach Dipl.-Ing. Martha </a:t>
            </a:r>
            <a:r>
              <a:rPr lang="de-DE" dirty="0" err="1"/>
              <a:t>Schneider-Bürger</a:t>
            </a:r>
            <a:r>
              <a:rPr lang="de-DE" dirty="0"/>
              <a:t> benannt.</a:t>
            </a:r>
          </a:p>
          <a:p>
            <a:pPr marL="171450" indent="-171450">
              <a:buFont typeface="Arial" panose="020B0604020202020204" pitchFamily="34" charset="0"/>
              <a:buChar char="•"/>
            </a:pPr>
            <a:r>
              <a:rPr lang="de-DE" dirty="0">
                <a:cs typeface="Calibri"/>
              </a:rPr>
              <a:t>bekannt für Tabellenwerk Stahlbau-Profile</a:t>
            </a:r>
          </a:p>
        </p:txBody>
      </p:sp>
      <p:sp>
        <p:nvSpPr>
          <p:cNvPr id="4" name="Foliennummernplatzhalter 3"/>
          <p:cNvSpPr>
            <a:spLocks noGrp="1"/>
          </p:cNvSpPr>
          <p:nvPr>
            <p:ph type="sldNum" sz="quarter" idx="5"/>
          </p:nvPr>
        </p:nvSpPr>
        <p:spPr/>
        <p:txBody>
          <a:bodyPr/>
          <a:lstStyle/>
          <a:p>
            <a:fld id="{63453A12-AF0A-4C34-94D6-F6D2F7009D5E}" type="slidenum">
              <a:rPr lang="de-DE" smtClean="0"/>
              <a:t>30</a:t>
            </a:fld>
            <a:endParaRPr lang="de-DE"/>
          </a:p>
        </p:txBody>
      </p:sp>
    </p:spTree>
    <p:extLst>
      <p:ext uri="{BB962C8B-B14F-4D97-AF65-F5344CB8AC3E}">
        <p14:creationId xmlns:p14="http://schemas.microsoft.com/office/powerpoint/2010/main" val="30422174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Modul 4:</a:t>
            </a:r>
          </a:p>
          <a:p>
            <a:pPr marL="628650" lvl="1" indent="-171450">
              <a:buFont typeface="Arial" panose="020B0604020202020204" pitchFamily="34" charset="0"/>
              <a:buChar char="•"/>
            </a:pPr>
            <a:r>
              <a:rPr lang="de-DE" dirty="0"/>
              <a:t>Dialog Nachhaltiges Bauen – Kulturpalast Dresden</a:t>
            </a:r>
          </a:p>
          <a:p>
            <a:pPr marL="628650" lvl="1" indent="-171450">
              <a:buFont typeface="Arial" panose="020B0604020202020204" pitchFamily="34" charset="0"/>
              <a:buChar char="•"/>
            </a:pPr>
            <a:r>
              <a:rPr lang="de-DE" dirty="0"/>
              <a:t>Ausstellung Queens of </a:t>
            </a:r>
            <a:r>
              <a:rPr lang="de-DE" dirty="0" err="1"/>
              <a:t>Structure</a:t>
            </a:r>
            <a:endParaRPr lang="de-DE" dirty="0"/>
          </a:p>
          <a:p>
            <a:pPr marL="628650" lvl="1" indent="-171450">
              <a:buFont typeface="Arial" panose="020B0604020202020204" pitchFamily="34" charset="0"/>
              <a:buChar char="•"/>
            </a:pPr>
            <a:r>
              <a:rPr lang="de-DE" dirty="0" err="1"/>
              <a:t>Girl‘s</a:t>
            </a:r>
            <a:r>
              <a:rPr lang="de-DE" dirty="0"/>
              <a:t> Day</a:t>
            </a:r>
          </a:p>
          <a:p>
            <a:pPr marL="628650" lvl="1" indent="-171450">
              <a:buFont typeface="Arial" panose="020B0604020202020204" pitchFamily="34" charset="0"/>
              <a:buChar char="•"/>
            </a:pPr>
            <a:r>
              <a:rPr lang="de-DE" dirty="0"/>
              <a:t>Baustellenexkursion </a:t>
            </a:r>
            <a:r>
              <a:rPr lang="de-DE" dirty="0" err="1"/>
              <a:t>StadtForum</a:t>
            </a:r>
            <a:endParaRPr lang="de-DE" dirty="0"/>
          </a:p>
          <a:p>
            <a:pPr marL="628650" lvl="1" indent="-171450">
              <a:buFont typeface="Arial" panose="020B0604020202020204" pitchFamily="34" charset="0"/>
              <a:buChar char="•"/>
            </a:pPr>
            <a:r>
              <a:rPr lang="de-DE" dirty="0"/>
              <a:t>Ringvorlesung mit Frau Gaitzsch,..</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Auftaktveranstaltung</a:t>
            </a:r>
          </a:p>
          <a:p>
            <a:pPr marL="628650" lvl="1" indent="-171450">
              <a:buFont typeface="Arial" panose="020B0604020202020204" pitchFamily="34" charset="0"/>
              <a:buChar char="•"/>
            </a:pPr>
            <a:endParaRPr lang="de-DE" dirty="0"/>
          </a:p>
          <a:p>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31</a:t>
            </a:fld>
            <a:endParaRPr lang="de-DE"/>
          </a:p>
        </p:txBody>
      </p:sp>
    </p:spTree>
    <p:extLst>
      <p:ext uri="{BB962C8B-B14F-4D97-AF65-F5344CB8AC3E}">
        <p14:creationId xmlns:p14="http://schemas.microsoft.com/office/powerpoint/2010/main" val="32443628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32</a:t>
            </a:fld>
            <a:endParaRPr lang="de-DE"/>
          </a:p>
        </p:txBody>
      </p:sp>
    </p:spTree>
    <p:extLst>
      <p:ext uri="{BB962C8B-B14F-4D97-AF65-F5344CB8AC3E}">
        <p14:creationId xmlns:p14="http://schemas.microsoft.com/office/powerpoint/2010/main" val="38435255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Ein Ausblick auf das, was nun noch kommt.</a:t>
            </a:r>
          </a:p>
          <a:p>
            <a:r>
              <a:rPr lang="de-DE" dirty="0">
                <a:cs typeface="Calibri"/>
              </a:rPr>
              <a:t>- ESG-Kriterien:</a:t>
            </a:r>
          </a:p>
          <a:p>
            <a:pPr marL="628650" lvl="1" indent="-171450">
              <a:buFont typeface="Arial"/>
              <a:buChar char="•"/>
            </a:pPr>
            <a:r>
              <a:rPr lang="de-DE" dirty="0">
                <a:cs typeface="Calibri"/>
              </a:rPr>
              <a:t>Environment (Umweltaspekte: Wasser, Ressourcenknappheit, Artenvielfalt)</a:t>
            </a:r>
          </a:p>
          <a:p>
            <a:pPr marL="628650" lvl="1" indent="-171450">
              <a:buFont typeface="Arial"/>
              <a:buChar char="•"/>
            </a:pPr>
            <a:r>
              <a:rPr lang="de-DE" dirty="0" err="1">
                <a:cs typeface="Calibri"/>
              </a:rPr>
              <a:t>Social</a:t>
            </a:r>
            <a:r>
              <a:rPr lang="de-DE" dirty="0">
                <a:cs typeface="Calibri"/>
              </a:rPr>
              <a:t> (Mitarbeiter, Sicherheit u. Gesundheit, demographischer Wandel)</a:t>
            </a:r>
          </a:p>
          <a:p>
            <a:pPr marL="628650" lvl="1" indent="-171450">
              <a:buFont typeface="Arial"/>
              <a:buChar char="•"/>
            </a:pPr>
            <a:r>
              <a:rPr lang="de-DE" dirty="0" err="1">
                <a:cs typeface="Calibri"/>
              </a:rPr>
              <a:t>Governance</a:t>
            </a:r>
            <a:r>
              <a:rPr lang="de-DE" dirty="0">
                <a:cs typeface="Calibri"/>
              </a:rPr>
              <a:t> (Aufsichtsstrukturen, Korruption, Risiko- und Reputationsmanagement)</a:t>
            </a:r>
          </a:p>
        </p:txBody>
      </p:sp>
      <p:sp>
        <p:nvSpPr>
          <p:cNvPr id="4" name="Foliennummernplatzhalter 3"/>
          <p:cNvSpPr>
            <a:spLocks noGrp="1"/>
          </p:cNvSpPr>
          <p:nvPr>
            <p:ph type="sldNum" sz="quarter" idx="10"/>
          </p:nvPr>
        </p:nvSpPr>
        <p:spPr/>
        <p:txBody>
          <a:bodyPr/>
          <a:lstStyle/>
          <a:p>
            <a:fld id="{63453A12-AF0A-4C34-94D6-F6D2F7009D5E}" type="slidenum">
              <a:rPr lang="de-DE" smtClean="0"/>
              <a:t>33</a:t>
            </a:fld>
            <a:endParaRPr lang="de-DE"/>
          </a:p>
        </p:txBody>
      </p:sp>
    </p:spTree>
    <p:extLst>
      <p:ext uri="{BB962C8B-B14F-4D97-AF65-F5344CB8AC3E}">
        <p14:creationId xmlns:p14="http://schemas.microsoft.com/office/powerpoint/2010/main" val="2333064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6</a:t>
            </a:fld>
            <a:endParaRPr lang="de-DE"/>
          </a:p>
        </p:txBody>
      </p:sp>
    </p:spTree>
    <p:extLst>
      <p:ext uri="{BB962C8B-B14F-4D97-AF65-F5344CB8AC3E}">
        <p14:creationId xmlns:p14="http://schemas.microsoft.com/office/powerpoint/2010/main" val="4182687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RV mit innovativ gefundenen Frauen</a:t>
            </a:r>
          </a:p>
          <a:p>
            <a:pPr marL="171450" indent="-171450">
              <a:buFont typeface="Arial" panose="020B0604020202020204" pitchFamily="34" charset="0"/>
              <a:buChar char="•"/>
            </a:pPr>
            <a:r>
              <a:rPr lang="de-DE" dirty="0"/>
              <a:t>Lemaitre:</a:t>
            </a:r>
          </a:p>
          <a:p>
            <a:pPr marL="628650" lvl="1" indent="-171450">
              <a:buFont typeface="Arial" panose="020B0604020202020204" pitchFamily="34" charset="0"/>
              <a:buChar char="•"/>
            </a:pPr>
            <a:r>
              <a:rPr lang="de-DE" dirty="0"/>
              <a:t>1975 in Gießen geboren</a:t>
            </a:r>
          </a:p>
          <a:p>
            <a:pPr marL="628650" lvl="1" indent="-171450">
              <a:buFont typeface="Arial" panose="020B0604020202020204" pitchFamily="34" charset="0"/>
              <a:buChar char="•"/>
            </a:pPr>
            <a:r>
              <a:rPr lang="de-DE" dirty="0"/>
              <a:t>1995 – 2000 BIW-Studium an Universität Stuttgart</a:t>
            </a:r>
          </a:p>
          <a:p>
            <a:pPr marL="628650" lvl="1" indent="-171450">
              <a:buFont typeface="Arial" panose="020B0604020202020204" pitchFamily="34" charset="0"/>
              <a:buChar char="•"/>
            </a:pPr>
            <a:r>
              <a:rPr lang="de-DE" dirty="0"/>
              <a:t>für 2 Jahre nach Amerika um als Tragwerksplanerin zu arbeiten</a:t>
            </a:r>
          </a:p>
          <a:p>
            <a:pPr marL="1085850" lvl="2" indent="-171450">
              <a:buFont typeface="Arial" panose="020B0604020202020204" pitchFamily="34" charset="0"/>
              <a:buChar char="•"/>
            </a:pPr>
            <a:r>
              <a:rPr lang="de-DE" dirty="0"/>
              <a:t>dort änderte sich ihre Motivation zu „Die Welt retten statt immer die gleichen Methoden anwenden“</a:t>
            </a:r>
          </a:p>
          <a:p>
            <a:pPr marL="1085850" lvl="2" indent="-171450">
              <a:buFont typeface="Arial" panose="020B0604020202020204" pitchFamily="34" charset="0"/>
              <a:buChar char="•"/>
            </a:pPr>
            <a:r>
              <a:rPr lang="de-DE" dirty="0"/>
              <a:t>Bauingenieurin mit Schwerpunkt „nachhaltiges Bauen“</a:t>
            </a:r>
          </a:p>
          <a:p>
            <a:pPr marL="1085850" lvl="2" indent="-171450">
              <a:buFont typeface="Arial" panose="020B0604020202020204" pitchFamily="34" charset="0"/>
              <a:buChar char="•"/>
            </a:pPr>
            <a:r>
              <a:rPr lang="de-DE" dirty="0"/>
              <a:t>BIW soll positiven Beitrag für Mensch und Umwelt bieten</a:t>
            </a:r>
          </a:p>
          <a:p>
            <a:pPr marL="628650" lvl="1" indent="-171450">
              <a:buFont typeface="Arial" panose="020B0604020202020204" pitchFamily="34" charset="0"/>
              <a:buChar char="•"/>
            </a:pPr>
            <a:r>
              <a:rPr lang="de-DE" dirty="0"/>
              <a:t>2008 Promotion „</a:t>
            </a:r>
            <a:r>
              <a:rPr lang="de-DE" dirty="0" err="1"/>
              <a:t>Topologieoptimierung</a:t>
            </a:r>
            <a:r>
              <a:rPr lang="de-DE" dirty="0"/>
              <a:t> von adaptiven Stabwerken“</a:t>
            </a:r>
          </a:p>
          <a:p>
            <a:pPr marL="628650" lvl="1" indent="-171450">
              <a:buFont typeface="Arial" panose="020B0604020202020204" pitchFamily="34" charset="0"/>
              <a:buChar char="•"/>
            </a:pPr>
            <a:r>
              <a:rPr lang="de-DE" dirty="0"/>
              <a:t>2007 – 2008: Forschungsprojekt „Ressourceneffizienten Gebäude“ bei Bilfinger Berger AG</a:t>
            </a:r>
          </a:p>
          <a:p>
            <a:pPr marL="628650" lvl="1" indent="-171450">
              <a:buFont typeface="Arial" panose="020B0604020202020204" pitchFamily="34" charset="0"/>
              <a:buChar char="•"/>
            </a:pPr>
            <a:r>
              <a:rPr lang="de-DE" dirty="0"/>
              <a:t>DGNB: 2009 als Mitglied; seit 2011 Geschäftsführende Vorständin</a:t>
            </a:r>
          </a:p>
          <a:p>
            <a:pPr marL="628650" lvl="1" indent="-171450">
              <a:buFont typeface="Arial" panose="020B0604020202020204" pitchFamily="34" charset="0"/>
              <a:buChar char="•"/>
            </a:pPr>
            <a:r>
              <a:rPr lang="de-DE" dirty="0"/>
              <a:t>&amp; vieles mehr auf Website</a:t>
            </a:r>
          </a:p>
          <a:p>
            <a:pPr marL="628650" lvl="1" indent="-171450">
              <a:buFont typeface="Arial" panose="020B0604020202020204" pitchFamily="34" charset="0"/>
              <a:buChar char="•"/>
            </a:pPr>
            <a:endParaRPr lang="de-DE" dirty="0"/>
          </a:p>
          <a:p>
            <a:pPr marL="171450" lvl="0" indent="-171450">
              <a:buFont typeface="Arial" panose="020B0604020202020204" pitchFamily="34" charset="0"/>
              <a:buChar char="•"/>
            </a:pPr>
            <a:r>
              <a:rPr lang="de-DE" dirty="0"/>
              <a:t>Ortlepp:</a:t>
            </a:r>
          </a:p>
          <a:p>
            <a:pPr marL="628650" lvl="1" indent="-171450">
              <a:buFont typeface="Arial" panose="020B0604020202020204" pitchFamily="34" charset="0"/>
              <a:buChar char="•"/>
            </a:pPr>
            <a:r>
              <a:rPr lang="de-DE" dirty="0"/>
              <a:t>1995 Architekturstudium</a:t>
            </a:r>
          </a:p>
          <a:p>
            <a:pPr marL="628650" lvl="1" indent="-171450">
              <a:buFont typeface="Arial" panose="020B0604020202020204" pitchFamily="34" charset="0"/>
              <a:buChar char="•"/>
            </a:pPr>
            <a:r>
              <a:rPr lang="de-DE" dirty="0"/>
              <a:t>1996  BIW an TU Dresden „Konstruktiver Ingenieurbau“</a:t>
            </a:r>
          </a:p>
          <a:p>
            <a:pPr marL="628650" lvl="1" indent="-171450">
              <a:buFont typeface="Arial" panose="020B0604020202020204" pitchFamily="34" charset="0"/>
              <a:buChar char="•"/>
            </a:pPr>
            <a:r>
              <a:rPr lang="de-DE" dirty="0"/>
              <a:t>Diplomarbeit zu „Wiederherstellung des Turnhelmes der Lukaskirche“</a:t>
            </a:r>
          </a:p>
          <a:p>
            <a:pPr marL="628650" lvl="1" indent="-171450">
              <a:buFont typeface="Arial" panose="020B0604020202020204" pitchFamily="34" charset="0"/>
              <a:buChar char="•"/>
            </a:pPr>
            <a:r>
              <a:rPr lang="de-DE" dirty="0"/>
              <a:t>2001 wissenschaftliche Mitarbeiterin an TU Dresden, Institut Massivbau</a:t>
            </a:r>
          </a:p>
          <a:p>
            <a:pPr marL="628650" lvl="1" indent="-171450">
              <a:buFont typeface="Arial" panose="020B0604020202020204" pitchFamily="34" charset="0"/>
              <a:buChar char="•"/>
            </a:pPr>
            <a:r>
              <a:rPr lang="de-DE" dirty="0"/>
              <a:t>2007 Promotion hier „Untersuchung zur Verbundverankerung textilbewehrter Feinbetonverstärkungsschichten für Betonbauteile“</a:t>
            </a:r>
          </a:p>
          <a:p>
            <a:pPr marL="628650" lvl="1" indent="-171450">
              <a:buFont typeface="Arial" panose="020B0604020202020204" pitchFamily="34" charset="0"/>
              <a:buChar char="•"/>
            </a:pPr>
            <a:r>
              <a:rPr lang="de-DE" dirty="0"/>
              <a:t>2013 Wechsel zu Leibniz-Institut für ökologische Raumentwicklung</a:t>
            </a:r>
          </a:p>
          <a:p>
            <a:pPr marL="628650" lvl="1" indent="-171450">
              <a:buFont typeface="Arial" panose="020B0604020202020204" pitchFamily="34" charset="0"/>
              <a:buChar char="•"/>
            </a:pPr>
            <a:r>
              <a:rPr lang="de-DE" dirty="0"/>
              <a:t>&amp; vieles mehr auf Website </a:t>
            </a:r>
          </a:p>
          <a:p>
            <a:pPr marL="628650" lvl="1"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34</a:t>
            </a:fld>
            <a:endParaRPr lang="de-DE"/>
          </a:p>
        </p:txBody>
      </p:sp>
    </p:spTree>
    <p:extLst>
      <p:ext uri="{BB962C8B-B14F-4D97-AF65-F5344CB8AC3E}">
        <p14:creationId xmlns:p14="http://schemas.microsoft.com/office/powerpoint/2010/main" val="16460628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Noch Infos einfügen</a:t>
            </a:r>
          </a:p>
          <a:p>
            <a:pPr marL="171450" indent="-171450">
              <a:buFont typeface="Arial" panose="020B0604020202020204" pitchFamily="34" charset="0"/>
              <a:buChar char="•"/>
            </a:pPr>
            <a:r>
              <a:rPr lang="de-DE"/>
              <a:t>2 und 4</a:t>
            </a:r>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35</a:t>
            </a:fld>
            <a:endParaRPr lang="de-DE"/>
          </a:p>
        </p:txBody>
      </p:sp>
    </p:spTree>
    <p:extLst>
      <p:ext uri="{BB962C8B-B14F-4D97-AF65-F5344CB8AC3E}">
        <p14:creationId xmlns:p14="http://schemas.microsoft.com/office/powerpoint/2010/main" val="33123858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36</a:t>
            </a:fld>
            <a:endParaRPr lang="de-DE"/>
          </a:p>
        </p:txBody>
      </p:sp>
    </p:spTree>
    <p:extLst>
      <p:ext uri="{BB962C8B-B14F-4D97-AF65-F5344CB8AC3E}">
        <p14:creationId xmlns:p14="http://schemas.microsoft.com/office/powerpoint/2010/main" val="13069909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37</a:t>
            </a:fld>
            <a:endParaRPr lang="de-DE"/>
          </a:p>
        </p:txBody>
      </p:sp>
    </p:spTree>
    <p:extLst>
      <p:ext uri="{BB962C8B-B14F-4D97-AF65-F5344CB8AC3E}">
        <p14:creationId xmlns:p14="http://schemas.microsoft.com/office/powerpoint/2010/main" val="4296966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3453A12-AF0A-4C34-94D6-F6D2F7009D5E}" type="slidenum">
              <a:rPr lang="de-DE" smtClean="0"/>
              <a:t>38</a:t>
            </a:fld>
            <a:endParaRPr lang="de-DE"/>
          </a:p>
        </p:txBody>
      </p:sp>
    </p:spTree>
    <p:extLst>
      <p:ext uri="{BB962C8B-B14F-4D97-AF65-F5344CB8AC3E}">
        <p14:creationId xmlns:p14="http://schemas.microsoft.com/office/powerpoint/2010/main" val="20766654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3453A12-AF0A-4C34-94D6-F6D2F7009D5E}" type="slidenum">
              <a:rPr lang="de-DE" smtClean="0"/>
              <a:t>39</a:t>
            </a:fld>
            <a:endParaRPr lang="de-DE"/>
          </a:p>
        </p:txBody>
      </p:sp>
    </p:spTree>
    <p:extLst>
      <p:ext uri="{BB962C8B-B14F-4D97-AF65-F5344CB8AC3E}">
        <p14:creationId xmlns:p14="http://schemas.microsoft.com/office/powerpoint/2010/main" val="3989240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Modul 1: Recherche und Identifikation</a:t>
            </a:r>
          </a:p>
          <a:p>
            <a:r>
              <a:rPr lang="de-DE" dirty="0"/>
              <a:t>AP1.1: Dissertationen, Habilitation, Fachveröffentlichungen ab 1928 durchsucht</a:t>
            </a:r>
          </a:p>
          <a:p>
            <a:r>
              <a:rPr lang="de-DE" dirty="0"/>
              <a:t>AP1.2: Patente und Patentanmeldungen 1928-2020 recherchiert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Um überhaupt Frauen zu recherchieren, mussten wir uns an gewissen Kriterien orientieren, weshalb wir höhere Abschlüsse wie Dissertationen, Habilitationen, Fachveröffentlichungen, Patente und Patentanmeldungen recherchierten.</a:t>
            </a:r>
          </a:p>
          <a:p>
            <a:endParaRPr lang="de-DE" dirty="0"/>
          </a:p>
          <a:p>
            <a:r>
              <a:rPr lang="de-DE" dirty="0"/>
              <a:t>AP1.3: Ämter und Positionen 1928-2020</a:t>
            </a:r>
          </a:p>
          <a:p>
            <a:r>
              <a:rPr lang="de-DE" dirty="0"/>
              <a:t>Wichtige Ämter und Positionen die in dem Zeitraum von Bauingenieurinnen besetzt wurden.</a:t>
            </a:r>
          </a:p>
          <a:p>
            <a:endParaRPr lang="de-DE" dirty="0"/>
          </a:p>
          <a:p>
            <a:r>
              <a:rPr lang="de-DE" dirty="0"/>
              <a:t>AP1.4: Auszeichnungen, Ehrendoktortitel, u. w. 1928-2020</a:t>
            </a:r>
          </a:p>
          <a:p>
            <a:endParaRPr lang="de-DE" dirty="0"/>
          </a:p>
          <a:p>
            <a:r>
              <a:rPr lang="de-DE" dirty="0"/>
              <a:t>Hierfür hatten wir uns in die SLUB gesetzt und versucht so viele Frauen in Büchern ausfindig zu machen, wie nur möglich. Aber natürlich wurden auch einige Informationen aus dem Internet gezogen, soweit dies möglich war.</a:t>
            </a:r>
          </a:p>
        </p:txBody>
      </p:sp>
      <p:sp>
        <p:nvSpPr>
          <p:cNvPr id="4" name="Foliennummernplatzhalter 3"/>
          <p:cNvSpPr>
            <a:spLocks noGrp="1"/>
          </p:cNvSpPr>
          <p:nvPr>
            <p:ph type="sldNum" sz="quarter" idx="5"/>
          </p:nvPr>
        </p:nvSpPr>
        <p:spPr/>
        <p:txBody>
          <a:bodyPr/>
          <a:lstStyle/>
          <a:p>
            <a:fld id="{63453A12-AF0A-4C34-94D6-F6D2F7009D5E}" type="slidenum">
              <a:rPr lang="de-DE" smtClean="0"/>
              <a:t>7</a:t>
            </a:fld>
            <a:endParaRPr lang="de-DE"/>
          </a:p>
        </p:txBody>
      </p:sp>
    </p:spTree>
    <p:extLst>
      <p:ext uri="{BB962C8B-B14F-4D97-AF65-F5344CB8AC3E}">
        <p14:creationId xmlns:p14="http://schemas.microsoft.com/office/powerpoint/2010/main" val="1065812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8</a:t>
            </a:fld>
            <a:endParaRPr lang="de-DE"/>
          </a:p>
        </p:txBody>
      </p:sp>
    </p:spTree>
    <p:extLst>
      <p:ext uri="{BB962C8B-B14F-4D97-AF65-F5344CB8AC3E}">
        <p14:creationId xmlns:p14="http://schemas.microsoft.com/office/powerpoint/2010/main" val="1670362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Modul 2: Sichtbarmachen &amp; Fokus Online</a:t>
            </a:r>
          </a:p>
          <a:p>
            <a:r>
              <a:rPr lang="de-DE" dirty="0"/>
              <a:t>AP2.1: Koordination Öffentlichkeitsarbeit</a:t>
            </a:r>
          </a:p>
          <a:p>
            <a:r>
              <a:rPr lang="de-DE" dirty="0"/>
              <a:t>Im weiteren Verlauf haben wir den Fokus auf die Öffentlichkeitsarbeit gelegt. Wie können wir die nun recherchierten Frauen nun sichtbar für auch andere Frauen machen?</a:t>
            </a:r>
          </a:p>
          <a:p>
            <a:r>
              <a:rPr lang="de-DE" dirty="0"/>
              <a:t>AP2.2: Website</a:t>
            </a:r>
          </a:p>
          <a:p>
            <a:r>
              <a:rPr lang="de-DE" dirty="0"/>
              <a:t>Begonnen werden sollte mit einer Website, die ihr ein paar Folien zuvor auch schon gezeigt bekommen habt. Dies ist der Anlaufpunkt für all unsere Rechercheergebnisse und stellt die Bauingenieurinnen, ihr Werdegang und ihre Arbeit ausführlich da. </a:t>
            </a:r>
          </a:p>
          <a:p>
            <a:r>
              <a:rPr lang="de-DE" dirty="0"/>
              <a:t>AP2.3: Online-Enzyklopädie</a:t>
            </a:r>
          </a:p>
          <a:p>
            <a:r>
              <a:rPr lang="de-DE" dirty="0"/>
              <a:t>Der weitere Ansatz sollte dann die Veröffentlichung der Ergebnisse auf Wikipedia werden. Auch hier werdet ihr einige der recherchierten Bauingenieurinnen ausfindig machen können.</a:t>
            </a:r>
          </a:p>
          <a:p>
            <a:r>
              <a:rPr lang="de-DE" dirty="0"/>
              <a:t>AP2.4 : </a:t>
            </a:r>
            <a:r>
              <a:rPr lang="de-DE" dirty="0" err="1"/>
              <a:t>Social</a:t>
            </a:r>
            <a:r>
              <a:rPr lang="de-DE" dirty="0"/>
              <a:t> Media</a:t>
            </a:r>
          </a:p>
          <a:p>
            <a:r>
              <a:rPr lang="de-DE" dirty="0"/>
              <a:t>Da die meisten von uns sich täglich auf </a:t>
            </a:r>
            <a:r>
              <a:rPr lang="de-DE" dirty="0" err="1"/>
              <a:t>Social</a:t>
            </a:r>
            <a:r>
              <a:rPr lang="de-DE" dirty="0"/>
              <a:t> Media bewegen, wussten wir, dass wir nicht drum herum kommen werden würden, dem Trend zu folgen und uns mit dem Projekt auf diese Portale zu begeben. </a:t>
            </a:r>
          </a:p>
          <a:p>
            <a:r>
              <a:rPr lang="de-DE" dirty="0"/>
              <a:t>AP 2.5: Vernetzung mit Medienschaffenden</a:t>
            </a:r>
          </a:p>
        </p:txBody>
      </p:sp>
      <p:sp>
        <p:nvSpPr>
          <p:cNvPr id="4" name="Foliennummernplatzhalter 3"/>
          <p:cNvSpPr>
            <a:spLocks noGrp="1"/>
          </p:cNvSpPr>
          <p:nvPr>
            <p:ph type="sldNum" sz="quarter" idx="5"/>
          </p:nvPr>
        </p:nvSpPr>
        <p:spPr/>
        <p:txBody>
          <a:bodyPr/>
          <a:lstStyle/>
          <a:p>
            <a:fld id="{63453A12-AF0A-4C34-94D6-F6D2F7009D5E}" type="slidenum">
              <a:rPr lang="de-DE" smtClean="0"/>
              <a:t>9</a:t>
            </a:fld>
            <a:endParaRPr lang="de-DE"/>
          </a:p>
        </p:txBody>
      </p:sp>
    </p:spTree>
    <p:extLst>
      <p:ext uri="{BB962C8B-B14F-4D97-AF65-F5344CB8AC3E}">
        <p14:creationId xmlns:p14="http://schemas.microsoft.com/office/powerpoint/2010/main" val="2778000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10</a:t>
            </a:fld>
            <a:endParaRPr lang="de-DE"/>
          </a:p>
        </p:txBody>
      </p:sp>
    </p:spTree>
    <p:extLst>
      <p:ext uri="{BB962C8B-B14F-4D97-AF65-F5344CB8AC3E}">
        <p14:creationId xmlns:p14="http://schemas.microsoft.com/office/powerpoint/2010/main" val="105445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Modul 3: Sichtbarmachen </a:t>
            </a:r>
          </a:p>
          <a:p>
            <a:r>
              <a:rPr lang="de-DE" dirty="0"/>
              <a:t>Der zweite Teil des Sichtbarmachens. Nun auch in einer weniger digitalen Version und zwar vor Ort.</a:t>
            </a:r>
          </a:p>
          <a:p>
            <a:r>
              <a:rPr lang="de-DE" dirty="0"/>
              <a:t>AP3.1: Artikel und Vorträge auf Tagungen</a:t>
            </a:r>
          </a:p>
          <a:p>
            <a:r>
              <a:rPr lang="de-DE" dirty="0"/>
              <a:t>Dafür wurde recherchiert, welche Veranstaltungen sich eignen würden, unser Projekt und die ergebenen Ergebnisse vorzustellen.</a:t>
            </a:r>
          </a:p>
          <a:p>
            <a:r>
              <a:rPr lang="de-DE" dirty="0"/>
              <a:t>AP3.2: Kommunikation und Vernetzung mit Institutionen, die innovative Frauen „hervorgebracht“ haben</a:t>
            </a:r>
          </a:p>
          <a:p>
            <a:r>
              <a:rPr lang="de-DE" dirty="0"/>
              <a:t>Welche Institutionen haben sich ebenfalls mit innovativen Frauen aus der Vergangenheit und der Gegenwart beschäftigt, die sich im Besten Falle auch auf Bauingenieurinnen konzentrieren, aber auch mit Frauen aus anderen Fachbereichen? Hier sollte ein Austausch der einzelnen Projekte stattfinden und die Ideen und Erfahrungen ausgetauscht werden, um im besten Falle voneinander zu lernen und die „Strategien“ zu verbessern. </a:t>
            </a:r>
            <a:endParaRPr lang="de-DE" dirty="0">
              <a:cs typeface="Calibri"/>
            </a:endParaRPr>
          </a:p>
        </p:txBody>
      </p:sp>
      <p:sp>
        <p:nvSpPr>
          <p:cNvPr id="4" name="Foliennummernplatzhalter 3"/>
          <p:cNvSpPr>
            <a:spLocks noGrp="1"/>
          </p:cNvSpPr>
          <p:nvPr>
            <p:ph type="sldNum" sz="quarter" idx="5"/>
          </p:nvPr>
        </p:nvSpPr>
        <p:spPr/>
        <p:txBody>
          <a:bodyPr/>
          <a:lstStyle/>
          <a:p>
            <a:fld id="{63453A12-AF0A-4C34-94D6-F6D2F7009D5E}" type="slidenum">
              <a:rPr lang="de-DE" smtClean="0"/>
              <a:t>11</a:t>
            </a:fld>
            <a:endParaRPr lang="de-DE"/>
          </a:p>
        </p:txBody>
      </p:sp>
    </p:spTree>
    <p:extLst>
      <p:ext uri="{BB962C8B-B14F-4D97-AF65-F5344CB8AC3E}">
        <p14:creationId xmlns:p14="http://schemas.microsoft.com/office/powerpoint/2010/main" val="3992561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3453A12-AF0A-4C34-94D6-F6D2F7009D5E}" type="slidenum">
              <a:rPr lang="de-DE" smtClean="0"/>
              <a:t>12</a:t>
            </a:fld>
            <a:endParaRPr lang="de-DE"/>
          </a:p>
        </p:txBody>
      </p:sp>
    </p:spTree>
    <p:extLst>
      <p:ext uri="{BB962C8B-B14F-4D97-AF65-F5344CB8AC3E}">
        <p14:creationId xmlns:p14="http://schemas.microsoft.com/office/powerpoint/2010/main" val="37572033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1">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AC6E02E4-3C82-409B-8FC8-ED115D4BF1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090"/>
          <a:stretch/>
        </p:blipFill>
        <p:spPr>
          <a:xfrm>
            <a:off x="0" y="0"/>
            <a:ext cx="12192000" cy="6303169"/>
          </a:xfrm>
          <a:prstGeom prst="rect">
            <a:avLst/>
          </a:prstGeom>
        </p:spPr>
      </p:pic>
      <p:sp>
        <p:nvSpPr>
          <p:cNvPr id="9" name="Rechteck 8">
            <a:extLst>
              <a:ext uri="{FF2B5EF4-FFF2-40B4-BE49-F238E27FC236}">
                <a16:creationId xmlns:a16="http://schemas.microsoft.com/office/drawing/2014/main" id="{0BBEBF5D-ED9D-4F95-8D89-4C82BEF5F07A}"/>
              </a:ext>
            </a:extLst>
          </p:cNvPr>
          <p:cNvSpPr/>
          <p:nvPr userDrawn="1"/>
        </p:nvSpPr>
        <p:spPr>
          <a:xfrm>
            <a:off x="10309200" y="5352183"/>
            <a:ext cx="1882800" cy="33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413938E8-489B-47A8-8038-7E2B82924481}"/>
              </a:ext>
            </a:extLst>
          </p:cNvPr>
          <p:cNvSpPr/>
          <p:nvPr userDrawn="1"/>
        </p:nvSpPr>
        <p:spPr>
          <a:xfrm>
            <a:off x="0" y="3966725"/>
            <a:ext cx="25992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3C270A86-660E-43B3-B860-40F984C8ADDE}"/>
              </a:ext>
            </a:extLst>
          </p:cNvPr>
          <p:cNvSpPr/>
          <p:nvPr userDrawn="1"/>
        </p:nvSpPr>
        <p:spPr>
          <a:xfrm>
            <a:off x="1669200" y="1470793"/>
            <a:ext cx="10522800" cy="178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E081A79-D1A9-4D25-9EF4-00C1B1116FC0}"/>
              </a:ext>
            </a:extLst>
          </p:cNvPr>
          <p:cNvSpPr>
            <a:spLocks noGrp="1"/>
          </p:cNvSpPr>
          <p:nvPr>
            <p:ph type="ctrTitle"/>
          </p:nvPr>
        </p:nvSpPr>
        <p:spPr>
          <a:xfrm>
            <a:off x="541338" y="4332415"/>
            <a:ext cx="11110912" cy="972000"/>
          </a:xfrm>
        </p:spPr>
        <p:txBody>
          <a:bodyPr anchor="b"/>
          <a:lstStyle>
            <a:lvl1pPr algn="ctr">
              <a:lnSpc>
                <a:spcPct val="100000"/>
              </a:lnSpc>
              <a:defRPr sz="3600">
                <a:solidFill>
                  <a:schemeClr val="tx1"/>
                </a:solidFill>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738A2F23-4857-4B13-BC89-BD71CC493BB9}"/>
              </a:ext>
            </a:extLst>
          </p:cNvPr>
          <p:cNvSpPr>
            <a:spLocks noGrp="1"/>
          </p:cNvSpPr>
          <p:nvPr>
            <p:ph type="subTitle" idx="1"/>
          </p:nvPr>
        </p:nvSpPr>
        <p:spPr>
          <a:xfrm>
            <a:off x="541338" y="5474494"/>
            <a:ext cx="11110912" cy="481806"/>
          </a:xfrm>
        </p:spPr>
        <p:txBody>
          <a:bodyPr/>
          <a:lstStyle>
            <a:lvl1pPr marL="0" indent="0" algn="ctr">
              <a:lnSpc>
                <a:spcPct val="100000"/>
              </a:lnSpc>
              <a:spcBef>
                <a:spcPts val="0"/>
              </a:spcBef>
              <a:spcAft>
                <a:spcPts val="0"/>
              </a:spcAft>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10" name="Textplatzhalter 9">
            <a:extLst>
              <a:ext uri="{FF2B5EF4-FFF2-40B4-BE49-F238E27FC236}">
                <a16:creationId xmlns:a16="http://schemas.microsoft.com/office/drawing/2014/main" id="{1592ADFB-C020-476E-A687-86E3FAD7B491}"/>
              </a:ext>
            </a:extLst>
          </p:cNvPr>
          <p:cNvSpPr>
            <a:spLocks noGrp="1"/>
          </p:cNvSpPr>
          <p:nvPr>
            <p:ph type="body" sz="quarter" idx="10"/>
          </p:nvPr>
        </p:nvSpPr>
        <p:spPr>
          <a:xfrm>
            <a:off x="541338" y="6451181"/>
            <a:ext cx="11110912" cy="180473"/>
          </a:xfrm>
        </p:spPr>
        <p:txBody>
          <a:bodyPr anchor="b" anchorCtr="0"/>
          <a:lstStyle>
            <a:lvl1pPr>
              <a:lnSpc>
                <a:spcPct val="100000"/>
              </a:lnSpc>
              <a:spcBef>
                <a:spcPts val="0"/>
              </a:spcBef>
              <a:spcAft>
                <a:spcPts val="0"/>
              </a:spcAft>
              <a:defRPr sz="1200" b="1">
                <a:solidFill>
                  <a:schemeClr val="tx1"/>
                </a:solidFill>
                <a:latin typeface="+mj-lt"/>
              </a:defRPr>
            </a:lvl1pPr>
            <a:lvl2pPr>
              <a:lnSpc>
                <a:spcPct val="100000"/>
              </a:lnSpc>
              <a:spcBef>
                <a:spcPts val="0"/>
              </a:spcBef>
              <a:spcAft>
                <a:spcPts val="0"/>
              </a:spcAft>
              <a:defRPr sz="1200" b="0">
                <a:latin typeface="+mj-lt"/>
              </a:defRPr>
            </a:lvl2pPr>
            <a:lvl3pPr marL="0" indent="0">
              <a:lnSpc>
                <a:spcPct val="100000"/>
              </a:lnSpc>
              <a:spcAft>
                <a:spcPts val="0"/>
              </a:spcAft>
              <a:buNone/>
              <a:defRPr sz="1200">
                <a:latin typeface="+mj-lt"/>
              </a:defRPr>
            </a:lvl3pPr>
            <a:lvl4pPr marL="0" indent="0">
              <a:lnSpc>
                <a:spcPct val="100000"/>
              </a:lnSpc>
              <a:spcAft>
                <a:spcPts val="0"/>
              </a:spcAft>
              <a:buNone/>
              <a:defRPr sz="1200">
                <a:latin typeface="+mj-lt"/>
              </a:defRPr>
            </a:lvl4pPr>
            <a:lvl5pPr marL="0" indent="0">
              <a:spcAft>
                <a:spcPts val="0"/>
              </a:spcAft>
              <a:buNone/>
              <a:defRPr sz="1200">
                <a:latin typeface="+mj-lt"/>
              </a:defRPr>
            </a:lvl5pPr>
          </a:lstStyle>
          <a:p>
            <a:pPr lvl="0"/>
            <a:r>
              <a:rPr lang="de-DE"/>
              <a:t>Mastertextformat bearbeiten</a:t>
            </a:r>
          </a:p>
        </p:txBody>
      </p:sp>
      <p:pic>
        <p:nvPicPr>
          <p:cNvPr id="7" name="Grafik 6">
            <a:extLst>
              <a:ext uri="{FF2B5EF4-FFF2-40B4-BE49-F238E27FC236}">
                <a16:creationId xmlns:a16="http://schemas.microsoft.com/office/drawing/2014/main" id="{B4AB5B78-466E-4E5C-B8DB-96C3791649D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45814" y="543684"/>
            <a:ext cx="6048000" cy="3094115"/>
          </a:xfrm>
          <a:prstGeom prst="rect">
            <a:avLst/>
          </a:prstGeom>
        </p:spPr>
      </p:pic>
      <p:cxnSp>
        <p:nvCxnSpPr>
          <p:cNvPr id="15" name="Gerader Verbinder 14">
            <a:extLst>
              <a:ext uri="{FF2B5EF4-FFF2-40B4-BE49-F238E27FC236}">
                <a16:creationId xmlns:a16="http://schemas.microsoft.com/office/drawing/2014/main" id="{76FA31BC-6032-45FB-800F-63A13AE8D03F}"/>
              </a:ext>
            </a:extLst>
          </p:cNvPr>
          <p:cNvCxnSpPr/>
          <p:nvPr userDrawn="1"/>
        </p:nvCxnSpPr>
        <p:spPr>
          <a:xfrm>
            <a:off x="0" y="6303169"/>
            <a:ext cx="1219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5567788"/>
      </p:ext>
    </p:extLst>
  </p:cSld>
  <p:clrMapOvr>
    <a:masterClrMapping/>
  </p:clrMapOvr>
  <p:extLst>
    <p:ext uri="{DCECCB84-F9BA-43D5-87BE-67443E8EF086}">
      <p15:sldGuideLst xmlns:p15="http://schemas.microsoft.com/office/powerpoint/2012/main">
        <p15:guide id="1" orient="horz" pos="3342" userDrawn="1">
          <p15:clr>
            <a:srgbClr val="FBAE40"/>
          </p15:clr>
        </p15:guide>
        <p15:guide id="2" orient="horz" pos="417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D952215C-EE0B-4D33-A758-53BD5F950C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32093"/>
            <a:ext cx="11682000" cy="1438492"/>
          </a:xfrm>
          <a:prstGeom prst="rect">
            <a:avLst/>
          </a:prstGeom>
        </p:spPr>
      </p:pic>
      <p:sp>
        <p:nvSpPr>
          <p:cNvPr id="2" name="Titel 1">
            <a:extLst>
              <a:ext uri="{FF2B5EF4-FFF2-40B4-BE49-F238E27FC236}">
                <a16:creationId xmlns:a16="http://schemas.microsoft.com/office/drawing/2014/main" id="{ABE17CAD-9242-4E99-AC88-A403DFFE640A}"/>
              </a:ext>
            </a:extLst>
          </p:cNvPr>
          <p:cNvSpPr>
            <a:spLocks noGrp="1"/>
          </p:cNvSpPr>
          <p:nvPr>
            <p:ph type="title"/>
          </p:nvPr>
        </p:nvSpPr>
        <p:spPr>
          <a:xfrm>
            <a:off x="541338" y="869047"/>
            <a:ext cx="11110912" cy="807353"/>
          </a:xfrm>
        </p:spPr>
        <p:txBody>
          <a:bodyPr/>
          <a:lstStyle/>
          <a:p>
            <a:r>
              <a:rPr lang="de-DE"/>
              <a:t>Mastertitelformat bearbeiten</a:t>
            </a:r>
            <a:endParaRPr lang="de-DE" dirty="0"/>
          </a:p>
        </p:txBody>
      </p:sp>
      <p:sp>
        <p:nvSpPr>
          <p:cNvPr id="4" name="Datumsplatzhalter 3">
            <a:extLst>
              <a:ext uri="{FF2B5EF4-FFF2-40B4-BE49-F238E27FC236}">
                <a16:creationId xmlns:a16="http://schemas.microsoft.com/office/drawing/2014/main" id="{56E5877C-524D-4353-854F-DD18C55950CE}"/>
              </a:ext>
            </a:extLst>
          </p:cNvPr>
          <p:cNvSpPr>
            <a:spLocks noGrp="1"/>
          </p:cNvSpPr>
          <p:nvPr>
            <p:ph type="dt" sz="half" idx="10"/>
          </p:nvPr>
        </p:nvSpPr>
        <p:spPr/>
        <p:txBody>
          <a:bodyPr/>
          <a:lstStyle/>
          <a:p>
            <a:fld id="{8C25B58F-BCE1-4C39-BFED-428AF07B56F2}" type="datetime1">
              <a:rPr lang="de-DE" smtClean="0"/>
              <a:t>05.12.2023</a:t>
            </a:fld>
            <a:endParaRPr lang="de-DE"/>
          </a:p>
        </p:txBody>
      </p:sp>
      <p:sp>
        <p:nvSpPr>
          <p:cNvPr id="5" name="Fußzeilenplatzhalter 4">
            <a:extLst>
              <a:ext uri="{FF2B5EF4-FFF2-40B4-BE49-F238E27FC236}">
                <a16:creationId xmlns:a16="http://schemas.microsoft.com/office/drawing/2014/main" id="{EEFEC81A-3222-4EB5-A5F1-8CDAAD0D78E5}"/>
              </a:ext>
            </a:extLst>
          </p:cNvPr>
          <p:cNvSpPr>
            <a:spLocks noGrp="1"/>
          </p:cNvSpPr>
          <p:nvPr>
            <p:ph type="ftr" sz="quarter" idx="11"/>
          </p:nvPr>
        </p:nvSpPr>
        <p:spPr>
          <a:xfrm>
            <a:off x="1516855" y="6380160"/>
            <a:ext cx="6595269" cy="216000"/>
          </a:xfrm>
        </p:spPr>
        <p:txBody>
          <a:bodyPr/>
          <a:lstStyle/>
          <a:p>
            <a:r>
              <a:rPr lang="de-DE" dirty="0"/>
              <a:t>Titel der Präsentation</a:t>
            </a:r>
          </a:p>
        </p:txBody>
      </p:sp>
      <p:sp>
        <p:nvSpPr>
          <p:cNvPr id="6" name="Foliennummernplatzhalter 5">
            <a:extLst>
              <a:ext uri="{FF2B5EF4-FFF2-40B4-BE49-F238E27FC236}">
                <a16:creationId xmlns:a16="http://schemas.microsoft.com/office/drawing/2014/main" id="{AB43E140-BFF2-41C3-8EEA-F9F6456531C2}"/>
              </a:ext>
            </a:extLst>
          </p:cNvPr>
          <p:cNvSpPr>
            <a:spLocks noGrp="1"/>
          </p:cNvSpPr>
          <p:nvPr>
            <p:ph type="sldNum" sz="quarter" idx="12"/>
          </p:nvPr>
        </p:nvSpPr>
        <p:spPr/>
        <p:txBody>
          <a:bodyPr/>
          <a:lstStyle/>
          <a:p>
            <a:fld id="{C13A79DA-7194-4737-8AC5-F4659E91EE38}" type="slidenum">
              <a:rPr lang="de-DE" smtClean="0"/>
              <a:t>‹Nr.›</a:t>
            </a:fld>
            <a:endParaRPr lang="de-DE"/>
          </a:p>
        </p:txBody>
      </p:sp>
      <p:sp>
        <p:nvSpPr>
          <p:cNvPr id="10" name="Textplatzhalter 9">
            <a:extLst>
              <a:ext uri="{FF2B5EF4-FFF2-40B4-BE49-F238E27FC236}">
                <a16:creationId xmlns:a16="http://schemas.microsoft.com/office/drawing/2014/main" id="{9B540FF4-658A-4DC8-9538-8DD849FEF6D5}"/>
              </a:ext>
            </a:extLst>
          </p:cNvPr>
          <p:cNvSpPr>
            <a:spLocks noGrp="1"/>
          </p:cNvSpPr>
          <p:nvPr>
            <p:ph type="body" sz="quarter" idx="13"/>
          </p:nvPr>
        </p:nvSpPr>
        <p:spPr>
          <a:xfrm>
            <a:off x="541338" y="1278546"/>
            <a:ext cx="11110912" cy="396000"/>
          </a:xfrm>
        </p:spPr>
        <p:txBody>
          <a:bodyPr/>
          <a:lstStyle>
            <a:lvl1pPr>
              <a:lnSpc>
                <a:spcPct val="96000"/>
              </a:lnSpc>
              <a:spcBef>
                <a:spcPts val="0"/>
              </a:spcBef>
              <a:spcAft>
                <a:spcPts val="0"/>
              </a:spcAft>
              <a:defRPr sz="2800">
                <a:solidFill>
                  <a:schemeClr val="tx1"/>
                </a:solidFill>
                <a:latin typeface="+mj-lt"/>
              </a:defRPr>
            </a:lvl1pPr>
            <a:lvl2pPr>
              <a:lnSpc>
                <a:spcPct val="96000"/>
              </a:lnSpc>
              <a:spcBef>
                <a:spcPts val="0"/>
              </a:spcBef>
              <a:spcAft>
                <a:spcPts val="0"/>
              </a:spcAft>
              <a:defRPr sz="2800"/>
            </a:lvl2pPr>
            <a:lvl3pPr marL="0" indent="0">
              <a:lnSpc>
                <a:spcPct val="96000"/>
              </a:lnSpc>
              <a:spcAft>
                <a:spcPts val="0"/>
              </a:spcAft>
              <a:buNone/>
              <a:defRPr sz="2800"/>
            </a:lvl3pPr>
            <a:lvl4pPr marL="0" indent="0">
              <a:lnSpc>
                <a:spcPct val="96000"/>
              </a:lnSpc>
              <a:spcAft>
                <a:spcPts val="0"/>
              </a:spcAft>
              <a:buNone/>
              <a:defRPr sz="2800"/>
            </a:lvl4pPr>
            <a:lvl5pPr marL="0" indent="0">
              <a:lnSpc>
                <a:spcPct val="96000"/>
              </a:lnSpc>
              <a:spcAft>
                <a:spcPts val="0"/>
              </a:spcAft>
              <a:buNone/>
              <a:defRPr sz="2800"/>
            </a:lvl5pPr>
          </a:lstStyle>
          <a:p>
            <a:pPr lvl="0"/>
            <a:r>
              <a:rPr lang="de-DE"/>
              <a:t>Mastertextformat bearbeiten</a:t>
            </a:r>
          </a:p>
        </p:txBody>
      </p:sp>
      <p:sp>
        <p:nvSpPr>
          <p:cNvPr id="12" name="Textplatzhalter 11">
            <a:extLst>
              <a:ext uri="{FF2B5EF4-FFF2-40B4-BE49-F238E27FC236}">
                <a16:creationId xmlns:a16="http://schemas.microsoft.com/office/drawing/2014/main" id="{7B997996-7AE4-4B96-84AE-0BA29C36D27E}"/>
              </a:ext>
            </a:extLst>
          </p:cNvPr>
          <p:cNvSpPr>
            <a:spLocks noGrp="1"/>
          </p:cNvSpPr>
          <p:nvPr>
            <p:ph type="body" sz="quarter" idx="14"/>
          </p:nvPr>
        </p:nvSpPr>
        <p:spPr>
          <a:xfrm>
            <a:off x="541338" y="612775"/>
            <a:ext cx="11110912" cy="180000"/>
          </a:xfrm>
        </p:spPr>
        <p:txBody>
          <a:bodyPr/>
          <a:lstStyle>
            <a:lvl1pPr marL="0">
              <a:lnSpc>
                <a:spcPct val="85000"/>
              </a:lnSpc>
              <a:spcBef>
                <a:spcPts val="0"/>
              </a:spcBef>
              <a:spcAft>
                <a:spcPts val="0"/>
              </a:spcAft>
              <a:defRPr sz="1200">
                <a:solidFill>
                  <a:schemeClr val="tx1"/>
                </a:solidFill>
                <a:latin typeface="+mj-lt"/>
              </a:defRPr>
            </a:lvl1pPr>
            <a:lvl2pPr marL="0">
              <a:lnSpc>
                <a:spcPct val="100000"/>
              </a:lnSpc>
              <a:spcBef>
                <a:spcPts val="0"/>
              </a:spcBef>
              <a:spcAft>
                <a:spcPts val="0"/>
              </a:spcAft>
              <a:defRPr sz="1200" b="0">
                <a:solidFill>
                  <a:schemeClr val="tx1"/>
                </a:solidFill>
                <a:latin typeface="+mj-lt"/>
              </a:defRPr>
            </a:lvl2pPr>
            <a:lvl3pPr marL="0" indent="0">
              <a:lnSpc>
                <a:spcPct val="100000"/>
              </a:lnSpc>
              <a:spcAft>
                <a:spcPts val="0"/>
              </a:spcAft>
              <a:buNone/>
              <a:defRPr sz="1200">
                <a:solidFill>
                  <a:schemeClr val="tx1"/>
                </a:solidFill>
                <a:latin typeface="+mj-lt"/>
              </a:defRPr>
            </a:lvl3pPr>
            <a:lvl4pPr marL="0" indent="0">
              <a:lnSpc>
                <a:spcPct val="100000"/>
              </a:lnSpc>
              <a:spcAft>
                <a:spcPts val="0"/>
              </a:spcAft>
              <a:buNone/>
              <a:defRPr sz="1200">
                <a:solidFill>
                  <a:schemeClr val="tx1"/>
                </a:solidFill>
                <a:latin typeface="+mj-lt"/>
              </a:defRPr>
            </a:lvl4pPr>
            <a:lvl5pPr marL="0" indent="0">
              <a:lnSpc>
                <a:spcPct val="100000"/>
              </a:lnSpc>
              <a:buNone/>
              <a:defRPr sz="1200">
                <a:solidFill>
                  <a:schemeClr val="tx1"/>
                </a:solidFill>
                <a:latin typeface="+mj-lt"/>
              </a:defRPr>
            </a:lvl5pPr>
          </a:lstStyle>
          <a:p>
            <a:pPr lvl="0"/>
            <a:r>
              <a:rPr lang="de-DE"/>
              <a:t>Mastertextformat bearbeiten</a:t>
            </a:r>
          </a:p>
        </p:txBody>
      </p:sp>
      <p:sp>
        <p:nvSpPr>
          <p:cNvPr id="14" name="Textplatzhalter 13">
            <a:extLst>
              <a:ext uri="{FF2B5EF4-FFF2-40B4-BE49-F238E27FC236}">
                <a16:creationId xmlns:a16="http://schemas.microsoft.com/office/drawing/2014/main" id="{A7A8512D-4747-405D-9FEA-7AC6D0A42000}"/>
              </a:ext>
            </a:extLst>
          </p:cNvPr>
          <p:cNvSpPr>
            <a:spLocks noGrp="1"/>
          </p:cNvSpPr>
          <p:nvPr>
            <p:ph type="body" sz="quarter" idx="15"/>
          </p:nvPr>
        </p:nvSpPr>
        <p:spPr>
          <a:xfrm>
            <a:off x="1902192" y="1973057"/>
            <a:ext cx="2166572" cy="769681"/>
          </a:xfrm>
        </p:spPr>
        <p:txBody>
          <a:bodyPr anchor="b" anchorCtr="0"/>
          <a:lstStyle>
            <a:lvl1pPr>
              <a:spcAft>
                <a:spcPts val="0"/>
              </a:spcAft>
              <a:defRPr sz="1200" b="1">
                <a:solidFill>
                  <a:schemeClr val="tx1"/>
                </a:solidFill>
              </a:defRPr>
            </a:lvl1pPr>
            <a:lvl2pPr>
              <a:spcBef>
                <a:spcPts val="0"/>
              </a:spcBef>
              <a:spcAft>
                <a:spcPts val="0"/>
              </a:spcAft>
              <a:defRPr sz="12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13" name="Textplatzhalter 13">
            <a:extLst>
              <a:ext uri="{FF2B5EF4-FFF2-40B4-BE49-F238E27FC236}">
                <a16:creationId xmlns:a16="http://schemas.microsoft.com/office/drawing/2014/main" id="{466DF7B2-E3AA-434C-9362-32D78CE8B43A}"/>
              </a:ext>
            </a:extLst>
          </p:cNvPr>
          <p:cNvSpPr>
            <a:spLocks noGrp="1"/>
          </p:cNvSpPr>
          <p:nvPr>
            <p:ph type="body" sz="quarter" idx="16"/>
          </p:nvPr>
        </p:nvSpPr>
        <p:spPr>
          <a:xfrm>
            <a:off x="4430021" y="1972800"/>
            <a:ext cx="2166572" cy="769681"/>
          </a:xfrm>
        </p:spPr>
        <p:txBody>
          <a:bodyPr anchor="b" anchorCtr="0"/>
          <a:lstStyle>
            <a:lvl1pPr>
              <a:spcAft>
                <a:spcPts val="0"/>
              </a:spcAft>
              <a:defRPr sz="1200" b="1">
                <a:solidFill>
                  <a:schemeClr val="tx1"/>
                </a:solidFill>
              </a:defRPr>
            </a:lvl1pPr>
            <a:lvl2pPr>
              <a:spcBef>
                <a:spcPts val="0"/>
              </a:spcBef>
              <a:spcAft>
                <a:spcPts val="0"/>
              </a:spcAft>
              <a:defRPr sz="12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15" name="Textplatzhalter 13">
            <a:extLst>
              <a:ext uri="{FF2B5EF4-FFF2-40B4-BE49-F238E27FC236}">
                <a16:creationId xmlns:a16="http://schemas.microsoft.com/office/drawing/2014/main" id="{A8D4F09E-8059-4FCE-95BC-0BDB176D60A5}"/>
              </a:ext>
            </a:extLst>
          </p:cNvPr>
          <p:cNvSpPr>
            <a:spLocks noGrp="1"/>
          </p:cNvSpPr>
          <p:nvPr>
            <p:ph type="body" sz="quarter" idx="17"/>
          </p:nvPr>
        </p:nvSpPr>
        <p:spPr>
          <a:xfrm>
            <a:off x="6957850" y="1972800"/>
            <a:ext cx="2166572" cy="769681"/>
          </a:xfrm>
        </p:spPr>
        <p:txBody>
          <a:bodyPr anchor="b" anchorCtr="0"/>
          <a:lstStyle>
            <a:lvl1pPr>
              <a:spcAft>
                <a:spcPts val="0"/>
              </a:spcAft>
              <a:defRPr sz="1200" b="1">
                <a:solidFill>
                  <a:schemeClr val="tx1"/>
                </a:solidFill>
              </a:defRPr>
            </a:lvl1pPr>
            <a:lvl2pPr>
              <a:spcBef>
                <a:spcPts val="0"/>
              </a:spcBef>
              <a:spcAft>
                <a:spcPts val="0"/>
              </a:spcAft>
              <a:defRPr sz="12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16" name="Textplatzhalter 13">
            <a:extLst>
              <a:ext uri="{FF2B5EF4-FFF2-40B4-BE49-F238E27FC236}">
                <a16:creationId xmlns:a16="http://schemas.microsoft.com/office/drawing/2014/main" id="{AE3BFA4D-2D27-425C-B020-EE08B90ADF16}"/>
              </a:ext>
            </a:extLst>
          </p:cNvPr>
          <p:cNvSpPr>
            <a:spLocks noGrp="1"/>
          </p:cNvSpPr>
          <p:nvPr>
            <p:ph type="body" sz="quarter" idx="18"/>
          </p:nvPr>
        </p:nvSpPr>
        <p:spPr>
          <a:xfrm>
            <a:off x="9485678" y="1972800"/>
            <a:ext cx="2166572" cy="769681"/>
          </a:xfrm>
        </p:spPr>
        <p:txBody>
          <a:bodyPr anchor="b" anchorCtr="0"/>
          <a:lstStyle>
            <a:lvl1pPr>
              <a:spcAft>
                <a:spcPts val="0"/>
              </a:spcAft>
              <a:defRPr sz="1200" b="1">
                <a:solidFill>
                  <a:schemeClr val="tx1"/>
                </a:solidFill>
              </a:defRPr>
            </a:lvl1pPr>
            <a:lvl2pPr>
              <a:spcBef>
                <a:spcPts val="0"/>
              </a:spcBef>
              <a:spcAft>
                <a:spcPts val="0"/>
              </a:spcAft>
              <a:defRPr sz="12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17" name="Textplatzhalter 13">
            <a:extLst>
              <a:ext uri="{FF2B5EF4-FFF2-40B4-BE49-F238E27FC236}">
                <a16:creationId xmlns:a16="http://schemas.microsoft.com/office/drawing/2014/main" id="{9284D5B6-66AA-460A-B3C5-BB9110C7B54F}"/>
              </a:ext>
            </a:extLst>
          </p:cNvPr>
          <p:cNvSpPr>
            <a:spLocks noGrp="1"/>
          </p:cNvSpPr>
          <p:nvPr>
            <p:ph type="body" sz="quarter" idx="19"/>
          </p:nvPr>
        </p:nvSpPr>
        <p:spPr>
          <a:xfrm>
            <a:off x="1902192" y="4784309"/>
            <a:ext cx="2166572" cy="769681"/>
          </a:xfrm>
        </p:spPr>
        <p:txBody>
          <a:bodyPr anchor="t" anchorCtr="0"/>
          <a:lstStyle>
            <a:lvl1pPr>
              <a:spcAft>
                <a:spcPts val="0"/>
              </a:spcAft>
              <a:defRPr sz="1200" b="1">
                <a:solidFill>
                  <a:schemeClr val="tx1"/>
                </a:solidFill>
              </a:defRPr>
            </a:lvl1pPr>
            <a:lvl2pPr>
              <a:spcBef>
                <a:spcPts val="0"/>
              </a:spcBef>
              <a:spcAft>
                <a:spcPts val="0"/>
              </a:spcAft>
              <a:defRPr sz="12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18" name="Textplatzhalter 13">
            <a:extLst>
              <a:ext uri="{FF2B5EF4-FFF2-40B4-BE49-F238E27FC236}">
                <a16:creationId xmlns:a16="http://schemas.microsoft.com/office/drawing/2014/main" id="{A377495B-B54C-49E2-9B95-A5EA91569A57}"/>
              </a:ext>
            </a:extLst>
          </p:cNvPr>
          <p:cNvSpPr>
            <a:spLocks noGrp="1"/>
          </p:cNvSpPr>
          <p:nvPr>
            <p:ph type="body" sz="quarter" idx="20"/>
          </p:nvPr>
        </p:nvSpPr>
        <p:spPr>
          <a:xfrm>
            <a:off x="4430021" y="4784052"/>
            <a:ext cx="2166572" cy="769681"/>
          </a:xfrm>
        </p:spPr>
        <p:txBody>
          <a:bodyPr anchor="t" anchorCtr="0"/>
          <a:lstStyle>
            <a:lvl1pPr>
              <a:spcAft>
                <a:spcPts val="0"/>
              </a:spcAft>
              <a:defRPr sz="1200" b="1">
                <a:solidFill>
                  <a:schemeClr val="tx1"/>
                </a:solidFill>
              </a:defRPr>
            </a:lvl1pPr>
            <a:lvl2pPr>
              <a:spcBef>
                <a:spcPts val="0"/>
              </a:spcBef>
              <a:spcAft>
                <a:spcPts val="0"/>
              </a:spcAft>
              <a:defRPr sz="12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19" name="Textplatzhalter 13">
            <a:extLst>
              <a:ext uri="{FF2B5EF4-FFF2-40B4-BE49-F238E27FC236}">
                <a16:creationId xmlns:a16="http://schemas.microsoft.com/office/drawing/2014/main" id="{7C0FD547-14E1-422A-9395-DE913E8CF67A}"/>
              </a:ext>
            </a:extLst>
          </p:cNvPr>
          <p:cNvSpPr>
            <a:spLocks noGrp="1"/>
          </p:cNvSpPr>
          <p:nvPr>
            <p:ph type="body" sz="quarter" idx="21"/>
          </p:nvPr>
        </p:nvSpPr>
        <p:spPr>
          <a:xfrm>
            <a:off x="6957850" y="4784052"/>
            <a:ext cx="2166572" cy="769681"/>
          </a:xfrm>
        </p:spPr>
        <p:txBody>
          <a:bodyPr anchor="t" anchorCtr="0"/>
          <a:lstStyle>
            <a:lvl1pPr>
              <a:spcAft>
                <a:spcPts val="0"/>
              </a:spcAft>
              <a:defRPr sz="1200" b="1">
                <a:solidFill>
                  <a:schemeClr val="tx1"/>
                </a:solidFill>
              </a:defRPr>
            </a:lvl1pPr>
            <a:lvl2pPr>
              <a:spcBef>
                <a:spcPts val="0"/>
              </a:spcBef>
              <a:spcAft>
                <a:spcPts val="0"/>
              </a:spcAft>
              <a:defRPr sz="12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20" name="Textplatzhalter 13">
            <a:extLst>
              <a:ext uri="{FF2B5EF4-FFF2-40B4-BE49-F238E27FC236}">
                <a16:creationId xmlns:a16="http://schemas.microsoft.com/office/drawing/2014/main" id="{189D86DD-7DC9-466C-9221-39D9F5D7C9CD}"/>
              </a:ext>
            </a:extLst>
          </p:cNvPr>
          <p:cNvSpPr>
            <a:spLocks noGrp="1"/>
          </p:cNvSpPr>
          <p:nvPr>
            <p:ph type="body" sz="quarter" idx="22"/>
          </p:nvPr>
        </p:nvSpPr>
        <p:spPr>
          <a:xfrm>
            <a:off x="9485678" y="4784052"/>
            <a:ext cx="2166572" cy="769681"/>
          </a:xfrm>
        </p:spPr>
        <p:txBody>
          <a:bodyPr anchor="t" anchorCtr="0"/>
          <a:lstStyle>
            <a:lvl1pPr>
              <a:spcAft>
                <a:spcPts val="0"/>
              </a:spcAft>
              <a:defRPr sz="1200" b="1">
                <a:solidFill>
                  <a:schemeClr val="tx1"/>
                </a:solidFill>
              </a:defRPr>
            </a:lvl1pPr>
            <a:lvl2pPr>
              <a:spcBef>
                <a:spcPts val="0"/>
              </a:spcBef>
              <a:spcAft>
                <a:spcPts val="0"/>
              </a:spcAft>
              <a:defRPr sz="12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21" name="Textplatzhalter 13">
            <a:extLst>
              <a:ext uri="{FF2B5EF4-FFF2-40B4-BE49-F238E27FC236}">
                <a16:creationId xmlns:a16="http://schemas.microsoft.com/office/drawing/2014/main" id="{1C437AF5-9C96-41D6-A8AE-EE5092FBBDA1}"/>
              </a:ext>
            </a:extLst>
          </p:cNvPr>
          <p:cNvSpPr>
            <a:spLocks noGrp="1"/>
          </p:cNvSpPr>
          <p:nvPr>
            <p:ph type="body" sz="quarter" idx="23" hasCustomPrompt="1"/>
          </p:nvPr>
        </p:nvSpPr>
        <p:spPr>
          <a:xfrm>
            <a:off x="860771" y="3210916"/>
            <a:ext cx="1001890" cy="335751"/>
          </a:xfrm>
          <a:prstGeom prst="roundRect">
            <a:avLst/>
          </a:prstGeom>
          <a:solidFill>
            <a:schemeClr val="bg1"/>
          </a:solidFill>
          <a:ln w="6350">
            <a:solidFill>
              <a:schemeClr val="tx1"/>
            </a:solidFill>
          </a:ln>
        </p:spPr>
        <p:txBody>
          <a:bodyPr wrap="none" lIns="90000" tIns="43200" rIns="90000" bIns="64800" anchor="ctr" anchorCtr="0">
            <a:spAutoFit/>
          </a:bodyPr>
          <a:lstStyle>
            <a:lvl1pPr>
              <a:spcAft>
                <a:spcPts val="0"/>
              </a:spcAft>
              <a:defRPr sz="1200" b="1">
                <a:solidFill>
                  <a:schemeClr val="tx1"/>
                </a:solidFill>
                <a:latin typeface="+mj-lt"/>
              </a:defRPr>
            </a:lvl1pPr>
            <a:lvl2pPr>
              <a:spcBef>
                <a:spcPts val="0"/>
              </a:spcBef>
              <a:spcAft>
                <a:spcPts val="0"/>
              </a:spcAft>
              <a:defRPr sz="1200" b="0">
                <a:solidFill>
                  <a:schemeClr val="tx1"/>
                </a:solidFill>
                <a:latin typeface="+mj-lt"/>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dirty="0"/>
              <a:t>Erste Ebene</a:t>
            </a:r>
          </a:p>
        </p:txBody>
      </p:sp>
      <p:sp>
        <p:nvSpPr>
          <p:cNvPr id="22" name="Textplatzhalter 13">
            <a:extLst>
              <a:ext uri="{FF2B5EF4-FFF2-40B4-BE49-F238E27FC236}">
                <a16:creationId xmlns:a16="http://schemas.microsoft.com/office/drawing/2014/main" id="{40979985-CE53-4C81-88D0-D050ECDA2888}"/>
              </a:ext>
            </a:extLst>
          </p:cNvPr>
          <p:cNvSpPr>
            <a:spLocks noGrp="1"/>
          </p:cNvSpPr>
          <p:nvPr>
            <p:ph type="body" sz="quarter" idx="24" hasCustomPrompt="1"/>
          </p:nvPr>
        </p:nvSpPr>
        <p:spPr>
          <a:xfrm>
            <a:off x="4026627" y="3210916"/>
            <a:ext cx="1001890" cy="335751"/>
          </a:xfrm>
          <a:prstGeom prst="roundRect">
            <a:avLst/>
          </a:prstGeom>
          <a:solidFill>
            <a:schemeClr val="bg1"/>
          </a:solidFill>
          <a:ln w="6350">
            <a:solidFill>
              <a:schemeClr val="tx1"/>
            </a:solidFill>
          </a:ln>
        </p:spPr>
        <p:txBody>
          <a:bodyPr wrap="none" lIns="90000" tIns="43200" rIns="90000" bIns="64800" anchor="ctr" anchorCtr="0">
            <a:spAutoFit/>
          </a:bodyPr>
          <a:lstStyle>
            <a:lvl1pPr>
              <a:spcAft>
                <a:spcPts val="0"/>
              </a:spcAft>
              <a:defRPr sz="1200" b="1">
                <a:solidFill>
                  <a:schemeClr val="tx1"/>
                </a:solidFill>
                <a:latin typeface="+mj-lt"/>
              </a:defRPr>
            </a:lvl1pPr>
            <a:lvl2pPr>
              <a:spcBef>
                <a:spcPts val="0"/>
              </a:spcBef>
              <a:spcAft>
                <a:spcPts val="0"/>
              </a:spcAft>
              <a:defRPr sz="1200" b="0">
                <a:solidFill>
                  <a:schemeClr val="tx1"/>
                </a:solidFill>
                <a:latin typeface="+mj-lt"/>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dirty="0"/>
              <a:t>Erste Ebene</a:t>
            </a:r>
          </a:p>
        </p:txBody>
      </p:sp>
      <p:sp>
        <p:nvSpPr>
          <p:cNvPr id="23" name="Textplatzhalter 13">
            <a:extLst>
              <a:ext uri="{FF2B5EF4-FFF2-40B4-BE49-F238E27FC236}">
                <a16:creationId xmlns:a16="http://schemas.microsoft.com/office/drawing/2014/main" id="{3D89F4D6-010D-44D9-B29B-A6C2E534CCDB}"/>
              </a:ext>
            </a:extLst>
          </p:cNvPr>
          <p:cNvSpPr>
            <a:spLocks noGrp="1"/>
          </p:cNvSpPr>
          <p:nvPr>
            <p:ph type="body" sz="quarter" idx="25" hasCustomPrompt="1"/>
          </p:nvPr>
        </p:nvSpPr>
        <p:spPr>
          <a:xfrm>
            <a:off x="7192483" y="3210916"/>
            <a:ext cx="1001890" cy="335751"/>
          </a:xfrm>
          <a:prstGeom prst="roundRect">
            <a:avLst/>
          </a:prstGeom>
          <a:solidFill>
            <a:schemeClr val="bg1"/>
          </a:solidFill>
          <a:ln w="6350">
            <a:solidFill>
              <a:schemeClr val="tx1"/>
            </a:solidFill>
          </a:ln>
        </p:spPr>
        <p:txBody>
          <a:bodyPr wrap="none" lIns="90000" tIns="43200" rIns="90000" bIns="64800" anchor="ctr" anchorCtr="0">
            <a:spAutoFit/>
          </a:bodyPr>
          <a:lstStyle>
            <a:lvl1pPr>
              <a:spcAft>
                <a:spcPts val="0"/>
              </a:spcAft>
              <a:defRPr sz="1200" b="1">
                <a:solidFill>
                  <a:schemeClr val="tx1"/>
                </a:solidFill>
                <a:latin typeface="+mj-lt"/>
              </a:defRPr>
            </a:lvl1pPr>
            <a:lvl2pPr>
              <a:spcBef>
                <a:spcPts val="0"/>
              </a:spcBef>
              <a:spcAft>
                <a:spcPts val="0"/>
              </a:spcAft>
              <a:defRPr sz="1200" b="0">
                <a:solidFill>
                  <a:schemeClr val="tx1"/>
                </a:solidFill>
                <a:latin typeface="+mj-lt"/>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dirty="0"/>
              <a:t>Erste Ebene</a:t>
            </a:r>
          </a:p>
        </p:txBody>
      </p:sp>
      <p:sp>
        <p:nvSpPr>
          <p:cNvPr id="24" name="Textplatzhalter 13">
            <a:extLst>
              <a:ext uri="{FF2B5EF4-FFF2-40B4-BE49-F238E27FC236}">
                <a16:creationId xmlns:a16="http://schemas.microsoft.com/office/drawing/2014/main" id="{0C8BFD16-8222-493F-9520-336E49390534}"/>
              </a:ext>
            </a:extLst>
          </p:cNvPr>
          <p:cNvSpPr>
            <a:spLocks noGrp="1"/>
          </p:cNvSpPr>
          <p:nvPr>
            <p:ph type="body" sz="quarter" idx="26" hasCustomPrompt="1"/>
          </p:nvPr>
        </p:nvSpPr>
        <p:spPr>
          <a:xfrm>
            <a:off x="10358339" y="3210916"/>
            <a:ext cx="1001890" cy="335751"/>
          </a:xfrm>
          <a:prstGeom prst="roundRect">
            <a:avLst/>
          </a:prstGeom>
          <a:solidFill>
            <a:schemeClr val="bg1"/>
          </a:solidFill>
          <a:ln w="6350">
            <a:solidFill>
              <a:schemeClr val="tx1"/>
            </a:solidFill>
          </a:ln>
        </p:spPr>
        <p:txBody>
          <a:bodyPr wrap="none" lIns="90000" tIns="43200" rIns="90000" bIns="64800" anchor="ctr" anchorCtr="0">
            <a:spAutoFit/>
          </a:bodyPr>
          <a:lstStyle>
            <a:lvl1pPr>
              <a:spcAft>
                <a:spcPts val="0"/>
              </a:spcAft>
              <a:defRPr sz="1200" b="1">
                <a:solidFill>
                  <a:schemeClr val="tx1"/>
                </a:solidFill>
                <a:latin typeface="+mj-lt"/>
              </a:defRPr>
            </a:lvl1pPr>
            <a:lvl2pPr>
              <a:spcBef>
                <a:spcPts val="0"/>
              </a:spcBef>
              <a:spcAft>
                <a:spcPts val="0"/>
              </a:spcAft>
              <a:defRPr sz="1200" b="0">
                <a:solidFill>
                  <a:schemeClr val="tx1"/>
                </a:solidFill>
                <a:latin typeface="+mj-lt"/>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dirty="0"/>
              <a:t>Erste Ebene</a:t>
            </a:r>
          </a:p>
        </p:txBody>
      </p:sp>
      <p:sp>
        <p:nvSpPr>
          <p:cNvPr id="25" name="Textplatzhalter 13">
            <a:extLst>
              <a:ext uri="{FF2B5EF4-FFF2-40B4-BE49-F238E27FC236}">
                <a16:creationId xmlns:a16="http://schemas.microsoft.com/office/drawing/2014/main" id="{AD51CE51-B823-4E3B-B674-53ED93CA3CD7}"/>
              </a:ext>
            </a:extLst>
          </p:cNvPr>
          <p:cNvSpPr>
            <a:spLocks noGrp="1"/>
          </p:cNvSpPr>
          <p:nvPr>
            <p:ph type="body" sz="quarter" idx="27" hasCustomPrompt="1"/>
          </p:nvPr>
        </p:nvSpPr>
        <p:spPr>
          <a:xfrm>
            <a:off x="2037299" y="4058260"/>
            <a:ext cx="1001890" cy="335751"/>
          </a:xfrm>
          <a:prstGeom prst="roundRect">
            <a:avLst/>
          </a:prstGeom>
          <a:solidFill>
            <a:schemeClr val="bg1"/>
          </a:solidFill>
          <a:ln w="6350">
            <a:solidFill>
              <a:schemeClr val="tx1"/>
            </a:solidFill>
          </a:ln>
        </p:spPr>
        <p:txBody>
          <a:bodyPr wrap="none" lIns="90000" tIns="43200" rIns="90000" bIns="64800" anchor="ctr" anchorCtr="0">
            <a:spAutoFit/>
          </a:bodyPr>
          <a:lstStyle>
            <a:lvl1pPr>
              <a:spcAft>
                <a:spcPts val="0"/>
              </a:spcAft>
              <a:defRPr sz="1200" b="1">
                <a:solidFill>
                  <a:schemeClr val="tx1"/>
                </a:solidFill>
                <a:latin typeface="+mj-lt"/>
              </a:defRPr>
            </a:lvl1pPr>
            <a:lvl2pPr>
              <a:spcBef>
                <a:spcPts val="0"/>
              </a:spcBef>
              <a:spcAft>
                <a:spcPts val="0"/>
              </a:spcAft>
              <a:defRPr sz="1200" b="0">
                <a:solidFill>
                  <a:schemeClr val="tx1"/>
                </a:solidFill>
                <a:latin typeface="+mj-lt"/>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dirty="0"/>
              <a:t>Erste Ebene</a:t>
            </a:r>
          </a:p>
        </p:txBody>
      </p:sp>
      <p:sp>
        <p:nvSpPr>
          <p:cNvPr id="26" name="Textplatzhalter 13">
            <a:extLst>
              <a:ext uri="{FF2B5EF4-FFF2-40B4-BE49-F238E27FC236}">
                <a16:creationId xmlns:a16="http://schemas.microsoft.com/office/drawing/2014/main" id="{6631029A-12B5-41A8-92B4-D93E7CF18C96}"/>
              </a:ext>
            </a:extLst>
          </p:cNvPr>
          <p:cNvSpPr>
            <a:spLocks noGrp="1"/>
          </p:cNvSpPr>
          <p:nvPr>
            <p:ph type="body" sz="quarter" idx="28" hasCustomPrompt="1"/>
          </p:nvPr>
        </p:nvSpPr>
        <p:spPr>
          <a:xfrm>
            <a:off x="5203155" y="4058260"/>
            <a:ext cx="1001890" cy="335751"/>
          </a:xfrm>
          <a:prstGeom prst="roundRect">
            <a:avLst/>
          </a:prstGeom>
          <a:solidFill>
            <a:schemeClr val="bg1"/>
          </a:solidFill>
          <a:ln w="6350">
            <a:solidFill>
              <a:schemeClr val="tx1"/>
            </a:solidFill>
          </a:ln>
        </p:spPr>
        <p:txBody>
          <a:bodyPr wrap="none" lIns="90000" tIns="43200" rIns="90000" bIns="64800" anchor="ctr" anchorCtr="0">
            <a:spAutoFit/>
          </a:bodyPr>
          <a:lstStyle>
            <a:lvl1pPr>
              <a:spcAft>
                <a:spcPts val="0"/>
              </a:spcAft>
              <a:defRPr sz="1200" b="1">
                <a:solidFill>
                  <a:schemeClr val="tx1"/>
                </a:solidFill>
                <a:latin typeface="+mj-lt"/>
              </a:defRPr>
            </a:lvl1pPr>
            <a:lvl2pPr>
              <a:spcBef>
                <a:spcPts val="0"/>
              </a:spcBef>
              <a:spcAft>
                <a:spcPts val="0"/>
              </a:spcAft>
              <a:defRPr sz="1200" b="0">
                <a:solidFill>
                  <a:schemeClr val="tx1"/>
                </a:solidFill>
                <a:latin typeface="+mj-lt"/>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dirty="0"/>
              <a:t>Erste Ebene</a:t>
            </a:r>
          </a:p>
        </p:txBody>
      </p:sp>
      <p:sp>
        <p:nvSpPr>
          <p:cNvPr id="27" name="Textplatzhalter 13">
            <a:extLst>
              <a:ext uri="{FF2B5EF4-FFF2-40B4-BE49-F238E27FC236}">
                <a16:creationId xmlns:a16="http://schemas.microsoft.com/office/drawing/2014/main" id="{73652C74-86F5-4683-BDA1-4491E094B480}"/>
              </a:ext>
            </a:extLst>
          </p:cNvPr>
          <p:cNvSpPr>
            <a:spLocks noGrp="1"/>
          </p:cNvSpPr>
          <p:nvPr>
            <p:ph type="body" sz="quarter" idx="29" hasCustomPrompt="1"/>
          </p:nvPr>
        </p:nvSpPr>
        <p:spPr>
          <a:xfrm>
            <a:off x="8369011" y="4058260"/>
            <a:ext cx="1001890" cy="335751"/>
          </a:xfrm>
          <a:prstGeom prst="roundRect">
            <a:avLst/>
          </a:prstGeom>
          <a:solidFill>
            <a:schemeClr val="bg1"/>
          </a:solidFill>
          <a:ln w="6350">
            <a:solidFill>
              <a:schemeClr val="tx1"/>
            </a:solidFill>
          </a:ln>
        </p:spPr>
        <p:txBody>
          <a:bodyPr wrap="none" lIns="90000" tIns="43200" rIns="90000" bIns="64800" anchor="ctr" anchorCtr="0">
            <a:spAutoFit/>
          </a:bodyPr>
          <a:lstStyle>
            <a:lvl1pPr>
              <a:spcAft>
                <a:spcPts val="0"/>
              </a:spcAft>
              <a:defRPr sz="1200" b="1">
                <a:solidFill>
                  <a:schemeClr val="tx1"/>
                </a:solidFill>
                <a:latin typeface="+mj-lt"/>
              </a:defRPr>
            </a:lvl1pPr>
            <a:lvl2pPr>
              <a:spcBef>
                <a:spcPts val="0"/>
              </a:spcBef>
              <a:spcAft>
                <a:spcPts val="0"/>
              </a:spcAft>
              <a:defRPr sz="1200" b="0">
                <a:solidFill>
                  <a:schemeClr val="tx1"/>
                </a:solidFill>
                <a:latin typeface="+mj-lt"/>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dirty="0"/>
              <a:t>Erste Ebene</a:t>
            </a:r>
          </a:p>
        </p:txBody>
      </p:sp>
      <p:sp>
        <p:nvSpPr>
          <p:cNvPr id="28" name="Textplatzhalter 13">
            <a:extLst>
              <a:ext uri="{FF2B5EF4-FFF2-40B4-BE49-F238E27FC236}">
                <a16:creationId xmlns:a16="http://schemas.microsoft.com/office/drawing/2014/main" id="{01A98957-4ABA-4B78-A32A-B4537CB12DD3}"/>
              </a:ext>
            </a:extLst>
          </p:cNvPr>
          <p:cNvSpPr>
            <a:spLocks noGrp="1"/>
          </p:cNvSpPr>
          <p:nvPr>
            <p:ph type="body" sz="quarter" idx="30" hasCustomPrompt="1"/>
          </p:nvPr>
        </p:nvSpPr>
        <p:spPr>
          <a:xfrm>
            <a:off x="10357200" y="4058260"/>
            <a:ext cx="1001890" cy="335751"/>
          </a:xfrm>
          <a:prstGeom prst="roundRect">
            <a:avLst/>
          </a:prstGeom>
          <a:solidFill>
            <a:schemeClr val="bg1"/>
          </a:solidFill>
          <a:ln w="6350">
            <a:solidFill>
              <a:schemeClr val="tx1"/>
            </a:solidFill>
          </a:ln>
        </p:spPr>
        <p:txBody>
          <a:bodyPr wrap="none" lIns="90000" tIns="43200" rIns="90000" bIns="64800" anchor="ctr" anchorCtr="0">
            <a:spAutoFit/>
          </a:bodyPr>
          <a:lstStyle>
            <a:lvl1pPr>
              <a:spcAft>
                <a:spcPts val="0"/>
              </a:spcAft>
              <a:defRPr sz="1200" b="1">
                <a:solidFill>
                  <a:schemeClr val="tx1"/>
                </a:solidFill>
                <a:latin typeface="+mj-lt"/>
              </a:defRPr>
            </a:lvl1pPr>
            <a:lvl2pPr>
              <a:spcBef>
                <a:spcPts val="0"/>
              </a:spcBef>
              <a:spcAft>
                <a:spcPts val="0"/>
              </a:spcAft>
              <a:defRPr sz="1200" b="0">
                <a:solidFill>
                  <a:schemeClr val="tx1"/>
                </a:solidFill>
                <a:latin typeface="+mj-lt"/>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dirty="0"/>
              <a:t>Erste Ebene</a:t>
            </a:r>
          </a:p>
        </p:txBody>
      </p:sp>
      <p:sp>
        <p:nvSpPr>
          <p:cNvPr id="29" name="Textplatzhalter 13">
            <a:extLst>
              <a:ext uri="{FF2B5EF4-FFF2-40B4-BE49-F238E27FC236}">
                <a16:creationId xmlns:a16="http://schemas.microsoft.com/office/drawing/2014/main" id="{6AB7FFB2-9C19-49BC-B51E-EB48F3338016}"/>
              </a:ext>
            </a:extLst>
          </p:cNvPr>
          <p:cNvSpPr>
            <a:spLocks noGrp="1"/>
          </p:cNvSpPr>
          <p:nvPr>
            <p:ph type="body" sz="quarter" idx="31" hasCustomPrompt="1"/>
          </p:nvPr>
        </p:nvSpPr>
        <p:spPr>
          <a:xfrm>
            <a:off x="1090386" y="3890986"/>
            <a:ext cx="597168" cy="306000"/>
          </a:xfrm>
        </p:spPr>
        <p:txBody>
          <a:bodyPr anchor="t" anchorCtr="0"/>
          <a:lstStyle>
            <a:lvl1pPr algn="ctr">
              <a:lnSpc>
                <a:spcPct val="100000"/>
              </a:lnSpc>
              <a:spcAft>
                <a:spcPts val="0"/>
              </a:spcAft>
              <a:defRPr sz="1800" b="1">
                <a:solidFill>
                  <a:schemeClr val="tx1"/>
                </a:solidFill>
                <a:latin typeface="+mj-lt"/>
              </a:defRPr>
            </a:lvl1pPr>
            <a:lvl2pPr>
              <a:spcBef>
                <a:spcPts val="0"/>
              </a:spcBef>
              <a:spcAft>
                <a:spcPts val="0"/>
              </a:spcAft>
              <a:defRPr sz="18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dirty="0"/>
              <a:t>2023</a:t>
            </a:r>
          </a:p>
        </p:txBody>
      </p:sp>
      <p:sp>
        <p:nvSpPr>
          <p:cNvPr id="31" name="Textplatzhalter 13">
            <a:extLst>
              <a:ext uri="{FF2B5EF4-FFF2-40B4-BE49-F238E27FC236}">
                <a16:creationId xmlns:a16="http://schemas.microsoft.com/office/drawing/2014/main" id="{9442038D-78E3-4108-A27E-3C95BE616F8C}"/>
              </a:ext>
            </a:extLst>
          </p:cNvPr>
          <p:cNvSpPr>
            <a:spLocks noGrp="1"/>
          </p:cNvSpPr>
          <p:nvPr>
            <p:ph type="body" sz="quarter" idx="33" hasCustomPrompt="1"/>
          </p:nvPr>
        </p:nvSpPr>
        <p:spPr>
          <a:xfrm>
            <a:off x="6819618" y="3891600"/>
            <a:ext cx="597168" cy="306000"/>
          </a:xfrm>
        </p:spPr>
        <p:txBody>
          <a:bodyPr anchor="t" anchorCtr="0"/>
          <a:lstStyle>
            <a:lvl1pPr algn="ctr">
              <a:lnSpc>
                <a:spcPct val="100000"/>
              </a:lnSpc>
              <a:spcAft>
                <a:spcPts val="0"/>
              </a:spcAft>
              <a:defRPr sz="1800" b="1">
                <a:solidFill>
                  <a:schemeClr val="tx1"/>
                </a:solidFill>
                <a:latin typeface="+mj-lt"/>
              </a:defRPr>
            </a:lvl1pPr>
            <a:lvl2pPr>
              <a:spcBef>
                <a:spcPts val="0"/>
              </a:spcBef>
              <a:spcAft>
                <a:spcPts val="0"/>
              </a:spcAft>
              <a:defRPr sz="18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dirty="0"/>
              <a:t>2023</a:t>
            </a:r>
          </a:p>
        </p:txBody>
      </p:sp>
    </p:spTree>
    <p:extLst>
      <p:ext uri="{BB962C8B-B14F-4D97-AF65-F5344CB8AC3E}">
        <p14:creationId xmlns:p14="http://schemas.microsoft.com/office/powerpoint/2010/main" val="2942573332"/>
      </p:ext>
    </p:extLst>
  </p:cSld>
  <p:clrMapOvr>
    <a:masterClrMapping/>
  </p:clrMapOvr>
  <p:extLst>
    <p:ext uri="{DCECCB84-F9BA-43D5-87BE-67443E8EF086}">
      <p15:sldGuideLst xmlns:p15="http://schemas.microsoft.com/office/powerpoint/2012/main">
        <p15:guide id="7" orient="horz" pos="1191">
          <p15:clr>
            <a:srgbClr val="FBAE40"/>
          </p15:clr>
        </p15:guide>
        <p15:guide id="8" orient="horz" pos="804">
          <p15:clr>
            <a:srgbClr val="FBAE40"/>
          </p15:clr>
        </p15:guide>
        <p15:guide id="9" orient="horz" pos="54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1BCEE92-8B6C-491F-BBF1-CECE1333FB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4669" y="3929051"/>
            <a:ext cx="11160000" cy="235225"/>
          </a:xfrm>
          <a:prstGeom prst="rect">
            <a:avLst/>
          </a:prstGeom>
        </p:spPr>
      </p:pic>
      <p:sp>
        <p:nvSpPr>
          <p:cNvPr id="2" name="Titel 1">
            <a:extLst>
              <a:ext uri="{FF2B5EF4-FFF2-40B4-BE49-F238E27FC236}">
                <a16:creationId xmlns:a16="http://schemas.microsoft.com/office/drawing/2014/main" id="{ABE17CAD-9242-4E99-AC88-A403DFFE640A}"/>
              </a:ext>
            </a:extLst>
          </p:cNvPr>
          <p:cNvSpPr>
            <a:spLocks noGrp="1"/>
          </p:cNvSpPr>
          <p:nvPr>
            <p:ph type="title"/>
          </p:nvPr>
        </p:nvSpPr>
        <p:spPr>
          <a:xfrm>
            <a:off x="541338" y="869047"/>
            <a:ext cx="11110912" cy="807353"/>
          </a:xfrm>
        </p:spPr>
        <p:txBody>
          <a:bodyPr/>
          <a:lstStyle/>
          <a:p>
            <a:r>
              <a:rPr lang="de-DE"/>
              <a:t>Mastertitelformat bearbeiten</a:t>
            </a:r>
            <a:endParaRPr lang="de-DE" dirty="0"/>
          </a:p>
        </p:txBody>
      </p:sp>
      <p:sp>
        <p:nvSpPr>
          <p:cNvPr id="4" name="Datumsplatzhalter 3">
            <a:extLst>
              <a:ext uri="{FF2B5EF4-FFF2-40B4-BE49-F238E27FC236}">
                <a16:creationId xmlns:a16="http://schemas.microsoft.com/office/drawing/2014/main" id="{56E5877C-524D-4353-854F-DD18C55950CE}"/>
              </a:ext>
            </a:extLst>
          </p:cNvPr>
          <p:cNvSpPr>
            <a:spLocks noGrp="1"/>
          </p:cNvSpPr>
          <p:nvPr>
            <p:ph type="dt" sz="half" idx="10"/>
          </p:nvPr>
        </p:nvSpPr>
        <p:spPr/>
        <p:txBody>
          <a:bodyPr/>
          <a:lstStyle/>
          <a:p>
            <a:fld id="{3FAA415A-F5CA-4C90-8272-8A81BA634EED}" type="datetime1">
              <a:rPr lang="de-DE" smtClean="0"/>
              <a:t>05.12.2023</a:t>
            </a:fld>
            <a:endParaRPr lang="de-DE"/>
          </a:p>
        </p:txBody>
      </p:sp>
      <p:sp>
        <p:nvSpPr>
          <p:cNvPr id="5" name="Fußzeilenplatzhalter 4">
            <a:extLst>
              <a:ext uri="{FF2B5EF4-FFF2-40B4-BE49-F238E27FC236}">
                <a16:creationId xmlns:a16="http://schemas.microsoft.com/office/drawing/2014/main" id="{EEFEC81A-3222-4EB5-A5F1-8CDAAD0D78E5}"/>
              </a:ext>
            </a:extLst>
          </p:cNvPr>
          <p:cNvSpPr>
            <a:spLocks noGrp="1"/>
          </p:cNvSpPr>
          <p:nvPr>
            <p:ph type="ftr" sz="quarter" idx="11"/>
          </p:nvPr>
        </p:nvSpPr>
        <p:spPr>
          <a:xfrm>
            <a:off x="1516855" y="6380160"/>
            <a:ext cx="6595269" cy="216000"/>
          </a:xfrm>
        </p:spPr>
        <p:txBody>
          <a:bodyPr/>
          <a:lstStyle/>
          <a:p>
            <a:r>
              <a:rPr lang="de-DE" dirty="0"/>
              <a:t>Titel der Präsentation</a:t>
            </a:r>
          </a:p>
        </p:txBody>
      </p:sp>
      <p:sp>
        <p:nvSpPr>
          <p:cNvPr id="6" name="Foliennummernplatzhalter 5">
            <a:extLst>
              <a:ext uri="{FF2B5EF4-FFF2-40B4-BE49-F238E27FC236}">
                <a16:creationId xmlns:a16="http://schemas.microsoft.com/office/drawing/2014/main" id="{AB43E140-BFF2-41C3-8EEA-F9F6456531C2}"/>
              </a:ext>
            </a:extLst>
          </p:cNvPr>
          <p:cNvSpPr>
            <a:spLocks noGrp="1"/>
          </p:cNvSpPr>
          <p:nvPr>
            <p:ph type="sldNum" sz="quarter" idx="12"/>
          </p:nvPr>
        </p:nvSpPr>
        <p:spPr/>
        <p:txBody>
          <a:bodyPr/>
          <a:lstStyle/>
          <a:p>
            <a:fld id="{C13A79DA-7194-4737-8AC5-F4659E91EE38}" type="slidenum">
              <a:rPr lang="de-DE" smtClean="0"/>
              <a:t>‹Nr.›</a:t>
            </a:fld>
            <a:endParaRPr lang="de-DE"/>
          </a:p>
        </p:txBody>
      </p:sp>
      <p:sp>
        <p:nvSpPr>
          <p:cNvPr id="10" name="Textplatzhalter 9">
            <a:extLst>
              <a:ext uri="{FF2B5EF4-FFF2-40B4-BE49-F238E27FC236}">
                <a16:creationId xmlns:a16="http://schemas.microsoft.com/office/drawing/2014/main" id="{9B540FF4-658A-4DC8-9538-8DD849FEF6D5}"/>
              </a:ext>
            </a:extLst>
          </p:cNvPr>
          <p:cNvSpPr>
            <a:spLocks noGrp="1"/>
          </p:cNvSpPr>
          <p:nvPr>
            <p:ph type="body" sz="quarter" idx="13"/>
          </p:nvPr>
        </p:nvSpPr>
        <p:spPr>
          <a:xfrm>
            <a:off x="541338" y="1278546"/>
            <a:ext cx="11110912" cy="396000"/>
          </a:xfrm>
        </p:spPr>
        <p:txBody>
          <a:bodyPr/>
          <a:lstStyle>
            <a:lvl1pPr>
              <a:lnSpc>
                <a:spcPct val="96000"/>
              </a:lnSpc>
              <a:spcBef>
                <a:spcPts val="0"/>
              </a:spcBef>
              <a:spcAft>
                <a:spcPts val="0"/>
              </a:spcAft>
              <a:defRPr sz="2800">
                <a:solidFill>
                  <a:schemeClr val="tx1"/>
                </a:solidFill>
                <a:latin typeface="+mj-lt"/>
              </a:defRPr>
            </a:lvl1pPr>
            <a:lvl2pPr>
              <a:lnSpc>
                <a:spcPct val="96000"/>
              </a:lnSpc>
              <a:spcBef>
                <a:spcPts val="0"/>
              </a:spcBef>
              <a:spcAft>
                <a:spcPts val="0"/>
              </a:spcAft>
              <a:defRPr sz="2800"/>
            </a:lvl2pPr>
            <a:lvl3pPr marL="0" indent="0">
              <a:lnSpc>
                <a:spcPct val="96000"/>
              </a:lnSpc>
              <a:spcAft>
                <a:spcPts val="0"/>
              </a:spcAft>
              <a:buNone/>
              <a:defRPr sz="2800"/>
            </a:lvl3pPr>
            <a:lvl4pPr marL="0" indent="0">
              <a:lnSpc>
                <a:spcPct val="96000"/>
              </a:lnSpc>
              <a:spcAft>
                <a:spcPts val="0"/>
              </a:spcAft>
              <a:buNone/>
              <a:defRPr sz="2800"/>
            </a:lvl4pPr>
            <a:lvl5pPr marL="0" indent="0">
              <a:lnSpc>
                <a:spcPct val="96000"/>
              </a:lnSpc>
              <a:spcAft>
                <a:spcPts val="0"/>
              </a:spcAft>
              <a:buNone/>
              <a:defRPr sz="2800"/>
            </a:lvl5pPr>
          </a:lstStyle>
          <a:p>
            <a:pPr lvl="0"/>
            <a:r>
              <a:rPr lang="de-DE"/>
              <a:t>Mastertextformat bearbeiten</a:t>
            </a:r>
          </a:p>
        </p:txBody>
      </p:sp>
      <p:sp>
        <p:nvSpPr>
          <p:cNvPr id="12" name="Textplatzhalter 11">
            <a:extLst>
              <a:ext uri="{FF2B5EF4-FFF2-40B4-BE49-F238E27FC236}">
                <a16:creationId xmlns:a16="http://schemas.microsoft.com/office/drawing/2014/main" id="{7B997996-7AE4-4B96-84AE-0BA29C36D27E}"/>
              </a:ext>
            </a:extLst>
          </p:cNvPr>
          <p:cNvSpPr>
            <a:spLocks noGrp="1"/>
          </p:cNvSpPr>
          <p:nvPr>
            <p:ph type="body" sz="quarter" idx="14"/>
          </p:nvPr>
        </p:nvSpPr>
        <p:spPr>
          <a:xfrm>
            <a:off x="541338" y="612775"/>
            <a:ext cx="11110912" cy="180000"/>
          </a:xfrm>
        </p:spPr>
        <p:txBody>
          <a:bodyPr/>
          <a:lstStyle>
            <a:lvl1pPr marL="0">
              <a:lnSpc>
                <a:spcPct val="85000"/>
              </a:lnSpc>
              <a:spcBef>
                <a:spcPts val="0"/>
              </a:spcBef>
              <a:spcAft>
                <a:spcPts val="0"/>
              </a:spcAft>
              <a:defRPr sz="1200">
                <a:solidFill>
                  <a:schemeClr val="tx1"/>
                </a:solidFill>
                <a:latin typeface="+mj-lt"/>
              </a:defRPr>
            </a:lvl1pPr>
            <a:lvl2pPr marL="0">
              <a:lnSpc>
                <a:spcPct val="100000"/>
              </a:lnSpc>
              <a:spcBef>
                <a:spcPts val="0"/>
              </a:spcBef>
              <a:spcAft>
                <a:spcPts val="0"/>
              </a:spcAft>
              <a:defRPr sz="1200" b="0">
                <a:solidFill>
                  <a:schemeClr val="tx1"/>
                </a:solidFill>
                <a:latin typeface="+mj-lt"/>
              </a:defRPr>
            </a:lvl2pPr>
            <a:lvl3pPr marL="0" indent="0">
              <a:lnSpc>
                <a:spcPct val="100000"/>
              </a:lnSpc>
              <a:spcAft>
                <a:spcPts val="0"/>
              </a:spcAft>
              <a:buNone/>
              <a:defRPr sz="1200">
                <a:solidFill>
                  <a:schemeClr val="tx1"/>
                </a:solidFill>
                <a:latin typeface="+mj-lt"/>
              </a:defRPr>
            </a:lvl3pPr>
            <a:lvl4pPr marL="0" indent="0">
              <a:lnSpc>
                <a:spcPct val="100000"/>
              </a:lnSpc>
              <a:spcAft>
                <a:spcPts val="0"/>
              </a:spcAft>
              <a:buNone/>
              <a:defRPr sz="1200">
                <a:solidFill>
                  <a:schemeClr val="tx1"/>
                </a:solidFill>
                <a:latin typeface="+mj-lt"/>
              </a:defRPr>
            </a:lvl4pPr>
            <a:lvl5pPr marL="0" indent="0">
              <a:lnSpc>
                <a:spcPct val="100000"/>
              </a:lnSpc>
              <a:buNone/>
              <a:defRPr sz="1200">
                <a:solidFill>
                  <a:schemeClr val="tx1"/>
                </a:solidFill>
                <a:latin typeface="+mj-lt"/>
              </a:defRPr>
            </a:lvl5pPr>
          </a:lstStyle>
          <a:p>
            <a:pPr lvl="0"/>
            <a:r>
              <a:rPr lang="de-DE"/>
              <a:t>Mastertextformat bearbeiten</a:t>
            </a:r>
          </a:p>
        </p:txBody>
      </p:sp>
      <p:sp>
        <p:nvSpPr>
          <p:cNvPr id="16" name="Textplatzhalter 13">
            <a:extLst>
              <a:ext uri="{FF2B5EF4-FFF2-40B4-BE49-F238E27FC236}">
                <a16:creationId xmlns:a16="http://schemas.microsoft.com/office/drawing/2014/main" id="{AE3BFA4D-2D27-425C-B020-EE08B90ADF16}"/>
              </a:ext>
            </a:extLst>
          </p:cNvPr>
          <p:cNvSpPr>
            <a:spLocks noGrp="1"/>
          </p:cNvSpPr>
          <p:nvPr>
            <p:ph type="body" sz="quarter" idx="18"/>
          </p:nvPr>
        </p:nvSpPr>
        <p:spPr>
          <a:xfrm>
            <a:off x="9316824" y="2540932"/>
            <a:ext cx="2280775" cy="557344"/>
          </a:xfrm>
          <a:solidFill>
            <a:schemeClr val="accent4"/>
          </a:solidFill>
        </p:spPr>
        <p:txBody>
          <a:bodyPr wrap="none" lIns="115200" tIns="72000" rIns="115200" bIns="90000" anchor="b" anchorCtr="0">
            <a:spAutoFit/>
          </a:bodyPr>
          <a:lstStyle>
            <a:lvl1pPr>
              <a:spcAft>
                <a:spcPts val="0"/>
              </a:spcAft>
              <a:defRPr sz="1200" b="1">
                <a:solidFill>
                  <a:schemeClr val="bg1"/>
                </a:solidFill>
              </a:defRPr>
            </a:lvl1pPr>
            <a:lvl2pPr>
              <a:spcBef>
                <a:spcPts val="0"/>
              </a:spcBef>
              <a:spcAft>
                <a:spcPts val="0"/>
              </a:spcAft>
              <a:defRPr sz="1200" b="0">
                <a:solidFill>
                  <a:schemeClr val="bg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29" name="Textplatzhalter 13">
            <a:extLst>
              <a:ext uri="{FF2B5EF4-FFF2-40B4-BE49-F238E27FC236}">
                <a16:creationId xmlns:a16="http://schemas.microsoft.com/office/drawing/2014/main" id="{6AB7FFB2-9C19-49BC-B51E-EB48F3338016}"/>
              </a:ext>
            </a:extLst>
          </p:cNvPr>
          <p:cNvSpPr>
            <a:spLocks noGrp="1"/>
          </p:cNvSpPr>
          <p:nvPr>
            <p:ph type="body" sz="quarter" idx="31" hasCustomPrompt="1"/>
          </p:nvPr>
        </p:nvSpPr>
        <p:spPr>
          <a:xfrm>
            <a:off x="728335" y="3505292"/>
            <a:ext cx="617985" cy="366795"/>
          </a:xfrm>
          <a:prstGeom prst="roundRect">
            <a:avLst/>
          </a:prstGeom>
          <a:ln w="6350">
            <a:solidFill>
              <a:schemeClr val="tx1"/>
            </a:solidFill>
          </a:ln>
        </p:spPr>
        <p:txBody>
          <a:bodyPr wrap="none" lIns="68400" tIns="18000" rIns="68400" bIns="36000" anchor="t" anchorCtr="0">
            <a:spAutoFit/>
          </a:bodyPr>
          <a:lstStyle>
            <a:lvl1pPr algn="ctr">
              <a:lnSpc>
                <a:spcPct val="100000"/>
              </a:lnSpc>
              <a:spcAft>
                <a:spcPts val="0"/>
              </a:spcAft>
              <a:defRPr sz="1800" b="1">
                <a:solidFill>
                  <a:schemeClr val="tx1"/>
                </a:solidFill>
                <a:latin typeface="+mj-lt"/>
              </a:defRPr>
            </a:lvl1pPr>
            <a:lvl2pPr>
              <a:spcBef>
                <a:spcPts val="0"/>
              </a:spcBef>
              <a:spcAft>
                <a:spcPts val="0"/>
              </a:spcAft>
              <a:defRPr sz="18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dirty="0"/>
              <a:t>2023</a:t>
            </a:r>
          </a:p>
        </p:txBody>
      </p:sp>
      <p:sp>
        <p:nvSpPr>
          <p:cNvPr id="32" name="Textplatzhalter 13">
            <a:extLst>
              <a:ext uri="{FF2B5EF4-FFF2-40B4-BE49-F238E27FC236}">
                <a16:creationId xmlns:a16="http://schemas.microsoft.com/office/drawing/2014/main" id="{D7EA9005-53B7-4A38-9AF3-6BE8EC39A003}"/>
              </a:ext>
            </a:extLst>
          </p:cNvPr>
          <p:cNvSpPr>
            <a:spLocks noGrp="1"/>
          </p:cNvSpPr>
          <p:nvPr>
            <p:ph type="body" sz="quarter" idx="34"/>
          </p:nvPr>
        </p:nvSpPr>
        <p:spPr>
          <a:xfrm>
            <a:off x="6391662" y="2540932"/>
            <a:ext cx="2280775" cy="557344"/>
          </a:xfrm>
          <a:solidFill>
            <a:schemeClr val="accent3"/>
          </a:solidFill>
        </p:spPr>
        <p:txBody>
          <a:bodyPr wrap="none" lIns="115200" tIns="72000" rIns="115200" bIns="90000" anchor="b" anchorCtr="0">
            <a:spAutoFit/>
          </a:bodyPr>
          <a:lstStyle>
            <a:lvl1pPr>
              <a:spcAft>
                <a:spcPts val="0"/>
              </a:spcAft>
              <a:defRPr sz="1200" b="1">
                <a:solidFill>
                  <a:schemeClr val="bg1"/>
                </a:solidFill>
              </a:defRPr>
            </a:lvl1pPr>
            <a:lvl2pPr>
              <a:spcBef>
                <a:spcPts val="0"/>
              </a:spcBef>
              <a:spcAft>
                <a:spcPts val="0"/>
              </a:spcAft>
              <a:defRPr sz="1200" b="0">
                <a:solidFill>
                  <a:schemeClr val="bg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33" name="Textplatzhalter 13">
            <a:extLst>
              <a:ext uri="{FF2B5EF4-FFF2-40B4-BE49-F238E27FC236}">
                <a16:creationId xmlns:a16="http://schemas.microsoft.com/office/drawing/2014/main" id="{397A079D-D494-4F6E-AAF6-E99658E4481F}"/>
              </a:ext>
            </a:extLst>
          </p:cNvPr>
          <p:cNvSpPr>
            <a:spLocks noGrp="1"/>
          </p:cNvSpPr>
          <p:nvPr>
            <p:ph type="body" sz="quarter" idx="35"/>
          </p:nvPr>
        </p:nvSpPr>
        <p:spPr>
          <a:xfrm>
            <a:off x="3466500" y="2539582"/>
            <a:ext cx="2280775" cy="557344"/>
          </a:xfrm>
          <a:solidFill>
            <a:schemeClr val="accent2"/>
          </a:solidFill>
        </p:spPr>
        <p:txBody>
          <a:bodyPr wrap="none" lIns="115200" tIns="72000" rIns="115200" bIns="90000" anchor="b" anchorCtr="0">
            <a:spAutoFit/>
          </a:bodyPr>
          <a:lstStyle>
            <a:lvl1pPr>
              <a:spcAft>
                <a:spcPts val="0"/>
              </a:spcAft>
              <a:defRPr sz="1200" b="1">
                <a:solidFill>
                  <a:schemeClr val="tx1"/>
                </a:solidFill>
              </a:defRPr>
            </a:lvl1pPr>
            <a:lvl2pPr>
              <a:spcBef>
                <a:spcPts val="0"/>
              </a:spcBef>
              <a:spcAft>
                <a:spcPts val="0"/>
              </a:spcAft>
              <a:defRPr sz="12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34" name="Textplatzhalter 13">
            <a:extLst>
              <a:ext uri="{FF2B5EF4-FFF2-40B4-BE49-F238E27FC236}">
                <a16:creationId xmlns:a16="http://schemas.microsoft.com/office/drawing/2014/main" id="{8CA48EDF-9732-42F6-AA3A-F441D342EEA2}"/>
              </a:ext>
            </a:extLst>
          </p:cNvPr>
          <p:cNvSpPr>
            <a:spLocks noGrp="1"/>
          </p:cNvSpPr>
          <p:nvPr>
            <p:ph type="body" sz="quarter" idx="36"/>
          </p:nvPr>
        </p:nvSpPr>
        <p:spPr>
          <a:xfrm>
            <a:off x="541338" y="2539582"/>
            <a:ext cx="2280775" cy="557344"/>
          </a:xfrm>
          <a:solidFill>
            <a:schemeClr val="accent1"/>
          </a:solidFill>
        </p:spPr>
        <p:txBody>
          <a:bodyPr wrap="none" lIns="115200" tIns="72000" rIns="115200" bIns="90000" anchor="b" anchorCtr="0">
            <a:spAutoFit/>
          </a:bodyPr>
          <a:lstStyle>
            <a:lvl1pPr>
              <a:spcAft>
                <a:spcPts val="0"/>
              </a:spcAft>
              <a:defRPr sz="1200" b="1">
                <a:solidFill>
                  <a:schemeClr val="tx1"/>
                </a:solidFill>
              </a:defRPr>
            </a:lvl1pPr>
            <a:lvl2pPr>
              <a:spcBef>
                <a:spcPts val="0"/>
              </a:spcBef>
              <a:spcAft>
                <a:spcPts val="0"/>
              </a:spcAft>
              <a:defRPr sz="12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35" name="Textplatzhalter 13">
            <a:extLst>
              <a:ext uri="{FF2B5EF4-FFF2-40B4-BE49-F238E27FC236}">
                <a16:creationId xmlns:a16="http://schemas.microsoft.com/office/drawing/2014/main" id="{8993DFA7-D176-40E2-94E6-0332B22FB783}"/>
              </a:ext>
            </a:extLst>
          </p:cNvPr>
          <p:cNvSpPr>
            <a:spLocks noGrp="1"/>
          </p:cNvSpPr>
          <p:nvPr>
            <p:ph type="body" sz="quarter" idx="37"/>
          </p:nvPr>
        </p:nvSpPr>
        <p:spPr>
          <a:xfrm>
            <a:off x="9316824" y="5014501"/>
            <a:ext cx="2280775" cy="557344"/>
          </a:xfrm>
          <a:solidFill>
            <a:schemeClr val="accent4"/>
          </a:solidFill>
        </p:spPr>
        <p:txBody>
          <a:bodyPr wrap="none" lIns="115200" tIns="72000" rIns="115200" bIns="90000" anchor="b" anchorCtr="0">
            <a:spAutoFit/>
          </a:bodyPr>
          <a:lstStyle>
            <a:lvl1pPr>
              <a:spcAft>
                <a:spcPts val="0"/>
              </a:spcAft>
              <a:defRPr sz="1200" b="1">
                <a:solidFill>
                  <a:schemeClr val="bg1"/>
                </a:solidFill>
              </a:defRPr>
            </a:lvl1pPr>
            <a:lvl2pPr>
              <a:spcBef>
                <a:spcPts val="0"/>
              </a:spcBef>
              <a:spcAft>
                <a:spcPts val="0"/>
              </a:spcAft>
              <a:defRPr sz="1200" b="0">
                <a:solidFill>
                  <a:schemeClr val="bg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36" name="Textplatzhalter 13">
            <a:extLst>
              <a:ext uri="{FF2B5EF4-FFF2-40B4-BE49-F238E27FC236}">
                <a16:creationId xmlns:a16="http://schemas.microsoft.com/office/drawing/2014/main" id="{156C7D70-2216-48F4-A071-BAF2C01C6541}"/>
              </a:ext>
            </a:extLst>
          </p:cNvPr>
          <p:cNvSpPr>
            <a:spLocks noGrp="1"/>
          </p:cNvSpPr>
          <p:nvPr>
            <p:ph type="body" sz="quarter" idx="38"/>
          </p:nvPr>
        </p:nvSpPr>
        <p:spPr>
          <a:xfrm>
            <a:off x="6391662" y="5014501"/>
            <a:ext cx="2280775" cy="557344"/>
          </a:xfrm>
          <a:solidFill>
            <a:schemeClr val="accent3"/>
          </a:solidFill>
        </p:spPr>
        <p:txBody>
          <a:bodyPr wrap="none" lIns="115200" tIns="72000" rIns="115200" bIns="90000" anchor="b" anchorCtr="0">
            <a:spAutoFit/>
          </a:bodyPr>
          <a:lstStyle>
            <a:lvl1pPr>
              <a:spcAft>
                <a:spcPts val="0"/>
              </a:spcAft>
              <a:defRPr sz="1200" b="1">
                <a:solidFill>
                  <a:schemeClr val="bg1"/>
                </a:solidFill>
              </a:defRPr>
            </a:lvl1pPr>
            <a:lvl2pPr>
              <a:spcBef>
                <a:spcPts val="0"/>
              </a:spcBef>
              <a:spcAft>
                <a:spcPts val="0"/>
              </a:spcAft>
              <a:defRPr sz="1200" b="0">
                <a:solidFill>
                  <a:schemeClr val="bg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37" name="Textplatzhalter 13">
            <a:extLst>
              <a:ext uri="{FF2B5EF4-FFF2-40B4-BE49-F238E27FC236}">
                <a16:creationId xmlns:a16="http://schemas.microsoft.com/office/drawing/2014/main" id="{588400C9-B16B-40D1-BF3E-4C92AE3D3E99}"/>
              </a:ext>
            </a:extLst>
          </p:cNvPr>
          <p:cNvSpPr>
            <a:spLocks noGrp="1"/>
          </p:cNvSpPr>
          <p:nvPr>
            <p:ph type="body" sz="quarter" idx="39"/>
          </p:nvPr>
        </p:nvSpPr>
        <p:spPr>
          <a:xfrm>
            <a:off x="3466500" y="5013151"/>
            <a:ext cx="2280775" cy="557344"/>
          </a:xfrm>
          <a:solidFill>
            <a:schemeClr val="accent2"/>
          </a:solidFill>
        </p:spPr>
        <p:txBody>
          <a:bodyPr wrap="none" lIns="115200" tIns="72000" rIns="115200" bIns="90000" anchor="b" anchorCtr="0">
            <a:spAutoFit/>
          </a:bodyPr>
          <a:lstStyle>
            <a:lvl1pPr>
              <a:spcAft>
                <a:spcPts val="0"/>
              </a:spcAft>
              <a:defRPr sz="1200" b="1">
                <a:solidFill>
                  <a:schemeClr val="tx1"/>
                </a:solidFill>
              </a:defRPr>
            </a:lvl1pPr>
            <a:lvl2pPr>
              <a:spcBef>
                <a:spcPts val="0"/>
              </a:spcBef>
              <a:spcAft>
                <a:spcPts val="0"/>
              </a:spcAft>
              <a:defRPr sz="12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38" name="Textplatzhalter 13">
            <a:extLst>
              <a:ext uri="{FF2B5EF4-FFF2-40B4-BE49-F238E27FC236}">
                <a16:creationId xmlns:a16="http://schemas.microsoft.com/office/drawing/2014/main" id="{D6F263B1-3C96-4789-9671-A9B00403DC9C}"/>
              </a:ext>
            </a:extLst>
          </p:cNvPr>
          <p:cNvSpPr>
            <a:spLocks noGrp="1"/>
          </p:cNvSpPr>
          <p:nvPr>
            <p:ph type="body" sz="quarter" idx="40"/>
          </p:nvPr>
        </p:nvSpPr>
        <p:spPr>
          <a:xfrm>
            <a:off x="541338" y="5013151"/>
            <a:ext cx="2280775" cy="557344"/>
          </a:xfrm>
          <a:solidFill>
            <a:schemeClr val="accent1"/>
          </a:solidFill>
        </p:spPr>
        <p:txBody>
          <a:bodyPr wrap="none" lIns="115200" tIns="72000" rIns="115200" bIns="90000" anchor="b" anchorCtr="0">
            <a:spAutoFit/>
          </a:bodyPr>
          <a:lstStyle>
            <a:lvl1pPr>
              <a:spcAft>
                <a:spcPts val="0"/>
              </a:spcAft>
              <a:defRPr sz="1200" b="1">
                <a:solidFill>
                  <a:schemeClr val="tx1"/>
                </a:solidFill>
              </a:defRPr>
            </a:lvl1pPr>
            <a:lvl2pPr>
              <a:spcBef>
                <a:spcPts val="0"/>
              </a:spcBef>
              <a:spcAft>
                <a:spcPts val="0"/>
              </a:spcAft>
              <a:defRPr sz="12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a:t>Mastertextformat bearbeiten</a:t>
            </a:r>
          </a:p>
          <a:p>
            <a:pPr lvl="1"/>
            <a:r>
              <a:rPr lang="de-DE"/>
              <a:t>Zweite Ebene</a:t>
            </a:r>
          </a:p>
        </p:txBody>
      </p:sp>
      <p:sp>
        <p:nvSpPr>
          <p:cNvPr id="39" name="Textplatzhalter 13">
            <a:extLst>
              <a:ext uri="{FF2B5EF4-FFF2-40B4-BE49-F238E27FC236}">
                <a16:creationId xmlns:a16="http://schemas.microsoft.com/office/drawing/2014/main" id="{383F06B8-92F2-429C-92D1-BAC543BA8FC3}"/>
              </a:ext>
            </a:extLst>
          </p:cNvPr>
          <p:cNvSpPr>
            <a:spLocks noGrp="1"/>
          </p:cNvSpPr>
          <p:nvPr>
            <p:ph type="body" sz="quarter" idx="41" hasCustomPrompt="1"/>
          </p:nvPr>
        </p:nvSpPr>
        <p:spPr>
          <a:xfrm>
            <a:off x="8728580" y="3506400"/>
            <a:ext cx="635284" cy="366795"/>
          </a:xfrm>
          <a:prstGeom prst="roundRect">
            <a:avLst/>
          </a:prstGeom>
          <a:ln w="6350">
            <a:solidFill>
              <a:schemeClr val="tx1"/>
            </a:solidFill>
          </a:ln>
        </p:spPr>
        <p:txBody>
          <a:bodyPr wrap="none" lIns="68400" tIns="18000" rIns="68400" bIns="36000" anchor="t" anchorCtr="0">
            <a:spAutoFit/>
          </a:bodyPr>
          <a:lstStyle>
            <a:lvl1pPr algn="ctr">
              <a:lnSpc>
                <a:spcPct val="100000"/>
              </a:lnSpc>
              <a:spcAft>
                <a:spcPts val="0"/>
              </a:spcAft>
              <a:defRPr sz="1800" b="1">
                <a:solidFill>
                  <a:schemeClr val="tx1"/>
                </a:solidFill>
                <a:latin typeface="+mj-lt"/>
              </a:defRPr>
            </a:lvl1pPr>
            <a:lvl2pPr>
              <a:spcBef>
                <a:spcPts val="0"/>
              </a:spcBef>
              <a:spcAft>
                <a:spcPts val="0"/>
              </a:spcAft>
              <a:defRPr sz="1800" b="0">
                <a:solidFill>
                  <a:schemeClr val="tx1"/>
                </a:solidFill>
              </a:defRPr>
            </a:lvl2pPr>
            <a:lvl3pPr marL="0" indent="0">
              <a:spcAft>
                <a:spcPts val="0"/>
              </a:spcAft>
              <a:buNone/>
              <a:defRPr sz="1200"/>
            </a:lvl3pPr>
            <a:lvl4pPr marL="0" indent="0">
              <a:lnSpc>
                <a:spcPct val="111000"/>
              </a:lnSpc>
              <a:spcAft>
                <a:spcPts val="0"/>
              </a:spcAft>
              <a:buNone/>
              <a:defRPr sz="1200"/>
            </a:lvl4pPr>
            <a:lvl5pPr marL="0" indent="0">
              <a:lnSpc>
                <a:spcPct val="111000"/>
              </a:lnSpc>
              <a:spcAft>
                <a:spcPts val="0"/>
              </a:spcAft>
              <a:buNone/>
              <a:defRPr sz="1200"/>
            </a:lvl5pPr>
          </a:lstStyle>
          <a:p>
            <a:pPr lvl="0"/>
            <a:r>
              <a:rPr lang="de-DE" dirty="0"/>
              <a:t>2024</a:t>
            </a:r>
          </a:p>
        </p:txBody>
      </p:sp>
    </p:spTree>
    <p:extLst>
      <p:ext uri="{BB962C8B-B14F-4D97-AF65-F5344CB8AC3E}">
        <p14:creationId xmlns:p14="http://schemas.microsoft.com/office/powerpoint/2010/main" val="2553480933"/>
      </p:ext>
    </p:extLst>
  </p:cSld>
  <p:clrMapOvr>
    <a:masterClrMapping/>
  </p:clrMapOvr>
  <p:extLst>
    <p:ext uri="{DCECCB84-F9BA-43D5-87BE-67443E8EF086}">
      <p15:sldGuideLst xmlns:p15="http://schemas.microsoft.com/office/powerpoint/2012/main">
        <p15:guide id="7" orient="horz" pos="1191">
          <p15:clr>
            <a:srgbClr val="FBAE40"/>
          </p15:clr>
        </p15:guide>
        <p15:guide id="8" orient="horz" pos="804">
          <p15:clr>
            <a:srgbClr val="FBAE40"/>
          </p15:clr>
        </p15:guide>
        <p15:guide id="9" orient="horz" pos="54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88DBD5-27DC-4B6A-8987-57ADDB3256B3}"/>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0BED6972-0A13-410D-B3D8-D25D9DBE10B4}"/>
              </a:ext>
            </a:extLst>
          </p:cNvPr>
          <p:cNvSpPr>
            <a:spLocks noGrp="1"/>
          </p:cNvSpPr>
          <p:nvPr>
            <p:ph type="dt" sz="half" idx="10"/>
          </p:nvPr>
        </p:nvSpPr>
        <p:spPr/>
        <p:txBody>
          <a:bodyPr/>
          <a:lstStyle/>
          <a:p>
            <a:fld id="{652D65A1-6B4D-408D-9E5A-AE6D0F9F0F6A}" type="datetime1">
              <a:rPr lang="de-DE" smtClean="0"/>
              <a:t>05.12.2023</a:t>
            </a:fld>
            <a:endParaRPr lang="de-DE"/>
          </a:p>
        </p:txBody>
      </p:sp>
      <p:sp>
        <p:nvSpPr>
          <p:cNvPr id="4" name="Fußzeilenplatzhalter 3">
            <a:extLst>
              <a:ext uri="{FF2B5EF4-FFF2-40B4-BE49-F238E27FC236}">
                <a16:creationId xmlns:a16="http://schemas.microsoft.com/office/drawing/2014/main" id="{F60131CF-66EA-4A07-851B-88353F545B87}"/>
              </a:ext>
            </a:extLst>
          </p:cNvPr>
          <p:cNvSpPr>
            <a:spLocks noGrp="1"/>
          </p:cNvSpPr>
          <p:nvPr>
            <p:ph type="ftr" sz="quarter" idx="11"/>
          </p:nvPr>
        </p:nvSpPr>
        <p:spPr/>
        <p:txBody>
          <a:bodyPr/>
          <a:lstStyle/>
          <a:p>
            <a:r>
              <a:rPr lang="de-DE"/>
              <a:t>Titel der Präsentation</a:t>
            </a:r>
          </a:p>
        </p:txBody>
      </p:sp>
      <p:sp>
        <p:nvSpPr>
          <p:cNvPr id="5" name="Foliennummernplatzhalter 4">
            <a:extLst>
              <a:ext uri="{FF2B5EF4-FFF2-40B4-BE49-F238E27FC236}">
                <a16:creationId xmlns:a16="http://schemas.microsoft.com/office/drawing/2014/main" id="{24F03107-784F-4AD4-8693-11628AF35AEA}"/>
              </a:ext>
            </a:extLst>
          </p:cNvPr>
          <p:cNvSpPr>
            <a:spLocks noGrp="1"/>
          </p:cNvSpPr>
          <p:nvPr>
            <p:ph type="sldNum" sz="quarter" idx="12"/>
          </p:nvPr>
        </p:nvSpPr>
        <p:spPr/>
        <p:txBody>
          <a:bodyPr/>
          <a:lstStyle/>
          <a:p>
            <a:fld id="{C13A79DA-7194-4737-8AC5-F4659E91EE38}" type="slidenum">
              <a:rPr lang="de-DE" smtClean="0"/>
              <a:t>‹Nr.›</a:t>
            </a:fld>
            <a:endParaRPr lang="de-DE"/>
          </a:p>
        </p:txBody>
      </p:sp>
      <p:sp>
        <p:nvSpPr>
          <p:cNvPr id="6" name="Textplatzhalter 9">
            <a:extLst>
              <a:ext uri="{FF2B5EF4-FFF2-40B4-BE49-F238E27FC236}">
                <a16:creationId xmlns:a16="http://schemas.microsoft.com/office/drawing/2014/main" id="{2FCF153F-E7BC-4E24-9688-21D66697680D}"/>
              </a:ext>
            </a:extLst>
          </p:cNvPr>
          <p:cNvSpPr>
            <a:spLocks noGrp="1"/>
          </p:cNvSpPr>
          <p:nvPr>
            <p:ph type="body" sz="quarter" idx="13"/>
          </p:nvPr>
        </p:nvSpPr>
        <p:spPr>
          <a:xfrm>
            <a:off x="541338" y="1278546"/>
            <a:ext cx="11110912" cy="396000"/>
          </a:xfrm>
        </p:spPr>
        <p:txBody>
          <a:bodyPr/>
          <a:lstStyle>
            <a:lvl1pPr>
              <a:lnSpc>
                <a:spcPct val="96000"/>
              </a:lnSpc>
              <a:spcBef>
                <a:spcPts val="0"/>
              </a:spcBef>
              <a:spcAft>
                <a:spcPts val="0"/>
              </a:spcAft>
              <a:defRPr sz="2800">
                <a:solidFill>
                  <a:schemeClr val="tx1"/>
                </a:solidFill>
                <a:latin typeface="+mj-lt"/>
              </a:defRPr>
            </a:lvl1pPr>
            <a:lvl2pPr>
              <a:lnSpc>
                <a:spcPct val="96000"/>
              </a:lnSpc>
              <a:spcBef>
                <a:spcPts val="0"/>
              </a:spcBef>
              <a:spcAft>
                <a:spcPts val="0"/>
              </a:spcAft>
              <a:defRPr sz="2800"/>
            </a:lvl2pPr>
            <a:lvl3pPr marL="0" indent="0">
              <a:lnSpc>
                <a:spcPct val="96000"/>
              </a:lnSpc>
              <a:spcAft>
                <a:spcPts val="0"/>
              </a:spcAft>
              <a:buNone/>
              <a:defRPr sz="2800"/>
            </a:lvl3pPr>
            <a:lvl4pPr marL="0" indent="0">
              <a:lnSpc>
                <a:spcPct val="96000"/>
              </a:lnSpc>
              <a:spcAft>
                <a:spcPts val="0"/>
              </a:spcAft>
              <a:buNone/>
              <a:defRPr sz="2800"/>
            </a:lvl4pPr>
            <a:lvl5pPr marL="0" indent="0">
              <a:lnSpc>
                <a:spcPct val="96000"/>
              </a:lnSpc>
              <a:spcAft>
                <a:spcPts val="0"/>
              </a:spcAft>
              <a:buNone/>
              <a:defRPr sz="2800"/>
            </a:lvl5pPr>
          </a:lstStyle>
          <a:p>
            <a:pPr lvl="0"/>
            <a:r>
              <a:rPr lang="de-DE"/>
              <a:t>Mastertextformat bearbeiten</a:t>
            </a:r>
          </a:p>
        </p:txBody>
      </p:sp>
      <p:sp>
        <p:nvSpPr>
          <p:cNvPr id="7" name="Textplatzhalter 11">
            <a:extLst>
              <a:ext uri="{FF2B5EF4-FFF2-40B4-BE49-F238E27FC236}">
                <a16:creationId xmlns:a16="http://schemas.microsoft.com/office/drawing/2014/main" id="{64F8802C-E105-499A-A1D5-81BD226BD74F}"/>
              </a:ext>
            </a:extLst>
          </p:cNvPr>
          <p:cNvSpPr>
            <a:spLocks noGrp="1"/>
          </p:cNvSpPr>
          <p:nvPr>
            <p:ph type="body" sz="quarter" idx="14"/>
          </p:nvPr>
        </p:nvSpPr>
        <p:spPr>
          <a:xfrm>
            <a:off x="541338" y="612775"/>
            <a:ext cx="11110912" cy="180000"/>
          </a:xfrm>
        </p:spPr>
        <p:txBody>
          <a:bodyPr/>
          <a:lstStyle>
            <a:lvl1pPr marL="0">
              <a:lnSpc>
                <a:spcPct val="85000"/>
              </a:lnSpc>
              <a:spcBef>
                <a:spcPts val="0"/>
              </a:spcBef>
              <a:spcAft>
                <a:spcPts val="0"/>
              </a:spcAft>
              <a:defRPr sz="1200">
                <a:solidFill>
                  <a:schemeClr val="tx1"/>
                </a:solidFill>
                <a:latin typeface="+mj-lt"/>
              </a:defRPr>
            </a:lvl1pPr>
            <a:lvl2pPr marL="0">
              <a:lnSpc>
                <a:spcPct val="100000"/>
              </a:lnSpc>
              <a:spcBef>
                <a:spcPts val="0"/>
              </a:spcBef>
              <a:spcAft>
                <a:spcPts val="0"/>
              </a:spcAft>
              <a:defRPr sz="1200" b="0">
                <a:solidFill>
                  <a:schemeClr val="tx1"/>
                </a:solidFill>
                <a:latin typeface="+mj-lt"/>
              </a:defRPr>
            </a:lvl2pPr>
            <a:lvl3pPr marL="0" indent="0">
              <a:lnSpc>
                <a:spcPct val="100000"/>
              </a:lnSpc>
              <a:spcAft>
                <a:spcPts val="0"/>
              </a:spcAft>
              <a:buNone/>
              <a:defRPr sz="1200">
                <a:solidFill>
                  <a:schemeClr val="tx1"/>
                </a:solidFill>
                <a:latin typeface="+mj-lt"/>
              </a:defRPr>
            </a:lvl3pPr>
            <a:lvl4pPr marL="0" indent="0">
              <a:lnSpc>
                <a:spcPct val="100000"/>
              </a:lnSpc>
              <a:spcAft>
                <a:spcPts val="0"/>
              </a:spcAft>
              <a:buNone/>
              <a:defRPr sz="1200">
                <a:solidFill>
                  <a:schemeClr val="tx1"/>
                </a:solidFill>
                <a:latin typeface="+mj-lt"/>
              </a:defRPr>
            </a:lvl4pPr>
            <a:lvl5pPr marL="0" indent="0">
              <a:lnSpc>
                <a:spcPct val="100000"/>
              </a:lnSpc>
              <a:buNone/>
              <a:defRPr sz="1200">
                <a:solidFill>
                  <a:schemeClr val="tx1"/>
                </a:solidFill>
                <a:latin typeface="+mj-lt"/>
              </a:defRPr>
            </a:lvl5pPr>
          </a:lstStyle>
          <a:p>
            <a:pPr lvl="0"/>
            <a:r>
              <a:rPr lang="de-DE"/>
              <a:t>Mastertextformat bearbeiten</a:t>
            </a:r>
          </a:p>
        </p:txBody>
      </p:sp>
    </p:spTree>
    <p:extLst>
      <p:ext uri="{BB962C8B-B14F-4D97-AF65-F5344CB8AC3E}">
        <p14:creationId xmlns:p14="http://schemas.microsoft.com/office/powerpoint/2010/main" val="2126926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5EB1F94-B964-4AEB-BBFD-7C3F0C0DD1D9}"/>
              </a:ext>
            </a:extLst>
          </p:cNvPr>
          <p:cNvSpPr>
            <a:spLocks noGrp="1"/>
          </p:cNvSpPr>
          <p:nvPr>
            <p:ph type="dt" sz="half" idx="10"/>
          </p:nvPr>
        </p:nvSpPr>
        <p:spPr/>
        <p:txBody>
          <a:bodyPr/>
          <a:lstStyle/>
          <a:p>
            <a:fld id="{3264B49E-56A0-481D-A585-3B004A5F27B4}" type="datetime1">
              <a:rPr lang="de-DE" smtClean="0"/>
              <a:t>05.12.2023</a:t>
            </a:fld>
            <a:endParaRPr lang="de-DE"/>
          </a:p>
        </p:txBody>
      </p:sp>
      <p:sp>
        <p:nvSpPr>
          <p:cNvPr id="3" name="Fußzeilenplatzhalter 2">
            <a:extLst>
              <a:ext uri="{FF2B5EF4-FFF2-40B4-BE49-F238E27FC236}">
                <a16:creationId xmlns:a16="http://schemas.microsoft.com/office/drawing/2014/main" id="{5CF215DC-3C7A-4E7E-A7E5-E200C29353BF}"/>
              </a:ext>
            </a:extLst>
          </p:cNvPr>
          <p:cNvSpPr>
            <a:spLocks noGrp="1"/>
          </p:cNvSpPr>
          <p:nvPr>
            <p:ph type="ftr" sz="quarter" idx="11"/>
          </p:nvPr>
        </p:nvSpPr>
        <p:spPr/>
        <p:txBody>
          <a:bodyPr/>
          <a:lstStyle/>
          <a:p>
            <a:r>
              <a:rPr lang="de-DE"/>
              <a:t>Titel der Präsentation</a:t>
            </a:r>
          </a:p>
        </p:txBody>
      </p:sp>
      <p:sp>
        <p:nvSpPr>
          <p:cNvPr id="4" name="Foliennummernplatzhalter 3">
            <a:extLst>
              <a:ext uri="{FF2B5EF4-FFF2-40B4-BE49-F238E27FC236}">
                <a16:creationId xmlns:a16="http://schemas.microsoft.com/office/drawing/2014/main" id="{108D35E3-2D26-4281-B689-DC87DD5B6B99}"/>
              </a:ext>
            </a:extLst>
          </p:cNvPr>
          <p:cNvSpPr>
            <a:spLocks noGrp="1"/>
          </p:cNvSpPr>
          <p:nvPr>
            <p:ph type="sldNum" sz="quarter" idx="12"/>
          </p:nvPr>
        </p:nvSpPr>
        <p:spPr/>
        <p:txBody>
          <a:bodyPr/>
          <a:lstStyle/>
          <a:p>
            <a:fld id="{C13A79DA-7194-4737-8AC5-F4659E91EE38}" type="slidenum">
              <a:rPr lang="de-DE" smtClean="0"/>
              <a:t>‹Nr.›</a:t>
            </a:fld>
            <a:endParaRPr lang="de-DE"/>
          </a:p>
        </p:txBody>
      </p:sp>
    </p:spTree>
    <p:extLst>
      <p:ext uri="{BB962C8B-B14F-4D97-AF65-F5344CB8AC3E}">
        <p14:creationId xmlns:p14="http://schemas.microsoft.com/office/powerpoint/2010/main" val="3079720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chlussfolie">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6BD9D933-E96D-474C-BFD3-B3CA69D8E33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Rechteck 6">
            <a:extLst>
              <a:ext uri="{FF2B5EF4-FFF2-40B4-BE49-F238E27FC236}">
                <a16:creationId xmlns:a16="http://schemas.microsoft.com/office/drawing/2014/main" id="{1327FE9D-04FF-4F11-953D-C5FD45E396C8}"/>
              </a:ext>
            </a:extLst>
          </p:cNvPr>
          <p:cNvSpPr/>
          <p:nvPr userDrawn="1"/>
        </p:nvSpPr>
        <p:spPr>
          <a:xfrm>
            <a:off x="0" y="2818325"/>
            <a:ext cx="8789437" cy="14044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5588DBD5-27DC-4B6A-8987-57ADDB3256B3}"/>
              </a:ext>
            </a:extLst>
          </p:cNvPr>
          <p:cNvSpPr>
            <a:spLocks noGrp="1"/>
          </p:cNvSpPr>
          <p:nvPr>
            <p:ph type="title" hasCustomPrompt="1"/>
          </p:nvPr>
        </p:nvSpPr>
        <p:spPr>
          <a:xfrm>
            <a:off x="947428" y="2257344"/>
            <a:ext cx="10704822" cy="1782713"/>
          </a:xfrm>
        </p:spPr>
        <p:txBody>
          <a:bodyPr/>
          <a:lstStyle>
            <a:lvl1pPr>
              <a:defRPr sz="11000">
                <a:solidFill>
                  <a:schemeClr val="tx1"/>
                </a:solidFill>
              </a:defRPr>
            </a:lvl1pPr>
          </a:lstStyle>
          <a:p>
            <a:r>
              <a:rPr lang="de-DE" dirty="0"/>
              <a:t>Vielen Dank!</a:t>
            </a:r>
          </a:p>
        </p:txBody>
      </p:sp>
      <p:sp>
        <p:nvSpPr>
          <p:cNvPr id="11" name="Rechteck 10">
            <a:extLst>
              <a:ext uri="{FF2B5EF4-FFF2-40B4-BE49-F238E27FC236}">
                <a16:creationId xmlns:a16="http://schemas.microsoft.com/office/drawing/2014/main" id="{8B1243C5-99D7-45FD-B62D-F27A16DD1DE2}"/>
              </a:ext>
            </a:extLst>
          </p:cNvPr>
          <p:cNvSpPr/>
          <p:nvPr userDrawn="1"/>
        </p:nvSpPr>
        <p:spPr>
          <a:xfrm>
            <a:off x="7943850" y="5956300"/>
            <a:ext cx="4248150" cy="39925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7669079"/>
      </p:ext>
    </p:extLst>
  </p:cSld>
  <p:clrMapOvr>
    <a:masterClrMapping/>
  </p:clrMapOvr>
  <p:extLst>
    <p:ext uri="{DCECCB84-F9BA-43D5-87BE-67443E8EF086}">
      <p15:sldGuideLst xmlns:p15="http://schemas.microsoft.com/office/powerpoint/2012/main">
        <p15:guide id="1" pos="595"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Kontakt">
    <p:spTree>
      <p:nvGrpSpPr>
        <p:cNvPr id="1" name=""/>
        <p:cNvGrpSpPr/>
        <p:nvPr/>
      </p:nvGrpSpPr>
      <p:grpSpPr>
        <a:xfrm>
          <a:off x="0" y="0"/>
          <a:ext cx="0" cy="0"/>
          <a:chOff x="0" y="0"/>
          <a:chExt cx="0" cy="0"/>
        </a:xfrm>
      </p:grpSpPr>
      <p:sp>
        <p:nvSpPr>
          <p:cNvPr id="21" name="Textfeld 20">
            <a:extLst>
              <a:ext uri="{FF2B5EF4-FFF2-40B4-BE49-F238E27FC236}">
                <a16:creationId xmlns:a16="http://schemas.microsoft.com/office/drawing/2014/main" id="{F26252F2-9117-4DD3-A760-F7002141D6BA}"/>
              </a:ext>
            </a:extLst>
          </p:cNvPr>
          <p:cNvSpPr txBox="1"/>
          <p:nvPr userDrawn="1"/>
        </p:nvSpPr>
        <p:spPr>
          <a:xfrm>
            <a:off x="8250071" y="1538785"/>
            <a:ext cx="3091219" cy="573205"/>
          </a:xfrm>
          <a:prstGeom prst="roundRect">
            <a:avLst/>
          </a:prstGeom>
          <a:noFill/>
          <a:ln w="6350">
            <a:solidFill>
              <a:schemeClr val="tx1"/>
            </a:solidFill>
          </a:ln>
        </p:spPr>
        <p:txBody>
          <a:bodyPr wrap="square" lIns="0" tIns="241200" rIns="0" bIns="360000" rtlCol="0" anchor="ctr" anchorCtr="0">
            <a:noAutofit/>
          </a:bodyPr>
          <a:lstStyle/>
          <a:p>
            <a:pPr algn="ctr"/>
            <a:r>
              <a:rPr lang="de-DE" sz="2000" b="1" spc="50" baseline="0" dirty="0">
                <a:solidFill>
                  <a:schemeClr val="tx1"/>
                </a:solidFill>
                <a:latin typeface="+mj-lt"/>
              </a:rPr>
              <a:t>bauingenieurinnen.de</a:t>
            </a:r>
          </a:p>
        </p:txBody>
      </p:sp>
      <p:sp>
        <p:nvSpPr>
          <p:cNvPr id="22" name="Rechteck 21">
            <a:extLst>
              <a:ext uri="{FF2B5EF4-FFF2-40B4-BE49-F238E27FC236}">
                <a16:creationId xmlns:a16="http://schemas.microsoft.com/office/drawing/2014/main" id="{D9EFBC2F-7C1A-42FE-AC4C-4BC65486AC8B}"/>
              </a:ext>
            </a:extLst>
          </p:cNvPr>
          <p:cNvSpPr/>
          <p:nvPr userDrawn="1"/>
        </p:nvSpPr>
        <p:spPr>
          <a:xfrm>
            <a:off x="541338" y="1983070"/>
            <a:ext cx="11650662" cy="26551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platzhalter 13">
            <a:extLst>
              <a:ext uri="{FF2B5EF4-FFF2-40B4-BE49-F238E27FC236}">
                <a16:creationId xmlns:a16="http://schemas.microsoft.com/office/drawing/2014/main" id="{8082A592-0DD0-4C8E-983F-DA1CFEC25A8A}"/>
              </a:ext>
            </a:extLst>
          </p:cNvPr>
          <p:cNvSpPr>
            <a:spLocks noGrp="1"/>
          </p:cNvSpPr>
          <p:nvPr>
            <p:ph type="body" sz="quarter" idx="16"/>
          </p:nvPr>
        </p:nvSpPr>
        <p:spPr>
          <a:xfrm>
            <a:off x="925701" y="2246373"/>
            <a:ext cx="3144650" cy="2148840"/>
          </a:xfrm>
        </p:spPr>
        <p:txBody>
          <a:bodyPr/>
          <a:lstStyle>
            <a:lvl1pPr>
              <a:lnSpc>
                <a:spcPct val="100000"/>
              </a:lnSpc>
              <a:spcAft>
                <a:spcPts val="900"/>
              </a:spcAft>
              <a:defRPr b="1">
                <a:solidFill>
                  <a:schemeClr val="tx1"/>
                </a:solidFill>
                <a:latin typeface="+mj-lt"/>
              </a:defRPr>
            </a:lvl1pPr>
            <a:lvl2pPr>
              <a:lnSpc>
                <a:spcPct val="100000"/>
              </a:lnSpc>
              <a:spcBef>
                <a:spcPts val="0"/>
              </a:spcBef>
              <a:spcAft>
                <a:spcPts val="0"/>
              </a:spcAft>
              <a:tabLst>
                <a:tab pos="450000" algn="l"/>
              </a:tabLst>
              <a:defRPr b="0">
                <a:solidFill>
                  <a:schemeClr val="tx1"/>
                </a:solidFill>
                <a:latin typeface="+mj-lt"/>
              </a:defRPr>
            </a:lvl2pPr>
            <a:lvl3pPr marL="0" indent="0">
              <a:lnSpc>
                <a:spcPct val="100000"/>
              </a:lnSpc>
              <a:spcAft>
                <a:spcPts val="0"/>
              </a:spcAft>
              <a:buNone/>
              <a:tabLst>
                <a:tab pos="450000" algn="l"/>
              </a:tabLst>
              <a:defRPr>
                <a:solidFill>
                  <a:schemeClr val="tx1"/>
                </a:solidFill>
                <a:latin typeface="+mj-lt"/>
              </a:defRPr>
            </a:lvl3pPr>
            <a:lvl4pPr marL="0" indent="0">
              <a:lnSpc>
                <a:spcPct val="100000"/>
              </a:lnSpc>
              <a:spcAft>
                <a:spcPts val="0"/>
              </a:spcAft>
              <a:buNone/>
              <a:tabLst>
                <a:tab pos="450000" algn="l"/>
              </a:tabLst>
              <a:defRPr sz="1800">
                <a:solidFill>
                  <a:schemeClr val="tx1"/>
                </a:solidFill>
                <a:latin typeface="+mj-lt"/>
              </a:defRPr>
            </a:lvl4pPr>
            <a:lvl5pPr marL="0" indent="0">
              <a:lnSpc>
                <a:spcPct val="100000"/>
              </a:lnSpc>
              <a:spcAft>
                <a:spcPts val="0"/>
              </a:spcAft>
              <a:buNone/>
              <a:tabLst>
                <a:tab pos="450000" algn="l"/>
              </a:tabLst>
              <a:defRPr sz="1800">
                <a:solidFill>
                  <a:schemeClr val="tx1"/>
                </a:solidFill>
                <a:latin typeface="+mj-lt"/>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pic>
        <p:nvPicPr>
          <p:cNvPr id="11" name="Grafik 10">
            <a:extLst>
              <a:ext uri="{FF2B5EF4-FFF2-40B4-BE49-F238E27FC236}">
                <a16:creationId xmlns:a16="http://schemas.microsoft.com/office/drawing/2014/main" id="{EA845F55-2081-4169-89AB-4CFAA4A97E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51000" y="378617"/>
            <a:ext cx="1890000" cy="968042"/>
          </a:xfrm>
          <a:prstGeom prst="rect">
            <a:avLst/>
          </a:prstGeom>
        </p:spPr>
      </p:pic>
      <p:sp>
        <p:nvSpPr>
          <p:cNvPr id="18" name="Textplatzhalter 13">
            <a:extLst>
              <a:ext uri="{FF2B5EF4-FFF2-40B4-BE49-F238E27FC236}">
                <a16:creationId xmlns:a16="http://schemas.microsoft.com/office/drawing/2014/main" id="{5761F2E9-AE37-457E-B7E3-502F97EAE88E}"/>
              </a:ext>
            </a:extLst>
          </p:cNvPr>
          <p:cNvSpPr>
            <a:spLocks noGrp="1"/>
          </p:cNvSpPr>
          <p:nvPr>
            <p:ph type="body" sz="quarter" idx="24"/>
          </p:nvPr>
        </p:nvSpPr>
        <p:spPr>
          <a:xfrm>
            <a:off x="4424363" y="2246400"/>
            <a:ext cx="3144650" cy="2148840"/>
          </a:xfrm>
        </p:spPr>
        <p:txBody>
          <a:bodyPr/>
          <a:lstStyle>
            <a:lvl1pPr>
              <a:lnSpc>
                <a:spcPct val="100000"/>
              </a:lnSpc>
              <a:spcAft>
                <a:spcPts val="900"/>
              </a:spcAft>
              <a:defRPr b="1">
                <a:solidFill>
                  <a:schemeClr val="tx1"/>
                </a:solidFill>
                <a:latin typeface="+mj-lt"/>
              </a:defRPr>
            </a:lvl1pPr>
            <a:lvl2pPr>
              <a:lnSpc>
                <a:spcPct val="100000"/>
              </a:lnSpc>
              <a:spcBef>
                <a:spcPts val="0"/>
              </a:spcBef>
              <a:spcAft>
                <a:spcPts val="0"/>
              </a:spcAft>
              <a:tabLst>
                <a:tab pos="450000" algn="l"/>
              </a:tabLst>
              <a:defRPr b="0">
                <a:solidFill>
                  <a:schemeClr val="tx1"/>
                </a:solidFill>
                <a:latin typeface="+mj-lt"/>
              </a:defRPr>
            </a:lvl2pPr>
            <a:lvl3pPr marL="0" indent="0">
              <a:lnSpc>
                <a:spcPct val="100000"/>
              </a:lnSpc>
              <a:spcAft>
                <a:spcPts val="0"/>
              </a:spcAft>
              <a:buNone/>
              <a:tabLst>
                <a:tab pos="450000" algn="l"/>
              </a:tabLst>
              <a:defRPr>
                <a:solidFill>
                  <a:schemeClr val="tx1"/>
                </a:solidFill>
                <a:latin typeface="+mj-lt"/>
              </a:defRPr>
            </a:lvl3pPr>
            <a:lvl4pPr marL="0" indent="0">
              <a:lnSpc>
                <a:spcPct val="100000"/>
              </a:lnSpc>
              <a:spcAft>
                <a:spcPts val="0"/>
              </a:spcAft>
              <a:buNone/>
              <a:tabLst>
                <a:tab pos="450000" algn="l"/>
              </a:tabLst>
              <a:defRPr sz="1800">
                <a:solidFill>
                  <a:schemeClr val="tx1"/>
                </a:solidFill>
                <a:latin typeface="+mj-lt"/>
              </a:defRPr>
            </a:lvl4pPr>
            <a:lvl5pPr marL="0" indent="0">
              <a:lnSpc>
                <a:spcPct val="100000"/>
              </a:lnSpc>
              <a:spcAft>
                <a:spcPts val="0"/>
              </a:spcAft>
              <a:buNone/>
              <a:tabLst>
                <a:tab pos="450000" algn="l"/>
              </a:tabLst>
              <a:defRPr sz="1800">
                <a:solidFill>
                  <a:schemeClr val="tx1"/>
                </a:solidFill>
                <a:latin typeface="+mj-lt"/>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pic>
        <p:nvPicPr>
          <p:cNvPr id="19" name="Grafik 18">
            <a:extLst>
              <a:ext uri="{FF2B5EF4-FFF2-40B4-BE49-F238E27FC236}">
                <a16:creationId xmlns:a16="http://schemas.microsoft.com/office/drawing/2014/main" id="{CC624CD9-BE5A-4AC9-A6E0-C09234077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959" y="5256186"/>
            <a:ext cx="4932000" cy="1221361"/>
          </a:xfrm>
          <a:prstGeom prst="rect">
            <a:avLst/>
          </a:prstGeom>
        </p:spPr>
      </p:pic>
      <p:cxnSp>
        <p:nvCxnSpPr>
          <p:cNvPr id="20" name="Gerader Verbinder 19">
            <a:extLst>
              <a:ext uri="{FF2B5EF4-FFF2-40B4-BE49-F238E27FC236}">
                <a16:creationId xmlns:a16="http://schemas.microsoft.com/office/drawing/2014/main" id="{250C260E-B443-45F1-9568-207F17892EC3}"/>
              </a:ext>
            </a:extLst>
          </p:cNvPr>
          <p:cNvCxnSpPr/>
          <p:nvPr userDrawn="1"/>
        </p:nvCxnSpPr>
        <p:spPr>
          <a:xfrm>
            <a:off x="541338" y="4995863"/>
            <a:ext cx="1110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1236663"/>
      </p:ext>
    </p:extLst>
  </p:cSld>
  <p:clrMapOvr>
    <a:masterClrMapping/>
  </p:clrMapOvr>
  <p:extLst>
    <p:ext uri="{DCECCB84-F9BA-43D5-87BE-67443E8EF086}">
      <p15:sldGuideLst xmlns:p15="http://schemas.microsoft.com/office/powerpoint/2012/main">
        <p15:guide id="1" pos="580" userDrawn="1">
          <p15:clr>
            <a:srgbClr val="FBAE40"/>
          </p15:clr>
        </p15:guide>
        <p15:guide id="2" pos="2564" userDrawn="1">
          <p15:clr>
            <a:srgbClr val="FBAE40"/>
          </p15:clr>
        </p15:guide>
        <p15:guide id="3" pos="2787" userDrawn="1">
          <p15:clr>
            <a:srgbClr val="FBAE40"/>
          </p15:clr>
        </p15:guide>
        <p15:guide id="4" pos="4770" userDrawn="1">
          <p15:clr>
            <a:srgbClr val="FBAE40"/>
          </p15:clr>
        </p15:guide>
        <p15:guide id="7" orient="horz" pos="141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2">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AC6E02E4-3C82-409B-8FC8-ED115D4BF1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1110"/>
          <a:stretch/>
        </p:blipFill>
        <p:spPr>
          <a:xfrm>
            <a:off x="0" y="0"/>
            <a:ext cx="12192000" cy="4724400"/>
          </a:xfrm>
          <a:prstGeom prst="rect">
            <a:avLst/>
          </a:prstGeom>
        </p:spPr>
      </p:pic>
      <p:sp>
        <p:nvSpPr>
          <p:cNvPr id="4" name="Rechteck 3">
            <a:extLst>
              <a:ext uri="{FF2B5EF4-FFF2-40B4-BE49-F238E27FC236}">
                <a16:creationId xmlns:a16="http://schemas.microsoft.com/office/drawing/2014/main" id="{3C270A86-660E-43B3-B860-40F984C8ADDE}"/>
              </a:ext>
            </a:extLst>
          </p:cNvPr>
          <p:cNvSpPr/>
          <p:nvPr userDrawn="1"/>
        </p:nvSpPr>
        <p:spPr>
          <a:xfrm>
            <a:off x="4290964" y="837383"/>
            <a:ext cx="3981600" cy="10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Rechteck 12">
            <a:extLst>
              <a:ext uri="{FF2B5EF4-FFF2-40B4-BE49-F238E27FC236}">
                <a16:creationId xmlns:a16="http://schemas.microsoft.com/office/drawing/2014/main" id="{E228EAF3-3922-4557-BEF4-088A85ADFDC4}"/>
              </a:ext>
            </a:extLst>
          </p:cNvPr>
          <p:cNvSpPr/>
          <p:nvPr userDrawn="1"/>
        </p:nvSpPr>
        <p:spPr>
          <a:xfrm>
            <a:off x="3171771" y="2973362"/>
            <a:ext cx="6177600" cy="1000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7" name="Grafik 6">
            <a:extLst>
              <a:ext uri="{FF2B5EF4-FFF2-40B4-BE49-F238E27FC236}">
                <a16:creationId xmlns:a16="http://schemas.microsoft.com/office/drawing/2014/main" id="{B4AB5B78-466E-4E5C-B8DB-96C3791649D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45814" y="543684"/>
            <a:ext cx="6048000" cy="3094115"/>
          </a:xfrm>
          <a:prstGeom prst="rect">
            <a:avLst/>
          </a:prstGeom>
        </p:spPr>
      </p:pic>
      <p:sp>
        <p:nvSpPr>
          <p:cNvPr id="2" name="Titel 1">
            <a:extLst>
              <a:ext uri="{FF2B5EF4-FFF2-40B4-BE49-F238E27FC236}">
                <a16:creationId xmlns:a16="http://schemas.microsoft.com/office/drawing/2014/main" id="{CE081A79-D1A9-4D25-9EF4-00C1B1116FC0}"/>
              </a:ext>
            </a:extLst>
          </p:cNvPr>
          <p:cNvSpPr>
            <a:spLocks noGrp="1"/>
          </p:cNvSpPr>
          <p:nvPr>
            <p:ph type="ctrTitle" hasCustomPrompt="1"/>
          </p:nvPr>
        </p:nvSpPr>
        <p:spPr>
          <a:xfrm>
            <a:off x="541338" y="4894263"/>
            <a:ext cx="7173912" cy="992333"/>
          </a:xfrm>
        </p:spPr>
        <p:txBody>
          <a:bodyPr anchor="b"/>
          <a:lstStyle>
            <a:lvl1pPr algn="l">
              <a:lnSpc>
                <a:spcPct val="88000"/>
              </a:lnSpc>
              <a:defRPr sz="3600">
                <a:solidFill>
                  <a:schemeClr val="tx1"/>
                </a:solidFill>
              </a:defRPr>
            </a:lvl1pPr>
          </a:lstStyle>
          <a:p>
            <a:r>
              <a:rPr lang="de-DE" dirty="0"/>
              <a:t>Mastertitelformat </a:t>
            </a:r>
            <a:br>
              <a:rPr lang="de-DE" dirty="0"/>
            </a:br>
            <a:r>
              <a:rPr lang="de-DE" dirty="0"/>
              <a:t>bearbeiten</a:t>
            </a:r>
          </a:p>
        </p:txBody>
      </p:sp>
      <p:sp>
        <p:nvSpPr>
          <p:cNvPr id="3" name="Untertitel 2">
            <a:extLst>
              <a:ext uri="{FF2B5EF4-FFF2-40B4-BE49-F238E27FC236}">
                <a16:creationId xmlns:a16="http://schemas.microsoft.com/office/drawing/2014/main" id="{738A2F23-4857-4B13-BC89-BD71CC493BB9}"/>
              </a:ext>
            </a:extLst>
          </p:cNvPr>
          <p:cNvSpPr>
            <a:spLocks noGrp="1"/>
          </p:cNvSpPr>
          <p:nvPr>
            <p:ph type="subTitle" idx="1"/>
          </p:nvPr>
        </p:nvSpPr>
        <p:spPr>
          <a:xfrm>
            <a:off x="541338" y="5956301"/>
            <a:ext cx="11110912" cy="520700"/>
          </a:xfrm>
        </p:spPr>
        <p:txBody>
          <a:bodyPr tIns="68400"/>
          <a:lstStyle>
            <a:lvl1pPr marL="0" indent="0" algn="l">
              <a:lnSpc>
                <a:spcPct val="100000"/>
              </a:lnSpc>
              <a:spcBef>
                <a:spcPts val="0"/>
              </a:spcBef>
              <a:spcAft>
                <a:spcPts val="0"/>
              </a:spcAft>
              <a:buNone/>
              <a:defRPr sz="2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10" name="Textplatzhalter 9">
            <a:extLst>
              <a:ext uri="{FF2B5EF4-FFF2-40B4-BE49-F238E27FC236}">
                <a16:creationId xmlns:a16="http://schemas.microsoft.com/office/drawing/2014/main" id="{1592ADFB-C020-476E-A687-86E3FAD7B491}"/>
              </a:ext>
            </a:extLst>
          </p:cNvPr>
          <p:cNvSpPr>
            <a:spLocks noGrp="1"/>
          </p:cNvSpPr>
          <p:nvPr>
            <p:ph type="body" sz="quarter" idx="10" hasCustomPrompt="1"/>
          </p:nvPr>
        </p:nvSpPr>
        <p:spPr>
          <a:xfrm>
            <a:off x="7946231" y="4895607"/>
            <a:ext cx="3706018" cy="466968"/>
          </a:xfrm>
        </p:spPr>
        <p:txBody>
          <a:bodyPr anchor="t" anchorCtr="0"/>
          <a:lstStyle>
            <a:lvl1pPr>
              <a:lnSpc>
                <a:spcPct val="109000"/>
              </a:lnSpc>
              <a:spcBef>
                <a:spcPts val="0"/>
              </a:spcBef>
              <a:spcAft>
                <a:spcPts val="0"/>
              </a:spcAft>
              <a:defRPr sz="1400" b="0">
                <a:solidFill>
                  <a:schemeClr val="tx1"/>
                </a:solidFill>
                <a:latin typeface="+mj-lt"/>
              </a:defRPr>
            </a:lvl1pPr>
            <a:lvl2pPr>
              <a:lnSpc>
                <a:spcPct val="100000"/>
              </a:lnSpc>
              <a:spcBef>
                <a:spcPts val="0"/>
              </a:spcBef>
              <a:spcAft>
                <a:spcPts val="0"/>
              </a:spcAft>
              <a:defRPr sz="1200" b="0">
                <a:latin typeface="+mj-lt"/>
              </a:defRPr>
            </a:lvl2pPr>
            <a:lvl3pPr marL="0" indent="0">
              <a:lnSpc>
                <a:spcPct val="100000"/>
              </a:lnSpc>
              <a:spcAft>
                <a:spcPts val="0"/>
              </a:spcAft>
              <a:buNone/>
              <a:defRPr sz="1200">
                <a:latin typeface="+mj-lt"/>
              </a:defRPr>
            </a:lvl3pPr>
            <a:lvl4pPr marL="0" indent="0">
              <a:lnSpc>
                <a:spcPct val="100000"/>
              </a:lnSpc>
              <a:spcAft>
                <a:spcPts val="0"/>
              </a:spcAft>
              <a:buNone/>
              <a:defRPr sz="1200">
                <a:latin typeface="+mj-lt"/>
              </a:defRPr>
            </a:lvl4pPr>
            <a:lvl5pPr marL="0" indent="0">
              <a:spcAft>
                <a:spcPts val="0"/>
              </a:spcAft>
              <a:buNone/>
              <a:defRPr sz="1200">
                <a:latin typeface="+mj-lt"/>
              </a:defRPr>
            </a:lvl5pPr>
          </a:lstStyle>
          <a:p>
            <a:pPr lvl="0"/>
            <a:r>
              <a:rPr lang="de-DE" dirty="0"/>
              <a:t>Mastertextformat </a:t>
            </a:r>
            <a:br>
              <a:rPr lang="de-DE" dirty="0"/>
            </a:br>
            <a:r>
              <a:rPr lang="de-DE" dirty="0"/>
              <a:t>bearbeiten</a:t>
            </a:r>
          </a:p>
        </p:txBody>
      </p:sp>
      <p:cxnSp>
        <p:nvCxnSpPr>
          <p:cNvPr id="15" name="Gerader Verbinder 14">
            <a:extLst>
              <a:ext uri="{FF2B5EF4-FFF2-40B4-BE49-F238E27FC236}">
                <a16:creationId xmlns:a16="http://schemas.microsoft.com/office/drawing/2014/main" id="{76FA31BC-6032-45FB-800F-63A13AE8D03F}"/>
              </a:ext>
            </a:extLst>
          </p:cNvPr>
          <p:cNvCxnSpPr/>
          <p:nvPr userDrawn="1"/>
        </p:nvCxnSpPr>
        <p:spPr>
          <a:xfrm>
            <a:off x="541338" y="6476999"/>
            <a:ext cx="1110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0004359"/>
      </p:ext>
    </p:extLst>
  </p:cSld>
  <p:clrMapOvr>
    <a:masterClrMapping/>
  </p:clrMapOvr>
  <p:extLst>
    <p:ext uri="{DCECCB84-F9BA-43D5-87BE-67443E8EF086}">
      <p15:sldGuideLst xmlns:p15="http://schemas.microsoft.com/office/powerpoint/2012/main">
        <p15:guide id="1" orient="horz" pos="3708" userDrawn="1">
          <p15:clr>
            <a:srgbClr val="FBAE40"/>
          </p15:clr>
        </p15:guide>
        <p15:guide id="2" orient="horz" pos="308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Kapiteltrenner 1">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3CD5A08F-336B-484F-AA3B-035240CB8F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84"/>
            <a:ext cx="12192000" cy="6856031"/>
          </a:xfrm>
          <a:prstGeom prst="rect">
            <a:avLst/>
          </a:prstGeom>
        </p:spPr>
      </p:pic>
      <p:sp>
        <p:nvSpPr>
          <p:cNvPr id="2" name="Titel 1">
            <a:extLst>
              <a:ext uri="{FF2B5EF4-FFF2-40B4-BE49-F238E27FC236}">
                <a16:creationId xmlns:a16="http://schemas.microsoft.com/office/drawing/2014/main" id="{EA871F5F-1486-4AEE-A954-60EE743487F5}"/>
              </a:ext>
            </a:extLst>
          </p:cNvPr>
          <p:cNvSpPr>
            <a:spLocks noGrp="1"/>
          </p:cNvSpPr>
          <p:nvPr>
            <p:ph type="title"/>
          </p:nvPr>
        </p:nvSpPr>
        <p:spPr>
          <a:xfrm>
            <a:off x="541338" y="917465"/>
            <a:ext cx="9259200" cy="1800000"/>
          </a:xfrm>
        </p:spPr>
        <p:txBody>
          <a:bodyPr anchor="b"/>
          <a:lstStyle>
            <a:lvl1pPr>
              <a:lnSpc>
                <a:spcPct val="93000"/>
              </a:lnSpc>
              <a:defRPr sz="6000">
                <a:solidFill>
                  <a:schemeClr val="bg1"/>
                </a:solidFill>
              </a:defRPr>
            </a:lvl1pPr>
          </a:lstStyle>
          <a:p>
            <a:r>
              <a:rPr lang="de-DE"/>
              <a:t>Mastertitelformat bearbeiten</a:t>
            </a:r>
            <a:endParaRPr lang="de-DE" dirty="0"/>
          </a:p>
        </p:txBody>
      </p:sp>
      <p:sp>
        <p:nvSpPr>
          <p:cNvPr id="3" name="Textplatzhalter 2">
            <a:extLst>
              <a:ext uri="{FF2B5EF4-FFF2-40B4-BE49-F238E27FC236}">
                <a16:creationId xmlns:a16="http://schemas.microsoft.com/office/drawing/2014/main" id="{7B93400F-AB83-42E7-A061-23B4CE8C89EF}"/>
              </a:ext>
            </a:extLst>
          </p:cNvPr>
          <p:cNvSpPr>
            <a:spLocks noGrp="1"/>
          </p:cNvSpPr>
          <p:nvPr>
            <p:ph type="body" idx="1"/>
          </p:nvPr>
        </p:nvSpPr>
        <p:spPr>
          <a:xfrm>
            <a:off x="541338" y="2984163"/>
            <a:ext cx="9259200" cy="540000"/>
          </a:xfrm>
        </p:spPr>
        <p:txBody>
          <a:bodyPr/>
          <a:lstStyle>
            <a:lvl1pPr marL="0" indent="0">
              <a:lnSpc>
                <a:spcPct val="100000"/>
              </a:lnSpc>
              <a:spcBef>
                <a:spcPts val="0"/>
              </a:spcBef>
              <a:spcAft>
                <a:spcPts val="0"/>
              </a:spcAft>
              <a:buNone/>
              <a:defRPr sz="28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cxnSp>
        <p:nvCxnSpPr>
          <p:cNvPr id="10" name="Gerader Verbinder 9">
            <a:extLst>
              <a:ext uri="{FF2B5EF4-FFF2-40B4-BE49-F238E27FC236}">
                <a16:creationId xmlns:a16="http://schemas.microsoft.com/office/drawing/2014/main" id="{DFB4B760-D957-462C-AA8D-606AA7CB4746}"/>
              </a:ext>
            </a:extLst>
          </p:cNvPr>
          <p:cNvCxnSpPr>
            <a:cxnSpLocks/>
          </p:cNvCxnSpPr>
          <p:nvPr userDrawn="1"/>
        </p:nvCxnSpPr>
        <p:spPr>
          <a:xfrm>
            <a:off x="540000" y="810000"/>
            <a:ext cx="9258844"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6248009"/>
      </p:ext>
    </p:extLst>
  </p:cSld>
  <p:clrMapOvr>
    <a:masterClrMapping/>
  </p:clrMapOvr>
  <p:extLst>
    <p:ext uri="{DCECCB84-F9BA-43D5-87BE-67443E8EF086}">
      <p15:sldGuideLst xmlns:p15="http://schemas.microsoft.com/office/powerpoint/2012/main">
        <p15:guide id="1" orient="horz" pos="1712" userDrawn="1">
          <p15:clr>
            <a:srgbClr val="FBAE40"/>
          </p15:clr>
        </p15:guide>
        <p15:guide id="2" orient="horz" pos="1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Kapiteltrenner 2">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3CD5A08F-336B-484F-AA3B-035240CB8F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984"/>
            <a:ext cx="12192000" cy="6856030"/>
          </a:xfrm>
          <a:prstGeom prst="rect">
            <a:avLst/>
          </a:prstGeom>
        </p:spPr>
      </p:pic>
      <p:sp>
        <p:nvSpPr>
          <p:cNvPr id="2" name="Titel 1">
            <a:extLst>
              <a:ext uri="{FF2B5EF4-FFF2-40B4-BE49-F238E27FC236}">
                <a16:creationId xmlns:a16="http://schemas.microsoft.com/office/drawing/2014/main" id="{EA871F5F-1486-4AEE-A954-60EE743487F5}"/>
              </a:ext>
            </a:extLst>
          </p:cNvPr>
          <p:cNvSpPr>
            <a:spLocks noGrp="1"/>
          </p:cNvSpPr>
          <p:nvPr>
            <p:ph type="title"/>
          </p:nvPr>
        </p:nvSpPr>
        <p:spPr>
          <a:xfrm>
            <a:off x="2393050" y="917465"/>
            <a:ext cx="9259200" cy="1800000"/>
          </a:xfrm>
        </p:spPr>
        <p:txBody>
          <a:bodyPr anchor="b"/>
          <a:lstStyle>
            <a:lvl1pPr>
              <a:lnSpc>
                <a:spcPct val="93000"/>
              </a:lnSpc>
              <a:defRPr sz="6000">
                <a:solidFill>
                  <a:schemeClr val="tx1"/>
                </a:solidFill>
              </a:defRPr>
            </a:lvl1pPr>
          </a:lstStyle>
          <a:p>
            <a:r>
              <a:rPr lang="de-DE"/>
              <a:t>Mastertitelformat bearbeiten</a:t>
            </a:r>
            <a:endParaRPr lang="de-DE" dirty="0"/>
          </a:p>
        </p:txBody>
      </p:sp>
      <p:sp>
        <p:nvSpPr>
          <p:cNvPr id="3" name="Textplatzhalter 2">
            <a:extLst>
              <a:ext uri="{FF2B5EF4-FFF2-40B4-BE49-F238E27FC236}">
                <a16:creationId xmlns:a16="http://schemas.microsoft.com/office/drawing/2014/main" id="{7B93400F-AB83-42E7-A061-23B4CE8C89EF}"/>
              </a:ext>
            </a:extLst>
          </p:cNvPr>
          <p:cNvSpPr>
            <a:spLocks noGrp="1"/>
          </p:cNvSpPr>
          <p:nvPr>
            <p:ph type="body" idx="1"/>
          </p:nvPr>
        </p:nvSpPr>
        <p:spPr>
          <a:xfrm>
            <a:off x="2393050" y="2984163"/>
            <a:ext cx="9259200" cy="540000"/>
          </a:xfrm>
        </p:spPr>
        <p:txBody>
          <a:bodyPr/>
          <a:lstStyle>
            <a:lvl1pPr marL="0" indent="0">
              <a:lnSpc>
                <a:spcPct val="100000"/>
              </a:lnSpc>
              <a:spcBef>
                <a:spcPts val="0"/>
              </a:spcBef>
              <a:spcAft>
                <a:spcPts val="0"/>
              </a:spcAft>
              <a:buNone/>
              <a:defRPr sz="28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cxnSp>
        <p:nvCxnSpPr>
          <p:cNvPr id="10" name="Gerader Verbinder 9">
            <a:extLst>
              <a:ext uri="{FF2B5EF4-FFF2-40B4-BE49-F238E27FC236}">
                <a16:creationId xmlns:a16="http://schemas.microsoft.com/office/drawing/2014/main" id="{DFB4B760-D957-462C-AA8D-606AA7CB4746}"/>
              </a:ext>
            </a:extLst>
          </p:cNvPr>
          <p:cNvCxnSpPr>
            <a:cxnSpLocks/>
          </p:cNvCxnSpPr>
          <p:nvPr userDrawn="1"/>
        </p:nvCxnSpPr>
        <p:spPr>
          <a:xfrm>
            <a:off x="2391712" y="810000"/>
            <a:ext cx="925884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2247519"/>
      </p:ext>
    </p:extLst>
  </p:cSld>
  <p:clrMapOvr>
    <a:masterClrMapping/>
  </p:clrMapOvr>
  <p:extLst>
    <p:ext uri="{DCECCB84-F9BA-43D5-87BE-67443E8EF086}">
      <p15:sldGuideLst xmlns:p15="http://schemas.microsoft.com/office/powerpoint/2012/main">
        <p15:guide id="1" orient="horz" pos="1712">
          <p15:clr>
            <a:srgbClr val="FBAE40"/>
          </p15:clr>
        </p15:guide>
        <p15:guide id="2" orient="horz" pos="1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Bild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E17CAD-9242-4E99-AC88-A403DFFE640A}"/>
              </a:ext>
            </a:extLst>
          </p:cNvPr>
          <p:cNvSpPr>
            <a:spLocks noGrp="1"/>
          </p:cNvSpPr>
          <p:nvPr>
            <p:ph type="title"/>
          </p:nvPr>
        </p:nvSpPr>
        <p:spPr>
          <a:xfrm>
            <a:off x="541338" y="869047"/>
            <a:ext cx="11110912" cy="807353"/>
          </a:xfrm>
        </p:spPr>
        <p:txBody>
          <a:bodyPr/>
          <a:lstStyle/>
          <a:p>
            <a:r>
              <a:rPr lang="de-DE"/>
              <a:t>Mastertitelformat bearbeiten</a:t>
            </a:r>
            <a:endParaRPr lang="de-DE" dirty="0"/>
          </a:p>
        </p:txBody>
      </p:sp>
      <p:sp>
        <p:nvSpPr>
          <p:cNvPr id="4" name="Datumsplatzhalter 3">
            <a:extLst>
              <a:ext uri="{FF2B5EF4-FFF2-40B4-BE49-F238E27FC236}">
                <a16:creationId xmlns:a16="http://schemas.microsoft.com/office/drawing/2014/main" id="{56E5877C-524D-4353-854F-DD18C55950CE}"/>
              </a:ext>
            </a:extLst>
          </p:cNvPr>
          <p:cNvSpPr>
            <a:spLocks noGrp="1"/>
          </p:cNvSpPr>
          <p:nvPr>
            <p:ph type="dt" sz="half" idx="10"/>
          </p:nvPr>
        </p:nvSpPr>
        <p:spPr/>
        <p:txBody>
          <a:bodyPr/>
          <a:lstStyle>
            <a:lvl1pPr>
              <a:defRPr/>
            </a:lvl1pPr>
          </a:lstStyle>
          <a:p>
            <a:r>
              <a:rPr lang="de-DE" dirty="0"/>
              <a:t>05.12.2023</a:t>
            </a:r>
          </a:p>
        </p:txBody>
      </p:sp>
      <p:sp>
        <p:nvSpPr>
          <p:cNvPr id="5" name="Fußzeilenplatzhalter 4">
            <a:extLst>
              <a:ext uri="{FF2B5EF4-FFF2-40B4-BE49-F238E27FC236}">
                <a16:creationId xmlns:a16="http://schemas.microsoft.com/office/drawing/2014/main" id="{EEFEC81A-3222-4EB5-A5F1-8CDAAD0D78E5}"/>
              </a:ext>
            </a:extLst>
          </p:cNvPr>
          <p:cNvSpPr>
            <a:spLocks noGrp="1"/>
          </p:cNvSpPr>
          <p:nvPr>
            <p:ph type="ftr" sz="quarter" idx="11"/>
          </p:nvPr>
        </p:nvSpPr>
        <p:spPr>
          <a:xfrm>
            <a:off x="1516855" y="6380160"/>
            <a:ext cx="6595269" cy="216000"/>
          </a:xfrm>
        </p:spPr>
        <p:txBody>
          <a:bodyPr/>
          <a:lstStyle/>
          <a:p>
            <a:r>
              <a:rPr lang="de-DE" dirty="0"/>
              <a:t>Bauingenieurinnen: Früher bis Heute – Vision2028</a:t>
            </a:r>
          </a:p>
        </p:txBody>
      </p:sp>
      <p:sp>
        <p:nvSpPr>
          <p:cNvPr id="6" name="Foliennummernplatzhalter 5">
            <a:extLst>
              <a:ext uri="{FF2B5EF4-FFF2-40B4-BE49-F238E27FC236}">
                <a16:creationId xmlns:a16="http://schemas.microsoft.com/office/drawing/2014/main" id="{AB43E140-BFF2-41C3-8EEA-F9F6456531C2}"/>
              </a:ext>
            </a:extLst>
          </p:cNvPr>
          <p:cNvSpPr>
            <a:spLocks noGrp="1"/>
          </p:cNvSpPr>
          <p:nvPr>
            <p:ph type="sldNum" sz="quarter" idx="12"/>
          </p:nvPr>
        </p:nvSpPr>
        <p:spPr/>
        <p:txBody>
          <a:bodyPr/>
          <a:lstStyle/>
          <a:p>
            <a:fld id="{C13A79DA-7194-4737-8AC5-F4659E91EE38}" type="slidenum">
              <a:rPr lang="de-DE" smtClean="0"/>
              <a:t>‹Nr.›</a:t>
            </a:fld>
            <a:endParaRPr lang="de-DE"/>
          </a:p>
        </p:txBody>
      </p:sp>
      <p:sp>
        <p:nvSpPr>
          <p:cNvPr id="10" name="Textplatzhalter 9">
            <a:extLst>
              <a:ext uri="{FF2B5EF4-FFF2-40B4-BE49-F238E27FC236}">
                <a16:creationId xmlns:a16="http://schemas.microsoft.com/office/drawing/2014/main" id="{9B540FF4-658A-4DC8-9538-8DD849FEF6D5}"/>
              </a:ext>
            </a:extLst>
          </p:cNvPr>
          <p:cNvSpPr>
            <a:spLocks noGrp="1"/>
          </p:cNvSpPr>
          <p:nvPr>
            <p:ph type="body" sz="quarter" idx="13"/>
          </p:nvPr>
        </p:nvSpPr>
        <p:spPr>
          <a:xfrm>
            <a:off x="541338" y="1278546"/>
            <a:ext cx="11110912" cy="396000"/>
          </a:xfrm>
        </p:spPr>
        <p:txBody>
          <a:bodyPr/>
          <a:lstStyle>
            <a:lvl1pPr>
              <a:lnSpc>
                <a:spcPct val="96000"/>
              </a:lnSpc>
              <a:spcBef>
                <a:spcPts val="0"/>
              </a:spcBef>
              <a:spcAft>
                <a:spcPts val="0"/>
              </a:spcAft>
              <a:defRPr sz="2800">
                <a:solidFill>
                  <a:schemeClr val="tx1"/>
                </a:solidFill>
                <a:latin typeface="+mj-lt"/>
              </a:defRPr>
            </a:lvl1pPr>
            <a:lvl2pPr>
              <a:lnSpc>
                <a:spcPct val="96000"/>
              </a:lnSpc>
              <a:spcBef>
                <a:spcPts val="0"/>
              </a:spcBef>
              <a:spcAft>
                <a:spcPts val="0"/>
              </a:spcAft>
              <a:defRPr sz="2800"/>
            </a:lvl2pPr>
            <a:lvl3pPr marL="0" indent="0">
              <a:lnSpc>
                <a:spcPct val="96000"/>
              </a:lnSpc>
              <a:spcAft>
                <a:spcPts val="0"/>
              </a:spcAft>
              <a:buNone/>
              <a:defRPr sz="2800"/>
            </a:lvl3pPr>
            <a:lvl4pPr marL="0" indent="0">
              <a:lnSpc>
                <a:spcPct val="96000"/>
              </a:lnSpc>
              <a:spcAft>
                <a:spcPts val="0"/>
              </a:spcAft>
              <a:buNone/>
              <a:defRPr sz="2800"/>
            </a:lvl4pPr>
            <a:lvl5pPr marL="0" indent="0">
              <a:lnSpc>
                <a:spcPct val="96000"/>
              </a:lnSpc>
              <a:spcAft>
                <a:spcPts val="0"/>
              </a:spcAft>
              <a:buNone/>
              <a:defRPr sz="2800"/>
            </a:lvl5pPr>
          </a:lstStyle>
          <a:p>
            <a:pPr lvl="0"/>
            <a:r>
              <a:rPr lang="de-DE"/>
              <a:t>Mastertextformat bearbeiten</a:t>
            </a:r>
          </a:p>
        </p:txBody>
      </p:sp>
      <p:sp>
        <p:nvSpPr>
          <p:cNvPr id="12" name="Textplatzhalter 11">
            <a:extLst>
              <a:ext uri="{FF2B5EF4-FFF2-40B4-BE49-F238E27FC236}">
                <a16:creationId xmlns:a16="http://schemas.microsoft.com/office/drawing/2014/main" id="{7B997996-7AE4-4B96-84AE-0BA29C36D27E}"/>
              </a:ext>
            </a:extLst>
          </p:cNvPr>
          <p:cNvSpPr>
            <a:spLocks noGrp="1"/>
          </p:cNvSpPr>
          <p:nvPr>
            <p:ph type="body" sz="quarter" idx="14"/>
          </p:nvPr>
        </p:nvSpPr>
        <p:spPr>
          <a:xfrm>
            <a:off x="541338" y="612775"/>
            <a:ext cx="11110912" cy="180000"/>
          </a:xfrm>
        </p:spPr>
        <p:txBody>
          <a:bodyPr/>
          <a:lstStyle>
            <a:lvl1pPr marL="0">
              <a:lnSpc>
                <a:spcPct val="85000"/>
              </a:lnSpc>
              <a:spcBef>
                <a:spcPts val="0"/>
              </a:spcBef>
              <a:spcAft>
                <a:spcPts val="0"/>
              </a:spcAft>
              <a:defRPr sz="1200">
                <a:solidFill>
                  <a:schemeClr val="tx1"/>
                </a:solidFill>
                <a:latin typeface="+mj-lt"/>
              </a:defRPr>
            </a:lvl1pPr>
            <a:lvl2pPr marL="0">
              <a:lnSpc>
                <a:spcPct val="100000"/>
              </a:lnSpc>
              <a:spcBef>
                <a:spcPts val="0"/>
              </a:spcBef>
              <a:spcAft>
                <a:spcPts val="0"/>
              </a:spcAft>
              <a:defRPr sz="1200" b="0">
                <a:solidFill>
                  <a:schemeClr val="tx1"/>
                </a:solidFill>
                <a:latin typeface="+mj-lt"/>
              </a:defRPr>
            </a:lvl2pPr>
            <a:lvl3pPr marL="0" indent="0">
              <a:lnSpc>
                <a:spcPct val="100000"/>
              </a:lnSpc>
              <a:spcAft>
                <a:spcPts val="0"/>
              </a:spcAft>
              <a:buNone/>
              <a:defRPr sz="1200">
                <a:solidFill>
                  <a:schemeClr val="tx1"/>
                </a:solidFill>
                <a:latin typeface="+mj-lt"/>
              </a:defRPr>
            </a:lvl3pPr>
            <a:lvl4pPr marL="0" indent="0">
              <a:lnSpc>
                <a:spcPct val="100000"/>
              </a:lnSpc>
              <a:spcAft>
                <a:spcPts val="0"/>
              </a:spcAft>
              <a:buNone/>
              <a:defRPr sz="1200">
                <a:solidFill>
                  <a:schemeClr val="tx1"/>
                </a:solidFill>
                <a:latin typeface="+mj-lt"/>
              </a:defRPr>
            </a:lvl4pPr>
            <a:lvl5pPr marL="0" indent="0">
              <a:lnSpc>
                <a:spcPct val="100000"/>
              </a:lnSpc>
              <a:buNone/>
              <a:defRPr sz="1200">
                <a:solidFill>
                  <a:schemeClr val="tx1"/>
                </a:solidFill>
                <a:latin typeface="+mj-lt"/>
              </a:defRPr>
            </a:lvl5pPr>
          </a:lstStyle>
          <a:p>
            <a:pPr lvl="0"/>
            <a:r>
              <a:rPr lang="de-DE"/>
              <a:t>Mastertextformat bearbeiten</a:t>
            </a:r>
          </a:p>
        </p:txBody>
      </p:sp>
      <p:sp>
        <p:nvSpPr>
          <p:cNvPr id="14" name="Textplatzhalter 13">
            <a:extLst>
              <a:ext uri="{FF2B5EF4-FFF2-40B4-BE49-F238E27FC236}">
                <a16:creationId xmlns:a16="http://schemas.microsoft.com/office/drawing/2014/main" id="{A7A8512D-4747-405D-9FEA-7AC6D0A42000}"/>
              </a:ext>
            </a:extLst>
          </p:cNvPr>
          <p:cNvSpPr>
            <a:spLocks noGrp="1"/>
          </p:cNvSpPr>
          <p:nvPr>
            <p:ph type="body" sz="quarter" idx="15"/>
          </p:nvPr>
        </p:nvSpPr>
        <p:spPr>
          <a:xfrm>
            <a:off x="541338" y="1893600"/>
            <a:ext cx="7223125" cy="40644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Bildplatzhalter 8">
            <a:extLst>
              <a:ext uri="{FF2B5EF4-FFF2-40B4-BE49-F238E27FC236}">
                <a16:creationId xmlns:a16="http://schemas.microsoft.com/office/drawing/2014/main" id="{16902343-9C3B-42E9-8774-9E1629E66211}"/>
              </a:ext>
            </a:extLst>
          </p:cNvPr>
          <p:cNvSpPr>
            <a:spLocks noGrp="1"/>
          </p:cNvSpPr>
          <p:nvPr>
            <p:ph type="pic" sz="quarter" idx="16"/>
          </p:nvPr>
        </p:nvSpPr>
        <p:spPr>
          <a:xfrm>
            <a:off x="8123238" y="1890712"/>
            <a:ext cx="3529012" cy="3781425"/>
          </a:xfrm>
          <a:solidFill>
            <a:schemeClr val="accent6"/>
          </a:solidFill>
        </p:spPr>
        <p:txBody>
          <a:bodyPr/>
          <a:lstStyle/>
          <a:p>
            <a:r>
              <a:rPr lang="de-DE"/>
              <a:t>Bild durch Klicken auf Symbol hinzufügen</a:t>
            </a:r>
            <a:endParaRPr lang="de-DE" dirty="0"/>
          </a:p>
        </p:txBody>
      </p:sp>
      <p:sp>
        <p:nvSpPr>
          <p:cNvPr id="13" name="Textplatzhalter 12">
            <a:extLst>
              <a:ext uri="{FF2B5EF4-FFF2-40B4-BE49-F238E27FC236}">
                <a16:creationId xmlns:a16="http://schemas.microsoft.com/office/drawing/2014/main" id="{8174CE05-B9E2-4CE1-A8A2-47DDA3482210}"/>
              </a:ext>
            </a:extLst>
          </p:cNvPr>
          <p:cNvSpPr>
            <a:spLocks noGrp="1"/>
          </p:cNvSpPr>
          <p:nvPr>
            <p:ph type="body" sz="quarter" idx="17"/>
          </p:nvPr>
        </p:nvSpPr>
        <p:spPr>
          <a:xfrm>
            <a:off x="8123238" y="5793289"/>
            <a:ext cx="3529012" cy="163011"/>
          </a:xfrm>
        </p:spPr>
        <p:txBody>
          <a:bodyPr/>
          <a:lstStyle>
            <a:lvl1pPr>
              <a:lnSpc>
                <a:spcPct val="111000"/>
              </a:lnSpc>
              <a:spcBef>
                <a:spcPts val="0"/>
              </a:spcBef>
              <a:spcAft>
                <a:spcPts val="0"/>
              </a:spcAft>
              <a:defRPr sz="1200">
                <a:solidFill>
                  <a:schemeClr val="tx1"/>
                </a:solidFill>
                <a:latin typeface="+mj-lt"/>
              </a:defRPr>
            </a:lvl1pPr>
            <a:lvl2pPr>
              <a:lnSpc>
                <a:spcPct val="111000"/>
              </a:lnSpc>
              <a:spcBef>
                <a:spcPts val="0"/>
              </a:spcBef>
              <a:spcAft>
                <a:spcPts val="0"/>
              </a:spcAft>
              <a:defRPr sz="1200" b="0">
                <a:solidFill>
                  <a:schemeClr val="tx1"/>
                </a:solidFill>
                <a:latin typeface="+mj-lt"/>
              </a:defRPr>
            </a:lvl2pPr>
            <a:lvl3pPr marL="0" indent="0">
              <a:spcAft>
                <a:spcPts val="0"/>
              </a:spcAft>
              <a:buNone/>
              <a:defRPr sz="1200">
                <a:solidFill>
                  <a:schemeClr val="tx1"/>
                </a:solidFill>
                <a:latin typeface="+mj-lt"/>
              </a:defRPr>
            </a:lvl3pPr>
            <a:lvl4pPr marL="0" indent="0">
              <a:lnSpc>
                <a:spcPct val="111000"/>
              </a:lnSpc>
              <a:spcAft>
                <a:spcPts val="0"/>
              </a:spcAft>
              <a:buNone/>
              <a:defRPr sz="1200">
                <a:solidFill>
                  <a:schemeClr val="tx1"/>
                </a:solidFill>
                <a:latin typeface="+mj-lt"/>
              </a:defRPr>
            </a:lvl4pPr>
            <a:lvl5pPr marL="0" indent="0">
              <a:lnSpc>
                <a:spcPct val="111000"/>
              </a:lnSpc>
              <a:spcAft>
                <a:spcPts val="0"/>
              </a:spcAft>
              <a:buNone/>
              <a:defRPr sz="1200">
                <a:solidFill>
                  <a:schemeClr val="tx1"/>
                </a:solidFill>
                <a:latin typeface="+mj-lt"/>
              </a:defRPr>
            </a:lvl5pPr>
            <a:lvl6pPr marL="306000" indent="0">
              <a:buNone/>
              <a:defRPr/>
            </a:lvl6pPr>
          </a:lstStyle>
          <a:p>
            <a:pPr lvl="0"/>
            <a:r>
              <a:rPr lang="de-DE"/>
              <a:t>Mastertextformat bearbeiten</a:t>
            </a:r>
          </a:p>
        </p:txBody>
      </p:sp>
    </p:spTree>
    <p:extLst>
      <p:ext uri="{BB962C8B-B14F-4D97-AF65-F5344CB8AC3E}">
        <p14:creationId xmlns:p14="http://schemas.microsoft.com/office/powerpoint/2010/main" val="3649486895"/>
      </p:ext>
    </p:extLst>
  </p:cSld>
  <p:clrMapOvr>
    <a:masterClrMapping/>
  </p:clrMapOvr>
  <p:extLst>
    <p:ext uri="{DCECCB84-F9BA-43D5-87BE-67443E8EF086}">
      <p15:sldGuideLst xmlns:p15="http://schemas.microsoft.com/office/powerpoint/2012/main">
        <p15:guide id="1" pos="2563">
          <p15:clr>
            <a:srgbClr val="FBAE40"/>
          </p15:clr>
        </p15:guide>
        <p15:guide id="2" pos="2789">
          <p15:clr>
            <a:srgbClr val="FBAE40"/>
          </p15:clr>
        </p15:guide>
        <p15:guide id="3" pos="3727">
          <p15:clr>
            <a:srgbClr val="FBAE40"/>
          </p15:clr>
        </p15:guide>
        <p15:guide id="4" pos="4891">
          <p15:clr>
            <a:srgbClr val="FBAE40"/>
          </p15:clr>
        </p15:guide>
        <p15:guide id="5" pos="5117">
          <p15:clr>
            <a:srgbClr val="FBAE40"/>
          </p15:clr>
        </p15:guide>
        <p15:guide id="6" pos="3953">
          <p15:clr>
            <a:srgbClr val="FBAE40"/>
          </p15:clr>
        </p15:guide>
        <p15:guide id="7" orient="horz" pos="1191">
          <p15:clr>
            <a:srgbClr val="FBAE40"/>
          </p15:clr>
        </p15:guide>
        <p15:guide id="8" orient="horz" pos="804">
          <p15:clr>
            <a:srgbClr val="FBAE40"/>
          </p15:clr>
        </p15:guide>
        <p15:guide id="9" orient="horz" pos="54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E17CAD-9242-4E99-AC88-A403DFFE640A}"/>
              </a:ext>
            </a:extLst>
          </p:cNvPr>
          <p:cNvSpPr>
            <a:spLocks noGrp="1"/>
          </p:cNvSpPr>
          <p:nvPr>
            <p:ph type="title"/>
          </p:nvPr>
        </p:nvSpPr>
        <p:spPr>
          <a:xfrm>
            <a:off x="541338" y="869047"/>
            <a:ext cx="11110912" cy="807353"/>
          </a:xfrm>
        </p:spPr>
        <p:txBody>
          <a:bodyPr/>
          <a:lstStyle/>
          <a:p>
            <a:r>
              <a:rPr lang="de-DE"/>
              <a:t>Mastertitelformat bearbeiten</a:t>
            </a:r>
            <a:endParaRPr lang="de-DE" dirty="0"/>
          </a:p>
        </p:txBody>
      </p:sp>
      <p:sp>
        <p:nvSpPr>
          <p:cNvPr id="4" name="Datumsplatzhalter 3">
            <a:extLst>
              <a:ext uri="{FF2B5EF4-FFF2-40B4-BE49-F238E27FC236}">
                <a16:creationId xmlns:a16="http://schemas.microsoft.com/office/drawing/2014/main" id="{56E5877C-524D-4353-854F-DD18C55950CE}"/>
              </a:ext>
            </a:extLst>
          </p:cNvPr>
          <p:cNvSpPr>
            <a:spLocks noGrp="1"/>
          </p:cNvSpPr>
          <p:nvPr>
            <p:ph type="dt" sz="half" idx="10"/>
          </p:nvPr>
        </p:nvSpPr>
        <p:spPr/>
        <p:txBody>
          <a:bodyPr/>
          <a:lstStyle/>
          <a:p>
            <a:fld id="{29F3C747-64B7-464D-85EC-E10B8700C6FA}" type="datetime1">
              <a:rPr lang="de-DE" smtClean="0"/>
              <a:t>05.12.2023</a:t>
            </a:fld>
            <a:endParaRPr lang="de-DE"/>
          </a:p>
        </p:txBody>
      </p:sp>
      <p:sp>
        <p:nvSpPr>
          <p:cNvPr id="5" name="Fußzeilenplatzhalter 4">
            <a:extLst>
              <a:ext uri="{FF2B5EF4-FFF2-40B4-BE49-F238E27FC236}">
                <a16:creationId xmlns:a16="http://schemas.microsoft.com/office/drawing/2014/main" id="{EEFEC81A-3222-4EB5-A5F1-8CDAAD0D78E5}"/>
              </a:ext>
            </a:extLst>
          </p:cNvPr>
          <p:cNvSpPr>
            <a:spLocks noGrp="1"/>
          </p:cNvSpPr>
          <p:nvPr>
            <p:ph type="ftr" sz="quarter" idx="11"/>
          </p:nvPr>
        </p:nvSpPr>
        <p:spPr>
          <a:xfrm>
            <a:off x="1516855" y="6380160"/>
            <a:ext cx="6595269" cy="216000"/>
          </a:xfrm>
        </p:spPr>
        <p:txBody>
          <a:bodyPr/>
          <a:lstStyle/>
          <a:p>
            <a:r>
              <a:rPr lang="de-DE" dirty="0"/>
              <a:t>Titel der Präsentation</a:t>
            </a:r>
          </a:p>
        </p:txBody>
      </p:sp>
      <p:sp>
        <p:nvSpPr>
          <p:cNvPr id="6" name="Foliennummernplatzhalter 5">
            <a:extLst>
              <a:ext uri="{FF2B5EF4-FFF2-40B4-BE49-F238E27FC236}">
                <a16:creationId xmlns:a16="http://schemas.microsoft.com/office/drawing/2014/main" id="{AB43E140-BFF2-41C3-8EEA-F9F6456531C2}"/>
              </a:ext>
            </a:extLst>
          </p:cNvPr>
          <p:cNvSpPr>
            <a:spLocks noGrp="1"/>
          </p:cNvSpPr>
          <p:nvPr>
            <p:ph type="sldNum" sz="quarter" idx="12"/>
          </p:nvPr>
        </p:nvSpPr>
        <p:spPr/>
        <p:txBody>
          <a:bodyPr/>
          <a:lstStyle/>
          <a:p>
            <a:fld id="{C13A79DA-7194-4737-8AC5-F4659E91EE38}" type="slidenum">
              <a:rPr lang="de-DE" smtClean="0"/>
              <a:t>‹Nr.›</a:t>
            </a:fld>
            <a:endParaRPr lang="de-DE"/>
          </a:p>
        </p:txBody>
      </p:sp>
      <p:sp>
        <p:nvSpPr>
          <p:cNvPr id="10" name="Textplatzhalter 9">
            <a:extLst>
              <a:ext uri="{FF2B5EF4-FFF2-40B4-BE49-F238E27FC236}">
                <a16:creationId xmlns:a16="http://schemas.microsoft.com/office/drawing/2014/main" id="{9B540FF4-658A-4DC8-9538-8DD849FEF6D5}"/>
              </a:ext>
            </a:extLst>
          </p:cNvPr>
          <p:cNvSpPr>
            <a:spLocks noGrp="1"/>
          </p:cNvSpPr>
          <p:nvPr>
            <p:ph type="body" sz="quarter" idx="13"/>
          </p:nvPr>
        </p:nvSpPr>
        <p:spPr>
          <a:xfrm>
            <a:off x="541338" y="1278546"/>
            <a:ext cx="11110912" cy="396000"/>
          </a:xfrm>
        </p:spPr>
        <p:txBody>
          <a:bodyPr/>
          <a:lstStyle>
            <a:lvl1pPr>
              <a:lnSpc>
                <a:spcPct val="96000"/>
              </a:lnSpc>
              <a:spcBef>
                <a:spcPts val="0"/>
              </a:spcBef>
              <a:spcAft>
                <a:spcPts val="0"/>
              </a:spcAft>
              <a:defRPr sz="2800">
                <a:solidFill>
                  <a:schemeClr val="tx1"/>
                </a:solidFill>
                <a:latin typeface="+mj-lt"/>
              </a:defRPr>
            </a:lvl1pPr>
            <a:lvl2pPr>
              <a:lnSpc>
                <a:spcPct val="96000"/>
              </a:lnSpc>
              <a:spcBef>
                <a:spcPts val="0"/>
              </a:spcBef>
              <a:spcAft>
                <a:spcPts val="0"/>
              </a:spcAft>
              <a:defRPr sz="2800"/>
            </a:lvl2pPr>
            <a:lvl3pPr marL="0" indent="0">
              <a:lnSpc>
                <a:spcPct val="96000"/>
              </a:lnSpc>
              <a:spcAft>
                <a:spcPts val="0"/>
              </a:spcAft>
              <a:buNone/>
              <a:defRPr sz="2800"/>
            </a:lvl3pPr>
            <a:lvl4pPr marL="0" indent="0">
              <a:lnSpc>
                <a:spcPct val="96000"/>
              </a:lnSpc>
              <a:spcAft>
                <a:spcPts val="0"/>
              </a:spcAft>
              <a:buNone/>
              <a:defRPr sz="2800"/>
            </a:lvl4pPr>
            <a:lvl5pPr marL="0" indent="0">
              <a:lnSpc>
                <a:spcPct val="96000"/>
              </a:lnSpc>
              <a:spcAft>
                <a:spcPts val="0"/>
              </a:spcAft>
              <a:buNone/>
              <a:defRPr sz="2800"/>
            </a:lvl5pPr>
          </a:lstStyle>
          <a:p>
            <a:pPr lvl="0"/>
            <a:r>
              <a:rPr lang="de-DE"/>
              <a:t>Mastertextformat bearbeiten</a:t>
            </a:r>
          </a:p>
        </p:txBody>
      </p:sp>
      <p:sp>
        <p:nvSpPr>
          <p:cNvPr id="12" name="Textplatzhalter 11">
            <a:extLst>
              <a:ext uri="{FF2B5EF4-FFF2-40B4-BE49-F238E27FC236}">
                <a16:creationId xmlns:a16="http://schemas.microsoft.com/office/drawing/2014/main" id="{7B997996-7AE4-4B96-84AE-0BA29C36D27E}"/>
              </a:ext>
            </a:extLst>
          </p:cNvPr>
          <p:cNvSpPr>
            <a:spLocks noGrp="1"/>
          </p:cNvSpPr>
          <p:nvPr>
            <p:ph type="body" sz="quarter" idx="14"/>
          </p:nvPr>
        </p:nvSpPr>
        <p:spPr>
          <a:xfrm>
            <a:off x="541338" y="612775"/>
            <a:ext cx="11110912" cy="180000"/>
          </a:xfrm>
        </p:spPr>
        <p:txBody>
          <a:bodyPr/>
          <a:lstStyle>
            <a:lvl1pPr marL="0">
              <a:lnSpc>
                <a:spcPct val="85000"/>
              </a:lnSpc>
              <a:spcBef>
                <a:spcPts val="0"/>
              </a:spcBef>
              <a:spcAft>
                <a:spcPts val="0"/>
              </a:spcAft>
              <a:defRPr sz="1200">
                <a:solidFill>
                  <a:schemeClr val="tx1"/>
                </a:solidFill>
                <a:latin typeface="+mj-lt"/>
              </a:defRPr>
            </a:lvl1pPr>
            <a:lvl2pPr marL="0">
              <a:lnSpc>
                <a:spcPct val="100000"/>
              </a:lnSpc>
              <a:spcBef>
                <a:spcPts val="0"/>
              </a:spcBef>
              <a:spcAft>
                <a:spcPts val="0"/>
              </a:spcAft>
              <a:defRPr sz="1200" b="0">
                <a:solidFill>
                  <a:schemeClr val="tx1"/>
                </a:solidFill>
                <a:latin typeface="+mj-lt"/>
              </a:defRPr>
            </a:lvl2pPr>
            <a:lvl3pPr marL="0" indent="0">
              <a:lnSpc>
                <a:spcPct val="100000"/>
              </a:lnSpc>
              <a:spcAft>
                <a:spcPts val="0"/>
              </a:spcAft>
              <a:buNone/>
              <a:defRPr sz="1200">
                <a:solidFill>
                  <a:schemeClr val="tx1"/>
                </a:solidFill>
                <a:latin typeface="+mj-lt"/>
              </a:defRPr>
            </a:lvl3pPr>
            <a:lvl4pPr marL="0" indent="0">
              <a:lnSpc>
                <a:spcPct val="100000"/>
              </a:lnSpc>
              <a:spcAft>
                <a:spcPts val="0"/>
              </a:spcAft>
              <a:buNone/>
              <a:defRPr sz="1200">
                <a:solidFill>
                  <a:schemeClr val="tx1"/>
                </a:solidFill>
                <a:latin typeface="+mj-lt"/>
              </a:defRPr>
            </a:lvl4pPr>
            <a:lvl5pPr marL="0" indent="0">
              <a:lnSpc>
                <a:spcPct val="100000"/>
              </a:lnSpc>
              <a:buNone/>
              <a:defRPr sz="1200">
                <a:solidFill>
                  <a:schemeClr val="tx1"/>
                </a:solidFill>
                <a:latin typeface="+mj-lt"/>
              </a:defRPr>
            </a:lvl5pPr>
          </a:lstStyle>
          <a:p>
            <a:pPr lvl="0"/>
            <a:r>
              <a:rPr lang="de-DE"/>
              <a:t>Mastertextformat bearbeiten</a:t>
            </a:r>
          </a:p>
        </p:txBody>
      </p:sp>
      <p:sp>
        <p:nvSpPr>
          <p:cNvPr id="14" name="Textplatzhalter 13">
            <a:extLst>
              <a:ext uri="{FF2B5EF4-FFF2-40B4-BE49-F238E27FC236}">
                <a16:creationId xmlns:a16="http://schemas.microsoft.com/office/drawing/2014/main" id="{A7A8512D-4747-405D-9FEA-7AC6D0A42000}"/>
              </a:ext>
            </a:extLst>
          </p:cNvPr>
          <p:cNvSpPr>
            <a:spLocks noGrp="1"/>
          </p:cNvSpPr>
          <p:nvPr>
            <p:ph type="body" sz="quarter" idx="15"/>
          </p:nvPr>
        </p:nvSpPr>
        <p:spPr>
          <a:xfrm>
            <a:off x="541338" y="1893600"/>
            <a:ext cx="5375275" cy="40644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extplatzhalter 13">
            <a:extLst>
              <a:ext uri="{FF2B5EF4-FFF2-40B4-BE49-F238E27FC236}">
                <a16:creationId xmlns:a16="http://schemas.microsoft.com/office/drawing/2014/main" id="{8082A592-0DD0-4C8E-983F-DA1CFEC25A8A}"/>
              </a:ext>
            </a:extLst>
          </p:cNvPr>
          <p:cNvSpPr>
            <a:spLocks noGrp="1"/>
          </p:cNvSpPr>
          <p:nvPr>
            <p:ph type="body" sz="quarter" idx="16"/>
          </p:nvPr>
        </p:nvSpPr>
        <p:spPr>
          <a:xfrm>
            <a:off x="6276975" y="1891900"/>
            <a:ext cx="5375275" cy="40644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180175259"/>
      </p:ext>
    </p:extLst>
  </p:cSld>
  <p:clrMapOvr>
    <a:masterClrMapping/>
  </p:clrMapOvr>
  <p:extLst>
    <p:ext uri="{DCECCB84-F9BA-43D5-87BE-67443E8EF086}">
      <p15:sldGuideLst xmlns:p15="http://schemas.microsoft.com/office/powerpoint/2012/main">
        <p15:guide id="1" pos="2563">
          <p15:clr>
            <a:srgbClr val="FBAE40"/>
          </p15:clr>
        </p15:guide>
        <p15:guide id="2" pos="2789">
          <p15:clr>
            <a:srgbClr val="FBAE40"/>
          </p15:clr>
        </p15:guide>
        <p15:guide id="3" pos="3727">
          <p15:clr>
            <a:srgbClr val="FBAE40"/>
          </p15:clr>
        </p15:guide>
        <p15:guide id="4" pos="4891">
          <p15:clr>
            <a:srgbClr val="FBAE40"/>
          </p15:clr>
        </p15:guide>
        <p15:guide id="5" pos="5117">
          <p15:clr>
            <a:srgbClr val="FBAE40"/>
          </p15:clr>
        </p15:guide>
        <p15:guide id="6" pos="3953">
          <p15:clr>
            <a:srgbClr val="FBAE40"/>
          </p15:clr>
        </p15:guide>
        <p15:guide id="7" orient="horz" pos="1191">
          <p15:clr>
            <a:srgbClr val="FBAE40"/>
          </p15:clr>
        </p15:guide>
        <p15:guide id="8" orient="horz" pos="804">
          <p15:clr>
            <a:srgbClr val="FBAE40"/>
          </p15:clr>
        </p15:guide>
        <p15:guide id="9" orient="horz" pos="54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ild links, Text">
    <p:spTree>
      <p:nvGrpSpPr>
        <p:cNvPr id="1" name=""/>
        <p:cNvGrpSpPr/>
        <p:nvPr/>
      </p:nvGrpSpPr>
      <p:grpSpPr>
        <a:xfrm>
          <a:off x="0" y="0"/>
          <a:ext cx="0" cy="0"/>
          <a:chOff x="0" y="0"/>
          <a:chExt cx="0" cy="0"/>
        </a:xfrm>
      </p:grpSpPr>
      <p:pic>
        <p:nvPicPr>
          <p:cNvPr id="18" name="Grafik 17">
            <a:extLst>
              <a:ext uri="{FF2B5EF4-FFF2-40B4-BE49-F238E27FC236}">
                <a16:creationId xmlns:a16="http://schemas.microsoft.com/office/drawing/2014/main" id="{B39934C5-1336-4833-8D32-6647A79544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629" b="9749"/>
          <a:stretch/>
        </p:blipFill>
        <p:spPr>
          <a:xfrm>
            <a:off x="0" y="780515"/>
            <a:ext cx="12192000" cy="6077486"/>
          </a:xfrm>
          <a:prstGeom prst="rect">
            <a:avLst/>
          </a:prstGeom>
        </p:spPr>
      </p:pic>
      <p:sp>
        <p:nvSpPr>
          <p:cNvPr id="17" name="Rechteck 16">
            <a:extLst>
              <a:ext uri="{FF2B5EF4-FFF2-40B4-BE49-F238E27FC236}">
                <a16:creationId xmlns:a16="http://schemas.microsoft.com/office/drawing/2014/main" id="{8201E952-67F4-4583-A33B-C7D798E7B436}"/>
              </a:ext>
            </a:extLst>
          </p:cNvPr>
          <p:cNvSpPr/>
          <p:nvPr userDrawn="1"/>
        </p:nvSpPr>
        <p:spPr>
          <a:xfrm>
            <a:off x="5984876" y="1808157"/>
            <a:ext cx="3564000" cy="52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15">
            <a:extLst>
              <a:ext uri="{FF2B5EF4-FFF2-40B4-BE49-F238E27FC236}">
                <a16:creationId xmlns:a16="http://schemas.microsoft.com/office/drawing/2014/main" id="{172D0412-24AD-4072-ABB0-1FABFABACB3F}"/>
              </a:ext>
            </a:extLst>
          </p:cNvPr>
          <p:cNvSpPr/>
          <p:nvPr userDrawn="1"/>
        </p:nvSpPr>
        <p:spPr>
          <a:xfrm>
            <a:off x="0" y="2771435"/>
            <a:ext cx="7610400" cy="121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ABE17CAD-9242-4E99-AC88-A403DFFE640A}"/>
              </a:ext>
            </a:extLst>
          </p:cNvPr>
          <p:cNvSpPr>
            <a:spLocks noGrp="1"/>
          </p:cNvSpPr>
          <p:nvPr>
            <p:ph type="title"/>
          </p:nvPr>
        </p:nvSpPr>
        <p:spPr>
          <a:xfrm>
            <a:off x="6275388" y="1723328"/>
            <a:ext cx="5376862" cy="807353"/>
          </a:xfrm>
        </p:spPr>
        <p:txBody>
          <a:bodyPr/>
          <a:lstStyle>
            <a:lvl1pPr>
              <a:lnSpc>
                <a:spcPct val="83000"/>
              </a:lnSpc>
              <a:defRPr sz="3600">
                <a:solidFill>
                  <a:schemeClr val="tx1"/>
                </a:solidFill>
              </a:defRPr>
            </a:lvl1pPr>
          </a:lstStyle>
          <a:p>
            <a:r>
              <a:rPr lang="de-DE"/>
              <a:t>Mastertitelformat bearbeiten</a:t>
            </a:r>
            <a:endParaRPr lang="de-DE" dirty="0"/>
          </a:p>
        </p:txBody>
      </p:sp>
      <p:sp>
        <p:nvSpPr>
          <p:cNvPr id="4" name="Datumsplatzhalter 3">
            <a:extLst>
              <a:ext uri="{FF2B5EF4-FFF2-40B4-BE49-F238E27FC236}">
                <a16:creationId xmlns:a16="http://schemas.microsoft.com/office/drawing/2014/main" id="{56E5877C-524D-4353-854F-DD18C55950CE}"/>
              </a:ext>
            </a:extLst>
          </p:cNvPr>
          <p:cNvSpPr>
            <a:spLocks noGrp="1"/>
          </p:cNvSpPr>
          <p:nvPr>
            <p:ph type="dt" sz="half" idx="10"/>
          </p:nvPr>
        </p:nvSpPr>
        <p:spPr/>
        <p:txBody>
          <a:bodyPr/>
          <a:lstStyle/>
          <a:p>
            <a:fld id="{5C9B3EFC-73B4-4F9B-B351-77FBDBC5535B}" type="datetime1">
              <a:rPr lang="de-DE" smtClean="0"/>
              <a:t>05.12.2023</a:t>
            </a:fld>
            <a:endParaRPr lang="de-DE"/>
          </a:p>
        </p:txBody>
      </p:sp>
      <p:sp>
        <p:nvSpPr>
          <p:cNvPr id="5" name="Fußzeilenplatzhalter 4">
            <a:extLst>
              <a:ext uri="{FF2B5EF4-FFF2-40B4-BE49-F238E27FC236}">
                <a16:creationId xmlns:a16="http://schemas.microsoft.com/office/drawing/2014/main" id="{EEFEC81A-3222-4EB5-A5F1-8CDAAD0D78E5}"/>
              </a:ext>
            </a:extLst>
          </p:cNvPr>
          <p:cNvSpPr>
            <a:spLocks noGrp="1"/>
          </p:cNvSpPr>
          <p:nvPr>
            <p:ph type="ftr" sz="quarter" idx="11"/>
          </p:nvPr>
        </p:nvSpPr>
        <p:spPr>
          <a:xfrm>
            <a:off x="1516855" y="6380160"/>
            <a:ext cx="6595269" cy="216000"/>
          </a:xfrm>
        </p:spPr>
        <p:txBody>
          <a:bodyPr/>
          <a:lstStyle/>
          <a:p>
            <a:r>
              <a:rPr lang="de-DE" dirty="0"/>
              <a:t>Titel der Präsentation</a:t>
            </a:r>
          </a:p>
        </p:txBody>
      </p:sp>
      <p:sp>
        <p:nvSpPr>
          <p:cNvPr id="6" name="Foliennummernplatzhalter 5">
            <a:extLst>
              <a:ext uri="{FF2B5EF4-FFF2-40B4-BE49-F238E27FC236}">
                <a16:creationId xmlns:a16="http://schemas.microsoft.com/office/drawing/2014/main" id="{AB43E140-BFF2-41C3-8EEA-F9F6456531C2}"/>
              </a:ext>
            </a:extLst>
          </p:cNvPr>
          <p:cNvSpPr>
            <a:spLocks noGrp="1"/>
          </p:cNvSpPr>
          <p:nvPr>
            <p:ph type="sldNum" sz="quarter" idx="12"/>
          </p:nvPr>
        </p:nvSpPr>
        <p:spPr/>
        <p:txBody>
          <a:bodyPr/>
          <a:lstStyle/>
          <a:p>
            <a:fld id="{C13A79DA-7194-4737-8AC5-F4659E91EE38}" type="slidenum">
              <a:rPr lang="de-DE" smtClean="0"/>
              <a:t>‹Nr.›</a:t>
            </a:fld>
            <a:endParaRPr lang="de-DE"/>
          </a:p>
        </p:txBody>
      </p:sp>
      <p:sp>
        <p:nvSpPr>
          <p:cNvPr id="14" name="Textplatzhalter 13">
            <a:extLst>
              <a:ext uri="{FF2B5EF4-FFF2-40B4-BE49-F238E27FC236}">
                <a16:creationId xmlns:a16="http://schemas.microsoft.com/office/drawing/2014/main" id="{A7A8512D-4747-405D-9FEA-7AC6D0A42000}"/>
              </a:ext>
            </a:extLst>
          </p:cNvPr>
          <p:cNvSpPr>
            <a:spLocks noGrp="1"/>
          </p:cNvSpPr>
          <p:nvPr>
            <p:ph type="body" sz="quarter" idx="15"/>
          </p:nvPr>
        </p:nvSpPr>
        <p:spPr>
          <a:xfrm>
            <a:off x="6275388" y="2862006"/>
            <a:ext cx="5376862" cy="3091232"/>
          </a:xfrm>
        </p:spPr>
        <p:txBody>
          <a:bodyPr/>
          <a:lstStyle>
            <a:lvl1pPr>
              <a:defRPr>
                <a:solidFill>
                  <a:schemeClr val="tx1"/>
                </a:solidFill>
              </a:defRPr>
            </a:lvl1pPr>
            <a:lvl4pPr>
              <a:defRPr>
                <a:solidFill>
                  <a:schemeClr val="tx1"/>
                </a:solidFill>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Bildplatzhalter 8">
            <a:extLst>
              <a:ext uri="{FF2B5EF4-FFF2-40B4-BE49-F238E27FC236}">
                <a16:creationId xmlns:a16="http://schemas.microsoft.com/office/drawing/2014/main" id="{16902343-9C3B-42E9-8774-9E1629E66211}"/>
              </a:ext>
            </a:extLst>
          </p:cNvPr>
          <p:cNvSpPr>
            <a:spLocks noGrp="1"/>
          </p:cNvSpPr>
          <p:nvPr>
            <p:ph type="pic" sz="quarter" idx="16"/>
          </p:nvPr>
        </p:nvSpPr>
        <p:spPr>
          <a:xfrm>
            <a:off x="1766523" y="1483520"/>
            <a:ext cx="3353165" cy="4276724"/>
          </a:xfrm>
          <a:solidFill>
            <a:schemeClr val="accent6"/>
          </a:solidFill>
        </p:spPr>
        <p:txBody>
          <a:bodyPr/>
          <a:lstStyle/>
          <a:p>
            <a:r>
              <a:rPr lang="de-DE"/>
              <a:t>Bild durch Klicken auf Symbol hinzufügen</a:t>
            </a:r>
            <a:endParaRPr lang="de-DE" dirty="0"/>
          </a:p>
        </p:txBody>
      </p:sp>
      <p:sp>
        <p:nvSpPr>
          <p:cNvPr id="13" name="Textplatzhalter 12">
            <a:extLst>
              <a:ext uri="{FF2B5EF4-FFF2-40B4-BE49-F238E27FC236}">
                <a16:creationId xmlns:a16="http://schemas.microsoft.com/office/drawing/2014/main" id="{8174CE05-B9E2-4CE1-A8A2-47DDA3482210}"/>
              </a:ext>
            </a:extLst>
          </p:cNvPr>
          <p:cNvSpPr>
            <a:spLocks noGrp="1"/>
          </p:cNvSpPr>
          <p:nvPr>
            <p:ph type="body" sz="quarter" idx="17"/>
          </p:nvPr>
        </p:nvSpPr>
        <p:spPr>
          <a:xfrm>
            <a:off x="1767600" y="5793289"/>
            <a:ext cx="3351600" cy="163011"/>
          </a:xfrm>
        </p:spPr>
        <p:txBody>
          <a:bodyPr/>
          <a:lstStyle>
            <a:lvl1pPr>
              <a:lnSpc>
                <a:spcPct val="111000"/>
              </a:lnSpc>
              <a:spcBef>
                <a:spcPts val="0"/>
              </a:spcBef>
              <a:spcAft>
                <a:spcPts val="0"/>
              </a:spcAft>
              <a:defRPr sz="1200">
                <a:solidFill>
                  <a:schemeClr val="tx1"/>
                </a:solidFill>
                <a:latin typeface="+mj-lt"/>
              </a:defRPr>
            </a:lvl1pPr>
            <a:lvl2pPr>
              <a:lnSpc>
                <a:spcPct val="111000"/>
              </a:lnSpc>
              <a:spcBef>
                <a:spcPts val="0"/>
              </a:spcBef>
              <a:spcAft>
                <a:spcPts val="0"/>
              </a:spcAft>
              <a:defRPr sz="1200" b="0">
                <a:solidFill>
                  <a:schemeClr val="tx1"/>
                </a:solidFill>
                <a:latin typeface="+mj-lt"/>
              </a:defRPr>
            </a:lvl2pPr>
            <a:lvl3pPr marL="0" indent="0">
              <a:spcAft>
                <a:spcPts val="0"/>
              </a:spcAft>
              <a:buNone/>
              <a:defRPr sz="1200">
                <a:solidFill>
                  <a:schemeClr val="tx1"/>
                </a:solidFill>
                <a:latin typeface="+mj-lt"/>
              </a:defRPr>
            </a:lvl3pPr>
            <a:lvl4pPr marL="0" indent="0">
              <a:lnSpc>
                <a:spcPct val="111000"/>
              </a:lnSpc>
              <a:spcAft>
                <a:spcPts val="0"/>
              </a:spcAft>
              <a:buNone/>
              <a:defRPr sz="1200">
                <a:solidFill>
                  <a:schemeClr val="tx1"/>
                </a:solidFill>
                <a:latin typeface="+mj-lt"/>
              </a:defRPr>
            </a:lvl4pPr>
            <a:lvl5pPr marL="0" indent="0">
              <a:lnSpc>
                <a:spcPct val="111000"/>
              </a:lnSpc>
              <a:spcAft>
                <a:spcPts val="0"/>
              </a:spcAft>
              <a:buNone/>
              <a:defRPr sz="1200">
                <a:solidFill>
                  <a:schemeClr val="tx1"/>
                </a:solidFill>
                <a:latin typeface="+mj-lt"/>
              </a:defRPr>
            </a:lvl5pPr>
            <a:lvl6pPr marL="306000" indent="0">
              <a:buNone/>
              <a:defRPr/>
            </a:lvl6pPr>
          </a:lstStyle>
          <a:p>
            <a:pPr lvl="0"/>
            <a:r>
              <a:rPr lang="de-DE"/>
              <a:t>Mastertextformat bearbeiten</a:t>
            </a:r>
          </a:p>
        </p:txBody>
      </p:sp>
      <p:pic>
        <p:nvPicPr>
          <p:cNvPr id="15" name="Grafik 14">
            <a:extLst>
              <a:ext uri="{FF2B5EF4-FFF2-40B4-BE49-F238E27FC236}">
                <a16:creationId xmlns:a16="http://schemas.microsoft.com/office/drawing/2014/main" id="{DF7131BA-F441-4156-98A0-CA88399B51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64000" y="157398"/>
            <a:ext cx="864000" cy="470450"/>
          </a:xfrm>
          <a:prstGeom prst="rect">
            <a:avLst/>
          </a:prstGeom>
        </p:spPr>
      </p:pic>
    </p:spTree>
    <p:extLst>
      <p:ext uri="{BB962C8B-B14F-4D97-AF65-F5344CB8AC3E}">
        <p14:creationId xmlns:p14="http://schemas.microsoft.com/office/powerpoint/2010/main" val="4100002023"/>
      </p:ext>
    </p:extLst>
  </p:cSld>
  <p:clrMapOvr>
    <a:masterClrMapping/>
  </p:clrMapOvr>
  <p:extLst>
    <p:ext uri="{DCECCB84-F9BA-43D5-87BE-67443E8EF086}">
      <p15:sldGuideLst xmlns:p15="http://schemas.microsoft.com/office/powerpoint/2012/main">
        <p15:guide id="1" pos="1096" userDrawn="1">
          <p15:clr>
            <a:srgbClr val="FBAE40"/>
          </p15:clr>
        </p15:guide>
        <p15:guide id="2" pos="3205" userDrawn="1">
          <p15:clr>
            <a:srgbClr val="FBAE40"/>
          </p15:clr>
        </p15:guide>
        <p15:guide id="6" pos="3953">
          <p15:clr>
            <a:srgbClr val="FBAE40"/>
          </p15:clr>
        </p15:guide>
        <p15:guide id="7" orient="horz" pos="1085" userDrawn="1">
          <p15:clr>
            <a:srgbClr val="FBAE40"/>
          </p15:clr>
        </p15:guide>
        <p15:guide id="8" orient="horz" pos="1802" userDrawn="1">
          <p15:clr>
            <a:srgbClr val="FBAE40"/>
          </p15:clr>
        </p15:guide>
        <p15:guide id="9" orient="horz" pos="91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Zitat">
    <p:spTree>
      <p:nvGrpSpPr>
        <p:cNvPr id="1" name=""/>
        <p:cNvGrpSpPr/>
        <p:nvPr/>
      </p:nvGrpSpPr>
      <p:grpSpPr>
        <a:xfrm>
          <a:off x="0" y="0"/>
          <a:ext cx="0" cy="0"/>
          <a:chOff x="0" y="0"/>
          <a:chExt cx="0" cy="0"/>
        </a:xfrm>
      </p:grpSpPr>
      <p:pic>
        <p:nvPicPr>
          <p:cNvPr id="18" name="Grafik 17">
            <a:extLst>
              <a:ext uri="{FF2B5EF4-FFF2-40B4-BE49-F238E27FC236}">
                <a16:creationId xmlns:a16="http://schemas.microsoft.com/office/drawing/2014/main" id="{B39934C5-1336-4833-8D32-6647A79544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629" b="9749"/>
          <a:stretch/>
        </p:blipFill>
        <p:spPr>
          <a:xfrm>
            <a:off x="0" y="780515"/>
            <a:ext cx="12192000" cy="6077486"/>
          </a:xfrm>
          <a:prstGeom prst="rect">
            <a:avLst/>
          </a:prstGeom>
        </p:spPr>
      </p:pic>
      <p:sp>
        <p:nvSpPr>
          <p:cNvPr id="4" name="Datumsplatzhalter 3">
            <a:extLst>
              <a:ext uri="{FF2B5EF4-FFF2-40B4-BE49-F238E27FC236}">
                <a16:creationId xmlns:a16="http://schemas.microsoft.com/office/drawing/2014/main" id="{56E5877C-524D-4353-854F-DD18C55950CE}"/>
              </a:ext>
            </a:extLst>
          </p:cNvPr>
          <p:cNvSpPr>
            <a:spLocks noGrp="1"/>
          </p:cNvSpPr>
          <p:nvPr>
            <p:ph type="dt" sz="half" idx="10"/>
          </p:nvPr>
        </p:nvSpPr>
        <p:spPr/>
        <p:txBody>
          <a:bodyPr/>
          <a:lstStyle/>
          <a:p>
            <a:fld id="{47C6173E-F8B7-4814-97EB-F48660200530}" type="datetime1">
              <a:rPr lang="de-DE" smtClean="0"/>
              <a:t>05.12.2023</a:t>
            </a:fld>
            <a:endParaRPr lang="de-DE"/>
          </a:p>
        </p:txBody>
      </p:sp>
      <p:sp>
        <p:nvSpPr>
          <p:cNvPr id="5" name="Fußzeilenplatzhalter 4">
            <a:extLst>
              <a:ext uri="{FF2B5EF4-FFF2-40B4-BE49-F238E27FC236}">
                <a16:creationId xmlns:a16="http://schemas.microsoft.com/office/drawing/2014/main" id="{EEFEC81A-3222-4EB5-A5F1-8CDAAD0D78E5}"/>
              </a:ext>
            </a:extLst>
          </p:cNvPr>
          <p:cNvSpPr>
            <a:spLocks noGrp="1"/>
          </p:cNvSpPr>
          <p:nvPr>
            <p:ph type="ftr" sz="quarter" idx="11"/>
          </p:nvPr>
        </p:nvSpPr>
        <p:spPr>
          <a:xfrm>
            <a:off x="1516855" y="6380160"/>
            <a:ext cx="6595269" cy="216000"/>
          </a:xfrm>
        </p:spPr>
        <p:txBody>
          <a:bodyPr/>
          <a:lstStyle/>
          <a:p>
            <a:r>
              <a:rPr lang="de-DE" dirty="0"/>
              <a:t>Titel der Präsentation</a:t>
            </a:r>
          </a:p>
        </p:txBody>
      </p:sp>
      <p:sp>
        <p:nvSpPr>
          <p:cNvPr id="6" name="Foliennummernplatzhalter 5">
            <a:extLst>
              <a:ext uri="{FF2B5EF4-FFF2-40B4-BE49-F238E27FC236}">
                <a16:creationId xmlns:a16="http://schemas.microsoft.com/office/drawing/2014/main" id="{AB43E140-BFF2-41C3-8EEA-F9F6456531C2}"/>
              </a:ext>
            </a:extLst>
          </p:cNvPr>
          <p:cNvSpPr>
            <a:spLocks noGrp="1"/>
          </p:cNvSpPr>
          <p:nvPr>
            <p:ph type="sldNum" sz="quarter" idx="12"/>
          </p:nvPr>
        </p:nvSpPr>
        <p:spPr/>
        <p:txBody>
          <a:bodyPr/>
          <a:lstStyle/>
          <a:p>
            <a:fld id="{C13A79DA-7194-4737-8AC5-F4659E91EE38}" type="slidenum">
              <a:rPr lang="de-DE" smtClean="0"/>
              <a:t>‹Nr.›</a:t>
            </a:fld>
            <a:endParaRPr lang="de-DE"/>
          </a:p>
        </p:txBody>
      </p:sp>
      <p:pic>
        <p:nvPicPr>
          <p:cNvPr id="15" name="Grafik 14">
            <a:extLst>
              <a:ext uri="{FF2B5EF4-FFF2-40B4-BE49-F238E27FC236}">
                <a16:creationId xmlns:a16="http://schemas.microsoft.com/office/drawing/2014/main" id="{DF7131BA-F441-4156-98A0-CA88399B51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64000" y="157398"/>
            <a:ext cx="864000" cy="470450"/>
          </a:xfrm>
          <a:prstGeom prst="rect">
            <a:avLst/>
          </a:prstGeom>
        </p:spPr>
      </p:pic>
      <p:sp>
        <p:nvSpPr>
          <p:cNvPr id="10" name="Textplatzhalter 9">
            <a:extLst>
              <a:ext uri="{FF2B5EF4-FFF2-40B4-BE49-F238E27FC236}">
                <a16:creationId xmlns:a16="http://schemas.microsoft.com/office/drawing/2014/main" id="{58EC2E87-6703-4500-8CB7-2011556C1A09}"/>
              </a:ext>
            </a:extLst>
          </p:cNvPr>
          <p:cNvSpPr>
            <a:spLocks noGrp="1"/>
          </p:cNvSpPr>
          <p:nvPr>
            <p:ph type="body" sz="quarter" idx="13"/>
          </p:nvPr>
        </p:nvSpPr>
        <p:spPr>
          <a:xfrm>
            <a:off x="541338" y="1327367"/>
            <a:ext cx="8326437" cy="4628933"/>
          </a:xfrm>
        </p:spPr>
        <p:txBody>
          <a:bodyPr/>
          <a:lstStyle>
            <a:lvl1pPr>
              <a:lnSpc>
                <a:spcPct val="92000"/>
              </a:lnSpc>
              <a:spcBef>
                <a:spcPts val="0"/>
              </a:spcBef>
              <a:spcAft>
                <a:spcPts val="0"/>
              </a:spcAft>
              <a:defRPr sz="6600" b="1">
                <a:solidFill>
                  <a:schemeClr val="accent3"/>
                </a:solidFill>
                <a:latin typeface="+mj-lt"/>
              </a:defRPr>
            </a:lvl1pPr>
            <a:lvl2pPr>
              <a:lnSpc>
                <a:spcPct val="100000"/>
              </a:lnSpc>
              <a:spcBef>
                <a:spcPts val="1200"/>
              </a:spcBef>
              <a:spcAft>
                <a:spcPts val="0"/>
              </a:spcAft>
              <a:defRPr sz="2200" b="0">
                <a:latin typeface="+mj-lt"/>
              </a:defRPr>
            </a:lvl2pPr>
            <a:lvl3pPr marL="0" indent="0">
              <a:lnSpc>
                <a:spcPct val="100000"/>
              </a:lnSpc>
              <a:spcAft>
                <a:spcPts val="0"/>
              </a:spcAft>
              <a:buNone/>
              <a:defRPr sz="2200">
                <a:latin typeface="+mj-lt"/>
              </a:defRPr>
            </a:lvl3pPr>
            <a:lvl4pPr marL="0" indent="0">
              <a:lnSpc>
                <a:spcPct val="100000"/>
              </a:lnSpc>
              <a:spcAft>
                <a:spcPts val="0"/>
              </a:spcAft>
              <a:buNone/>
              <a:defRPr sz="2200">
                <a:latin typeface="+mj-lt"/>
              </a:defRPr>
            </a:lvl4pPr>
            <a:lvl5pPr marL="0" indent="0">
              <a:lnSpc>
                <a:spcPct val="100000"/>
              </a:lnSpc>
              <a:spcAft>
                <a:spcPts val="0"/>
              </a:spcAft>
              <a:buNone/>
              <a:defRPr sz="2200">
                <a:latin typeface="+mj-lt"/>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1" name="Bildplatzhalter 8">
            <a:extLst>
              <a:ext uri="{FF2B5EF4-FFF2-40B4-BE49-F238E27FC236}">
                <a16:creationId xmlns:a16="http://schemas.microsoft.com/office/drawing/2014/main" id="{6DD8F2C3-0CC7-4151-A142-CB63606A95C0}"/>
              </a:ext>
            </a:extLst>
          </p:cNvPr>
          <p:cNvSpPr>
            <a:spLocks noGrp="1"/>
          </p:cNvSpPr>
          <p:nvPr>
            <p:ph type="pic" sz="quarter" idx="16"/>
          </p:nvPr>
        </p:nvSpPr>
        <p:spPr>
          <a:xfrm>
            <a:off x="9229726" y="2927326"/>
            <a:ext cx="2228849" cy="2842444"/>
          </a:xfrm>
          <a:solidFill>
            <a:schemeClr val="accent6"/>
          </a:solidFill>
        </p:spPr>
        <p:txBody>
          <a:bodyPr/>
          <a:lstStyle/>
          <a:p>
            <a:r>
              <a:rPr lang="de-DE"/>
              <a:t>Bild durch Klicken auf Symbol hinzufügen</a:t>
            </a:r>
            <a:endParaRPr lang="de-DE" dirty="0"/>
          </a:p>
        </p:txBody>
      </p:sp>
      <p:sp>
        <p:nvSpPr>
          <p:cNvPr id="12" name="Textplatzhalter 11">
            <a:extLst>
              <a:ext uri="{FF2B5EF4-FFF2-40B4-BE49-F238E27FC236}">
                <a16:creationId xmlns:a16="http://schemas.microsoft.com/office/drawing/2014/main" id="{B5D2C956-0D92-43BA-9D60-A8726C0D606B}"/>
              </a:ext>
            </a:extLst>
          </p:cNvPr>
          <p:cNvSpPr>
            <a:spLocks noGrp="1"/>
          </p:cNvSpPr>
          <p:nvPr>
            <p:ph type="body" sz="quarter" idx="17" hasCustomPrompt="1"/>
          </p:nvPr>
        </p:nvSpPr>
        <p:spPr>
          <a:xfrm>
            <a:off x="10478400" y="5380300"/>
            <a:ext cx="1713600" cy="576000"/>
          </a:xfrm>
          <a:solidFill>
            <a:schemeClr val="accent2"/>
          </a:solidFill>
        </p:spPr>
        <p:txBody>
          <a:bodyPr/>
          <a:lstStyle>
            <a:lvl1pPr>
              <a:defRPr sz="100">
                <a:solidFill>
                  <a:schemeClr val="accent2"/>
                </a:solidFill>
              </a:defRPr>
            </a:lvl1pPr>
          </a:lstStyle>
          <a:p>
            <a:pPr lvl="0"/>
            <a:r>
              <a:rPr lang="de-DE" dirty="0"/>
              <a:t>.</a:t>
            </a:r>
          </a:p>
        </p:txBody>
      </p:sp>
    </p:spTree>
    <p:extLst>
      <p:ext uri="{BB962C8B-B14F-4D97-AF65-F5344CB8AC3E}">
        <p14:creationId xmlns:p14="http://schemas.microsoft.com/office/powerpoint/2010/main" val="4253504777"/>
      </p:ext>
    </p:extLst>
  </p:cSld>
  <p:clrMapOvr>
    <a:masterClrMapping/>
  </p:clrMapOvr>
  <p:extLst>
    <p:ext uri="{DCECCB84-F9BA-43D5-87BE-67443E8EF086}">
      <p15:sldGuideLst xmlns:p15="http://schemas.microsoft.com/office/powerpoint/2012/main">
        <p15:guide id="6" pos="5586" userDrawn="1">
          <p15:clr>
            <a:srgbClr val="FBAE40"/>
          </p15:clr>
        </p15:guide>
        <p15:guide id="9" orient="horz" pos="834" userDrawn="1">
          <p15:clr>
            <a:srgbClr val="FBAE40"/>
          </p15:clr>
        </p15:guide>
        <p15:guide id="10" pos="581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gram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E17CAD-9242-4E99-AC88-A403DFFE640A}"/>
              </a:ext>
            </a:extLst>
          </p:cNvPr>
          <p:cNvSpPr>
            <a:spLocks noGrp="1"/>
          </p:cNvSpPr>
          <p:nvPr>
            <p:ph type="title"/>
          </p:nvPr>
        </p:nvSpPr>
        <p:spPr>
          <a:xfrm>
            <a:off x="541338" y="869047"/>
            <a:ext cx="11110912" cy="807353"/>
          </a:xfrm>
        </p:spPr>
        <p:txBody>
          <a:bodyPr/>
          <a:lstStyle/>
          <a:p>
            <a:r>
              <a:rPr lang="de-DE"/>
              <a:t>Mastertitelformat bearbeiten</a:t>
            </a:r>
            <a:endParaRPr lang="de-DE" dirty="0"/>
          </a:p>
        </p:txBody>
      </p:sp>
      <p:sp>
        <p:nvSpPr>
          <p:cNvPr id="4" name="Datumsplatzhalter 3">
            <a:extLst>
              <a:ext uri="{FF2B5EF4-FFF2-40B4-BE49-F238E27FC236}">
                <a16:creationId xmlns:a16="http://schemas.microsoft.com/office/drawing/2014/main" id="{56E5877C-524D-4353-854F-DD18C55950CE}"/>
              </a:ext>
            </a:extLst>
          </p:cNvPr>
          <p:cNvSpPr>
            <a:spLocks noGrp="1"/>
          </p:cNvSpPr>
          <p:nvPr>
            <p:ph type="dt" sz="half" idx="10"/>
          </p:nvPr>
        </p:nvSpPr>
        <p:spPr/>
        <p:txBody>
          <a:bodyPr/>
          <a:lstStyle/>
          <a:p>
            <a:fld id="{BE50AA3F-86C2-440D-9E4B-F9C9A11F962B}" type="datetime1">
              <a:rPr lang="de-DE" smtClean="0"/>
              <a:t>05.12.2023</a:t>
            </a:fld>
            <a:endParaRPr lang="de-DE"/>
          </a:p>
        </p:txBody>
      </p:sp>
      <p:sp>
        <p:nvSpPr>
          <p:cNvPr id="5" name="Fußzeilenplatzhalter 4">
            <a:extLst>
              <a:ext uri="{FF2B5EF4-FFF2-40B4-BE49-F238E27FC236}">
                <a16:creationId xmlns:a16="http://schemas.microsoft.com/office/drawing/2014/main" id="{EEFEC81A-3222-4EB5-A5F1-8CDAAD0D78E5}"/>
              </a:ext>
            </a:extLst>
          </p:cNvPr>
          <p:cNvSpPr>
            <a:spLocks noGrp="1"/>
          </p:cNvSpPr>
          <p:nvPr>
            <p:ph type="ftr" sz="quarter" idx="11"/>
          </p:nvPr>
        </p:nvSpPr>
        <p:spPr>
          <a:xfrm>
            <a:off x="1516855" y="6380160"/>
            <a:ext cx="6595269" cy="216000"/>
          </a:xfrm>
        </p:spPr>
        <p:txBody>
          <a:bodyPr/>
          <a:lstStyle/>
          <a:p>
            <a:r>
              <a:rPr lang="de-DE" dirty="0"/>
              <a:t>Titel der Präsentation</a:t>
            </a:r>
          </a:p>
        </p:txBody>
      </p:sp>
      <p:sp>
        <p:nvSpPr>
          <p:cNvPr id="6" name="Foliennummernplatzhalter 5">
            <a:extLst>
              <a:ext uri="{FF2B5EF4-FFF2-40B4-BE49-F238E27FC236}">
                <a16:creationId xmlns:a16="http://schemas.microsoft.com/office/drawing/2014/main" id="{AB43E140-BFF2-41C3-8EEA-F9F6456531C2}"/>
              </a:ext>
            </a:extLst>
          </p:cNvPr>
          <p:cNvSpPr>
            <a:spLocks noGrp="1"/>
          </p:cNvSpPr>
          <p:nvPr>
            <p:ph type="sldNum" sz="quarter" idx="12"/>
          </p:nvPr>
        </p:nvSpPr>
        <p:spPr/>
        <p:txBody>
          <a:bodyPr/>
          <a:lstStyle/>
          <a:p>
            <a:fld id="{C13A79DA-7194-4737-8AC5-F4659E91EE38}" type="slidenum">
              <a:rPr lang="de-DE" smtClean="0"/>
              <a:t>‹Nr.›</a:t>
            </a:fld>
            <a:endParaRPr lang="de-DE"/>
          </a:p>
        </p:txBody>
      </p:sp>
      <p:sp>
        <p:nvSpPr>
          <p:cNvPr id="10" name="Textplatzhalter 9">
            <a:extLst>
              <a:ext uri="{FF2B5EF4-FFF2-40B4-BE49-F238E27FC236}">
                <a16:creationId xmlns:a16="http://schemas.microsoft.com/office/drawing/2014/main" id="{9B540FF4-658A-4DC8-9538-8DD849FEF6D5}"/>
              </a:ext>
            </a:extLst>
          </p:cNvPr>
          <p:cNvSpPr>
            <a:spLocks noGrp="1"/>
          </p:cNvSpPr>
          <p:nvPr>
            <p:ph type="body" sz="quarter" idx="13"/>
          </p:nvPr>
        </p:nvSpPr>
        <p:spPr>
          <a:xfrm>
            <a:off x="541338" y="1278546"/>
            <a:ext cx="11110912" cy="396000"/>
          </a:xfrm>
        </p:spPr>
        <p:txBody>
          <a:bodyPr/>
          <a:lstStyle>
            <a:lvl1pPr>
              <a:lnSpc>
                <a:spcPct val="96000"/>
              </a:lnSpc>
              <a:spcBef>
                <a:spcPts val="0"/>
              </a:spcBef>
              <a:spcAft>
                <a:spcPts val="0"/>
              </a:spcAft>
              <a:defRPr sz="2800">
                <a:solidFill>
                  <a:schemeClr val="tx1"/>
                </a:solidFill>
                <a:latin typeface="+mj-lt"/>
              </a:defRPr>
            </a:lvl1pPr>
            <a:lvl2pPr>
              <a:lnSpc>
                <a:spcPct val="96000"/>
              </a:lnSpc>
              <a:spcBef>
                <a:spcPts val="0"/>
              </a:spcBef>
              <a:spcAft>
                <a:spcPts val="0"/>
              </a:spcAft>
              <a:defRPr sz="2800"/>
            </a:lvl2pPr>
            <a:lvl3pPr marL="0" indent="0">
              <a:lnSpc>
                <a:spcPct val="96000"/>
              </a:lnSpc>
              <a:spcAft>
                <a:spcPts val="0"/>
              </a:spcAft>
              <a:buNone/>
              <a:defRPr sz="2800"/>
            </a:lvl3pPr>
            <a:lvl4pPr marL="0" indent="0">
              <a:lnSpc>
                <a:spcPct val="96000"/>
              </a:lnSpc>
              <a:spcAft>
                <a:spcPts val="0"/>
              </a:spcAft>
              <a:buNone/>
              <a:defRPr sz="2800"/>
            </a:lvl4pPr>
            <a:lvl5pPr marL="0" indent="0">
              <a:lnSpc>
                <a:spcPct val="96000"/>
              </a:lnSpc>
              <a:spcAft>
                <a:spcPts val="0"/>
              </a:spcAft>
              <a:buNone/>
              <a:defRPr sz="2800"/>
            </a:lvl5pPr>
          </a:lstStyle>
          <a:p>
            <a:pPr lvl="0"/>
            <a:r>
              <a:rPr lang="de-DE"/>
              <a:t>Mastertextformat bearbeiten</a:t>
            </a:r>
          </a:p>
        </p:txBody>
      </p:sp>
      <p:sp>
        <p:nvSpPr>
          <p:cNvPr id="12" name="Textplatzhalter 11">
            <a:extLst>
              <a:ext uri="{FF2B5EF4-FFF2-40B4-BE49-F238E27FC236}">
                <a16:creationId xmlns:a16="http://schemas.microsoft.com/office/drawing/2014/main" id="{7B997996-7AE4-4B96-84AE-0BA29C36D27E}"/>
              </a:ext>
            </a:extLst>
          </p:cNvPr>
          <p:cNvSpPr>
            <a:spLocks noGrp="1"/>
          </p:cNvSpPr>
          <p:nvPr>
            <p:ph type="body" sz="quarter" idx="14"/>
          </p:nvPr>
        </p:nvSpPr>
        <p:spPr>
          <a:xfrm>
            <a:off x="541338" y="612775"/>
            <a:ext cx="11110912" cy="180000"/>
          </a:xfrm>
        </p:spPr>
        <p:txBody>
          <a:bodyPr/>
          <a:lstStyle>
            <a:lvl1pPr marL="0">
              <a:lnSpc>
                <a:spcPct val="85000"/>
              </a:lnSpc>
              <a:spcBef>
                <a:spcPts val="0"/>
              </a:spcBef>
              <a:spcAft>
                <a:spcPts val="0"/>
              </a:spcAft>
              <a:defRPr sz="1200">
                <a:solidFill>
                  <a:schemeClr val="tx1"/>
                </a:solidFill>
                <a:latin typeface="+mj-lt"/>
              </a:defRPr>
            </a:lvl1pPr>
            <a:lvl2pPr marL="0">
              <a:lnSpc>
                <a:spcPct val="100000"/>
              </a:lnSpc>
              <a:spcBef>
                <a:spcPts val="0"/>
              </a:spcBef>
              <a:spcAft>
                <a:spcPts val="0"/>
              </a:spcAft>
              <a:defRPr sz="1200" b="0">
                <a:solidFill>
                  <a:schemeClr val="tx1"/>
                </a:solidFill>
                <a:latin typeface="+mj-lt"/>
              </a:defRPr>
            </a:lvl2pPr>
            <a:lvl3pPr marL="0" indent="0">
              <a:lnSpc>
                <a:spcPct val="100000"/>
              </a:lnSpc>
              <a:spcAft>
                <a:spcPts val="0"/>
              </a:spcAft>
              <a:buNone/>
              <a:defRPr sz="1200">
                <a:solidFill>
                  <a:schemeClr val="tx1"/>
                </a:solidFill>
                <a:latin typeface="+mj-lt"/>
              </a:defRPr>
            </a:lvl3pPr>
            <a:lvl4pPr marL="0" indent="0">
              <a:lnSpc>
                <a:spcPct val="100000"/>
              </a:lnSpc>
              <a:spcAft>
                <a:spcPts val="0"/>
              </a:spcAft>
              <a:buNone/>
              <a:defRPr sz="1200">
                <a:solidFill>
                  <a:schemeClr val="tx1"/>
                </a:solidFill>
                <a:latin typeface="+mj-lt"/>
              </a:defRPr>
            </a:lvl4pPr>
            <a:lvl5pPr marL="0" indent="0">
              <a:lnSpc>
                <a:spcPct val="100000"/>
              </a:lnSpc>
              <a:buNone/>
              <a:defRPr sz="1200">
                <a:solidFill>
                  <a:schemeClr val="tx1"/>
                </a:solidFill>
                <a:latin typeface="+mj-lt"/>
              </a:defRPr>
            </a:lvl5pPr>
          </a:lstStyle>
          <a:p>
            <a:pPr lvl="0"/>
            <a:r>
              <a:rPr lang="de-DE"/>
              <a:t>Mastertextformat bearbeiten</a:t>
            </a:r>
          </a:p>
        </p:txBody>
      </p:sp>
      <p:sp>
        <p:nvSpPr>
          <p:cNvPr id="7" name="Diagrammplatzhalter 6">
            <a:extLst>
              <a:ext uri="{FF2B5EF4-FFF2-40B4-BE49-F238E27FC236}">
                <a16:creationId xmlns:a16="http://schemas.microsoft.com/office/drawing/2014/main" id="{1C23DBF6-0812-4584-A68C-768D8DC86327}"/>
              </a:ext>
            </a:extLst>
          </p:cNvPr>
          <p:cNvSpPr>
            <a:spLocks noGrp="1"/>
          </p:cNvSpPr>
          <p:nvPr>
            <p:ph type="chart" sz="quarter" idx="16"/>
          </p:nvPr>
        </p:nvSpPr>
        <p:spPr>
          <a:xfrm>
            <a:off x="541338" y="2504662"/>
            <a:ext cx="11110912" cy="3453338"/>
          </a:xfrm>
        </p:spPr>
        <p:txBody>
          <a:bodyPr/>
          <a:lstStyle/>
          <a:p>
            <a:r>
              <a:rPr lang="de-DE"/>
              <a:t>Diagramm durch Klicken auf Symbol hinzufügen</a:t>
            </a:r>
            <a:endParaRPr lang="de-DE" dirty="0"/>
          </a:p>
        </p:txBody>
      </p:sp>
      <p:sp>
        <p:nvSpPr>
          <p:cNvPr id="13" name="Textplatzhalter 13">
            <a:extLst>
              <a:ext uri="{FF2B5EF4-FFF2-40B4-BE49-F238E27FC236}">
                <a16:creationId xmlns:a16="http://schemas.microsoft.com/office/drawing/2014/main" id="{2443E6A0-C753-4416-85C5-41C342975846}"/>
              </a:ext>
            </a:extLst>
          </p:cNvPr>
          <p:cNvSpPr>
            <a:spLocks noGrp="1"/>
          </p:cNvSpPr>
          <p:nvPr>
            <p:ph type="body" sz="quarter" idx="15"/>
          </p:nvPr>
        </p:nvSpPr>
        <p:spPr>
          <a:xfrm>
            <a:off x="541338" y="1893095"/>
            <a:ext cx="11110912" cy="538978"/>
          </a:xfrm>
        </p:spPr>
        <p:txBody>
          <a:bodyPr/>
          <a:lstStyle>
            <a:lvl1pPr>
              <a:spcBef>
                <a:spcPts val="0"/>
              </a:spcBef>
              <a:spcAft>
                <a:spcPts val="0"/>
              </a:spcAft>
              <a:defRPr b="1">
                <a:solidFill>
                  <a:schemeClr val="tx1"/>
                </a:solidFill>
                <a:latin typeface="+mj-lt"/>
              </a:defRPr>
            </a:lvl1pPr>
            <a:lvl2pPr>
              <a:spcBef>
                <a:spcPts val="0"/>
              </a:spcBef>
              <a:spcAft>
                <a:spcPts val="0"/>
              </a:spcAft>
              <a:defRPr sz="1200" b="1">
                <a:solidFill>
                  <a:schemeClr val="tx1"/>
                </a:solidFill>
                <a:latin typeface="+mj-lt"/>
              </a:defRPr>
            </a:lvl2pPr>
            <a:lvl3pPr marL="0" indent="0">
              <a:spcAft>
                <a:spcPts val="0"/>
              </a:spcAft>
              <a:buNone/>
              <a:defRPr sz="1200" b="1">
                <a:latin typeface="+mj-lt"/>
              </a:defRPr>
            </a:lvl3pPr>
            <a:lvl4pPr marL="0" indent="0">
              <a:lnSpc>
                <a:spcPct val="111000"/>
              </a:lnSpc>
              <a:spcAft>
                <a:spcPts val="0"/>
              </a:spcAft>
              <a:buNone/>
              <a:defRPr sz="1200" b="1">
                <a:latin typeface="+mj-lt"/>
              </a:defRPr>
            </a:lvl4pPr>
            <a:lvl5pPr marL="0" indent="0">
              <a:lnSpc>
                <a:spcPct val="111000"/>
              </a:lnSpc>
              <a:spcAft>
                <a:spcPts val="0"/>
              </a:spcAft>
              <a:buNone/>
              <a:defRPr sz="1200" b="1">
                <a:latin typeface="+mj-lt"/>
              </a:defRPr>
            </a:lvl5pPr>
          </a:lstStyle>
          <a:p>
            <a:pPr lvl="0"/>
            <a:r>
              <a:rPr lang="de-DE"/>
              <a:t>Mastertextformat bearbeiten</a:t>
            </a:r>
          </a:p>
          <a:p>
            <a:pPr lvl="1"/>
            <a:r>
              <a:rPr lang="de-DE"/>
              <a:t>Zweite Ebene</a:t>
            </a:r>
          </a:p>
        </p:txBody>
      </p:sp>
    </p:spTree>
    <p:extLst>
      <p:ext uri="{BB962C8B-B14F-4D97-AF65-F5344CB8AC3E}">
        <p14:creationId xmlns:p14="http://schemas.microsoft.com/office/powerpoint/2010/main" val="3804813082"/>
      </p:ext>
    </p:extLst>
  </p:cSld>
  <p:clrMapOvr>
    <a:masterClrMapping/>
  </p:clrMapOvr>
  <p:extLst>
    <p:ext uri="{DCECCB84-F9BA-43D5-87BE-67443E8EF086}">
      <p15:sldGuideLst xmlns:p15="http://schemas.microsoft.com/office/powerpoint/2012/main">
        <p15:guide id="1" pos="2563">
          <p15:clr>
            <a:srgbClr val="FBAE40"/>
          </p15:clr>
        </p15:guide>
        <p15:guide id="2" pos="2789">
          <p15:clr>
            <a:srgbClr val="FBAE40"/>
          </p15:clr>
        </p15:guide>
        <p15:guide id="3" pos="3727">
          <p15:clr>
            <a:srgbClr val="FBAE40"/>
          </p15:clr>
        </p15:guide>
        <p15:guide id="4" pos="4891">
          <p15:clr>
            <a:srgbClr val="FBAE40"/>
          </p15:clr>
        </p15:guide>
        <p15:guide id="5" pos="5117">
          <p15:clr>
            <a:srgbClr val="FBAE40"/>
          </p15:clr>
        </p15:guide>
        <p15:guide id="6" pos="3953">
          <p15:clr>
            <a:srgbClr val="FBAE40"/>
          </p15:clr>
        </p15:guide>
        <p15:guide id="7" orient="horz" pos="1191">
          <p15:clr>
            <a:srgbClr val="FBAE40"/>
          </p15:clr>
        </p15:guide>
        <p15:guide id="8" orient="horz" pos="804">
          <p15:clr>
            <a:srgbClr val="FBAE40"/>
          </p15:clr>
        </p15:guide>
        <p15:guide id="9" orient="horz" pos="54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w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9236CECF-69E9-4248-A29C-C4272730919B}"/>
              </a:ext>
            </a:extLst>
          </p:cNvPr>
          <p:cNvSpPr>
            <a:spLocks noGrp="1"/>
          </p:cNvSpPr>
          <p:nvPr>
            <p:ph type="title"/>
          </p:nvPr>
        </p:nvSpPr>
        <p:spPr>
          <a:xfrm>
            <a:off x="541338" y="869047"/>
            <a:ext cx="11110912" cy="806400"/>
          </a:xfrm>
          <a:prstGeom prst="rect">
            <a:avLst/>
          </a:prstGeom>
        </p:spPr>
        <p:txBody>
          <a:bodyPr vert="horz" lIns="0" tIns="0" rIns="0" bIns="0" rtlCol="0" anchor="t" anchorCtr="0">
            <a:noAutofit/>
          </a:bodyPr>
          <a:lstStyle/>
          <a:p>
            <a:r>
              <a:rPr lang="de-DE" dirty="0"/>
              <a:t>Mastertitelformat bearbeiten</a:t>
            </a:r>
          </a:p>
        </p:txBody>
      </p:sp>
      <p:sp>
        <p:nvSpPr>
          <p:cNvPr id="3" name="Textplatzhalter 2">
            <a:extLst>
              <a:ext uri="{FF2B5EF4-FFF2-40B4-BE49-F238E27FC236}">
                <a16:creationId xmlns:a16="http://schemas.microsoft.com/office/drawing/2014/main" id="{6F646327-E822-4B21-AC53-EE3EC5B8907D}"/>
              </a:ext>
            </a:extLst>
          </p:cNvPr>
          <p:cNvSpPr>
            <a:spLocks noGrp="1"/>
          </p:cNvSpPr>
          <p:nvPr>
            <p:ph type="body" idx="1"/>
          </p:nvPr>
        </p:nvSpPr>
        <p:spPr>
          <a:xfrm>
            <a:off x="541338" y="1893735"/>
            <a:ext cx="11110912" cy="4062565"/>
          </a:xfrm>
          <a:prstGeom prst="rect">
            <a:avLst/>
          </a:prstGeom>
        </p:spPr>
        <p:txBody>
          <a:bodyPr vert="horz" lIns="0" tIns="0" rIns="0" bIns="0" rtlCol="0" anchor="t" anchorCtr="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 </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a:extLst>
              <a:ext uri="{FF2B5EF4-FFF2-40B4-BE49-F238E27FC236}">
                <a16:creationId xmlns:a16="http://schemas.microsoft.com/office/drawing/2014/main" id="{8903346D-1DA9-4DB5-B202-F0E2EE74871F}"/>
              </a:ext>
            </a:extLst>
          </p:cNvPr>
          <p:cNvSpPr>
            <a:spLocks noGrp="1"/>
          </p:cNvSpPr>
          <p:nvPr>
            <p:ph type="dt" sz="half" idx="2"/>
          </p:nvPr>
        </p:nvSpPr>
        <p:spPr>
          <a:xfrm>
            <a:off x="541338" y="6380160"/>
            <a:ext cx="718343" cy="216000"/>
          </a:xfrm>
          <a:prstGeom prst="rect">
            <a:avLst/>
          </a:prstGeom>
        </p:spPr>
        <p:txBody>
          <a:bodyPr vert="horz" lIns="0" tIns="0" rIns="0" bIns="0" rtlCol="0" anchor="b" anchorCtr="0">
            <a:noAutofit/>
          </a:bodyPr>
          <a:lstStyle>
            <a:lvl1pPr algn="l">
              <a:defRPr sz="1000" kern="1000" spc="20" baseline="0">
                <a:solidFill>
                  <a:schemeClr val="tx1"/>
                </a:solidFill>
                <a:latin typeface="+mj-lt"/>
              </a:defRPr>
            </a:lvl1pPr>
          </a:lstStyle>
          <a:p>
            <a:r>
              <a:rPr lang="de-DE" dirty="0"/>
              <a:t>05.12.2023</a:t>
            </a:r>
          </a:p>
        </p:txBody>
      </p:sp>
      <p:sp>
        <p:nvSpPr>
          <p:cNvPr id="5" name="Fußzeilenplatzhalter 4">
            <a:extLst>
              <a:ext uri="{FF2B5EF4-FFF2-40B4-BE49-F238E27FC236}">
                <a16:creationId xmlns:a16="http://schemas.microsoft.com/office/drawing/2014/main" id="{197E73BA-45FC-4110-9172-F7AFDB40E76A}"/>
              </a:ext>
            </a:extLst>
          </p:cNvPr>
          <p:cNvSpPr>
            <a:spLocks noGrp="1"/>
          </p:cNvSpPr>
          <p:nvPr>
            <p:ph type="ftr" sz="quarter" idx="3"/>
          </p:nvPr>
        </p:nvSpPr>
        <p:spPr>
          <a:xfrm>
            <a:off x="1516856" y="6380160"/>
            <a:ext cx="4757738" cy="216000"/>
          </a:xfrm>
          <a:prstGeom prst="rect">
            <a:avLst/>
          </a:prstGeom>
        </p:spPr>
        <p:txBody>
          <a:bodyPr vert="horz" lIns="0" tIns="0" rIns="0" bIns="0" rtlCol="0" anchor="b" anchorCtr="0">
            <a:noAutofit/>
          </a:bodyPr>
          <a:lstStyle>
            <a:lvl1pPr algn="l">
              <a:defRPr sz="1000" b="1" kern="1000" spc="20" baseline="0">
                <a:solidFill>
                  <a:schemeClr val="tx1"/>
                </a:solidFill>
                <a:latin typeface="+mj-lt"/>
              </a:defRPr>
            </a:lvl1pPr>
          </a:lstStyle>
          <a:p>
            <a:r>
              <a:rPr lang="de-DE" dirty="0"/>
              <a:t>Bauingenieurinnen: Früher bis Heute – Vision2028</a:t>
            </a:r>
          </a:p>
        </p:txBody>
      </p:sp>
      <p:sp>
        <p:nvSpPr>
          <p:cNvPr id="6" name="Foliennummernplatzhalter 5">
            <a:extLst>
              <a:ext uri="{FF2B5EF4-FFF2-40B4-BE49-F238E27FC236}">
                <a16:creationId xmlns:a16="http://schemas.microsoft.com/office/drawing/2014/main" id="{51780CAF-A4AA-49AA-B8C5-E41A507D5328}"/>
              </a:ext>
            </a:extLst>
          </p:cNvPr>
          <p:cNvSpPr>
            <a:spLocks noGrp="1"/>
          </p:cNvSpPr>
          <p:nvPr>
            <p:ph type="sldNum" sz="quarter" idx="4"/>
          </p:nvPr>
        </p:nvSpPr>
        <p:spPr>
          <a:xfrm>
            <a:off x="11021219" y="6401589"/>
            <a:ext cx="631031" cy="216000"/>
          </a:xfrm>
          <a:prstGeom prst="rect">
            <a:avLst/>
          </a:prstGeom>
        </p:spPr>
        <p:txBody>
          <a:bodyPr vert="horz" lIns="0" tIns="0" rIns="0" bIns="0" rtlCol="0" anchor="b" anchorCtr="0">
            <a:noAutofit/>
          </a:bodyPr>
          <a:lstStyle>
            <a:lvl1pPr algn="r">
              <a:defRPr sz="1600" b="1" kern="1000" spc="20" baseline="0">
                <a:solidFill>
                  <a:schemeClr val="tx1"/>
                </a:solidFill>
                <a:latin typeface="+mj-lt"/>
              </a:defRPr>
            </a:lvl1pPr>
          </a:lstStyle>
          <a:p>
            <a:fld id="{C13A79DA-7194-4737-8AC5-F4659E91EE38}" type="slidenum">
              <a:rPr lang="de-DE" smtClean="0"/>
              <a:pPr/>
              <a:t>‹Nr.›</a:t>
            </a:fld>
            <a:endParaRPr lang="de-DE" dirty="0"/>
          </a:p>
        </p:txBody>
      </p:sp>
      <p:cxnSp>
        <p:nvCxnSpPr>
          <p:cNvPr id="15" name="Gerader Verbinder 14">
            <a:extLst>
              <a:ext uri="{FF2B5EF4-FFF2-40B4-BE49-F238E27FC236}">
                <a16:creationId xmlns:a16="http://schemas.microsoft.com/office/drawing/2014/main" id="{2EB3283A-140F-4F3F-AFBA-FBF4014C851A}"/>
              </a:ext>
            </a:extLst>
          </p:cNvPr>
          <p:cNvCxnSpPr/>
          <p:nvPr userDrawn="1"/>
        </p:nvCxnSpPr>
        <p:spPr>
          <a:xfrm>
            <a:off x="541338" y="6303169"/>
            <a:ext cx="1110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BA36BC6C-B4B5-4628-9738-BD75FD0A2389}"/>
              </a:ext>
            </a:extLst>
          </p:cNvPr>
          <p:cNvCxnSpPr/>
          <p:nvPr userDrawn="1"/>
        </p:nvCxnSpPr>
        <p:spPr>
          <a:xfrm>
            <a:off x="540000" y="794923"/>
            <a:ext cx="1110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30E733E2-8A64-4BB6-8DF9-C60A45D0FBCD}"/>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5664000" y="157398"/>
            <a:ext cx="864000" cy="470450"/>
          </a:xfrm>
          <a:prstGeom prst="rect">
            <a:avLst/>
          </a:prstGeom>
        </p:spPr>
      </p:pic>
    </p:spTree>
    <p:extLst>
      <p:ext uri="{BB962C8B-B14F-4D97-AF65-F5344CB8AC3E}">
        <p14:creationId xmlns:p14="http://schemas.microsoft.com/office/powerpoint/2010/main" val="301341380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54" r:id="rId12"/>
    <p:sldLayoutId id="2147483655" r:id="rId13"/>
    <p:sldLayoutId id="2147483669" r:id="rId14"/>
    <p:sldLayoutId id="2147483670" r:id="rId15"/>
  </p:sldLayoutIdLst>
  <p:hf hdr="0"/>
  <p:txStyles>
    <p:titleStyle>
      <a:lvl1pPr algn="l" defTabSz="914400" rtl="0" eaLnBrk="1" latinLnBrk="0" hangingPunct="1">
        <a:lnSpc>
          <a:spcPct val="96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111000"/>
        </a:lnSpc>
        <a:spcBef>
          <a:spcPts val="0"/>
        </a:spcBef>
        <a:spcAft>
          <a:spcPts val="700"/>
        </a:spcAft>
        <a:buFont typeface="Arial" panose="020B0604020202020204" pitchFamily="34" charset="0"/>
        <a:buNone/>
        <a:defRPr sz="1800" kern="1200">
          <a:solidFill>
            <a:schemeClr val="tx1"/>
          </a:solidFill>
          <a:latin typeface="+mn-lt"/>
          <a:ea typeface="+mn-ea"/>
          <a:cs typeface="+mn-cs"/>
        </a:defRPr>
      </a:lvl1pPr>
      <a:lvl2pPr marL="0" indent="0" algn="l" defTabSz="914400" rtl="0" eaLnBrk="1" latinLnBrk="0" hangingPunct="1">
        <a:lnSpc>
          <a:spcPct val="111000"/>
        </a:lnSpc>
        <a:spcBef>
          <a:spcPts val="700"/>
        </a:spcBef>
        <a:spcAft>
          <a:spcPts val="700"/>
        </a:spcAft>
        <a:buFont typeface="Arial" panose="020B0604020202020204" pitchFamily="34" charset="0"/>
        <a:buNone/>
        <a:defRPr sz="1800" b="1" kern="1200">
          <a:solidFill>
            <a:schemeClr val="tx1"/>
          </a:solidFill>
          <a:latin typeface="+mn-lt"/>
          <a:ea typeface="+mn-ea"/>
          <a:cs typeface="+mn-cs"/>
        </a:defRPr>
      </a:lvl2pPr>
      <a:lvl3pPr marL="234000" indent="-234000" algn="l" defTabSz="914400" rtl="0" eaLnBrk="1" latinLnBrk="0" hangingPunct="1">
        <a:lnSpc>
          <a:spcPct val="111000"/>
        </a:lnSpc>
        <a:spcBef>
          <a:spcPts val="0"/>
        </a:spcBef>
        <a:spcAft>
          <a:spcPts val="700"/>
        </a:spcAft>
        <a:buSzPct val="80000"/>
        <a:buFont typeface="Arial" panose="020B0604020202020204" pitchFamily="34" charset="0"/>
        <a:buChar char="►"/>
        <a:defRPr sz="1800" kern="1200">
          <a:solidFill>
            <a:schemeClr val="tx1"/>
          </a:solidFill>
          <a:latin typeface="+mn-lt"/>
          <a:ea typeface="+mn-ea"/>
          <a:cs typeface="+mn-cs"/>
        </a:defRPr>
      </a:lvl3pPr>
      <a:lvl4pPr marL="360000" indent="-234000" algn="l" defTabSz="914400" rtl="0" eaLnBrk="1" latinLnBrk="0" hangingPunct="1">
        <a:lnSpc>
          <a:spcPct val="12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4pPr>
      <a:lvl5pPr marL="540000" indent="-234000" algn="l" defTabSz="914400" rtl="0" eaLnBrk="1" latinLnBrk="0" hangingPunct="1">
        <a:lnSpc>
          <a:spcPct val="100000"/>
        </a:lnSpc>
        <a:spcBef>
          <a:spcPts val="0"/>
        </a:spcBef>
        <a:spcAft>
          <a:spcPts val="600"/>
        </a:spcAft>
        <a:buFont typeface="Symbol" panose="05050102010706020507" pitchFamily="18" charset="2"/>
        <a:buChar char="-"/>
        <a:defRPr sz="140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1" userDrawn="1">
          <p15:clr>
            <a:srgbClr val="F26B43"/>
          </p15:clr>
        </p15:guide>
        <p15:guide id="2" pos="7340" userDrawn="1">
          <p15:clr>
            <a:srgbClr val="F26B43"/>
          </p15:clr>
        </p15:guide>
        <p15:guide id="3" orient="horz" pos="386" userDrawn="1">
          <p15:clr>
            <a:srgbClr val="F26B43"/>
          </p15:clr>
        </p15:guide>
        <p15:guide id="4" orient="horz" pos="37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microsoft.com/office/2018/10/relationships/comments" Target="../comments/modernComment_101_3ACDB3EB.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21.jp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21.jp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21.jp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19.jpg"/><Relationship Id="rId3" Type="http://schemas.microsoft.com/office/2018/10/relationships/comments" Target="../comments/modernComment_12C_6FCB3E7.xml"/><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19.jpg"/><Relationship Id="rId5" Type="http://schemas.openxmlformats.org/officeDocument/2006/relationships/image" Target="../media/image17.PNG"/><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9.jpg"/><Relationship Id="rId5" Type="http://schemas.openxmlformats.org/officeDocument/2006/relationships/image" Target="../media/image17.PNG"/><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130_E40A3460.xml"/><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25.wmf"/></Relationships>
</file>

<file path=ppt/slides/_rels/slide19.xml.rels><?xml version="1.0" encoding="UTF-8" standalone="yes"?>
<Relationships xmlns="http://schemas.openxmlformats.org/package/2006/relationships"><Relationship Id="rId3" Type="http://schemas.microsoft.com/office/2018/10/relationships/comments" Target="../comments/modernComment_13B_9131BEF9.xml"/><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13D_82ED6F81.xm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38.gif"/><Relationship Id="rId5" Type="http://schemas.openxmlformats.org/officeDocument/2006/relationships/image" Target="../media/image37.jp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microsoft.com/office/2018/10/relationships/comments" Target="../comments/modernComment_117_1329D4BB.xml"/><Relationship Id="rId7"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1.jpg"/><Relationship Id="rId5" Type="http://schemas.microsoft.com/office/2007/relationships/hdphoto" Target="../media/hdphoto1.wdp"/><Relationship Id="rId10" Type="http://schemas.openxmlformats.org/officeDocument/2006/relationships/image" Target="../media/image15.jpg"/><Relationship Id="rId4" Type="http://schemas.openxmlformats.org/officeDocument/2006/relationships/image" Target="../media/image10.png"/><Relationship Id="rId9" Type="http://schemas.openxmlformats.org/officeDocument/2006/relationships/image" Target="../media/image14.jp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slideLayout" Target="../slideLayouts/slideLayout5.xml"/><Relationship Id="rId7" Type="http://schemas.openxmlformats.org/officeDocument/2006/relationships/image" Target="../media/image43.jp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2.jpg"/><Relationship Id="rId11" Type="http://schemas.openxmlformats.org/officeDocument/2006/relationships/image" Target="../media/image47.png"/><Relationship Id="rId5" Type="http://schemas.microsoft.com/office/2018/10/relationships/comments" Target="../comments/modernComment_133_280A91B5.xml"/><Relationship Id="rId10" Type="http://schemas.openxmlformats.org/officeDocument/2006/relationships/image" Target="../media/image46.jpg"/><Relationship Id="rId4" Type="http://schemas.openxmlformats.org/officeDocument/2006/relationships/notesSlide" Target="../notesSlides/notesSlide27.xml"/><Relationship Id="rId9" Type="http://schemas.openxmlformats.org/officeDocument/2006/relationships/image" Target="../media/image45.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50.jpg"/></Relationships>
</file>

<file path=ppt/slides/_rels/slide3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image" Target="../media/image53.JPG"/><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image" Target="../media/image54.png"/><Relationship Id="rId5" Type="http://schemas.microsoft.com/office/2018/10/relationships/comments" Target="../comments/modernComment_136_720BD51F.xml"/><Relationship Id="rId4" Type="http://schemas.openxmlformats.org/officeDocument/2006/relationships/notesSlide" Target="../notesSlides/notesSlide32.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56.jpg"/><Relationship Id="rId4" Type="http://schemas.openxmlformats.org/officeDocument/2006/relationships/hyperlink" Target="https://www.menti.com/ale1c5dyteg5"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6.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18/10/relationships/comments" Target="../comments/modernComment_128_EA67C722.xml"/><Relationship Id="rId7"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DED88D-2BD9-40BB-BE54-3B1251253B69}"/>
              </a:ext>
            </a:extLst>
          </p:cNvPr>
          <p:cNvSpPr>
            <a:spLocks noGrp="1"/>
          </p:cNvSpPr>
          <p:nvPr>
            <p:ph type="ctrTitle"/>
          </p:nvPr>
        </p:nvSpPr>
        <p:spPr/>
        <p:txBody>
          <a:bodyPr/>
          <a:lstStyle/>
          <a:p>
            <a:r>
              <a:rPr lang="de-DE" dirty="0"/>
              <a:t>Bauingenieurinnen: </a:t>
            </a:r>
            <a:br>
              <a:rPr lang="de-DE" dirty="0"/>
            </a:br>
            <a:r>
              <a:rPr lang="de-DE" dirty="0"/>
              <a:t>Früher bis Heute – Vision2028</a:t>
            </a:r>
          </a:p>
        </p:txBody>
      </p:sp>
      <p:sp>
        <p:nvSpPr>
          <p:cNvPr id="4" name="Textplatzhalter 3">
            <a:extLst>
              <a:ext uri="{FF2B5EF4-FFF2-40B4-BE49-F238E27FC236}">
                <a16:creationId xmlns:a16="http://schemas.microsoft.com/office/drawing/2014/main" id="{6929C226-A7A6-4969-8584-80001791EA1D}"/>
              </a:ext>
            </a:extLst>
          </p:cNvPr>
          <p:cNvSpPr>
            <a:spLocks noGrp="1"/>
          </p:cNvSpPr>
          <p:nvPr>
            <p:ph type="body" sz="quarter" idx="10"/>
          </p:nvPr>
        </p:nvSpPr>
        <p:spPr/>
        <p:txBody>
          <a:bodyPr/>
          <a:lstStyle/>
          <a:p>
            <a:r>
              <a:rPr lang="de-DE" dirty="0"/>
              <a:t>Dresden, 05. Dezember 2023</a:t>
            </a:r>
            <a:br>
              <a:rPr lang="de-DE" dirty="0"/>
            </a:br>
            <a:r>
              <a:rPr lang="de-DE" dirty="0"/>
              <a:t>Annika Herdan, Merit </a:t>
            </a:r>
            <a:r>
              <a:rPr lang="de-DE" dirty="0" err="1"/>
              <a:t>Mäntele</a:t>
            </a:r>
          </a:p>
        </p:txBody>
      </p:sp>
    </p:spTree>
    <p:extLst>
      <p:ext uri="{BB962C8B-B14F-4D97-AF65-F5344CB8AC3E}">
        <p14:creationId xmlns:p14="http://schemas.microsoft.com/office/powerpoint/2010/main" val="986559467"/>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feil: nach rechts 12">
            <a:extLst>
              <a:ext uri="{FF2B5EF4-FFF2-40B4-BE49-F238E27FC236}">
                <a16:creationId xmlns:a16="http://schemas.microsoft.com/office/drawing/2014/main" id="{B65062E2-F422-E245-B7DB-2F432A9A8E47}"/>
              </a:ext>
            </a:extLst>
          </p:cNvPr>
          <p:cNvSpPr/>
          <p:nvPr/>
        </p:nvSpPr>
        <p:spPr>
          <a:xfrm>
            <a:off x="835886" y="2163152"/>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rechts 15">
            <a:extLst>
              <a:ext uri="{FF2B5EF4-FFF2-40B4-BE49-F238E27FC236}">
                <a16:creationId xmlns:a16="http://schemas.microsoft.com/office/drawing/2014/main" id="{140E1DEF-2073-7A00-D4FF-CB5BC60FF860}"/>
              </a:ext>
            </a:extLst>
          </p:cNvPr>
          <p:cNvSpPr/>
          <p:nvPr/>
        </p:nvSpPr>
        <p:spPr>
          <a:xfrm>
            <a:off x="8260080" y="2145571"/>
            <a:ext cx="1500464"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a:extLst>
              <a:ext uri="{FF2B5EF4-FFF2-40B4-BE49-F238E27FC236}">
                <a16:creationId xmlns:a16="http://schemas.microsoft.com/office/drawing/2014/main" id="{8899444D-7490-212C-C80E-C4FD0982C16A}"/>
              </a:ext>
            </a:extLst>
          </p:cNvPr>
          <p:cNvSpPr/>
          <p:nvPr/>
        </p:nvSpPr>
        <p:spPr>
          <a:xfrm>
            <a:off x="2754606" y="4021734"/>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828D07D3-4490-6C25-ABA9-BA19AC093E44}"/>
              </a:ext>
            </a:extLst>
          </p:cNvPr>
          <p:cNvSpPr/>
          <p:nvPr/>
        </p:nvSpPr>
        <p:spPr>
          <a:xfrm>
            <a:off x="6434569" y="4021735"/>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Modulübersicht</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10</a:t>
            </a:fld>
            <a:endParaRPr lang="de-DE"/>
          </a:p>
        </p:txBody>
      </p:sp>
      <p:sp>
        <p:nvSpPr>
          <p:cNvPr id="8" name="Ellipse 7">
            <a:extLst>
              <a:ext uri="{FF2B5EF4-FFF2-40B4-BE49-F238E27FC236}">
                <a16:creationId xmlns:a16="http://schemas.microsoft.com/office/drawing/2014/main" id="{C0A39C78-F992-5755-5985-FA76D82D71E6}"/>
              </a:ext>
            </a:extLst>
          </p:cNvPr>
          <p:cNvSpPr/>
          <p:nvPr/>
        </p:nvSpPr>
        <p:spPr>
          <a:xfrm>
            <a:off x="2396092" y="3811876"/>
            <a:ext cx="1800000" cy="18000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60A21C71-A0E2-AFB5-6EEA-725270DBD34C}"/>
              </a:ext>
            </a:extLst>
          </p:cNvPr>
          <p:cNvSpPr/>
          <p:nvPr/>
        </p:nvSpPr>
        <p:spPr>
          <a:xfrm>
            <a:off x="6303723" y="3811876"/>
            <a:ext cx="1800000" cy="18000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Vorgehensweise</a:t>
            </a:r>
          </a:p>
        </p:txBody>
      </p:sp>
      <p:sp>
        <p:nvSpPr>
          <p:cNvPr id="14" name="Textfeld 13">
            <a:extLst>
              <a:ext uri="{FF2B5EF4-FFF2-40B4-BE49-F238E27FC236}">
                <a16:creationId xmlns:a16="http://schemas.microsoft.com/office/drawing/2014/main" id="{991B4AE6-CD53-AD9C-6CAF-A5BD2AA45857}"/>
              </a:ext>
            </a:extLst>
          </p:cNvPr>
          <p:cNvSpPr txBox="1"/>
          <p:nvPr/>
        </p:nvSpPr>
        <p:spPr>
          <a:xfrm>
            <a:off x="3048000" y="3241257"/>
            <a:ext cx="6096000" cy="375487"/>
          </a:xfrm>
          <a:prstGeom prst="rect">
            <a:avLst/>
          </a:prstGeom>
          <a:noFill/>
        </p:spPr>
        <p:txBody>
          <a:bodyPr wrap="square">
            <a:spAutoFit/>
          </a:bodyPr>
          <a:lstStyle/>
          <a:p>
            <a:r>
              <a:rPr lang="de-DE" dirty="0"/>
              <a:t> </a:t>
            </a:r>
          </a:p>
        </p:txBody>
      </p:sp>
      <p:sp>
        <p:nvSpPr>
          <p:cNvPr id="27" name="Textplatzhalter 9">
            <a:extLst>
              <a:ext uri="{FF2B5EF4-FFF2-40B4-BE49-F238E27FC236}">
                <a16:creationId xmlns:a16="http://schemas.microsoft.com/office/drawing/2014/main" id="{0F09FAD8-B525-0BD2-0751-1EFFDCC8755F}"/>
              </a:ext>
            </a:extLst>
          </p:cNvPr>
          <p:cNvSpPr txBox="1">
            <a:spLocks/>
          </p:cNvSpPr>
          <p:nvPr/>
        </p:nvSpPr>
        <p:spPr>
          <a:xfrm>
            <a:off x="7868840" y="6008102"/>
            <a:ext cx="3783409" cy="216000"/>
          </a:xfrm>
          <a:prstGeom prst="rect">
            <a:avLst/>
          </a:prstGeom>
        </p:spPr>
        <p:txBody>
          <a:bodyPr vert="horz" lIns="0" tIns="0" rIns="0" bIns="0" rtlCol="0" anchor="t" anchorCtr="0">
            <a:noAutofit/>
          </a:bodyPr>
          <a:lstStyle>
            <a:lvl1pPr marL="0" indent="0" algn="l" defTabSz="914400" rtl="0" eaLnBrk="1" latinLnBrk="0" hangingPunct="1">
              <a:lnSpc>
                <a:spcPct val="111000"/>
              </a:lnSpc>
              <a:spcBef>
                <a:spcPts val="0"/>
              </a:spcBef>
              <a:spcAft>
                <a:spcPts val="0"/>
              </a:spcAft>
              <a:buFont typeface="Arial" panose="020B0604020202020204" pitchFamily="34" charset="0"/>
              <a:buNone/>
              <a:defRPr sz="1200" kern="1200">
                <a:solidFill>
                  <a:schemeClr val="tx1"/>
                </a:solidFill>
                <a:latin typeface="+mj-lt"/>
                <a:ea typeface="+mn-ea"/>
                <a:cs typeface="+mn-cs"/>
              </a:defRPr>
            </a:lvl1pPr>
            <a:lvl2pPr marL="0" indent="0" algn="l" defTabSz="914400" rtl="0" eaLnBrk="1" latinLnBrk="0" hangingPunct="1">
              <a:lnSpc>
                <a:spcPct val="111000"/>
              </a:lnSpc>
              <a:spcBef>
                <a:spcPts val="0"/>
              </a:spcBef>
              <a:spcAft>
                <a:spcPts val="0"/>
              </a:spcAft>
              <a:buFont typeface="Arial" panose="020B0604020202020204" pitchFamily="34" charset="0"/>
              <a:buNone/>
              <a:defRPr sz="1200" b="0" kern="1200">
                <a:solidFill>
                  <a:schemeClr val="tx1"/>
                </a:solidFill>
                <a:latin typeface="+mj-lt"/>
                <a:ea typeface="+mn-ea"/>
                <a:cs typeface="+mn-cs"/>
              </a:defRPr>
            </a:lvl2pPr>
            <a:lvl3pPr marL="0" indent="0" algn="l" defTabSz="914400" rtl="0" eaLnBrk="1" latinLnBrk="0" hangingPunct="1">
              <a:lnSpc>
                <a:spcPct val="111000"/>
              </a:lnSpc>
              <a:spcBef>
                <a:spcPts val="0"/>
              </a:spcBef>
              <a:spcAft>
                <a:spcPts val="0"/>
              </a:spcAft>
              <a:buSzPct val="80000"/>
              <a:buFont typeface="Arial" panose="020B0604020202020204" pitchFamily="34" charset="0"/>
              <a:buNone/>
              <a:defRPr sz="1200" kern="1200">
                <a:solidFill>
                  <a:schemeClr val="tx1"/>
                </a:solidFill>
                <a:latin typeface="+mj-lt"/>
                <a:ea typeface="+mn-ea"/>
                <a:cs typeface="+mn-cs"/>
              </a:defRPr>
            </a:lvl3pPr>
            <a:lvl4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4pPr>
            <a:lvl5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5pPr>
            <a:lvl6pPr marL="30600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pPr algn="r"/>
            <a:r>
              <a:rPr lang="de-DE" dirty="0"/>
              <a:t>Quelle: SLUB</a:t>
            </a:r>
          </a:p>
        </p:txBody>
      </p:sp>
      <p:sp>
        <p:nvSpPr>
          <p:cNvPr id="20" name="Ellipse 19">
            <a:extLst>
              <a:ext uri="{FF2B5EF4-FFF2-40B4-BE49-F238E27FC236}">
                <a16:creationId xmlns:a16="http://schemas.microsoft.com/office/drawing/2014/main" id="{1303E26A-4466-311A-C13F-5837CEF4212D}"/>
              </a:ext>
            </a:extLst>
          </p:cNvPr>
          <p:cNvSpPr/>
          <p:nvPr/>
        </p:nvSpPr>
        <p:spPr>
          <a:xfrm>
            <a:off x="541338" y="1918049"/>
            <a:ext cx="1800000" cy="18000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rechts 14">
            <a:extLst>
              <a:ext uri="{FF2B5EF4-FFF2-40B4-BE49-F238E27FC236}">
                <a16:creationId xmlns:a16="http://schemas.microsoft.com/office/drawing/2014/main" id="{E87BC10A-E4BF-131D-607C-A93B58B16CFE}"/>
              </a:ext>
            </a:extLst>
          </p:cNvPr>
          <p:cNvSpPr/>
          <p:nvPr/>
        </p:nvSpPr>
        <p:spPr>
          <a:xfrm>
            <a:off x="4404146" y="2163153"/>
            <a:ext cx="1569407"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extLst>
              <a:ext uri="{FF2B5EF4-FFF2-40B4-BE49-F238E27FC236}">
                <a16:creationId xmlns:a16="http://schemas.microsoft.com/office/drawing/2014/main" id="{81CAAD90-F7BD-30A3-4FAD-C10759A829B5}"/>
              </a:ext>
            </a:extLst>
          </p:cNvPr>
          <p:cNvSpPr/>
          <p:nvPr/>
        </p:nvSpPr>
        <p:spPr>
          <a:xfrm>
            <a:off x="4271169" y="1937973"/>
            <a:ext cx="1800000" cy="1800000"/>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493813D6-467F-1DC8-4325-C6FAAA90115A}"/>
              </a:ext>
            </a:extLst>
          </p:cNvPr>
          <p:cNvSpPr/>
          <p:nvPr/>
        </p:nvSpPr>
        <p:spPr>
          <a:xfrm>
            <a:off x="-121920" y="1669466"/>
            <a:ext cx="13395960" cy="4333556"/>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a:extLst>
              <a:ext uri="{FF2B5EF4-FFF2-40B4-BE49-F238E27FC236}">
                <a16:creationId xmlns:a16="http://schemas.microsoft.com/office/drawing/2014/main" id="{B1220E32-39F8-C0C1-D4D3-5DABEEF364B6}"/>
              </a:ext>
            </a:extLst>
          </p:cNvPr>
          <p:cNvSpPr/>
          <p:nvPr/>
        </p:nvSpPr>
        <p:spPr>
          <a:xfrm>
            <a:off x="8001000" y="1912969"/>
            <a:ext cx="1800000" cy="1800000"/>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619515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feil: nach rechts 12">
            <a:extLst>
              <a:ext uri="{FF2B5EF4-FFF2-40B4-BE49-F238E27FC236}">
                <a16:creationId xmlns:a16="http://schemas.microsoft.com/office/drawing/2014/main" id="{B65062E2-F422-E245-B7DB-2F432A9A8E47}"/>
              </a:ext>
            </a:extLst>
          </p:cNvPr>
          <p:cNvSpPr/>
          <p:nvPr/>
        </p:nvSpPr>
        <p:spPr>
          <a:xfrm>
            <a:off x="835886" y="2163152"/>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a:extLst>
              <a:ext uri="{FF2B5EF4-FFF2-40B4-BE49-F238E27FC236}">
                <a16:creationId xmlns:a16="http://schemas.microsoft.com/office/drawing/2014/main" id="{8899444D-7490-212C-C80E-C4FD0982C16A}"/>
              </a:ext>
            </a:extLst>
          </p:cNvPr>
          <p:cNvSpPr/>
          <p:nvPr/>
        </p:nvSpPr>
        <p:spPr>
          <a:xfrm>
            <a:off x="2754606" y="4021734"/>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828D07D3-4490-6C25-ABA9-BA19AC093E44}"/>
              </a:ext>
            </a:extLst>
          </p:cNvPr>
          <p:cNvSpPr/>
          <p:nvPr/>
        </p:nvSpPr>
        <p:spPr>
          <a:xfrm>
            <a:off x="6434569" y="4021735"/>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Modulübersicht</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11</a:t>
            </a:fld>
            <a:endParaRPr lang="de-DE"/>
          </a:p>
        </p:txBody>
      </p:sp>
      <p:sp>
        <p:nvSpPr>
          <p:cNvPr id="8" name="Ellipse 7">
            <a:extLst>
              <a:ext uri="{FF2B5EF4-FFF2-40B4-BE49-F238E27FC236}">
                <a16:creationId xmlns:a16="http://schemas.microsoft.com/office/drawing/2014/main" id="{C0A39C78-F992-5755-5985-FA76D82D71E6}"/>
              </a:ext>
            </a:extLst>
          </p:cNvPr>
          <p:cNvSpPr/>
          <p:nvPr/>
        </p:nvSpPr>
        <p:spPr>
          <a:xfrm>
            <a:off x="2396092" y="3811876"/>
            <a:ext cx="1800000" cy="18000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60A21C71-A0E2-AFB5-6EEA-725270DBD34C}"/>
              </a:ext>
            </a:extLst>
          </p:cNvPr>
          <p:cNvSpPr/>
          <p:nvPr/>
        </p:nvSpPr>
        <p:spPr>
          <a:xfrm>
            <a:off x="6303723" y="3811876"/>
            <a:ext cx="1800000" cy="18000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Vorgehensweise</a:t>
            </a:r>
          </a:p>
        </p:txBody>
      </p:sp>
      <p:sp>
        <p:nvSpPr>
          <p:cNvPr id="14" name="Textfeld 13">
            <a:extLst>
              <a:ext uri="{FF2B5EF4-FFF2-40B4-BE49-F238E27FC236}">
                <a16:creationId xmlns:a16="http://schemas.microsoft.com/office/drawing/2014/main" id="{991B4AE6-CD53-AD9C-6CAF-A5BD2AA45857}"/>
              </a:ext>
            </a:extLst>
          </p:cNvPr>
          <p:cNvSpPr txBox="1"/>
          <p:nvPr/>
        </p:nvSpPr>
        <p:spPr>
          <a:xfrm>
            <a:off x="3048000" y="3241257"/>
            <a:ext cx="6096000" cy="375487"/>
          </a:xfrm>
          <a:prstGeom prst="rect">
            <a:avLst/>
          </a:prstGeom>
          <a:noFill/>
        </p:spPr>
        <p:txBody>
          <a:bodyPr wrap="square">
            <a:spAutoFit/>
          </a:bodyPr>
          <a:lstStyle/>
          <a:p>
            <a:r>
              <a:rPr lang="de-DE" dirty="0"/>
              <a:t> </a:t>
            </a:r>
          </a:p>
        </p:txBody>
      </p:sp>
      <p:sp>
        <p:nvSpPr>
          <p:cNvPr id="27" name="Textplatzhalter 9">
            <a:extLst>
              <a:ext uri="{FF2B5EF4-FFF2-40B4-BE49-F238E27FC236}">
                <a16:creationId xmlns:a16="http://schemas.microsoft.com/office/drawing/2014/main" id="{0F09FAD8-B525-0BD2-0751-1EFFDCC8755F}"/>
              </a:ext>
            </a:extLst>
          </p:cNvPr>
          <p:cNvSpPr txBox="1">
            <a:spLocks/>
          </p:cNvSpPr>
          <p:nvPr/>
        </p:nvSpPr>
        <p:spPr>
          <a:xfrm>
            <a:off x="7868840" y="6008102"/>
            <a:ext cx="3783409" cy="216000"/>
          </a:xfrm>
          <a:prstGeom prst="rect">
            <a:avLst/>
          </a:prstGeom>
        </p:spPr>
        <p:txBody>
          <a:bodyPr vert="horz" lIns="0" tIns="0" rIns="0" bIns="0" rtlCol="0" anchor="t" anchorCtr="0">
            <a:noAutofit/>
          </a:bodyPr>
          <a:lstStyle>
            <a:lvl1pPr marL="0" indent="0" algn="l" defTabSz="914400" rtl="0" eaLnBrk="1" latinLnBrk="0" hangingPunct="1">
              <a:lnSpc>
                <a:spcPct val="111000"/>
              </a:lnSpc>
              <a:spcBef>
                <a:spcPts val="0"/>
              </a:spcBef>
              <a:spcAft>
                <a:spcPts val="0"/>
              </a:spcAft>
              <a:buFont typeface="Arial" panose="020B0604020202020204" pitchFamily="34" charset="0"/>
              <a:buNone/>
              <a:defRPr sz="1200" kern="1200">
                <a:solidFill>
                  <a:schemeClr val="tx1"/>
                </a:solidFill>
                <a:latin typeface="+mj-lt"/>
                <a:ea typeface="+mn-ea"/>
                <a:cs typeface="+mn-cs"/>
              </a:defRPr>
            </a:lvl1pPr>
            <a:lvl2pPr marL="0" indent="0" algn="l" defTabSz="914400" rtl="0" eaLnBrk="1" latinLnBrk="0" hangingPunct="1">
              <a:lnSpc>
                <a:spcPct val="111000"/>
              </a:lnSpc>
              <a:spcBef>
                <a:spcPts val="0"/>
              </a:spcBef>
              <a:spcAft>
                <a:spcPts val="0"/>
              </a:spcAft>
              <a:buFont typeface="Arial" panose="020B0604020202020204" pitchFamily="34" charset="0"/>
              <a:buNone/>
              <a:defRPr sz="1200" b="0" kern="1200">
                <a:solidFill>
                  <a:schemeClr val="tx1"/>
                </a:solidFill>
                <a:latin typeface="+mj-lt"/>
                <a:ea typeface="+mn-ea"/>
                <a:cs typeface="+mn-cs"/>
              </a:defRPr>
            </a:lvl2pPr>
            <a:lvl3pPr marL="0" indent="0" algn="l" defTabSz="914400" rtl="0" eaLnBrk="1" latinLnBrk="0" hangingPunct="1">
              <a:lnSpc>
                <a:spcPct val="111000"/>
              </a:lnSpc>
              <a:spcBef>
                <a:spcPts val="0"/>
              </a:spcBef>
              <a:spcAft>
                <a:spcPts val="0"/>
              </a:spcAft>
              <a:buSzPct val="80000"/>
              <a:buFont typeface="Arial" panose="020B0604020202020204" pitchFamily="34" charset="0"/>
              <a:buNone/>
              <a:defRPr sz="1200" kern="1200">
                <a:solidFill>
                  <a:schemeClr val="tx1"/>
                </a:solidFill>
                <a:latin typeface="+mj-lt"/>
                <a:ea typeface="+mn-ea"/>
                <a:cs typeface="+mn-cs"/>
              </a:defRPr>
            </a:lvl3pPr>
            <a:lvl4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4pPr>
            <a:lvl5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5pPr>
            <a:lvl6pPr marL="30600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pPr algn="r"/>
            <a:r>
              <a:rPr lang="de-DE" dirty="0"/>
              <a:t>Quelle: SLUB</a:t>
            </a:r>
          </a:p>
        </p:txBody>
      </p:sp>
      <p:sp>
        <p:nvSpPr>
          <p:cNvPr id="20" name="Ellipse 19">
            <a:extLst>
              <a:ext uri="{FF2B5EF4-FFF2-40B4-BE49-F238E27FC236}">
                <a16:creationId xmlns:a16="http://schemas.microsoft.com/office/drawing/2014/main" id="{1303E26A-4466-311A-C13F-5837CEF4212D}"/>
              </a:ext>
            </a:extLst>
          </p:cNvPr>
          <p:cNvSpPr/>
          <p:nvPr/>
        </p:nvSpPr>
        <p:spPr>
          <a:xfrm>
            <a:off x="541338" y="1918049"/>
            <a:ext cx="1800000" cy="18000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rechts 14">
            <a:extLst>
              <a:ext uri="{FF2B5EF4-FFF2-40B4-BE49-F238E27FC236}">
                <a16:creationId xmlns:a16="http://schemas.microsoft.com/office/drawing/2014/main" id="{E87BC10A-E4BF-131D-607C-A93B58B16CFE}"/>
              </a:ext>
            </a:extLst>
          </p:cNvPr>
          <p:cNvSpPr/>
          <p:nvPr/>
        </p:nvSpPr>
        <p:spPr>
          <a:xfrm>
            <a:off x="4404146" y="2163153"/>
            <a:ext cx="1569407"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extLst>
              <a:ext uri="{FF2B5EF4-FFF2-40B4-BE49-F238E27FC236}">
                <a16:creationId xmlns:a16="http://schemas.microsoft.com/office/drawing/2014/main" id="{81CAAD90-F7BD-30A3-4FAD-C10759A829B5}"/>
              </a:ext>
            </a:extLst>
          </p:cNvPr>
          <p:cNvSpPr/>
          <p:nvPr/>
        </p:nvSpPr>
        <p:spPr>
          <a:xfrm>
            <a:off x="4271169" y="1937973"/>
            <a:ext cx="1800000" cy="1800000"/>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493813D6-467F-1DC8-4325-C6FAAA90115A}"/>
              </a:ext>
            </a:extLst>
          </p:cNvPr>
          <p:cNvSpPr/>
          <p:nvPr/>
        </p:nvSpPr>
        <p:spPr>
          <a:xfrm>
            <a:off x="-121920" y="1669466"/>
            <a:ext cx="13395960" cy="4333556"/>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rechts 15">
            <a:extLst>
              <a:ext uri="{FF2B5EF4-FFF2-40B4-BE49-F238E27FC236}">
                <a16:creationId xmlns:a16="http://schemas.microsoft.com/office/drawing/2014/main" id="{140E1DEF-2073-7A00-D4FF-CB5BC60FF860}"/>
              </a:ext>
            </a:extLst>
          </p:cNvPr>
          <p:cNvSpPr/>
          <p:nvPr/>
        </p:nvSpPr>
        <p:spPr>
          <a:xfrm>
            <a:off x="8112124" y="1907493"/>
            <a:ext cx="1688876" cy="1774995"/>
          </a:xfrm>
          <a:prstGeom prst="rightArrow">
            <a:avLst>
              <a:gd name="adj1" fmla="val 39697"/>
              <a:gd name="adj2" fmla="val 4097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a:extLst>
              <a:ext uri="{FF2B5EF4-FFF2-40B4-BE49-F238E27FC236}">
                <a16:creationId xmlns:a16="http://schemas.microsoft.com/office/drawing/2014/main" id="{B1220E32-39F8-C0C1-D4D3-5DABEEF364B6}"/>
              </a:ext>
            </a:extLst>
          </p:cNvPr>
          <p:cNvSpPr/>
          <p:nvPr/>
        </p:nvSpPr>
        <p:spPr>
          <a:xfrm>
            <a:off x="8001000" y="1912969"/>
            <a:ext cx="1800000" cy="1800000"/>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922A663C-B36C-499C-18BF-896A76A71D46}"/>
              </a:ext>
            </a:extLst>
          </p:cNvPr>
          <p:cNvSpPr txBox="1"/>
          <p:nvPr/>
        </p:nvSpPr>
        <p:spPr>
          <a:xfrm>
            <a:off x="10060772" y="2432307"/>
            <a:ext cx="1597828" cy="681950"/>
          </a:xfrm>
          <a:prstGeom prst="rect">
            <a:avLst/>
          </a:prstGeom>
          <a:noFill/>
        </p:spPr>
        <p:txBody>
          <a:bodyPr wrap="square" lIns="0" tIns="0" rIns="0" bIns="0" rtlCol="0">
            <a:noAutofit/>
          </a:bodyPr>
          <a:lstStyle/>
          <a:p>
            <a:pPr>
              <a:lnSpc>
                <a:spcPct val="100000"/>
              </a:lnSpc>
              <a:spcAft>
                <a:spcPts val="200"/>
              </a:spcAft>
            </a:pPr>
            <a:r>
              <a:rPr lang="de-DE" sz="1300" b="1" dirty="0">
                <a:latin typeface="+mj-lt"/>
              </a:rPr>
              <a:t>Modul 3:</a:t>
            </a:r>
          </a:p>
          <a:p>
            <a:pPr>
              <a:lnSpc>
                <a:spcPct val="100000"/>
              </a:lnSpc>
              <a:spcAft>
                <a:spcPts val="200"/>
              </a:spcAft>
            </a:pPr>
            <a:r>
              <a:rPr lang="de-DE" sz="1300" dirty="0">
                <a:latin typeface="+mj-lt"/>
              </a:rPr>
              <a:t>Sichtbarmachen:</a:t>
            </a:r>
          </a:p>
          <a:p>
            <a:pPr>
              <a:lnSpc>
                <a:spcPct val="100000"/>
              </a:lnSpc>
              <a:spcAft>
                <a:spcPts val="200"/>
              </a:spcAft>
            </a:pPr>
            <a:r>
              <a:rPr lang="de-DE" sz="1300" dirty="0">
                <a:latin typeface="+mj-lt"/>
              </a:rPr>
              <a:t>Forschung, Vereine</a:t>
            </a:r>
            <a:r>
              <a:rPr lang="de-DE" sz="1400" dirty="0">
                <a:latin typeface="+mj-lt"/>
              </a:rPr>
              <a:t>,..</a:t>
            </a:r>
          </a:p>
        </p:txBody>
      </p:sp>
    </p:spTree>
    <p:extLst>
      <p:ext uri="{BB962C8B-B14F-4D97-AF65-F5344CB8AC3E}">
        <p14:creationId xmlns:p14="http://schemas.microsoft.com/office/powerpoint/2010/main" val="41742692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4.58333E-6 1.11111E-6 L 0.15729 0.00023 " pathEditMode="relative" rAng="0" ptsTypes="AA">
                                      <p:cBhvr>
                                        <p:cTn id="6" dur="1250" fill="hold"/>
                                        <p:tgtEl>
                                          <p:spTgt spid="16"/>
                                        </p:tgtEl>
                                        <p:attrNameLst>
                                          <p:attrName>ppt_x</p:attrName>
                                          <p:attrName>ppt_y</p:attrName>
                                        </p:attrNameLst>
                                      </p:cBhvr>
                                      <p:rCtr x="7865" y="0"/>
                                    </p:animMotion>
                                  </p:childTnLst>
                                </p:cTn>
                              </p:par>
                              <p:par>
                                <p:cTn id="7" presetID="1" presetClass="entr" presetSubtype="0" fill="hold" grpId="0" nodeType="withEffect">
                                  <p:stCondLst>
                                    <p:cond delay="0"/>
                                  </p:stCondLst>
                                  <p:childTnLst>
                                    <p:set>
                                      <p:cBhvr>
                                        <p:cTn id="8" dur="1" fill="hold">
                                          <p:stCondLst>
                                            <p:cond delay="124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feil: nach rechts 15">
            <a:extLst>
              <a:ext uri="{FF2B5EF4-FFF2-40B4-BE49-F238E27FC236}">
                <a16:creationId xmlns:a16="http://schemas.microsoft.com/office/drawing/2014/main" id="{140E1DEF-2073-7A00-D4FF-CB5BC60FF860}"/>
              </a:ext>
            </a:extLst>
          </p:cNvPr>
          <p:cNvSpPr/>
          <p:nvPr/>
        </p:nvSpPr>
        <p:spPr>
          <a:xfrm>
            <a:off x="8112124" y="2050335"/>
            <a:ext cx="1648420" cy="144019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a:extLst>
              <a:ext uri="{FF2B5EF4-FFF2-40B4-BE49-F238E27FC236}">
                <a16:creationId xmlns:a16="http://schemas.microsoft.com/office/drawing/2014/main" id="{B1220E32-39F8-C0C1-D4D3-5DABEEF364B6}"/>
              </a:ext>
            </a:extLst>
          </p:cNvPr>
          <p:cNvSpPr/>
          <p:nvPr/>
        </p:nvSpPr>
        <p:spPr>
          <a:xfrm>
            <a:off x="8001000" y="1912969"/>
            <a:ext cx="1800000" cy="18000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Pfeil: nach rechts 12">
            <a:extLst>
              <a:ext uri="{FF2B5EF4-FFF2-40B4-BE49-F238E27FC236}">
                <a16:creationId xmlns:a16="http://schemas.microsoft.com/office/drawing/2014/main" id="{B65062E2-F422-E245-B7DB-2F432A9A8E47}"/>
              </a:ext>
            </a:extLst>
          </p:cNvPr>
          <p:cNvSpPr/>
          <p:nvPr/>
        </p:nvSpPr>
        <p:spPr>
          <a:xfrm>
            <a:off x="835886" y="2163152"/>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a:extLst>
              <a:ext uri="{FF2B5EF4-FFF2-40B4-BE49-F238E27FC236}">
                <a16:creationId xmlns:a16="http://schemas.microsoft.com/office/drawing/2014/main" id="{8899444D-7490-212C-C80E-C4FD0982C16A}"/>
              </a:ext>
            </a:extLst>
          </p:cNvPr>
          <p:cNvSpPr/>
          <p:nvPr/>
        </p:nvSpPr>
        <p:spPr>
          <a:xfrm>
            <a:off x="2754606" y="4021734"/>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828D07D3-4490-6C25-ABA9-BA19AC093E44}"/>
              </a:ext>
            </a:extLst>
          </p:cNvPr>
          <p:cNvSpPr/>
          <p:nvPr/>
        </p:nvSpPr>
        <p:spPr>
          <a:xfrm>
            <a:off x="6434569" y="4021735"/>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Modulübersicht</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12</a:t>
            </a:fld>
            <a:endParaRPr lang="de-DE"/>
          </a:p>
        </p:txBody>
      </p:sp>
      <p:sp>
        <p:nvSpPr>
          <p:cNvPr id="9" name="Ellipse 8">
            <a:extLst>
              <a:ext uri="{FF2B5EF4-FFF2-40B4-BE49-F238E27FC236}">
                <a16:creationId xmlns:a16="http://schemas.microsoft.com/office/drawing/2014/main" id="{60A21C71-A0E2-AFB5-6EEA-725270DBD34C}"/>
              </a:ext>
            </a:extLst>
          </p:cNvPr>
          <p:cNvSpPr/>
          <p:nvPr/>
        </p:nvSpPr>
        <p:spPr>
          <a:xfrm>
            <a:off x="6303723" y="3811876"/>
            <a:ext cx="1800000" cy="18000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Vorgehensweise</a:t>
            </a:r>
          </a:p>
        </p:txBody>
      </p:sp>
      <p:sp>
        <p:nvSpPr>
          <p:cNvPr id="14" name="Textfeld 13">
            <a:extLst>
              <a:ext uri="{FF2B5EF4-FFF2-40B4-BE49-F238E27FC236}">
                <a16:creationId xmlns:a16="http://schemas.microsoft.com/office/drawing/2014/main" id="{991B4AE6-CD53-AD9C-6CAF-A5BD2AA45857}"/>
              </a:ext>
            </a:extLst>
          </p:cNvPr>
          <p:cNvSpPr txBox="1"/>
          <p:nvPr/>
        </p:nvSpPr>
        <p:spPr>
          <a:xfrm>
            <a:off x="3048000" y="3241257"/>
            <a:ext cx="6096000" cy="375487"/>
          </a:xfrm>
          <a:prstGeom prst="rect">
            <a:avLst/>
          </a:prstGeom>
          <a:noFill/>
        </p:spPr>
        <p:txBody>
          <a:bodyPr wrap="square">
            <a:spAutoFit/>
          </a:bodyPr>
          <a:lstStyle/>
          <a:p>
            <a:r>
              <a:rPr lang="de-DE" dirty="0"/>
              <a:t> </a:t>
            </a:r>
          </a:p>
        </p:txBody>
      </p:sp>
      <p:sp>
        <p:nvSpPr>
          <p:cNvPr id="27" name="Textplatzhalter 9">
            <a:extLst>
              <a:ext uri="{FF2B5EF4-FFF2-40B4-BE49-F238E27FC236}">
                <a16:creationId xmlns:a16="http://schemas.microsoft.com/office/drawing/2014/main" id="{0F09FAD8-B525-0BD2-0751-1EFFDCC8755F}"/>
              </a:ext>
            </a:extLst>
          </p:cNvPr>
          <p:cNvSpPr txBox="1">
            <a:spLocks/>
          </p:cNvSpPr>
          <p:nvPr/>
        </p:nvSpPr>
        <p:spPr>
          <a:xfrm>
            <a:off x="7868840" y="6008102"/>
            <a:ext cx="3783409" cy="216000"/>
          </a:xfrm>
          <a:prstGeom prst="rect">
            <a:avLst/>
          </a:prstGeom>
        </p:spPr>
        <p:txBody>
          <a:bodyPr vert="horz" lIns="0" tIns="0" rIns="0" bIns="0" rtlCol="0" anchor="t" anchorCtr="0">
            <a:noAutofit/>
          </a:bodyPr>
          <a:lstStyle>
            <a:lvl1pPr marL="0" indent="0" algn="l" defTabSz="914400" rtl="0" eaLnBrk="1" latinLnBrk="0" hangingPunct="1">
              <a:lnSpc>
                <a:spcPct val="111000"/>
              </a:lnSpc>
              <a:spcBef>
                <a:spcPts val="0"/>
              </a:spcBef>
              <a:spcAft>
                <a:spcPts val="0"/>
              </a:spcAft>
              <a:buFont typeface="Arial" panose="020B0604020202020204" pitchFamily="34" charset="0"/>
              <a:buNone/>
              <a:defRPr sz="1200" kern="1200">
                <a:solidFill>
                  <a:schemeClr val="tx1"/>
                </a:solidFill>
                <a:latin typeface="+mj-lt"/>
                <a:ea typeface="+mn-ea"/>
                <a:cs typeface="+mn-cs"/>
              </a:defRPr>
            </a:lvl1pPr>
            <a:lvl2pPr marL="0" indent="0" algn="l" defTabSz="914400" rtl="0" eaLnBrk="1" latinLnBrk="0" hangingPunct="1">
              <a:lnSpc>
                <a:spcPct val="111000"/>
              </a:lnSpc>
              <a:spcBef>
                <a:spcPts val="0"/>
              </a:spcBef>
              <a:spcAft>
                <a:spcPts val="0"/>
              </a:spcAft>
              <a:buFont typeface="Arial" panose="020B0604020202020204" pitchFamily="34" charset="0"/>
              <a:buNone/>
              <a:defRPr sz="1200" b="0" kern="1200">
                <a:solidFill>
                  <a:schemeClr val="tx1"/>
                </a:solidFill>
                <a:latin typeface="+mj-lt"/>
                <a:ea typeface="+mn-ea"/>
                <a:cs typeface="+mn-cs"/>
              </a:defRPr>
            </a:lvl2pPr>
            <a:lvl3pPr marL="0" indent="0" algn="l" defTabSz="914400" rtl="0" eaLnBrk="1" latinLnBrk="0" hangingPunct="1">
              <a:lnSpc>
                <a:spcPct val="111000"/>
              </a:lnSpc>
              <a:spcBef>
                <a:spcPts val="0"/>
              </a:spcBef>
              <a:spcAft>
                <a:spcPts val="0"/>
              </a:spcAft>
              <a:buSzPct val="80000"/>
              <a:buFont typeface="Arial" panose="020B0604020202020204" pitchFamily="34" charset="0"/>
              <a:buNone/>
              <a:defRPr sz="1200" kern="1200">
                <a:solidFill>
                  <a:schemeClr val="tx1"/>
                </a:solidFill>
                <a:latin typeface="+mj-lt"/>
                <a:ea typeface="+mn-ea"/>
                <a:cs typeface="+mn-cs"/>
              </a:defRPr>
            </a:lvl3pPr>
            <a:lvl4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4pPr>
            <a:lvl5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5pPr>
            <a:lvl6pPr marL="30600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pPr algn="r"/>
            <a:r>
              <a:rPr lang="de-DE" dirty="0"/>
              <a:t>Quelle: SLUB</a:t>
            </a:r>
          </a:p>
        </p:txBody>
      </p:sp>
      <p:sp>
        <p:nvSpPr>
          <p:cNvPr id="20" name="Ellipse 19">
            <a:extLst>
              <a:ext uri="{FF2B5EF4-FFF2-40B4-BE49-F238E27FC236}">
                <a16:creationId xmlns:a16="http://schemas.microsoft.com/office/drawing/2014/main" id="{1303E26A-4466-311A-C13F-5837CEF4212D}"/>
              </a:ext>
            </a:extLst>
          </p:cNvPr>
          <p:cNvSpPr/>
          <p:nvPr/>
        </p:nvSpPr>
        <p:spPr>
          <a:xfrm>
            <a:off x="541338" y="1918049"/>
            <a:ext cx="1800000" cy="18000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rechts 14">
            <a:extLst>
              <a:ext uri="{FF2B5EF4-FFF2-40B4-BE49-F238E27FC236}">
                <a16:creationId xmlns:a16="http://schemas.microsoft.com/office/drawing/2014/main" id="{E87BC10A-E4BF-131D-607C-A93B58B16CFE}"/>
              </a:ext>
            </a:extLst>
          </p:cNvPr>
          <p:cNvSpPr/>
          <p:nvPr/>
        </p:nvSpPr>
        <p:spPr>
          <a:xfrm>
            <a:off x="4404146" y="2163153"/>
            <a:ext cx="1569407"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extLst>
              <a:ext uri="{FF2B5EF4-FFF2-40B4-BE49-F238E27FC236}">
                <a16:creationId xmlns:a16="http://schemas.microsoft.com/office/drawing/2014/main" id="{81CAAD90-F7BD-30A3-4FAD-C10759A829B5}"/>
              </a:ext>
            </a:extLst>
          </p:cNvPr>
          <p:cNvSpPr/>
          <p:nvPr/>
        </p:nvSpPr>
        <p:spPr>
          <a:xfrm>
            <a:off x="4271169" y="1937973"/>
            <a:ext cx="1800000" cy="1800000"/>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493813D6-467F-1DC8-4325-C6FAAA90115A}"/>
              </a:ext>
            </a:extLst>
          </p:cNvPr>
          <p:cNvSpPr/>
          <p:nvPr/>
        </p:nvSpPr>
        <p:spPr>
          <a:xfrm>
            <a:off x="-121920" y="1669466"/>
            <a:ext cx="13395960" cy="4333556"/>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C0A39C78-F992-5755-5985-FA76D82D71E6}"/>
              </a:ext>
            </a:extLst>
          </p:cNvPr>
          <p:cNvSpPr/>
          <p:nvPr/>
        </p:nvSpPr>
        <p:spPr>
          <a:xfrm>
            <a:off x="2396092" y="3811876"/>
            <a:ext cx="1800000" cy="1800000"/>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9262661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feil: nach rechts 15">
            <a:extLst>
              <a:ext uri="{FF2B5EF4-FFF2-40B4-BE49-F238E27FC236}">
                <a16:creationId xmlns:a16="http://schemas.microsoft.com/office/drawing/2014/main" id="{140E1DEF-2073-7A00-D4FF-CB5BC60FF860}"/>
              </a:ext>
            </a:extLst>
          </p:cNvPr>
          <p:cNvSpPr/>
          <p:nvPr/>
        </p:nvSpPr>
        <p:spPr>
          <a:xfrm>
            <a:off x="8112124" y="2050335"/>
            <a:ext cx="1648420" cy="144019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a:extLst>
              <a:ext uri="{FF2B5EF4-FFF2-40B4-BE49-F238E27FC236}">
                <a16:creationId xmlns:a16="http://schemas.microsoft.com/office/drawing/2014/main" id="{B1220E32-39F8-C0C1-D4D3-5DABEEF364B6}"/>
              </a:ext>
            </a:extLst>
          </p:cNvPr>
          <p:cNvSpPr/>
          <p:nvPr/>
        </p:nvSpPr>
        <p:spPr>
          <a:xfrm>
            <a:off x="8001000" y="1912969"/>
            <a:ext cx="1800000" cy="18000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Pfeil: nach rechts 12">
            <a:extLst>
              <a:ext uri="{FF2B5EF4-FFF2-40B4-BE49-F238E27FC236}">
                <a16:creationId xmlns:a16="http://schemas.microsoft.com/office/drawing/2014/main" id="{B65062E2-F422-E245-B7DB-2F432A9A8E47}"/>
              </a:ext>
            </a:extLst>
          </p:cNvPr>
          <p:cNvSpPr/>
          <p:nvPr/>
        </p:nvSpPr>
        <p:spPr>
          <a:xfrm>
            <a:off x="835886" y="2163152"/>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828D07D3-4490-6C25-ABA9-BA19AC093E44}"/>
              </a:ext>
            </a:extLst>
          </p:cNvPr>
          <p:cNvSpPr/>
          <p:nvPr/>
        </p:nvSpPr>
        <p:spPr>
          <a:xfrm>
            <a:off x="6434569" y="4021735"/>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Modulübersicht</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13</a:t>
            </a:fld>
            <a:endParaRPr lang="de-DE"/>
          </a:p>
        </p:txBody>
      </p:sp>
      <p:sp>
        <p:nvSpPr>
          <p:cNvPr id="9" name="Ellipse 8">
            <a:extLst>
              <a:ext uri="{FF2B5EF4-FFF2-40B4-BE49-F238E27FC236}">
                <a16:creationId xmlns:a16="http://schemas.microsoft.com/office/drawing/2014/main" id="{60A21C71-A0E2-AFB5-6EEA-725270DBD34C}"/>
              </a:ext>
            </a:extLst>
          </p:cNvPr>
          <p:cNvSpPr/>
          <p:nvPr/>
        </p:nvSpPr>
        <p:spPr>
          <a:xfrm>
            <a:off x="6303723" y="3811876"/>
            <a:ext cx="1800000" cy="18000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Vorgehensweise</a:t>
            </a:r>
          </a:p>
        </p:txBody>
      </p:sp>
      <p:sp>
        <p:nvSpPr>
          <p:cNvPr id="14" name="Textfeld 13">
            <a:extLst>
              <a:ext uri="{FF2B5EF4-FFF2-40B4-BE49-F238E27FC236}">
                <a16:creationId xmlns:a16="http://schemas.microsoft.com/office/drawing/2014/main" id="{991B4AE6-CD53-AD9C-6CAF-A5BD2AA45857}"/>
              </a:ext>
            </a:extLst>
          </p:cNvPr>
          <p:cNvSpPr txBox="1"/>
          <p:nvPr/>
        </p:nvSpPr>
        <p:spPr>
          <a:xfrm>
            <a:off x="3048000" y="3241257"/>
            <a:ext cx="6096000" cy="375487"/>
          </a:xfrm>
          <a:prstGeom prst="rect">
            <a:avLst/>
          </a:prstGeom>
          <a:noFill/>
        </p:spPr>
        <p:txBody>
          <a:bodyPr wrap="square">
            <a:spAutoFit/>
          </a:bodyPr>
          <a:lstStyle/>
          <a:p>
            <a:r>
              <a:rPr lang="de-DE" dirty="0"/>
              <a:t> </a:t>
            </a:r>
          </a:p>
        </p:txBody>
      </p:sp>
      <p:sp>
        <p:nvSpPr>
          <p:cNvPr id="27" name="Textplatzhalter 9">
            <a:extLst>
              <a:ext uri="{FF2B5EF4-FFF2-40B4-BE49-F238E27FC236}">
                <a16:creationId xmlns:a16="http://schemas.microsoft.com/office/drawing/2014/main" id="{0F09FAD8-B525-0BD2-0751-1EFFDCC8755F}"/>
              </a:ext>
            </a:extLst>
          </p:cNvPr>
          <p:cNvSpPr txBox="1">
            <a:spLocks/>
          </p:cNvSpPr>
          <p:nvPr/>
        </p:nvSpPr>
        <p:spPr>
          <a:xfrm>
            <a:off x="7868840" y="6008102"/>
            <a:ext cx="3783409" cy="216000"/>
          </a:xfrm>
          <a:prstGeom prst="rect">
            <a:avLst/>
          </a:prstGeom>
        </p:spPr>
        <p:txBody>
          <a:bodyPr vert="horz" lIns="0" tIns="0" rIns="0" bIns="0" rtlCol="0" anchor="t" anchorCtr="0">
            <a:noAutofit/>
          </a:bodyPr>
          <a:lstStyle>
            <a:lvl1pPr marL="0" indent="0" algn="l" defTabSz="914400" rtl="0" eaLnBrk="1" latinLnBrk="0" hangingPunct="1">
              <a:lnSpc>
                <a:spcPct val="111000"/>
              </a:lnSpc>
              <a:spcBef>
                <a:spcPts val="0"/>
              </a:spcBef>
              <a:spcAft>
                <a:spcPts val="0"/>
              </a:spcAft>
              <a:buFont typeface="Arial" panose="020B0604020202020204" pitchFamily="34" charset="0"/>
              <a:buNone/>
              <a:defRPr sz="1200" kern="1200">
                <a:solidFill>
                  <a:schemeClr val="tx1"/>
                </a:solidFill>
                <a:latin typeface="+mj-lt"/>
                <a:ea typeface="+mn-ea"/>
                <a:cs typeface="+mn-cs"/>
              </a:defRPr>
            </a:lvl1pPr>
            <a:lvl2pPr marL="0" indent="0" algn="l" defTabSz="914400" rtl="0" eaLnBrk="1" latinLnBrk="0" hangingPunct="1">
              <a:lnSpc>
                <a:spcPct val="111000"/>
              </a:lnSpc>
              <a:spcBef>
                <a:spcPts val="0"/>
              </a:spcBef>
              <a:spcAft>
                <a:spcPts val="0"/>
              </a:spcAft>
              <a:buFont typeface="Arial" panose="020B0604020202020204" pitchFamily="34" charset="0"/>
              <a:buNone/>
              <a:defRPr sz="1200" b="0" kern="1200">
                <a:solidFill>
                  <a:schemeClr val="tx1"/>
                </a:solidFill>
                <a:latin typeface="+mj-lt"/>
                <a:ea typeface="+mn-ea"/>
                <a:cs typeface="+mn-cs"/>
              </a:defRPr>
            </a:lvl2pPr>
            <a:lvl3pPr marL="0" indent="0" algn="l" defTabSz="914400" rtl="0" eaLnBrk="1" latinLnBrk="0" hangingPunct="1">
              <a:lnSpc>
                <a:spcPct val="111000"/>
              </a:lnSpc>
              <a:spcBef>
                <a:spcPts val="0"/>
              </a:spcBef>
              <a:spcAft>
                <a:spcPts val="0"/>
              </a:spcAft>
              <a:buSzPct val="80000"/>
              <a:buFont typeface="Arial" panose="020B0604020202020204" pitchFamily="34" charset="0"/>
              <a:buNone/>
              <a:defRPr sz="1200" kern="1200">
                <a:solidFill>
                  <a:schemeClr val="tx1"/>
                </a:solidFill>
                <a:latin typeface="+mj-lt"/>
                <a:ea typeface="+mn-ea"/>
                <a:cs typeface="+mn-cs"/>
              </a:defRPr>
            </a:lvl3pPr>
            <a:lvl4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4pPr>
            <a:lvl5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5pPr>
            <a:lvl6pPr marL="30600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pPr algn="r"/>
            <a:r>
              <a:rPr lang="de-DE" dirty="0"/>
              <a:t>Quelle: SLUB</a:t>
            </a:r>
          </a:p>
        </p:txBody>
      </p:sp>
      <p:sp>
        <p:nvSpPr>
          <p:cNvPr id="20" name="Ellipse 19">
            <a:extLst>
              <a:ext uri="{FF2B5EF4-FFF2-40B4-BE49-F238E27FC236}">
                <a16:creationId xmlns:a16="http://schemas.microsoft.com/office/drawing/2014/main" id="{1303E26A-4466-311A-C13F-5837CEF4212D}"/>
              </a:ext>
            </a:extLst>
          </p:cNvPr>
          <p:cNvSpPr/>
          <p:nvPr/>
        </p:nvSpPr>
        <p:spPr>
          <a:xfrm>
            <a:off x="541338" y="1918049"/>
            <a:ext cx="1800000" cy="1800000"/>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rechts 14">
            <a:extLst>
              <a:ext uri="{FF2B5EF4-FFF2-40B4-BE49-F238E27FC236}">
                <a16:creationId xmlns:a16="http://schemas.microsoft.com/office/drawing/2014/main" id="{E87BC10A-E4BF-131D-607C-A93B58B16CFE}"/>
              </a:ext>
            </a:extLst>
          </p:cNvPr>
          <p:cNvSpPr/>
          <p:nvPr/>
        </p:nvSpPr>
        <p:spPr>
          <a:xfrm>
            <a:off x="4404146" y="2163153"/>
            <a:ext cx="1569407"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extLst>
              <a:ext uri="{FF2B5EF4-FFF2-40B4-BE49-F238E27FC236}">
                <a16:creationId xmlns:a16="http://schemas.microsoft.com/office/drawing/2014/main" id="{81CAAD90-F7BD-30A3-4FAD-C10759A829B5}"/>
              </a:ext>
            </a:extLst>
          </p:cNvPr>
          <p:cNvSpPr/>
          <p:nvPr/>
        </p:nvSpPr>
        <p:spPr>
          <a:xfrm>
            <a:off x="4271169" y="1937973"/>
            <a:ext cx="1800000" cy="1800000"/>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493813D6-467F-1DC8-4325-C6FAAA90115A}"/>
              </a:ext>
            </a:extLst>
          </p:cNvPr>
          <p:cNvSpPr/>
          <p:nvPr/>
        </p:nvSpPr>
        <p:spPr>
          <a:xfrm>
            <a:off x="-121920" y="1669466"/>
            <a:ext cx="13395960" cy="4333556"/>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a:extLst>
              <a:ext uri="{FF2B5EF4-FFF2-40B4-BE49-F238E27FC236}">
                <a16:creationId xmlns:a16="http://schemas.microsoft.com/office/drawing/2014/main" id="{8899444D-7490-212C-C80E-C4FD0982C16A}"/>
              </a:ext>
            </a:extLst>
          </p:cNvPr>
          <p:cNvSpPr/>
          <p:nvPr/>
        </p:nvSpPr>
        <p:spPr>
          <a:xfrm>
            <a:off x="2603500" y="4021734"/>
            <a:ext cx="1461746"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C0A39C78-F992-5755-5985-FA76D82D71E6}"/>
              </a:ext>
            </a:extLst>
          </p:cNvPr>
          <p:cNvSpPr/>
          <p:nvPr/>
        </p:nvSpPr>
        <p:spPr>
          <a:xfrm>
            <a:off x="2396092" y="3811876"/>
            <a:ext cx="1800000" cy="1800000"/>
          </a:xfrm>
          <a:prstGeom prst="ellipse">
            <a:avLst/>
          </a:prstGeom>
          <a:blipFill dpi="0" rotWithShape="1">
            <a:blip r:embed="rId8">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10D06929-D890-C8FA-9EFC-D9CA07AE25A9}"/>
              </a:ext>
            </a:extLst>
          </p:cNvPr>
          <p:cNvSpPr txBox="1"/>
          <p:nvPr/>
        </p:nvSpPr>
        <p:spPr>
          <a:xfrm>
            <a:off x="4675972" y="4353236"/>
            <a:ext cx="1597828" cy="681950"/>
          </a:xfrm>
          <a:prstGeom prst="rect">
            <a:avLst/>
          </a:prstGeom>
          <a:noFill/>
        </p:spPr>
        <p:txBody>
          <a:bodyPr wrap="square" lIns="0" tIns="0" rIns="0" bIns="0" rtlCol="0">
            <a:noAutofit/>
          </a:bodyPr>
          <a:lstStyle/>
          <a:p>
            <a:pPr>
              <a:lnSpc>
                <a:spcPct val="100000"/>
              </a:lnSpc>
              <a:spcAft>
                <a:spcPts val="200"/>
              </a:spcAft>
            </a:pPr>
            <a:r>
              <a:rPr lang="de-DE" sz="1300" b="1" dirty="0">
                <a:latin typeface="+mj-lt"/>
              </a:rPr>
              <a:t>Modul 4:</a:t>
            </a:r>
          </a:p>
          <a:p>
            <a:pPr>
              <a:lnSpc>
                <a:spcPct val="100000"/>
              </a:lnSpc>
              <a:spcAft>
                <a:spcPts val="200"/>
              </a:spcAft>
            </a:pPr>
            <a:r>
              <a:rPr lang="de-DE" sz="1300" dirty="0">
                <a:latin typeface="+mj-lt"/>
              </a:rPr>
              <a:t>strukturelle Verankerung</a:t>
            </a:r>
          </a:p>
        </p:txBody>
      </p:sp>
    </p:spTree>
    <p:extLst>
      <p:ext uri="{BB962C8B-B14F-4D97-AF65-F5344CB8AC3E}">
        <p14:creationId xmlns:p14="http://schemas.microsoft.com/office/powerpoint/2010/main" val="1172244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0.00768 -7.40741E-7 L 0.16719 -7.40741E-7 " pathEditMode="relative" rAng="0" ptsTypes="AA">
                                      <p:cBhvr>
                                        <p:cTn id="6" dur="1250" fill="hold"/>
                                        <p:tgtEl>
                                          <p:spTgt spid="17"/>
                                        </p:tgtEl>
                                        <p:attrNameLst>
                                          <p:attrName>ppt_x</p:attrName>
                                          <p:attrName>ppt_y</p:attrName>
                                        </p:attrNameLst>
                                      </p:cBhvr>
                                      <p:rCtr x="7969" y="0"/>
                                    </p:animMotion>
                                  </p:childTnLst>
                                </p:cTn>
                              </p:par>
                              <p:par>
                                <p:cTn id="7" presetID="1" presetClass="entr" presetSubtype="0" fill="hold" grpId="0" nodeType="withEffect">
                                  <p:stCondLst>
                                    <p:cond delay="0"/>
                                  </p:stCondLst>
                                  <p:childTnLst>
                                    <p:set>
                                      <p:cBhvr>
                                        <p:cTn id="8" dur="1" fill="hold">
                                          <p:stCondLst>
                                            <p:cond delay="124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1" grpId="0"/>
    </p:bldLst>
  </p:timing>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feil: nach rechts 15">
            <a:extLst>
              <a:ext uri="{FF2B5EF4-FFF2-40B4-BE49-F238E27FC236}">
                <a16:creationId xmlns:a16="http://schemas.microsoft.com/office/drawing/2014/main" id="{140E1DEF-2073-7A00-D4FF-CB5BC60FF860}"/>
              </a:ext>
            </a:extLst>
          </p:cNvPr>
          <p:cNvSpPr/>
          <p:nvPr/>
        </p:nvSpPr>
        <p:spPr>
          <a:xfrm>
            <a:off x="8112124" y="2050335"/>
            <a:ext cx="1648420" cy="144019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a:extLst>
              <a:ext uri="{FF2B5EF4-FFF2-40B4-BE49-F238E27FC236}">
                <a16:creationId xmlns:a16="http://schemas.microsoft.com/office/drawing/2014/main" id="{B1220E32-39F8-C0C1-D4D3-5DABEEF364B6}"/>
              </a:ext>
            </a:extLst>
          </p:cNvPr>
          <p:cNvSpPr/>
          <p:nvPr/>
        </p:nvSpPr>
        <p:spPr>
          <a:xfrm>
            <a:off x="8001000" y="1912969"/>
            <a:ext cx="1800000" cy="18000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Pfeil: nach rechts 12">
            <a:extLst>
              <a:ext uri="{FF2B5EF4-FFF2-40B4-BE49-F238E27FC236}">
                <a16:creationId xmlns:a16="http://schemas.microsoft.com/office/drawing/2014/main" id="{B65062E2-F422-E245-B7DB-2F432A9A8E47}"/>
              </a:ext>
            </a:extLst>
          </p:cNvPr>
          <p:cNvSpPr/>
          <p:nvPr/>
        </p:nvSpPr>
        <p:spPr>
          <a:xfrm>
            <a:off x="835886" y="2163152"/>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828D07D3-4490-6C25-ABA9-BA19AC093E44}"/>
              </a:ext>
            </a:extLst>
          </p:cNvPr>
          <p:cNvSpPr/>
          <p:nvPr/>
        </p:nvSpPr>
        <p:spPr>
          <a:xfrm>
            <a:off x="6434569" y="4021735"/>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Modulübersicht</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14</a:t>
            </a:fld>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Vorgehensweise</a:t>
            </a:r>
          </a:p>
        </p:txBody>
      </p:sp>
      <p:sp>
        <p:nvSpPr>
          <p:cNvPr id="14" name="Textfeld 13">
            <a:extLst>
              <a:ext uri="{FF2B5EF4-FFF2-40B4-BE49-F238E27FC236}">
                <a16:creationId xmlns:a16="http://schemas.microsoft.com/office/drawing/2014/main" id="{991B4AE6-CD53-AD9C-6CAF-A5BD2AA45857}"/>
              </a:ext>
            </a:extLst>
          </p:cNvPr>
          <p:cNvSpPr txBox="1"/>
          <p:nvPr/>
        </p:nvSpPr>
        <p:spPr>
          <a:xfrm>
            <a:off x="3048000" y="3241257"/>
            <a:ext cx="6096000" cy="375487"/>
          </a:xfrm>
          <a:prstGeom prst="rect">
            <a:avLst/>
          </a:prstGeom>
          <a:noFill/>
        </p:spPr>
        <p:txBody>
          <a:bodyPr wrap="square">
            <a:spAutoFit/>
          </a:bodyPr>
          <a:lstStyle/>
          <a:p>
            <a:r>
              <a:rPr lang="de-DE" dirty="0"/>
              <a:t> </a:t>
            </a:r>
          </a:p>
        </p:txBody>
      </p:sp>
      <p:sp>
        <p:nvSpPr>
          <p:cNvPr id="27" name="Textplatzhalter 9">
            <a:extLst>
              <a:ext uri="{FF2B5EF4-FFF2-40B4-BE49-F238E27FC236}">
                <a16:creationId xmlns:a16="http://schemas.microsoft.com/office/drawing/2014/main" id="{0F09FAD8-B525-0BD2-0751-1EFFDCC8755F}"/>
              </a:ext>
            </a:extLst>
          </p:cNvPr>
          <p:cNvSpPr txBox="1">
            <a:spLocks/>
          </p:cNvSpPr>
          <p:nvPr/>
        </p:nvSpPr>
        <p:spPr>
          <a:xfrm>
            <a:off x="7868840" y="6008102"/>
            <a:ext cx="3783409" cy="216000"/>
          </a:xfrm>
          <a:prstGeom prst="rect">
            <a:avLst/>
          </a:prstGeom>
        </p:spPr>
        <p:txBody>
          <a:bodyPr vert="horz" lIns="0" tIns="0" rIns="0" bIns="0" rtlCol="0" anchor="t" anchorCtr="0">
            <a:noAutofit/>
          </a:bodyPr>
          <a:lstStyle>
            <a:lvl1pPr marL="0" indent="0" algn="l" defTabSz="914400" rtl="0" eaLnBrk="1" latinLnBrk="0" hangingPunct="1">
              <a:lnSpc>
                <a:spcPct val="111000"/>
              </a:lnSpc>
              <a:spcBef>
                <a:spcPts val="0"/>
              </a:spcBef>
              <a:spcAft>
                <a:spcPts val="0"/>
              </a:spcAft>
              <a:buFont typeface="Arial" panose="020B0604020202020204" pitchFamily="34" charset="0"/>
              <a:buNone/>
              <a:defRPr sz="1200" kern="1200">
                <a:solidFill>
                  <a:schemeClr val="tx1"/>
                </a:solidFill>
                <a:latin typeface="+mj-lt"/>
                <a:ea typeface="+mn-ea"/>
                <a:cs typeface="+mn-cs"/>
              </a:defRPr>
            </a:lvl1pPr>
            <a:lvl2pPr marL="0" indent="0" algn="l" defTabSz="914400" rtl="0" eaLnBrk="1" latinLnBrk="0" hangingPunct="1">
              <a:lnSpc>
                <a:spcPct val="111000"/>
              </a:lnSpc>
              <a:spcBef>
                <a:spcPts val="0"/>
              </a:spcBef>
              <a:spcAft>
                <a:spcPts val="0"/>
              </a:spcAft>
              <a:buFont typeface="Arial" panose="020B0604020202020204" pitchFamily="34" charset="0"/>
              <a:buNone/>
              <a:defRPr sz="1200" b="0" kern="1200">
                <a:solidFill>
                  <a:schemeClr val="tx1"/>
                </a:solidFill>
                <a:latin typeface="+mj-lt"/>
                <a:ea typeface="+mn-ea"/>
                <a:cs typeface="+mn-cs"/>
              </a:defRPr>
            </a:lvl2pPr>
            <a:lvl3pPr marL="0" indent="0" algn="l" defTabSz="914400" rtl="0" eaLnBrk="1" latinLnBrk="0" hangingPunct="1">
              <a:lnSpc>
                <a:spcPct val="111000"/>
              </a:lnSpc>
              <a:spcBef>
                <a:spcPts val="0"/>
              </a:spcBef>
              <a:spcAft>
                <a:spcPts val="0"/>
              </a:spcAft>
              <a:buSzPct val="80000"/>
              <a:buFont typeface="Arial" panose="020B0604020202020204" pitchFamily="34" charset="0"/>
              <a:buNone/>
              <a:defRPr sz="1200" kern="1200">
                <a:solidFill>
                  <a:schemeClr val="tx1"/>
                </a:solidFill>
                <a:latin typeface="+mj-lt"/>
                <a:ea typeface="+mn-ea"/>
                <a:cs typeface="+mn-cs"/>
              </a:defRPr>
            </a:lvl3pPr>
            <a:lvl4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4pPr>
            <a:lvl5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5pPr>
            <a:lvl6pPr marL="30600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pPr algn="r"/>
            <a:r>
              <a:rPr lang="de-DE" dirty="0"/>
              <a:t>Quelle: SLUB</a:t>
            </a:r>
          </a:p>
        </p:txBody>
      </p:sp>
      <p:sp>
        <p:nvSpPr>
          <p:cNvPr id="20" name="Ellipse 19">
            <a:extLst>
              <a:ext uri="{FF2B5EF4-FFF2-40B4-BE49-F238E27FC236}">
                <a16:creationId xmlns:a16="http://schemas.microsoft.com/office/drawing/2014/main" id="{1303E26A-4466-311A-C13F-5837CEF4212D}"/>
              </a:ext>
            </a:extLst>
          </p:cNvPr>
          <p:cNvSpPr/>
          <p:nvPr/>
        </p:nvSpPr>
        <p:spPr>
          <a:xfrm>
            <a:off x="541338" y="1918049"/>
            <a:ext cx="1800000" cy="18000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rechts 14">
            <a:extLst>
              <a:ext uri="{FF2B5EF4-FFF2-40B4-BE49-F238E27FC236}">
                <a16:creationId xmlns:a16="http://schemas.microsoft.com/office/drawing/2014/main" id="{E87BC10A-E4BF-131D-607C-A93B58B16CFE}"/>
              </a:ext>
            </a:extLst>
          </p:cNvPr>
          <p:cNvSpPr/>
          <p:nvPr/>
        </p:nvSpPr>
        <p:spPr>
          <a:xfrm>
            <a:off x="4404146" y="2163153"/>
            <a:ext cx="1569407"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extLst>
              <a:ext uri="{FF2B5EF4-FFF2-40B4-BE49-F238E27FC236}">
                <a16:creationId xmlns:a16="http://schemas.microsoft.com/office/drawing/2014/main" id="{81CAAD90-F7BD-30A3-4FAD-C10759A829B5}"/>
              </a:ext>
            </a:extLst>
          </p:cNvPr>
          <p:cNvSpPr/>
          <p:nvPr/>
        </p:nvSpPr>
        <p:spPr>
          <a:xfrm>
            <a:off x="4271169" y="1937973"/>
            <a:ext cx="1800000" cy="18000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a:extLst>
              <a:ext uri="{FF2B5EF4-FFF2-40B4-BE49-F238E27FC236}">
                <a16:creationId xmlns:a16="http://schemas.microsoft.com/office/drawing/2014/main" id="{8899444D-7490-212C-C80E-C4FD0982C16A}"/>
              </a:ext>
            </a:extLst>
          </p:cNvPr>
          <p:cNvSpPr/>
          <p:nvPr/>
        </p:nvSpPr>
        <p:spPr>
          <a:xfrm>
            <a:off x="2603500" y="4021734"/>
            <a:ext cx="1461746"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C0A39C78-F992-5755-5985-FA76D82D71E6}"/>
              </a:ext>
            </a:extLst>
          </p:cNvPr>
          <p:cNvSpPr/>
          <p:nvPr/>
        </p:nvSpPr>
        <p:spPr>
          <a:xfrm>
            <a:off x="2396092" y="3811876"/>
            <a:ext cx="1800000" cy="1800000"/>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493813D6-467F-1DC8-4325-C6FAAA90115A}"/>
              </a:ext>
            </a:extLst>
          </p:cNvPr>
          <p:cNvSpPr/>
          <p:nvPr/>
        </p:nvSpPr>
        <p:spPr>
          <a:xfrm>
            <a:off x="-121920" y="1669466"/>
            <a:ext cx="13395960" cy="4333556"/>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60A21C71-A0E2-AFB5-6EEA-725270DBD34C}"/>
              </a:ext>
            </a:extLst>
          </p:cNvPr>
          <p:cNvSpPr/>
          <p:nvPr/>
        </p:nvSpPr>
        <p:spPr>
          <a:xfrm>
            <a:off x="6303723" y="3811876"/>
            <a:ext cx="1800000" cy="1800000"/>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365087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feil: nach rechts 15">
            <a:extLst>
              <a:ext uri="{FF2B5EF4-FFF2-40B4-BE49-F238E27FC236}">
                <a16:creationId xmlns:a16="http://schemas.microsoft.com/office/drawing/2014/main" id="{140E1DEF-2073-7A00-D4FF-CB5BC60FF860}"/>
              </a:ext>
            </a:extLst>
          </p:cNvPr>
          <p:cNvSpPr/>
          <p:nvPr/>
        </p:nvSpPr>
        <p:spPr>
          <a:xfrm>
            <a:off x="8112124" y="2050335"/>
            <a:ext cx="1648420" cy="144019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a:extLst>
              <a:ext uri="{FF2B5EF4-FFF2-40B4-BE49-F238E27FC236}">
                <a16:creationId xmlns:a16="http://schemas.microsoft.com/office/drawing/2014/main" id="{B1220E32-39F8-C0C1-D4D3-5DABEEF364B6}"/>
              </a:ext>
            </a:extLst>
          </p:cNvPr>
          <p:cNvSpPr/>
          <p:nvPr/>
        </p:nvSpPr>
        <p:spPr>
          <a:xfrm>
            <a:off x="8001000" y="1912969"/>
            <a:ext cx="1800000" cy="18000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Pfeil: nach rechts 12">
            <a:extLst>
              <a:ext uri="{FF2B5EF4-FFF2-40B4-BE49-F238E27FC236}">
                <a16:creationId xmlns:a16="http://schemas.microsoft.com/office/drawing/2014/main" id="{B65062E2-F422-E245-B7DB-2F432A9A8E47}"/>
              </a:ext>
            </a:extLst>
          </p:cNvPr>
          <p:cNvSpPr/>
          <p:nvPr/>
        </p:nvSpPr>
        <p:spPr>
          <a:xfrm>
            <a:off x="835886" y="2163152"/>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Modulübersicht</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15</a:t>
            </a:fld>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Vorgehensweise</a:t>
            </a:r>
          </a:p>
        </p:txBody>
      </p:sp>
      <p:sp>
        <p:nvSpPr>
          <p:cNvPr id="14" name="Textfeld 13">
            <a:extLst>
              <a:ext uri="{FF2B5EF4-FFF2-40B4-BE49-F238E27FC236}">
                <a16:creationId xmlns:a16="http://schemas.microsoft.com/office/drawing/2014/main" id="{991B4AE6-CD53-AD9C-6CAF-A5BD2AA45857}"/>
              </a:ext>
            </a:extLst>
          </p:cNvPr>
          <p:cNvSpPr txBox="1"/>
          <p:nvPr/>
        </p:nvSpPr>
        <p:spPr>
          <a:xfrm>
            <a:off x="3048000" y="3241257"/>
            <a:ext cx="6096000" cy="375487"/>
          </a:xfrm>
          <a:prstGeom prst="rect">
            <a:avLst/>
          </a:prstGeom>
          <a:noFill/>
        </p:spPr>
        <p:txBody>
          <a:bodyPr wrap="square">
            <a:spAutoFit/>
          </a:bodyPr>
          <a:lstStyle/>
          <a:p>
            <a:r>
              <a:rPr lang="de-DE" dirty="0"/>
              <a:t> </a:t>
            </a:r>
          </a:p>
        </p:txBody>
      </p:sp>
      <p:sp>
        <p:nvSpPr>
          <p:cNvPr id="27" name="Textplatzhalter 9">
            <a:extLst>
              <a:ext uri="{FF2B5EF4-FFF2-40B4-BE49-F238E27FC236}">
                <a16:creationId xmlns:a16="http://schemas.microsoft.com/office/drawing/2014/main" id="{0F09FAD8-B525-0BD2-0751-1EFFDCC8755F}"/>
              </a:ext>
            </a:extLst>
          </p:cNvPr>
          <p:cNvSpPr txBox="1">
            <a:spLocks/>
          </p:cNvSpPr>
          <p:nvPr/>
        </p:nvSpPr>
        <p:spPr>
          <a:xfrm>
            <a:off x="7868840" y="6008102"/>
            <a:ext cx="3783409" cy="216000"/>
          </a:xfrm>
          <a:prstGeom prst="rect">
            <a:avLst/>
          </a:prstGeom>
        </p:spPr>
        <p:txBody>
          <a:bodyPr vert="horz" lIns="0" tIns="0" rIns="0" bIns="0" rtlCol="0" anchor="t" anchorCtr="0">
            <a:noAutofit/>
          </a:bodyPr>
          <a:lstStyle>
            <a:lvl1pPr marL="0" indent="0" algn="l" defTabSz="914400" rtl="0" eaLnBrk="1" latinLnBrk="0" hangingPunct="1">
              <a:lnSpc>
                <a:spcPct val="111000"/>
              </a:lnSpc>
              <a:spcBef>
                <a:spcPts val="0"/>
              </a:spcBef>
              <a:spcAft>
                <a:spcPts val="0"/>
              </a:spcAft>
              <a:buFont typeface="Arial" panose="020B0604020202020204" pitchFamily="34" charset="0"/>
              <a:buNone/>
              <a:defRPr sz="1200" kern="1200">
                <a:solidFill>
                  <a:schemeClr val="tx1"/>
                </a:solidFill>
                <a:latin typeface="+mj-lt"/>
                <a:ea typeface="+mn-ea"/>
                <a:cs typeface="+mn-cs"/>
              </a:defRPr>
            </a:lvl1pPr>
            <a:lvl2pPr marL="0" indent="0" algn="l" defTabSz="914400" rtl="0" eaLnBrk="1" latinLnBrk="0" hangingPunct="1">
              <a:lnSpc>
                <a:spcPct val="111000"/>
              </a:lnSpc>
              <a:spcBef>
                <a:spcPts val="0"/>
              </a:spcBef>
              <a:spcAft>
                <a:spcPts val="0"/>
              </a:spcAft>
              <a:buFont typeface="Arial" panose="020B0604020202020204" pitchFamily="34" charset="0"/>
              <a:buNone/>
              <a:defRPr sz="1200" b="0" kern="1200">
                <a:solidFill>
                  <a:schemeClr val="tx1"/>
                </a:solidFill>
                <a:latin typeface="+mj-lt"/>
                <a:ea typeface="+mn-ea"/>
                <a:cs typeface="+mn-cs"/>
              </a:defRPr>
            </a:lvl2pPr>
            <a:lvl3pPr marL="0" indent="0" algn="l" defTabSz="914400" rtl="0" eaLnBrk="1" latinLnBrk="0" hangingPunct="1">
              <a:lnSpc>
                <a:spcPct val="111000"/>
              </a:lnSpc>
              <a:spcBef>
                <a:spcPts val="0"/>
              </a:spcBef>
              <a:spcAft>
                <a:spcPts val="0"/>
              </a:spcAft>
              <a:buSzPct val="80000"/>
              <a:buFont typeface="Arial" panose="020B0604020202020204" pitchFamily="34" charset="0"/>
              <a:buNone/>
              <a:defRPr sz="1200" kern="1200">
                <a:solidFill>
                  <a:schemeClr val="tx1"/>
                </a:solidFill>
                <a:latin typeface="+mj-lt"/>
                <a:ea typeface="+mn-ea"/>
                <a:cs typeface="+mn-cs"/>
              </a:defRPr>
            </a:lvl3pPr>
            <a:lvl4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4pPr>
            <a:lvl5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5pPr>
            <a:lvl6pPr marL="30600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pPr algn="r"/>
            <a:r>
              <a:rPr lang="de-DE" dirty="0"/>
              <a:t>Quelle: SLUB</a:t>
            </a:r>
          </a:p>
        </p:txBody>
      </p:sp>
      <p:sp>
        <p:nvSpPr>
          <p:cNvPr id="20" name="Ellipse 19">
            <a:extLst>
              <a:ext uri="{FF2B5EF4-FFF2-40B4-BE49-F238E27FC236}">
                <a16:creationId xmlns:a16="http://schemas.microsoft.com/office/drawing/2014/main" id="{1303E26A-4466-311A-C13F-5837CEF4212D}"/>
              </a:ext>
            </a:extLst>
          </p:cNvPr>
          <p:cNvSpPr/>
          <p:nvPr/>
        </p:nvSpPr>
        <p:spPr>
          <a:xfrm>
            <a:off x="541338" y="1918049"/>
            <a:ext cx="1800000" cy="18000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rechts 14">
            <a:extLst>
              <a:ext uri="{FF2B5EF4-FFF2-40B4-BE49-F238E27FC236}">
                <a16:creationId xmlns:a16="http://schemas.microsoft.com/office/drawing/2014/main" id="{E87BC10A-E4BF-131D-607C-A93B58B16CFE}"/>
              </a:ext>
            </a:extLst>
          </p:cNvPr>
          <p:cNvSpPr/>
          <p:nvPr/>
        </p:nvSpPr>
        <p:spPr>
          <a:xfrm>
            <a:off x="4404146" y="2163153"/>
            <a:ext cx="1569407"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extLst>
              <a:ext uri="{FF2B5EF4-FFF2-40B4-BE49-F238E27FC236}">
                <a16:creationId xmlns:a16="http://schemas.microsoft.com/office/drawing/2014/main" id="{81CAAD90-F7BD-30A3-4FAD-C10759A829B5}"/>
              </a:ext>
            </a:extLst>
          </p:cNvPr>
          <p:cNvSpPr/>
          <p:nvPr/>
        </p:nvSpPr>
        <p:spPr>
          <a:xfrm>
            <a:off x="4271169" y="1937973"/>
            <a:ext cx="1800000" cy="18000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a:extLst>
              <a:ext uri="{FF2B5EF4-FFF2-40B4-BE49-F238E27FC236}">
                <a16:creationId xmlns:a16="http://schemas.microsoft.com/office/drawing/2014/main" id="{8899444D-7490-212C-C80E-C4FD0982C16A}"/>
              </a:ext>
            </a:extLst>
          </p:cNvPr>
          <p:cNvSpPr/>
          <p:nvPr/>
        </p:nvSpPr>
        <p:spPr>
          <a:xfrm>
            <a:off x="2603500" y="4021734"/>
            <a:ext cx="1461746"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C0A39C78-F992-5755-5985-FA76D82D71E6}"/>
              </a:ext>
            </a:extLst>
          </p:cNvPr>
          <p:cNvSpPr/>
          <p:nvPr/>
        </p:nvSpPr>
        <p:spPr>
          <a:xfrm>
            <a:off x="2396092" y="3811876"/>
            <a:ext cx="1800000" cy="1800000"/>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493813D6-467F-1DC8-4325-C6FAAA90115A}"/>
              </a:ext>
            </a:extLst>
          </p:cNvPr>
          <p:cNvSpPr/>
          <p:nvPr/>
        </p:nvSpPr>
        <p:spPr>
          <a:xfrm>
            <a:off x="-121920" y="1669466"/>
            <a:ext cx="13395960" cy="4333556"/>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828D07D3-4490-6C25-ABA9-BA19AC093E44}"/>
              </a:ext>
            </a:extLst>
          </p:cNvPr>
          <p:cNvSpPr/>
          <p:nvPr/>
        </p:nvSpPr>
        <p:spPr>
          <a:xfrm>
            <a:off x="6434568" y="4021735"/>
            <a:ext cx="1561341" cy="147444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60A21C71-A0E2-AFB5-6EEA-725270DBD34C}"/>
              </a:ext>
            </a:extLst>
          </p:cNvPr>
          <p:cNvSpPr/>
          <p:nvPr/>
        </p:nvSpPr>
        <p:spPr>
          <a:xfrm>
            <a:off x="6303723" y="3811876"/>
            <a:ext cx="1800000" cy="1800000"/>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10D06929-D890-C8FA-9EFC-D9CA07AE25A9}"/>
              </a:ext>
            </a:extLst>
          </p:cNvPr>
          <p:cNvSpPr txBox="1"/>
          <p:nvPr/>
        </p:nvSpPr>
        <p:spPr>
          <a:xfrm>
            <a:off x="8918326" y="4391336"/>
            <a:ext cx="1597828" cy="681950"/>
          </a:xfrm>
          <a:prstGeom prst="rect">
            <a:avLst/>
          </a:prstGeom>
          <a:noFill/>
        </p:spPr>
        <p:txBody>
          <a:bodyPr wrap="square" lIns="0" tIns="0" rIns="0" bIns="0" rtlCol="0">
            <a:noAutofit/>
          </a:bodyPr>
          <a:lstStyle/>
          <a:p>
            <a:pPr>
              <a:lnSpc>
                <a:spcPct val="100000"/>
              </a:lnSpc>
              <a:spcAft>
                <a:spcPts val="200"/>
              </a:spcAft>
            </a:pPr>
            <a:r>
              <a:rPr lang="de-DE" sz="1300" b="1" dirty="0">
                <a:latin typeface="+mj-lt"/>
              </a:rPr>
              <a:t>Modul 5:</a:t>
            </a:r>
          </a:p>
          <a:p>
            <a:pPr>
              <a:lnSpc>
                <a:spcPct val="100000"/>
              </a:lnSpc>
              <a:spcAft>
                <a:spcPts val="200"/>
              </a:spcAft>
            </a:pPr>
            <a:r>
              <a:rPr lang="de-DE" sz="1300" dirty="0">
                <a:latin typeface="+mj-lt"/>
              </a:rPr>
              <a:t>Dokumentation,</a:t>
            </a:r>
          </a:p>
          <a:p>
            <a:pPr>
              <a:lnSpc>
                <a:spcPct val="100000"/>
              </a:lnSpc>
              <a:spcAft>
                <a:spcPts val="200"/>
              </a:spcAft>
            </a:pPr>
            <a:r>
              <a:rPr lang="de-DE" sz="1300" dirty="0">
                <a:latin typeface="+mj-lt"/>
              </a:rPr>
              <a:t>Auswertung</a:t>
            </a:r>
          </a:p>
        </p:txBody>
      </p:sp>
    </p:spTree>
    <p:extLst>
      <p:ext uri="{BB962C8B-B14F-4D97-AF65-F5344CB8AC3E}">
        <p14:creationId xmlns:p14="http://schemas.microsoft.com/office/powerpoint/2010/main" val="26531742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3.125E-6 2.22045E-16 L 0.19778 0.00069 " pathEditMode="relative" rAng="0" ptsTypes="AA">
                                      <p:cBhvr>
                                        <p:cTn id="6" dur="1250" fill="hold"/>
                                        <p:tgtEl>
                                          <p:spTgt spid="18"/>
                                        </p:tgtEl>
                                        <p:attrNameLst>
                                          <p:attrName>ppt_x</p:attrName>
                                          <p:attrName>ppt_y</p:attrName>
                                        </p:attrNameLst>
                                      </p:cBhvr>
                                      <p:rCtr x="9883" y="23"/>
                                    </p:animMotion>
                                  </p:childTnLst>
                                </p:cTn>
                              </p:par>
                              <p:par>
                                <p:cTn id="7" presetID="1" presetClass="entr" presetSubtype="0" fill="hold" grpId="0" nodeType="withEffect">
                                  <p:stCondLst>
                                    <p:cond delay="0"/>
                                  </p:stCondLst>
                                  <p:childTnLst>
                                    <p:set>
                                      <p:cBhvr>
                                        <p:cTn id="8" dur="1" fill="hold">
                                          <p:stCondLst>
                                            <p:cond delay="124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3B88E5-0DBC-4F0B-A263-5640411D6F19}"/>
              </a:ext>
            </a:extLst>
          </p:cNvPr>
          <p:cNvSpPr>
            <a:spLocks noGrp="1"/>
          </p:cNvSpPr>
          <p:nvPr>
            <p:ph type="title"/>
          </p:nvPr>
        </p:nvSpPr>
        <p:spPr/>
        <p:txBody>
          <a:bodyPr/>
          <a:lstStyle/>
          <a:p>
            <a:r>
              <a:rPr lang="de-DE" dirty="0"/>
              <a:t>3. Unsere Errungenschaften</a:t>
            </a:r>
          </a:p>
        </p:txBody>
      </p:sp>
    </p:spTree>
    <p:extLst>
      <p:ext uri="{BB962C8B-B14F-4D97-AF65-F5344CB8AC3E}">
        <p14:creationId xmlns:p14="http://schemas.microsoft.com/office/powerpoint/2010/main" val="250719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Was wir bisher erreicht haben:</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17</a:t>
            </a:fld>
            <a:endParaRPr lang="de-DE"/>
          </a:p>
        </p:txBody>
      </p:sp>
      <p:sp>
        <p:nvSpPr>
          <p:cNvPr id="6" name="Textplatzhalter 5">
            <a:extLst>
              <a:ext uri="{FF2B5EF4-FFF2-40B4-BE49-F238E27FC236}">
                <a16:creationId xmlns:a16="http://schemas.microsoft.com/office/drawing/2014/main" id="{F856CC24-6F14-4C8F-98ED-92FA499C9539}"/>
              </a:ext>
            </a:extLst>
          </p:cNvPr>
          <p:cNvSpPr>
            <a:spLocks noGrp="1"/>
          </p:cNvSpPr>
          <p:nvPr>
            <p:ph type="body" sz="quarter" idx="13"/>
          </p:nvPr>
        </p:nvSpPr>
        <p:spPr/>
        <p:txBody>
          <a:bodyPr/>
          <a:lstStyle/>
          <a:p>
            <a:r>
              <a:rPr lang="de-DE" dirty="0"/>
              <a:t>Modul 1 – Recherche Dissertationen, Patente, Ämter,... </a:t>
            </a:r>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Unsere Errungenschaften</a:t>
            </a:r>
          </a:p>
        </p:txBody>
      </p:sp>
      <p:pic>
        <p:nvPicPr>
          <p:cNvPr id="26" name="Grafik 25" descr="Ein Bild, das Im Haus, computer, Mobiliar, Computer enthält.&#10;&#10;Automatisch generierte Beschreibung">
            <a:extLst>
              <a:ext uri="{FF2B5EF4-FFF2-40B4-BE49-F238E27FC236}">
                <a16:creationId xmlns:a16="http://schemas.microsoft.com/office/drawing/2014/main" id="{380C89B4-5CD9-2AA2-A6B9-A974BD556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426" y="2084045"/>
            <a:ext cx="4572000" cy="3429000"/>
          </a:xfrm>
          <a:prstGeom prst="rect">
            <a:avLst/>
          </a:prstGeom>
        </p:spPr>
      </p:pic>
      <p:pic>
        <p:nvPicPr>
          <p:cNvPr id="28" name="Grafik 27">
            <a:extLst>
              <a:ext uri="{FF2B5EF4-FFF2-40B4-BE49-F238E27FC236}">
                <a16:creationId xmlns:a16="http://schemas.microsoft.com/office/drawing/2014/main" id="{8D18F44F-6E6B-4732-92CF-6DC602439FF9}"/>
              </a:ext>
            </a:extLst>
          </p:cNvPr>
          <p:cNvPicPr>
            <a:picLocks noChangeAspect="1"/>
          </p:cNvPicPr>
          <p:nvPr/>
        </p:nvPicPr>
        <p:blipFill>
          <a:blip r:embed="rId5"/>
          <a:stretch>
            <a:fillRect/>
          </a:stretch>
        </p:blipFill>
        <p:spPr>
          <a:xfrm>
            <a:off x="6407604" y="3239025"/>
            <a:ext cx="3936281" cy="1116355"/>
          </a:xfrm>
          <a:prstGeom prst="rect">
            <a:avLst/>
          </a:prstGeom>
        </p:spPr>
      </p:pic>
    </p:spTree>
    <p:extLst>
      <p:ext uri="{BB962C8B-B14F-4D97-AF65-F5344CB8AC3E}">
        <p14:creationId xmlns:p14="http://schemas.microsoft.com/office/powerpoint/2010/main" val="382587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3F7F12CF-2081-40AA-A8FD-1F13B38320AA}"/>
              </a:ext>
            </a:extLst>
          </p:cNvPr>
          <p:cNvSpPr>
            <a:spLocks noGrp="1"/>
          </p:cNvSpPr>
          <p:nvPr>
            <p:ph type="dt" sz="half" idx="10"/>
          </p:nvPr>
        </p:nvSpPr>
        <p:spPr/>
        <p:txBody>
          <a:bodyPr/>
          <a:lstStyle/>
          <a:p>
            <a:r>
              <a:rPr lang="de-DE" dirty="0"/>
              <a:t>05.12.2023</a:t>
            </a:r>
          </a:p>
        </p:txBody>
      </p:sp>
      <p:sp>
        <p:nvSpPr>
          <p:cNvPr id="5" name="Foliennummernplatzhalter 4">
            <a:extLst>
              <a:ext uri="{FF2B5EF4-FFF2-40B4-BE49-F238E27FC236}">
                <a16:creationId xmlns:a16="http://schemas.microsoft.com/office/drawing/2014/main" id="{A90E7EB7-6983-416F-B27F-8637CB60BD37}"/>
              </a:ext>
            </a:extLst>
          </p:cNvPr>
          <p:cNvSpPr>
            <a:spLocks noGrp="1"/>
          </p:cNvSpPr>
          <p:nvPr>
            <p:ph type="sldNum" sz="quarter" idx="12"/>
          </p:nvPr>
        </p:nvSpPr>
        <p:spPr/>
        <p:txBody>
          <a:bodyPr/>
          <a:lstStyle/>
          <a:p>
            <a:fld id="{C13A79DA-7194-4737-8AC5-F4659E91EE38}" type="slidenum">
              <a:rPr lang="de-DE" smtClean="0"/>
              <a:t>18</a:t>
            </a:fld>
            <a:endParaRPr lang="de-DE"/>
          </a:p>
        </p:txBody>
      </p:sp>
      <p:sp>
        <p:nvSpPr>
          <p:cNvPr id="7" name="Textplatzhalter 6">
            <a:extLst>
              <a:ext uri="{FF2B5EF4-FFF2-40B4-BE49-F238E27FC236}">
                <a16:creationId xmlns:a16="http://schemas.microsoft.com/office/drawing/2014/main" id="{6C88D145-C186-4E36-B4C0-81321E145A1C}"/>
              </a:ext>
            </a:extLst>
          </p:cNvPr>
          <p:cNvSpPr>
            <a:spLocks noGrp="1"/>
          </p:cNvSpPr>
          <p:nvPr>
            <p:ph type="body" sz="quarter" idx="14"/>
          </p:nvPr>
        </p:nvSpPr>
        <p:spPr/>
        <p:txBody>
          <a:bodyPr/>
          <a:lstStyle/>
          <a:p>
            <a:r>
              <a:rPr lang="de-DE" dirty="0"/>
              <a:t>Unsere Errungenschaften</a:t>
            </a:r>
          </a:p>
        </p:txBody>
      </p:sp>
      <p:sp>
        <p:nvSpPr>
          <p:cNvPr id="24" name="Textplatzhalter 23">
            <a:extLst>
              <a:ext uri="{FF2B5EF4-FFF2-40B4-BE49-F238E27FC236}">
                <a16:creationId xmlns:a16="http://schemas.microsoft.com/office/drawing/2014/main" id="{6083F63F-906B-431B-AB93-5CB3AD99FA37}"/>
              </a:ext>
            </a:extLst>
          </p:cNvPr>
          <p:cNvSpPr>
            <a:spLocks noGrp="1"/>
          </p:cNvSpPr>
          <p:nvPr>
            <p:ph type="body" sz="quarter" idx="31"/>
          </p:nvPr>
        </p:nvSpPr>
        <p:spPr>
          <a:xfrm>
            <a:off x="1566511" y="3921822"/>
            <a:ext cx="597168" cy="306000"/>
          </a:xfrm>
        </p:spPr>
        <p:txBody>
          <a:bodyPr/>
          <a:lstStyle/>
          <a:p>
            <a:r>
              <a:rPr lang="de-DE" dirty="0"/>
              <a:t>1930</a:t>
            </a:r>
          </a:p>
        </p:txBody>
      </p:sp>
      <p:sp>
        <p:nvSpPr>
          <p:cNvPr id="25" name="Textplatzhalter 24">
            <a:extLst>
              <a:ext uri="{FF2B5EF4-FFF2-40B4-BE49-F238E27FC236}">
                <a16:creationId xmlns:a16="http://schemas.microsoft.com/office/drawing/2014/main" id="{9F009E5F-CF10-427E-8D5C-03276D915B2D}"/>
              </a:ext>
            </a:extLst>
          </p:cNvPr>
          <p:cNvSpPr>
            <a:spLocks noGrp="1"/>
          </p:cNvSpPr>
          <p:nvPr>
            <p:ph type="body" sz="quarter" idx="33"/>
          </p:nvPr>
        </p:nvSpPr>
        <p:spPr>
          <a:xfrm>
            <a:off x="6314637" y="3921822"/>
            <a:ext cx="597168" cy="306000"/>
          </a:xfrm>
        </p:spPr>
        <p:txBody>
          <a:bodyPr/>
          <a:lstStyle/>
          <a:p>
            <a:r>
              <a:rPr lang="de-DE" dirty="0"/>
              <a:t>1980</a:t>
            </a:r>
          </a:p>
        </p:txBody>
      </p:sp>
      <p:sp>
        <p:nvSpPr>
          <p:cNvPr id="20" name="Textplatzhalter 24">
            <a:extLst>
              <a:ext uri="{FF2B5EF4-FFF2-40B4-BE49-F238E27FC236}">
                <a16:creationId xmlns:a16="http://schemas.microsoft.com/office/drawing/2014/main" id="{9F009E5F-CF10-427E-8D5C-03276D915B2D}"/>
              </a:ext>
            </a:extLst>
          </p:cNvPr>
          <p:cNvSpPr>
            <a:spLocks noGrp="1"/>
          </p:cNvSpPr>
          <p:nvPr>
            <p:ph type="body" sz="quarter" idx="33"/>
          </p:nvPr>
        </p:nvSpPr>
        <p:spPr>
          <a:xfrm>
            <a:off x="7283759" y="3910145"/>
            <a:ext cx="597168" cy="306000"/>
          </a:xfrm>
        </p:spPr>
        <p:txBody>
          <a:bodyPr/>
          <a:lstStyle/>
          <a:p>
            <a:r>
              <a:rPr lang="de-DE" dirty="0"/>
              <a:t>1990</a:t>
            </a:r>
          </a:p>
        </p:txBody>
      </p:sp>
      <p:sp>
        <p:nvSpPr>
          <p:cNvPr id="17" name="Textplatzhalter 24">
            <a:extLst>
              <a:ext uri="{FF2B5EF4-FFF2-40B4-BE49-F238E27FC236}">
                <a16:creationId xmlns:a16="http://schemas.microsoft.com/office/drawing/2014/main" id="{9F009E5F-CF10-427E-8D5C-03276D915B2D}"/>
              </a:ext>
            </a:extLst>
          </p:cNvPr>
          <p:cNvSpPr>
            <a:spLocks noGrp="1"/>
          </p:cNvSpPr>
          <p:nvPr>
            <p:ph type="body" sz="quarter" idx="33"/>
          </p:nvPr>
        </p:nvSpPr>
        <p:spPr>
          <a:xfrm>
            <a:off x="5392098" y="3921822"/>
            <a:ext cx="597168" cy="306000"/>
          </a:xfrm>
        </p:spPr>
        <p:txBody>
          <a:bodyPr/>
          <a:lstStyle/>
          <a:p>
            <a:r>
              <a:rPr lang="de-DE" dirty="0"/>
              <a:t>1970</a:t>
            </a:r>
          </a:p>
        </p:txBody>
      </p:sp>
      <p:sp>
        <p:nvSpPr>
          <p:cNvPr id="18" name="Textplatzhalter 24">
            <a:extLst>
              <a:ext uri="{FF2B5EF4-FFF2-40B4-BE49-F238E27FC236}">
                <a16:creationId xmlns:a16="http://schemas.microsoft.com/office/drawing/2014/main" id="{9F009E5F-CF10-427E-8D5C-03276D915B2D}"/>
              </a:ext>
            </a:extLst>
          </p:cNvPr>
          <p:cNvSpPr>
            <a:spLocks noGrp="1"/>
          </p:cNvSpPr>
          <p:nvPr>
            <p:ph type="body" sz="quarter" idx="33"/>
          </p:nvPr>
        </p:nvSpPr>
        <p:spPr>
          <a:xfrm>
            <a:off x="11089854" y="3921822"/>
            <a:ext cx="597168" cy="306000"/>
          </a:xfrm>
        </p:spPr>
        <p:txBody>
          <a:bodyPr/>
          <a:lstStyle/>
          <a:p>
            <a:r>
              <a:rPr lang="de-DE" dirty="0"/>
              <a:t>2030</a:t>
            </a:r>
          </a:p>
        </p:txBody>
      </p:sp>
      <p:sp>
        <p:nvSpPr>
          <p:cNvPr id="16" name="Textplatzhalter 23">
            <a:extLst>
              <a:ext uri="{FF2B5EF4-FFF2-40B4-BE49-F238E27FC236}">
                <a16:creationId xmlns:a16="http://schemas.microsoft.com/office/drawing/2014/main" id="{6083F63F-906B-431B-AB93-5CB3AD99FA37}"/>
              </a:ext>
            </a:extLst>
          </p:cNvPr>
          <p:cNvSpPr>
            <a:spLocks noGrp="1"/>
          </p:cNvSpPr>
          <p:nvPr>
            <p:ph type="body" sz="quarter" idx="31"/>
          </p:nvPr>
        </p:nvSpPr>
        <p:spPr>
          <a:xfrm>
            <a:off x="2509144" y="3926737"/>
            <a:ext cx="597168" cy="306000"/>
          </a:xfrm>
        </p:spPr>
        <p:txBody>
          <a:bodyPr/>
          <a:lstStyle/>
          <a:p>
            <a:r>
              <a:rPr lang="de-DE" dirty="0"/>
              <a:t>1940</a:t>
            </a:r>
          </a:p>
        </p:txBody>
      </p:sp>
      <p:sp>
        <p:nvSpPr>
          <p:cNvPr id="19" name="Textplatzhalter 23">
            <a:extLst>
              <a:ext uri="{FF2B5EF4-FFF2-40B4-BE49-F238E27FC236}">
                <a16:creationId xmlns:a16="http://schemas.microsoft.com/office/drawing/2014/main" id="{6083F63F-906B-431B-AB93-5CB3AD99FA37}"/>
              </a:ext>
            </a:extLst>
          </p:cNvPr>
          <p:cNvSpPr>
            <a:spLocks noGrp="1"/>
          </p:cNvSpPr>
          <p:nvPr>
            <p:ph type="body" sz="quarter" idx="31"/>
          </p:nvPr>
        </p:nvSpPr>
        <p:spPr>
          <a:xfrm>
            <a:off x="3466060" y="3921822"/>
            <a:ext cx="597168" cy="306000"/>
          </a:xfrm>
        </p:spPr>
        <p:txBody>
          <a:bodyPr/>
          <a:lstStyle/>
          <a:p>
            <a:r>
              <a:rPr lang="de-DE" dirty="0"/>
              <a:t>1950</a:t>
            </a:r>
          </a:p>
        </p:txBody>
      </p:sp>
      <p:sp>
        <p:nvSpPr>
          <p:cNvPr id="21" name="Textplatzhalter 23">
            <a:extLst>
              <a:ext uri="{FF2B5EF4-FFF2-40B4-BE49-F238E27FC236}">
                <a16:creationId xmlns:a16="http://schemas.microsoft.com/office/drawing/2014/main" id="{6083F63F-906B-431B-AB93-5CB3AD99FA37}"/>
              </a:ext>
            </a:extLst>
          </p:cNvPr>
          <p:cNvSpPr>
            <a:spLocks noGrp="1"/>
          </p:cNvSpPr>
          <p:nvPr>
            <p:ph type="body" sz="quarter" idx="31"/>
          </p:nvPr>
        </p:nvSpPr>
        <p:spPr>
          <a:xfrm>
            <a:off x="4431838" y="3922643"/>
            <a:ext cx="597168" cy="306000"/>
          </a:xfrm>
        </p:spPr>
        <p:txBody>
          <a:bodyPr/>
          <a:lstStyle/>
          <a:p>
            <a:r>
              <a:rPr lang="de-DE" dirty="0"/>
              <a:t>1960</a:t>
            </a:r>
          </a:p>
        </p:txBody>
      </p:sp>
      <p:sp>
        <p:nvSpPr>
          <p:cNvPr id="22" name="Textplatzhalter 24">
            <a:extLst>
              <a:ext uri="{FF2B5EF4-FFF2-40B4-BE49-F238E27FC236}">
                <a16:creationId xmlns:a16="http://schemas.microsoft.com/office/drawing/2014/main" id="{9F009E5F-CF10-427E-8D5C-03276D915B2D}"/>
              </a:ext>
            </a:extLst>
          </p:cNvPr>
          <p:cNvSpPr>
            <a:spLocks noGrp="1"/>
          </p:cNvSpPr>
          <p:nvPr>
            <p:ph type="body" sz="quarter" idx="33"/>
          </p:nvPr>
        </p:nvSpPr>
        <p:spPr>
          <a:xfrm>
            <a:off x="8240675" y="3939730"/>
            <a:ext cx="597168" cy="306000"/>
          </a:xfrm>
        </p:spPr>
        <p:txBody>
          <a:bodyPr/>
          <a:lstStyle/>
          <a:p>
            <a:r>
              <a:rPr lang="de-DE" dirty="0"/>
              <a:t>2000</a:t>
            </a:r>
          </a:p>
        </p:txBody>
      </p:sp>
      <p:sp>
        <p:nvSpPr>
          <p:cNvPr id="23" name="Textplatzhalter 24">
            <a:extLst>
              <a:ext uri="{FF2B5EF4-FFF2-40B4-BE49-F238E27FC236}">
                <a16:creationId xmlns:a16="http://schemas.microsoft.com/office/drawing/2014/main" id="{9F009E5F-CF10-427E-8D5C-03276D915B2D}"/>
              </a:ext>
            </a:extLst>
          </p:cNvPr>
          <p:cNvSpPr>
            <a:spLocks noGrp="1"/>
          </p:cNvSpPr>
          <p:nvPr>
            <p:ph type="body" sz="quarter" idx="33"/>
          </p:nvPr>
        </p:nvSpPr>
        <p:spPr>
          <a:xfrm>
            <a:off x="9198295" y="3942003"/>
            <a:ext cx="597168" cy="306000"/>
          </a:xfrm>
        </p:spPr>
        <p:txBody>
          <a:bodyPr/>
          <a:lstStyle/>
          <a:p>
            <a:r>
              <a:rPr lang="de-DE" dirty="0"/>
              <a:t>2010</a:t>
            </a:r>
          </a:p>
        </p:txBody>
      </p:sp>
      <p:sp>
        <p:nvSpPr>
          <p:cNvPr id="26" name="Textplatzhalter 24">
            <a:extLst>
              <a:ext uri="{FF2B5EF4-FFF2-40B4-BE49-F238E27FC236}">
                <a16:creationId xmlns:a16="http://schemas.microsoft.com/office/drawing/2014/main" id="{9F009E5F-CF10-427E-8D5C-03276D915B2D}"/>
              </a:ext>
            </a:extLst>
          </p:cNvPr>
          <p:cNvSpPr>
            <a:spLocks noGrp="1"/>
          </p:cNvSpPr>
          <p:nvPr>
            <p:ph type="body" sz="quarter" idx="33"/>
          </p:nvPr>
        </p:nvSpPr>
        <p:spPr>
          <a:xfrm>
            <a:off x="10142267" y="3944277"/>
            <a:ext cx="597168" cy="306000"/>
          </a:xfrm>
        </p:spPr>
        <p:txBody>
          <a:bodyPr/>
          <a:lstStyle/>
          <a:p>
            <a:r>
              <a:rPr lang="de-DE" dirty="0"/>
              <a:t>2020</a:t>
            </a:r>
          </a:p>
        </p:txBody>
      </p:sp>
      <p:sp>
        <p:nvSpPr>
          <p:cNvPr id="38" name="Textplatzhalter 15">
            <a:extLst>
              <a:ext uri="{FF2B5EF4-FFF2-40B4-BE49-F238E27FC236}">
                <a16:creationId xmlns:a16="http://schemas.microsoft.com/office/drawing/2014/main" id="{400B80A6-F93E-4218-A751-6299B6527BF0}"/>
              </a:ext>
            </a:extLst>
          </p:cNvPr>
          <p:cNvSpPr>
            <a:spLocks noGrp="1"/>
          </p:cNvSpPr>
          <p:nvPr>
            <p:ph type="body" sz="quarter" idx="23"/>
          </p:nvPr>
        </p:nvSpPr>
        <p:spPr>
          <a:xfrm>
            <a:off x="925032" y="4541629"/>
            <a:ext cx="3138195" cy="252000"/>
          </a:xfrm>
        </p:spPr>
        <p:txBody>
          <a:bodyPr/>
          <a:lstStyle/>
          <a:p>
            <a:r>
              <a:rPr lang="de-DE" sz="1100" dirty="0"/>
              <a:t>Kurt Beyer, 1881-1952</a:t>
            </a:r>
          </a:p>
        </p:txBody>
      </p:sp>
      <p:sp>
        <p:nvSpPr>
          <p:cNvPr id="40" name="Textplatzhalter 15">
            <a:extLst>
              <a:ext uri="{FF2B5EF4-FFF2-40B4-BE49-F238E27FC236}">
                <a16:creationId xmlns:a16="http://schemas.microsoft.com/office/drawing/2014/main" id="{400B80A6-F93E-4218-A751-6299B6527BF0}"/>
              </a:ext>
            </a:extLst>
          </p:cNvPr>
          <p:cNvSpPr>
            <a:spLocks noGrp="1"/>
          </p:cNvSpPr>
          <p:nvPr>
            <p:ph type="body" sz="quarter" idx="23"/>
          </p:nvPr>
        </p:nvSpPr>
        <p:spPr>
          <a:xfrm>
            <a:off x="925033" y="5264787"/>
            <a:ext cx="7495952" cy="252000"/>
          </a:xfrm>
        </p:spPr>
        <p:txBody>
          <a:bodyPr/>
          <a:lstStyle/>
          <a:p>
            <a:r>
              <a:rPr lang="de-DE" sz="1100" dirty="0"/>
              <a:t>Fritz Leonhardt, 1909-1999</a:t>
            </a:r>
          </a:p>
        </p:txBody>
      </p:sp>
      <p:sp>
        <p:nvSpPr>
          <p:cNvPr id="41" name="Textplatzhalter 15">
            <a:extLst>
              <a:ext uri="{FF2B5EF4-FFF2-40B4-BE49-F238E27FC236}">
                <a16:creationId xmlns:a16="http://schemas.microsoft.com/office/drawing/2014/main" id="{400B80A6-F93E-4218-A751-6299B6527BF0}"/>
              </a:ext>
            </a:extLst>
          </p:cNvPr>
          <p:cNvSpPr>
            <a:spLocks noGrp="1"/>
          </p:cNvSpPr>
          <p:nvPr>
            <p:ph type="body" sz="quarter" idx="23"/>
          </p:nvPr>
        </p:nvSpPr>
        <p:spPr>
          <a:xfrm>
            <a:off x="1259681" y="5626366"/>
            <a:ext cx="8320254" cy="252000"/>
          </a:xfrm>
        </p:spPr>
        <p:txBody>
          <a:bodyPr/>
          <a:lstStyle/>
          <a:p>
            <a:r>
              <a:rPr lang="de-DE" sz="1100" dirty="0"/>
              <a:t>Leonhard </a:t>
            </a:r>
            <a:r>
              <a:rPr lang="de-DE" sz="1100" dirty="0" err="1"/>
              <a:t>Obermeyer</a:t>
            </a:r>
            <a:r>
              <a:rPr lang="de-DE" sz="1100" dirty="0"/>
              <a:t>, 1924-2011</a:t>
            </a:r>
          </a:p>
        </p:txBody>
      </p:sp>
      <p:sp>
        <p:nvSpPr>
          <p:cNvPr id="42" name="Textplatzhalter 15">
            <a:extLst>
              <a:ext uri="{FF2B5EF4-FFF2-40B4-BE49-F238E27FC236}">
                <a16:creationId xmlns:a16="http://schemas.microsoft.com/office/drawing/2014/main" id="{400B80A6-F93E-4218-A751-6299B6527BF0}"/>
              </a:ext>
            </a:extLst>
          </p:cNvPr>
          <p:cNvSpPr>
            <a:spLocks noGrp="1"/>
          </p:cNvSpPr>
          <p:nvPr>
            <p:ph type="body" sz="quarter" idx="23"/>
          </p:nvPr>
        </p:nvSpPr>
        <p:spPr>
          <a:xfrm>
            <a:off x="2233350" y="5987945"/>
            <a:ext cx="8303515" cy="252000"/>
          </a:xfrm>
        </p:spPr>
        <p:txBody>
          <a:bodyPr/>
          <a:lstStyle/>
          <a:p>
            <a:r>
              <a:rPr lang="de-DE" sz="1100" dirty="0"/>
              <a:t>Jörg Schlaich, 1934-2021</a:t>
            </a:r>
          </a:p>
        </p:txBody>
      </p:sp>
      <p:sp>
        <p:nvSpPr>
          <p:cNvPr id="10" name="Rechteck 9"/>
          <p:cNvSpPr/>
          <p:nvPr/>
        </p:nvSpPr>
        <p:spPr>
          <a:xfrm>
            <a:off x="701746" y="902354"/>
            <a:ext cx="244549" cy="20070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Rechteck 42"/>
          <p:cNvSpPr/>
          <p:nvPr/>
        </p:nvSpPr>
        <p:spPr>
          <a:xfrm>
            <a:off x="705289" y="4541629"/>
            <a:ext cx="251639" cy="16674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5" name="Grafik 34">
            <a:extLst>
              <a:ext uri="{FF2B5EF4-FFF2-40B4-BE49-F238E27FC236}">
                <a16:creationId xmlns:a16="http://schemas.microsoft.com/office/drawing/2014/main" id="{38C7E4F7-2190-4C90-BEC9-7C132CFA6F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0174" y="4203558"/>
            <a:ext cx="125349" cy="1026000"/>
          </a:xfrm>
          <a:prstGeom prst="rect">
            <a:avLst/>
          </a:prstGeom>
        </p:spPr>
      </p:pic>
      <p:sp>
        <p:nvSpPr>
          <p:cNvPr id="8" name="Textplatzhalter 7">
            <a:extLst>
              <a:ext uri="{FF2B5EF4-FFF2-40B4-BE49-F238E27FC236}">
                <a16:creationId xmlns:a16="http://schemas.microsoft.com/office/drawing/2014/main" id="{7131B251-4E87-4EAA-AF09-0B9B2924BD8A}"/>
              </a:ext>
            </a:extLst>
          </p:cNvPr>
          <p:cNvSpPr>
            <a:spLocks noGrp="1"/>
          </p:cNvSpPr>
          <p:nvPr>
            <p:ph type="body" sz="quarter" idx="15"/>
          </p:nvPr>
        </p:nvSpPr>
        <p:spPr>
          <a:xfrm>
            <a:off x="5082440" y="5218929"/>
            <a:ext cx="2201319" cy="954962"/>
          </a:xfrm>
          <a:solidFill>
            <a:schemeClr val="accent2"/>
          </a:solidFill>
        </p:spPr>
        <p:txBody>
          <a:bodyPr/>
          <a:lstStyle/>
          <a:p>
            <a:r>
              <a:rPr lang="de-DE" sz="1400" dirty="0"/>
              <a:t>1967</a:t>
            </a:r>
          </a:p>
          <a:p>
            <a:r>
              <a:rPr lang="de-DE" sz="1400" dirty="0"/>
              <a:t>Natalie </a:t>
            </a:r>
            <a:r>
              <a:rPr lang="de-DE" sz="1400" dirty="0" err="1"/>
              <a:t>Robens</a:t>
            </a:r>
            <a:endParaRPr lang="de-DE" sz="1400" dirty="0"/>
          </a:p>
          <a:p>
            <a:r>
              <a:rPr lang="de-DE" sz="1400" b="0" dirty="0" err="1"/>
              <a:t>Vmtl</a:t>
            </a:r>
            <a:r>
              <a:rPr lang="de-DE" sz="1400" b="0" dirty="0"/>
              <a:t>. erste wiss. MA an einer TU9-Bauingenieurfakultät</a:t>
            </a:r>
          </a:p>
        </p:txBody>
      </p:sp>
      <p:sp>
        <p:nvSpPr>
          <p:cNvPr id="2" name="Fußzeilenplatzhalter 3">
            <a:extLst>
              <a:ext uri="{FF2B5EF4-FFF2-40B4-BE49-F238E27FC236}">
                <a16:creationId xmlns:a16="http://schemas.microsoft.com/office/drawing/2014/main" id="{1861D6C7-6F16-A4D1-B110-E9BF6111D542}"/>
              </a:ext>
            </a:extLst>
          </p:cNvPr>
          <p:cNvSpPr>
            <a:spLocks noGrp="1"/>
          </p:cNvSpPr>
          <p:nvPr>
            <p:ph type="ftr" sz="quarter" idx="11"/>
          </p:nvPr>
        </p:nvSpPr>
        <p:spPr>
          <a:xfrm>
            <a:off x="1516855" y="6380160"/>
            <a:ext cx="6595269" cy="216000"/>
          </a:xfrm>
        </p:spPr>
        <p:txBody>
          <a:bodyPr/>
          <a:lstStyle/>
          <a:p>
            <a:r>
              <a:rPr lang="de-DE" dirty="0"/>
              <a:t>Bauingenieurinnen: Früher bis Heute – Vision2028</a:t>
            </a:r>
          </a:p>
        </p:txBody>
      </p:sp>
      <p:sp>
        <p:nvSpPr>
          <p:cNvPr id="4" name="Rechteck 3">
            <a:extLst>
              <a:ext uri="{FF2B5EF4-FFF2-40B4-BE49-F238E27FC236}">
                <a16:creationId xmlns:a16="http://schemas.microsoft.com/office/drawing/2014/main" id="{FAF081A6-24C6-6040-17E9-5DDF0581A8D5}"/>
              </a:ext>
            </a:extLst>
          </p:cNvPr>
          <p:cNvSpPr/>
          <p:nvPr/>
        </p:nvSpPr>
        <p:spPr>
          <a:xfrm>
            <a:off x="-52391" y="3014206"/>
            <a:ext cx="12485077" cy="5228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3" name="Grafik 32">
            <a:extLst>
              <a:ext uri="{FF2B5EF4-FFF2-40B4-BE49-F238E27FC236}">
                <a16:creationId xmlns:a16="http://schemas.microsoft.com/office/drawing/2014/main" id="{EB43C3AC-1B33-4EED-BFC9-C5610788A3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5374" y="2561797"/>
            <a:ext cx="125349" cy="1026000"/>
          </a:xfrm>
          <a:prstGeom prst="rect">
            <a:avLst/>
          </a:prstGeom>
        </p:spPr>
      </p:pic>
      <p:pic>
        <p:nvPicPr>
          <p:cNvPr id="44" name="Grafik 43">
            <a:extLst>
              <a:ext uri="{FF2B5EF4-FFF2-40B4-BE49-F238E27FC236}">
                <a16:creationId xmlns:a16="http://schemas.microsoft.com/office/drawing/2014/main" id="{EB43C3AC-1B33-4EED-BFC9-C5610788A3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5734" y="2565335"/>
            <a:ext cx="125349" cy="1026000"/>
          </a:xfrm>
          <a:prstGeom prst="rect">
            <a:avLst/>
          </a:prstGeom>
        </p:spPr>
      </p:pic>
      <p:pic>
        <p:nvPicPr>
          <p:cNvPr id="46" name="Grafik 45">
            <a:extLst>
              <a:ext uri="{FF2B5EF4-FFF2-40B4-BE49-F238E27FC236}">
                <a16:creationId xmlns:a16="http://schemas.microsoft.com/office/drawing/2014/main" id="{EB43C3AC-1B33-4EED-BFC9-C5610788A3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92445" y="2574748"/>
            <a:ext cx="125349" cy="1026000"/>
          </a:xfrm>
          <a:prstGeom prst="rect">
            <a:avLst/>
          </a:prstGeom>
        </p:spPr>
      </p:pic>
      <p:sp>
        <p:nvSpPr>
          <p:cNvPr id="34" name="Textplatzhalter 15">
            <a:extLst>
              <a:ext uri="{FF2B5EF4-FFF2-40B4-BE49-F238E27FC236}">
                <a16:creationId xmlns:a16="http://schemas.microsoft.com/office/drawing/2014/main" id="{400B80A6-F93E-4218-A751-6299B6527BF0}"/>
              </a:ext>
            </a:extLst>
          </p:cNvPr>
          <p:cNvSpPr>
            <a:spLocks noGrp="1"/>
          </p:cNvSpPr>
          <p:nvPr>
            <p:ph type="body" sz="quarter" idx="23"/>
          </p:nvPr>
        </p:nvSpPr>
        <p:spPr>
          <a:xfrm>
            <a:off x="925032" y="3124691"/>
            <a:ext cx="6499826" cy="252000"/>
          </a:xfrm>
        </p:spPr>
        <p:txBody>
          <a:bodyPr/>
          <a:lstStyle/>
          <a:p>
            <a:r>
              <a:rPr lang="de-DE" sz="1100" dirty="0"/>
              <a:t>Ulrich Finsterwalder, 1897-1988</a:t>
            </a:r>
          </a:p>
        </p:txBody>
      </p:sp>
      <p:sp>
        <p:nvSpPr>
          <p:cNvPr id="37" name="Textplatzhalter 15">
            <a:extLst>
              <a:ext uri="{FF2B5EF4-FFF2-40B4-BE49-F238E27FC236}">
                <a16:creationId xmlns:a16="http://schemas.microsoft.com/office/drawing/2014/main" id="{400B80A6-F93E-4218-A751-6299B6527BF0}"/>
              </a:ext>
            </a:extLst>
          </p:cNvPr>
          <p:cNvSpPr>
            <a:spLocks noGrp="1"/>
          </p:cNvSpPr>
          <p:nvPr>
            <p:ph type="body" sz="quarter" idx="23"/>
          </p:nvPr>
        </p:nvSpPr>
        <p:spPr>
          <a:xfrm>
            <a:off x="925031" y="2719853"/>
            <a:ext cx="4933509" cy="252000"/>
          </a:xfrm>
        </p:spPr>
        <p:txBody>
          <a:bodyPr/>
          <a:lstStyle/>
          <a:p>
            <a:r>
              <a:rPr lang="de-DE" sz="1100" dirty="0"/>
              <a:t>Karl </a:t>
            </a:r>
            <a:r>
              <a:rPr lang="de-DE" sz="1100" dirty="0" err="1"/>
              <a:t>Schaechterle</a:t>
            </a:r>
            <a:r>
              <a:rPr lang="de-DE" sz="1100" dirty="0"/>
              <a:t>, 1879-1971</a:t>
            </a:r>
          </a:p>
        </p:txBody>
      </p:sp>
      <p:sp>
        <p:nvSpPr>
          <p:cNvPr id="39" name="Textplatzhalter 15">
            <a:extLst>
              <a:ext uri="{FF2B5EF4-FFF2-40B4-BE49-F238E27FC236}">
                <a16:creationId xmlns:a16="http://schemas.microsoft.com/office/drawing/2014/main" id="{400B80A6-F93E-4218-A751-6299B6527BF0}"/>
              </a:ext>
            </a:extLst>
          </p:cNvPr>
          <p:cNvSpPr>
            <a:spLocks noGrp="1"/>
          </p:cNvSpPr>
          <p:nvPr>
            <p:ph type="body" sz="quarter" idx="23"/>
          </p:nvPr>
        </p:nvSpPr>
        <p:spPr>
          <a:xfrm>
            <a:off x="925033" y="4903208"/>
            <a:ext cx="4540490" cy="252000"/>
          </a:xfrm>
        </p:spPr>
        <p:txBody>
          <a:bodyPr/>
          <a:lstStyle/>
          <a:p>
            <a:r>
              <a:rPr lang="de-DE" sz="1100" dirty="0"/>
              <a:t>Mauritz </a:t>
            </a:r>
            <a:r>
              <a:rPr lang="de-DE" sz="1100" dirty="0" err="1"/>
              <a:t>Hünnebeck</a:t>
            </a:r>
            <a:r>
              <a:rPr lang="de-DE" sz="1100" dirty="0"/>
              <a:t>, 1891-1968 </a:t>
            </a:r>
          </a:p>
        </p:txBody>
      </p:sp>
      <p:sp>
        <p:nvSpPr>
          <p:cNvPr id="6" name="Titel 1">
            <a:extLst>
              <a:ext uri="{FF2B5EF4-FFF2-40B4-BE49-F238E27FC236}">
                <a16:creationId xmlns:a16="http://schemas.microsoft.com/office/drawing/2014/main" id="{C70DA537-64D5-B999-42C8-3044ED09129B}"/>
              </a:ext>
            </a:extLst>
          </p:cNvPr>
          <p:cNvSpPr>
            <a:spLocks noGrp="1"/>
          </p:cNvSpPr>
          <p:nvPr>
            <p:ph type="title"/>
          </p:nvPr>
        </p:nvSpPr>
        <p:spPr>
          <a:xfrm>
            <a:off x="541338" y="869047"/>
            <a:ext cx="11110912" cy="807353"/>
          </a:xfrm>
        </p:spPr>
        <p:txBody>
          <a:bodyPr/>
          <a:lstStyle/>
          <a:p>
            <a:r>
              <a:rPr lang="de-DE" dirty="0"/>
              <a:t>Was wir bisher erreicht haben:</a:t>
            </a:r>
            <a:br>
              <a:rPr lang="de-DE" b="0" dirty="0"/>
            </a:br>
            <a:r>
              <a:rPr lang="de-DE" b="0" dirty="0"/>
              <a:t>Modul 1 – Recherche Dissertationen, Patente, Ämter,... </a:t>
            </a:r>
            <a:br>
              <a:rPr lang="de-DE" b="0" dirty="0"/>
            </a:br>
            <a:endParaRPr lang="de-DE" b="0" dirty="0"/>
          </a:p>
        </p:txBody>
      </p:sp>
      <p:sp>
        <p:nvSpPr>
          <p:cNvPr id="11" name="Textplatzhalter 10">
            <a:extLst>
              <a:ext uri="{FF2B5EF4-FFF2-40B4-BE49-F238E27FC236}">
                <a16:creationId xmlns:a16="http://schemas.microsoft.com/office/drawing/2014/main" id="{7F7C1EE9-923E-4B66-9F0A-1CB477C397B5}"/>
              </a:ext>
            </a:extLst>
          </p:cNvPr>
          <p:cNvSpPr>
            <a:spLocks noGrp="1"/>
          </p:cNvSpPr>
          <p:nvPr>
            <p:ph type="body" sz="quarter" idx="18"/>
          </p:nvPr>
        </p:nvSpPr>
        <p:spPr>
          <a:xfrm>
            <a:off x="7840978" y="1682341"/>
            <a:ext cx="2282179" cy="933915"/>
          </a:xfrm>
          <a:solidFill>
            <a:schemeClr val="accent2"/>
          </a:solidFill>
        </p:spPr>
        <p:txBody>
          <a:bodyPr/>
          <a:lstStyle/>
          <a:p>
            <a:r>
              <a:rPr lang="de-DE" sz="1400" dirty="0"/>
              <a:t>1995</a:t>
            </a:r>
          </a:p>
          <a:p>
            <a:pPr lvl="1"/>
            <a:r>
              <a:rPr lang="de-DE" sz="1400" b="1" dirty="0"/>
              <a:t>Ulrike Kuhlmann</a:t>
            </a:r>
          </a:p>
          <a:p>
            <a:pPr lvl="1"/>
            <a:r>
              <a:rPr lang="de-DE" sz="1400" dirty="0" err="1"/>
              <a:t>Vmtl</a:t>
            </a:r>
            <a:r>
              <a:rPr lang="de-DE" sz="1400" dirty="0"/>
              <a:t>. erste Professorin im BIW an den TU9</a:t>
            </a:r>
          </a:p>
        </p:txBody>
      </p:sp>
      <p:sp>
        <p:nvSpPr>
          <p:cNvPr id="45" name="Textplatzhalter 10">
            <a:extLst>
              <a:ext uri="{FF2B5EF4-FFF2-40B4-BE49-F238E27FC236}">
                <a16:creationId xmlns:a16="http://schemas.microsoft.com/office/drawing/2014/main" id="{7F7C1EE9-923E-4B66-9F0A-1CB477C397B5}"/>
              </a:ext>
            </a:extLst>
          </p:cNvPr>
          <p:cNvSpPr>
            <a:spLocks noGrp="1"/>
          </p:cNvSpPr>
          <p:nvPr>
            <p:ph type="body" sz="quarter" idx="18"/>
          </p:nvPr>
        </p:nvSpPr>
        <p:spPr>
          <a:xfrm>
            <a:off x="4271972" y="1707146"/>
            <a:ext cx="2398459" cy="933915"/>
          </a:xfrm>
          <a:solidFill>
            <a:schemeClr val="accent2"/>
          </a:solidFill>
        </p:spPr>
        <p:txBody>
          <a:bodyPr/>
          <a:lstStyle/>
          <a:p>
            <a:r>
              <a:rPr lang="de-DE" sz="1400" dirty="0"/>
              <a:t>1957</a:t>
            </a:r>
          </a:p>
          <a:p>
            <a:pPr lvl="1"/>
            <a:r>
              <a:rPr lang="de-DE" sz="1400" b="1" dirty="0"/>
              <a:t>Else Hartmann</a:t>
            </a:r>
          </a:p>
          <a:p>
            <a:pPr lvl="1"/>
            <a:r>
              <a:rPr lang="de-DE" sz="1400" dirty="0" err="1"/>
              <a:t>Vmtl</a:t>
            </a:r>
            <a:r>
              <a:rPr lang="de-DE" sz="1400" dirty="0"/>
              <a:t>. erste deutsche Doktor-Ingenieurin im BIW</a:t>
            </a:r>
          </a:p>
        </p:txBody>
      </p:sp>
      <p:sp>
        <p:nvSpPr>
          <p:cNvPr id="47" name="Textplatzhalter 10">
            <a:extLst>
              <a:ext uri="{FF2B5EF4-FFF2-40B4-BE49-F238E27FC236}">
                <a16:creationId xmlns:a16="http://schemas.microsoft.com/office/drawing/2014/main" id="{7F7C1EE9-923E-4B66-9F0A-1CB477C397B5}"/>
              </a:ext>
            </a:extLst>
          </p:cNvPr>
          <p:cNvSpPr>
            <a:spLocks noGrp="1"/>
          </p:cNvSpPr>
          <p:nvPr>
            <p:ph type="body" sz="quarter" idx="18"/>
          </p:nvPr>
        </p:nvSpPr>
        <p:spPr>
          <a:xfrm>
            <a:off x="541339" y="1701846"/>
            <a:ext cx="3087220" cy="948839"/>
          </a:xfrm>
          <a:solidFill>
            <a:schemeClr val="accent2"/>
          </a:solidFill>
        </p:spPr>
        <p:txBody>
          <a:bodyPr/>
          <a:lstStyle/>
          <a:p>
            <a:r>
              <a:rPr lang="de-DE" sz="1400" dirty="0"/>
              <a:t>1928</a:t>
            </a:r>
          </a:p>
          <a:p>
            <a:pPr lvl="1"/>
            <a:r>
              <a:rPr lang="de-DE" sz="1400" b="1" dirty="0"/>
              <a:t>Martha Schneider-Bürger</a:t>
            </a:r>
          </a:p>
          <a:p>
            <a:pPr lvl="1"/>
            <a:r>
              <a:rPr lang="de-DE" sz="1400" dirty="0"/>
              <a:t>Erste deutsche Bauingenieurin beginnt ihre Berufstätigkeit</a:t>
            </a:r>
          </a:p>
        </p:txBody>
      </p:sp>
    </p:spTree>
    <p:extLst>
      <p:ext uri="{BB962C8B-B14F-4D97-AF65-F5344CB8AC3E}">
        <p14:creationId xmlns:p14="http://schemas.microsoft.com/office/powerpoint/2010/main" val="2733347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5">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
                                            <p:bg/>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bg/>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
                                            <p:bg/>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
                                            <p:txEl>
                                              <p:pRg st="0" end="0"/>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P spid="11" grpId="0" uiExpand="1" build="p" animBg="1"/>
      <p:bldP spid="45" grpId="0" uiExpand="1" build="p" animBg="1"/>
      <p:bldP spid="47"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Was wir bisher erreicht haben:</a:t>
            </a:r>
            <a:br>
              <a:rPr lang="de-DE" b="0" dirty="0"/>
            </a:br>
            <a:r>
              <a:rPr lang="de-DE" b="0" dirty="0"/>
              <a:t>Modul 1 – Recherche Dissertationen, Patente, Ämter,...</a:t>
            </a:r>
            <a:endParaRPr lang="de-DE" dirty="0"/>
          </a:p>
        </p:txBody>
      </p:sp>
      <p:sp>
        <p:nvSpPr>
          <p:cNvPr id="3" name="Datumsplatzhalter 2"/>
          <p:cNvSpPr>
            <a:spLocks noGrp="1"/>
          </p:cNvSpPr>
          <p:nvPr>
            <p:ph type="dt" sz="half" idx="10"/>
          </p:nvPr>
        </p:nvSpPr>
        <p:spPr/>
        <p:txBody>
          <a:bodyPr/>
          <a:lstStyle/>
          <a:p>
            <a:r>
              <a:rPr lang="de-DE" dirty="0"/>
              <a:t>05.12.2023</a:t>
            </a:r>
          </a:p>
        </p:txBody>
      </p:sp>
      <p:sp>
        <p:nvSpPr>
          <p:cNvPr id="5" name="Foliennummernplatzhalter 4"/>
          <p:cNvSpPr>
            <a:spLocks noGrp="1"/>
          </p:cNvSpPr>
          <p:nvPr>
            <p:ph type="sldNum" sz="quarter" idx="12"/>
          </p:nvPr>
        </p:nvSpPr>
        <p:spPr/>
        <p:txBody>
          <a:bodyPr/>
          <a:lstStyle/>
          <a:p>
            <a:fld id="{C13A79DA-7194-4737-8AC5-F4659E91EE38}" type="slidenum">
              <a:rPr lang="de-DE" smtClean="0"/>
              <a:t>19</a:t>
            </a:fld>
            <a:endParaRPr lang="de-DE"/>
          </a:p>
        </p:txBody>
      </p:sp>
      <p:sp>
        <p:nvSpPr>
          <p:cNvPr id="7" name="Textplatzhalter 6"/>
          <p:cNvSpPr>
            <a:spLocks noGrp="1"/>
          </p:cNvSpPr>
          <p:nvPr>
            <p:ph type="body" sz="quarter" idx="14"/>
          </p:nvPr>
        </p:nvSpPr>
        <p:spPr/>
        <p:txBody>
          <a:bodyPr/>
          <a:lstStyle/>
          <a:p>
            <a:r>
              <a:rPr lang="de-DE" dirty="0"/>
              <a:t>Unsere Errungenschaften</a:t>
            </a:r>
          </a:p>
        </p:txBody>
      </p:sp>
      <p:graphicFrame>
        <p:nvGraphicFramePr>
          <p:cNvPr id="13" name="Diagrammplatzhalter 12"/>
          <p:cNvGraphicFramePr>
            <a:graphicFrameLocks noGrp="1"/>
          </p:cNvGraphicFramePr>
          <p:nvPr>
            <p:ph type="chart" sz="quarter" idx="16"/>
          </p:nvPr>
        </p:nvGraphicFramePr>
        <p:xfrm>
          <a:off x="6831105" y="2505075"/>
          <a:ext cx="4821143" cy="3452813"/>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hteck 13"/>
          <p:cNvSpPr/>
          <p:nvPr/>
        </p:nvSpPr>
        <p:spPr>
          <a:xfrm>
            <a:off x="1427210" y="2744764"/>
            <a:ext cx="6318298" cy="2449581"/>
          </a:xfrm>
          <a:prstGeom prst="rect">
            <a:avLst/>
          </a:prstGeom>
          <a:noFill/>
        </p:spPr>
        <p:txBody>
          <a:bodyPr wrap="square" lIns="91440" tIns="45720" rIns="91440" bIns="45720">
            <a:spAutoFit/>
          </a:bodyPr>
          <a:lstStyle/>
          <a:p>
            <a:pPr algn="ctr"/>
            <a:r>
              <a:rPr lang="de-DE" sz="13800" b="1" cap="none" spc="0" dirty="0">
                <a:ln w="22225">
                  <a:solidFill>
                    <a:schemeClr val="accent2"/>
                  </a:solidFill>
                  <a:prstDash val="solid"/>
                </a:ln>
                <a:solidFill>
                  <a:schemeClr val="accent2">
                    <a:lumMod val="40000"/>
                    <a:lumOff val="60000"/>
                  </a:schemeClr>
                </a:solidFill>
                <a:effectLst/>
              </a:rPr>
              <a:t>1,39 %</a:t>
            </a:r>
          </a:p>
        </p:txBody>
      </p:sp>
      <p:sp>
        <p:nvSpPr>
          <p:cNvPr id="4" name="Fußzeilenplatzhalter 3">
            <a:extLst>
              <a:ext uri="{FF2B5EF4-FFF2-40B4-BE49-F238E27FC236}">
                <a16:creationId xmlns:a16="http://schemas.microsoft.com/office/drawing/2014/main" id="{3436FF4F-1ECD-AB16-343F-B23E7CD91F21}"/>
              </a:ext>
            </a:extLst>
          </p:cNvPr>
          <p:cNvSpPr>
            <a:spLocks noGrp="1"/>
          </p:cNvSpPr>
          <p:nvPr>
            <p:ph type="ftr" sz="quarter" idx="11"/>
          </p:nvPr>
        </p:nvSpPr>
        <p:spPr>
          <a:xfrm>
            <a:off x="1516855" y="6380160"/>
            <a:ext cx="6595269" cy="216000"/>
          </a:xfrm>
        </p:spPr>
        <p:txBody>
          <a:bodyPr/>
          <a:lstStyle/>
          <a:p>
            <a:r>
              <a:rPr lang="de-DE" dirty="0"/>
              <a:t>Bauingenieurinnen: Früher bis Heute – Vision2028</a:t>
            </a:r>
          </a:p>
        </p:txBody>
      </p:sp>
      <p:sp>
        <p:nvSpPr>
          <p:cNvPr id="8" name="Textfeld 7">
            <a:extLst>
              <a:ext uri="{FF2B5EF4-FFF2-40B4-BE49-F238E27FC236}">
                <a16:creationId xmlns:a16="http://schemas.microsoft.com/office/drawing/2014/main" id="{A15FCCF1-FC19-BCFE-7ADA-E91EBC640484}"/>
              </a:ext>
            </a:extLst>
          </p:cNvPr>
          <p:cNvSpPr txBox="1"/>
          <p:nvPr/>
        </p:nvSpPr>
        <p:spPr>
          <a:xfrm>
            <a:off x="539752" y="2176074"/>
            <a:ext cx="7080248" cy="715108"/>
          </a:xfrm>
          <a:prstGeom prst="rect">
            <a:avLst/>
          </a:prstGeom>
          <a:noFill/>
        </p:spPr>
        <p:txBody>
          <a:bodyPr wrap="square" lIns="0" tIns="0" rIns="0" bIns="0" rtlCol="0">
            <a:noAutofit/>
          </a:bodyPr>
          <a:lstStyle/>
          <a:p>
            <a:r>
              <a:rPr lang="de-DE" dirty="0">
                <a:latin typeface="+mj-lt"/>
              </a:rPr>
              <a:t>Von 219.560 Patenten sind an 2.989 Patenten Frauen beteiligt</a:t>
            </a:r>
          </a:p>
          <a:p>
            <a:pPr algn="l"/>
            <a:endParaRPr lang="de-DE" dirty="0"/>
          </a:p>
        </p:txBody>
      </p:sp>
    </p:spTree>
    <p:extLst>
      <p:ext uri="{BB962C8B-B14F-4D97-AF65-F5344CB8AC3E}">
        <p14:creationId xmlns:p14="http://schemas.microsoft.com/office/powerpoint/2010/main" val="243595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4" grpId="0"/>
    </p:bldLst>
  </p:timing>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3B88E5-0DBC-4F0B-A263-5640411D6F19}"/>
              </a:ext>
            </a:extLst>
          </p:cNvPr>
          <p:cNvSpPr>
            <a:spLocks noGrp="1"/>
          </p:cNvSpPr>
          <p:nvPr>
            <p:ph type="title"/>
          </p:nvPr>
        </p:nvSpPr>
        <p:spPr/>
        <p:txBody>
          <a:bodyPr/>
          <a:lstStyle/>
          <a:p>
            <a:r>
              <a:rPr lang="de-DE" dirty="0"/>
              <a:t>1. Team Vision2028</a:t>
            </a:r>
          </a:p>
        </p:txBody>
      </p:sp>
      <p:sp>
        <p:nvSpPr>
          <p:cNvPr id="5" name="Textplatzhalter 4">
            <a:extLst>
              <a:ext uri="{FF2B5EF4-FFF2-40B4-BE49-F238E27FC236}">
                <a16:creationId xmlns:a16="http://schemas.microsoft.com/office/drawing/2014/main" id="{8F501C2D-5D69-409B-8205-CA9858A0E0A0}"/>
              </a:ext>
            </a:extLst>
          </p:cNvPr>
          <p:cNvSpPr>
            <a:spLocks noGrp="1"/>
          </p:cNvSpPr>
          <p:nvPr>
            <p:ph type="body" idx="1"/>
          </p:nvPr>
        </p:nvSpPr>
        <p:spPr/>
        <p:txBody>
          <a:bodyPr/>
          <a:lstStyle/>
          <a:p>
            <a:endParaRPr lang="de-DE"/>
          </a:p>
        </p:txBody>
      </p:sp>
    </p:spTree>
    <p:extLst>
      <p:ext uri="{BB962C8B-B14F-4D97-AF65-F5344CB8AC3E}">
        <p14:creationId xmlns:p14="http://schemas.microsoft.com/office/powerpoint/2010/main" val="10969952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21077" y="2982857"/>
            <a:ext cx="9259200" cy="892285"/>
          </a:xfrm>
        </p:spPr>
        <p:txBody>
          <a:bodyPr/>
          <a:lstStyle/>
          <a:p>
            <a:r>
              <a:rPr lang="de-DE" b="0" dirty="0"/>
              <a:t>Thea Luchterhand</a:t>
            </a:r>
          </a:p>
        </p:txBody>
      </p:sp>
    </p:spTree>
    <p:extLst>
      <p:ext uri="{BB962C8B-B14F-4D97-AF65-F5344CB8AC3E}">
        <p14:creationId xmlns:p14="http://schemas.microsoft.com/office/powerpoint/2010/main" val="2196598657"/>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F1E2A7EC-B907-C991-2CFD-3E8625D05472}"/>
              </a:ext>
            </a:extLst>
          </p:cNvPr>
          <p:cNvSpPr/>
          <p:nvPr/>
        </p:nvSpPr>
        <p:spPr>
          <a:xfrm>
            <a:off x="0" y="699692"/>
            <a:ext cx="12192000" cy="164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Rechteck 7">
            <a:extLst>
              <a:ext uri="{FF2B5EF4-FFF2-40B4-BE49-F238E27FC236}">
                <a16:creationId xmlns:a16="http://schemas.microsoft.com/office/drawing/2014/main" id="{ED441CF4-BE88-C1A6-259B-785725ABE926}"/>
              </a:ext>
            </a:extLst>
          </p:cNvPr>
          <p:cNvSpPr/>
          <p:nvPr/>
        </p:nvSpPr>
        <p:spPr>
          <a:xfrm>
            <a:off x="0" y="6236677"/>
            <a:ext cx="12192000" cy="6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p:cNvSpPr>
            <a:spLocks noGrp="1"/>
          </p:cNvSpPr>
          <p:nvPr>
            <p:ph type="title"/>
          </p:nvPr>
        </p:nvSpPr>
        <p:spPr/>
        <p:txBody>
          <a:bodyPr/>
          <a:lstStyle/>
          <a:p>
            <a:r>
              <a:rPr lang="de-DE" dirty="0"/>
              <a:t>Thea Luchterhand </a:t>
            </a:r>
            <a:r>
              <a:rPr lang="de-DE" sz="2400" dirty="0"/>
              <a:t>geb. Rott</a:t>
            </a:r>
          </a:p>
        </p:txBody>
      </p:sp>
      <p:sp>
        <p:nvSpPr>
          <p:cNvPr id="3" name="Datumsplatzhalter 2"/>
          <p:cNvSpPr>
            <a:spLocks noGrp="1"/>
          </p:cNvSpPr>
          <p:nvPr>
            <p:ph type="dt" sz="half" idx="10"/>
          </p:nvPr>
        </p:nvSpPr>
        <p:spPr/>
        <p:txBody>
          <a:bodyPr/>
          <a:lstStyle/>
          <a:p>
            <a:r>
              <a:rPr lang="de-DE" dirty="0"/>
              <a:t>05.12.2023</a:t>
            </a:r>
          </a:p>
        </p:txBody>
      </p:sp>
      <p:sp>
        <p:nvSpPr>
          <p:cNvPr id="5" name="Foliennummernplatzhalter 4"/>
          <p:cNvSpPr>
            <a:spLocks noGrp="1"/>
          </p:cNvSpPr>
          <p:nvPr>
            <p:ph type="sldNum" sz="quarter" idx="12"/>
          </p:nvPr>
        </p:nvSpPr>
        <p:spPr/>
        <p:txBody>
          <a:bodyPr/>
          <a:lstStyle/>
          <a:p>
            <a:fld id="{C13A79DA-7194-4737-8AC5-F4659E91EE38}" type="slidenum">
              <a:rPr lang="de-DE" smtClean="0"/>
              <a:t>21</a:t>
            </a:fld>
            <a:endParaRPr lang="de-DE" dirty="0"/>
          </a:p>
        </p:txBody>
      </p:sp>
      <p:sp>
        <p:nvSpPr>
          <p:cNvPr id="6" name="Textplatzhalter 5"/>
          <p:cNvSpPr>
            <a:spLocks noGrp="1"/>
          </p:cNvSpPr>
          <p:nvPr>
            <p:ph type="body" sz="quarter" idx="15"/>
          </p:nvPr>
        </p:nvSpPr>
        <p:spPr/>
        <p:txBody>
          <a:bodyPr/>
          <a:lstStyle/>
          <a:p>
            <a:pPr marL="285750" indent="-285750">
              <a:buFont typeface="Arial" panose="020B0604020202020204" pitchFamily="34" charset="0"/>
              <a:buChar char="•"/>
            </a:pPr>
            <a:r>
              <a:rPr lang="de-DE" dirty="0">
                <a:latin typeface="+mj-lt"/>
              </a:rPr>
              <a:t>Drei Erfindungen 1930, 1931 und 1933</a:t>
            </a:r>
          </a:p>
          <a:p>
            <a:pPr marL="285750" indent="-285750">
              <a:buFont typeface="Arial" panose="020B0604020202020204" pitchFamily="34" charset="0"/>
              <a:buChar char="•"/>
            </a:pPr>
            <a:r>
              <a:rPr lang="de-DE" dirty="0">
                <a:latin typeface="+mj-lt"/>
              </a:rPr>
              <a:t>Biografie noch weitestgehend unbekannt</a:t>
            </a:r>
          </a:p>
          <a:p>
            <a:pPr marL="285750" indent="-285750">
              <a:buFont typeface="Arial" panose="020B0604020202020204" pitchFamily="34" charset="0"/>
              <a:buChar char="•"/>
            </a:pPr>
            <a:r>
              <a:rPr lang="de-DE" dirty="0">
                <a:latin typeface="+mj-lt"/>
              </a:rPr>
              <a:t>In Familie Luchterhand eingeheiratet</a:t>
            </a:r>
          </a:p>
          <a:p>
            <a:pPr marL="285750" indent="-285750">
              <a:buFont typeface="Arial" panose="020B0604020202020204" pitchFamily="34" charset="0"/>
              <a:buChar char="•"/>
            </a:pPr>
            <a:r>
              <a:rPr lang="de-DE" dirty="0">
                <a:latin typeface="+mj-lt"/>
              </a:rPr>
              <a:t>Stahlschalung Luchterhand KG (Neustadt, Haardt)</a:t>
            </a:r>
          </a:p>
          <a:p>
            <a:pPr marL="285750" indent="-285750">
              <a:buFont typeface="Arial" panose="020B0604020202020204" pitchFamily="34" charset="0"/>
              <a:buChar char="•"/>
            </a:pPr>
            <a:endParaRPr lang="de-DE" dirty="0">
              <a:latin typeface="+mj-lt"/>
            </a:endParaRPr>
          </a:p>
          <a:p>
            <a:pPr marL="285750" indent="-285750">
              <a:buFont typeface="Arial" panose="020B0604020202020204" pitchFamily="34" charset="0"/>
              <a:buChar char="•"/>
            </a:pPr>
            <a:endParaRPr lang="de-DE" dirty="0"/>
          </a:p>
        </p:txBody>
      </p:sp>
      <p:pic>
        <p:nvPicPr>
          <p:cNvPr id="9" name="Bildplatzhalter 8"/>
          <p:cNvPicPr>
            <a:picLocks noGrp="1" noChangeAspect="1"/>
          </p:cNvPicPr>
          <p:nvPr>
            <p:ph type="pic" sz="quarter" idx="16"/>
          </p:nvPr>
        </p:nvPicPr>
        <p:blipFill rotWithShape="1">
          <a:blip r:embed="rId3" cstate="print">
            <a:extLst>
              <a:ext uri="{28A0092B-C50C-407E-A947-70E740481C1C}">
                <a14:useLocalDpi xmlns:a14="http://schemas.microsoft.com/office/drawing/2010/main" val="0"/>
              </a:ext>
            </a:extLst>
          </a:blip>
          <a:srcRect l="3771" t="2875" r="15376" b="10678"/>
          <a:stretch/>
        </p:blipFill>
        <p:spPr>
          <a:xfrm>
            <a:off x="1701697" y="1126616"/>
            <a:ext cx="3483406" cy="5040083"/>
          </a:xfrm>
        </p:spPr>
      </p:pic>
      <p:sp>
        <p:nvSpPr>
          <p:cNvPr id="7" name="Fußzeilenplatzhalter 3">
            <a:extLst>
              <a:ext uri="{FF2B5EF4-FFF2-40B4-BE49-F238E27FC236}">
                <a16:creationId xmlns:a16="http://schemas.microsoft.com/office/drawing/2014/main" id="{3137966A-040D-209D-9C1A-F2EA97C8DC1E}"/>
              </a:ext>
            </a:extLst>
          </p:cNvPr>
          <p:cNvSpPr>
            <a:spLocks noGrp="1"/>
          </p:cNvSpPr>
          <p:nvPr>
            <p:ph type="ftr" sz="quarter" idx="11"/>
          </p:nvPr>
        </p:nvSpPr>
        <p:spPr>
          <a:xfrm>
            <a:off x="1516063" y="6380163"/>
            <a:ext cx="6596062" cy="215900"/>
          </a:xfrm>
        </p:spPr>
        <p:txBody>
          <a:bodyPr/>
          <a:lstStyle/>
          <a:p>
            <a:r>
              <a:rPr lang="de-DE" dirty="0"/>
              <a:t>Bauingenieurinnen: Früher bis Heute – Vision2028</a:t>
            </a:r>
          </a:p>
        </p:txBody>
      </p:sp>
      <p:sp>
        <p:nvSpPr>
          <p:cNvPr id="4" name="Textplatzhalter 6">
            <a:extLst>
              <a:ext uri="{FF2B5EF4-FFF2-40B4-BE49-F238E27FC236}">
                <a16:creationId xmlns:a16="http://schemas.microsoft.com/office/drawing/2014/main" id="{02E3988D-B88C-46D5-AB8F-84118B82B2CC}"/>
              </a:ext>
            </a:extLst>
          </p:cNvPr>
          <p:cNvSpPr txBox="1">
            <a:spLocks/>
          </p:cNvSpPr>
          <p:nvPr/>
        </p:nvSpPr>
        <p:spPr>
          <a:xfrm>
            <a:off x="471000" y="543137"/>
            <a:ext cx="11110912" cy="180000"/>
          </a:xfrm>
          <a:prstGeom prst="rect">
            <a:avLst/>
          </a:prstGeom>
        </p:spPr>
        <p:txBody>
          <a:bodyPr/>
          <a:lstStyle>
            <a:lvl1pPr marL="0" indent="0" algn="l" defTabSz="914400" rtl="0" eaLnBrk="1" latinLnBrk="0" hangingPunct="1">
              <a:lnSpc>
                <a:spcPct val="111000"/>
              </a:lnSpc>
              <a:spcBef>
                <a:spcPts val="0"/>
              </a:spcBef>
              <a:spcAft>
                <a:spcPts val="700"/>
              </a:spcAft>
              <a:buFont typeface="Arial" panose="020B0604020202020204" pitchFamily="34" charset="0"/>
              <a:buNone/>
              <a:defRPr sz="1800" kern="1200">
                <a:solidFill>
                  <a:schemeClr val="tx1"/>
                </a:solidFill>
                <a:latin typeface="+mn-lt"/>
                <a:ea typeface="+mn-ea"/>
                <a:cs typeface="+mn-cs"/>
              </a:defRPr>
            </a:lvl1pPr>
            <a:lvl2pPr marL="0" indent="0" algn="l" defTabSz="914400" rtl="0" eaLnBrk="1" latinLnBrk="0" hangingPunct="1">
              <a:lnSpc>
                <a:spcPct val="111000"/>
              </a:lnSpc>
              <a:spcBef>
                <a:spcPts val="700"/>
              </a:spcBef>
              <a:spcAft>
                <a:spcPts val="700"/>
              </a:spcAft>
              <a:buFont typeface="Arial" panose="020B0604020202020204" pitchFamily="34" charset="0"/>
              <a:buNone/>
              <a:defRPr sz="1800" b="1" kern="1200">
                <a:solidFill>
                  <a:schemeClr val="tx1"/>
                </a:solidFill>
                <a:latin typeface="+mn-lt"/>
                <a:ea typeface="+mn-ea"/>
                <a:cs typeface="+mn-cs"/>
              </a:defRPr>
            </a:lvl2pPr>
            <a:lvl3pPr marL="234000" indent="-234000" algn="l" defTabSz="914400" rtl="0" eaLnBrk="1" latinLnBrk="0" hangingPunct="1">
              <a:lnSpc>
                <a:spcPct val="111000"/>
              </a:lnSpc>
              <a:spcBef>
                <a:spcPts val="0"/>
              </a:spcBef>
              <a:spcAft>
                <a:spcPts val="700"/>
              </a:spcAft>
              <a:buSzPct val="80000"/>
              <a:buFont typeface="Arial" panose="020B0604020202020204" pitchFamily="34" charset="0"/>
              <a:buChar char="►"/>
              <a:defRPr sz="1800" kern="1200">
                <a:solidFill>
                  <a:schemeClr val="tx1"/>
                </a:solidFill>
                <a:latin typeface="+mn-lt"/>
                <a:ea typeface="+mn-ea"/>
                <a:cs typeface="+mn-cs"/>
              </a:defRPr>
            </a:lvl3pPr>
            <a:lvl4pPr marL="360000" indent="-234000" algn="l" defTabSz="914400" rtl="0" eaLnBrk="1" latinLnBrk="0" hangingPunct="1">
              <a:lnSpc>
                <a:spcPct val="12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4pPr>
            <a:lvl5pPr marL="540000" indent="-234000" algn="l" defTabSz="914400" rtl="0" eaLnBrk="1" latinLnBrk="0" hangingPunct="1">
              <a:lnSpc>
                <a:spcPct val="100000"/>
              </a:lnSpc>
              <a:spcBef>
                <a:spcPts val="0"/>
              </a:spcBef>
              <a:spcAft>
                <a:spcPts val="600"/>
              </a:spcAft>
              <a:buFont typeface="Symbol" panose="05050102010706020507" pitchFamily="18" charset="2"/>
              <a:buChar char="-"/>
              <a:defRPr sz="140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r>
              <a:rPr lang="de-DE" sz="1200" dirty="0">
                <a:latin typeface="+mj-lt"/>
              </a:rPr>
              <a:t>Thea Luchterhand</a:t>
            </a:r>
          </a:p>
        </p:txBody>
      </p:sp>
      <p:cxnSp>
        <p:nvCxnSpPr>
          <p:cNvPr id="12" name="Gerader Verbinder 11">
            <a:extLst>
              <a:ext uri="{FF2B5EF4-FFF2-40B4-BE49-F238E27FC236}">
                <a16:creationId xmlns:a16="http://schemas.microsoft.com/office/drawing/2014/main" id="{5EB0FB2A-962C-F42F-41CA-6AD51F3DBBF1}"/>
              </a:ext>
            </a:extLst>
          </p:cNvPr>
          <p:cNvCxnSpPr>
            <a:cxnSpLocks/>
          </p:cNvCxnSpPr>
          <p:nvPr/>
        </p:nvCxnSpPr>
        <p:spPr>
          <a:xfrm>
            <a:off x="541338" y="797169"/>
            <a:ext cx="111934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F93C424A-FAB2-6E3D-576A-BD7B0B8E4BB9}"/>
              </a:ext>
            </a:extLst>
          </p:cNvPr>
          <p:cNvCxnSpPr>
            <a:cxnSpLocks/>
          </p:cNvCxnSpPr>
          <p:nvPr/>
        </p:nvCxnSpPr>
        <p:spPr>
          <a:xfrm>
            <a:off x="549704" y="6309821"/>
            <a:ext cx="111934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31280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AA65ACE4-9245-8B09-99C5-06D3AABA4E87}"/>
              </a:ext>
            </a:extLst>
          </p:cNvPr>
          <p:cNvSpPr/>
          <p:nvPr/>
        </p:nvSpPr>
        <p:spPr>
          <a:xfrm>
            <a:off x="0" y="6236677"/>
            <a:ext cx="12192000" cy="6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p:cNvSpPr>
            <a:spLocks noGrp="1"/>
          </p:cNvSpPr>
          <p:nvPr>
            <p:ph type="title"/>
          </p:nvPr>
        </p:nvSpPr>
        <p:spPr/>
        <p:txBody>
          <a:bodyPr/>
          <a:lstStyle/>
          <a:p>
            <a:r>
              <a:rPr lang="de-DE" dirty="0"/>
              <a:t>Thea Luchterhand </a:t>
            </a:r>
            <a:r>
              <a:rPr lang="de-DE" sz="2400" dirty="0"/>
              <a:t>geb. Rott</a:t>
            </a:r>
          </a:p>
        </p:txBody>
      </p:sp>
      <p:sp>
        <p:nvSpPr>
          <p:cNvPr id="3" name="Datumsplatzhalter 2"/>
          <p:cNvSpPr>
            <a:spLocks noGrp="1"/>
          </p:cNvSpPr>
          <p:nvPr>
            <p:ph type="dt" sz="half" idx="10"/>
          </p:nvPr>
        </p:nvSpPr>
        <p:spPr/>
        <p:txBody>
          <a:bodyPr/>
          <a:lstStyle/>
          <a:p>
            <a:r>
              <a:rPr lang="de-DE" dirty="0"/>
              <a:t>05.12.2023</a:t>
            </a:r>
          </a:p>
        </p:txBody>
      </p:sp>
      <p:sp>
        <p:nvSpPr>
          <p:cNvPr id="5" name="Foliennummernplatzhalter 4"/>
          <p:cNvSpPr>
            <a:spLocks noGrp="1"/>
          </p:cNvSpPr>
          <p:nvPr>
            <p:ph type="sldNum" sz="quarter" idx="12"/>
          </p:nvPr>
        </p:nvSpPr>
        <p:spPr/>
        <p:txBody>
          <a:bodyPr/>
          <a:lstStyle/>
          <a:p>
            <a:fld id="{C13A79DA-7194-4737-8AC5-F4659E91EE38}" type="slidenum">
              <a:rPr lang="de-DE" smtClean="0"/>
              <a:t>22</a:t>
            </a:fld>
            <a:endParaRPr lang="de-DE" dirty="0"/>
          </a:p>
        </p:txBody>
      </p:sp>
      <p:sp>
        <p:nvSpPr>
          <p:cNvPr id="6" name="Textplatzhalter 5"/>
          <p:cNvSpPr>
            <a:spLocks noGrp="1"/>
          </p:cNvSpPr>
          <p:nvPr>
            <p:ph type="body" sz="quarter" idx="15"/>
          </p:nvPr>
        </p:nvSpPr>
        <p:spPr/>
        <p:txBody>
          <a:bodyPr/>
          <a:lstStyle/>
          <a:p>
            <a:pPr marL="285750" indent="-285750">
              <a:buFont typeface="Arial" panose="020B0604020202020204" pitchFamily="34" charset="0"/>
              <a:buChar char="•"/>
            </a:pPr>
            <a:r>
              <a:rPr lang="de-DE" dirty="0">
                <a:latin typeface="+mj-lt"/>
              </a:rPr>
              <a:t>Erstes Patent von 1930 (Nr. 609 625)</a:t>
            </a:r>
          </a:p>
          <a:p>
            <a:pPr marL="285750" indent="-285750">
              <a:buFont typeface="Arial" panose="020B0604020202020204" pitchFamily="34" charset="0"/>
              <a:buChar char="•"/>
            </a:pPr>
            <a:r>
              <a:rPr lang="de-DE" dirty="0">
                <a:latin typeface="+mj-lt"/>
              </a:rPr>
              <a:t>„Schalungsgerüst für Tunnel“</a:t>
            </a:r>
          </a:p>
          <a:p>
            <a:pPr marL="285750" indent="-285750">
              <a:buFont typeface="Arial" panose="020B0604020202020204" pitchFamily="34" charset="0"/>
              <a:buChar char="•"/>
            </a:pPr>
            <a:r>
              <a:rPr lang="de-DE" dirty="0">
                <a:latin typeface="+mj-lt"/>
              </a:rPr>
              <a:t>Ungenauigkeiten, Schäden beim Ausschalen, hoher Zeitaufwand wg. Schraubspindeln</a:t>
            </a:r>
          </a:p>
          <a:p>
            <a:pPr marL="285750" indent="-285750">
              <a:buFont typeface="Arial" panose="020B0604020202020204" pitchFamily="34" charset="0"/>
              <a:buChar char="•"/>
            </a:pPr>
            <a:endParaRPr lang="de-DE" dirty="0">
              <a:latin typeface="+mj-lt"/>
            </a:endParaRPr>
          </a:p>
          <a:p>
            <a:pPr marL="285750" indent="-285750">
              <a:buFont typeface="Arial" panose="020B0604020202020204" pitchFamily="34" charset="0"/>
              <a:buChar char="•"/>
            </a:pPr>
            <a:r>
              <a:rPr lang="de-DE" dirty="0">
                <a:latin typeface="+mj-lt"/>
              </a:rPr>
              <a:t>Innovation: sanftes Ausschalen möglich durch drei mittels Gelenken verbundene Segmente</a:t>
            </a:r>
          </a:p>
          <a:p>
            <a:pPr marL="285750" indent="-285750">
              <a:buFont typeface="Arial" panose="020B0604020202020204" pitchFamily="34" charset="0"/>
              <a:buChar char="•"/>
            </a:pPr>
            <a:r>
              <a:rPr lang="de-DE" dirty="0">
                <a:latin typeface="+mj-lt"/>
              </a:rPr>
              <a:t>Startschuss für weitere Patente der Luchterhands</a:t>
            </a:r>
          </a:p>
          <a:p>
            <a:pPr marL="285750" indent="-285750">
              <a:buFont typeface="Arial" panose="020B0604020202020204" pitchFamily="34" charset="0"/>
              <a:buChar char="•"/>
            </a:pPr>
            <a:endParaRPr lang="de-DE" dirty="0"/>
          </a:p>
        </p:txBody>
      </p:sp>
      <p:pic>
        <p:nvPicPr>
          <p:cNvPr id="10" name="Bildplatzhalter 9"/>
          <p:cNvPicPr>
            <a:picLocks noGrp="1" noChangeAspect="1"/>
          </p:cNvPicPr>
          <p:nvPr>
            <p:ph type="pic" sz="quarter" idx="16"/>
          </p:nvPr>
        </p:nvPicPr>
        <p:blipFill rotWithShape="1">
          <a:blip r:embed="rId3" cstate="print">
            <a:extLst>
              <a:ext uri="{28A0092B-C50C-407E-A947-70E740481C1C}">
                <a14:useLocalDpi xmlns:a14="http://schemas.microsoft.com/office/drawing/2010/main" val="0"/>
              </a:ext>
            </a:extLst>
          </a:blip>
          <a:srcRect l="20023" t="2875" b="8513"/>
          <a:stretch/>
        </p:blipFill>
        <p:spPr>
          <a:xfrm>
            <a:off x="1857800" y="1148119"/>
            <a:ext cx="3315541" cy="5018580"/>
          </a:xfrm>
        </p:spPr>
      </p:pic>
      <p:sp>
        <p:nvSpPr>
          <p:cNvPr id="7" name="Fußzeilenplatzhalter 3">
            <a:extLst>
              <a:ext uri="{FF2B5EF4-FFF2-40B4-BE49-F238E27FC236}">
                <a16:creationId xmlns:a16="http://schemas.microsoft.com/office/drawing/2014/main" id="{477413D8-C765-7450-1D7B-CC6873A2BC89}"/>
              </a:ext>
            </a:extLst>
          </p:cNvPr>
          <p:cNvSpPr>
            <a:spLocks noGrp="1"/>
          </p:cNvSpPr>
          <p:nvPr>
            <p:ph type="ftr" sz="quarter" idx="11"/>
          </p:nvPr>
        </p:nvSpPr>
        <p:spPr>
          <a:xfrm>
            <a:off x="1516855" y="6380160"/>
            <a:ext cx="6595269" cy="216000"/>
          </a:xfrm>
        </p:spPr>
        <p:txBody>
          <a:bodyPr/>
          <a:lstStyle/>
          <a:p>
            <a:r>
              <a:rPr lang="de-DE" dirty="0"/>
              <a:t>Bauingenieurinnen: Früher bis Heute – Vision2028</a:t>
            </a:r>
          </a:p>
        </p:txBody>
      </p:sp>
      <p:cxnSp>
        <p:nvCxnSpPr>
          <p:cNvPr id="13" name="Gerader Verbinder 12">
            <a:extLst>
              <a:ext uri="{FF2B5EF4-FFF2-40B4-BE49-F238E27FC236}">
                <a16:creationId xmlns:a16="http://schemas.microsoft.com/office/drawing/2014/main" id="{01866388-EE3C-A4DA-0A4D-9851453298DC}"/>
              </a:ext>
            </a:extLst>
          </p:cNvPr>
          <p:cNvCxnSpPr>
            <a:cxnSpLocks/>
          </p:cNvCxnSpPr>
          <p:nvPr/>
        </p:nvCxnSpPr>
        <p:spPr>
          <a:xfrm>
            <a:off x="549704" y="6309821"/>
            <a:ext cx="111934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hteck 13">
            <a:extLst>
              <a:ext uri="{FF2B5EF4-FFF2-40B4-BE49-F238E27FC236}">
                <a16:creationId xmlns:a16="http://schemas.microsoft.com/office/drawing/2014/main" id="{13DE0F7B-CA18-131A-28A6-584CBE62AB4D}"/>
              </a:ext>
            </a:extLst>
          </p:cNvPr>
          <p:cNvSpPr/>
          <p:nvPr/>
        </p:nvSpPr>
        <p:spPr>
          <a:xfrm>
            <a:off x="0" y="699692"/>
            <a:ext cx="12192000" cy="164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Textplatzhalter 6">
            <a:extLst>
              <a:ext uri="{FF2B5EF4-FFF2-40B4-BE49-F238E27FC236}">
                <a16:creationId xmlns:a16="http://schemas.microsoft.com/office/drawing/2014/main" id="{7E1E6064-ADCD-312A-0CEB-302CFDA656A2}"/>
              </a:ext>
            </a:extLst>
          </p:cNvPr>
          <p:cNvSpPr txBox="1">
            <a:spLocks/>
          </p:cNvSpPr>
          <p:nvPr/>
        </p:nvSpPr>
        <p:spPr>
          <a:xfrm>
            <a:off x="471000" y="543137"/>
            <a:ext cx="11110912" cy="180000"/>
          </a:xfrm>
          <a:prstGeom prst="rect">
            <a:avLst/>
          </a:prstGeom>
        </p:spPr>
        <p:txBody>
          <a:bodyPr/>
          <a:lstStyle>
            <a:lvl1pPr marL="0" indent="0" algn="l" defTabSz="914400" rtl="0" eaLnBrk="1" latinLnBrk="0" hangingPunct="1">
              <a:lnSpc>
                <a:spcPct val="111000"/>
              </a:lnSpc>
              <a:spcBef>
                <a:spcPts val="0"/>
              </a:spcBef>
              <a:spcAft>
                <a:spcPts val="700"/>
              </a:spcAft>
              <a:buFont typeface="Arial" panose="020B0604020202020204" pitchFamily="34" charset="0"/>
              <a:buNone/>
              <a:defRPr sz="1800" kern="1200">
                <a:solidFill>
                  <a:schemeClr val="tx1"/>
                </a:solidFill>
                <a:latin typeface="+mn-lt"/>
                <a:ea typeface="+mn-ea"/>
                <a:cs typeface="+mn-cs"/>
              </a:defRPr>
            </a:lvl1pPr>
            <a:lvl2pPr marL="0" indent="0" algn="l" defTabSz="914400" rtl="0" eaLnBrk="1" latinLnBrk="0" hangingPunct="1">
              <a:lnSpc>
                <a:spcPct val="111000"/>
              </a:lnSpc>
              <a:spcBef>
                <a:spcPts val="700"/>
              </a:spcBef>
              <a:spcAft>
                <a:spcPts val="700"/>
              </a:spcAft>
              <a:buFont typeface="Arial" panose="020B0604020202020204" pitchFamily="34" charset="0"/>
              <a:buNone/>
              <a:defRPr sz="1800" b="1" kern="1200">
                <a:solidFill>
                  <a:schemeClr val="tx1"/>
                </a:solidFill>
                <a:latin typeface="+mn-lt"/>
                <a:ea typeface="+mn-ea"/>
                <a:cs typeface="+mn-cs"/>
              </a:defRPr>
            </a:lvl2pPr>
            <a:lvl3pPr marL="234000" indent="-234000" algn="l" defTabSz="914400" rtl="0" eaLnBrk="1" latinLnBrk="0" hangingPunct="1">
              <a:lnSpc>
                <a:spcPct val="111000"/>
              </a:lnSpc>
              <a:spcBef>
                <a:spcPts val="0"/>
              </a:spcBef>
              <a:spcAft>
                <a:spcPts val="700"/>
              </a:spcAft>
              <a:buSzPct val="80000"/>
              <a:buFont typeface="Arial" panose="020B0604020202020204" pitchFamily="34" charset="0"/>
              <a:buChar char="►"/>
              <a:defRPr sz="1800" kern="1200">
                <a:solidFill>
                  <a:schemeClr val="tx1"/>
                </a:solidFill>
                <a:latin typeface="+mn-lt"/>
                <a:ea typeface="+mn-ea"/>
                <a:cs typeface="+mn-cs"/>
              </a:defRPr>
            </a:lvl3pPr>
            <a:lvl4pPr marL="360000" indent="-234000" algn="l" defTabSz="914400" rtl="0" eaLnBrk="1" latinLnBrk="0" hangingPunct="1">
              <a:lnSpc>
                <a:spcPct val="12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4pPr>
            <a:lvl5pPr marL="540000" indent="-234000" algn="l" defTabSz="914400" rtl="0" eaLnBrk="1" latinLnBrk="0" hangingPunct="1">
              <a:lnSpc>
                <a:spcPct val="100000"/>
              </a:lnSpc>
              <a:spcBef>
                <a:spcPts val="0"/>
              </a:spcBef>
              <a:spcAft>
                <a:spcPts val="600"/>
              </a:spcAft>
              <a:buFont typeface="Symbol" panose="05050102010706020507" pitchFamily="18" charset="2"/>
              <a:buChar char="-"/>
              <a:defRPr sz="140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r>
              <a:rPr lang="de-DE" sz="1200" dirty="0">
                <a:latin typeface="+mj-lt"/>
              </a:rPr>
              <a:t>Thea Luchterhand</a:t>
            </a:r>
          </a:p>
        </p:txBody>
      </p:sp>
      <p:cxnSp>
        <p:nvCxnSpPr>
          <p:cNvPr id="16" name="Gerader Verbinder 15">
            <a:extLst>
              <a:ext uri="{FF2B5EF4-FFF2-40B4-BE49-F238E27FC236}">
                <a16:creationId xmlns:a16="http://schemas.microsoft.com/office/drawing/2014/main" id="{7FA09AD4-DBF9-D72B-938D-3A9049CA2300}"/>
              </a:ext>
            </a:extLst>
          </p:cNvPr>
          <p:cNvCxnSpPr>
            <a:cxnSpLocks/>
          </p:cNvCxnSpPr>
          <p:nvPr/>
        </p:nvCxnSpPr>
        <p:spPr>
          <a:xfrm>
            <a:off x="541338" y="797169"/>
            <a:ext cx="111934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119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EC1B9D75-2E95-EEB3-8586-8B03479A8CDB}"/>
              </a:ext>
            </a:extLst>
          </p:cNvPr>
          <p:cNvSpPr/>
          <p:nvPr/>
        </p:nvSpPr>
        <p:spPr>
          <a:xfrm>
            <a:off x="0" y="6236677"/>
            <a:ext cx="12192000" cy="6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p:cNvSpPr>
            <a:spLocks noGrp="1"/>
          </p:cNvSpPr>
          <p:nvPr>
            <p:ph type="title"/>
          </p:nvPr>
        </p:nvSpPr>
        <p:spPr/>
        <p:txBody>
          <a:bodyPr/>
          <a:lstStyle/>
          <a:p>
            <a:r>
              <a:rPr lang="de-DE" dirty="0"/>
              <a:t>Thea Luchterhand </a:t>
            </a:r>
            <a:r>
              <a:rPr lang="de-DE" sz="2400" dirty="0"/>
              <a:t>geb. Rott</a:t>
            </a:r>
          </a:p>
        </p:txBody>
      </p:sp>
      <p:sp>
        <p:nvSpPr>
          <p:cNvPr id="3" name="Datumsplatzhalter 2"/>
          <p:cNvSpPr>
            <a:spLocks noGrp="1"/>
          </p:cNvSpPr>
          <p:nvPr>
            <p:ph type="dt" sz="half" idx="10"/>
          </p:nvPr>
        </p:nvSpPr>
        <p:spPr/>
        <p:txBody>
          <a:bodyPr/>
          <a:lstStyle/>
          <a:p>
            <a:r>
              <a:rPr lang="de-DE" dirty="0"/>
              <a:t>05.12.2023</a:t>
            </a:r>
          </a:p>
        </p:txBody>
      </p:sp>
      <p:sp>
        <p:nvSpPr>
          <p:cNvPr id="4" name="Fußzeilenplatzhalter 3"/>
          <p:cNvSpPr>
            <a:spLocks noGrp="1"/>
          </p:cNvSpPr>
          <p:nvPr>
            <p:ph type="ftr" sz="quarter" idx="11"/>
          </p:nvPr>
        </p:nvSpPr>
        <p:spPr/>
        <p:txBody>
          <a:bodyPr/>
          <a:lstStyle/>
          <a:p>
            <a:r>
              <a:rPr lang="de-DE" dirty="0"/>
              <a:t>Bauingenieurinnen: Früher bis Heute – Vision2028</a:t>
            </a:r>
          </a:p>
        </p:txBody>
      </p:sp>
      <p:sp>
        <p:nvSpPr>
          <p:cNvPr id="5" name="Foliennummernplatzhalter 4"/>
          <p:cNvSpPr>
            <a:spLocks noGrp="1"/>
          </p:cNvSpPr>
          <p:nvPr>
            <p:ph type="sldNum" sz="quarter" idx="12"/>
          </p:nvPr>
        </p:nvSpPr>
        <p:spPr/>
        <p:txBody>
          <a:bodyPr/>
          <a:lstStyle/>
          <a:p>
            <a:fld id="{C13A79DA-7194-4737-8AC5-F4659E91EE38}" type="slidenum">
              <a:rPr lang="de-DE" smtClean="0"/>
              <a:t>23</a:t>
            </a:fld>
            <a:endParaRPr lang="de-DE" dirty="0"/>
          </a:p>
        </p:txBody>
      </p:sp>
      <p:sp>
        <p:nvSpPr>
          <p:cNvPr id="6" name="Textplatzhalter 5"/>
          <p:cNvSpPr>
            <a:spLocks noGrp="1"/>
          </p:cNvSpPr>
          <p:nvPr>
            <p:ph type="body" sz="quarter" idx="15"/>
          </p:nvPr>
        </p:nvSpPr>
        <p:spPr/>
        <p:txBody>
          <a:bodyPr/>
          <a:lstStyle/>
          <a:p>
            <a:pPr marL="285750" indent="-285750">
              <a:buFont typeface="Arial" panose="020B0604020202020204" pitchFamily="34" charset="0"/>
              <a:buChar char="•"/>
            </a:pPr>
            <a:r>
              <a:rPr lang="de-DE" dirty="0">
                <a:latin typeface="+mj-lt"/>
              </a:rPr>
              <a:t>Patent Nr. 663 435 von 1933</a:t>
            </a:r>
          </a:p>
          <a:p>
            <a:pPr marL="285750" indent="-285750">
              <a:buFont typeface="Arial" panose="020B0604020202020204" pitchFamily="34" charset="0"/>
              <a:buChar char="•"/>
            </a:pPr>
            <a:r>
              <a:rPr lang="de-DE" dirty="0">
                <a:latin typeface="+mj-lt"/>
              </a:rPr>
              <a:t>„Elastische Blechschalung zur Herstellung gekrümmter Betonkörper“</a:t>
            </a:r>
          </a:p>
          <a:p>
            <a:pPr marL="285750" indent="-285750">
              <a:buFont typeface="Arial" panose="020B0604020202020204" pitchFamily="34" charset="0"/>
              <a:buChar char="•"/>
            </a:pPr>
            <a:r>
              <a:rPr lang="de-DE" dirty="0">
                <a:latin typeface="+mj-lt"/>
              </a:rPr>
              <a:t>Bis dato war es nicht möglich gekrümmte oder verwundene Flächen mit stetigem Verlauf der Raumkrümmung einzuschalen.</a:t>
            </a:r>
          </a:p>
          <a:p>
            <a:pPr marL="285750" indent="-285750">
              <a:buFont typeface="Arial" panose="020B0604020202020204" pitchFamily="34" charset="0"/>
              <a:buChar char="•"/>
            </a:pPr>
            <a:endParaRPr lang="de-DE" dirty="0">
              <a:latin typeface="+mj-lt"/>
            </a:endParaRPr>
          </a:p>
          <a:p>
            <a:pPr marL="285750" indent="-285750">
              <a:buFont typeface="Arial" panose="020B0604020202020204" pitchFamily="34" charset="0"/>
              <a:buChar char="•"/>
            </a:pPr>
            <a:r>
              <a:rPr lang="de-DE" dirty="0">
                <a:latin typeface="+mj-lt"/>
              </a:rPr>
              <a:t>Innovation: Dünne, ebene Schalungsbleche können mehrfach gekrümmt und verwunden werden.</a:t>
            </a:r>
          </a:p>
        </p:txBody>
      </p:sp>
      <p:sp>
        <p:nvSpPr>
          <p:cNvPr id="8" name="Textplatzhalter 7"/>
          <p:cNvSpPr>
            <a:spLocks noGrp="1"/>
          </p:cNvSpPr>
          <p:nvPr>
            <p:ph type="body" sz="quarter" idx="17"/>
          </p:nvPr>
        </p:nvSpPr>
        <p:spPr/>
        <p:txBody>
          <a:bodyPr/>
          <a:lstStyle/>
          <a:p>
            <a:endParaRPr lang="de-DE" dirty="0"/>
          </a:p>
        </p:txBody>
      </p:sp>
      <p:pic>
        <p:nvPicPr>
          <p:cNvPr id="9" name="Bildplatzhalter 8"/>
          <p:cNvPicPr>
            <a:picLocks noGrp="1" noChangeAspect="1"/>
          </p:cNvPicPr>
          <p:nvPr>
            <p:ph type="pic" sz="quarter" idx="16"/>
          </p:nvPr>
        </p:nvPicPr>
        <p:blipFill rotWithShape="1">
          <a:blip r:embed="rId3" cstate="print">
            <a:extLst>
              <a:ext uri="{28A0092B-C50C-407E-A947-70E740481C1C}">
                <a14:useLocalDpi xmlns:a14="http://schemas.microsoft.com/office/drawing/2010/main" val="0"/>
              </a:ext>
            </a:extLst>
          </a:blip>
          <a:srcRect l="10473" r="9991"/>
          <a:stretch/>
        </p:blipFill>
        <p:spPr>
          <a:xfrm>
            <a:off x="900509" y="1525762"/>
            <a:ext cx="4996174" cy="4640937"/>
          </a:xfrm>
        </p:spPr>
      </p:pic>
      <p:cxnSp>
        <p:nvCxnSpPr>
          <p:cNvPr id="10" name="Gerader Verbinder 9">
            <a:extLst>
              <a:ext uri="{FF2B5EF4-FFF2-40B4-BE49-F238E27FC236}">
                <a16:creationId xmlns:a16="http://schemas.microsoft.com/office/drawing/2014/main" id="{701A49FF-5C6E-761A-F518-F2DFE6E000CB}"/>
              </a:ext>
            </a:extLst>
          </p:cNvPr>
          <p:cNvCxnSpPr>
            <a:cxnSpLocks/>
          </p:cNvCxnSpPr>
          <p:nvPr/>
        </p:nvCxnSpPr>
        <p:spPr>
          <a:xfrm>
            <a:off x="549704" y="6309821"/>
            <a:ext cx="111934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hteck 10">
            <a:extLst>
              <a:ext uri="{FF2B5EF4-FFF2-40B4-BE49-F238E27FC236}">
                <a16:creationId xmlns:a16="http://schemas.microsoft.com/office/drawing/2014/main" id="{55485D14-2451-6B73-738A-36B5ECDB947E}"/>
              </a:ext>
            </a:extLst>
          </p:cNvPr>
          <p:cNvSpPr/>
          <p:nvPr/>
        </p:nvSpPr>
        <p:spPr>
          <a:xfrm>
            <a:off x="0" y="699692"/>
            <a:ext cx="12192000" cy="164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Textplatzhalter 6">
            <a:extLst>
              <a:ext uri="{FF2B5EF4-FFF2-40B4-BE49-F238E27FC236}">
                <a16:creationId xmlns:a16="http://schemas.microsoft.com/office/drawing/2014/main" id="{1D85A171-6063-625B-2D9D-5D37C46CE8F0}"/>
              </a:ext>
            </a:extLst>
          </p:cNvPr>
          <p:cNvSpPr txBox="1">
            <a:spLocks/>
          </p:cNvSpPr>
          <p:nvPr/>
        </p:nvSpPr>
        <p:spPr>
          <a:xfrm>
            <a:off x="471000" y="543137"/>
            <a:ext cx="11110912" cy="180000"/>
          </a:xfrm>
          <a:prstGeom prst="rect">
            <a:avLst/>
          </a:prstGeom>
        </p:spPr>
        <p:txBody>
          <a:bodyPr/>
          <a:lstStyle>
            <a:lvl1pPr marL="0" indent="0" algn="l" defTabSz="914400" rtl="0" eaLnBrk="1" latinLnBrk="0" hangingPunct="1">
              <a:lnSpc>
                <a:spcPct val="111000"/>
              </a:lnSpc>
              <a:spcBef>
                <a:spcPts val="0"/>
              </a:spcBef>
              <a:spcAft>
                <a:spcPts val="700"/>
              </a:spcAft>
              <a:buFont typeface="Arial" panose="020B0604020202020204" pitchFamily="34" charset="0"/>
              <a:buNone/>
              <a:defRPr sz="1800" kern="1200">
                <a:solidFill>
                  <a:schemeClr val="tx1"/>
                </a:solidFill>
                <a:latin typeface="+mn-lt"/>
                <a:ea typeface="+mn-ea"/>
                <a:cs typeface="+mn-cs"/>
              </a:defRPr>
            </a:lvl1pPr>
            <a:lvl2pPr marL="0" indent="0" algn="l" defTabSz="914400" rtl="0" eaLnBrk="1" latinLnBrk="0" hangingPunct="1">
              <a:lnSpc>
                <a:spcPct val="111000"/>
              </a:lnSpc>
              <a:spcBef>
                <a:spcPts val="700"/>
              </a:spcBef>
              <a:spcAft>
                <a:spcPts val="700"/>
              </a:spcAft>
              <a:buFont typeface="Arial" panose="020B0604020202020204" pitchFamily="34" charset="0"/>
              <a:buNone/>
              <a:defRPr sz="1800" b="1" kern="1200">
                <a:solidFill>
                  <a:schemeClr val="tx1"/>
                </a:solidFill>
                <a:latin typeface="+mn-lt"/>
                <a:ea typeface="+mn-ea"/>
                <a:cs typeface="+mn-cs"/>
              </a:defRPr>
            </a:lvl2pPr>
            <a:lvl3pPr marL="234000" indent="-234000" algn="l" defTabSz="914400" rtl="0" eaLnBrk="1" latinLnBrk="0" hangingPunct="1">
              <a:lnSpc>
                <a:spcPct val="111000"/>
              </a:lnSpc>
              <a:spcBef>
                <a:spcPts val="0"/>
              </a:spcBef>
              <a:spcAft>
                <a:spcPts val="700"/>
              </a:spcAft>
              <a:buSzPct val="80000"/>
              <a:buFont typeface="Arial" panose="020B0604020202020204" pitchFamily="34" charset="0"/>
              <a:buChar char="►"/>
              <a:defRPr sz="1800" kern="1200">
                <a:solidFill>
                  <a:schemeClr val="tx1"/>
                </a:solidFill>
                <a:latin typeface="+mn-lt"/>
                <a:ea typeface="+mn-ea"/>
                <a:cs typeface="+mn-cs"/>
              </a:defRPr>
            </a:lvl3pPr>
            <a:lvl4pPr marL="360000" indent="-234000" algn="l" defTabSz="914400" rtl="0" eaLnBrk="1" latinLnBrk="0" hangingPunct="1">
              <a:lnSpc>
                <a:spcPct val="12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4pPr>
            <a:lvl5pPr marL="540000" indent="-234000" algn="l" defTabSz="914400" rtl="0" eaLnBrk="1" latinLnBrk="0" hangingPunct="1">
              <a:lnSpc>
                <a:spcPct val="100000"/>
              </a:lnSpc>
              <a:spcBef>
                <a:spcPts val="0"/>
              </a:spcBef>
              <a:spcAft>
                <a:spcPts val="600"/>
              </a:spcAft>
              <a:buFont typeface="Symbol" panose="05050102010706020507" pitchFamily="18" charset="2"/>
              <a:buChar char="-"/>
              <a:defRPr sz="140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r>
              <a:rPr lang="de-DE" sz="1200" dirty="0">
                <a:latin typeface="+mj-lt"/>
              </a:rPr>
              <a:t>Thea Luchterhand</a:t>
            </a:r>
          </a:p>
        </p:txBody>
      </p:sp>
      <p:cxnSp>
        <p:nvCxnSpPr>
          <p:cNvPr id="13" name="Gerader Verbinder 12">
            <a:extLst>
              <a:ext uri="{FF2B5EF4-FFF2-40B4-BE49-F238E27FC236}">
                <a16:creationId xmlns:a16="http://schemas.microsoft.com/office/drawing/2014/main" id="{D41B965A-E5D3-F38B-7709-A35E468FEAEC}"/>
              </a:ext>
            </a:extLst>
          </p:cNvPr>
          <p:cNvCxnSpPr>
            <a:cxnSpLocks/>
          </p:cNvCxnSpPr>
          <p:nvPr/>
        </p:nvCxnSpPr>
        <p:spPr>
          <a:xfrm>
            <a:off x="541338" y="797169"/>
            <a:ext cx="111934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8401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32800" y="2982857"/>
            <a:ext cx="9259200" cy="892285"/>
          </a:xfrm>
        </p:spPr>
        <p:txBody>
          <a:bodyPr/>
          <a:lstStyle/>
          <a:p>
            <a:r>
              <a:rPr lang="de-DE" b="0" dirty="0"/>
              <a:t>Paula </a:t>
            </a:r>
            <a:r>
              <a:rPr lang="de-DE" b="0" dirty="0" err="1"/>
              <a:t>Sperle</a:t>
            </a:r>
            <a:endParaRPr lang="de-DE" b="0" dirty="0"/>
          </a:p>
        </p:txBody>
      </p:sp>
    </p:spTree>
    <p:extLst>
      <p:ext uri="{BB962C8B-B14F-4D97-AF65-F5344CB8AC3E}">
        <p14:creationId xmlns:p14="http://schemas.microsoft.com/office/powerpoint/2010/main" val="204630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9A3F2316-C66C-15FC-52C0-29A00E8CDCFB}"/>
              </a:ext>
            </a:extLst>
          </p:cNvPr>
          <p:cNvSpPr/>
          <p:nvPr/>
        </p:nvSpPr>
        <p:spPr>
          <a:xfrm>
            <a:off x="0" y="6236677"/>
            <a:ext cx="12192000" cy="6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de-DE" dirty="0"/>
              <a:t>Paula </a:t>
            </a:r>
            <a:r>
              <a:rPr lang="de-DE" dirty="0" err="1"/>
              <a:t>Sperle</a:t>
            </a:r>
            <a:r>
              <a:rPr lang="de-DE" dirty="0"/>
              <a:t> </a:t>
            </a:r>
            <a:r>
              <a:rPr lang="de-DE" sz="2400" dirty="0"/>
              <a:t>geb. Mayer</a:t>
            </a:r>
            <a:endParaRPr lang="de-DE" dirty="0"/>
          </a:p>
        </p:txBody>
      </p:sp>
      <p:sp>
        <p:nvSpPr>
          <p:cNvPr id="3" name="Datumsplatzhalter 2"/>
          <p:cNvSpPr>
            <a:spLocks noGrp="1"/>
          </p:cNvSpPr>
          <p:nvPr>
            <p:ph type="dt" sz="half" idx="10"/>
          </p:nvPr>
        </p:nvSpPr>
        <p:spPr/>
        <p:txBody>
          <a:bodyPr/>
          <a:lstStyle/>
          <a:p>
            <a:r>
              <a:rPr lang="de-DE" dirty="0"/>
              <a:t>05.12.2023</a:t>
            </a:r>
          </a:p>
        </p:txBody>
      </p:sp>
      <p:sp>
        <p:nvSpPr>
          <p:cNvPr id="5" name="Foliennummernplatzhalter 4"/>
          <p:cNvSpPr>
            <a:spLocks noGrp="1"/>
          </p:cNvSpPr>
          <p:nvPr>
            <p:ph type="sldNum" sz="quarter" idx="12"/>
          </p:nvPr>
        </p:nvSpPr>
        <p:spPr/>
        <p:txBody>
          <a:bodyPr/>
          <a:lstStyle/>
          <a:p>
            <a:fld id="{C13A79DA-7194-4737-8AC5-F4659E91EE38}" type="slidenum">
              <a:rPr lang="de-DE" smtClean="0"/>
              <a:t>25</a:t>
            </a:fld>
            <a:endParaRPr lang="de-DE"/>
          </a:p>
        </p:txBody>
      </p:sp>
      <p:sp>
        <p:nvSpPr>
          <p:cNvPr id="6" name="Textplatzhalter 5"/>
          <p:cNvSpPr>
            <a:spLocks noGrp="1"/>
          </p:cNvSpPr>
          <p:nvPr>
            <p:ph type="body" sz="quarter" idx="15"/>
          </p:nvPr>
        </p:nvSpPr>
        <p:spPr/>
        <p:txBody>
          <a:bodyPr/>
          <a:lstStyle/>
          <a:p>
            <a:pPr marL="285750" indent="-285750">
              <a:buFont typeface="Arial" panose="020B0604020202020204" pitchFamily="34" charset="0"/>
              <a:buChar char="•"/>
            </a:pPr>
            <a:r>
              <a:rPr lang="de-DE" dirty="0">
                <a:latin typeface="+mj-lt"/>
              </a:rPr>
              <a:t>geb. 1885 in Aalen, gest. 1948 in Ulm</a:t>
            </a:r>
          </a:p>
          <a:p>
            <a:pPr marL="285750" indent="-285750">
              <a:buFont typeface="Arial" panose="020B0604020202020204" pitchFamily="34" charset="0"/>
              <a:buChar char="•"/>
            </a:pPr>
            <a:r>
              <a:rPr lang="de-DE" dirty="0">
                <a:latin typeface="+mj-lt"/>
              </a:rPr>
              <a:t>Fünf Patente zu Hohlsteindecken (1933-1939)</a:t>
            </a:r>
          </a:p>
          <a:p>
            <a:pPr marL="285750" indent="-285750">
              <a:buFont typeface="Arial" panose="020B0604020202020204" pitchFamily="34" charset="0"/>
              <a:buChar char="•"/>
            </a:pPr>
            <a:r>
              <a:rPr lang="de-DE" dirty="0">
                <a:latin typeface="+mj-lt"/>
              </a:rPr>
              <a:t>Ihr Mann Eugen </a:t>
            </a:r>
            <a:r>
              <a:rPr lang="de-DE" dirty="0" err="1">
                <a:latin typeface="+mj-lt"/>
              </a:rPr>
              <a:t>Sperle</a:t>
            </a:r>
            <a:r>
              <a:rPr lang="de-DE" dirty="0">
                <a:latin typeface="+mj-lt"/>
              </a:rPr>
              <a:t> (geb. 1885) hat ab 1902 an der TH Stuttgart Bauingenieurwesen studiert. Paula </a:t>
            </a:r>
            <a:r>
              <a:rPr lang="de-DE" dirty="0" err="1">
                <a:latin typeface="+mj-lt"/>
              </a:rPr>
              <a:t>Sperle</a:t>
            </a:r>
            <a:r>
              <a:rPr lang="de-DE" dirty="0">
                <a:latin typeface="+mj-lt"/>
              </a:rPr>
              <a:t> durfte als Frau zu der Zeit noch nicht studieren.</a:t>
            </a:r>
          </a:p>
          <a:p>
            <a:pPr marL="285750" indent="-285750">
              <a:buFont typeface="Arial" panose="020B0604020202020204" pitchFamily="34" charset="0"/>
              <a:buChar char="•"/>
            </a:pPr>
            <a:r>
              <a:rPr lang="de-DE" dirty="0">
                <a:latin typeface="+mj-lt"/>
              </a:rPr>
              <a:t>Die von Eugen </a:t>
            </a:r>
            <a:r>
              <a:rPr lang="de-DE" dirty="0" err="1">
                <a:latin typeface="+mj-lt"/>
              </a:rPr>
              <a:t>Sperle</a:t>
            </a:r>
            <a:r>
              <a:rPr lang="de-DE" dirty="0">
                <a:latin typeface="+mj-lt"/>
              </a:rPr>
              <a:t> entwickelte </a:t>
            </a:r>
            <a:r>
              <a:rPr lang="de-DE" dirty="0" err="1">
                <a:latin typeface="+mj-lt"/>
              </a:rPr>
              <a:t>Sperle</a:t>
            </a:r>
            <a:r>
              <a:rPr lang="de-DE" dirty="0">
                <a:latin typeface="+mj-lt"/>
              </a:rPr>
              <a:t>-Decke war in ganz Europa verbreitet.</a:t>
            </a:r>
          </a:p>
          <a:p>
            <a:pPr marL="285750" indent="-285750">
              <a:buFont typeface="Arial" panose="020B0604020202020204" pitchFamily="34" charset="0"/>
              <a:buChar char="•"/>
            </a:pPr>
            <a:endParaRPr lang="de-DE" dirty="0"/>
          </a:p>
        </p:txBody>
      </p:sp>
      <p:pic>
        <p:nvPicPr>
          <p:cNvPr id="9" name="Bildplatzhalter 8"/>
          <p:cNvPicPr>
            <a:picLocks noGrp="1" noChangeAspect="1"/>
          </p:cNvPicPr>
          <p:nvPr>
            <p:ph type="pic" sz="quarter" idx="16"/>
          </p:nvPr>
        </p:nvPicPr>
        <p:blipFill rotWithShape="1">
          <a:blip r:embed="rId3" cstate="print">
            <a:extLst>
              <a:ext uri="{28A0092B-C50C-407E-A947-70E740481C1C}">
                <a14:useLocalDpi xmlns:a14="http://schemas.microsoft.com/office/drawing/2010/main" val="0"/>
              </a:ext>
            </a:extLst>
          </a:blip>
          <a:srcRect t="2875" r="7244" b="2875"/>
          <a:stretch/>
        </p:blipFill>
        <p:spPr>
          <a:xfrm>
            <a:off x="1622949" y="1095873"/>
            <a:ext cx="3687793" cy="5070826"/>
          </a:xfrm>
        </p:spPr>
      </p:pic>
      <p:sp>
        <p:nvSpPr>
          <p:cNvPr id="7" name="Fußzeilenplatzhalter 3">
            <a:extLst>
              <a:ext uri="{FF2B5EF4-FFF2-40B4-BE49-F238E27FC236}">
                <a16:creationId xmlns:a16="http://schemas.microsoft.com/office/drawing/2014/main" id="{12CAD05F-3301-EEBC-95C1-194344A0B1A5}"/>
              </a:ext>
            </a:extLst>
          </p:cNvPr>
          <p:cNvSpPr>
            <a:spLocks noGrp="1"/>
          </p:cNvSpPr>
          <p:nvPr>
            <p:ph type="ftr" sz="quarter" idx="11"/>
          </p:nvPr>
        </p:nvSpPr>
        <p:spPr>
          <a:xfrm>
            <a:off x="1516855" y="6380160"/>
            <a:ext cx="6595269" cy="216000"/>
          </a:xfrm>
        </p:spPr>
        <p:txBody>
          <a:bodyPr/>
          <a:lstStyle/>
          <a:p>
            <a:r>
              <a:rPr lang="de-DE" dirty="0"/>
              <a:t>Bauingenieurinnen: Früher bis Heute – Vision2028</a:t>
            </a:r>
          </a:p>
        </p:txBody>
      </p:sp>
      <p:cxnSp>
        <p:nvCxnSpPr>
          <p:cNvPr id="10" name="Gerader Verbinder 9">
            <a:extLst>
              <a:ext uri="{FF2B5EF4-FFF2-40B4-BE49-F238E27FC236}">
                <a16:creationId xmlns:a16="http://schemas.microsoft.com/office/drawing/2014/main" id="{6EA4D824-5CB4-4787-909A-94E22C0944F0}"/>
              </a:ext>
            </a:extLst>
          </p:cNvPr>
          <p:cNvCxnSpPr>
            <a:cxnSpLocks/>
          </p:cNvCxnSpPr>
          <p:nvPr/>
        </p:nvCxnSpPr>
        <p:spPr>
          <a:xfrm>
            <a:off x="549704" y="6309821"/>
            <a:ext cx="111934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hteck 10">
            <a:extLst>
              <a:ext uri="{FF2B5EF4-FFF2-40B4-BE49-F238E27FC236}">
                <a16:creationId xmlns:a16="http://schemas.microsoft.com/office/drawing/2014/main" id="{6E5FE16E-A0F4-61B2-0763-A6659DD93965}"/>
              </a:ext>
            </a:extLst>
          </p:cNvPr>
          <p:cNvSpPr/>
          <p:nvPr/>
        </p:nvSpPr>
        <p:spPr>
          <a:xfrm>
            <a:off x="0" y="699692"/>
            <a:ext cx="12192000" cy="164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platzhalter 6">
            <a:extLst>
              <a:ext uri="{FF2B5EF4-FFF2-40B4-BE49-F238E27FC236}">
                <a16:creationId xmlns:a16="http://schemas.microsoft.com/office/drawing/2014/main" id="{FBD7CC46-4E22-E646-9381-6395413FD00D}"/>
              </a:ext>
            </a:extLst>
          </p:cNvPr>
          <p:cNvSpPr txBox="1">
            <a:spLocks/>
          </p:cNvSpPr>
          <p:nvPr/>
        </p:nvSpPr>
        <p:spPr>
          <a:xfrm>
            <a:off x="471000" y="543137"/>
            <a:ext cx="11110912" cy="180000"/>
          </a:xfrm>
          <a:prstGeom prst="rect">
            <a:avLst/>
          </a:prstGeom>
        </p:spPr>
        <p:txBody>
          <a:bodyPr/>
          <a:lstStyle>
            <a:lvl1pPr marL="0" indent="0" algn="l" defTabSz="914400" rtl="0" eaLnBrk="1" latinLnBrk="0" hangingPunct="1">
              <a:lnSpc>
                <a:spcPct val="111000"/>
              </a:lnSpc>
              <a:spcBef>
                <a:spcPts val="0"/>
              </a:spcBef>
              <a:spcAft>
                <a:spcPts val="700"/>
              </a:spcAft>
              <a:buFont typeface="Arial" panose="020B0604020202020204" pitchFamily="34" charset="0"/>
              <a:buNone/>
              <a:defRPr sz="1800" kern="1200">
                <a:solidFill>
                  <a:schemeClr val="tx1"/>
                </a:solidFill>
                <a:latin typeface="+mn-lt"/>
                <a:ea typeface="+mn-ea"/>
                <a:cs typeface="+mn-cs"/>
              </a:defRPr>
            </a:lvl1pPr>
            <a:lvl2pPr marL="0" indent="0" algn="l" defTabSz="914400" rtl="0" eaLnBrk="1" latinLnBrk="0" hangingPunct="1">
              <a:lnSpc>
                <a:spcPct val="111000"/>
              </a:lnSpc>
              <a:spcBef>
                <a:spcPts val="700"/>
              </a:spcBef>
              <a:spcAft>
                <a:spcPts val="700"/>
              </a:spcAft>
              <a:buFont typeface="Arial" panose="020B0604020202020204" pitchFamily="34" charset="0"/>
              <a:buNone/>
              <a:defRPr sz="1800" b="1" kern="1200">
                <a:solidFill>
                  <a:schemeClr val="tx1"/>
                </a:solidFill>
                <a:latin typeface="+mn-lt"/>
                <a:ea typeface="+mn-ea"/>
                <a:cs typeface="+mn-cs"/>
              </a:defRPr>
            </a:lvl2pPr>
            <a:lvl3pPr marL="234000" indent="-234000" algn="l" defTabSz="914400" rtl="0" eaLnBrk="1" latinLnBrk="0" hangingPunct="1">
              <a:lnSpc>
                <a:spcPct val="111000"/>
              </a:lnSpc>
              <a:spcBef>
                <a:spcPts val="0"/>
              </a:spcBef>
              <a:spcAft>
                <a:spcPts val="700"/>
              </a:spcAft>
              <a:buSzPct val="80000"/>
              <a:buFont typeface="Arial" panose="020B0604020202020204" pitchFamily="34" charset="0"/>
              <a:buChar char="►"/>
              <a:defRPr sz="1800" kern="1200">
                <a:solidFill>
                  <a:schemeClr val="tx1"/>
                </a:solidFill>
                <a:latin typeface="+mn-lt"/>
                <a:ea typeface="+mn-ea"/>
                <a:cs typeface="+mn-cs"/>
              </a:defRPr>
            </a:lvl3pPr>
            <a:lvl4pPr marL="360000" indent="-234000" algn="l" defTabSz="914400" rtl="0" eaLnBrk="1" latinLnBrk="0" hangingPunct="1">
              <a:lnSpc>
                <a:spcPct val="12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4pPr>
            <a:lvl5pPr marL="540000" indent="-234000" algn="l" defTabSz="914400" rtl="0" eaLnBrk="1" latinLnBrk="0" hangingPunct="1">
              <a:lnSpc>
                <a:spcPct val="100000"/>
              </a:lnSpc>
              <a:spcBef>
                <a:spcPts val="0"/>
              </a:spcBef>
              <a:spcAft>
                <a:spcPts val="600"/>
              </a:spcAft>
              <a:buFont typeface="Symbol" panose="05050102010706020507" pitchFamily="18" charset="2"/>
              <a:buChar char="-"/>
              <a:defRPr sz="140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r>
              <a:rPr lang="de-DE" sz="1200" dirty="0">
                <a:latin typeface="+mj-lt"/>
              </a:rPr>
              <a:t>Paula </a:t>
            </a:r>
            <a:r>
              <a:rPr lang="de-DE" sz="1200" dirty="0" err="1">
                <a:latin typeface="+mj-lt"/>
              </a:rPr>
              <a:t>Sperle</a:t>
            </a:r>
            <a:endParaRPr lang="de-DE" sz="1200" dirty="0">
              <a:latin typeface="+mj-lt"/>
            </a:endParaRPr>
          </a:p>
        </p:txBody>
      </p:sp>
      <p:cxnSp>
        <p:nvCxnSpPr>
          <p:cNvPr id="13" name="Gerader Verbinder 12">
            <a:extLst>
              <a:ext uri="{FF2B5EF4-FFF2-40B4-BE49-F238E27FC236}">
                <a16:creationId xmlns:a16="http://schemas.microsoft.com/office/drawing/2014/main" id="{51BE606B-8FA3-7908-9045-0AA13F0E3798}"/>
              </a:ext>
            </a:extLst>
          </p:cNvPr>
          <p:cNvCxnSpPr>
            <a:cxnSpLocks/>
          </p:cNvCxnSpPr>
          <p:nvPr/>
        </p:nvCxnSpPr>
        <p:spPr>
          <a:xfrm>
            <a:off x="541338" y="797169"/>
            <a:ext cx="111934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0634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8DAB2CE8-BCF3-6644-8DCF-45B7CD519197}"/>
              </a:ext>
            </a:extLst>
          </p:cNvPr>
          <p:cNvSpPr/>
          <p:nvPr/>
        </p:nvSpPr>
        <p:spPr>
          <a:xfrm>
            <a:off x="0" y="6236677"/>
            <a:ext cx="12192000" cy="6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de-DE" dirty="0"/>
              <a:t>Paula </a:t>
            </a:r>
            <a:r>
              <a:rPr lang="de-DE" dirty="0" err="1"/>
              <a:t>Sperle</a:t>
            </a:r>
            <a:r>
              <a:rPr lang="de-DE" dirty="0"/>
              <a:t> </a:t>
            </a:r>
            <a:r>
              <a:rPr lang="de-DE" sz="2400" dirty="0"/>
              <a:t>geb. Mayer</a:t>
            </a:r>
            <a:endParaRPr lang="de-DE" dirty="0"/>
          </a:p>
        </p:txBody>
      </p:sp>
      <p:sp>
        <p:nvSpPr>
          <p:cNvPr id="5" name="Foliennummernplatzhalter 4"/>
          <p:cNvSpPr>
            <a:spLocks noGrp="1"/>
          </p:cNvSpPr>
          <p:nvPr>
            <p:ph type="sldNum" sz="quarter" idx="12"/>
          </p:nvPr>
        </p:nvSpPr>
        <p:spPr/>
        <p:txBody>
          <a:bodyPr/>
          <a:lstStyle/>
          <a:p>
            <a:fld id="{C13A79DA-7194-4737-8AC5-F4659E91EE38}" type="slidenum">
              <a:rPr lang="de-DE" smtClean="0"/>
              <a:t>26</a:t>
            </a:fld>
            <a:endParaRPr lang="de-DE"/>
          </a:p>
        </p:txBody>
      </p:sp>
      <p:sp>
        <p:nvSpPr>
          <p:cNvPr id="6" name="Textplatzhalter 5"/>
          <p:cNvSpPr>
            <a:spLocks noGrp="1"/>
          </p:cNvSpPr>
          <p:nvPr>
            <p:ph type="body" sz="quarter" idx="15"/>
          </p:nvPr>
        </p:nvSpPr>
        <p:spPr/>
        <p:txBody>
          <a:bodyPr/>
          <a:lstStyle/>
          <a:p>
            <a:pPr marL="285750" indent="-285750">
              <a:buFont typeface="Arial" panose="020B0604020202020204" pitchFamily="34" charset="0"/>
              <a:buChar char="•"/>
            </a:pPr>
            <a:r>
              <a:rPr lang="de-DE" dirty="0">
                <a:latin typeface="+mj-lt"/>
              </a:rPr>
              <a:t>Erstes Patent Nr. 570 492 von 1933</a:t>
            </a:r>
          </a:p>
          <a:p>
            <a:pPr marL="285750" indent="-285750">
              <a:buFont typeface="Arial" panose="020B0604020202020204" pitchFamily="34" charset="0"/>
              <a:buChar char="•"/>
            </a:pPr>
            <a:r>
              <a:rPr lang="de-DE" dirty="0">
                <a:latin typeface="+mj-lt"/>
              </a:rPr>
              <a:t>„Hohlsteindecke“</a:t>
            </a:r>
          </a:p>
          <a:p>
            <a:pPr marL="285750" indent="-285750">
              <a:buFont typeface="Arial" panose="020B0604020202020204" pitchFamily="34" charset="0"/>
              <a:buChar char="•"/>
            </a:pPr>
            <a:r>
              <a:rPr lang="de-DE" dirty="0">
                <a:latin typeface="+mj-lt"/>
              </a:rPr>
              <a:t>Bewehrungseisen mussten genaue Längenabmessungen einhalten, da zum Verspannen Gewinde aufgeschweißt werden mussten.</a:t>
            </a:r>
          </a:p>
          <a:p>
            <a:pPr marL="285750" indent="-285750">
              <a:buFont typeface="Arial" panose="020B0604020202020204" pitchFamily="34" charset="0"/>
              <a:buChar char="•"/>
            </a:pPr>
            <a:endParaRPr lang="de-DE" dirty="0">
              <a:latin typeface="+mj-lt"/>
            </a:endParaRPr>
          </a:p>
          <a:p>
            <a:pPr marL="285750" indent="-285750">
              <a:buFont typeface="Arial" panose="020B0604020202020204" pitchFamily="34" charset="0"/>
              <a:buChar char="•"/>
            </a:pPr>
            <a:r>
              <a:rPr lang="de-DE" dirty="0">
                <a:latin typeface="+mj-lt"/>
              </a:rPr>
              <a:t>Innovation: Die Enden der Eisen können um die besonders geformten Endsteine gebogen und so verspannt werden.</a:t>
            </a:r>
          </a:p>
        </p:txBody>
      </p:sp>
      <p:sp>
        <p:nvSpPr>
          <p:cNvPr id="8" name="Textplatzhalter 7"/>
          <p:cNvSpPr>
            <a:spLocks noGrp="1"/>
          </p:cNvSpPr>
          <p:nvPr>
            <p:ph type="body" sz="quarter" idx="17"/>
          </p:nvPr>
        </p:nvSpPr>
        <p:spPr/>
        <p:txBody>
          <a:bodyPr/>
          <a:lstStyle/>
          <a:p>
            <a:endParaRPr lang="de-DE"/>
          </a:p>
        </p:txBody>
      </p:sp>
      <p:pic>
        <p:nvPicPr>
          <p:cNvPr id="10" name="Bildplatzhalter 9"/>
          <p:cNvPicPr>
            <a:picLocks noGrp="1" noChangeAspect="1"/>
          </p:cNvPicPr>
          <p:nvPr>
            <p:ph type="pic" sz="quarter" idx="16"/>
          </p:nvPr>
        </p:nvPicPr>
        <p:blipFill rotWithShape="1">
          <a:blip r:embed="rId3" cstate="print">
            <a:extLst>
              <a:ext uri="{28A0092B-C50C-407E-A947-70E740481C1C}">
                <a14:useLocalDpi xmlns:a14="http://schemas.microsoft.com/office/drawing/2010/main" val="0"/>
              </a:ext>
            </a:extLst>
          </a:blip>
          <a:srcRect t="2874" r="16812" b="10696"/>
          <a:stretch/>
        </p:blipFill>
        <p:spPr>
          <a:xfrm>
            <a:off x="1704422" y="1093571"/>
            <a:ext cx="3602345" cy="5064737"/>
          </a:xfrm>
        </p:spPr>
      </p:pic>
      <p:sp>
        <p:nvSpPr>
          <p:cNvPr id="7" name="Fußzeilenplatzhalter 3">
            <a:extLst>
              <a:ext uri="{FF2B5EF4-FFF2-40B4-BE49-F238E27FC236}">
                <a16:creationId xmlns:a16="http://schemas.microsoft.com/office/drawing/2014/main" id="{ACE06F64-92CF-D309-DCFB-69B540B9B214}"/>
              </a:ext>
            </a:extLst>
          </p:cNvPr>
          <p:cNvSpPr>
            <a:spLocks noGrp="1"/>
          </p:cNvSpPr>
          <p:nvPr>
            <p:ph type="ftr" sz="quarter" idx="11"/>
          </p:nvPr>
        </p:nvSpPr>
        <p:spPr>
          <a:xfrm>
            <a:off x="1516855" y="6380160"/>
            <a:ext cx="6595269" cy="216000"/>
          </a:xfrm>
        </p:spPr>
        <p:txBody>
          <a:bodyPr/>
          <a:lstStyle/>
          <a:p>
            <a:r>
              <a:rPr lang="de-DE" dirty="0"/>
              <a:t>Bauingenieurinnen: Früher bis Heute – Vision2028</a:t>
            </a:r>
          </a:p>
        </p:txBody>
      </p:sp>
      <p:sp>
        <p:nvSpPr>
          <p:cNvPr id="9" name="Datumsplatzhalter 2">
            <a:extLst>
              <a:ext uri="{FF2B5EF4-FFF2-40B4-BE49-F238E27FC236}">
                <a16:creationId xmlns:a16="http://schemas.microsoft.com/office/drawing/2014/main" id="{9DA54707-2FA2-11B6-BC52-417EE9A8B26D}"/>
              </a:ext>
            </a:extLst>
          </p:cNvPr>
          <p:cNvSpPr>
            <a:spLocks noGrp="1"/>
          </p:cNvSpPr>
          <p:nvPr>
            <p:ph type="dt" sz="half" idx="10"/>
          </p:nvPr>
        </p:nvSpPr>
        <p:spPr>
          <a:xfrm>
            <a:off x="541338" y="6380160"/>
            <a:ext cx="718343" cy="216000"/>
          </a:xfrm>
        </p:spPr>
        <p:txBody>
          <a:bodyPr/>
          <a:lstStyle/>
          <a:p>
            <a:r>
              <a:rPr lang="de-DE" dirty="0"/>
              <a:t>05.12.2023</a:t>
            </a:r>
          </a:p>
        </p:txBody>
      </p:sp>
      <p:cxnSp>
        <p:nvCxnSpPr>
          <p:cNvPr id="4" name="Gerader Verbinder 3">
            <a:extLst>
              <a:ext uri="{FF2B5EF4-FFF2-40B4-BE49-F238E27FC236}">
                <a16:creationId xmlns:a16="http://schemas.microsoft.com/office/drawing/2014/main" id="{47F2C143-7DED-DD52-F06C-D32A5AE3F096}"/>
              </a:ext>
            </a:extLst>
          </p:cNvPr>
          <p:cNvCxnSpPr>
            <a:cxnSpLocks/>
          </p:cNvCxnSpPr>
          <p:nvPr/>
        </p:nvCxnSpPr>
        <p:spPr>
          <a:xfrm>
            <a:off x="549704" y="6309821"/>
            <a:ext cx="111934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hteck 10">
            <a:extLst>
              <a:ext uri="{FF2B5EF4-FFF2-40B4-BE49-F238E27FC236}">
                <a16:creationId xmlns:a16="http://schemas.microsoft.com/office/drawing/2014/main" id="{F1ED14C2-703A-38C7-37E4-FFD26CABA1EE}"/>
              </a:ext>
            </a:extLst>
          </p:cNvPr>
          <p:cNvSpPr/>
          <p:nvPr/>
        </p:nvSpPr>
        <p:spPr>
          <a:xfrm>
            <a:off x="0" y="699692"/>
            <a:ext cx="12192000" cy="164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platzhalter 6">
            <a:extLst>
              <a:ext uri="{FF2B5EF4-FFF2-40B4-BE49-F238E27FC236}">
                <a16:creationId xmlns:a16="http://schemas.microsoft.com/office/drawing/2014/main" id="{AF510AB8-73CE-0974-19E0-EB07F55B3B1D}"/>
              </a:ext>
            </a:extLst>
          </p:cNvPr>
          <p:cNvSpPr txBox="1">
            <a:spLocks/>
          </p:cNvSpPr>
          <p:nvPr/>
        </p:nvSpPr>
        <p:spPr>
          <a:xfrm>
            <a:off x="471000" y="543137"/>
            <a:ext cx="11110912" cy="180000"/>
          </a:xfrm>
          <a:prstGeom prst="rect">
            <a:avLst/>
          </a:prstGeom>
        </p:spPr>
        <p:txBody>
          <a:bodyPr/>
          <a:lstStyle>
            <a:lvl1pPr marL="0" indent="0" algn="l" defTabSz="914400" rtl="0" eaLnBrk="1" latinLnBrk="0" hangingPunct="1">
              <a:lnSpc>
                <a:spcPct val="111000"/>
              </a:lnSpc>
              <a:spcBef>
                <a:spcPts val="0"/>
              </a:spcBef>
              <a:spcAft>
                <a:spcPts val="700"/>
              </a:spcAft>
              <a:buFont typeface="Arial" panose="020B0604020202020204" pitchFamily="34" charset="0"/>
              <a:buNone/>
              <a:defRPr sz="1800" kern="1200">
                <a:solidFill>
                  <a:schemeClr val="tx1"/>
                </a:solidFill>
                <a:latin typeface="+mn-lt"/>
                <a:ea typeface="+mn-ea"/>
                <a:cs typeface="+mn-cs"/>
              </a:defRPr>
            </a:lvl1pPr>
            <a:lvl2pPr marL="0" indent="0" algn="l" defTabSz="914400" rtl="0" eaLnBrk="1" latinLnBrk="0" hangingPunct="1">
              <a:lnSpc>
                <a:spcPct val="111000"/>
              </a:lnSpc>
              <a:spcBef>
                <a:spcPts val="700"/>
              </a:spcBef>
              <a:spcAft>
                <a:spcPts val="700"/>
              </a:spcAft>
              <a:buFont typeface="Arial" panose="020B0604020202020204" pitchFamily="34" charset="0"/>
              <a:buNone/>
              <a:defRPr sz="1800" b="1" kern="1200">
                <a:solidFill>
                  <a:schemeClr val="tx1"/>
                </a:solidFill>
                <a:latin typeface="+mn-lt"/>
                <a:ea typeface="+mn-ea"/>
                <a:cs typeface="+mn-cs"/>
              </a:defRPr>
            </a:lvl2pPr>
            <a:lvl3pPr marL="234000" indent="-234000" algn="l" defTabSz="914400" rtl="0" eaLnBrk="1" latinLnBrk="0" hangingPunct="1">
              <a:lnSpc>
                <a:spcPct val="111000"/>
              </a:lnSpc>
              <a:spcBef>
                <a:spcPts val="0"/>
              </a:spcBef>
              <a:spcAft>
                <a:spcPts val="700"/>
              </a:spcAft>
              <a:buSzPct val="80000"/>
              <a:buFont typeface="Arial" panose="020B0604020202020204" pitchFamily="34" charset="0"/>
              <a:buChar char="►"/>
              <a:defRPr sz="1800" kern="1200">
                <a:solidFill>
                  <a:schemeClr val="tx1"/>
                </a:solidFill>
                <a:latin typeface="+mn-lt"/>
                <a:ea typeface="+mn-ea"/>
                <a:cs typeface="+mn-cs"/>
              </a:defRPr>
            </a:lvl3pPr>
            <a:lvl4pPr marL="360000" indent="-234000" algn="l" defTabSz="914400" rtl="0" eaLnBrk="1" latinLnBrk="0" hangingPunct="1">
              <a:lnSpc>
                <a:spcPct val="12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4pPr>
            <a:lvl5pPr marL="540000" indent="-234000" algn="l" defTabSz="914400" rtl="0" eaLnBrk="1" latinLnBrk="0" hangingPunct="1">
              <a:lnSpc>
                <a:spcPct val="100000"/>
              </a:lnSpc>
              <a:spcBef>
                <a:spcPts val="0"/>
              </a:spcBef>
              <a:spcAft>
                <a:spcPts val="600"/>
              </a:spcAft>
              <a:buFont typeface="Symbol" panose="05050102010706020507" pitchFamily="18" charset="2"/>
              <a:buChar char="-"/>
              <a:defRPr sz="140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r>
              <a:rPr lang="de-DE" sz="1200" dirty="0">
                <a:latin typeface="+mj-lt"/>
              </a:rPr>
              <a:t>Paula </a:t>
            </a:r>
            <a:r>
              <a:rPr lang="de-DE" sz="1200" dirty="0" err="1">
                <a:latin typeface="+mj-lt"/>
              </a:rPr>
              <a:t>Sperle</a:t>
            </a:r>
            <a:endParaRPr lang="de-DE" sz="1200" dirty="0">
              <a:latin typeface="+mj-lt"/>
            </a:endParaRPr>
          </a:p>
        </p:txBody>
      </p:sp>
      <p:cxnSp>
        <p:nvCxnSpPr>
          <p:cNvPr id="13" name="Gerader Verbinder 12">
            <a:extLst>
              <a:ext uri="{FF2B5EF4-FFF2-40B4-BE49-F238E27FC236}">
                <a16:creationId xmlns:a16="http://schemas.microsoft.com/office/drawing/2014/main" id="{D50BDB79-7AB4-D20C-65C0-186BCA9BDCA8}"/>
              </a:ext>
            </a:extLst>
          </p:cNvPr>
          <p:cNvCxnSpPr>
            <a:cxnSpLocks/>
          </p:cNvCxnSpPr>
          <p:nvPr/>
        </p:nvCxnSpPr>
        <p:spPr>
          <a:xfrm>
            <a:off x="541338" y="797169"/>
            <a:ext cx="111934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2727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291966C-EBFC-E3C8-98AD-6F62D30D64DB}"/>
              </a:ext>
            </a:extLst>
          </p:cNvPr>
          <p:cNvSpPr/>
          <p:nvPr/>
        </p:nvSpPr>
        <p:spPr>
          <a:xfrm>
            <a:off x="0" y="6236677"/>
            <a:ext cx="12192000" cy="6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de-DE" dirty="0"/>
              <a:t>Paula </a:t>
            </a:r>
            <a:r>
              <a:rPr lang="de-DE" dirty="0" err="1"/>
              <a:t>Sperle</a:t>
            </a:r>
            <a:r>
              <a:rPr lang="de-DE" dirty="0"/>
              <a:t> </a:t>
            </a:r>
            <a:r>
              <a:rPr lang="de-DE" sz="2400" dirty="0"/>
              <a:t>geb. Mayer</a:t>
            </a:r>
            <a:endParaRPr lang="de-DE" dirty="0"/>
          </a:p>
        </p:txBody>
      </p:sp>
      <p:sp>
        <p:nvSpPr>
          <p:cNvPr id="5" name="Foliennummernplatzhalter 4"/>
          <p:cNvSpPr>
            <a:spLocks noGrp="1"/>
          </p:cNvSpPr>
          <p:nvPr>
            <p:ph type="sldNum" sz="quarter" idx="12"/>
          </p:nvPr>
        </p:nvSpPr>
        <p:spPr/>
        <p:txBody>
          <a:bodyPr/>
          <a:lstStyle/>
          <a:p>
            <a:fld id="{C13A79DA-7194-4737-8AC5-F4659E91EE38}" type="slidenum">
              <a:rPr lang="de-DE" smtClean="0"/>
              <a:t>27</a:t>
            </a:fld>
            <a:endParaRPr lang="de-DE"/>
          </a:p>
        </p:txBody>
      </p:sp>
      <p:sp>
        <p:nvSpPr>
          <p:cNvPr id="6" name="Textplatzhalter 5"/>
          <p:cNvSpPr>
            <a:spLocks noGrp="1"/>
          </p:cNvSpPr>
          <p:nvPr>
            <p:ph type="body" sz="quarter" idx="15"/>
          </p:nvPr>
        </p:nvSpPr>
        <p:spPr/>
        <p:txBody>
          <a:bodyPr/>
          <a:lstStyle/>
          <a:p>
            <a:pPr marL="285750" indent="-285750">
              <a:buFont typeface="Arial" panose="020B0604020202020204" pitchFamily="34" charset="0"/>
              <a:buChar char="•"/>
            </a:pPr>
            <a:r>
              <a:rPr lang="de-DE" dirty="0">
                <a:latin typeface="+mj-lt"/>
              </a:rPr>
              <a:t>Zweites Patent Nr. 622 202 von 1935</a:t>
            </a:r>
          </a:p>
          <a:p>
            <a:pPr marL="285750" indent="-285750">
              <a:buFont typeface="Arial" panose="020B0604020202020204" pitchFamily="34" charset="0"/>
              <a:buChar char="•"/>
            </a:pPr>
            <a:r>
              <a:rPr lang="de-DE" dirty="0">
                <a:latin typeface="+mj-lt"/>
              </a:rPr>
              <a:t>„Verfahren zum Herstellen von Zellensteinen“</a:t>
            </a:r>
          </a:p>
          <a:p>
            <a:pPr marL="285750" indent="-285750">
              <a:buFont typeface="Arial" panose="020B0604020202020204" pitchFamily="34" charset="0"/>
              <a:buChar char="•"/>
            </a:pPr>
            <a:r>
              <a:rPr lang="de-DE" dirty="0">
                <a:latin typeface="+mj-lt"/>
              </a:rPr>
              <a:t>Herstellen von Zellensteinen mit Hohlräumen zur Verbesserung des Schall- und Wärmeschutzes, Herausforderung: Verdichten des Betons um Hohlkörper herum.</a:t>
            </a:r>
          </a:p>
          <a:p>
            <a:pPr marL="285750" indent="-285750">
              <a:buFont typeface="Arial" panose="020B0604020202020204" pitchFamily="34" charset="0"/>
              <a:buChar char="•"/>
            </a:pPr>
            <a:endParaRPr lang="de-DE" dirty="0">
              <a:latin typeface="+mj-lt"/>
            </a:endParaRPr>
          </a:p>
          <a:p>
            <a:pPr marL="285750" indent="-285750">
              <a:buFont typeface="Arial" panose="020B0604020202020204" pitchFamily="34" charset="0"/>
              <a:buChar char="•"/>
            </a:pPr>
            <a:r>
              <a:rPr lang="de-DE" dirty="0">
                <a:latin typeface="+mj-lt"/>
              </a:rPr>
              <a:t>Innovation: In den verdichteten beton werden die Kerne, die Hohlräume herstellen, eingedrückt.</a:t>
            </a:r>
          </a:p>
        </p:txBody>
      </p:sp>
      <p:sp>
        <p:nvSpPr>
          <p:cNvPr id="8" name="Textplatzhalter 7"/>
          <p:cNvSpPr>
            <a:spLocks noGrp="1"/>
          </p:cNvSpPr>
          <p:nvPr>
            <p:ph type="body" sz="quarter" idx="17"/>
          </p:nvPr>
        </p:nvSpPr>
        <p:spPr/>
        <p:txBody>
          <a:bodyPr/>
          <a:lstStyle/>
          <a:p>
            <a:endParaRPr lang="de-DE"/>
          </a:p>
        </p:txBody>
      </p:sp>
      <p:pic>
        <p:nvPicPr>
          <p:cNvPr id="10" name="Bildplatzhalter 9"/>
          <p:cNvPicPr>
            <a:picLocks noGrp="1" noChangeAspect="1"/>
          </p:cNvPicPr>
          <p:nvPr>
            <p:ph type="pic" sz="quarter" idx="16"/>
          </p:nvPr>
        </p:nvPicPr>
        <p:blipFill rotWithShape="1">
          <a:blip r:embed="rId3" cstate="print">
            <a:extLst>
              <a:ext uri="{28A0092B-C50C-407E-A947-70E740481C1C}">
                <a14:useLocalDpi xmlns:a14="http://schemas.microsoft.com/office/drawing/2010/main" val="0"/>
              </a:ext>
            </a:extLst>
          </a:blip>
          <a:srcRect t="2875" r="14898" b="22698"/>
          <a:stretch/>
        </p:blipFill>
        <p:spPr>
          <a:xfrm>
            <a:off x="1170781" y="1269699"/>
            <a:ext cx="4137424" cy="4896640"/>
          </a:xfrm>
        </p:spPr>
      </p:pic>
      <p:sp>
        <p:nvSpPr>
          <p:cNvPr id="7" name="Fußzeilenplatzhalter 3">
            <a:extLst>
              <a:ext uri="{FF2B5EF4-FFF2-40B4-BE49-F238E27FC236}">
                <a16:creationId xmlns:a16="http://schemas.microsoft.com/office/drawing/2014/main" id="{D373E0EB-66D2-C36D-8FEB-8DC953A67296}"/>
              </a:ext>
            </a:extLst>
          </p:cNvPr>
          <p:cNvSpPr>
            <a:spLocks noGrp="1"/>
          </p:cNvSpPr>
          <p:nvPr>
            <p:ph type="ftr" sz="quarter" idx="11"/>
          </p:nvPr>
        </p:nvSpPr>
        <p:spPr>
          <a:xfrm>
            <a:off x="1516855" y="6380160"/>
            <a:ext cx="6595269" cy="216000"/>
          </a:xfrm>
        </p:spPr>
        <p:txBody>
          <a:bodyPr/>
          <a:lstStyle/>
          <a:p>
            <a:r>
              <a:rPr lang="de-DE" dirty="0"/>
              <a:t>Bauingenieurinnen: Früher bis Heute – Vision2028</a:t>
            </a:r>
          </a:p>
        </p:txBody>
      </p:sp>
      <p:sp>
        <p:nvSpPr>
          <p:cNvPr id="9" name="Datumsplatzhalter 2">
            <a:extLst>
              <a:ext uri="{FF2B5EF4-FFF2-40B4-BE49-F238E27FC236}">
                <a16:creationId xmlns:a16="http://schemas.microsoft.com/office/drawing/2014/main" id="{F6650B26-3496-C359-05A3-A8B64EA334FB}"/>
              </a:ext>
            </a:extLst>
          </p:cNvPr>
          <p:cNvSpPr>
            <a:spLocks noGrp="1"/>
          </p:cNvSpPr>
          <p:nvPr>
            <p:ph type="dt" sz="half" idx="10"/>
          </p:nvPr>
        </p:nvSpPr>
        <p:spPr>
          <a:xfrm>
            <a:off x="541338" y="6380160"/>
            <a:ext cx="718343" cy="216000"/>
          </a:xfrm>
        </p:spPr>
        <p:txBody>
          <a:bodyPr/>
          <a:lstStyle/>
          <a:p>
            <a:r>
              <a:rPr lang="de-DE" dirty="0"/>
              <a:t>05.12.2023</a:t>
            </a:r>
          </a:p>
        </p:txBody>
      </p:sp>
      <p:cxnSp>
        <p:nvCxnSpPr>
          <p:cNvPr id="4" name="Gerader Verbinder 3">
            <a:extLst>
              <a:ext uri="{FF2B5EF4-FFF2-40B4-BE49-F238E27FC236}">
                <a16:creationId xmlns:a16="http://schemas.microsoft.com/office/drawing/2014/main" id="{F6218455-5547-8A87-FEB1-FB764B528263}"/>
              </a:ext>
            </a:extLst>
          </p:cNvPr>
          <p:cNvCxnSpPr>
            <a:cxnSpLocks/>
          </p:cNvCxnSpPr>
          <p:nvPr/>
        </p:nvCxnSpPr>
        <p:spPr>
          <a:xfrm>
            <a:off x="549704" y="6309821"/>
            <a:ext cx="111934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hteck 10">
            <a:extLst>
              <a:ext uri="{FF2B5EF4-FFF2-40B4-BE49-F238E27FC236}">
                <a16:creationId xmlns:a16="http://schemas.microsoft.com/office/drawing/2014/main" id="{21C714F1-5F67-FD3A-3F77-939926982204}"/>
              </a:ext>
            </a:extLst>
          </p:cNvPr>
          <p:cNvSpPr/>
          <p:nvPr/>
        </p:nvSpPr>
        <p:spPr>
          <a:xfrm>
            <a:off x="0" y="699692"/>
            <a:ext cx="12192000" cy="164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platzhalter 6">
            <a:extLst>
              <a:ext uri="{FF2B5EF4-FFF2-40B4-BE49-F238E27FC236}">
                <a16:creationId xmlns:a16="http://schemas.microsoft.com/office/drawing/2014/main" id="{8AA67212-869C-A875-2B1D-3136621F76CF}"/>
              </a:ext>
            </a:extLst>
          </p:cNvPr>
          <p:cNvSpPr txBox="1">
            <a:spLocks/>
          </p:cNvSpPr>
          <p:nvPr/>
        </p:nvSpPr>
        <p:spPr>
          <a:xfrm>
            <a:off x="471000" y="543137"/>
            <a:ext cx="11110912" cy="180000"/>
          </a:xfrm>
          <a:prstGeom prst="rect">
            <a:avLst/>
          </a:prstGeom>
        </p:spPr>
        <p:txBody>
          <a:bodyPr/>
          <a:lstStyle>
            <a:lvl1pPr marL="0" indent="0" algn="l" defTabSz="914400" rtl="0" eaLnBrk="1" latinLnBrk="0" hangingPunct="1">
              <a:lnSpc>
                <a:spcPct val="111000"/>
              </a:lnSpc>
              <a:spcBef>
                <a:spcPts val="0"/>
              </a:spcBef>
              <a:spcAft>
                <a:spcPts val="700"/>
              </a:spcAft>
              <a:buFont typeface="Arial" panose="020B0604020202020204" pitchFamily="34" charset="0"/>
              <a:buNone/>
              <a:defRPr sz="1800" kern="1200">
                <a:solidFill>
                  <a:schemeClr val="tx1"/>
                </a:solidFill>
                <a:latin typeface="+mn-lt"/>
                <a:ea typeface="+mn-ea"/>
                <a:cs typeface="+mn-cs"/>
              </a:defRPr>
            </a:lvl1pPr>
            <a:lvl2pPr marL="0" indent="0" algn="l" defTabSz="914400" rtl="0" eaLnBrk="1" latinLnBrk="0" hangingPunct="1">
              <a:lnSpc>
                <a:spcPct val="111000"/>
              </a:lnSpc>
              <a:spcBef>
                <a:spcPts val="700"/>
              </a:spcBef>
              <a:spcAft>
                <a:spcPts val="700"/>
              </a:spcAft>
              <a:buFont typeface="Arial" panose="020B0604020202020204" pitchFamily="34" charset="0"/>
              <a:buNone/>
              <a:defRPr sz="1800" b="1" kern="1200">
                <a:solidFill>
                  <a:schemeClr val="tx1"/>
                </a:solidFill>
                <a:latin typeface="+mn-lt"/>
                <a:ea typeface="+mn-ea"/>
                <a:cs typeface="+mn-cs"/>
              </a:defRPr>
            </a:lvl2pPr>
            <a:lvl3pPr marL="234000" indent="-234000" algn="l" defTabSz="914400" rtl="0" eaLnBrk="1" latinLnBrk="0" hangingPunct="1">
              <a:lnSpc>
                <a:spcPct val="111000"/>
              </a:lnSpc>
              <a:spcBef>
                <a:spcPts val="0"/>
              </a:spcBef>
              <a:spcAft>
                <a:spcPts val="700"/>
              </a:spcAft>
              <a:buSzPct val="80000"/>
              <a:buFont typeface="Arial" panose="020B0604020202020204" pitchFamily="34" charset="0"/>
              <a:buChar char="►"/>
              <a:defRPr sz="1800" kern="1200">
                <a:solidFill>
                  <a:schemeClr val="tx1"/>
                </a:solidFill>
                <a:latin typeface="+mn-lt"/>
                <a:ea typeface="+mn-ea"/>
                <a:cs typeface="+mn-cs"/>
              </a:defRPr>
            </a:lvl3pPr>
            <a:lvl4pPr marL="360000" indent="-234000" algn="l" defTabSz="914400" rtl="0" eaLnBrk="1" latinLnBrk="0" hangingPunct="1">
              <a:lnSpc>
                <a:spcPct val="12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4pPr>
            <a:lvl5pPr marL="540000" indent="-234000" algn="l" defTabSz="914400" rtl="0" eaLnBrk="1" latinLnBrk="0" hangingPunct="1">
              <a:lnSpc>
                <a:spcPct val="100000"/>
              </a:lnSpc>
              <a:spcBef>
                <a:spcPts val="0"/>
              </a:spcBef>
              <a:spcAft>
                <a:spcPts val="600"/>
              </a:spcAft>
              <a:buFont typeface="Symbol" panose="05050102010706020507" pitchFamily="18" charset="2"/>
              <a:buChar char="-"/>
              <a:defRPr sz="140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r>
              <a:rPr lang="de-DE" sz="1200" dirty="0">
                <a:latin typeface="+mj-lt"/>
              </a:rPr>
              <a:t>Paula </a:t>
            </a:r>
            <a:r>
              <a:rPr lang="de-DE" sz="1200" dirty="0" err="1">
                <a:latin typeface="+mj-lt"/>
              </a:rPr>
              <a:t>Sperle</a:t>
            </a:r>
            <a:endParaRPr lang="de-DE" sz="1200" dirty="0">
              <a:latin typeface="+mj-lt"/>
            </a:endParaRPr>
          </a:p>
        </p:txBody>
      </p:sp>
      <p:cxnSp>
        <p:nvCxnSpPr>
          <p:cNvPr id="13" name="Gerader Verbinder 12">
            <a:extLst>
              <a:ext uri="{FF2B5EF4-FFF2-40B4-BE49-F238E27FC236}">
                <a16:creationId xmlns:a16="http://schemas.microsoft.com/office/drawing/2014/main" id="{4D4665AB-E3C0-3407-13FD-B389A99F9811}"/>
              </a:ext>
            </a:extLst>
          </p:cNvPr>
          <p:cNvCxnSpPr>
            <a:cxnSpLocks/>
          </p:cNvCxnSpPr>
          <p:nvPr/>
        </p:nvCxnSpPr>
        <p:spPr>
          <a:xfrm>
            <a:off x="541338" y="797169"/>
            <a:ext cx="111934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1051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Was wir bisher erreicht haben:</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28</a:t>
            </a:fld>
            <a:endParaRPr lang="de-DE"/>
          </a:p>
        </p:txBody>
      </p:sp>
      <p:sp>
        <p:nvSpPr>
          <p:cNvPr id="6" name="Textplatzhalter 5">
            <a:extLst>
              <a:ext uri="{FF2B5EF4-FFF2-40B4-BE49-F238E27FC236}">
                <a16:creationId xmlns:a16="http://schemas.microsoft.com/office/drawing/2014/main" id="{F856CC24-6F14-4C8F-98ED-92FA499C9539}"/>
              </a:ext>
            </a:extLst>
          </p:cNvPr>
          <p:cNvSpPr>
            <a:spLocks noGrp="1"/>
          </p:cNvSpPr>
          <p:nvPr>
            <p:ph type="body" sz="quarter" idx="13"/>
          </p:nvPr>
        </p:nvSpPr>
        <p:spPr/>
        <p:txBody>
          <a:bodyPr/>
          <a:lstStyle/>
          <a:p>
            <a:r>
              <a:rPr lang="de-DE" dirty="0"/>
              <a:t>Modul 2 – Website, Social Media, Wikipedia</a:t>
            </a:r>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Unsere Errungenschaften</a:t>
            </a:r>
          </a:p>
        </p:txBody>
      </p:sp>
      <p:pic>
        <p:nvPicPr>
          <p:cNvPr id="18" name="Grafik 17">
            <a:extLst>
              <a:ext uri="{FF2B5EF4-FFF2-40B4-BE49-F238E27FC236}">
                <a16:creationId xmlns:a16="http://schemas.microsoft.com/office/drawing/2014/main" id="{B4D450E4-1FD2-9300-5F5F-9F9C1D7962B9}"/>
              </a:ext>
            </a:extLst>
          </p:cNvPr>
          <p:cNvPicPr>
            <a:picLocks noChangeAspect="1"/>
          </p:cNvPicPr>
          <p:nvPr/>
        </p:nvPicPr>
        <p:blipFill>
          <a:blip r:embed="rId3"/>
          <a:stretch>
            <a:fillRect/>
          </a:stretch>
        </p:blipFill>
        <p:spPr>
          <a:xfrm>
            <a:off x="541339" y="2768672"/>
            <a:ext cx="3587488" cy="2070028"/>
          </a:xfrm>
          <a:prstGeom prst="rect">
            <a:avLst/>
          </a:prstGeom>
        </p:spPr>
      </p:pic>
      <p:pic>
        <p:nvPicPr>
          <p:cNvPr id="22" name="Grafik 21">
            <a:extLst>
              <a:ext uri="{FF2B5EF4-FFF2-40B4-BE49-F238E27FC236}">
                <a16:creationId xmlns:a16="http://schemas.microsoft.com/office/drawing/2014/main" id="{7F7AFB53-D8C0-4AC6-38B5-1EF8FE015A49}"/>
              </a:ext>
            </a:extLst>
          </p:cNvPr>
          <p:cNvPicPr>
            <a:picLocks noChangeAspect="1"/>
          </p:cNvPicPr>
          <p:nvPr/>
        </p:nvPicPr>
        <p:blipFill>
          <a:blip r:embed="rId4"/>
          <a:stretch>
            <a:fillRect/>
          </a:stretch>
        </p:blipFill>
        <p:spPr>
          <a:xfrm>
            <a:off x="4225313" y="1752672"/>
            <a:ext cx="2307600" cy="4319599"/>
          </a:xfrm>
          <a:prstGeom prst="rect">
            <a:avLst/>
          </a:prstGeom>
        </p:spPr>
      </p:pic>
      <p:pic>
        <p:nvPicPr>
          <p:cNvPr id="24" name="Grafik 23">
            <a:extLst>
              <a:ext uri="{FF2B5EF4-FFF2-40B4-BE49-F238E27FC236}">
                <a16:creationId xmlns:a16="http://schemas.microsoft.com/office/drawing/2014/main" id="{41DD4E67-D372-1FDA-007F-37138CE58D11}"/>
              </a:ext>
            </a:extLst>
          </p:cNvPr>
          <p:cNvPicPr>
            <a:picLocks noChangeAspect="1"/>
          </p:cNvPicPr>
          <p:nvPr/>
        </p:nvPicPr>
        <p:blipFill>
          <a:blip r:embed="rId5"/>
          <a:stretch>
            <a:fillRect/>
          </a:stretch>
        </p:blipFill>
        <p:spPr>
          <a:xfrm>
            <a:off x="6629399" y="2549894"/>
            <a:ext cx="5021262" cy="2507584"/>
          </a:xfrm>
          <a:prstGeom prst="rect">
            <a:avLst/>
          </a:prstGeom>
        </p:spPr>
      </p:pic>
    </p:spTree>
    <p:extLst>
      <p:ext uri="{BB962C8B-B14F-4D97-AF65-F5344CB8AC3E}">
        <p14:creationId xmlns:p14="http://schemas.microsoft.com/office/powerpoint/2010/main" val="219827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Was wir bisher erreicht haben:</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29</a:t>
            </a:fld>
            <a:endParaRPr lang="de-DE"/>
          </a:p>
        </p:txBody>
      </p:sp>
      <p:sp>
        <p:nvSpPr>
          <p:cNvPr id="6" name="Textplatzhalter 5">
            <a:extLst>
              <a:ext uri="{FF2B5EF4-FFF2-40B4-BE49-F238E27FC236}">
                <a16:creationId xmlns:a16="http://schemas.microsoft.com/office/drawing/2014/main" id="{F856CC24-6F14-4C8F-98ED-92FA499C9539}"/>
              </a:ext>
            </a:extLst>
          </p:cNvPr>
          <p:cNvSpPr>
            <a:spLocks noGrp="1"/>
          </p:cNvSpPr>
          <p:nvPr>
            <p:ph type="body" sz="quarter" idx="13"/>
          </p:nvPr>
        </p:nvSpPr>
        <p:spPr/>
        <p:txBody>
          <a:bodyPr/>
          <a:lstStyle/>
          <a:p>
            <a:r>
              <a:rPr lang="de-DE" dirty="0"/>
              <a:t>Modul 3 – Kommunikation, Vernetzung, Vorträge</a:t>
            </a:r>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Unsere Errungenschaften</a:t>
            </a:r>
          </a:p>
        </p:txBody>
      </p:sp>
      <p:grpSp>
        <p:nvGrpSpPr>
          <p:cNvPr id="29" name="Gruppieren 28">
            <a:extLst>
              <a:ext uri="{FF2B5EF4-FFF2-40B4-BE49-F238E27FC236}">
                <a16:creationId xmlns:a16="http://schemas.microsoft.com/office/drawing/2014/main" id="{97C7AA36-B547-5A9C-91D2-17980809FC51}"/>
              </a:ext>
            </a:extLst>
          </p:cNvPr>
          <p:cNvGrpSpPr/>
          <p:nvPr/>
        </p:nvGrpSpPr>
        <p:grpSpPr>
          <a:xfrm>
            <a:off x="1516855" y="3103608"/>
            <a:ext cx="3462735" cy="2885345"/>
            <a:chOff x="855267" y="3309382"/>
            <a:chExt cx="3462735" cy="2885345"/>
          </a:xfrm>
        </p:grpSpPr>
        <p:pic>
          <p:nvPicPr>
            <p:cNvPr id="28" name="Grafik 27" descr="Ein Bild, das Kleidung, Menschliches Gesicht, Person, Text enthält.&#10;&#10;Automatisch generierte Beschreibung">
              <a:extLst>
                <a:ext uri="{FF2B5EF4-FFF2-40B4-BE49-F238E27FC236}">
                  <a16:creationId xmlns:a16="http://schemas.microsoft.com/office/drawing/2014/main" id="{1BFC6AD7-AE77-8528-C3AC-A1E103E082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267" y="3886237"/>
              <a:ext cx="3462735" cy="2308490"/>
            </a:xfrm>
            <a:prstGeom prst="rect">
              <a:avLst/>
            </a:prstGeom>
          </p:spPr>
        </p:pic>
        <p:pic>
          <p:nvPicPr>
            <p:cNvPr id="20" name="Grafik 19">
              <a:extLst>
                <a:ext uri="{FF2B5EF4-FFF2-40B4-BE49-F238E27FC236}">
                  <a16:creationId xmlns:a16="http://schemas.microsoft.com/office/drawing/2014/main" id="{D8C2BB94-987D-EC3D-F992-E58232F90E0A}"/>
                </a:ext>
              </a:extLst>
            </p:cNvPr>
            <p:cNvPicPr>
              <a:picLocks noChangeAspect="1"/>
            </p:cNvPicPr>
            <p:nvPr/>
          </p:nvPicPr>
          <p:blipFill>
            <a:blip r:embed="rId4"/>
            <a:stretch>
              <a:fillRect/>
            </a:stretch>
          </p:blipFill>
          <p:spPr>
            <a:xfrm>
              <a:off x="855267" y="3309382"/>
              <a:ext cx="1649412" cy="968278"/>
            </a:xfrm>
            <a:prstGeom prst="rect">
              <a:avLst/>
            </a:prstGeom>
          </p:spPr>
        </p:pic>
      </p:grpSp>
      <p:grpSp>
        <p:nvGrpSpPr>
          <p:cNvPr id="32" name="Gruppieren 31">
            <a:extLst>
              <a:ext uri="{FF2B5EF4-FFF2-40B4-BE49-F238E27FC236}">
                <a16:creationId xmlns:a16="http://schemas.microsoft.com/office/drawing/2014/main" id="{C680B840-F385-A89D-79F5-68602751B757}"/>
              </a:ext>
            </a:extLst>
          </p:cNvPr>
          <p:cNvGrpSpPr/>
          <p:nvPr/>
        </p:nvGrpSpPr>
        <p:grpSpPr>
          <a:xfrm>
            <a:off x="5979743" y="3680463"/>
            <a:ext cx="4554444" cy="2308490"/>
            <a:chOff x="7231061" y="4030929"/>
            <a:chExt cx="4105672" cy="2081023"/>
          </a:xfrm>
        </p:grpSpPr>
        <p:pic>
          <p:nvPicPr>
            <p:cNvPr id="24" name="Grafik 23" descr="Ein Bild, das Kleidung, Person, Menschliches Gesicht, Im Haus enthält.&#10;&#10;Automatisch generierte Beschreibung">
              <a:extLst>
                <a:ext uri="{FF2B5EF4-FFF2-40B4-BE49-F238E27FC236}">
                  <a16:creationId xmlns:a16="http://schemas.microsoft.com/office/drawing/2014/main" id="{CB922FEC-17EB-15A3-0EDD-34D8263B0A59}"/>
                </a:ext>
              </a:extLst>
            </p:cNvPr>
            <p:cNvPicPr>
              <a:picLocks noChangeAspect="1"/>
            </p:cNvPicPr>
            <p:nvPr/>
          </p:nvPicPr>
          <p:blipFill rotWithShape="1">
            <a:blip r:embed="rId5">
              <a:extLst>
                <a:ext uri="{28A0092B-C50C-407E-A947-70E740481C1C}">
                  <a14:useLocalDpi xmlns:a14="http://schemas.microsoft.com/office/drawing/2010/main" val="0"/>
                </a:ext>
              </a:extLst>
            </a:blip>
            <a:srcRect t="5943" b="4401"/>
            <a:stretch/>
          </p:blipFill>
          <p:spPr>
            <a:xfrm>
              <a:off x="7873999" y="4030929"/>
              <a:ext cx="3462734" cy="2081023"/>
            </a:xfrm>
            <a:prstGeom prst="rect">
              <a:avLst/>
            </a:prstGeom>
          </p:spPr>
        </p:pic>
        <p:pic>
          <p:nvPicPr>
            <p:cNvPr id="31" name="Grafik 30" descr="Ein Bild, das Text, Schrift, Grafiken, Grafikdesign enthält.&#10;&#10;Automatisch generierte Beschreibung">
              <a:extLst>
                <a:ext uri="{FF2B5EF4-FFF2-40B4-BE49-F238E27FC236}">
                  <a16:creationId xmlns:a16="http://schemas.microsoft.com/office/drawing/2014/main" id="{B75F9149-45D0-F400-01D5-E10161303C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1061" y="4921327"/>
              <a:ext cx="1285875" cy="1190625"/>
            </a:xfrm>
            <a:prstGeom prst="rect">
              <a:avLst/>
            </a:prstGeom>
          </p:spPr>
        </p:pic>
      </p:grpSp>
      <p:grpSp>
        <p:nvGrpSpPr>
          <p:cNvPr id="34" name="Gruppieren 33">
            <a:extLst>
              <a:ext uri="{FF2B5EF4-FFF2-40B4-BE49-F238E27FC236}">
                <a16:creationId xmlns:a16="http://schemas.microsoft.com/office/drawing/2014/main" id="{C18F0FA1-1280-2D5B-CE09-ADF1E7F22405}"/>
              </a:ext>
            </a:extLst>
          </p:cNvPr>
          <p:cNvGrpSpPr/>
          <p:nvPr/>
        </p:nvGrpSpPr>
        <p:grpSpPr>
          <a:xfrm>
            <a:off x="539750" y="1944608"/>
            <a:ext cx="11443427" cy="1004017"/>
            <a:chOff x="541338" y="1616536"/>
            <a:chExt cx="11443427" cy="1004017"/>
          </a:xfrm>
        </p:grpSpPr>
        <p:pic>
          <p:nvPicPr>
            <p:cNvPr id="26" name="Grafik 25" descr="Ein Bild, das Text, Screenshot, Schrift, Grafiken enthält.&#10;&#10;Automatisch generierte Beschreibung">
              <a:extLst>
                <a:ext uri="{FF2B5EF4-FFF2-40B4-BE49-F238E27FC236}">
                  <a16:creationId xmlns:a16="http://schemas.microsoft.com/office/drawing/2014/main" id="{18A44EC0-CDC5-F409-BE60-9F34010CD244}"/>
                </a:ext>
              </a:extLst>
            </p:cNvPr>
            <p:cNvPicPr>
              <a:picLocks noChangeAspect="1"/>
            </p:cNvPicPr>
            <p:nvPr/>
          </p:nvPicPr>
          <p:blipFill rotWithShape="1">
            <a:blip r:embed="rId7">
              <a:extLst>
                <a:ext uri="{28A0092B-C50C-407E-A947-70E740481C1C}">
                  <a14:useLocalDpi xmlns:a14="http://schemas.microsoft.com/office/drawing/2010/main" val="0"/>
                </a:ext>
              </a:extLst>
            </a:blip>
            <a:srcRect b="58247"/>
            <a:stretch/>
          </p:blipFill>
          <p:spPr>
            <a:xfrm>
              <a:off x="541338" y="1801074"/>
              <a:ext cx="5888765" cy="806779"/>
            </a:xfrm>
            <a:prstGeom prst="rect">
              <a:avLst/>
            </a:prstGeom>
          </p:spPr>
        </p:pic>
        <p:pic>
          <p:nvPicPr>
            <p:cNvPr id="33" name="Grafik 32" descr="Ein Bild, das Text, Screenshot, Schrift, Grafiken enthält.&#10;&#10;Automatisch generierte Beschreibung">
              <a:extLst>
                <a:ext uri="{FF2B5EF4-FFF2-40B4-BE49-F238E27FC236}">
                  <a16:creationId xmlns:a16="http://schemas.microsoft.com/office/drawing/2014/main" id="{A8C3536B-F171-292B-8C77-5C3F2B667F31}"/>
                </a:ext>
              </a:extLst>
            </p:cNvPr>
            <p:cNvPicPr>
              <a:picLocks noChangeAspect="1"/>
            </p:cNvPicPr>
            <p:nvPr/>
          </p:nvPicPr>
          <p:blipFill rotWithShape="1">
            <a:blip r:embed="rId7">
              <a:extLst>
                <a:ext uri="{28A0092B-C50C-407E-A947-70E740481C1C}">
                  <a14:useLocalDpi xmlns:a14="http://schemas.microsoft.com/office/drawing/2010/main" val="0"/>
                </a:ext>
              </a:extLst>
            </a:blip>
            <a:srcRect t="48039"/>
            <a:stretch/>
          </p:blipFill>
          <p:spPr>
            <a:xfrm>
              <a:off x="6096000" y="1616536"/>
              <a:ext cx="5888765" cy="1004017"/>
            </a:xfrm>
            <a:prstGeom prst="rect">
              <a:avLst/>
            </a:prstGeom>
          </p:spPr>
        </p:pic>
      </p:grpSp>
    </p:spTree>
    <p:extLst>
      <p:ext uri="{BB962C8B-B14F-4D97-AF65-F5344CB8AC3E}">
        <p14:creationId xmlns:p14="http://schemas.microsoft.com/office/powerpoint/2010/main" val="351469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Ein Bild, das Himmel, Person, Kleidung, Menschliches Gesicht enthält.&#10;&#10;Automatisch generierte Beschreibung">
            <a:extLst>
              <a:ext uri="{FF2B5EF4-FFF2-40B4-BE49-F238E27FC236}">
                <a16:creationId xmlns:a16="http://schemas.microsoft.com/office/drawing/2014/main" id="{F60F1B44-8FF0-842A-8B28-B053615045D3}"/>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l="260" t="7735" r="1" b="17459"/>
          <a:stretch/>
        </p:blipFill>
        <p:spPr>
          <a:xfrm>
            <a:off x="6621371" y="4444148"/>
            <a:ext cx="1260000" cy="1260000"/>
          </a:xfrm>
          <a:prstGeom prst="rect">
            <a:avLst/>
          </a:prstGeom>
          <a:blipFill>
            <a:blip r:embed="rId6"/>
            <a:stretch>
              <a:fillRect/>
            </a:stretch>
          </a:blipFill>
          <a:ln>
            <a:noFill/>
          </a:ln>
        </p:spPr>
      </p:pic>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Wer sind wir?</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3</a:t>
            </a:fld>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Team Vision2028</a:t>
            </a:r>
          </a:p>
        </p:txBody>
      </p:sp>
      <p:grpSp>
        <p:nvGrpSpPr>
          <p:cNvPr id="15" name="Gruppieren 14">
            <a:extLst>
              <a:ext uri="{FF2B5EF4-FFF2-40B4-BE49-F238E27FC236}">
                <a16:creationId xmlns:a16="http://schemas.microsoft.com/office/drawing/2014/main" id="{4E19C513-04B1-EBB1-EC58-D34ADCB3D607}"/>
              </a:ext>
            </a:extLst>
          </p:cNvPr>
          <p:cNvGrpSpPr/>
          <p:nvPr/>
        </p:nvGrpSpPr>
        <p:grpSpPr>
          <a:xfrm>
            <a:off x="2321445" y="1545382"/>
            <a:ext cx="3658177" cy="1258778"/>
            <a:chOff x="2321445" y="1545382"/>
            <a:chExt cx="3658177" cy="1258778"/>
          </a:xfrm>
        </p:grpSpPr>
        <p:sp>
          <p:nvSpPr>
            <p:cNvPr id="14" name="Rechteck 13">
              <a:extLst>
                <a:ext uri="{FF2B5EF4-FFF2-40B4-BE49-F238E27FC236}">
                  <a16:creationId xmlns:a16="http://schemas.microsoft.com/office/drawing/2014/main" id="{611CF39E-6463-51F8-D142-6DEFC5D1411E}"/>
                </a:ext>
              </a:extLst>
            </p:cNvPr>
            <p:cNvSpPr/>
            <p:nvPr/>
          </p:nvSpPr>
          <p:spPr>
            <a:xfrm>
              <a:off x="2321445" y="1545382"/>
              <a:ext cx="3658177" cy="12587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a:extLst>
                <a:ext uri="{FF2B5EF4-FFF2-40B4-BE49-F238E27FC236}">
                  <a16:creationId xmlns:a16="http://schemas.microsoft.com/office/drawing/2014/main" id="{2667A7CB-4B5D-1301-E47A-1F4F1AF8136C}"/>
                </a:ext>
              </a:extLst>
            </p:cNvPr>
            <p:cNvSpPr txBox="1"/>
            <p:nvPr/>
          </p:nvSpPr>
          <p:spPr>
            <a:xfrm>
              <a:off x="2422533" y="1611953"/>
              <a:ext cx="3456000" cy="1116000"/>
            </a:xfrm>
            <a:prstGeom prst="rect">
              <a:avLst/>
            </a:prstGeom>
            <a:solidFill>
              <a:schemeClr val="bg1"/>
            </a:solidFill>
          </p:spPr>
          <p:txBody>
            <a:bodyPr wrap="square" lIns="0" tIns="0" rIns="0" bIns="0" rtlCol="0">
              <a:noAutofit/>
            </a:bodyPr>
            <a:lstStyle/>
            <a:p>
              <a:pPr algn="ctr"/>
              <a:r>
                <a:rPr lang="de-DE" dirty="0">
                  <a:latin typeface="+mj-lt"/>
                </a:rPr>
                <a:t>Univ.-Prof. Dr.-Ing. Katharina Kleinschrot</a:t>
              </a:r>
            </a:p>
            <a:p>
              <a:pPr algn="ctr"/>
              <a:r>
                <a:rPr lang="de-DE" dirty="0">
                  <a:latin typeface="+mj-lt"/>
                </a:rPr>
                <a:t>Projektleiterin</a:t>
              </a:r>
            </a:p>
          </p:txBody>
        </p:sp>
      </p:grpSp>
      <p:grpSp>
        <p:nvGrpSpPr>
          <p:cNvPr id="11" name="Gruppieren 10">
            <a:extLst>
              <a:ext uri="{FF2B5EF4-FFF2-40B4-BE49-F238E27FC236}">
                <a16:creationId xmlns:a16="http://schemas.microsoft.com/office/drawing/2014/main" id="{370ECE7D-CC94-95B5-B1A0-EEC80E061AA9}"/>
              </a:ext>
            </a:extLst>
          </p:cNvPr>
          <p:cNvGrpSpPr/>
          <p:nvPr/>
        </p:nvGrpSpPr>
        <p:grpSpPr>
          <a:xfrm>
            <a:off x="7992485" y="1545381"/>
            <a:ext cx="3658177" cy="1258778"/>
            <a:chOff x="7992485" y="1545381"/>
            <a:chExt cx="3658177" cy="1258778"/>
          </a:xfrm>
        </p:grpSpPr>
        <p:sp>
          <p:nvSpPr>
            <p:cNvPr id="16" name="Rechteck 15">
              <a:extLst>
                <a:ext uri="{FF2B5EF4-FFF2-40B4-BE49-F238E27FC236}">
                  <a16:creationId xmlns:a16="http://schemas.microsoft.com/office/drawing/2014/main" id="{5D73956A-245E-9A4A-4D55-FD92922BEC4A}"/>
                </a:ext>
              </a:extLst>
            </p:cNvPr>
            <p:cNvSpPr/>
            <p:nvPr/>
          </p:nvSpPr>
          <p:spPr>
            <a:xfrm>
              <a:off x="7992485" y="1545381"/>
              <a:ext cx="3658177" cy="12587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Textfeld 27">
              <a:extLst>
                <a:ext uri="{FF2B5EF4-FFF2-40B4-BE49-F238E27FC236}">
                  <a16:creationId xmlns:a16="http://schemas.microsoft.com/office/drawing/2014/main" id="{F7C80F8A-B348-1847-F91D-9EEDD4DBF940}"/>
                </a:ext>
              </a:extLst>
            </p:cNvPr>
            <p:cNvSpPr txBox="1"/>
            <p:nvPr/>
          </p:nvSpPr>
          <p:spPr>
            <a:xfrm>
              <a:off x="8112123" y="1611953"/>
              <a:ext cx="3420000" cy="1116000"/>
            </a:xfrm>
            <a:prstGeom prst="rect">
              <a:avLst/>
            </a:prstGeom>
            <a:solidFill>
              <a:schemeClr val="bg1"/>
            </a:solidFill>
          </p:spPr>
          <p:txBody>
            <a:bodyPr wrap="square" lIns="0" tIns="0" rIns="0" bIns="0" rtlCol="0">
              <a:noAutofit/>
            </a:bodyPr>
            <a:lstStyle/>
            <a:p>
              <a:pPr algn="ctr"/>
              <a:r>
                <a:rPr lang="de-DE" dirty="0">
                  <a:latin typeface="+mj-lt"/>
                </a:rPr>
                <a:t>Dipl.-Ing. Natalia Bienkowski</a:t>
              </a:r>
            </a:p>
            <a:p>
              <a:pPr algn="ctr"/>
              <a:endParaRPr lang="de-DE" sz="1200" dirty="0">
                <a:latin typeface="+mj-lt"/>
              </a:endParaRPr>
            </a:p>
            <a:p>
              <a:pPr algn="ctr"/>
              <a:r>
                <a:rPr lang="de-DE" dirty="0">
                  <a:latin typeface="+mj-lt"/>
                </a:rPr>
                <a:t>Projektkoordinatorin</a:t>
              </a:r>
            </a:p>
          </p:txBody>
        </p:sp>
      </p:grpSp>
      <p:grpSp>
        <p:nvGrpSpPr>
          <p:cNvPr id="17" name="Gruppieren 16">
            <a:extLst>
              <a:ext uri="{FF2B5EF4-FFF2-40B4-BE49-F238E27FC236}">
                <a16:creationId xmlns:a16="http://schemas.microsoft.com/office/drawing/2014/main" id="{12D92A2C-E0D1-89B4-A9AC-FFF640210F7E}"/>
              </a:ext>
            </a:extLst>
          </p:cNvPr>
          <p:cNvGrpSpPr/>
          <p:nvPr/>
        </p:nvGrpSpPr>
        <p:grpSpPr>
          <a:xfrm>
            <a:off x="942356" y="2978569"/>
            <a:ext cx="3658177" cy="1258778"/>
            <a:chOff x="539750" y="2983873"/>
            <a:chExt cx="3658177" cy="1258778"/>
          </a:xfrm>
        </p:grpSpPr>
        <p:sp>
          <p:nvSpPr>
            <p:cNvPr id="20" name="Rechteck 19">
              <a:extLst>
                <a:ext uri="{FF2B5EF4-FFF2-40B4-BE49-F238E27FC236}">
                  <a16:creationId xmlns:a16="http://schemas.microsoft.com/office/drawing/2014/main" id="{D25DE337-339C-155F-3708-84B0964BA681}"/>
                </a:ext>
              </a:extLst>
            </p:cNvPr>
            <p:cNvSpPr/>
            <p:nvPr/>
          </p:nvSpPr>
          <p:spPr>
            <a:xfrm>
              <a:off x="539750" y="2983873"/>
              <a:ext cx="3658177" cy="12587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Textfeld 28">
              <a:extLst>
                <a:ext uri="{FF2B5EF4-FFF2-40B4-BE49-F238E27FC236}">
                  <a16:creationId xmlns:a16="http://schemas.microsoft.com/office/drawing/2014/main" id="{E5221B24-D294-F69B-154B-23FA648A052B}"/>
                </a:ext>
              </a:extLst>
            </p:cNvPr>
            <p:cNvSpPr txBox="1"/>
            <p:nvPr/>
          </p:nvSpPr>
          <p:spPr>
            <a:xfrm>
              <a:off x="658838" y="3050490"/>
              <a:ext cx="3420000" cy="1116000"/>
            </a:xfrm>
            <a:prstGeom prst="rect">
              <a:avLst/>
            </a:prstGeom>
            <a:solidFill>
              <a:schemeClr val="bg1"/>
            </a:solidFill>
          </p:spPr>
          <p:txBody>
            <a:bodyPr wrap="square" lIns="0" tIns="0" rIns="0" bIns="0" rtlCol="0">
              <a:noAutofit/>
            </a:bodyPr>
            <a:lstStyle/>
            <a:p>
              <a:pPr algn="ctr"/>
              <a:r>
                <a:rPr lang="de-DE" dirty="0">
                  <a:latin typeface="+mj-lt"/>
                </a:rPr>
                <a:t>Dipl.-Ing. Aline Gruner</a:t>
              </a:r>
            </a:p>
            <a:p>
              <a:pPr algn="ctr"/>
              <a:endParaRPr lang="de-DE" sz="1200" dirty="0">
                <a:latin typeface="+mj-lt"/>
              </a:endParaRPr>
            </a:p>
            <a:p>
              <a:pPr algn="ctr"/>
              <a:r>
                <a:rPr lang="de-DE" dirty="0">
                  <a:latin typeface="+mj-lt"/>
                </a:rPr>
                <a:t>wiss. Mitarbeiterin</a:t>
              </a:r>
            </a:p>
          </p:txBody>
        </p:sp>
      </p:grpSp>
      <p:grpSp>
        <p:nvGrpSpPr>
          <p:cNvPr id="10" name="Gruppieren 9">
            <a:extLst>
              <a:ext uri="{FF2B5EF4-FFF2-40B4-BE49-F238E27FC236}">
                <a16:creationId xmlns:a16="http://schemas.microsoft.com/office/drawing/2014/main" id="{18DA55EA-6273-E882-DA5D-4F66DC6B3C72}"/>
              </a:ext>
            </a:extLst>
          </p:cNvPr>
          <p:cNvGrpSpPr/>
          <p:nvPr/>
        </p:nvGrpSpPr>
        <p:grpSpPr>
          <a:xfrm>
            <a:off x="6613396" y="3004448"/>
            <a:ext cx="3658177" cy="1258778"/>
            <a:chOff x="6204672" y="2983872"/>
            <a:chExt cx="3658177" cy="1258778"/>
          </a:xfrm>
        </p:grpSpPr>
        <p:sp>
          <p:nvSpPr>
            <p:cNvPr id="22" name="Rechteck 21">
              <a:extLst>
                <a:ext uri="{FF2B5EF4-FFF2-40B4-BE49-F238E27FC236}">
                  <a16:creationId xmlns:a16="http://schemas.microsoft.com/office/drawing/2014/main" id="{114EE8C3-5929-F5B8-B0A5-1C58EA450833}"/>
                </a:ext>
              </a:extLst>
            </p:cNvPr>
            <p:cNvSpPr/>
            <p:nvPr/>
          </p:nvSpPr>
          <p:spPr>
            <a:xfrm>
              <a:off x="6204672" y="2983872"/>
              <a:ext cx="3658177" cy="12587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feld 29">
              <a:extLst>
                <a:ext uri="{FF2B5EF4-FFF2-40B4-BE49-F238E27FC236}">
                  <a16:creationId xmlns:a16="http://schemas.microsoft.com/office/drawing/2014/main" id="{B5388932-E712-6D38-8A53-D0033C639E43}"/>
                </a:ext>
              </a:extLst>
            </p:cNvPr>
            <p:cNvSpPr txBox="1"/>
            <p:nvPr/>
          </p:nvSpPr>
          <p:spPr>
            <a:xfrm>
              <a:off x="6327613" y="3041406"/>
              <a:ext cx="3420000" cy="1116000"/>
            </a:xfrm>
            <a:prstGeom prst="rect">
              <a:avLst/>
            </a:prstGeom>
            <a:solidFill>
              <a:schemeClr val="bg1"/>
            </a:solidFill>
          </p:spPr>
          <p:txBody>
            <a:bodyPr wrap="square" lIns="0" tIns="0" rIns="0" bIns="0" rtlCol="0" anchor="t">
              <a:noAutofit/>
            </a:bodyPr>
            <a:lstStyle/>
            <a:p>
              <a:pPr algn="ctr"/>
              <a:r>
                <a:rPr lang="de-DE" dirty="0">
                  <a:latin typeface="+mj-lt"/>
                </a:rPr>
                <a:t>Dipl.-Ing. Florian Härtel</a:t>
              </a:r>
            </a:p>
            <a:p>
              <a:pPr algn="ctr"/>
              <a:endParaRPr lang="de-DE" sz="1200" dirty="0">
                <a:latin typeface="+mj-lt"/>
              </a:endParaRPr>
            </a:p>
            <a:p>
              <a:pPr algn="ctr"/>
              <a:r>
                <a:rPr lang="de-DE" dirty="0">
                  <a:latin typeface="+mj-lt"/>
                </a:rPr>
                <a:t>wiss. Mitarbeiter</a:t>
              </a:r>
            </a:p>
          </p:txBody>
        </p:sp>
      </p:grpSp>
      <p:grpSp>
        <p:nvGrpSpPr>
          <p:cNvPr id="18" name="Gruppieren 17">
            <a:extLst>
              <a:ext uri="{FF2B5EF4-FFF2-40B4-BE49-F238E27FC236}">
                <a16:creationId xmlns:a16="http://schemas.microsoft.com/office/drawing/2014/main" id="{1C3C1839-05D9-5D85-A60C-284DBC1AC7CE}"/>
              </a:ext>
            </a:extLst>
          </p:cNvPr>
          <p:cNvGrpSpPr/>
          <p:nvPr/>
        </p:nvGrpSpPr>
        <p:grpSpPr>
          <a:xfrm>
            <a:off x="2321445" y="4445371"/>
            <a:ext cx="3658177" cy="1258778"/>
            <a:chOff x="2321445" y="4445371"/>
            <a:chExt cx="3658177" cy="1258778"/>
          </a:xfrm>
        </p:grpSpPr>
        <p:sp>
          <p:nvSpPr>
            <p:cNvPr id="24" name="Rechteck 23">
              <a:extLst>
                <a:ext uri="{FF2B5EF4-FFF2-40B4-BE49-F238E27FC236}">
                  <a16:creationId xmlns:a16="http://schemas.microsoft.com/office/drawing/2014/main" id="{92FE4722-0A9F-2184-1E66-8BB226278ECA}"/>
                </a:ext>
              </a:extLst>
            </p:cNvPr>
            <p:cNvSpPr/>
            <p:nvPr/>
          </p:nvSpPr>
          <p:spPr>
            <a:xfrm>
              <a:off x="2321445" y="4445371"/>
              <a:ext cx="3658177" cy="12587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Textfeld 30">
              <a:extLst>
                <a:ext uri="{FF2B5EF4-FFF2-40B4-BE49-F238E27FC236}">
                  <a16:creationId xmlns:a16="http://schemas.microsoft.com/office/drawing/2014/main" id="{A3034774-F80C-6189-8468-2EE2A511256E}"/>
                </a:ext>
              </a:extLst>
            </p:cNvPr>
            <p:cNvSpPr txBox="1"/>
            <p:nvPr/>
          </p:nvSpPr>
          <p:spPr>
            <a:xfrm>
              <a:off x="2440533" y="4516759"/>
              <a:ext cx="3420000" cy="1116000"/>
            </a:xfrm>
            <a:prstGeom prst="rect">
              <a:avLst/>
            </a:prstGeom>
            <a:solidFill>
              <a:schemeClr val="bg1"/>
            </a:solidFill>
          </p:spPr>
          <p:txBody>
            <a:bodyPr wrap="square" lIns="0" tIns="0" rIns="0" bIns="0" rtlCol="0" anchor="t">
              <a:noAutofit/>
            </a:bodyPr>
            <a:lstStyle/>
            <a:p>
              <a:pPr algn="ctr"/>
              <a:r>
                <a:rPr lang="de-DE" dirty="0">
                  <a:latin typeface="+mj-lt"/>
                </a:rPr>
                <a:t>cand. ing. Annika Herdan</a:t>
              </a:r>
            </a:p>
            <a:p>
              <a:pPr algn="ctr"/>
              <a:endParaRPr lang="de-DE" sz="1200" dirty="0">
                <a:latin typeface="+mj-lt"/>
              </a:endParaRPr>
            </a:p>
            <a:p>
              <a:pPr algn="ctr"/>
              <a:r>
                <a:rPr lang="de-DE" dirty="0">
                  <a:latin typeface="+mj-lt"/>
                </a:rPr>
                <a:t>studentische Hilfskraft</a:t>
              </a:r>
            </a:p>
          </p:txBody>
        </p:sp>
      </p:grpSp>
      <p:grpSp>
        <p:nvGrpSpPr>
          <p:cNvPr id="12" name="Gruppieren 11">
            <a:extLst>
              <a:ext uri="{FF2B5EF4-FFF2-40B4-BE49-F238E27FC236}">
                <a16:creationId xmlns:a16="http://schemas.microsoft.com/office/drawing/2014/main" id="{BFF43800-F192-2ADB-2129-5219F50D44E7}"/>
              </a:ext>
            </a:extLst>
          </p:cNvPr>
          <p:cNvGrpSpPr/>
          <p:nvPr/>
        </p:nvGrpSpPr>
        <p:grpSpPr>
          <a:xfrm>
            <a:off x="7992485" y="4445370"/>
            <a:ext cx="3658177" cy="1258778"/>
            <a:chOff x="7992485" y="4445370"/>
            <a:chExt cx="3658177" cy="1258778"/>
          </a:xfrm>
        </p:grpSpPr>
        <p:sp>
          <p:nvSpPr>
            <p:cNvPr id="26" name="Rechteck 25">
              <a:extLst>
                <a:ext uri="{FF2B5EF4-FFF2-40B4-BE49-F238E27FC236}">
                  <a16:creationId xmlns:a16="http://schemas.microsoft.com/office/drawing/2014/main" id="{5B3351D3-1AD6-3253-C094-58F89F4EDB45}"/>
                </a:ext>
              </a:extLst>
            </p:cNvPr>
            <p:cNvSpPr/>
            <p:nvPr/>
          </p:nvSpPr>
          <p:spPr>
            <a:xfrm>
              <a:off x="7992485" y="4445370"/>
              <a:ext cx="3658177" cy="12587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Textfeld 31">
              <a:extLst>
                <a:ext uri="{FF2B5EF4-FFF2-40B4-BE49-F238E27FC236}">
                  <a16:creationId xmlns:a16="http://schemas.microsoft.com/office/drawing/2014/main" id="{ECB86FDA-9707-1CE8-54B6-11402EE8A7C7}"/>
                </a:ext>
              </a:extLst>
            </p:cNvPr>
            <p:cNvSpPr txBox="1"/>
            <p:nvPr/>
          </p:nvSpPr>
          <p:spPr>
            <a:xfrm>
              <a:off x="8111573" y="4516759"/>
              <a:ext cx="3420000" cy="1116000"/>
            </a:xfrm>
            <a:prstGeom prst="rect">
              <a:avLst/>
            </a:prstGeom>
            <a:solidFill>
              <a:schemeClr val="bg1"/>
            </a:solidFill>
          </p:spPr>
          <p:txBody>
            <a:bodyPr wrap="square" lIns="0" tIns="0" rIns="0" bIns="0" rtlCol="0" anchor="t">
              <a:noAutofit/>
            </a:bodyPr>
            <a:lstStyle/>
            <a:p>
              <a:pPr algn="ctr"/>
              <a:r>
                <a:rPr lang="de-DE" dirty="0">
                  <a:latin typeface="+mj-lt"/>
                </a:rPr>
                <a:t>cand. ing. Merit </a:t>
              </a:r>
              <a:r>
                <a:rPr lang="de-DE" dirty="0" err="1">
                  <a:latin typeface="+mj-lt"/>
                </a:rPr>
                <a:t>Mäntele</a:t>
              </a:r>
              <a:endParaRPr lang="de-DE" dirty="0">
                <a:latin typeface="+mj-lt"/>
              </a:endParaRPr>
            </a:p>
            <a:p>
              <a:pPr algn="ctr"/>
              <a:endParaRPr lang="de-DE" sz="1200" dirty="0">
                <a:latin typeface="+mj-lt"/>
              </a:endParaRPr>
            </a:p>
            <a:p>
              <a:pPr algn="ctr"/>
              <a:r>
                <a:rPr lang="de-DE" dirty="0">
                  <a:latin typeface="+mj-lt"/>
                </a:rPr>
                <a:t>studentische Hilfskraft</a:t>
              </a:r>
            </a:p>
          </p:txBody>
        </p:sp>
      </p:grpSp>
      <p:sp>
        <p:nvSpPr>
          <p:cNvPr id="9" name="Rechteck 8">
            <a:extLst>
              <a:ext uri="{FF2B5EF4-FFF2-40B4-BE49-F238E27FC236}">
                <a16:creationId xmlns:a16="http://schemas.microsoft.com/office/drawing/2014/main" id="{D8BE8D32-8CB3-343D-01AD-FB996B7733FB}"/>
              </a:ext>
            </a:extLst>
          </p:cNvPr>
          <p:cNvSpPr/>
          <p:nvPr/>
        </p:nvSpPr>
        <p:spPr>
          <a:xfrm>
            <a:off x="10391219" y="3004448"/>
            <a:ext cx="1260000" cy="1258778"/>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504549F3-0967-EE1A-9D4A-D910B6E710F3}"/>
              </a:ext>
            </a:extLst>
          </p:cNvPr>
          <p:cNvSpPr/>
          <p:nvPr/>
        </p:nvSpPr>
        <p:spPr>
          <a:xfrm>
            <a:off x="6613396" y="1545381"/>
            <a:ext cx="1260000" cy="1258778"/>
          </a:xfrm>
          <a:prstGeom prst="rect">
            <a:avLst/>
          </a:prstGeom>
          <a:blipFill dpi="0" rotWithShape="1">
            <a:blip r:embed="rId8">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4983E4A1-0AE5-63F9-0781-60564F090C19}"/>
              </a:ext>
            </a:extLst>
          </p:cNvPr>
          <p:cNvSpPr/>
          <p:nvPr/>
        </p:nvSpPr>
        <p:spPr>
          <a:xfrm>
            <a:off x="942356" y="4445370"/>
            <a:ext cx="1260000" cy="1258778"/>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a:extLst>
              <a:ext uri="{FF2B5EF4-FFF2-40B4-BE49-F238E27FC236}">
                <a16:creationId xmlns:a16="http://schemas.microsoft.com/office/drawing/2014/main" id="{FFA72464-EC6A-045E-F0BC-40A85C4FFD76}"/>
              </a:ext>
            </a:extLst>
          </p:cNvPr>
          <p:cNvSpPr/>
          <p:nvPr/>
        </p:nvSpPr>
        <p:spPr>
          <a:xfrm>
            <a:off x="4719622" y="2978569"/>
            <a:ext cx="1260000" cy="1258778"/>
          </a:xfrm>
          <a:prstGeom prst="rect">
            <a:avLst/>
          </a:prstGeom>
          <a:blipFill>
            <a:blip r:embed="rId9"/>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a:extLst>
              <a:ext uri="{FF2B5EF4-FFF2-40B4-BE49-F238E27FC236}">
                <a16:creationId xmlns:a16="http://schemas.microsoft.com/office/drawing/2014/main" id="{596DC663-B8DD-8B0A-FEE3-9157DFB9207A}"/>
              </a:ext>
            </a:extLst>
          </p:cNvPr>
          <p:cNvSpPr/>
          <p:nvPr/>
        </p:nvSpPr>
        <p:spPr>
          <a:xfrm>
            <a:off x="942356" y="1549089"/>
            <a:ext cx="1260000" cy="1258778"/>
          </a:xfrm>
          <a:prstGeom prst="rect">
            <a:avLst/>
          </a:prstGeom>
          <a:blipFill dpi="0" rotWithShape="1">
            <a:blip r:embed="rId1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1508539"/>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Was wir bisher erreicht haben:</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30</a:t>
            </a:fld>
            <a:endParaRPr lang="de-DE"/>
          </a:p>
        </p:txBody>
      </p:sp>
      <p:sp>
        <p:nvSpPr>
          <p:cNvPr id="6" name="Textplatzhalter 5">
            <a:extLst>
              <a:ext uri="{FF2B5EF4-FFF2-40B4-BE49-F238E27FC236}">
                <a16:creationId xmlns:a16="http://schemas.microsoft.com/office/drawing/2014/main" id="{F856CC24-6F14-4C8F-98ED-92FA499C9539}"/>
              </a:ext>
            </a:extLst>
          </p:cNvPr>
          <p:cNvSpPr>
            <a:spLocks noGrp="1"/>
          </p:cNvSpPr>
          <p:nvPr>
            <p:ph type="body" sz="quarter" idx="13"/>
          </p:nvPr>
        </p:nvSpPr>
        <p:spPr/>
        <p:txBody>
          <a:bodyPr/>
          <a:lstStyle/>
          <a:p>
            <a:r>
              <a:rPr lang="de-DE" dirty="0"/>
              <a:t>Modul 4: Wichtigstes in Fakten und Zahlen </a:t>
            </a:r>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Unsere Errungenschaften</a:t>
            </a:r>
          </a:p>
        </p:txBody>
      </p:sp>
      <p:sp>
        <p:nvSpPr>
          <p:cNvPr id="8" name="Textfeld 7">
            <a:extLst>
              <a:ext uri="{FF2B5EF4-FFF2-40B4-BE49-F238E27FC236}">
                <a16:creationId xmlns:a16="http://schemas.microsoft.com/office/drawing/2014/main" id="{A97DA3A1-D12D-48CA-837F-7EE7E7BDF531}"/>
              </a:ext>
            </a:extLst>
          </p:cNvPr>
          <p:cNvSpPr txBox="1"/>
          <p:nvPr/>
        </p:nvSpPr>
        <p:spPr>
          <a:xfrm>
            <a:off x="544286" y="2046514"/>
            <a:ext cx="11103428" cy="147482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de-DE" dirty="0">
                <a:latin typeface="+mj-lt"/>
              </a:rPr>
              <a:t>Erste Bauingenieurin in Deutschland: </a:t>
            </a:r>
            <a:r>
              <a:rPr lang="de-DE" b="1" dirty="0">
                <a:latin typeface="+mj-lt"/>
              </a:rPr>
              <a:t>Martha Schneider-Bürger</a:t>
            </a:r>
            <a:r>
              <a:rPr lang="de-DE" dirty="0">
                <a:latin typeface="+mj-lt"/>
              </a:rPr>
              <a:t>; Abschluss 1927 TH München</a:t>
            </a:r>
            <a:endParaRPr lang="de-DE" b="1" dirty="0">
              <a:latin typeface="+mj-lt"/>
            </a:endParaRPr>
          </a:p>
          <a:p>
            <a:pPr marL="285750" indent="-285750">
              <a:buChar char="•"/>
            </a:pPr>
            <a:r>
              <a:rPr lang="de-DE" dirty="0">
                <a:latin typeface="+mj-lt"/>
              </a:rPr>
              <a:t>1. deutsche Diplom-Ingenieurin </a:t>
            </a:r>
            <a:r>
              <a:rPr lang="de-DE" dirty="0">
                <a:latin typeface="+mj-lt"/>
                <a:sym typeface="Symbol" panose="05050102010706020507" pitchFamily="18" charset="2"/>
              </a:rPr>
              <a:t></a:t>
            </a:r>
            <a:r>
              <a:rPr lang="de-DE" dirty="0">
                <a:latin typeface="+mj-lt"/>
              </a:rPr>
              <a:t> Hugo Bürger weckte ihr Interesse</a:t>
            </a:r>
          </a:p>
          <a:p>
            <a:pPr marL="285750" indent="-285750">
              <a:buChar char="•"/>
            </a:pPr>
            <a:r>
              <a:rPr lang="de-DE" dirty="0">
                <a:latin typeface="+mj-lt"/>
              </a:rPr>
              <a:t>bekannt für Tabellenwerk "Stahlbau-Profile"</a:t>
            </a:r>
          </a:p>
          <a:p>
            <a:pPr marL="0" lvl="1" indent="0">
              <a:buNone/>
            </a:pPr>
            <a:endParaRPr lang="de-DE" dirty="0"/>
          </a:p>
        </p:txBody>
      </p:sp>
      <p:pic>
        <p:nvPicPr>
          <p:cNvPr id="9" name="Grafik 9" descr="bi-schneider-buerger-diplom-klein.png">
            <a:extLst>
              <a:ext uri="{FF2B5EF4-FFF2-40B4-BE49-F238E27FC236}">
                <a16:creationId xmlns:a16="http://schemas.microsoft.com/office/drawing/2014/main" id="{12CF8802-004A-4D5F-BAC1-48F806C4046E}"/>
              </a:ext>
            </a:extLst>
          </p:cNvPr>
          <p:cNvPicPr>
            <a:picLocks noChangeAspect="1"/>
          </p:cNvPicPr>
          <p:nvPr/>
        </p:nvPicPr>
        <p:blipFill>
          <a:blip r:embed="rId3"/>
          <a:stretch>
            <a:fillRect/>
          </a:stretch>
        </p:blipFill>
        <p:spPr>
          <a:xfrm>
            <a:off x="2077594" y="3232451"/>
            <a:ext cx="3925613" cy="2756502"/>
          </a:xfrm>
          <a:prstGeom prst="rect">
            <a:avLst/>
          </a:prstGeom>
        </p:spPr>
      </p:pic>
      <p:pic>
        <p:nvPicPr>
          <p:cNvPr id="10" name="Grafik 9" descr="Ein Bild, das Menschliches Gesicht, Kleidung, Person, Lächeln enthält.&#10;&#10;Automatisch generierte Beschreibung">
            <a:extLst>
              <a:ext uri="{FF2B5EF4-FFF2-40B4-BE49-F238E27FC236}">
                <a16:creationId xmlns:a16="http://schemas.microsoft.com/office/drawing/2014/main" id="{2903565F-A90B-053A-8091-3CC80D25DD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1903" y="2449286"/>
            <a:ext cx="2488829" cy="3539667"/>
          </a:xfrm>
          <a:prstGeom prst="rect">
            <a:avLst/>
          </a:prstGeom>
        </p:spPr>
      </p:pic>
    </p:spTree>
    <p:extLst>
      <p:ext uri="{BB962C8B-B14F-4D97-AF65-F5344CB8AC3E}">
        <p14:creationId xmlns:p14="http://schemas.microsoft.com/office/powerpoint/2010/main" val="364738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Was wir bisher erreicht haben:</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31</a:t>
            </a:fld>
            <a:endParaRPr lang="de-DE"/>
          </a:p>
        </p:txBody>
      </p:sp>
      <p:sp>
        <p:nvSpPr>
          <p:cNvPr id="6" name="Textplatzhalter 5">
            <a:extLst>
              <a:ext uri="{FF2B5EF4-FFF2-40B4-BE49-F238E27FC236}">
                <a16:creationId xmlns:a16="http://schemas.microsoft.com/office/drawing/2014/main" id="{F856CC24-6F14-4C8F-98ED-92FA499C9539}"/>
              </a:ext>
            </a:extLst>
          </p:cNvPr>
          <p:cNvSpPr>
            <a:spLocks noGrp="1"/>
          </p:cNvSpPr>
          <p:nvPr>
            <p:ph type="body" sz="quarter" idx="13"/>
          </p:nvPr>
        </p:nvSpPr>
        <p:spPr/>
        <p:txBody>
          <a:bodyPr/>
          <a:lstStyle/>
          <a:p>
            <a:r>
              <a:rPr lang="de-DE" dirty="0"/>
              <a:t>Modul 4 – Netzwerk, Inhalte für das Netzwerk, Auftaktveranstaltung</a:t>
            </a:r>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Unsere Errungenschaften</a:t>
            </a:r>
          </a:p>
        </p:txBody>
      </p:sp>
      <p:pic>
        <p:nvPicPr>
          <p:cNvPr id="22" name="Grafik 21" descr="Ein Bild, das Kleidung, Person, Schuhwerk, Frau enthält.&#10;&#10;Automatisch generierte Beschreibung">
            <a:extLst>
              <a:ext uri="{FF2B5EF4-FFF2-40B4-BE49-F238E27FC236}">
                <a16:creationId xmlns:a16="http://schemas.microsoft.com/office/drawing/2014/main" id="{4776DEA8-D298-394F-7C7E-5274CD1D0F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92994" y="1823091"/>
            <a:ext cx="3245869" cy="2160000"/>
          </a:xfrm>
          <a:prstGeom prst="rect">
            <a:avLst/>
          </a:prstGeom>
        </p:spPr>
      </p:pic>
      <p:pic>
        <p:nvPicPr>
          <p:cNvPr id="9" name="Grafik 8" descr="Ein Bild, das draußen, Himmel, Baum, Wolke enthält.&#10;&#10;Automatisch generierte Beschreibung">
            <a:extLst>
              <a:ext uri="{FF2B5EF4-FFF2-40B4-BE49-F238E27FC236}">
                <a16:creationId xmlns:a16="http://schemas.microsoft.com/office/drawing/2014/main" id="{7CF5A956-E04C-DF3F-8FCD-C2328D4FDD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1337" y="1823091"/>
            <a:ext cx="2873758" cy="2160000"/>
          </a:xfrm>
          <a:prstGeom prst="rect">
            <a:avLst/>
          </a:prstGeom>
        </p:spPr>
      </p:pic>
      <p:pic>
        <p:nvPicPr>
          <p:cNvPr id="11" name="Grafik 10" descr="Ein Bild, das Kleidung, Person, Im Haus, medizinische Ausrüstung enthält.&#10;&#10;Automatisch generierte Beschreibung">
            <a:extLst>
              <a:ext uri="{FF2B5EF4-FFF2-40B4-BE49-F238E27FC236}">
                <a16:creationId xmlns:a16="http://schemas.microsoft.com/office/drawing/2014/main" id="{FC688BC8-4CDB-23A5-55D7-C1B32DCB48D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16762" y="1843244"/>
            <a:ext cx="1618590" cy="2160000"/>
          </a:xfrm>
          <a:prstGeom prst="rect">
            <a:avLst/>
          </a:prstGeom>
        </p:spPr>
      </p:pic>
      <p:grpSp>
        <p:nvGrpSpPr>
          <p:cNvPr id="14" name="Gruppieren 13">
            <a:extLst>
              <a:ext uri="{FF2B5EF4-FFF2-40B4-BE49-F238E27FC236}">
                <a16:creationId xmlns:a16="http://schemas.microsoft.com/office/drawing/2014/main" id="{0E570915-EC59-4750-BF70-3CCE9EBAA6EB}"/>
              </a:ext>
            </a:extLst>
          </p:cNvPr>
          <p:cNvGrpSpPr/>
          <p:nvPr/>
        </p:nvGrpSpPr>
        <p:grpSpPr>
          <a:xfrm>
            <a:off x="4437854" y="4051462"/>
            <a:ext cx="7214396" cy="2165901"/>
            <a:chOff x="541337" y="4071042"/>
            <a:chExt cx="7214396" cy="2165901"/>
          </a:xfrm>
        </p:grpSpPr>
        <p:pic>
          <p:nvPicPr>
            <p:cNvPr id="18" name="Grafik 17" descr="Ein Bild, das Kleidung, Frau, Person, Präsentation enthält.&#10;&#10;Automatisch generierte Beschreibung">
              <a:extLst>
                <a:ext uri="{FF2B5EF4-FFF2-40B4-BE49-F238E27FC236}">
                  <a16:creationId xmlns:a16="http://schemas.microsoft.com/office/drawing/2014/main" id="{9116E169-D79D-97AC-2FC3-1B87BE48F20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1337" y="4071042"/>
              <a:ext cx="3240001" cy="2160000"/>
            </a:xfrm>
            <a:prstGeom prst="rect">
              <a:avLst/>
            </a:prstGeom>
          </p:spPr>
        </p:pic>
        <p:pic>
          <p:nvPicPr>
            <p:cNvPr id="13" name="Grafik 12" descr="Ein Bild, das Kleidung, Person, Menschen, Im Haus enthält.&#10;&#10;Automatisch generierte Beschreibung">
              <a:extLst>
                <a:ext uri="{FF2B5EF4-FFF2-40B4-BE49-F238E27FC236}">
                  <a16:creationId xmlns:a16="http://schemas.microsoft.com/office/drawing/2014/main" id="{E56D573B-5BF5-FA81-1304-3F7D51943C8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15733" y="4076943"/>
              <a:ext cx="3840000" cy="2160000"/>
            </a:xfrm>
            <a:prstGeom prst="rect">
              <a:avLst/>
            </a:prstGeom>
          </p:spPr>
        </p:pic>
      </p:grpSp>
      <p:pic>
        <p:nvPicPr>
          <p:cNvPr id="8" name="Trailer_Entwurf_1_Bauingeneurinnen_TU_Dresden">
            <a:hlinkClick r:id="" action="ppaction://media"/>
            <a:extLst>
              <a:ext uri="{FF2B5EF4-FFF2-40B4-BE49-F238E27FC236}">
                <a16:creationId xmlns:a16="http://schemas.microsoft.com/office/drawing/2014/main" id="{BE0F9F4B-C2B7-9E1B-6161-5DB516BFE231}"/>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2154608" y="1800243"/>
            <a:ext cx="7882784" cy="4434067"/>
          </a:xfrm>
          <a:prstGeom prst="rect">
            <a:avLst/>
          </a:prstGeom>
        </p:spPr>
      </p:pic>
    </p:spTree>
    <p:extLst>
      <p:ext uri="{BB962C8B-B14F-4D97-AF65-F5344CB8AC3E}">
        <p14:creationId xmlns:p14="http://schemas.microsoft.com/office/powerpoint/2010/main" val="67178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4"/>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2"/>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8"/>
                </p:tgtEl>
              </p:cMediaNode>
            </p:video>
          </p:childTnLst>
        </p:cTn>
      </p:par>
    </p:tnLst>
  </p:timing>
  <p:extLst>
    <p:ext uri="{6950BFC3-D8DA-4A85-94F7-54DA5524770B}">
      <p188:commentRel xmlns:p188="http://schemas.microsoft.com/office/powerpoint/2018/8/main" r:id="rId5"/>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3B88E5-0DBC-4F0B-A263-5640411D6F19}"/>
              </a:ext>
            </a:extLst>
          </p:cNvPr>
          <p:cNvSpPr>
            <a:spLocks noGrp="1"/>
          </p:cNvSpPr>
          <p:nvPr>
            <p:ph type="title"/>
          </p:nvPr>
        </p:nvSpPr>
        <p:spPr>
          <a:xfrm>
            <a:off x="2443851" y="1629000"/>
            <a:ext cx="9259200" cy="2587400"/>
          </a:xfrm>
        </p:spPr>
        <p:txBody>
          <a:bodyPr/>
          <a:lstStyle/>
          <a:p>
            <a:br>
              <a:rPr lang="de-DE" dirty="0"/>
            </a:br>
            <a:br>
              <a:rPr lang="de-DE" dirty="0"/>
            </a:br>
            <a:r>
              <a:rPr lang="de-DE" dirty="0"/>
              <a:t>4. Ausblick, </a:t>
            </a:r>
            <a:br>
              <a:rPr lang="de-DE" dirty="0"/>
            </a:br>
            <a:r>
              <a:rPr lang="de-DE" dirty="0"/>
              <a:t>Netzwerk und Vernetzungsgruppe</a:t>
            </a:r>
          </a:p>
        </p:txBody>
      </p:sp>
    </p:spTree>
    <p:extLst>
      <p:ext uri="{BB962C8B-B14F-4D97-AF65-F5344CB8AC3E}">
        <p14:creationId xmlns:p14="http://schemas.microsoft.com/office/powerpoint/2010/main" val="2945096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Warum ist Vision2028 so wichtig?</a:t>
            </a:r>
          </a:p>
        </p:txBody>
      </p:sp>
      <p:sp>
        <p:nvSpPr>
          <p:cNvPr id="5" name="Foliennummernplatzhalter 4"/>
          <p:cNvSpPr>
            <a:spLocks noGrp="1"/>
          </p:cNvSpPr>
          <p:nvPr>
            <p:ph type="sldNum" sz="quarter" idx="12"/>
          </p:nvPr>
        </p:nvSpPr>
        <p:spPr/>
        <p:txBody>
          <a:bodyPr/>
          <a:lstStyle/>
          <a:p>
            <a:fld id="{C13A79DA-7194-4737-8AC5-F4659E91EE38}" type="slidenum">
              <a:rPr lang="de-DE" smtClean="0"/>
              <a:t>33</a:t>
            </a:fld>
            <a:endParaRPr lang="de-DE"/>
          </a:p>
        </p:txBody>
      </p:sp>
      <p:sp>
        <p:nvSpPr>
          <p:cNvPr id="12" name="Textplatzhalter 11"/>
          <p:cNvSpPr>
            <a:spLocks noGrp="1"/>
          </p:cNvSpPr>
          <p:nvPr>
            <p:ph type="body" sz="quarter" idx="14"/>
          </p:nvPr>
        </p:nvSpPr>
        <p:spPr/>
        <p:txBody>
          <a:bodyPr/>
          <a:lstStyle/>
          <a:p>
            <a:r>
              <a:rPr lang="de-DE" dirty="0"/>
              <a:t>Ausblick, Netzwerk und Vernetzungsgruppe</a:t>
            </a:r>
          </a:p>
        </p:txBody>
      </p:sp>
      <p:sp>
        <p:nvSpPr>
          <p:cNvPr id="13" name="Textplatzhalter 12"/>
          <p:cNvSpPr>
            <a:spLocks noGrp="1"/>
          </p:cNvSpPr>
          <p:nvPr>
            <p:ph type="body" sz="quarter" idx="15"/>
          </p:nvPr>
        </p:nvSpPr>
        <p:spPr>
          <a:xfrm>
            <a:off x="541338" y="1676400"/>
            <a:ext cx="7223125" cy="4281600"/>
          </a:xfrm>
        </p:spPr>
        <p:txBody>
          <a:bodyPr/>
          <a:lstStyle/>
          <a:p>
            <a:r>
              <a:rPr lang="de-DE" dirty="0">
                <a:latin typeface="+mj-lt"/>
              </a:rPr>
              <a:t>Vision2028 ist Basis, um die bereits bekannten „Wegbereiter der Bautechnik“ zu erweitern</a:t>
            </a:r>
          </a:p>
          <a:p>
            <a:pPr marL="457200" indent="-457200">
              <a:buFont typeface="Wingdings" panose="05000000000000000000" pitchFamily="2" charset="2"/>
              <a:buChar char="à"/>
            </a:pPr>
            <a:r>
              <a:rPr lang="de-DE" dirty="0">
                <a:latin typeface="+mj-lt"/>
              </a:rPr>
              <a:t>Weiteres Erforschen der historischen Biografien und der fachlichen Rezeption notwendig.</a:t>
            </a:r>
          </a:p>
          <a:p>
            <a:pPr marL="457200" indent="-457200">
              <a:buFont typeface="Wingdings" panose="05000000000000000000" pitchFamily="2" charset="2"/>
              <a:buChar char="à"/>
            </a:pPr>
            <a:r>
              <a:rPr lang="de-DE" dirty="0">
                <a:latin typeface="+mj-lt"/>
              </a:rPr>
              <a:t>Einhalten der ESG-Kriterien ist (und wird noch weiter) relevant. Unter sozialer Nachhaltigkeit ist u. a. Frauenanteil nachzuweisen.</a:t>
            </a:r>
          </a:p>
        </p:txBody>
      </p:sp>
      <p:pic>
        <p:nvPicPr>
          <p:cNvPr id="11" name="Bildplatzhalter 10"/>
          <p:cNvPicPr>
            <a:picLocks noGrp="1" noChangeAspect="1"/>
          </p:cNvPicPr>
          <p:nvPr>
            <p:ph type="pic" sz="quarter" idx="16"/>
          </p:nvPr>
        </p:nvPicPr>
        <p:blipFill rotWithShape="1">
          <a:blip r:embed="rId3" cstate="print">
            <a:extLst>
              <a:ext uri="{28A0092B-C50C-407E-A947-70E740481C1C}">
                <a14:useLocalDpi xmlns:a14="http://schemas.microsoft.com/office/drawing/2010/main" val="0"/>
              </a:ext>
            </a:extLst>
          </a:blip>
          <a:srcRect l="3338" r="3338"/>
          <a:stretch/>
        </p:blipFill>
        <p:spPr/>
      </p:pic>
      <p:sp>
        <p:nvSpPr>
          <p:cNvPr id="14" name="Textplatzhalter 13"/>
          <p:cNvSpPr>
            <a:spLocks noGrp="1"/>
          </p:cNvSpPr>
          <p:nvPr>
            <p:ph type="body" sz="quarter" idx="17"/>
          </p:nvPr>
        </p:nvSpPr>
        <p:spPr/>
        <p:txBody>
          <a:bodyPr/>
          <a:lstStyle/>
          <a:p>
            <a:endParaRPr lang="de-DE"/>
          </a:p>
        </p:txBody>
      </p:sp>
      <p:sp>
        <p:nvSpPr>
          <p:cNvPr id="6" name="Fußzeilenplatzhalter 3">
            <a:extLst>
              <a:ext uri="{FF2B5EF4-FFF2-40B4-BE49-F238E27FC236}">
                <a16:creationId xmlns:a16="http://schemas.microsoft.com/office/drawing/2014/main" id="{64EAFD23-D5C7-15B3-61DB-3B1B8BCEE9EC}"/>
              </a:ext>
            </a:extLst>
          </p:cNvPr>
          <p:cNvSpPr>
            <a:spLocks noGrp="1"/>
          </p:cNvSpPr>
          <p:nvPr>
            <p:ph type="ftr" sz="quarter" idx="11"/>
          </p:nvPr>
        </p:nvSpPr>
        <p:spPr>
          <a:xfrm>
            <a:off x="1516855" y="6380160"/>
            <a:ext cx="6595269" cy="216000"/>
          </a:xfrm>
        </p:spPr>
        <p:txBody>
          <a:bodyPr/>
          <a:lstStyle/>
          <a:p>
            <a:r>
              <a:rPr lang="de-DE" dirty="0"/>
              <a:t>Bauingenieurinnen: Früher bis Heute – Vision2028</a:t>
            </a:r>
          </a:p>
        </p:txBody>
      </p:sp>
      <p:sp>
        <p:nvSpPr>
          <p:cNvPr id="7" name="Datumsplatzhalter 2">
            <a:extLst>
              <a:ext uri="{FF2B5EF4-FFF2-40B4-BE49-F238E27FC236}">
                <a16:creationId xmlns:a16="http://schemas.microsoft.com/office/drawing/2014/main" id="{41443373-08DC-F78F-2B4A-41BD8F9D1FEA}"/>
              </a:ext>
            </a:extLst>
          </p:cNvPr>
          <p:cNvSpPr>
            <a:spLocks noGrp="1"/>
          </p:cNvSpPr>
          <p:nvPr>
            <p:ph type="dt" sz="half" idx="10"/>
          </p:nvPr>
        </p:nvSpPr>
        <p:spPr>
          <a:xfrm>
            <a:off x="541338" y="6380163"/>
            <a:ext cx="717550" cy="215900"/>
          </a:xfrm>
        </p:spPr>
        <p:txBody>
          <a:bodyPr/>
          <a:lstStyle/>
          <a:p>
            <a:r>
              <a:rPr lang="de-DE" dirty="0"/>
              <a:t>05.12.2023</a:t>
            </a:r>
          </a:p>
        </p:txBody>
      </p:sp>
    </p:spTree>
    <p:extLst>
      <p:ext uri="{BB962C8B-B14F-4D97-AF65-F5344CB8AC3E}">
        <p14:creationId xmlns:p14="http://schemas.microsoft.com/office/powerpoint/2010/main" val="779686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Anstehende Termine</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34</a:t>
            </a:fld>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Ausblick, Netzwerk und Vernetzungsgruppe</a:t>
            </a:r>
          </a:p>
        </p:txBody>
      </p:sp>
      <p:sp>
        <p:nvSpPr>
          <p:cNvPr id="10" name="Textfeld 9">
            <a:extLst>
              <a:ext uri="{FF2B5EF4-FFF2-40B4-BE49-F238E27FC236}">
                <a16:creationId xmlns:a16="http://schemas.microsoft.com/office/drawing/2014/main" id="{E67EF695-95D5-1AFF-261C-812757079E5B}"/>
              </a:ext>
            </a:extLst>
          </p:cNvPr>
          <p:cNvSpPr txBox="1"/>
          <p:nvPr/>
        </p:nvSpPr>
        <p:spPr>
          <a:xfrm>
            <a:off x="900509" y="1752672"/>
            <a:ext cx="5740400" cy="3430854"/>
          </a:xfrm>
          <a:prstGeom prst="rect">
            <a:avLst/>
          </a:prstGeom>
          <a:noFill/>
        </p:spPr>
        <p:txBody>
          <a:bodyPr wrap="square" lIns="0" tIns="0" rIns="0" bIns="0" rtlCol="0">
            <a:noAutofit/>
          </a:bodyPr>
          <a:lstStyle/>
          <a:p>
            <a:pPr marL="285750" indent="-285750" algn="l">
              <a:buFont typeface="Arial" panose="020B0604020202020204" pitchFamily="34" charset="0"/>
              <a:buChar char="•"/>
            </a:pPr>
            <a:r>
              <a:rPr lang="de-DE" dirty="0">
                <a:latin typeface="+mj-lt"/>
              </a:rPr>
              <a:t>Ringvorlesungen:</a:t>
            </a:r>
          </a:p>
          <a:p>
            <a:pPr marL="519750" lvl="1" indent="-285750">
              <a:buFont typeface="Arial" panose="020B0604020202020204" pitchFamily="34" charset="0"/>
              <a:buChar char="•"/>
            </a:pPr>
            <a:r>
              <a:rPr lang="de-DE" dirty="0">
                <a:latin typeface="+mj-lt"/>
              </a:rPr>
              <a:t>16.01. Vortrag von Frau Dr. Lemaitre zum Thema: „Bauingenieurinnen und die Nachhaltigkeit“</a:t>
            </a:r>
          </a:p>
          <a:p>
            <a:pPr marL="519750" lvl="1" indent="-285750">
              <a:buFont typeface="Arial" panose="020B0604020202020204" pitchFamily="34" charset="0"/>
              <a:buChar char="•"/>
            </a:pPr>
            <a:r>
              <a:rPr lang="de-DE" dirty="0">
                <a:latin typeface="+mj-lt"/>
              </a:rPr>
              <a:t>25.04. Vortrag von Frau Regine Ortlepp</a:t>
            </a:r>
          </a:p>
          <a:p>
            <a:pPr marL="285750" indent="-285750" algn="l">
              <a:buFont typeface="Arial" panose="020B0604020202020204" pitchFamily="34" charset="0"/>
              <a:buChar char="•"/>
            </a:pPr>
            <a:r>
              <a:rPr lang="de-DE" dirty="0">
                <a:latin typeface="+mj-lt"/>
              </a:rPr>
              <a:t>Exkursionen, Speed-Dating-Events</a:t>
            </a:r>
          </a:p>
          <a:p>
            <a:pPr marL="285750" indent="-285750" algn="l">
              <a:buFont typeface="Arial" panose="020B0604020202020204" pitchFamily="34" charset="0"/>
              <a:buChar char="•"/>
            </a:pPr>
            <a:endParaRPr lang="de-DE" dirty="0">
              <a:latin typeface="+mj-lt"/>
            </a:endParaRPr>
          </a:p>
          <a:p>
            <a:pPr marL="285750" indent="-285750" algn="l">
              <a:buFont typeface="Arial" panose="020B0604020202020204" pitchFamily="34" charset="0"/>
              <a:buChar char="•"/>
            </a:pPr>
            <a:endParaRPr lang="de-DE" dirty="0"/>
          </a:p>
        </p:txBody>
      </p:sp>
      <p:sp>
        <p:nvSpPr>
          <p:cNvPr id="11" name="Flussdiagramm: Verbinder 10">
            <a:extLst>
              <a:ext uri="{FF2B5EF4-FFF2-40B4-BE49-F238E27FC236}">
                <a16:creationId xmlns:a16="http://schemas.microsoft.com/office/drawing/2014/main" id="{558D4F21-449E-51B0-7A12-765C4C59463C}"/>
              </a:ext>
            </a:extLst>
          </p:cNvPr>
          <p:cNvSpPr/>
          <p:nvPr/>
        </p:nvSpPr>
        <p:spPr>
          <a:xfrm>
            <a:off x="6811564" y="1039919"/>
            <a:ext cx="2601119" cy="2601119"/>
          </a:xfrm>
          <a:prstGeom prst="flowChartConnector">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Flussdiagramm: Verbinder 11">
            <a:extLst>
              <a:ext uri="{FF2B5EF4-FFF2-40B4-BE49-F238E27FC236}">
                <a16:creationId xmlns:a16="http://schemas.microsoft.com/office/drawing/2014/main" id="{D7F13265-DACD-5A40-3224-859FFAB7BCE3}"/>
              </a:ext>
            </a:extLst>
          </p:cNvPr>
          <p:cNvSpPr/>
          <p:nvPr/>
        </p:nvSpPr>
        <p:spPr>
          <a:xfrm>
            <a:off x="9231907" y="3332269"/>
            <a:ext cx="2601119" cy="2601119"/>
          </a:xfrm>
          <a:prstGeom prst="flowChartConnector">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857781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F8C1CD2-E59C-42CC-91D0-39F8E0CF16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a:xfrm>
            <a:off x="643466" y="753626"/>
            <a:ext cx="5081925" cy="3004145"/>
          </a:xfrm>
        </p:spPr>
        <p:txBody>
          <a:bodyPr vert="horz" lIns="91440" tIns="45720" rIns="91440" bIns="45720" rtlCol="0" anchor="b">
            <a:normAutofit/>
          </a:bodyPr>
          <a:lstStyle/>
          <a:p>
            <a:pPr algn="ctr">
              <a:lnSpc>
                <a:spcPct val="90000"/>
              </a:lnSpc>
            </a:pPr>
            <a:r>
              <a:rPr lang="en-US" sz="6000" dirty="0"/>
              <a:t>Social Media </a:t>
            </a:r>
            <a:r>
              <a:rPr lang="en-US" sz="6000" dirty="0" err="1"/>
              <a:t>Kanäle</a:t>
            </a:r>
            <a:endParaRPr lang="en-US" sz="6000" dirty="0"/>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a:xfrm>
            <a:off x="643466" y="3849845"/>
            <a:ext cx="5081926" cy="2189214"/>
          </a:xfrm>
        </p:spPr>
        <p:txBody>
          <a:bodyPr vert="horz" lIns="91440" tIns="45720" rIns="91440" bIns="45720" rtlCol="0">
            <a:normAutofit/>
          </a:bodyPr>
          <a:lstStyle/>
          <a:p>
            <a:pPr algn="ctr">
              <a:lnSpc>
                <a:spcPct val="90000"/>
              </a:lnSpc>
              <a:spcBef>
                <a:spcPts val="1000"/>
              </a:spcBef>
            </a:pPr>
            <a:r>
              <a:rPr lang="en-US" sz="2400">
                <a:latin typeface="+mn-lt"/>
              </a:rPr>
              <a:t>Ausblick, Netzwerk und Vernetzungsgruppe</a:t>
            </a:r>
          </a:p>
        </p:txBody>
      </p:sp>
      <p:sp>
        <p:nvSpPr>
          <p:cNvPr id="19" name="Freeform: Shape 18">
            <a:extLst>
              <a:ext uri="{FF2B5EF4-FFF2-40B4-BE49-F238E27FC236}">
                <a16:creationId xmlns:a16="http://schemas.microsoft.com/office/drawing/2014/main" id="{07062BB1-E215-424E-80C4-7E1CF179A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6092" y="0"/>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pic>
        <p:nvPicPr>
          <p:cNvPr id="9" name="Grafik 8" descr="Ein Bild, das Text, Screenshot, Kreis, Grafiken enthält.&#10;&#10;Automatisch generierte Beschreibung">
            <a:extLst>
              <a:ext uri="{FF2B5EF4-FFF2-40B4-BE49-F238E27FC236}">
                <a16:creationId xmlns:a16="http://schemas.microsoft.com/office/drawing/2014/main" id="{63B8BA74-D75C-E2A5-9EDD-403423AA4668}"/>
              </a:ext>
            </a:extLst>
          </p:cNvPr>
          <p:cNvPicPr>
            <a:picLocks noChangeAspect="1"/>
          </p:cNvPicPr>
          <p:nvPr/>
        </p:nvPicPr>
        <p:blipFill rotWithShape="1">
          <a:blip r:embed="rId3">
            <a:extLst>
              <a:ext uri="{28A0092B-C50C-407E-A947-70E740481C1C}">
                <a14:useLocalDpi xmlns:a14="http://schemas.microsoft.com/office/drawing/2010/main" val="0"/>
              </a:ext>
            </a:extLst>
          </a:blip>
          <a:srcRect l="31646" t="32523" r="31193" b="27411"/>
          <a:stretch/>
        </p:blipFill>
        <p:spPr>
          <a:xfrm>
            <a:off x="6466610" y="2126742"/>
            <a:ext cx="2419570" cy="2439178"/>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pic>
        <p:nvPicPr>
          <p:cNvPr id="12" name="Grafik 11" descr="Ein Bild, das Screenshot, Grafiken, Text, Grafikdesign enthält.&#10;&#10;Automatisch generierte Beschreibung">
            <a:extLst>
              <a:ext uri="{FF2B5EF4-FFF2-40B4-BE49-F238E27FC236}">
                <a16:creationId xmlns:a16="http://schemas.microsoft.com/office/drawing/2014/main" id="{ED95667C-0062-CF76-4C5F-28799DD7873F}"/>
              </a:ext>
            </a:extLst>
          </p:cNvPr>
          <p:cNvPicPr>
            <a:picLocks noChangeAspect="1"/>
          </p:cNvPicPr>
          <p:nvPr/>
        </p:nvPicPr>
        <p:blipFill rotWithShape="1">
          <a:blip r:embed="rId4">
            <a:extLst>
              <a:ext uri="{28A0092B-C50C-407E-A947-70E740481C1C}">
                <a14:useLocalDpi xmlns:a14="http://schemas.microsoft.com/office/drawing/2010/main" val="0"/>
              </a:ext>
            </a:extLst>
          </a:blip>
          <a:srcRect l="7587" t="5663" r="6650" b="18567"/>
          <a:stretch/>
        </p:blipFill>
        <p:spPr>
          <a:xfrm>
            <a:off x="9609611" y="138393"/>
            <a:ext cx="2161997" cy="2178442"/>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sp>
        <p:nvSpPr>
          <p:cNvPr id="21" name="Oval 20">
            <a:extLst>
              <a:ext uri="{FF2B5EF4-FFF2-40B4-BE49-F238E27FC236}">
                <a16:creationId xmlns:a16="http://schemas.microsoft.com/office/drawing/2014/main" id="{6FD0FBFA-B43E-40C1-A6E4-B8823417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3287" y="3391544"/>
            <a:ext cx="569514" cy="569514"/>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B368E167-B2D7-4904-BB6B-AE0486A2C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62258" y="2429507"/>
            <a:ext cx="1029742" cy="1346076"/>
          </a:xfrm>
          <a:custGeom>
            <a:avLst/>
            <a:gdLst>
              <a:gd name="connsiteX0" fmla="*/ 824347 w 1261243"/>
              <a:gd name="connsiteY0" fmla="*/ 0 h 1648694"/>
              <a:gd name="connsiteX1" fmla="*/ 1145220 w 1261243"/>
              <a:gd name="connsiteY1" fmla="*/ 64781 h 1648694"/>
              <a:gd name="connsiteX2" fmla="*/ 1261243 w 1261243"/>
              <a:gd name="connsiteY2" fmla="*/ 127757 h 1648694"/>
              <a:gd name="connsiteX3" fmla="*/ 1261243 w 1261243"/>
              <a:gd name="connsiteY3" fmla="*/ 1520938 h 1648694"/>
              <a:gd name="connsiteX4" fmla="*/ 1145220 w 1261243"/>
              <a:gd name="connsiteY4" fmla="*/ 1583913 h 1648694"/>
              <a:gd name="connsiteX5" fmla="*/ 824347 w 1261243"/>
              <a:gd name="connsiteY5" fmla="*/ 1648694 h 1648694"/>
              <a:gd name="connsiteX6" fmla="*/ 0 w 1261243"/>
              <a:gd name="connsiteY6" fmla="*/ 824347 h 1648694"/>
              <a:gd name="connsiteX7" fmla="*/ 824347 w 1261243"/>
              <a:gd name="connsiteY7" fmla="*/ 0 h 164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1243" h="1648694">
                <a:moveTo>
                  <a:pt x="824347" y="0"/>
                </a:moveTo>
                <a:cubicBezTo>
                  <a:pt x="938165" y="0"/>
                  <a:pt x="1046596" y="23067"/>
                  <a:pt x="1145220" y="64781"/>
                </a:cubicBezTo>
                <a:lnTo>
                  <a:pt x="1261243" y="127757"/>
                </a:lnTo>
                <a:lnTo>
                  <a:pt x="1261243" y="1520938"/>
                </a:lnTo>
                <a:lnTo>
                  <a:pt x="1145220" y="1583913"/>
                </a:lnTo>
                <a:cubicBezTo>
                  <a:pt x="1046596" y="1625627"/>
                  <a:pt x="938165" y="1648694"/>
                  <a:pt x="824347" y="1648694"/>
                </a:cubicBezTo>
                <a:cubicBezTo>
                  <a:pt x="369073" y="1648694"/>
                  <a:pt x="0" y="1279621"/>
                  <a:pt x="0" y="824347"/>
                </a:cubicBezTo>
                <a:cubicBezTo>
                  <a:pt x="0" y="369073"/>
                  <a:pt x="369073" y="0"/>
                  <a:pt x="824347" y="0"/>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a:xfrm>
            <a:off x="643465" y="6356350"/>
            <a:ext cx="2081945" cy="365125"/>
          </a:xfrm>
        </p:spPr>
        <p:txBody>
          <a:bodyPr vert="horz" lIns="91440" tIns="45720" rIns="91440" bIns="45720" rtlCol="0" anchor="ctr">
            <a:normAutofit/>
          </a:bodyPr>
          <a:lstStyle/>
          <a:p>
            <a:r>
              <a:rPr lang="en-US" sz="1200" kern="1200">
                <a:solidFill>
                  <a:schemeClr val="tx1">
                    <a:tint val="75000"/>
                  </a:schemeClr>
                </a:solidFill>
                <a:latin typeface="+mn-lt"/>
              </a:rPr>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a:xfrm>
            <a:off x="2921100" y="6356350"/>
            <a:ext cx="2804292" cy="365125"/>
          </a:xfrm>
        </p:spPr>
        <p:txBody>
          <a:bodyPr vert="horz" lIns="91440" tIns="45720" rIns="91440" bIns="45720" rtlCol="0" anchor="ctr">
            <a:normAutofit/>
          </a:bodyPr>
          <a:lstStyle/>
          <a:p>
            <a:pPr algn="r">
              <a:lnSpc>
                <a:spcPct val="101000"/>
              </a:lnSpc>
            </a:pPr>
            <a:r>
              <a:rPr lang="en-US" sz="900" kern="1200">
                <a:solidFill>
                  <a:schemeClr val="tx1">
                    <a:tint val="75000"/>
                  </a:schemeClr>
                </a:solidFill>
                <a:latin typeface="+mn-lt"/>
                <a:ea typeface="+mn-ea"/>
                <a:cs typeface="+mn-cs"/>
              </a:rPr>
              <a:t>Bauingenieurinnen: Früher bis Heute – Vision2028</a:t>
            </a:r>
          </a:p>
        </p:txBody>
      </p:sp>
      <p:pic>
        <p:nvPicPr>
          <p:cNvPr id="8" name="Grafik 7" descr="Ein Bild, das Text, Screenshot, Muster, Quadrat enthält.&#10;&#10;Automatisch generierte Beschreibung">
            <a:extLst>
              <a:ext uri="{FF2B5EF4-FFF2-40B4-BE49-F238E27FC236}">
                <a16:creationId xmlns:a16="http://schemas.microsoft.com/office/drawing/2014/main" id="{46C49B52-491B-D45A-97CA-5828899EE8CC}"/>
              </a:ext>
            </a:extLst>
          </p:cNvPr>
          <p:cNvPicPr>
            <a:picLocks noChangeAspect="1"/>
          </p:cNvPicPr>
          <p:nvPr/>
        </p:nvPicPr>
        <p:blipFill rotWithShape="1">
          <a:blip r:embed="rId5">
            <a:extLst>
              <a:ext uri="{28A0092B-C50C-407E-A947-70E740481C1C}">
                <a14:useLocalDpi xmlns:a14="http://schemas.microsoft.com/office/drawing/2010/main" val="0"/>
              </a:ext>
            </a:extLst>
          </a:blip>
          <a:srcRect l="16242" t="25838" r="16429" b="5817"/>
          <a:stretch/>
        </p:blipFill>
        <p:spPr>
          <a:xfrm>
            <a:off x="9708044" y="4198126"/>
            <a:ext cx="2161997" cy="2134269"/>
          </a:xfrm>
          <a:custGeom>
            <a:avLst/>
            <a:gdLst/>
            <a:ahLst/>
            <a:cxnLst/>
            <a:rect l="l" t="t" r="r" b="b"/>
            <a:pathLst>
              <a:path w="2565029" h="2588972">
                <a:moveTo>
                  <a:pt x="69897" y="0"/>
                </a:moveTo>
                <a:lnTo>
                  <a:pt x="2495132" y="0"/>
                </a:lnTo>
                <a:cubicBezTo>
                  <a:pt x="2533735" y="0"/>
                  <a:pt x="2565029" y="31294"/>
                  <a:pt x="2565029" y="69897"/>
                </a:cubicBezTo>
                <a:lnTo>
                  <a:pt x="2565029" y="2519075"/>
                </a:lnTo>
                <a:cubicBezTo>
                  <a:pt x="2565029" y="2557678"/>
                  <a:pt x="2533735" y="2588972"/>
                  <a:pt x="2495132" y="2588972"/>
                </a:cubicBezTo>
                <a:lnTo>
                  <a:pt x="69897" y="2588972"/>
                </a:lnTo>
                <a:cubicBezTo>
                  <a:pt x="31294" y="2588972"/>
                  <a:pt x="0" y="2557678"/>
                  <a:pt x="0" y="2519075"/>
                </a:cubicBezTo>
                <a:lnTo>
                  <a:pt x="0" y="69897"/>
                </a:lnTo>
                <a:cubicBezTo>
                  <a:pt x="0" y="31294"/>
                  <a:pt x="31294" y="0"/>
                  <a:pt x="69897" y="0"/>
                </a:cubicBezTo>
                <a:close/>
              </a:path>
            </a:pathLst>
          </a:custGeom>
        </p:spPr>
      </p:pic>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a:xfrm>
            <a:off x="9119498" y="6356350"/>
            <a:ext cx="2429037" cy="365125"/>
          </a:xfrm>
        </p:spPr>
        <p:txBody>
          <a:bodyPr vert="horz" lIns="91440" tIns="45720" rIns="91440" bIns="45720" rtlCol="0" anchor="ctr">
            <a:normAutofit/>
          </a:bodyPr>
          <a:lstStyle/>
          <a:p>
            <a:fld id="{C13A79DA-7194-4737-8AC5-F4659E91EE38}" type="slidenum">
              <a:rPr lang="en-US" sz="1200" kern="1200" smtClean="0">
                <a:solidFill>
                  <a:schemeClr val="tx1">
                    <a:tint val="75000"/>
                  </a:schemeClr>
                </a:solidFill>
                <a:latin typeface="+mn-lt"/>
              </a:rPr>
              <a:pPr/>
              <a:t>35</a:t>
            </a:fld>
            <a:endParaRPr lang="en-US" sz="1200" kern="1200">
              <a:solidFill>
                <a:schemeClr val="tx1">
                  <a:tint val="75000"/>
                </a:schemeClr>
              </a:solidFill>
              <a:latin typeface="+mn-lt"/>
            </a:endParaRPr>
          </a:p>
        </p:txBody>
      </p:sp>
      <p:sp>
        <p:nvSpPr>
          <p:cNvPr id="25" name="Freeform: Shape 24">
            <a:extLst>
              <a:ext uri="{FF2B5EF4-FFF2-40B4-BE49-F238E27FC236}">
                <a16:creationId xmlns:a16="http://schemas.microsoft.com/office/drawing/2014/main" id="{E97546D8-565E-45FE-8079-058CAED5A0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6710830" y="5005247"/>
            <a:ext cx="2170501" cy="2254419"/>
          </a:xfrm>
          <a:custGeom>
            <a:avLst/>
            <a:gdLst>
              <a:gd name="connsiteX0" fmla="*/ 2129607 w 2170501"/>
              <a:gd name="connsiteY0" fmla="*/ 1918583 h 2254419"/>
              <a:gd name="connsiteX1" fmla="*/ 2170492 w 2170501"/>
              <a:gd name="connsiteY1" fmla="*/ 1986678 h 2254419"/>
              <a:gd name="connsiteX2" fmla="*/ 2143122 w 2170501"/>
              <a:gd name="connsiteY2" fmla="*/ 2219532 h 2254419"/>
              <a:gd name="connsiteX3" fmla="*/ 2134528 w 2170501"/>
              <a:gd name="connsiteY3" fmla="*/ 2254419 h 2254419"/>
              <a:gd name="connsiteX4" fmla="*/ 1992178 w 2170501"/>
              <a:gd name="connsiteY4" fmla="*/ 2205563 h 2254419"/>
              <a:gd name="connsiteX5" fmla="*/ 1995353 w 2170501"/>
              <a:gd name="connsiteY5" fmla="*/ 2192695 h 2254419"/>
              <a:gd name="connsiteX6" fmla="*/ 2020595 w 2170501"/>
              <a:gd name="connsiteY6" fmla="*/ 1978457 h 2254419"/>
              <a:gd name="connsiteX7" fmla="*/ 2102402 w 2170501"/>
              <a:gd name="connsiteY7" fmla="*/ 1910681 h 2254419"/>
              <a:gd name="connsiteX8" fmla="*/ 2129607 w 2170501"/>
              <a:gd name="connsiteY8" fmla="*/ 1918583 h 2254419"/>
              <a:gd name="connsiteX9" fmla="*/ 1874324 w 2170501"/>
              <a:gd name="connsiteY9" fmla="*/ 904226 h 2254419"/>
              <a:gd name="connsiteX10" fmla="*/ 1919011 w 2170501"/>
              <a:gd name="connsiteY10" fmla="*/ 937393 h 2254419"/>
              <a:gd name="connsiteX11" fmla="*/ 2101793 w 2170501"/>
              <a:gd name="connsiteY11" fmla="*/ 1368166 h 2254419"/>
              <a:gd name="connsiteX12" fmla="*/ 2049988 w 2170501"/>
              <a:gd name="connsiteY12" fmla="*/ 1460853 h 2254419"/>
              <a:gd name="connsiteX13" fmla="*/ 2029492 w 2170501"/>
              <a:gd name="connsiteY13" fmla="*/ 1463442 h 2254419"/>
              <a:gd name="connsiteX14" fmla="*/ 2029492 w 2170501"/>
              <a:gd name="connsiteY14" fmla="*/ 1463668 h 2254419"/>
              <a:gd name="connsiteX15" fmla="*/ 1957302 w 2170501"/>
              <a:gd name="connsiteY15" fmla="*/ 1409047 h 2254419"/>
              <a:gd name="connsiteX16" fmla="*/ 1789159 w 2170501"/>
              <a:gd name="connsiteY16" fmla="*/ 1012848 h 2254419"/>
              <a:gd name="connsiteX17" fmla="*/ 1819072 w 2170501"/>
              <a:gd name="connsiteY17" fmla="*/ 910914 h 2254419"/>
              <a:gd name="connsiteX18" fmla="*/ 1874324 w 2170501"/>
              <a:gd name="connsiteY18" fmla="*/ 904226 h 2254419"/>
              <a:gd name="connsiteX19" fmla="*/ 565076 w 2170501"/>
              <a:gd name="connsiteY19" fmla="*/ 25347 h 2254419"/>
              <a:gd name="connsiteX20" fmla="*/ 602104 w 2170501"/>
              <a:gd name="connsiteY20" fmla="*/ 99534 h 2254419"/>
              <a:gd name="connsiteX21" fmla="*/ 527134 w 2170501"/>
              <a:gd name="connsiteY21" fmla="*/ 165379 h 2254419"/>
              <a:gd name="connsiteX22" fmla="*/ 517223 w 2170501"/>
              <a:gd name="connsiteY22" fmla="*/ 164816 h 2254419"/>
              <a:gd name="connsiteX23" fmla="*/ 86562 w 2170501"/>
              <a:gd name="connsiteY23" fmla="*/ 162226 h 2254419"/>
              <a:gd name="connsiteX24" fmla="*/ 886 w 2170501"/>
              <a:gd name="connsiteY24" fmla="*/ 99416 h 2254419"/>
              <a:gd name="connsiteX25" fmla="*/ 63695 w 2170501"/>
              <a:gd name="connsiteY25" fmla="*/ 13740 h 2254419"/>
              <a:gd name="connsiteX26" fmla="*/ 68993 w 2170501"/>
              <a:gd name="connsiteY26" fmla="*/ 13116 h 2254419"/>
              <a:gd name="connsiteX27" fmla="*/ 536819 w 2170501"/>
              <a:gd name="connsiteY27" fmla="*/ 15931 h 2254419"/>
              <a:gd name="connsiteX28" fmla="*/ 565076 w 2170501"/>
              <a:gd name="connsiteY28" fmla="*/ 25347 h 2254419"/>
              <a:gd name="connsiteX29" fmla="*/ 1132468 w 2170501"/>
              <a:gd name="connsiteY29" fmla="*/ 198602 h 2254419"/>
              <a:gd name="connsiteX30" fmla="*/ 1521686 w 2170501"/>
              <a:gd name="connsiteY30" fmla="*/ 458304 h 2254419"/>
              <a:gd name="connsiteX31" fmla="*/ 1529659 w 2170501"/>
              <a:gd name="connsiteY31" fmla="*/ 564078 h 2254419"/>
              <a:gd name="connsiteX32" fmla="*/ 1472583 w 2170501"/>
              <a:gd name="connsiteY32" fmla="*/ 590184 h 2254419"/>
              <a:gd name="connsiteX33" fmla="*/ 1472245 w 2170501"/>
              <a:gd name="connsiteY33" fmla="*/ 590184 h 2254419"/>
              <a:gd name="connsiteX34" fmla="*/ 1423143 w 2170501"/>
              <a:gd name="connsiteY34" fmla="*/ 572389 h 2254419"/>
              <a:gd name="connsiteX35" fmla="*/ 1064896 w 2170501"/>
              <a:gd name="connsiteY35" fmla="*/ 332846 h 2254419"/>
              <a:gd name="connsiteX36" fmla="*/ 1031562 w 2170501"/>
              <a:gd name="connsiteY36" fmla="*/ 231938 h 2254419"/>
              <a:gd name="connsiteX37" fmla="*/ 1132468 w 2170501"/>
              <a:gd name="connsiteY37" fmla="*/ 198602 h 2254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70501" h="2254419">
                <a:moveTo>
                  <a:pt x="2129607" y="1918583"/>
                </a:moveTo>
                <a:cubicBezTo>
                  <a:pt x="2154398" y="1931279"/>
                  <a:pt x="2170966" y="1957258"/>
                  <a:pt x="2170492" y="1986678"/>
                </a:cubicBezTo>
                <a:cubicBezTo>
                  <a:pt x="2166208" y="2064866"/>
                  <a:pt x="2157057" y="2142632"/>
                  <a:pt x="2143122" y="2219532"/>
                </a:cubicBezTo>
                <a:lnTo>
                  <a:pt x="2134528" y="2254419"/>
                </a:lnTo>
                <a:lnTo>
                  <a:pt x="1992178" y="2205563"/>
                </a:lnTo>
                <a:lnTo>
                  <a:pt x="1995353" y="2192695"/>
                </a:lnTo>
                <a:cubicBezTo>
                  <a:pt x="2008198" y="2121944"/>
                  <a:pt x="2016634" y="2050393"/>
                  <a:pt x="2020595" y="1978457"/>
                </a:cubicBezTo>
                <a:cubicBezTo>
                  <a:pt x="2024469" y="1937147"/>
                  <a:pt x="2061092" y="1906808"/>
                  <a:pt x="2102402" y="1910681"/>
                </a:cubicBezTo>
                <a:cubicBezTo>
                  <a:pt x="2112167" y="1911596"/>
                  <a:pt x="2121344" y="1914352"/>
                  <a:pt x="2129607" y="1918583"/>
                </a:cubicBezTo>
                <a:close/>
                <a:moveTo>
                  <a:pt x="1874324" y="904226"/>
                </a:moveTo>
                <a:cubicBezTo>
                  <a:pt x="1892306" y="908991"/>
                  <a:pt x="1908526" y="920398"/>
                  <a:pt x="1919011" y="937393"/>
                </a:cubicBezTo>
                <a:cubicBezTo>
                  <a:pt x="1997699" y="1072785"/>
                  <a:pt x="2059099" y="1217502"/>
                  <a:pt x="2101793" y="1368166"/>
                </a:cubicBezTo>
                <a:cubicBezTo>
                  <a:pt x="2113067" y="1408067"/>
                  <a:pt x="2089878" y="1449546"/>
                  <a:pt x="2049988" y="1460853"/>
                </a:cubicBezTo>
                <a:cubicBezTo>
                  <a:pt x="2043310" y="1462643"/>
                  <a:pt x="2036406" y="1463511"/>
                  <a:pt x="2029492" y="1463442"/>
                </a:cubicBezTo>
                <a:lnTo>
                  <a:pt x="2029492" y="1463668"/>
                </a:lnTo>
                <a:cubicBezTo>
                  <a:pt x="1995920" y="1463668"/>
                  <a:pt x="1966424" y="1441358"/>
                  <a:pt x="1957302" y="1409047"/>
                </a:cubicBezTo>
                <a:cubicBezTo>
                  <a:pt x="1918054" y="1270468"/>
                  <a:pt x="1861564" y="1137362"/>
                  <a:pt x="1789159" y="1012848"/>
                </a:cubicBezTo>
                <a:cubicBezTo>
                  <a:pt x="1769270" y="976439"/>
                  <a:pt x="1782660" y="930802"/>
                  <a:pt x="1819072" y="910914"/>
                </a:cubicBezTo>
                <a:cubicBezTo>
                  <a:pt x="1836601" y="901341"/>
                  <a:pt x="1856343" y="899462"/>
                  <a:pt x="1874324" y="904226"/>
                </a:cubicBezTo>
                <a:close/>
                <a:moveTo>
                  <a:pt x="565076" y="25347"/>
                </a:moveTo>
                <a:cubicBezTo>
                  <a:pt x="590405" y="39934"/>
                  <a:pt x="605899" y="68698"/>
                  <a:pt x="602104" y="99534"/>
                </a:cubicBezTo>
                <a:cubicBezTo>
                  <a:pt x="597454" y="137333"/>
                  <a:pt x="565217" y="165647"/>
                  <a:pt x="527134" y="165379"/>
                </a:cubicBezTo>
                <a:cubicBezTo>
                  <a:pt x="523821" y="165412"/>
                  <a:pt x="520510" y="165224"/>
                  <a:pt x="517223" y="164816"/>
                </a:cubicBezTo>
                <a:cubicBezTo>
                  <a:pt x="374328" y="146158"/>
                  <a:pt x="229672" y="145287"/>
                  <a:pt x="86562" y="162226"/>
                </a:cubicBezTo>
                <a:cubicBezTo>
                  <a:pt x="45559" y="168541"/>
                  <a:pt x="7201" y="140420"/>
                  <a:pt x="886" y="99416"/>
                </a:cubicBezTo>
                <a:cubicBezTo>
                  <a:pt x="-5428" y="58412"/>
                  <a:pt x="22692" y="20054"/>
                  <a:pt x="63695" y="13740"/>
                </a:cubicBezTo>
                <a:cubicBezTo>
                  <a:pt x="65453" y="13470"/>
                  <a:pt x="67220" y="13261"/>
                  <a:pt x="68993" y="13116"/>
                </a:cubicBezTo>
                <a:cubicBezTo>
                  <a:pt x="224454" y="-5269"/>
                  <a:pt x="381592" y="-4323"/>
                  <a:pt x="536819" y="15931"/>
                </a:cubicBezTo>
                <a:cubicBezTo>
                  <a:pt x="547097" y="17195"/>
                  <a:pt x="556633" y="20483"/>
                  <a:pt x="565076" y="25347"/>
                </a:cubicBezTo>
                <a:close/>
                <a:moveTo>
                  <a:pt x="1132468" y="198602"/>
                </a:moveTo>
                <a:cubicBezTo>
                  <a:pt x="1272445" y="268739"/>
                  <a:pt x="1403185" y="355973"/>
                  <a:pt x="1521686" y="458304"/>
                </a:cubicBezTo>
                <a:cubicBezTo>
                  <a:pt x="1553095" y="485311"/>
                  <a:pt x="1556665" y="532668"/>
                  <a:pt x="1529659" y="564078"/>
                </a:cubicBezTo>
                <a:cubicBezTo>
                  <a:pt x="1515367" y="580705"/>
                  <a:pt x="1494511" y="590242"/>
                  <a:pt x="1472583" y="590184"/>
                </a:cubicBezTo>
                <a:lnTo>
                  <a:pt x="1472245" y="590184"/>
                </a:lnTo>
                <a:cubicBezTo>
                  <a:pt x="1454271" y="590357"/>
                  <a:pt x="1436837" y="584037"/>
                  <a:pt x="1423143" y="572389"/>
                </a:cubicBezTo>
                <a:cubicBezTo>
                  <a:pt x="1314092" y="478031"/>
                  <a:pt x="1193758" y="397569"/>
                  <a:pt x="1064896" y="332846"/>
                </a:cubicBezTo>
                <a:cubicBezTo>
                  <a:pt x="1027826" y="314186"/>
                  <a:pt x="1012901" y="269007"/>
                  <a:pt x="1031562" y="231938"/>
                </a:cubicBezTo>
                <a:cubicBezTo>
                  <a:pt x="1050220" y="194867"/>
                  <a:pt x="1095399" y="179942"/>
                  <a:pt x="1132468" y="198602"/>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7" name="Freeform: Shape 26">
            <a:extLst>
              <a:ext uri="{FF2B5EF4-FFF2-40B4-BE49-F238E27FC236}">
                <a16:creationId xmlns:a16="http://schemas.microsoft.com/office/drawing/2014/main" id="{33E49524-66B4-4DB0-AD09-DC8B9874E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6092" y="6039059"/>
            <a:ext cx="1978348" cy="818941"/>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2202551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Netzwerkinformationen auf der Website</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36</a:t>
            </a:fld>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Ausblick, Netzwerk und Vernetzungsgruppe</a:t>
            </a:r>
          </a:p>
        </p:txBody>
      </p:sp>
      <p:pic>
        <p:nvPicPr>
          <p:cNvPr id="8" name="Website Navigation Termine">
            <a:hlinkClick r:id="" action="ppaction://media"/>
            <a:extLst>
              <a:ext uri="{FF2B5EF4-FFF2-40B4-BE49-F238E27FC236}">
                <a16:creationId xmlns:a16="http://schemas.microsoft.com/office/drawing/2014/main" id="{99A5E53E-07A7-2DF3-61B3-56B0BBB04FF6}"/>
              </a:ext>
            </a:extLst>
          </p:cNvPr>
          <p:cNvPicPr>
            <a:picLocks noChangeAspect="1"/>
          </p:cNvPicPr>
          <p:nvPr>
            <a:videoFile r:link="rId1"/>
            <p:extLst>
              <p:ext uri="{DAA4B4D4-6D71-4841-9C94-3DE7FCFB9230}">
                <p14:media xmlns:p14="http://schemas.microsoft.com/office/powerpoint/2010/main" r:embed="rId2">
                  <p14:trim st="3769"/>
                </p14:media>
              </p:ext>
            </p:extLst>
          </p:nvPr>
        </p:nvPicPr>
        <p:blipFill>
          <a:blip r:embed="rId6"/>
          <a:stretch>
            <a:fillRect/>
          </a:stretch>
        </p:blipFill>
        <p:spPr>
          <a:xfrm>
            <a:off x="2489200" y="1707355"/>
            <a:ext cx="7213600" cy="4057650"/>
          </a:xfrm>
          <a:prstGeom prst="rect">
            <a:avLst/>
          </a:prstGeom>
        </p:spPr>
      </p:pic>
    </p:spTree>
    <p:extLst>
      <p:ext uri="{BB962C8B-B14F-4D97-AF65-F5344CB8AC3E}">
        <p14:creationId xmlns:p14="http://schemas.microsoft.com/office/powerpoint/2010/main" val="19133780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43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extLst>
    <p:ext uri="{6950BFC3-D8DA-4A85-94F7-54DA5524770B}">
      <p188:commentRel xmlns:p188="http://schemas.microsoft.com/office/powerpoint/2018/8/main" r:id="rId5"/>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Umfrage</a:t>
            </a:r>
            <a:br>
              <a:rPr lang="de-DE" dirty="0"/>
            </a:br>
            <a:r>
              <a:rPr lang="de-DE" b="0" dirty="0"/>
              <a:t>Welche Veranstaltungen wünscht ihr euch für die Zukunft?</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37</a:t>
            </a:fld>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Ausblick, Netzwerk und Vernetzungsgruppe</a:t>
            </a:r>
          </a:p>
        </p:txBody>
      </p:sp>
      <p:pic>
        <p:nvPicPr>
          <p:cNvPr id="9" name="Grafik 8" descr="Ein Bild, das Muster, Grafiken, Pixel, Design enthält.&#10;&#10;Automatisch generierte Beschreibung">
            <a:extLst>
              <a:ext uri="{FF2B5EF4-FFF2-40B4-BE49-F238E27FC236}">
                <a16:creationId xmlns:a16="http://schemas.microsoft.com/office/drawing/2014/main" id="{618B3121-E6CD-40BB-3F17-07C16D2283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9489" y="1998262"/>
            <a:ext cx="3776353" cy="3776353"/>
          </a:xfrm>
          <a:prstGeom prst="rect">
            <a:avLst/>
          </a:prstGeom>
        </p:spPr>
      </p:pic>
      <p:sp>
        <p:nvSpPr>
          <p:cNvPr id="10" name="Textfeld 9">
            <a:extLst>
              <a:ext uri="{FF2B5EF4-FFF2-40B4-BE49-F238E27FC236}">
                <a16:creationId xmlns:a16="http://schemas.microsoft.com/office/drawing/2014/main" id="{2E381CF8-1A24-1378-4167-8DF9803AC242}"/>
              </a:ext>
            </a:extLst>
          </p:cNvPr>
          <p:cNvSpPr txBox="1"/>
          <p:nvPr/>
        </p:nvSpPr>
        <p:spPr>
          <a:xfrm>
            <a:off x="541338" y="2149283"/>
            <a:ext cx="4318410" cy="1137213"/>
          </a:xfrm>
          <a:prstGeom prst="rect">
            <a:avLst/>
          </a:prstGeom>
          <a:noFill/>
        </p:spPr>
        <p:txBody>
          <a:bodyPr wrap="square" lIns="0" tIns="0" rIns="0" bIns="0" rtlCol="0">
            <a:noAutofit/>
          </a:bodyPr>
          <a:lstStyle/>
          <a:p>
            <a:pPr algn="l"/>
            <a:r>
              <a:rPr lang="de-DE" dirty="0">
                <a:latin typeface="+mj-lt"/>
                <a:hlinkClick r:id="rId4"/>
              </a:rPr>
              <a:t>https://www.menti.com/ale1c5dyteg5</a:t>
            </a:r>
            <a:endParaRPr lang="de-DE" dirty="0">
              <a:latin typeface="+mj-lt"/>
            </a:endParaRPr>
          </a:p>
          <a:p>
            <a:pPr algn="l"/>
            <a:endParaRPr lang="de-DE" dirty="0">
              <a:latin typeface="+mj-lt"/>
            </a:endParaRPr>
          </a:p>
          <a:p>
            <a:pPr algn="l"/>
            <a:r>
              <a:rPr lang="de-DE" dirty="0">
                <a:latin typeface="+mj-lt"/>
              </a:rPr>
              <a:t>Code: 1145 4521</a:t>
            </a:r>
          </a:p>
        </p:txBody>
      </p:sp>
      <p:pic>
        <p:nvPicPr>
          <p:cNvPr id="8" name="Grafik 7" descr="Ein Bild, das Schrift, Text, Logo, Grafiken enthält.&#10;&#10;Automatisch generierte Beschreibung">
            <a:extLst>
              <a:ext uri="{FF2B5EF4-FFF2-40B4-BE49-F238E27FC236}">
                <a16:creationId xmlns:a16="http://schemas.microsoft.com/office/drawing/2014/main" id="{61DD0518-1BC9-EA19-5F00-76921BD31E3B}"/>
              </a:ext>
            </a:extLst>
          </p:cNvPr>
          <p:cNvPicPr>
            <a:picLocks noChangeAspect="1"/>
          </p:cNvPicPr>
          <p:nvPr/>
        </p:nvPicPr>
        <p:blipFill rotWithShape="1">
          <a:blip r:embed="rId5">
            <a:extLst>
              <a:ext uri="{28A0092B-C50C-407E-A947-70E740481C1C}">
                <a14:useLocalDpi xmlns:a14="http://schemas.microsoft.com/office/drawing/2010/main" val="0"/>
              </a:ext>
            </a:extLst>
          </a:blip>
          <a:srcRect l="4822"/>
          <a:stretch/>
        </p:blipFill>
        <p:spPr>
          <a:xfrm rot="20326171">
            <a:off x="1746447" y="3591559"/>
            <a:ext cx="2901043" cy="1716024"/>
          </a:xfrm>
          <a:prstGeom prst="rect">
            <a:avLst/>
          </a:prstGeom>
        </p:spPr>
      </p:pic>
    </p:spTree>
    <p:extLst>
      <p:ext uri="{BB962C8B-B14F-4D97-AF65-F5344CB8AC3E}">
        <p14:creationId xmlns:p14="http://schemas.microsoft.com/office/powerpoint/2010/main" val="4147688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3026A5-3E34-4046-9F1A-ACEE4CD909D0}"/>
              </a:ext>
            </a:extLst>
          </p:cNvPr>
          <p:cNvSpPr>
            <a:spLocks noGrp="1"/>
          </p:cNvSpPr>
          <p:nvPr>
            <p:ph type="title"/>
          </p:nvPr>
        </p:nvSpPr>
        <p:spPr/>
        <p:txBody>
          <a:bodyPr/>
          <a:lstStyle/>
          <a:p>
            <a:r>
              <a:rPr lang="de-DE" dirty="0"/>
              <a:t>Vielen Dank!</a:t>
            </a:r>
          </a:p>
        </p:txBody>
      </p:sp>
    </p:spTree>
    <p:extLst>
      <p:ext uri="{BB962C8B-B14F-4D97-AF65-F5344CB8AC3E}">
        <p14:creationId xmlns:p14="http://schemas.microsoft.com/office/powerpoint/2010/main" val="19732940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2F759B0-5974-4A12-9C39-B33E14E87425}"/>
              </a:ext>
            </a:extLst>
          </p:cNvPr>
          <p:cNvSpPr>
            <a:spLocks noGrp="1"/>
          </p:cNvSpPr>
          <p:nvPr>
            <p:ph type="body" sz="quarter" idx="16"/>
          </p:nvPr>
        </p:nvSpPr>
        <p:spPr>
          <a:xfrm>
            <a:off x="925701" y="2246373"/>
            <a:ext cx="4162766" cy="2148840"/>
          </a:xfrm>
        </p:spPr>
        <p:txBody>
          <a:bodyPr/>
          <a:lstStyle/>
          <a:p>
            <a:r>
              <a:rPr lang="de-DE" dirty="0"/>
              <a:t>Univ.-Prof. Dr.-Ing. Katharina Kleinschrot</a:t>
            </a:r>
          </a:p>
          <a:p>
            <a:pPr lvl="1"/>
            <a:r>
              <a:rPr lang="de-DE" dirty="0"/>
              <a:t>Projektleiterin</a:t>
            </a:r>
          </a:p>
          <a:p>
            <a:pPr lvl="1"/>
            <a:r>
              <a:rPr lang="de-DE" dirty="0"/>
              <a:t>katharina.kleinschrot</a:t>
            </a:r>
            <a:r>
              <a:rPr lang="de-DE" dirty="0">
                <a:latin typeface="Corbel" panose="020B0503020204020204" pitchFamily="34" charset="0"/>
              </a:rPr>
              <a:t>@tu-dresden.de</a:t>
            </a:r>
          </a:p>
          <a:p>
            <a:pPr lvl="1"/>
            <a:r>
              <a:rPr lang="de-DE" dirty="0">
                <a:latin typeface="Corbel" panose="020B0503020204020204" pitchFamily="34" charset="0"/>
              </a:rPr>
              <a:t>Tel	+49 (0) 351 463 34242</a:t>
            </a:r>
          </a:p>
        </p:txBody>
      </p:sp>
      <p:sp>
        <p:nvSpPr>
          <p:cNvPr id="3" name="Textplatzhalter 2">
            <a:extLst>
              <a:ext uri="{FF2B5EF4-FFF2-40B4-BE49-F238E27FC236}">
                <a16:creationId xmlns:a16="http://schemas.microsoft.com/office/drawing/2014/main" id="{8A76F801-3755-47FF-AC44-9B3D950E373D}"/>
              </a:ext>
            </a:extLst>
          </p:cNvPr>
          <p:cNvSpPr>
            <a:spLocks noGrp="1"/>
          </p:cNvSpPr>
          <p:nvPr>
            <p:ph type="body" sz="quarter" idx="24"/>
          </p:nvPr>
        </p:nvSpPr>
        <p:spPr>
          <a:xfrm>
            <a:off x="5245633" y="2246400"/>
            <a:ext cx="3661304" cy="2148840"/>
          </a:xfrm>
        </p:spPr>
        <p:txBody>
          <a:bodyPr/>
          <a:lstStyle/>
          <a:p>
            <a:r>
              <a:rPr lang="de-DE" dirty="0"/>
              <a:t>Dipl.-Ing. Natalia Bienkowski, LL.B.</a:t>
            </a:r>
          </a:p>
          <a:p>
            <a:pPr lvl="1"/>
            <a:r>
              <a:rPr lang="de-DE" dirty="0"/>
              <a:t>Projektkoordinatorin</a:t>
            </a:r>
          </a:p>
          <a:p>
            <a:pPr lvl="1"/>
            <a:r>
              <a:rPr lang="de-DE" dirty="0"/>
              <a:t>natalia.bienkowski</a:t>
            </a:r>
            <a:r>
              <a:rPr lang="de-DE" dirty="0">
                <a:latin typeface="Corbel" panose="020B0503020204020204" pitchFamily="34" charset="0"/>
              </a:rPr>
              <a:t>@tu-dresden.de</a:t>
            </a:r>
          </a:p>
          <a:p>
            <a:pPr lvl="1"/>
            <a:r>
              <a:rPr lang="de-DE" dirty="0">
                <a:latin typeface="Corbel" panose="020B0503020204020204" pitchFamily="34" charset="0"/>
              </a:rPr>
              <a:t>Tel	+49 (0) 351 463 32084</a:t>
            </a:r>
          </a:p>
        </p:txBody>
      </p:sp>
    </p:spTree>
    <p:extLst>
      <p:ext uri="{BB962C8B-B14F-4D97-AF65-F5344CB8AC3E}">
        <p14:creationId xmlns:p14="http://schemas.microsoft.com/office/powerpoint/2010/main" val="2134030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Was ist unser Projekt BAUINGENIEURINNEN</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4</a:t>
            </a:fld>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Team Vision2028</a:t>
            </a:r>
          </a:p>
        </p:txBody>
      </p:sp>
      <p:pic>
        <p:nvPicPr>
          <p:cNvPr id="15" name="Aufnahme Website Bauingenieurinnen">
            <a:hlinkClick r:id="" action="ppaction://media"/>
            <a:extLst>
              <a:ext uri="{FF2B5EF4-FFF2-40B4-BE49-F238E27FC236}">
                <a16:creationId xmlns:a16="http://schemas.microsoft.com/office/drawing/2014/main" id="{10675E87-57A8-35D7-1469-E51ED1B46DF2}"/>
              </a:ext>
            </a:extLst>
          </p:cNvPr>
          <p:cNvPicPr>
            <a:picLocks noChangeAspect="1"/>
          </p:cNvPicPr>
          <p:nvPr>
            <a:videoFile r:link="rId1"/>
            <p:extLst>
              <p:ext uri="{DAA4B4D4-6D71-4841-9C94-3DE7FCFB9230}">
                <p14:media xmlns:p14="http://schemas.microsoft.com/office/powerpoint/2010/main" r:embed="rId2">
                  <p14:trim end="87.1666"/>
                </p14:media>
              </p:ext>
            </p:extLst>
          </p:nvPr>
        </p:nvPicPr>
        <p:blipFill>
          <a:blip r:embed="rId5"/>
          <a:stretch>
            <a:fillRect/>
          </a:stretch>
        </p:blipFill>
        <p:spPr>
          <a:xfrm>
            <a:off x="1943605" y="1411281"/>
            <a:ext cx="8303202" cy="4668819"/>
          </a:xfrm>
          <a:prstGeom prst="rect">
            <a:avLst/>
          </a:prstGeom>
        </p:spPr>
      </p:pic>
      <p:sp>
        <p:nvSpPr>
          <p:cNvPr id="8" name="Textplatzhalter 7">
            <a:extLst>
              <a:ext uri="{FF2B5EF4-FFF2-40B4-BE49-F238E27FC236}">
                <a16:creationId xmlns:a16="http://schemas.microsoft.com/office/drawing/2014/main" id="{1AC81A82-C689-49CB-9F15-985A225F0264}"/>
              </a:ext>
            </a:extLst>
          </p:cNvPr>
          <p:cNvSpPr>
            <a:spLocks noGrp="1"/>
          </p:cNvSpPr>
          <p:nvPr>
            <p:ph type="body" sz="quarter" idx="15"/>
          </p:nvPr>
        </p:nvSpPr>
        <p:spPr>
          <a:xfrm>
            <a:off x="540544" y="2009413"/>
            <a:ext cx="11110912" cy="2839174"/>
          </a:xfrm>
        </p:spPr>
        <p:txBody>
          <a:bodyPr/>
          <a:lstStyle/>
          <a:p>
            <a:r>
              <a:rPr lang="de-DE" b="1" dirty="0">
                <a:latin typeface="+mj-lt"/>
              </a:rPr>
              <a:t>Innovationen</a:t>
            </a:r>
            <a:r>
              <a:rPr lang="de-DE" dirty="0">
                <a:latin typeface="+mj-lt"/>
              </a:rPr>
              <a:t> von </a:t>
            </a:r>
            <a:r>
              <a:rPr lang="de-DE" b="1" dirty="0">
                <a:latin typeface="+mj-lt"/>
              </a:rPr>
              <a:t>Frauen</a:t>
            </a:r>
            <a:r>
              <a:rPr lang="de-DE" dirty="0">
                <a:latin typeface="+mj-lt"/>
              </a:rPr>
              <a:t> in den verschiedenen Fachdisziplinen des Bauingenieurwesens</a:t>
            </a:r>
          </a:p>
          <a:p>
            <a:endParaRPr lang="de-DE" dirty="0">
              <a:latin typeface="+mj-lt"/>
            </a:endParaRPr>
          </a:p>
          <a:p>
            <a:pPr lvl="2" indent="0">
              <a:buNone/>
            </a:pPr>
            <a:r>
              <a:rPr lang="de-DE" dirty="0">
                <a:latin typeface="+mj-lt"/>
              </a:rPr>
              <a:t>	seit </a:t>
            </a:r>
            <a:r>
              <a:rPr lang="de-DE" b="1" dirty="0">
                <a:latin typeface="+mj-lt"/>
              </a:rPr>
              <a:t>1928</a:t>
            </a:r>
          </a:p>
          <a:p>
            <a:pPr lvl="2" indent="0">
              <a:buNone/>
            </a:pPr>
            <a:endParaRPr lang="de-DE" dirty="0">
              <a:latin typeface="+mj-lt"/>
            </a:endParaRPr>
          </a:p>
          <a:p>
            <a:pPr lvl="2" indent="0">
              <a:buNone/>
            </a:pPr>
            <a:r>
              <a:rPr lang="de-DE" dirty="0">
                <a:latin typeface="+mj-lt"/>
              </a:rPr>
              <a:t>		zu </a:t>
            </a:r>
            <a:r>
              <a:rPr lang="de-DE" b="1" dirty="0">
                <a:latin typeface="+mj-lt"/>
              </a:rPr>
              <a:t>identifizieren &amp; sichtbar</a:t>
            </a:r>
            <a:r>
              <a:rPr lang="de-DE" dirty="0">
                <a:latin typeface="+mj-lt"/>
              </a:rPr>
              <a:t> zu machen sowie</a:t>
            </a:r>
          </a:p>
          <a:p>
            <a:pPr lvl="2" indent="0">
              <a:buNone/>
            </a:pPr>
            <a:endParaRPr lang="de-DE" dirty="0">
              <a:latin typeface="+mj-lt"/>
            </a:endParaRPr>
          </a:p>
          <a:p>
            <a:pPr lvl="2" indent="0">
              <a:buNone/>
            </a:pPr>
            <a:r>
              <a:rPr lang="de-DE" dirty="0">
                <a:latin typeface="+mj-lt"/>
              </a:rPr>
              <a:t>							</a:t>
            </a:r>
            <a:r>
              <a:rPr lang="de-DE" b="1" dirty="0">
                <a:latin typeface="+mj-lt"/>
              </a:rPr>
              <a:t>Zukunftspotenziale</a:t>
            </a:r>
            <a:r>
              <a:rPr lang="de-DE" dirty="0">
                <a:latin typeface="+mj-lt"/>
              </a:rPr>
              <a:t> für </a:t>
            </a:r>
            <a:r>
              <a:rPr lang="de-DE" b="1" dirty="0">
                <a:latin typeface="+mj-lt"/>
              </a:rPr>
              <a:t>2028</a:t>
            </a:r>
            <a:r>
              <a:rPr lang="de-DE" dirty="0">
                <a:latin typeface="+mj-lt"/>
              </a:rPr>
              <a:t> zu aktivieren</a:t>
            </a:r>
          </a:p>
        </p:txBody>
      </p:sp>
    </p:spTree>
    <p:extLst>
      <p:ext uri="{BB962C8B-B14F-4D97-AF65-F5344CB8AC3E}">
        <p14:creationId xmlns:p14="http://schemas.microsoft.com/office/powerpoint/2010/main" val="1221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8">
                                            <p:txEl>
                                              <p:pRg st="6" end="6"/>
                                            </p:txEl>
                                          </p:spTgt>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4287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9" fill="hold" display="0">
                  <p:stCondLst>
                    <p:cond delay="indefinite"/>
                  </p:stCondLst>
                </p:cTn>
                <p:tgtEl>
                  <p:spTgt spid="15"/>
                </p:tgtEl>
              </p:cMediaNode>
            </p:video>
          </p:childTnLst>
        </p:cTn>
      </p:par>
    </p:tnLst>
    <p:bldLst>
      <p:bldP spid="8"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3B88E5-0DBC-4F0B-A263-5640411D6F19}"/>
              </a:ext>
            </a:extLst>
          </p:cNvPr>
          <p:cNvSpPr>
            <a:spLocks noGrp="1"/>
          </p:cNvSpPr>
          <p:nvPr>
            <p:ph type="title"/>
          </p:nvPr>
        </p:nvSpPr>
        <p:spPr/>
        <p:txBody>
          <a:bodyPr/>
          <a:lstStyle/>
          <a:p>
            <a:r>
              <a:rPr lang="de-DE" dirty="0"/>
              <a:t>2. Vorgehensweise</a:t>
            </a:r>
          </a:p>
        </p:txBody>
      </p:sp>
    </p:spTree>
    <p:extLst>
      <p:ext uri="{BB962C8B-B14F-4D97-AF65-F5344CB8AC3E}">
        <p14:creationId xmlns:p14="http://schemas.microsoft.com/office/powerpoint/2010/main" val="3313153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feil: nach rechts 12">
            <a:extLst>
              <a:ext uri="{FF2B5EF4-FFF2-40B4-BE49-F238E27FC236}">
                <a16:creationId xmlns:a16="http://schemas.microsoft.com/office/drawing/2014/main" id="{B65062E2-F422-E245-B7DB-2F432A9A8E47}"/>
              </a:ext>
            </a:extLst>
          </p:cNvPr>
          <p:cNvSpPr/>
          <p:nvPr/>
        </p:nvSpPr>
        <p:spPr>
          <a:xfrm>
            <a:off x="835886" y="2163152"/>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rechts 14">
            <a:extLst>
              <a:ext uri="{FF2B5EF4-FFF2-40B4-BE49-F238E27FC236}">
                <a16:creationId xmlns:a16="http://schemas.microsoft.com/office/drawing/2014/main" id="{E87BC10A-E4BF-131D-607C-A93B58B16CFE}"/>
              </a:ext>
            </a:extLst>
          </p:cNvPr>
          <p:cNvSpPr/>
          <p:nvPr/>
        </p:nvSpPr>
        <p:spPr>
          <a:xfrm>
            <a:off x="4515849" y="2163153"/>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rechts 15">
            <a:extLst>
              <a:ext uri="{FF2B5EF4-FFF2-40B4-BE49-F238E27FC236}">
                <a16:creationId xmlns:a16="http://schemas.microsoft.com/office/drawing/2014/main" id="{140E1DEF-2073-7A00-D4FF-CB5BC60FF860}"/>
              </a:ext>
            </a:extLst>
          </p:cNvPr>
          <p:cNvSpPr/>
          <p:nvPr/>
        </p:nvSpPr>
        <p:spPr>
          <a:xfrm>
            <a:off x="8449904" y="2145571"/>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a:extLst>
              <a:ext uri="{FF2B5EF4-FFF2-40B4-BE49-F238E27FC236}">
                <a16:creationId xmlns:a16="http://schemas.microsoft.com/office/drawing/2014/main" id="{8899444D-7490-212C-C80E-C4FD0982C16A}"/>
              </a:ext>
            </a:extLst>
          </p:cNvPr>
          <p:cNvSpPr/>
          <p:nvPr/>
        </p:nvSpPr>
        <p:spPr>
          <a:xfrm>
            <a:off x="2754606" y="4021734"/>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828D07D3-4490-6C25-ABA9-BA19AC093E44}"/>
              </a:ext>
            </a:extLst>
          </p:cNvPr>
          <p:cNvSpPr/>
          <p:nvPr/>
        </p:nvSpPr>
        <p:spPr>
          <a:xfrm>
            <a:off x="6434569" y="4021735"/>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Modulübersicht</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21" name="Ellipse 20">
            <a:extLst>
              <a:ext uri="{FF2B5EF4-FFF2-40B4-BE49-F238E27FC236}">
                <a16:creationId xmlns:a16="http://schemas.microsoft.com/office/drawing/2014/main" id="{81CAAD90-F7BD-30A3-4FAD-C10759A829B5}"/>
              </a:ext>
            </a:extLst>
          </p:cNvPr>
          <p:cNvSpPr/>
          <p:nvPr/>
        </p:nvSpPr>
        <p:spPr>
          <a:xfrm>
            <a:off x="4271169" y="1937973"/>
            <a:ext cx="1800000" cy="18000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a:extLst>
              <a:ext uri="{FF2B5EF4-FFF2-40B4-BE49-F238E27FC236}">
                <a16:creationId xmlns:a16="http://schemas.microsoft.com/office/drawing/2014/main" id="{B1220E32-39F8-C0C1-D4D3-5DABEEF364B6}"/>
              </a:ext>
            </a:extLst>
          </p:cNvPr>
          <p:cNvSpPr/>
          <p:nvPr/>
        </p:nvSpPr>
        <p:spPr>
          <a:xfrm>
            <a:off x="8001000" y="1918049"/>
            <a:ext cx="1800000" cy="18000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6</a:t>
            </a:fld>
            <a:endParaRPr lang="de-DE"/>
          </a:p>
        </p:txBody>
      </p:sp>
      <p:sp>
        <p:nvSpPr>
          <p:cNvPr id="8" name="Ellipse 7">
            <a:extLst>
              <a:ext uri="{FF2B5EF4-FFF2-40B4-BE49-F238E27FC236}">
                <a16:creationId xmlns:a16="http://schemas.microsoft.com/office/drawing/2014/main" id="{C0A39C78-F992-5755-5985-FA76D82D71E6}"/>
              </a:ext>
            </a:extLst>
          </p:cNvPr>
          <p:cNvSpPr/>
          <p:nvPr/>
        </p:nvSpPr>
        <p:spPr>
          <a:xfrm>
            <a:off x="2396092" y="3811876"/>
            <a:ext cx="1800000" cy="18000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60A21C71-A0E2-AFB5-6EEA-725270DBD34C}"/>
              </a:ext>
            </a:extLst>
          </p:cNvPr>
          <p:cNvSpPr/>
          <p:nvPr/>
        </p:nvSpPr>
        <p:spPr>
          <a:xfrm>
            <a:off x="6303723" y="3811876"/>
            <a:ext cx="1800000" cy="1800000"/>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Vorgehensweise</a:t>
            </a:r>
          </a:p>
        </p:txBody>
      </p:sp>
      <p:sp>
        <p:nvSpPr>
          <p:cNvPr id="14" name="Textfeld 13">
            <a:extLst>
              <a:ext uri="{FF2B5EF4-FFF2-40B4-BE49-F238E27FC236}">
                <a16:creationId xmlns:a16="http://schemas.microsoft.com/office/drawing/2014/main" id="{991B4AE6-CD53-AD9C-6CAF-A5BD2AA45857}"/>
              </a:ext>
            </a:extLst>
          </p:cNvPr>
          <p:cNvSpPr txBox="1"/>
          <p:nvPr/>
        </p:nvSpPr>
        <p:spPr>
          <a:xfrm>
            <a:off x="3048000" y="3241257"/>
            <a:ext cx="6096000" cy="375487"/>
          </a:xfrm>
          <a:prstGeom prst="rect">
            <a:avLst/>
          </a:prstGeom>
          <a:noFill/>
        </p:spPr>
        <p:txBody>
          <a:bodyPr wrap="square">
            <a:spAutoFit/>
          </a:bodyPr>
          <a:lstStyle/>
          <a:p>
            <a:r>
              <a:rPr lang="de-DE" dirty="0"/>
              <a:t> </a:t>
            </a:r>
          </a:p>
        </p:txBody>
      </p:sp>
      <p:sp>
        <p:nvSpPr>
          <p:cNvPr id="27" name="Textplatzhalter 9">
            <a:extLst>
              <a:ext uri="{FF2B5EF4-FFF2-40B4-BE49-F238E27FC236}">
                <a16:creationId xmlns:a16="http://schemas.microsoft.com/office/drawing/2014/main" id="{0F09FAD8-B525-0BD2-0751-1EFFDCC8755F}"/>
              </a:ext>
            </a:extLst>
          </p:cNvPr>
          <p:cNvSpPr txBox="1">
            <a:spLocks/>
          </p:cNvSpPr>
          <p:nvPr/>
        </p:nvSpPr>
        <p:spPr>
          <a:xfrm>
            <a:off x="7868840" y="6008102"/>
            <a:ext cx="3783409" cy="216000"/>
          </a:xfrm>
          <a:prstGeom prst="rect">
            <a:avLst/>
          </a:prstGeom>
        </p:spPr>
        <p:txBody>
          <a:bodyPr vert="horz" lIns="0" tIns="0" rIns="0" bIns="0" rtlCol="0" anchor="t" anchorCtr="0">
            <a:noAutofit/>
          </a:bodyPr>
          <a:lstStyle>
            <a:lvl1pPr marL="0" indent="0" algn="l" defTabSz="914400" rtl="0" eaLnBrk="1" latinLnBrk="0" hangingPunct="1">
              <a:lnSpc>
                <a:spcPct val="111000"/>
              </a:lnSpc>
              <a:spcBef>
                <a:spcPts val="0"/>
              </a:spcBef>
              <a:spcAft>
                <a:spcPts val="0"/>
              </a:spcAft>
              <a:buFont typeface="Arial" panose="020B0604020202020204" pitchFamily="34" charset="0"/>
              <a:buNone/>
              <a:defRPr sz="1200" kern="1200">
                <a:solidFill>
                  <a:schemeClr val="tx1"/>
                </a:solidFill>
                <a:latin typeface="+mj-lt"/>
                <a:ea typeface="+mn-ea"/>
                <a:cs typeface="+mn-cs"/>
              </a:defRPr>
            </a:lvl1pPr>
            <a:lvl2pPr marL="0" indent="0" algn="l" defTabSz="914400" rtl="0" eaLnBrk="1" latinLnBrk="0" hangingPunct="1">
              <a:lnSpc>
                <a:spcPct val="111000"/>
              </a:lnSpc>
              <a:spcBef>
                <a:spcPts val="0"/>
              </a:spcBef>
              <a:spcAft>
                <a:spcPts val="0"/>
              </a:spcAft>
              <a:buFont typeface="Arial" panose="020B0604020202020204" pitchFamily="34" charset="0"/>
              <a:buNone/>
              <a:defRPr sz="1200" b="0" kern="1200">
                <a:solidFill>
                  <a:schemeClr val="tx1"/>
                </a:solidFill>
                <a:latin typeface="+mj-lt"/>
                <a:ea typeface="+mn-ea"/>
                <a:cs typeface="+mn-cs"/>
              </a:defRPr>
            </a:lvl2pPr>
            <a:lvl3pPr marL="0" indent="0" algn="l" defTabSz="914400" rtl="0" eaLnBrk="1" latinLnBrk="0" hangingPunct="1">
              <a:lnSpc>
                <a:spcPct val="111000"/>
              </a:lnSpc>
              <a:spcBef>
                <a:spcPts val="0"/>
              </a:spcBef>
              <a:spcAft>
                <a:spcPts val="0"/>
              </a:spcAft>
              <a:buSzPct val="80000"/>
              <a:buFont typeface="Arial" panose="020B0604020202020204" pitchFamily="34" charset="0"/>
              <a:buNone/>
              <a:defRPr sz="1200" kern="1200">
                <a:solidFill>
                  <a:schemeClr val="tx1"/>
                </a:solidFill>
                <a:latin typeface="+mj-lt"/>
                <a:ea typeface="+mn-ea"/>
                <a:cs typeface="+mn-cs"/>
              </a:defRPr>
            </a:lvl3pPr>
            <a:lvl4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4pPr>
            <a:lvl5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5pPr>
            <a:lvl6pPr marL="30600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pPr algn="r"/>
            <a:r>
              <a:rPr lang="de-DE" dirty="0"/>
              <a:t>Quelle: SLUB</a:t>
            </a:r>
          </a:p>
        </p:txBody>
      </p:sp>
      <p:sp>
        <p:nvSpPr>
          <p:cNvPr id="19" name="Rechteck 18">
            <a:extLst>
              <a:ext uri="{FF2B5EF4-FFF2-40B4-BE49-F238E27FC236}">
                <a16:creationId xmlns:a16="http://schemas.microsoft.com/office/drawing/2014/main" id="{493813D6-467F-1DC8-4325-C6FAAA90115A}"/>
              </a:ext>
            </a:extLst>
          </p:cNvPr>
          <p:cNvSpPr/>
          <p:nvPr/>
        </p:nvSpPr>
        <p:spPr>
          <a:xfrm>
            <a:off x="-121920" y="1659306"/>
            <a:ext cx="13395960" cy="4333556"/>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Ellipse 19">
            <a:extLst>
              <a:ext uri="{FF2B5EF4-FFF2-40B4-BE49-F238E27FC236}">
                <a16:creationId xmlns:a16="http://schemas.microsoft.com/office/drawing/2014/main" id="{1303E26A-4466-311A-C13F-5837CEF4212D}"/>
              </a:ext>
            </a:extLst>
          </p:cNvPr>
          <p:cNvSpPr/>
          <p:nvPr/>
        </p:nvSpPr>
        <p:spPr>
          <a:xfrm>
            <a:off x="541338" y="1918049"/>
            <a:ext cx="1800000" cy="1800000"/>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86739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feil: nach rechts 14">
            <a:extLst>
              <a:ext uri="{FF2B5EF4-FFF2-40B4-BE49-F238E27FC236}">
                <a16:creationId xmlns:a16="http://schemas.microsoft.com/office/drawing/2014/main" id="{E87BC10A-E4BF-131D-607C-A93B58B16CFE}"/>
              </a:ext>
            </a:extLst>
          </p:cNvPr>
          <p:cNvSpPr/>
          <p:nvPr/>
        </p:nvSpPr>
        <p:spPr>
          <a:xfrm>
            <a:off x="4515849" y="2163153"/>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rechts 15">
            <a:extLst>
              <a:ext uri="{FF2B5EF4-FFF2-40B4-BE49-F238E27FC236}">
                <a16:creationId xmlns:a16="http://schemas.microsoft.com/office/drawing/2014/main" id="{140E1DEF-2073-7A00-D4FF-CB5BC60FF860}"/>
              </a:ext>
            </a:extLst>
          </p:cNvPr>
          <p:cNvSpPr/>
          <p:nvPr/>
        </p:nvSpPr>
        <p:spPr>
          <a:xfrm>
            <a:off x="8449904" y="2145571"/>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a:extLst>
              <a:ext uri="{FF2B5EF4-FFF2-40B4-BE49-F238E27FC236}">
                <a16:creationId xmlns:a16="http://schemas.microsoft.com/office/drawing/2014/main" id="{8899444D-7490-212C-C80E-C4FD0982C16A}"/>
              </a:ext>
            </a:extLst>
          </p:cNvPr>
          <p:cNvSpPr/>
          <p:nvPr/>
        </p:nvSpPr>
        <p:spPr>
          <a:xfrm>
            <a:off x="2754606" y="4021734"/>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828D07D3-4490-6C25-ABA9-BA19AC093E44}"/>
              </a:ext>
            </a:extLst>
          </p:cNvPr>
          <p:cNvSpPr/>
          <p:nvPr/>
        </p:nvSpPr>
        <p:spPr>
          <a:xfrm>
            <a:off x="6434569" y="4021735"/>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Modulübersicht</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7</a:t>
            </a:fld>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Vorgehensweise</a:t>
            </a:r>
          </a:p>
        </p:txBody>
      </p:sp>
      <p:sp>
        <p:nvSpPr>
          <p:cNvPr id="14" name="Textfeld 13">
            <a:extLst>
              <a:ext uri="{FF2B5EF4-FFF2-40B4-BE49-F238E27FC236}">
                <a16:creationId xmlns:a16="http://schemas.microsoft.com/office/drawing/2014/main" id="{991B4AE6-CD53-AD9C-6CAF-A5BD2AA45857}"/>
              </a:ext>
            </a:extLst>
          </p:cNvPr>
          <p:cNvSpPr txBox="1"/>
          <p:nvPr/>
        </p:nvSpPr>
        <p:spPr>
          <a:xfrm>
            <a:off x="3048000" y="3241257"/>
            <a:ext cx="6096000" cy="375487"/>
          </a:xfrm>
          <a:prstGeom prst="rect">
            <a:avLst/>
          </a:prstGeom>
          <a:noFill/>
        </p:spPr>
        <p:txBody>
          <a:bodyPr wrap="square">
            <a:spAutoFit/>
          </a:bodyPr>
          <a:lstStyle/>
          <a:p>
            <a:r>
              <a:rPr lang="de-DE" dirty="0"/>
              <a:t> </a:t>
            </a:r>
          </a:p>
        </p:txBody>
      </p:sp>
      <p:sp>
        <p:nvSpPr>
          <p:cNvPr id="21" name="Ellipse 20">
            <a:extLst>
              <a:ext uri="{FF2B5EF4-FFF2-40B4-BE49-F238E27FC236}">
                <a16:creationId xmlns:a16="http://schemas.microsoft.com/office/drawing/2014/main" id="{81CAAD90-F7BD-30A3-4FAD-C10759A829B5}"/>
              </a:ext>
            </a:extLst>
          </p:cNvPr>
          <p:cNvSpPr/>
          <p:nvPr/>
        </p:nvSpPr>
        <p:spPr>
          <a:xfrm>
            <a:off x="4271169" y="1937973"/>
            <a:ext cx="1800000" cy="18000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a:extLst>
              <a:ext uri="{FF2B5EF4-FFF2-40B4-BE49-F238E27FC236}">
                <a16:creationId xmlns:a16="http://schemas.microsoft.com/office/drawing/2014/main" id="{B1220E32-39F8-C0C1-D4D3-5DABEEF364B6}"/>
              </a:ext>
            </a:extLst>
          </p:cNvPr>
          <p:cNvSpPr/>
          <p:nvPr/>
        </p:nvSpPr>
        <p:spPr>
          <a:xfrm>
            <a:off x="8001000" y="1918049"/>
            <a:ext cx="1800000" cy="18000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platzhalter 9">
            <a:extLst>
              <a:ext uri="{FF2B5EF4-FFF2-40B4-BE49-F238E27FC236}">
                <a16:creationId xmlns:a16="http://schemas.microsoft.com/office/drawing/2014/main" id="{0F09FAD8-B525-0BD2-0751-1EFFDCC8755F}"/>
              </a:ext>
            </a:extLst>
          </p:cNvPr>
          <p:cNvSpPr txBox="1">
            <a:spLocks/>
          </p:cNvSpPr>
          <p:nvPr/>
        </p:nvSpPr>
        <p:spPr>
          <a:xfrm>
            <a:off x="7868840" y="6008102"/>
            <a:ext cx="3783409" cy="216000"/>
          </a:xfrm>
          <a:prstGeom prst="rect">
            <a:avLst/>
          </a:prstGeom>
        </p:spPr>
        <p:txBody>
          <a:bodyPr vert="horz" lIns="0" tIns="0" rIns="0" bIns="0" rtlCol="0" anchor="t" anchorCtr="0">
            <a:noAutofit/>
          </a:bodyPr>
          <a:lstStyle>
            <a:lvl1pPr marL="0" indent="0" algn="l" defTabSz="914400" rtl="0" eaLnBrk="1" latinLnBrk="0" hangingPunct="1">
              <a:lnSpc>
                <a:spcPct val="111000"/>
              </a:lnSpc>
              <a:spcBef>
                <a:spcPts val="0"/>
              </a:spcBef>
              <a:spcAft>
                <a:spcPts val="0"/>
              </a:spcAft>
              <a:buFont typeface="Arial" panose="020B0604020202020204" pitchFamily="34" charset="0"/>
              <a:buNone/>
              <a:defRPr sz="1200" kern="1200">
                <a:solidFill>
                  <a:schemeClr val="tx1"/>
                </a:solidFill>
                <a:latin typeface="+mj-lt"/>
                <a:ea typeface="+mn-ea"/>
                <a:cs typeface="+mn-cs"/>
              </a:defRPr>
            </a:lvl1pPr>
            <a:lvl2pPr marL="0" indent="0" algn="l" defTabSz="914400" rtl="0" eaLnBrk="1" latinLnBrk="0" hangingPunct="1">
              <a:lnSpc>
                <a:spcPct val="111000"/>
              </a:lnSpc>
              <a:spcBef>
                <a:spcPts val="0"/>
              </a:spcBef>
              <a:spcAft>
                <a:spcPts val="0"/>
              </a:spcAft>
              <a:buFont typeface="Arial" panose="020B0604020202020204" pitchFamily="34" charset="0"/>
              <a:buNone/>
              <a:defRPr sz="1200" b="0" kern="1200">
                <a:solidFill>
                  <a:schemeClr val="tx1"/>
                </a:solidFill>
                <a:latin typeface="+mj-lt"/>
                <a:ea typeface="+mn-ea"/>
                <a:cs typeface="+mn-cs"/>
              </a:defRPr>
            </a:lvl2pPr>
            <a:lvl3pPr marL="0" indent="0" algn="l" defTabSz="914400" rtl="0" eaLnBrk="1" latinLnBrk="0" hangingPunct="1">
              <a:lnSpc>
                <a:spcPct val="111000"/>
              </a:lnSpc>
              <a:spcBef>
                <a:spcPts val="0"/>
              </a:spcBef>
              <a:spcAft>
                <a:spcPts val="0"/>
              </a:spcAft>
              <a:buSzPct val="80000"/>
              <a:buFont typeface="Arial" panose="020B0604020202020204" pitchFamily="34" charset="0"/>
              <a:buNone/>
              <a:defRPr sz="1200" kern="1200">
                <a:solidFill>
                  <a:schemeClr val="tx1"/>
                </a:solidFill>
                <a:latin typeface="+mj-lt"/>
                <a:ea typeface="+mn-ea"/>
                <a:cs typeface="+mn-cs"/>
              </a:defRPr>
            </a:lvl3pPr>
            <a:lvl4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4pPr>
            <a:lvl5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5pPr>
            <a:lvl6pPr marL="30600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pPr algn="r"/>
            <a:r>
              <a:rPr lang="de-DE" dirty="0"/>
              <a:t>Quelle: SLUB</a:t>
            </a:r>
          </a:p>
        </p:txBody>
      </p:sp>
      <p:sp>
        <p:nvSpPr>
          <p:cNvPr id="8" name="Ellipse 7">
            <a:extLst>
              <a:ext uri="{FF2B5EF4-FFF2-40B4-BE49-F238E27FC236}">
                <a16:creationId xmlns:a16="http://schemas.microsoft.com/office/drawing/2014/main" id="{C0A39C78-F992-5755-5985-FA76D82D71E6}"/>
              </a:ext>
            </a:extLst>
          </p:cNvPr>
          <p:cNvSpPr/>
          <p:nvPr/>
        </p:nvSpPr>
        <p:spPr>
          <a:xfrm>
            <a:off x="2396092" y="3811876"/>
            <a:ext cx="1800000" cy="18000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60A21C71-A0E2-AFB5-6EEA-725270DBD34C}"/>
              </a:ext>
            </a:extLst>
          </p:cNvPr>
          <p:cNvSpPr/>
          <p:nvPr/>
        </p:nvSpPr>
        <p:spPr>
          <a:xfrm>
            <a:off x="6303723" y="3811876"/>
            <a:ext cx="1800000" cy="1800000"/>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C2E89433-A549-3624-7D78-A8673C300417}"/>
              </a:ext>
            </a:extLst>
          </p:cNvPr>
          <p:cNvSpPr/>
          <p:nvPr/>
        </p:nvSpPr>
        <p:spPr>
          <a:xfrm>
            <a:off x="-121920" y="1659306"/>
            <a:ext cx="13395960" cy="4333556"/>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Pfeil: nach rechts 12">
            <a:extLst>
              <a:ext uri="{FF2B5EF4-FFF2-40B4-BE49-F238E27FC236}">
                <a16:creationId xmlns:a16="http://schemas.microsoft.com/office/drawing/2014/main" id="{B65062E2-F422-E245-B7DB-2F432A9A8E47}"/>
              </a:ext>
            </a:extLst>
          </p:cNvPr>
          <p:cNvSpPr/>
          <p:nvPr/>
        </p:nvSpPr>
        <p:spPr>
          <a:xfrm>
            <a:off x="685800" y="2084046"/>
            <a:ext cx="1655538" cy="142406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Ellipse 19">
            <a:extLst>
              <a:ext uri="{FF2B5EF4-FFF2-40B4-BE49-F238E27FC236}">
                <a16:creationId xmlns:a16="http://schemas.microsoft.com/office/drawing/2014/main" id="{1303E26A-4466-311A-C13F-5837CEF4212D}"/>
              </a:ext>
            </a:extLst>
          </p:cNvPr>
          <p:cNvSpPr/>
          <p:nvPr/>
        </p:nvSpPr>
        <p:spPr>
          <a:xfrm>
            <a:off x="542561" y="1920389"/>
            <a:ext cx="1800000" cy="1800000"/>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0CD865B8-435B-2403-E8BC-67BCDB17574A}"/>
              </a:ext>
            </a:extLst>
          </p:cNvPr>
          <p:cNvSpPr txBox="1"/>
          <p:nvPr/>
        </p:nvSpPr>
        <p:spPr>
          <a:xfrm>
            <a:off x="2556486" y="2423898"/>
            <a:ext cx="1422342" cy="681950"/>
          </a:xfrm>
          <a:prstGeom prst="rect">
            <a:avLst/>
          </a:prstGeom>
          <a:noFill/>
        </p:spPr>
        <p:txBody>
          <a:bodyPr wrap="square" lIns="0" tIns="0" rIns="0" bIns="0" rtlCol="0">
            <a:noAutofit/>
          </a:bodyPr>
          <a:lstStyle/>
          <a:p>
            <a:pPr>
              <a:lnSpc>
                <a:spcPct val="100000"/>
              </a:lnSpc>
              <a:spcAft>
                <a:spcPts val="200"/>
              </a:spcAft>
            </a:pPr>
            <a:r>
              <a:rPr lang="de-DE" sz="1300" b="1" dirty="0">
                <a:latin typeface="+mj-lt"/>
              </a:rPr>
              <a:t>Modul 1:</a:t>
            </a:r>
          </a:p>
          <a:p>
            <a:pPr>
              <a:lnSpc>
                <a:spcPct val="100000"/>
              </a:lnSpc>
              <a:spcAft>
                <a:spcPts val="200"/>
              </a:spcAft>
            </a:pPr>
            <a:r>
              <a:rPr lang="de-DE" sz="1300" dirty="0">
                <a:latin typeface="+mj-lt"/>
              </a:rPr>
              <a:t>Recherche &amp; Identifikation</a:t>
            </a:r>
          </a:p>
        </p:txBody>
      </p:sp>
    </p:spTree>
    <p:extLst>
      <p:ext uri="{BB962C8B-B14F-4D97-AF65-F5344CB8AC3E}">
        <p14:creationId xmlns:p14="http://schemas.microsoft.com/office/powerpoint/2010/main" val="42247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1.45833E-6 1.11111E-6 L 0.14765 -0.0037 " pathEditMode="relative" rAng="0" ptsTypes="AA">
                                      <p:cBhvr>
                                        <p:cTn id="6" dur="1250" fill="hold"/>
                                        <p:tgtEl>
                                          <p:spTgt spid="13"/>
                                        </p:tgtEl>
                                        <p:attrNameLst>
                                          <p:attrName>ppt_x</p:attrName>
                                          <p:attrName>ppt_y</p:attrName>
                                        </p:attrNameLst>
                                      </p:cBhvr>
                                      <p:rCtr x="7383" y="-185"/>
                                    </p:animMotion>
                                  </p:childTnLst>
                                </p:cTn>
                              </p:par>
                              <p:par>
                                <p:cTn id="7" presetID="1" presetClass="entr" presetSubtype="0" fill="hold" grpId="0" nodeType="withEffect">
                                  <p:stCondLst>
                                    <p:cond delay="0"/>
                                  </p:stCondLst>
                                  <p:childTnLst>
                                    <p:set>
                                      <p:cBhvr>
                                        <p:cTn id="8" dur="1" fill="hold">
                                          <p:stCondLst>
                                            <p:cond delay="1249"/>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feil: nach rechts 12">
            <a:extLst>
              <a:ext uri="{FF2B5EF4-FFF2-40B4-BE49-F238E27FC236}">
                <a16:creationId xmlns:a16="http://schemas.microsoft.com/office/drawing/2014/main" id="{B65062E2-F422-E245-B7DB-2F432A9A8E47}"/>
              </a:ext>
            </a:extLst>
          </p:cNvPr>
          <p:cNvSpPr/>
          <p:nvPr/>
        </p:nvSpPr>
        <p:spPr>
          <a:xfrm>
            <a:off x="835886" y="2163152"/>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rechts 15">
            <a:extLst>
              <a:ext uri="{FF2B5EF4-FFF2-40B4-BE49-F238E27FC236}">
                <a16:creationId xmlns:a16="http://schemas.microsoft.com/office/drawing/2014/main" id="{140E1DEF-2073-7A00-D4FF-CB5BC60FF860}"/>
              </a:ext>
            </a:extLst>
          </p:cNvPr>
          <p:cNvSpPr/>
          <p:nvPr/>
        </p:nvSpPr>
        <p:spPr>
          <a:xfrm>
            <a:off x="8449904" y="2145571"/>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a:extLst>
              <a:ext uri="{FF2B5EF4-FFF2-40B4-BE49-F238E27FC236}">
                <a16:creationId xmlns:a16="http://schemas.microsoft.com/office/drawing/2014/main" id="{8899444D-7490-212C-C80E-C4FD0982C16A}"/>
              </a:ext>
            </a:extLst>
          </p:cNvPr>
          <p:cNvSpPr/>
          <p:nvPr/>
        </p:nvSpPr>
        <p:spPr>
          <a:xfrm>
            <a:off x="2754606" y="4021734"/>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828D07D3-4490-6C25-ABA9-BA19AC093E44}"/>
              </a:ext>
            </a:extLst>
          </p:cNvPr>
          <p:cNvSpPr/>
          <p:nvPr/>
        </p:nvSpPr>
        <p:spPr>
          <a:xfrm>
            <a:off x="6434569" y="4021735"/>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Modulübersicht</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22" name="Ellipse 21">
            <a:extLst>
              <a:ext uri="{FF2B5EF4-FFF2-40B4-BE49-F238E27FC236}">
                <a16:creationId xmlns:a16="http://schemas.microsoft.com/office/drawing/2014/main" id="{B1220E32-39F8-C0C1-D4D3-5DABEEF364B6}"/>
              </a:ext>
            </a:extLst>
          </p:cNvPr>
          <p:cNvSpPr/>
          <p:nvPr/>
        </p:nvSpPr>
        <p:spPr>
          <a:xfrm>
            <a:off x="8001000" y="1918049"/>
            <a:ext cx="1800000" cy="18000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8</a:t>
            </a:fld>
            <a:endParaRPr lang="de-DE"/>
          </a:p>
        </p:txBody>
      </p:sp>
      <p:sp>
        <p:nvSpPr>
          <p:cNvPr id="8" name="Ellipse 7">
            <a:extLst>
              <a:ext uri="{FF2B5EF4-FFF2-40B4-BE49-F238E27FC236}">
                <a16:creationId xmlns:a16="http://schemas.microsoft.com/office/drawing/2014/main" id="{C0A39C78-F992-5755-5985-FA76D82D71E6}"/>
              </a:ext>
            </a:extLst>
          </p:cNvPr>
          <p:cNvSpPr/>
          <p:nvPr/>
        </p:nvSpPr>
        <p:spPr>
          <a:xfrm>
            <a:off x="2396092" y="3811876"/>
            <a:ext cx="1800000" cy="18000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60A21C71-A0E2-AFB5-6EEA-725270DBD34C}"/>
              </a:ext>
            </a:extLst>
          </p:cNvPr>
          <p:cNvSpPr/>
          <p:nvPr/>
        </p:nvSpPr>
        <p:spPr>
          <a:xfrm>
            <a:off x="6303723" y="3811876"/>
            <a:ext cx="1800000" cy="18000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Vorgehensweise</a:t>
            </a:r>
          </a:p>
        </p:txBody>
      </p:sp>
      <p:sp>
        <p:nvSpPr>
          <p:cNvPr id="14" name="Textfeld 13">
            <a:extLst>
              <a:ext uri="{FF2B5EF4-FFF2-40B4-BE49-F238E27FC236}">
                <a16:creationId xmlns:a16="http://schemas.microsoft.com/office/drawing/2014/main" id="{991B4AE6-CD53-AD9C-6CAF-A5BD2AA45857}"/>
              </a:ext>
            </a:extLst>
          </p:cNvPr>
          <p:cNvSpPr txBox="1"/>
          <p:nvPr/>
        </p:nvSpPr>
        <p:spPr>
          <a:xfrm>
            <a:off x="3048000" y="3241257"/>
            <a:ext cx="6096000" cy="375487"/>
          </a:xfrm>
          <a:prstGeom prst="rect">
            <a:avLst/>
          </a:prstGeom>
          <a:noFill/>
        </p:spPr>
        <p:txBody>
          <a:bodyPr wrap="square">
            <a:spAutoFit/>
          </a:bodyPr>
          <a:lstStyle/>
          <a:p>
            <a:r>
              <a:rPr lang="de-DE" dirty="0"/>
              <a:t> </a:t>
            </a:r>
          </a:p>
        </p:txBody>
      </p:sp>
      <p:sp>
        <p:nvSpPr>
          <p:cNvPr id="27" name="Textplatzhalter 9">
            <a:extLst>
              <a:ext uri="{FF2B5EF4-FFF2-40B4-BE49-F238E27FC236}">
                <a16:creationId xmlns:a16="http://schemas.microsoft.com/office/drawing/2014/main" id="{0F09FAD8-B525-0BD2-0751-1EFFDCC8755F}"/>
              </a:ext>
            </a:extLst>
          </p:cNvPr>
          <p:cNvSpPr txBox="1">
            <a:spLocks/>
          </p:cNvSpPr>
          <p:nvPr/>
        </p:nvSpPr>
        <p:spPr>
          <a:xfrm>
            <a:off x="7868840" y="6008102"/>
            <a:ext cx="3783409" cy="216000"/>
          </a:xfrm>
          <a:prstGeom prst="rect">
            <a:avLst/>
          </a:prstGeom>
        </p:spPr>
        <p:txBody>
          <a:bodyPr vert="horz" lIns="0" tIns="0" rIns="0" bIns="0" rtlCol="0" anchor="t" anchorCtr="0">
            <a:noAutofit/>
          </a:bodyPr>
          <a:lstStyle>
            <a:lvl1pPr marL="0" indent="0" algn="l" defTabSz="914400" rtl="0" eaLnBrk="1" latinLnBrk="0" hangingPunct="1">
              <a:lnSpc>
                <a:spcPct val="111000"/>
              </a:lnSpc>
              <a:spcBef>
                <a:spcPts val="0"/>
              </a:spcBef>
              <a:spcAft>
                <a:spcPts val="0"/>
              </a:spcAft>
              <a:buFont typeface="Arial" panose="020B0604020202020204" pitchFamily="34" charset="0"/>
              <a:buNone/>
              <a:defRPr sz="1200" kern="1200">
                <a:solidFill>
                  <a:schemeClr val="tx1"/>
                </a:solidFill>
                <a:latin typeface="+mj-lt"/>
                <a:ea typeface="+mn-ea"/>
                <a:cs typeface="+mn-cs"/>
              </a:defRPr>
            </a:lvl1pPr>
            <a:lvl2pPr marL="0" indent="0" algn="l" defTabSz="914400" rtl="0" eaLnBrk="1" latinLnBrk="0" hangingPunct="1">
              <a:lnSpc>
                <a:spcPct val="111000"/>
              </a:lnSpc>
              <a:spcBef>
                <a:spcPts val="0"/>
              </a:spcBef>
              <a:spcAft>
                <a:spcPts val="0"/>
              </a:spcAft>
              <a:buFont typeface="Arial" panose="020B0604020202020204" pitchFamily="34" charset="0"/>
              <a:buNone/>
              <a:defRPr sz="1200" b="0" kern="1200">
                <a:solidFill>
                  <a:schemeClr val="tx1"/>
                </a:solidFill>
                <a:latin typeface="+mj-lt"/>
                <a:ea typeface="+mn-ea"/>
                <a:cs typeface="+mn-cs"/>
              </a:defRPr>
            </a:lvl2pPr>
            <a:lvl3pPr marL="0" indent="0" algn="l" defTabSz="914400" rtl="0" eaLnBrk="1" latinLnBrk="0" hangingPunct="1">
              <a:lnSpc>
                <a:spcPct val="111000"/>
              </a:lnSpc>
              <a:spcBef>
                <a:spcPts val="0"/>
              </a:spcBef>
              <a:spcAft>
                <a:spcPts val="0"/>
              </a:spcAft>
              <a:buSzPct val="80000"/>
              <a:buFont typeface="Arial" panose="020B0604020202020204" pitchFamily="34" charset="0"/>
              <a:buNone/>
              <a:defRPr sz="1200" kern="1200">
                <a:solidFill>
                  <a:schemeClr val="tx1"/>
                </a:solidFill>
                <a:latin typeface="+mj-lt"/>
                <a:ea typeface="+mn-ea"/>
                <a:cs typeface="+mn-cs"/>
              </a:defRPr>
            </a:lvl3pPr>
            <a:lvl4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4pPr>
            <a:lvl5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5pPr>
            <a:lvl6pPr marL="30600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pPr algn="r"/>
            <a:r>
              <a:rPr lang="de-DE" dirty="0"/>
              <a:t>Quelle: SLUB</a:t>
            </a:r>
          </a:p>
        </p:txBody>
      </p:sp>
      <p:sp>
        <p:nvSpPr>
          <p:cNvPr id="20" name="Ellipse 19">
            <a:extLst>
              <a:ext uri="{FF2B5EF4-FFF2-40B4-BE49-F238E27FC236}">
                <a16:creationId xmlns:a16="http://schemas.microsoft.com/office/drawing/2014/main" id="{1303E26A-4466-311A-C13F-5837CEF4212D}"/>
              </a:ext>
            </a:extLst>
          </p:cNvPr>
          <p:cNvSpPr/>
          <p:nvPr/>
        </p:nvSpPr>
        <p:spPr>
          <a:xfrm>
            <a:off x="541338" y="1918049"/>
            <a:ext cx="1800000" cy="1800000"/>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493813D6-467F-1DC8-4325-C6FAAA90115A}"/>
              </a:ext>
            </a:extLst>
          </p:cNvPr>
          <p:cNvSpPr/>
          <p:nvPr/>
        </p:nvSpPr>
        <p:spPr>
          <a:xfrm>
            <a:off x="-121920" y="1659306"/>
            <a:ext cx="13395960" cy="4333556"/>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rechts 14">
            <a:extLst>
              <a:ext uri="{FF2B5EF4-FFF2-40B4-BE49-F238E27FC236}">
                <a16:creationId xmlns:a16="http://schemas.microsoft.com/office/drawing/2014/main" id="{E87BC10A-E4BF-131D-607C-A93B58B16CFE}"/>
              </a:ext>
            </a:extLst>
          </p:cNvPr>
          <p:cNvSpPr/>
          <p:nvPr/>
        </p:nvSpPr>
        <p:spPr>
          <a:xfrm>
            <a:off x="4515849" y="2163153"/>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extLst>
              <a:ext uri="{FF2B5EF4-FFF2-40B4-BE49-F238E27FC236}">
                <a16:creationId xmlns:a16="http://schemas.microsoft.com/office/drawing/2014/main" id="{81CAAD90-F7BD-30A3-4FAD-C10759A829B5}"/>
              </a:ext>
            </a:extLst>
          </p:cNvPr>
          <p:cNvSpPr/>
          <p:nvPr/>
        </p:nvSpPr>
        <p:spPr>
          <a:xfrm>
            <a:off x="4271169" y="1937973"/>
            <a:ext cx="1800000" cy="1800000"/>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83114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feil: nach rechts 12">
            <a:extLst>
              <a:ext uri="{FF2B5EF4-FFF2-40B4-BE49-F238E27FC236}">
                <a16:creationId xmlns:a16="http://schemas.microsoft.com/office/drawing/2014/main" id="{B65062E2-F422-E245-B7DB-2F432A9A8E47}"/>
              </a:ext>
            </a:extLst>
          </p:cNvPr>
          <p:cNvSpPr/>
          <p:nvPr/>
        </p:nvSpPr>
        <p:spPr>
          <a:xfrm>
            <a:off x="835886" y="2163152"/>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rechts 15">
            <a:extLst>
              <a:ext uri="{FF2B5EF4-FFF2-40B4-BE49-F238E27FC236}">
                <a16:creationId xmlns:a16="http://schemas.microsoft.com/office/drawing/2014/main" id="{140E1DEF-2073-7A00-D4FF-CB5BC60FF860}"/>
              </a:ext>
            </a:extLst>
          </p:cNvPr>
          <p:cNvSpPr/>
          <p:nvPr/>
        </p:nvSpPr>
        <p:spPr>
          <a:xfrm>
            <a:off x="8449904" y="2145571"/>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a:extLst>
              <a:ext uri="{FF2B5EF4-FFF2-40B4-BE49-F238E27FC236}">
                <a16:creationId xmlns:a16="http://schemas.microsoft.com/office/drawing/2014/main" id="{8899444D-7490-212C-C80E-C4FD0982C16A}"/>
              </a:ext>
            </a:extLst>
          </p:cNvPr>
          <p:cNvSpPr/>
          <p:nvPr/>
        </p:nvSpPr>
        <p:spPr>
          <a:xfrm>
            <a:off x="2754606" y="4021734"/>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828D07D3-4490-6C25-ABA9-BA19AC093E44}"/>
              </a:ext>
            </a:extLst>
          </p:cNvPr>
          <p:cNvSpPr/>
          <p:nvPr/>
        </p:nvSpPr>
        <p:spPr>
          <a:xfrm>
            <a:off x="6434569" y="4021735"/>
            <a:ext cx="1310640"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694E1EB7-05BB-434D-96C4-CA2F37A6FB9A}"/>
              </a:ext>
            </a:extLst>
          </p:cNvPr>
          <p:cNvSpPr>
            <a:spLocks noGrp="1"/>
          </p:cNvSpPr>
          <p:nvPr>
            <p:ph type="title"/>
          </p:nvPr>
        </p:nvSpPr>
        <p:spPr/>
        <p:txBody>
          <a:bodyPr/>
          <a:lstStyle/>
          <a:p>
            <a:r>
              <a:rPr lang="de-DE" dirty="0"/>
              <a:t>Modulübersicht</a:t>
            </a:r>
          </a:p>
        </p:txBody>
      </p:sp>
      <p:sp>
        <p:nvSpPr>
          <p:cNvPr id="3" name="Datumsplatzhalter 2">
            <a:extLst>
              <a:ext uri="{FF2B5EF4-FFF2-40B4-BE49-F238E27FC236}">
                <a16:creationId xmlns:a16="http://schemas.microsoft.com/office/drawing/2014/main" id="{E0F34B8F-0BBC-4BCB-9D3B-D261286A1966}"/>
              </a:ext>
            </a:extLst>
          </p:cNvPr>
          <p:cNvSpPr>
            <a:spLocks noGrp="1"/>
          </p:cNvSpPr>
          <p:nvPr>
            <p:ph type="dt" sz="half" idx="10"/>
          </p:nvPr>
        </p:nvSpPr>
        <p:spPr/>
        <p:txBody>
          <a:bodyPr/>
          <a:lstStyle/>
          <a:p>
            <a:r>
              <a:rPr lang="de-DE" dirty="0"/>
              <a:t>05.12.2023</a:t>
            </a:r>
          </a:p>
        </p:txBody>
      </p:sp>
      <p:sp>
        <p:nvSpPr>
          <p:cNvPr id="4" name="Fußzeilenplatzhalter 3">
            <a:extLst>
              <a:ext uri="{FF2B5EF4-FFF2-40B4-BE49-F238E27FC236}">
                <a16:creationId xmlns:a16="http://schemas.microsoft.com/office/drawing/2014/main" id="{D3FEA89B-10DE-4184-A697-AA2AC1819267}"/>
              </a:ext>
            </a:extLst>
          </p:cNvPr>
          <p:cNvSpPr>
            <a:spLocks noGrp="1"/>
          </p:cNvSpPr>
          <p:nvPr>
            <p:ph type="ftr" sz="quarter" idx="11"/>
          </p:nvPr>
        </p:nvSpPr>
        <p:spPr/>
        <p:txBody>
          <a:bodyPr/>
          <a:lstStyle/>
          <a:p>
            <a:r>
              <a:rPr lang="de-DE" dirty="0"/>
              <a:t>Bauingenieurinnen: Früher bis Heute – Vision2028</a:t>
            </a:r>
          </a:p>
        </p:txBody>
      </p:sp>
      <p:sp>
        <p:nvSpPr>
          <p:cNvPr id="22" name="Ellipse 21">
            <a:extLst>
              <a:ext uri="{FF2B5EF4-FFF2-40B4-BE49-F238E27FC236}">
                <a16:creationId xmlns:a16="http://schemas.microsoft.com/office/drawing/2014/main" id="{B1220E32-39F8-C0C1-D4D3-5DABEEF364B6}"/>
              </a:ext>
            </a:extLst>
          </p:cNvPr>
          <p:cNvSpPr/>
          <p:nvPr/>
        </p:nvSpPr>
        <p:spPr>
          <a:xfrm>
            <a:off x="8001000" y="1918049"/>
            <a:ext cx="1800000" cy="18000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Foliennummernplatzhalter 4">
            <a:extLst>
              <a:ext uri="{FF2B5EF4-FFF2-40B4-BE49-F238E27FC236}">
                <a16:creationId xmlns:a16="http://schemas.microsoft.com/office/drawing/2014/main" id="{6361BDFD-2E61-4E26-B6FD-92FFAD9F22A0}"/>
              </a:ext>
            </a:extLst>
          </p:cNvPr>
          <p:cNvSpPr>
            <a:spLocks noGrp="1"/>
          </p:cNvSpPr>
          <p:nvPr>
            <p:ph type="sldNum" sz="quarter" idx="12"/>
          </p:nvPr>
        </p:nvSpPr>
        <p:spPr/>
        <p:txBody>
          <a:bodyPr/>
          <a:lstStyle/>
          <a:p>
            <a:fld id="{C13A79DA-7194-4737-8AC5-F4659E91EE38}" type="slidenum">
              <a:rPr lang="de-DE" smtClean="0"/>
              <a:t>9</a:t>
            </a:fld>
            <a:endParaRPr lang="de-DE"/>
          </a:p>
        </p:txBody>
      </p:sp>
      <p:sp>
        <p:nvSpPr>
          <p:cNvPr id="8" name="Ellipse 7">
            <a:extLst>
              <a:ext uri="{FF2B5EF4-FFF2-40B4-BE49-F238E27FC236}">
                <a16:creationId xmlns:a16="http://schemas.microsoft.com/office/drawing/2014/main" id="{C0A39C78-F992-5755-5985-FA76D82D71E6}"/>
              </a:ext>
            </a:extLst>
          </p:cNvPr>
          <p:cNvSpPr/>
          <p:nvPr/>
        </p:nvSpPr>
        <p:spPr>
          <a:xfrm>
            <a:off x="2396092" y="3811876"/>
            <a:ext cx="1800000" cy="18000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60A21C71-A0E2-AFB5-6EEA-725270DBD34C}"/>
              </a:ext>
            </a:extLst>
          </p:cNvPr>
          <p:cNvSpPr/>
          <p:nvPr/>
        </p:nvSpPr>
        <p:spPr>
          <a:xfrm>
            <a:off x="6303723" y="3811876"/>
            <a:ext cx="1800000" cy="1800000"/>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43699CD3-1F45-4930-AD4E-9B68CF9C0C51}"/>
              </a:ext>
            </a:extLst>
          </p:cNvPr>
          <p:cNvSpPr>
            <a:spLocks noGrp="1"/>
          </p:cNvSpPr>
          <p:nvPr>
            <p:ph type="body" sz="quarter" idx="14"/>
          </p:nvPr>
        </p:nvSpPr>
        <p:spPr/>
        <p:txBody>
          <a:bodyPr/>
          <a:lstStyle/>
          <a:p>
            <a:r>
              <a:rPr lang="de-DE" dirty="0"/>
              <a:t>Vorgehensweise</a:t>
            </a:r>
          </a:p>
        </p:txBody>
      </p:sp>
      <p:sp>
        <p:nvSpPr>
          <p:cNvPr id="14" name="Textfeld 13">
            <a:extLst>
              <a:ext uri="{FF2B5EF4-FFF2-40B4-BE49-F238E27FC236}">
                <a16:creationId xmlns:a16="http://schemas.microsoft.com/office/drawing/2014/main" id="{991B4AE6-CD53-AD9C-6CAF-A5BD2AA45857}"/>
              </a:ext>
            </a:extLst>
          </p:cNvPr>
          <p:cNvSpPr txBox="1"/>
          <p:nvPr/>
        </p:nvSpPr>
        <p:spPr>
          <a:xfrm>
            <a:off x="3048000" y="3241257"/>
            <a:ext cx="6096000" cy="375487"/>
          </a:xfrm>
          <a:prstGeom prst="rect">
            <a:avLst/>
          </a:prstGeom>
          <a:noFill/>
        </p:spPr>
        <p:txBody>
          <a:bodyPr wrap="square">
            <a:spAutoFit/>
          </a:bodyPr>
          <a:lstStyle/>
          <a:p>
            <a:r>
              <a:rPr lang="de-DE" dirty="0"/>
              <a:t> </a:t>
            </a:r>
          </a:p>
        </p:txBody>
      </p:sp>
      <p:sp>
        <p:nvSpPr>
          <p:cNvPr id="27" name="Textplatzhalter 9">
            <a:extLst>
              <a:ext uri="{FF2B5EF4-FFF2-40B4-BE49-F238E27FC236}">
                <a16:creationId xmlns:a16="http://schemas.microsoft.com/office/drawing/2014/main" id="{0F09FAD8-B525-0BD2-0751-1EFFDCC8755F}"/>
              </a:ext>
            </a:extLst>
          </p:cNvPr>
          <p:cNvSpPr txBox="1">
            <a:spLocks/>
          </p:cNvSpPr>
          <p:nvPr/>
        </p:nvSpPr>
        <p:spPr>
          <a:xfrm>
            <a:off x="7868840" y="6008102"/>
            <a:ext cx="3783409" cy="216000"/>
          </a:xfrm>
          <a:prstGeom prst="rect">
            <a:avLst/>
          </a:prstGeom>
        </p:spPr>
        <p:txBody>
          <a:bodyPr vert="horz" lIns="0" tIns="0" rIns="0" bIns="0" rtlCol="0" anchor="t" anchorCtr="0">
            <a:noAutofit/>
          </a:bodyPr>
          <a:lstStyle>
            <a:lvl1pPr marL="0" indent="0" algn="l" defTabSz="914400" rtl="0" eaLnBrk="1" latinLnBrk="0" hangingPunct="1">
              <a:lnSpc>
                <a:spcPct val="111000"/>
              </a:lnSpc>
              <a:spcBef>
                <a:spcPts val="0"/>
              </a:spcBef>
              <a:spcAft>
                <a:spcPts val="0"/>
              </a:spcAft>
              <a:buFont typeface="Arial" panose="020B0604020202020204" pitchFamily="34" charset="0"/>
              <a:buNone/>
              <a:defRPr sz="1200" kern="1200">
                <a:solidFill>
                  <a:schemeClr val="tx1"/>
                </a:solidFill>
                <a:latin typeface="+mj-lt"/>
                <a:ea typeface="+mn-ea"/>
                <a:cs typeface="+mn-cs"/>
              </a:defRPr>
            </a:lvl1pPr>
            <a:lvl2pPr marL="0" indent="0" algn="l" defTabSz="914400" rtl="0" eaLnBrk="1" latinLnBrk="0" hangingPunct="1">
              <a:lnSpc>
                <a:spcPct val="111000"/>
              </a:lnSpc>
              <a:spcBef>
                <a:spcPts val="0"/>
              </a:spcBef>
              <a:spcAft>
                <a:spcPts val="0"/>
              </a:spcAft>
              <a:buFont typeface="Arial" panose="020B0604020202020204" pitchFamily="34" charset="0"/>
              <a:buNone/>
              <a:defRPr sz="1200" b="0" kern="1200">
                <a:solidFill>
                  <a:schemeClr val="tx1"/>
                </a:solidFill>
                <a:latin typeface="+mj-lt"/>
                <a:ea typeface="+mn-ea"/>
                <a:cs typeface="+mn-cs"/>
              </a:defRPr>
            </a:lvl2pPr>
            <a:lvl3pPr marL="0" indent="0" algn="l" defTabSz="914400" rtl="0" eaLnBrk="1" latinLnBrk="0" hangingPunct="1">
              <a:lnSpc>
                <a:spcPct val="111000"/>
              </a:lnSpc>
              <a:spcBef>
                <a:spcPts val="0"/>
              </a:spcBef>
              <a:spcAft>
                <a:spcPts val="0"/>
              </a:spcAft>
              <a:buSzPct val="80000"/>
              <a:buFont typeface="Arial" panose="020B0604020202020204" pitchFamily="34" charset="0"/>
              <a:buNone/>
              <a:defRPr sz="1200" kern="1200">
                <a:solidFill>
                  <a:schemeClr val="tx1"/>
                </a:solidFill>
                <a:latin typeface="+mj-lt"/>
                <a:ea typeface="+mn-ea"/>
                <a:cs typeface="+mn-cs"/>
              </a:defRPr>
            </a:lvl3pPr>
            <a:lvl4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4pPr>
            <a:lvl5pPr marL="0" indent="0" algn="l" defTabSz="914400" rtl="0" eaLnBrk="1" latinLnBrk="0" hangingPunct="1">
              <a:lnSpc>
                <a:spcPct val="111000"/>
              </a:lnSpc>
              <a:spcBef>
                <a:spcPts val="0"/>
              </a:spcBef>
              <a:spcAft>
                <a:spcPts val="0"/>
              </a:spcAft>
              <a:buFont typeface="Symbol" panose="05050102010706020507" pitchFamily="18" charset="2"/>
              <a:buNone/>
              <a:defRPr sz="1200" kern="1200">
                <a:solidFill>
                  <a:schemeClr val="tx1"/>
                </a:solidFill>
                <a:latin typeface="+mj-lt"/>
                <a:ea typeface="+mn-ea"/>
                <a:cs typeface="+mn-cs"/>
              </a:defRPr>
            </a:lvl5pPr>
            <a:lvl6pPr marL="30600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n-lt"/>
                <a:ea typeface="+mn-ea"/>
                <a:cs typeface="+mn-cs"/>
              </a:defRPr>
            </a:lvl7pPr>
            <a:lvl8pPr marL="0" indent="0" algn="l" defTabSz="914400" rtl="0" eaLnBrk="1" latinLnBrk="0" hangingPunct="1">
              <a:lnSpc>
                <a:spcPct val="100000"/>
              </a:lnSpc>
              <a:spcBef>
                <a:spcPts val="0"/>
              </a:spcBef>
              <a:spcAft>
                <a:spcPts val="0"/>
              </a:spcAft>
              <a:buFont typeface="Symbol" panose="05050102010706020507" pitchFamily="18" charset="2"/>
              <a:buNone/>
              <a:defRPr sz="1600" kern="1200">
                <a:solidFill>
                  <a:schemeClr val="tx1"/>
                </a:solidFill>
                <a:latin typeface="+mj-lt"/>
                <a:ea typeface="+mn-ea"/>
                <a:cs typeface="+mn-cs"/>
              </a:defRPr>
            </a:lvl8pPr>
            <a:lvl9pPr marL="0" indent="0" algn="l" defTabSz="914400" rtl="0" eaLnBrk="1" latinLnBrk="0" hangingPunct="1">
              <a:lnSpc>
                <a:spcPct val="100000"/>
              </a:lnSpc>
              <a:spcBef>
                <a:spcPts val="0"/>
              </a:spcBef>
              <a:spcAft>
                <a:spcPts val="0"/>
              </a:spcAft>
              <a:buFont typeface="Symbol" panose="05050102010706020507" pitchFamily="18" charset="2"/>
              <a:buNone/>
              <a:defRPr sz="1400" kern="1200">
                <a:solidFill>
                  <a:schemeClr val="tx1"/>
                </a:solidFill>
                <a:latin typeface="+mj-lt"/>
                <a:ea typeface="+mn-ea"/>
                <a:cs typeface="+mn-cs"/>
              </a:defRPr>
            </a:lvl9pPr>
          </a:lstStyle>
          <a:p>
            <a:pPr algn="r"/>
            <a:r>
              <a:rPr lang="de-DE" dirty="0"/>
              <a:t>Quelle: SLUB</a:t>
            </a:r>
          </a:p>
        </p:txBody>
      </p:sp>
      <p:sp>
        <p:nvSpPr>
          <p:cNvPr id="20" name="Ellipse 19">
            <a:extLst>
              <a:ext uri="{FF2B5EF4-FFF2-40B4-BE49-F238E27FC236}">
                <a16:creationId xmlns:a16="http://schemas.microsoft.com/office/drawing/2014/main" id="{1303E26A-4466-311A-C13F-5837CEF4212D}"/>
              </a:ext>
            </a:extLst>
          </p:cNvPr>
          <p:cNvSpPr/>
          <p:nvPr/>
        </p:nvSpPr>
        <p:spPr>
          <a:xfrm>
            <a:off x="541338" y="1918049"/>
            <a:ext cx="1800000" cy="1800000"/>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493813D6-467F-1DC8-4325-C6FAAA90115A}"/>
              </a:ext>
            </a:extLst>
          </p:cNvPr>
          <p:cNvSpPr/>
          <p:nvPr/>
        </p:nvSpPr>
        <p:spPr>
          <a:xfrm>
            <a:off x="-121920" y="1659306"/>
            <a:ext cx="13395960" cy="4333556"/>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rechts 14">
            <a:extLst>
              <a:ext uri="{FF2B5EF4-FFF2-40B4-BE49-F238E27FC236}">
                <a16:creationId xmlns:a16="http://schemas.microsoft.com/office/drawing/2014/main" id="{E87BC10A-E4BF-131D-607C-A93B58B16CFE}"/>
              </a:ext>
            </a:extLst>
          </p:cNvPr>
          <p:cNvSpPr/>
          <p:nvPr/>
        </p:nvSpPr>
        <p:spPr>
          <a:xfrm>
            <a:off x="4404146" y="2163153"/>
            <a:ext cx="1569407" cy="13449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extLst>
              <a:ext uri="{FF2B5EF4-FFF2-40B4-BE49-F238E27FC236}">
                <a16:creationId xmlns:a16="http://schemas.microsoft.com/office/drawing/2014/main" id="{81CAAD90-F7BD-30A3-4FAD-C10759A829B5}"/>
              </a:ext>
            </a:extLst>
          </p:cNvPr>
          <p:cNvSpPr/>
          <p:nvPr/>
        </p:nvSpPr>
        <p:spPr>
          <a:xfrm>
            <a:off x="4271169" y="1937973"/>
            <a:ext cx="1800000" cy="1800000"/>
          </a:xfrm>
          <a:prstGeom prst="ellipse">
            <a:avLst/>
          </a:prstGeom>
          <a:blipFill dpi="0" rotWithShape="1">
            <a:blip r:embed="rId8">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922A663C-B36C-499C-18BF-896A76A71D46}"/>
              </a:ext>
            </a:extLst>
          </p:cNvPr>
          <p:cNvSpPr txBox="1"/>
          <p:nvPr/>
        </p:nvSpPr>
        <p:spPr>
          <a:xfrm>
            <a:off x="6229326" y="2469618"/>
            <a:ext cx="1422342" cy="681950"/>
          </a:xfrm>
          <a:prstGeom prst="rect">
            <a:avLst/>
          </a:prstGeom>
          <a:noFill/>
        </p:spPr>
        <p:txBody>
          <a:bodyPr wrap="square" lIns="0" tIns="0" rIns="0" bIns="0" rtlCol="0">
            <a:noAutofit/>
          </a:bodyPr>
          <a:lstStyle/>
          <a:p>
            <a:pPr>
              <a:lnSpc>
                <a:spcPct val="100000"/>
              </a:lnSpc>
              <a:spcAft>
                <a:spcPts val="200"/>
              </a:spcAft>
            </a:pPr>
            <a:r>
              <a:rPr lang="de-DE" sz="1300" b="1" dirty="0">
                <a:latin typeface="+mj-lt"/>
              </a:rPr>
              <a:t>Modul 2:</a:t>
            </a:r>
          </a:p>
          <a:p>
            <a:pPr>
              <a:lnSpc>
                <a:spcPct val="100000"/>
              </a:lnSpc>
              <a:spcAft>
                <a:spcPts val="200"/>
              </a:spcAft>
            </a:pPr>
            <a:r>
              <a:rPr lang="de-DE" sz="1300" dirty="0">
                <a:latin typeface="+mj-lt"/>
              </a:rPr>
              <a:t>Sichtbarmachen:</a:t>
            </a:r>
          </a:p>
          <a:p>
            <a:pPr>
              <a:lnSpc>
                <a:spcPct val="100000"/>
              </a:lnSpc>
              <a:spcAft>
                <a:spcPts val="200"/>
              </a:spcAft>
            </a:pPr>
            <a:r>
              <a:rPr lang="de-DE" sz="1300" dirty="0">
                <a:latin typeface="+mj-lt"/>
              </a:rPr>
              <a:t>Fokus Online</a:t>
            </a:r>
          </a:p>
        </p:txBody>
      </p:sp>
    </p:spTree>
    <p:extLst>
      <p:ext uri="{BB962C8B-B14F-4D97-AF65-F5344CB8AC3E}">
        <p14:creationId xmlns:p14="http://schemas.microsoft.com/office/powerpoint/2010/main" val="39326697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8.33333E-7 4.07407E-6 L 0.14766 -0.00093 " pathEditMode="relative" rAng="0" ptsTypes="AA">
                                      <p:cBhvr>
                                        <p:cTn id="6" dur="1250" fill="hold"/>
                                        <p:tgtEl>
                                          <p:spTgt spid="15"/>
                                        </p:tgtEl>
                                        <p:attrNameLst>
                                          <p:attrName>ppt_x</p:attrName>
                                          <p:attrName>ppt_y</p:attrName>
                                        </p:attrNameLst>
                                      </p:cBhvr>
                                      <p:rCtr x="7383" y="-46"/>
                                    </p:animMotion>
                                  </p:childTnLst>
                                </p:cTn>
                              </p:par>
                              <p:par>
                                <p:cTn id="7" presetID="1" presetClass="entr" presetSubtype="0" fill="hold" grpId="0" nodeType="withEffect">
                                  <p:stCondLst>
                                    <p:cond delay="0"/>
                                  </p:stCondLst>
                                  <p:childTnLst>
                                    <p:set>
                                      <p:cBhvr>
                                        <p:cTn id="8" dur="1" fill="hold">
                                          <p:stCondLst>
                                            <p:cond delay="124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0" grpId="0"/>
    </p:bldLst>
  </p:timing>
  <p:extLst>
    <p:ext uri="{6950BFC3-D8DA-4A85-94F7-54DA5524770B}">
      <p188:commentRel xmlns:p188="http://schemas.microsoft.com/office/powerpoint/2018/8/main" r:id="rId3"/>
    </p:ext>
  </p:extLst>
</p:sld>
</file>

<file path=ppt/theme/theme1.xml><?xml version="1.0" encoding="utf-8"?>
<a:theme xmlns:a="http://schemas.openxmlformats.org/drawingml/2006/main" name="Office">
  <a:themeElements>
    <a:clrScheme name="TU_Bauingenieurinnen">
      <a:dk1>
        <a:sysClr val="windowText" lastClr="000000"/>
      </a:dk1>
      <a:lt1>
        <a:sysClr val="window" lastClr="FFFFFF"/>
      </a:lt1>
      <a:dk2>
        <a:srgbClr val="979EF1"/>
      </a:dk2>
      <a:lt2>
        <a:srgbClr val="A3D8FF"/>
      </a:lt2>
      <a:accent1>
        <a:srgbClr val="FFFF4D"/>
      </a:accent1>
      <a:accent2>
        <a:srgbClr val="66BFFF"/>
      </a:accent2>
      <a:accent3>
        <a:srgbClr val="515EE8"/>
      </a:accent3>
      <a:accent4>
        <a:srgbClr val="464646"/>
      </a:accent4>
      <a:accent5>
        <a:srgbClr val="969696"/>
      </a:accent5>
      <a:accent6>
        <a:srgbClr val="DEDDDD"/>
      </a:accent6>
      <a:hlink>
        <a:srgbClr val="000000"/>
      </a:hlink>
      <a:folHlink>
        <a:srgbClr val="000000"/>
      </a:folHlink>
    </a:clrScheme>
    <a:fontScheme name="TU Bauingenieurinnen">
      <a:majorFont>
        <a:latin typeface="Corbel"/>
        <a:ea typeface=""/>
        <a:cs typeface=""/>
      </a:majorFont>
      <a:minorFont>
        <a:latin typeface="Cambr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a:defPPr>
      </a:lstStyle>
    </a:txDef>
  </a:objectDefaults>
  <a:extraClrSchemeLst/>
  <a:extLst>
    <a:ext uri="{05A4C25C-085E-4340-85A3-A5531E510DB2}">
      <thm15:themeFamily xmlns:thm15="http://schemas.microsoft.com/office/thememl/2012/main" name="TU_Bauingenieurinnen_20230228" id="{19F312F3-7905-48C4-AD67-486EA84FDEAD}" vid="{84B6E7A2-94F5-4601-B6B9-95E09B9CF8A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a28717a0-08d0-4290-bcbb-38b19cecca6e">KEFSYDYK25EN-1086065979-718</_dlc_DocId>
    <_dlc_DocIdUrl xmlns="a28717a0-08d0-4290-bcbb-38b19cecca6e">
      <Url>https://sharepoint.tu-dresden.de/projects/vision2028/_layouts/15/DocIdRedir.aspx?ID=KEFSYDYK25EN-1086065979-718</Url>
      <Description>KEFSYDYK25EN-1086065979-718</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kument" ma:contentTypeID="0x010100205DAC4D462BA742AE9C7E7E03F39BCC" ma:contentTypeVersion="1" ma:contentTypeDescription="Ein neues Dokument erstellen." ma:contentTypeScope="" ma:versionID="a169eb01a308979957f2f7237bf9be94">
  <xsd:schema xmlns:xsd="http://www.w3.org/2001/XMLSchema" xmlns:xs="http://www.w3.org/2001/XMLSchema" xmlns:p="http://schemas.microsoft.com/office/2006/metadata/properties" xmlns:ns2="a28717a0-08d0-4290-bcbb-38b19cecca6e" targetNamespace="http://schemas.microsoft.com/office/2006/metadata/properties" ma:root="true" ma:fieldsID="72fcea8dfbf1867e7e215df800e48ed0" ns2:_="">
    <xsd:import namespace="a28717a0-08d0-4290-bcbb-38b19cecca6e"/>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8717a0-08d0-4290-bcbb-38b19cecca6e" elementFormDefault="qualified">
    <xsd:import namespace="http://schemas.microsoft.com/office/2006/documentManagement/types"/>
    <xsd:import namespace="http://schemas.microsoft.com/office/infopath/2007/PartnerControls"/>
    <xsd:element name="_dlc_DocId" ma:index="8" nillable="true" ma:displayName="Wert der Dokument-ID" ma:description="Der Wert der diesem Element zugewiesenen Dokument-ID." ma:internalName="_dlc_DocId" ma:readOnly="true">
      <xsd:simpleType>
        <xsd:restriction base="dms:Text"/>
      </xsd:simpleType>
    </xsd:element>
    <xsd:element name="_dlc_DocIdUrl" ma:index="9" nillable="true" ma:displayName="Dokument-ID" ma:description="Permanenter Hyperlink zu diesem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Beständige ID" ma:description="ID beim Hinzufügen beibehalten."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7A4A67-AEE9-4B44-8F45-179F9FA7646F}">
  <ds:schemaRefs>
    <ds:schemaRef ds:uri="http://schemas.microsoft.com/sharepoint/events"/>
  </ds:schemaRefs>
</ds:datastoreItem>
</file>

<file path=customXml/itemProps2.xml><?xml version="1.0" encoding="utf-8"?>
<ds:datastoreItem xmlns:ds="http://schemas.openxmlformats.org/officeDocument/2006/customXml" ds:itemID="{88F72C1C-F956-45FA-89F9-7FC2CE20EEEF}">
  <ds:schemaRefs>
    <ds:schemaRef ds:uri="http://schemas.microsoft.com/office/2006/metadata/properties"/>
    <ds:schemaRef ds:uri="http://schemas.microsoft.com/office/infopath/2007/PartnerControls"/>
    <ds:schemaRef ds:uri="a28717a0-08d0-4290-bcbb-38b19cecca6e"/>
  </ds:schemaRefs>
</ds:datastoreItem>
</file>

<file path=customXml/itemProps3.xml><?xml version="1.0" encoding="utf-8"?>
<ds:datastoreItem xmlns:ds="http://schemas.openxmlformats.org/officeDocument/2006/customXml" ds:itemID="{5FA8DF88-476A-4FC2-9962-D26FE5FDE71C}">
  <ds:schemaRefs>
    <ds:schemaRef ds:uri="http://schemas.microsoft.com/sharepoint/v3/contenttype/forms"/>
  </ds:schemaRefs>
</ds:datastoreItem>
</file>

<file path=customXml/itemProps4.xml><?xml version="1.0" encoding="utf-8"?>
<ds:datastoreItem xmlns:ds="http://schemas.openxmlformats.org/officeDocument/2006/customXml" ds:itemID="{7E3BC4EE-13D4-41C8-8657-C6D1C9879D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28717a0-08d0-4290-bcbb-38b19cecca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TU_Bauingenieurinnen_20230228</Template>
  <TotalTime>0</TotalTime>
  <Words>3483</Words>
  <Application>Microsoft Office PowerPoint</Application>
  <PresentationFormat>Breitbild</PresentationFormat>
  <Paragraphs>563</Paragraphs>
  <Slides>39</Slides>
  <Notes>35</Notes>
  <HiddenSlides>0</HiddenSlides>
  <MMClips>3</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39</vt:i4>
      </vt:variant>
    </vt:vector>
  </HeadingPairs>
  <TitlesOfParts>
    <vt:vector size="47" baseType="lpstr">
      <vt:lpstr>Arial</vt:lpstr>
      <vt:lpstr>Calibri</vt:lpstr>
      <vt:lpstr>Cambria</vt:lpstr>
      <vt:lpstr>Corbel</vt:lpstr>
      <vt:lpstr>Noto Sans</vt:lpstr>
      <vt:lpstr>Symbol</vt:lpstr>
      <vt:lpstr>Wingdings</vt:lpstr>
      <vt:lpstr>Office</vt:lpstr>
      <vt:lpstr>Bauingenieurinnen:  Früher bis Heute – Vision2028</vt:lpstr>
      <vt:lpstr>1. Team Vision2028</vt:lpstr>
      <vt:lpstr>Wer sind wir?</vt:lpstr>
      <vt:lpstr>Was ist unser Projekt BAUINGENIEURINNEN</vt:lpstr>
      <vt:lpstr>2. Vorgehensweise</vt:lpstr>
      <vt:lpstr>Modulübersicht</vt:lpstr>
      <vt:lpstr>Modulübersicht</vt:lpstr>
      <vt:lpstr>Modulübersicht</vt:lpstr>
      <vt:lpstr>Modulübersicht</vt:lpstr>
      <vt:lpstr>Modulübersicht</vt:lpstr>
      <vt:lpstr>Modulübersicht</vt:lpstr>
      <vt:lpstr>Modulübersicht</vt:lpstr>
      <vt:lpstr>Modulübersicht</vt:lpstr>
      <vt:lpstr>Modulübersicht</vt:lpstr>
      <vt:lpstr>Modulübersicht</vt:lpstr>
      <vt:lpstr>3. Unsere Errungenschaften</vt:lpstr>
      <vt:lpstr>Was wir bisher erreicht haben:</vt:lpstr>
      <vt:lpstr>Was wir bisher erreicht haben: Modul 1 – Recherche Dissertationen, Patente, Ämter,...  </vt:lpstr>
      <vt:lpstr>Was wir bisher erreicht haben: Modul 1 – Recherche Dissertationen, Patente, Ämter,...</vt:lpstr>
      <vt:lpstr>Thea Luchterhand</vt:lpstr>
      <vt:lpstr>Thea Luchterhand geb. Rott</vt:lpstr>
      <vt:lpstr>Thea Luchterhand geb. Rott</vt:lpstr>
      <vt:lpstr>Thea Luchterhand geb. Rott</vt:lpstr>
      <vt:lpstr>Paula Sperle</vt:lpstr>
      <vt:lpstr>Paula Sperle geb. Mayer</vt:lpstr>
      <vt:lpstr>Paula Sperle geb. Mayer</vt:lpstr>
      <vt:lpstr>Paula Sperle geb. Mayer</vt:lpstr>
      <vt:lpstr>Was wir bisher erreicht haben:</vt:lpstr>
      <vt:lpstr>Was wir bisher erreicht haben:</vt:lpstr>
      <vt:lpstr>Was wir bisher erreicht haben:</vt:lpstr>
      <vt:lpstr>Was wir bisher erreicht haben:</vt:lpstr>
      <vt:lpstr>  4. Ausblick,  Netzwerk und Vernetzungsgruppe</vt:lpstr>
      <vt:lpstr>Warum ist Vision2028 so wichtig?</vt:lpstr>
      <vt:lpstr>Anstehende Termine</vt:lpstr>
      <vt:lpstr>Social Media Kanäle</vt:lpstr>
      <vt:lpstr>Netzwerkinformationen auf der Website</vt:lpstr>
      <vt:lpstr>Umfrage Welche Veranstaltungen wünscht ihr euch für die Zukunft?</vt:lpstr>
      <vt:lpstr>Vielen Dank!</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der Präsentation ohne Bild Corbel 36 pt</dc:title>
  <dc:creator>Annika Herdan</dc:creator>
  <cp:lastModifiedBy>Annika Herdan</cp:lastModifiedBy>
  <cp:revision>39</cp:revision>
  <dcterms:created xsi:type="dcterms:W3CDTF">2023-10-11T12:16:10Z</dcterms:created>
  <dcterms:modified xsi:type="dcterms:W3CDTF">2023-12-05T13:04:35Z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0x010100205DAC4D462BA742AE9C7E7E03F39BCC</vt:lpwstr>
  </property>
  <property fmtid="{D5CDD505-2E9C-101B-9397-08002B2CF9AE}" pid="3" name="_dlc_DocIdItemGuid">
    <vt:lpwstr>9edabd44-4a71-4a83-af6c-8a64a6cb3b37</vt:lpwstr>
  </property>
</Properties>
</file>