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  <p:sldMasterId id="2147483924" r:id="rId2"/>
  </p:sldMasterIdLst>
  <p:sldIdLst>
    <p:sldId id="256" r:id="rId3"/>
    <p:sldId id="259" r:id="rId4"/>
    <p:sldId id="258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Cambria Math" panose="02040503050406030204" pitchFamily="18" charset="0"/>
      <p:regular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4D4C6F-CAC5-4C3A-AFBD-5C5CD61246C5}" v="2320" dt="2023-10-19T13:06:06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dwig Brandt" userId="744be4a2ca156140" providerId="LiveId" clId="{0D4D4C6F-CAC5-4C3A-AFBD-5C5CD61246C5}"/>
    <pc:docChg chg="undo custSel addSld delSld modSld sldOrd">
      <pc:chgData name="Ludwig Brandt" userId="744be4a2ca156140" providerId="LiveId" clId="{0D4D4C6F-CAC5-4C3A-AFBD-5C5CD61246C5}" dt="2023-10-21T12:49:50.346" v="5729" actId="1076"/>
      <pc:docMkLst>
        <pc:docMk/>
      </pc:docMkLst>
      <pc:sldChg chg="addSp delSp modSp mod">
        <pc:chgData name="Ludwig Brandt" userId="744be4a2ca156140" providerId="LiveId" clId="{0D4D4C6F-CAC5-4C3A-AFBD-5C5CD61246C5}" dt="2023-10-17T17:27:08.886" v="5693" actId="478"/>
        <pc:sldMkLst>
          <pc:docMk/>
          <pc:sldMk cId="3787433130" sldId="256"/>
        </pc:sldMkLst>
        <pc:spChg chg="del mod">
          <ac:chgData name="Ludwig Brandt" userId="744be4a2ca156140" providerId="LiveId" clId="{0D4D4C6F-CAC5-4C3A-AFBD-5C5CD61246C5}" dt="2023-10-17T17:27:05.820" v="5692" actId="478"/>
          <ac:spMkLst>
            <pc:docMk/>
            <pc:sldMk cId="3787433130" sldId="256"/>
            <ac:spMk id="6" creationId="{4F2F3CFF-93E2-985D-A116-7C6920D89B20}"/>
          </ac:spMkLst>
        </pc:spChg>
        <pc:spChg chg="add del mod">
          <ac:chgData name="Ludwig Brandt" userId="744be4a2ca156140" providerId="LiveId" clId="{0D4D4C6F-CAC5-4C3A-AFBD-5C5CD61246C5}" dt="2023-10-17T17:27:08.886" v="5693" actId="478"/>
          <ac:spMkLst>
            <pc:docMk/>
            <pc:sldMk cId="3787433130" sldId="256"/>
            <ac:spMk id="7" creationId="{D6B70022-BEB6-D1DC-7FF8-B72B2CD2AC6C}"/>
          </ac:spMkLst>
        </pc:spChg>
      </pc:sldChg>
      <pc:sldChg chg="addSp modSp del">
        <pc:chgData name="Ludwig Brandt" userId="744be4a2ca156140" providerId="LiveId" clId="{0D4D4C6F-CAC5-4C3A-AFBD-5C5CD61246C5}" dt="2023-10-21T12:41:29.602" v="5726" actId="2696"/>
        <pc:sldMkLst>
          <pc:docMk/>
          <pc:sldMk cId="1392184171" sldId="257"/>
        </pc:sldMkLst>
        <pc:spChg chg="add mod">
          <ac:chgData name="Ludwig Brandt" userId="744be4a2ca156140" providerId="LiveId" clId="{0D4D4C6F-CAC5-4C3A-AFBD-5C5CD61246C5}" dt="2023-10-14T10:03:48.014" v="2269"/>
          <ac:spMkLst>
            <pc:docMk/>
            <pc:sldMk cId="1392184171" sldId="257"/>
            <ac:spMk id="2" creationId="{E743AEA0-3E62-BBBC-F282-53DB09B91F87}"/>
          </ac:spMkLst>
        </pc:spChg>
      </pc:sldChg>
      <pc:sldChg chg="addSp modSp mod">
        <pc:chgData name="Ludwig Brandt" userId="744be4a2ca156140" providerId="LiveId" clId="{0D4D4C6F-CAC5-4C3A-AFBD-5C5CD61246C5}" dt="2023-10-14T10:03:34.666" v="2265" actId="208"/>
        <pc:sldMkLst>
          <pc:docMk/>
          <pc:sldMk cId="785508690" sldId="258"/>
        </pc:sldMkLst>
        <pc:spChg chg="mod">
          <ac:chgData name="Ludwig Brandt" userId="744be4a2ca156140" providerId="LiveId" clId="{0D4D4C6F-CAC5-4C3A-AFBD-5C5CD61246C5}" dt="2023-10-14T07:27:12.497" v="5" actId="255"/>
          <ac:spMkLst>
            <pc:docMk/>
            <pc:sldMk cId="785508690" sldId="258"/>
            <ac:spMk id="2" creationId="{D79CD7EB-3CE8-6082-9048-8F5143714805}"/>
          </ac:spMkLst>
        </pc:spChg>
        <pc:spChg chg="add mod">
          <ac:chgData name="Ludwig Brandt" userId="744be4a2ca156140" providerId="LiveId" clId="{0D4D4C6F-CAC5-4C3A-AFBD-5C5CD61246C5}" dt="2023-10-14T07:45:28.928" v="584" actId="115"/>
          <ac:spMkLst>
            <pc:docMk/>
            <pc:sldMk cId="785508690" sldId="258"/>
            <ac:spMk id="3" creationId="{D044D895-53C1-1A1E-77D8-5E041650B276}"/>
          </ac:spMkLst>
        </pc:spChg>
        <pc:spChg chg="add mod">
          <ac:chgData name="Ludwig Brandt" userId="744be4a2ca156140" providerId="LiveId" clId="{0D4D4C6F-CAC5-4C3A-AFBD-5C5CD61246C5}" dt="2023-10-14T07:45:31.983" v="585" actId="115"/>
          <ac:spMkLst>
            <pc:docMk/>
            <pc:sldMk cId="785508690" sldId="258"/>
            <ac:spMk id="5" creationId="{49B5E36A-5D28-992D-7979-E857D36FF5EF}"/>
          </ac:spMkLst>
        </pc:spChg>
        <pc:spChg chg="add mod">
          <ac:chgData name="Ludwig Brandt" userId="744be4a2ca156140" providerId="LiveId" clId="{0D4D4C6F-CAC5-4C3A-AFBD-5C5CD61246C5}" dt="2023-10-14T10:03:34.666" v="2265" actId="208"/>
          <ac:spMkLst>
            <pc:docMk/>
            <pc:sldMk cId="785508690" sldId="258"/>
            <ac:spMk id="6" creationId="{9418968C-8CBC-C1FE-D684-8A98A9459CF7}"/>
          </ac:spMkLst>
        </pc:spChg>
      </pc:sldChg>
      <pc:sldChg chg="addSp modSp">
        <pc:chgData name="Ludwig Brandt" userId="744be4a2ca156140" providerId="LiveId" clId="{0D4D4C6F-CAC5-4C3A-AFBD-5C5CD61246C5}" dt="2023-10-14T10:03:46.262" v="2268"/>
        <pc:sldMkLst>
          <pc:docMk/>
          <pc:sldMk cId="2030926846" sldId="259"/>
        </pc:sldMkLst>
        <pc:spChg chg="add mod">
          <ac:chgData name="Ludwig Brandt" userId="744be4a2ca156140" providerId="LiveId" clId="{0D4D4C6F-CAC5-4C3A-AFBD-5C5CD61246C5}" dt="2023-10-14T10:03:46.262" v="2268"/>
          <ac:spMkLst>
            <pc:docMk/>
            <pc:sldMk cId="2030926846" sldId="259"/>
            <ac:spMk id="2" creationId="{8A84331F-3ED6-C34C-0AA4-2745033F4BAC}"/>
          </ac:spMkLst>
        </pc:spChg>
      </pc:sldChg>
      <pc:sldChg chg="addSp delSp modSp add mod ord">
        <pc:chgData name="Ludwig Brandt" userId="744be4a2ca156140" providerId="LiveId" clId="{0D4D4C6F-CAC5-4C3A-AFBD-5C5CD61246C5}" dt="2023-10-14T10:03:41.263" v="2266"/>
        <pc:sldMkLst>
          <pc:docMk/>
          <pc:sldMk cId="837078978" sldId="260"/>
        </pc:sldMkLst>
        <pc:spChg chg="add mod">
          <ac:chgData name="Ludwig Brandt" userId="744be4a2ca156140" providerId="LiveId" clId="{0D4D4C6F-CAC5-4C3A-AFBD-5C5CD61246C5}" dt="2023-10-14T07:26:08.944" v="4"/>
          <ac:spMkLst>
            <pc:docMk/>
            <pc:sldMk cId="837078978" sldId="260"/>
            <ac:spMk id="2" creationId="{3557020F-F8ED-6CA1-834F-E0A8E9B43B9C}"/>
          </ac:spMkLst>
        </pc:spChg>
        <pc:spChg chg="del">
          <ac:chgData name="Ludwig Brandt" userId="744be4a2ca156140" providerId="LiveId" clId="{0D4D4C6F-CAC5-4C3A-AFBD-5C5CD61246C5}" dt="2023-10-14T07:26:08.538" v="3" actId="478"/>
          <ac:spMkLst>
            <pc:docMk/>
            <pc:sldMk cId="837078978" sldId="260"/>
            <ac:spMk id="4" creationId="{4E6ADD41-E212-642A-1561-48935AB71534}"/>
          </ac:spMkLst>
        </pc:spChg>
        <pc:spChg chg="del mod">
          <ac:chgData name="Ludwig Brandt" userId="744be4a2ca156140" providerId="LiveId" clId="{0D4D4C6F-CAC5-4C3A-AFBD-5C5CD61246C5}" dt="2023-10-14T07:32:06.033" v="129" actId="478"/>
          <ac:spMkLst>
            <pc:docMk/>
            <pc:sldMk cId="837078978" sldId="260"/>
            <ac:spMk id="5" creationId="{049E3D7E-69EB-8614-951B-F2E4929B0050}"/>
          </ac:spMkLst>
        </pc:spChg>
        <pc:spChg chg="add mod">
          <ac:chgData name="Ludwig Brandt" userId="744be4a2ca156140" providerId="LiveId" clId="{0D4D4C6F-CAC5-4C3A-AFBD-5C5CD61246C5}" dt="2023-10-14T10:03:41.263" v="2266"/>
          <ac:spMkLst>
            <pc:docMk/>
            <pc:sldMk cId="837078978" sldId="260"/>
            <ac:spMk id="6" creationId="{04AB2EA5-E815-E3C4-FE54-4CA3C7A87D8B}"/>
          </ac:spMkLst>
        </pc:spChg>
        <pc:graphicFrameChg chg="add mod modGraphic">
          <ac:chgData name="Ludwig Brandt" userId="744be4a2ca156140" providerId="LiveId" clId="{0D4D4C6F-CAC5-4C3A-AFBD-5C5CD61246C5}" dt="2023-10-14T09:05:59.571" v="666" actId="14734"/>
          <ac:graphicFrameMkLst>
            <pc:docMk/>
            <pc:sldMk cId="837078978" sldId="260"/>
            <ac:graphicFrameMk id="3" creationId="{D4572632-18C6-F4EC-8E61-08C2E0E022BD}"/>
          </ac:graphicFrameMkLst>
        </pc:graphicFrameChg>
      </pc:sldChg>
      <pc:sldChg chg="addSp delSp modSp add mod ord modAnim">
        <pc:chgData name="Ludwig Brandt" userId="744be4a2ca156140" providerId="LiveId" clId="{0D4D4C6F-CAC5-4C3A-AFBD-5C5CD61246C5}" dt="2023-10-15T11:59:04.050" v="5411" actId="14100"/>
        <pc:sldMkLst>
          <pc:docMk/>
          <pc:sldMk cId="2771573851" sldId="261"/>
        </pc:sldMkLst>
        <pc:spChg chg="add mod">
          <ac:chgData name="Ludwig Brandt" userId="744be4a2ca156140" providerId="LiveId" clId="{0D4D4C6F-CAC5-4C3A-AFBD-5C5CD61246C5}" dt="2023-10-14T09:56:23.150" v="2184" actId="207"/>
          <ac:spMkLst>
            <pc:docMk/>
            <pc:sldMk cId="2771573851" sldId="261"/>
            <ac:spMk id="3" creationId="{08B6E6A7-9260-C9DF-493E-C078957C1566}"/>
          </ac:spMkLst>
        </pc:spChg>
        <pc:spChg chg="mod">
          <ac:chgData name="Ludwig Brandt" userId="744be4a2ca156140" providerId="LiveId" clId="{0D4D4C6F-CAC5-4C3A-AFBD-5C5CD61246C5}" dt="2023-10-14T09:06:48.172" v="678" actId="115"/>
          <ac:spMkLst>
            <pc:docMk/>
            <pc:sldMk cId="2771573851" sldId="261"/>
            <ac:spMk id="4" creationId="{4E6ADD41-E212-642A-1561-48935AB71534}"/>
          </ac:spMkLst>
        </pc:spChg>
        <pc:spChg chg="mod">
          <ac:chgData name="Ludwig Brandt" userId="744be4a2ca156140" providerId="LiveId" clId="{0D4D4C6F-CAC5-4C3A-AFBD-5C5CD61246C5}" dt="2023-10-15T11:59:04.050" v="5411" actId="14100"/>
          <ac:spMkLst>
            <pc:docMk/>
            <pc:sldMk cId="2771573851" sldId="261"/>
            <ac:spMk id="5" creationId="{049E3D7E-69EB-8614-951B-F2E4929B0050}"/>
          </ac:spMkLst>
        </pc:spChg>
        <pc:spChg chg="add mod">
          <ac:chgData name="Ludwig Brandt" userId="744be4a2ca156140" providerId="LiveId" clId="{0D4D4C6F-CAC5-4C3A-AFBD-5C5CD61246C5}" dt="2023-10-14T09:58:07.093" v="2227" actId="1076"/>
          <ac:spMkLst>
            <pc:docMk/>
            <pc:sldMk cId="2771573851" sldId="261"/>
            <ac:spMk id="7" creationId="{8806DE07-3346-AAE0-FD69-43FE401F04C5}"/>
          </ac:spMkLst>
        </pc:spChg>
        <pc:spChg chg="add mod">
          <ac:chgData name="Ludwig Brandt" userId="744be4a2ca156140" providerId="LiveId" clId="{0D4D4C6F-CAC5-4C3A-AFBD-5C5CD61246C5}" dt="2023-10-14T10:00:14.854" v="2235" actId="207"/>
          <ac:spMkLst>
            <pc:docMk/>
            <pc:sldMk cId="2771573851" sldId="261"/>
            <ac:spMk id="11" creationId="{D9F5834E-A016-D36E-0F3B-64D006E0CE46}"/>
          </ac:spMkLst>
        </pc:spChg>
        <pc:spChg chg="add mod">
          <ac:chgData name="Ludwig Brandt" userId="744be4a2ca156140" providerId="LiveId" clId="{0D4D4C6F-CAC5-4C3A-AFBD-5C5CD61246C5}" dt="2023-10-14T10:00:22.363" v="2239" actId="1076"/>
          <ac:spMkLst>
            <pc:docMk/>
            <pc:sldMk cId="2771573851" sldId="261"/>
            <ac:spMk id="13" creationId="{A1D306D6-2DCA-A25C-C176-30A693276DF6}"/>
          </ac:spMkLst>
        </pc:spChg>
        <pc:spChg chg="add mod">
          <ac:chgData name="Ludwig Brandt" userId="744be4a2ca156140" providerId="LiveId" clId="{0D4D4C6F-CAC5-4C3A-AFBD-5C5CD61246C5}" dt="2023-10-14T10:00:48.024" v="2250" actId="1038"/>
          <ac:spMkLst>
            <pc:docMk/>
            <pc:sldMk cId="2771573851" sldId="261"/>
            <ac:spMk id="14" creationId="{BE0307DB-3C18-6516-FE6E-66C638AB015C}"/>
          </ac:spMkLst>
        </pc:spChg>
        <pc:spChg chg="add mod">
          <ac:chgData name="Ludwig Brandt" userId="744be4a2ca156140" providerId="LiveId" clId="{0D4D4C6F-CAC5-4C3A-AFBD-5C5CD61246C5}" dt="2023-10-14T10:00:38.228" v="2247" actId="1038"/>
          <ac:spMkLst>
            <pc:docMk/>
            <pc:sldMk cId="2771573851" sldId="261"/>
            <ac:spMk id="15" creationId="{33827152-157D-FBA8-4C9B-16D4A3EC062E}"/>
          </ac:spMkLst>
        </pc:spChg>
        <pc:spChg chg="add mod">
          <ac:chgData name="Ludwig Brandt" userId="744be4a2ca156140" providerId="LiveId" clId="{0D4D4C6F-CAC5-4C3A-AFBD-5C5CD61246C5}" dt="2023-10-14T10:03:53.720" v="2271"/>
          <ac:spMkLst>
            <pc:docMk/>
            <pc:sldMk cId="2771573851" sldId="261"/>
            <ac:spMk id="16" creationId="{7A861EAC-F204-E8C8-C54C-41AA903B7ACC}"/>
          </ac:spMkLst>
        </pc:spChg>
        <pc:spChg chg="add mod">
          <ac:chgData name="Ludwig Brandt" userId="744be4a2ca156140" providerId="LiveId" clId="{0D4D4C6F-CAC5-4C3A-AFBD-5C5CD61246C5}" dt="2023-10-14T10:24:24.852" v="2475" actId="20577"/>
          <ac:spMkLst>
            <pc:docMk/>
            <pc:sldMk cId="2771573851" sldId="261"/>
            <ac:spMk id="17" creationId="{FCE8FFBA-58AA-A169-C285-7C61DACFDFD9}"/>
          </ac:spMkLst>
        </pc:spChg>
        <pc:cxnChg chg="add mod">
          <ac:chgData name="Ludwig Brandt" userId="744be4a2ca156140" providerId="LiveId" clId="{0D4D4C6F-CAC5-4C3A-AFBD-5C5CD61246C5}" dt="2023-10-14T09:58:44.887" v="2231" actId="1582"/>
          <ac:cxnSpMkLst>
            <pc:docMk/>
            <pc:sldMk cId="2771573851" sldId="261"/>
            <ac:cxnSpMk id="9" creationId="{2506D1B0-21AD-37FF-DE8D-065C17164516}"/>
          </ac:cxnSpMkLst>
        </pc:cxnChg>
        <pc:cxnChg chg="add mod">
          <ac:chgData name="Ludwig Brandt" userId="744be4a2ca156140" providerId="LiveId" clId="{0D4D4C6F-CAC5-4C3A-AFBD-5C5CD61246C5}" dt="2023-10-14T09:58:54.002" v="2233" actId="1076"/>
          <ac:cxnSpMkLst>
            <pc:docMk/>
            <pc:sldMk cId="2771573851" sldId="261"/>
            <ac:cxnSpMk id="10" creationId="{DF37E393-C250-5D2B-489B-69149D0F23E4}"/>
          </ac:cxnSpMkLst>
        </pc:cxnChg>
        <pc:cxnChg chg="add del mod">
          <ac:chgData name="Ludwig Brandt" userId="744be4a2ca156140" providerId="LiveId" clId="{0D4D4C6F-CAC5-4C3A-AFBD-5C5CD61246C5}" dt="2023-10-14T10:00:17.751" v="2237"/>
          <ac:cxnSpMkLst>
            <pc:docMk/>
            <pc:sldMk cId="2771573851" sldId="261"/>
            <ac:cxnSpMk id="12" creationId="{3919BB29-AAAF-37EB-8EFA-BF0888552C2C}"/>
          </ac:cxnSpMkLst>
        </pc:cxnChg>
      </pc:sldChg>
      <pc:sldChg chg="addSp delSp modSp add mod ord">
        <pc:chgData name="Ludwig Brandt" userId="744be4a2ca156140" providerId="LiveId" clId="{0D4D4C6F-CAC5-4C3A-AFBD-5C5CD61246C5}" dt="2023-10-21T12:49:50.346" v="5729" actId="1076"/>
        <pc:sldMkLst>
          <pc:docMk/>
          <pc:sldMk cId="2567857083" sldId="262"/>
        </pc:sldMkLst>
        <pc:spChg chg="add mod">
          <ac:chgData name="Ludwig Brandt" userId="744be4a2ca156140" providerId="LiveId" clId="{0D4D4C6F-CAC5-4C3A-AFBD-5C5CD61246C5}" dt="2023-10-14T09:17:39.453" v="839" actId="20577"/>
          <ac:spMkLst>
            <pc:docMk/>
            <pc:sldMk cId="2567857083" sldId="262"/>
            <ac:spMk id="2" creationId="{8A8AC0A2-5EE1-C44C-2787-306A18BDEF6C}"/>
          </ac:spMkLst>
        </pc:spChg>
        <pc:spChg chg="add mod">
          <ac:chgData name="Ludwig Brandt" userId="744be4a2ca156140" providerId="LiveId" clId="{0D4D4C6F-CAC5-4C3A-AFBD-5C5CD61246C5}" dt="2023-10-14T09:27:33.158" v="1156" actId="164"/>
          <ac:spMkLst>
            <pc:docMk/>
            <pc:sldMk cId="2567857083" sldId="262"/>
            <ac:spMk id="3" creationId="{B7225F31-D2AC-C43C-AF84-B6A75D3B2B39}"/>
          </ac:spMkLst>
        </pc:spChg>
        <pc:spChg chg="mod">
          <ac:chgData name="Ludwig Brandt" userId="744be4a2ca156140" providerId="LiveId" clId="{0D4D4C6F-CAC5-4C3A-AFBD-5C5CD61246C5}" dt="2023-10-14T09:13:37.275" v="682"/>
          <ac:spMkLst>
            <pc:docMk/>
            <pc:sldMk cId="2567857083" sldId="262"/>
            <ac:spMk id="4" creationId="{4E6ADD41-E212-642A-1561-48935AB71534}"/>
          </ac:spMkLst>
        </pc:spChg>
        <pc:spChg chg="del mod">
          <ac:chgData name="Ludwig Brandt" userId="744be4a2ca156140" providerId="LiveId" clId="{0D4D4C6F-CAC5-4C3A-AFBD-5C5CD61246C5}" dt="2023-10-14T09:14:10.722" v="696"/>
          <ac:spMkLst>
            <pc:docMk/>
            <pc:sldMk cId="2567857083" sldId="262"/>
            <ac:spMk id="5" creationId="{049E3D7E-69EB-8614-951B-F2E4929B0050}"/>
          </ac:spMkLst>
        </pc:spChg>
        <pc:spChg chg="add mod">
          <ac:chgData name="Ludwig Brandt" userId="744be4a2ca156140" providerId="LiveId" clId="{0D4D4C6F-CAC5-4C3A-AFBD-5C5CD61246C5}" dt="2023-10-14T09:27:33.158" v="1156" actId="164"/>
          <ac:spMkLst>
            <pc:docMk/>
            <pc:sldMk cId="2567857083" sldId="262"/>
            <ac:spMk id="10" creationId="{307DF0FD-6ED2-E8AF-2E44-5F667DCDF294}"/>
          </ac:spMkLst>
        </pc:spChg>
        <pc:spChg chg="add mod">
          <ac:chgData name="Ludwig Brandt" userId="744be4a2ca156140" providerId="LiveId" clId="{0D4D4C6F-CAC5-4C3A-AFBD-5C5CD61246C5}" dt="2023-10-14T09:24:45.040" v="968"/>
          <ac:spMkLst>
            <pc:docMk/>
            <pc:sldMk cId="2567857083" sldId="262"/>
            <ac:spMk id="42" creationId="{DA395D24-D879-EB43-6193-78E9FA7FE95C}"/>
          </ac:spMkLst>
        </pc:spChg>
        <pc:spChg chg="add mod">
          <ac:chgData name="Ludwig Brandt" userId="744be4a2ca156140" providerId="LiveId" clId="{0D4D4C6F-CAC5-4C3A-AFBD-5C5CD61246C5}" dt="2023-10-14T09:27:53.220" v="1157" actId="164"/>
          <ac:spMkLst>
            <pc:docMk/>
            <pc:sldMk cId="2567857083" sldId="262"/>
            <ac:spMk id="43" creationId="{2D8D713B-C096-0E09-4F27-11EC1DBCF88B}"/>
          </ac:spMkLst>
        </pc:spChg>
        <pc:spChg chg="add mod">
          <ac:chgData name="Ludwig Brandt" userId="744be4a2ca156140" providerId="LiveId" clId="{0D4D4C6F-CAC5-4C3A-AFBD-5C5CD61246C5}" dt="2023-10-14T09:27:53.220" v="1157" actId="164"/>
          <ac:spMkLst>
            <pc:docMk/>
            <pc:sldMk cId="2567857083" sldId="262"/>
            <ac:spMk id="44" creationId="{8D0F94BD-00D4-8856-C8AD-0DFC393CF191}"/>
          </ac:spMkLst>
        </pc:spChg>
        <pc:spChg chg="add mod">
          <ac:chgData name="Ludwig Brandt" userId="744be4a2ca156140" providerId="LiveId" clId="{0D4D4C6F-CAC5-4C3A-AFBD-5C5CD61246C5}" dt="2023-10-21T12:49:50.346" v="5729" actId="1076"/>
          <ac:spMkLst>
            <pc:docMk/>
            <pc:sldMk cId="2567857083" sldId="262"/>
            <ac:spMk id="48" creationId="{9721019E-3ED6-99BE-8B8D-8A1EB54A8E40}"/>
          </ac:spMkLst>
        </pc:spChg>
        <pc:spChg chg="add mod">
          <ac:chgData name="Ludwig Brandt" userId="744be4a2ca156140" providerId="LiveId" clId="{0D4D4C6F-CAC5-4C3A-AFBD-5C5CD61246C5}" dt="2023-10-14T09:38:27.286" v="1340" actId="1036"/>
          <ac:spMkLst>
            <pc:docMk/>
            <pc:sldMk cId="2567857083" sldId="262"/>
            <ac:spMk id="50" creationId="{877F6E35-7462-6F05-48B4-8252E835016A}"/>
          </ac:spMkLst>
        </pc:spChg>
        <pc:spChg chg="add mod">
          <ac:chgData name="Ludwig Brandt" userId="744be4a2ca156140" providerId="LiveId" clId="{0D4D4C6F-CAC5-4C3A-AFBD-5C5CD61246C5}" dt="2023-10-14T10:03:42.578" v="2267"/>
          <ac:spMkLst>
            <pc:docMk/>
            <pc:sldMk cId="2567857083" sldId="262"/>
            <ac:spMk id="52" creationId="{23473C86-1837-4EAA-928E-91E6F79A0C8A}"/>
          </ac:spMkLst>
        </pc:spChg>
        <pc:grpChg chg="add mod">
          <ac:chgData name="Ludwig Brandt" userId="744be4a2ca156140" providerId="LiveId" clId="{0D4D4C6F-CAC5-4C3A-AFBD-5C5CD61246C5}" dt="2023-10-14T09:27:53.220" v="1157" actId="164"/>
          <ac:grpSpMkLst>
            <pc:docMk/>
            <pc:sldMk cId="2567857083" sldId="262"/>
            <ac:grpSpMk id="45" creationId="{DB6D96CD-42C9-9ED2-274C-6B38D2901056}"/>
          </ac:grpSpMkLst>
        </pc:grpChg>
        <pc:grpChg chg="add mod">
          <ac:chgData name="Ludwig Brandt" userId="744be4a2ca156140" providerId="LiveId" clId="{0D4D4C6F-CAC5-4C3A-AFBD-5C5CD61246C5}" dt="2023-10-21T12:49:29.083" v="5728" actId="1076"/>
          <ac:grpSpMkLst>
            <pc:docMk/>
            <pc:sldMk cId="2567857083" sldId="262"/>
            <ac:grpSpMk id="46" creationId="{3876FDC2-7F04-6322-76E5-4D631EC76074}"/>
          </ac:grpSpMkLst>
        </pc:grpChg>
        <pc:graphicFrameChg chg="add mod modGraphic">
          <ac:chgData name="Ludwig Brandt" userId="744be4a2ca156140" providerId="LiveId" clId="{0D4D4C6F-CAC5-4C3A-AFBD-5C5CD61246C5}" dt="2023-10-14T09:40:37.715" v="1457" actId="6549"/>
          <ac:graphicFrameMkLst>
            <pc:docMk/>
            <pc:sldMk cId="2567857083" sldId="262"/>
            <ac:graphicFrameMk id="51" creationId="{91186BA2-5AF0-DDBD-AC35-DAC1C1ACA294}"/>
          </ac:graphicFrameMkLst>
        </pc:graphicFrameChg>
        <pc:cxnChg chg="add mod">
          <ac:chgData name="Ludwig Brandt" userId="744be4a2ca156140" providerId="LiveId" clId="{0D4D4C6F-CAC5-4C3A-AFBD-5C5CD61246C5}" dt="2023-10-14T09:27:33.158" v="1156" actId="164"/>
          <ac:cxnSpMkLst>
            <pc:docMk/>
            <pc:sldMk cId="2567857083" sldId="262"/>
            <ac:cxnSpMk id="7" creationId="{93EAA6E9-13B7-E560-3E34-8E0EC50FB748}"/>
          </ac:cxnSpMkLst>
        </pc:cxnChg>
        <pc:cxnChg chg="add mod">
          <ac:chgData name="Ludwig Brandt" userId="744be4a2ca156140" providerId="LiveId" clId="{0D4D4C6F-CAC5-4C3A-AFBD-5C5CD61246C5}" dt="2023-10-14T09:27:33.158" v="1156" actId="164"/>
          <ac:cxnSpMkLst>
            <pc:docMk/>
            <pc:sldMk cId="2567857083" sldId="262"/>
            <ac:cxnSpMk id="8" creationId="{10613D07-C493-4B8D-1A6C-66861EE769AB}"/>
          </ac:cxnSpMkLst>
        </pc:cxnChg>
        <pc:cxnChg chg="add del mod">
          <ac:chgData name="Ludwig Brandt" userId="744be4a2ca156140" providerId="LiveId" clId="{0D4D4C6F-CAC5-4C3A-AFBD-5C5CD61246C5}" dt="2023-10-14T09:21:29.778" v="907" actId="478"/>
          <ac:cxnSpMkLst>
            <pc:docMk/>
            <pc:sldMk cId="2567857083" sldId="262"/>
            <ac:cxnSpMk id="12" creationId="{561D6A22-EB8B-DF80-0C8B-F340FFB6A3BB}"/>
          </ac:cxnSpMkLst>
        </pc:cxnChg>
        <pc:cxnChg chg="add del mod">
          <ac:chgData name="Ludwig Brandt" userId="744be4a2ca156140" providerId="LiveId" clId="{0D4D4C6F-CAC5-4C3A-AFBD-5C5CD61246C5}" dt="2023-10-14T09:23:01.410" v="919" actId="478"/>
          <ac:cxnSpMkLst>
            <pc:docMk/>
            <pc:sldMk cId="2567857083" sldId="262"/>
            <ac:cxnSpMk id="32" creationId="{1A464523-119A-34F8-8E18-61009394D7C8}"/>
          </ac:cxnSpMkLst>
        </pc:cxnChg>
      </pc:sldChg>
      <pc:sldChg chg="addSp delSp modSp add mod ord">
        <pc:chgData name="Ludwig Brandt" userId="744be4a2ca156140" providerId="LiveId" clId="{0D4D4C6F-CAC5-4C3A-AFBD-5C5CD61246C5}" dt="2023-10-15T11:59:35.396" v="5412" actId="2711"/>
        <pc:sldMkLst>
          <pc:docMk/>
          <pc:sldMk cId="4024204245" sldId="263"/>
        </pc:sldMkLst>
        <pc:spChg chg="add mod">
          <ac:chgData name="Ludwig Brandt" userId="744be4a2ca156140" providerId="LiveId" clId="{0D4D4C6F-CAC5-4C3A-AFBD-5C5CD61246C5}" dt="2023-10-14T09:42:05.176" v="1464"/>
          <ac:spMkLst>
            <pc:docMk/>
            <pc:sldMk cId="4024204245" sldId="263"/>
            <ac:spMk id="2" creationId="{376E52E4-62E3-1570-8325-8CC0C212370D}"/>
          </ac:spMkLst>
        </pc:spChg>
        <pc:spChg chg="add mod">
          <ac:chgData name="Ludwig Brandt" userId="744be4a2ca156140" providerId="LiveId" clId="{0D4D4C6F-CAC5-4C3A-AFBD-5C5CD61246C5}" dt="2023-10-14T10:03:52.575" v="2270"/>
          <ac:spMkLst>
            <pc:docMk/>
            <pc:sldMk cId="4024204245" sldId="263"/>
            <ac:spMk id="3" creationId="{6A9C9F33-A633-1440-8289-A0693ED4951D}"/>
          </ac:spMkLst>
        </pc:spChg>
        <pc:spChg chg="del mod">
          <ac:chgData name="Ludwig Brandt" userId="744be4a2ca156140" providerId="LiveId" clId="{0D4D4C6F-CAC5-4C3A-AFBD-5C5CD61246C5}" dt="2023-10-14T09:42:04.868" v="1463" actId="478"/>
          <ac:spMkLst>
            <pc:docMk/>
            <pc:sldMk cId="4024204245" sldId="263"/>
            <ac:spMk id="4" creationId="{4E6ADD41-E212-642A-1561-48935AB71534}"/>
          </ac:spMkLst>
        </pc:spChg>
        <pc:spChg chg="mod">
          <ac:chgData name="Ludwig Brandt" userId="744be4a2ca156140" providerId="LiveId" clId="{0D4D4C6F-CAC5-4C3A-AFBD-5C5CD61246C5}" dt="2023-10-15T11:59:35.396" v="5412" actId="2711"/>
          <ac:spMkLst>
            <pc:docMk/>
            <pc:sldMk cId="4024204245" sldId="263"/>
            <ac:spMk id="5" creationId="{049E3D7E-69EB-8614-951B-F2E4929B0050}"/>
          </ac:spMkLst>
        </pc:spChg>
      </pc:sldChg>
      <pc:sldChg chg="delSp modSp add mod delAnim">
        <pc:chgData name="Ludwig Brandt" userId="744be4a2ca156140" providerId="LiveId" clId="{0D4D4C6F-CAC5-4C3A-AFBD-5C5CD61246C5}" dt="2023-10-19T12:35:35.914" v="5711" actId="20577"/>
        <pc:sldMkLst>
          <pc:docMk/>
          <pc:sldMk cId="11024739" sldId="264"/>
        </pc:sldMkLst>
        <pc:spChg chg="del">
          <ac:chgData name="Ludwig Brandt" userId="744be4a2ca156140" providerId="LiveId" clId="{0D4D4C6F-CAC5-4C3A-AFBD-5C5CD61246C5}" dt="2023-10-14T10:11:24.990" v="2374" actId="478"/>
          <ac:spMkLst>
            <pc:docMk/>
            <pc:sldMk cId="11024739" sldId="264"/>
            <ac:spMk id="3" creationId="{08B6E6A7-9260-C9DF-493E-C078957C1566}"/>
          </ac:spMkLst>
        </pc:spChg>
        <pc:spChg chg="mod">
          <ac:chgData name="Ludwig Brandt" userId="744be4a2ca156140" providerId="LiveId" clId="{0D4D4C6F-CAC5-4C3A-AFBD-5C5CD61246C5}" dt="2023-10-19T12:35:35.914" v="5711" actId="20577"/>
          <ac:spMkLst>
            <pc:docMk/>
            <pc:sldMk cId="11024739" sldId="264"/>
            <ac:spMk id="5" creationId="{049E3D7E-69EB-8614-951B-F2E4929B0050}"/>
          </ac:spMkLst>
        </pc:spChg>
        <pc:spChg chg="del mod">
          <ac:chgData name="Ludwig Brandt" userId="744be4a2ca156140" providerId="LiveId" clId="{0D4D4C6F-CAC5-4C3A-AFBD-5C5CD61246C5}" dt="2023-10-14T10:11:32.068" v="2382" actId="478"/>
          <ac:spMkLst>
            <pc:docMk/>
            <pc:sldMk cId="11024739" sldId="264"/>
            <ac:spMk id="7" creationId="{8806DE07-3346-AAE0-FD69-43FE401F04C5}"/>
          </ac:spMkLst>
        </pc:spChg>
        <pc:spChg chg="del">
          <ac:chgData name="Ludwig Brandt" userId="744be4a2ca156140" providerId="LiveId" clId="{0D4D4C6F-CAC5-4C3A-AFBD-5C5CD61246C5}" dt="2023-10-14T10:11:25.938" v="2375" actId="478"/>
          <ac:spMkLst>
            <pc:docMk/>
            <pc:sldMk cId="11024739" sldId="264"/>
            <ac:spMk id="11" creationId="{D9F5834E-A016-D36E-0F3B-64D006E0CE46}"/>
          </ac:spMkLst>
        </pc:spChg>
        <pc:spChg chg="del">
          <ac:chgData name="Ludwig Brandt" userId="744be4a2ca156140" providerId="LiveId" clId="{0D4D4C6F-CAC5-4C3A-AFBD-5C5CD61246C5}" dt="2023-10-14T10:11:26.503" v="2376" actId="478"/>
          <ac:spMkLst>
            <pc:docMk/>
            <pc:sldMk cId="11024739" sldId="264"/>
            <ac:spMk id="13" creationId="{A1D306D6-2DCA-A25C-C176-30A693276DF6}"/>
          </ac:spMkLst>
        </pc:spChg>
        <pc:spChg chg="del">
          <ac:chgData name="Ludwig Brandt" userId="744be4a2ca156140" providerId="LiveId" clId="{0D4D4C6F-CAC5-4C3A-AFBD-5C5CD61246C5}" dt="2023-10-14T10:11:29.307" v="2379" actId="478"/>
          <ac:spMkLst>
            <pc:docMk/>
            <pc:sldMk cId="11024739" sldId="264"/>
            <ac:spMk id="14" creationId="{BE0307DB-3C18-6516-FE6E-66C638AB015C}"/>
          </ac:spMkLst>
        </pc:spChg>
        <pc:spChg chg="del">
          <ac:chgData name="Ludwig Brandt" userId="744be4a2ca156140" providerId="LiveId" clId="{0D4D4C6F-CAC5-4C3A-AFBD-5C5CD61246C5}" dt="2023-10-14T10:11:30.068" v="2380" actId="478"/>
          <ac:spMkLst>
            <pc:docMk/>
            <pc:sldMk cId="11024739" sldId="264"/>
            <ac:spMk id="15" creationId="{33827152-157D-FBA8-4C9B-16D4A3EC062E}"/>
          </ac:spMkLst>
        </pc:spChg>
        <pc:spChg chg="mod">
          <ac:chgData name="Ludwig Brandt" userId="744be4a2ca156140" providerId="LiveId" clId="{0D4D4C6F-CAC5-4C3A-AFBD-5C5CD61246C5}" dt="2023-10-14T10:44:08.620" v="2919" actId="20577"/>
          <ac:spMkLst>
            <pc:docMk/>
            <pc:sldMk cId="11024739" sldId="264"/>
            <ac:spMk id="17" creationId="{FCE8FFBA-58AA-A169-C285-7C61DACFDFD9}"/>
          </ac:spMkLst>
        </pc:spChg>
        <pc:cxnChg chg="del">
          <ac:chgData name="Ludwig Brandt" userId="744be4a2ca156140" providerId="LiveId" clId="{0D4D4C6F-CAC5-4C3A-AFBD-5C5CD61246C5}" dt="2023-10-14T10:11:28.712" v="2378" actId="478"/>
          <ac:cxnSpMkLst>
            <pc:docMk/>
            <pc:sldMk cId="11024739" sldId="264"/>
            <ac:cxnSpMk id="9" creationId="{2506D1B0-21AD-37FF-DE8D-065C17164516}"/>
          </ac:cxnSpMkLst>
        </pc:cxnChg>
        <pc:cxnChg chg="del">
          <ac:chgData name="Ludwig Brandt" userId="744be4a2ca156140" providerId="LiveId" clId="{0D4D4C6F-CAC5-4C3A-AFBD-5C5CD61246C5}" dt="2023-10-14T10:11:27.582" v="2377" actId="478"/>
          <ac:cxnSpMkLst>
            <pc:docMk/>
            <pc:sldMk cId="11024739" sldId="264"/>
            <ac:cxnSpMk id="10" creationId="{DF37E393-C250-5D2B-489B-69149D0F23E4}"/>
          </ac:cxnSpMkLst>
        </pc:cxnChg>
      </pc:sldChg>
      <pc:sldChg chg="addSp delSp modSp add mod modAnim">
        <pc:chgData name="Ludwig Brandt" userId="744be4a2ca156140" providerId="LiveId" clId="{0D4D4C6F-CAC5-4C3A-AFBD-5C5CD61246C5}" dt="2023-10-19T12:58:18.549" v="5721" actId="20577"/>
        <pc:sldMkLst>
          <pc:docMk/>
          <pc:sldMk cId="4019370914" sldId="265"/>
        </pc:sldMkLst>
        <pc:spChg chg="add mod">
          <ac:chgData name="Ludwig Brandt" userId="744be4a2ca156140" providerId="LiveId" clId="{0D4D4C6F-CAC5-4C3A-AFBD-5C5CD61246C5}" dt="2023-10-15T09:42:42.481" v="3961" actId="164"/>
          <ac:spMkLst>
            <pc:docMk/>
            <pc:sldMk cId="4019370914" sldId="265"/>
            <ac:spMk id="2" creationId="{73D510B7-DFB6-E1E5-D4D0-5AA93358C614}"/>
          </ac:spMkLst>
        </pc:spChg>
        <pc:spChg chg="mod">
          <ac:chgData name="Ludwig Brandt" userId="744be4a2ca156140" providerId="LiveId" clId="{0D4D4C6F-CAC5-4C3A-AFBD-5C5CD61246C5}" dt="2023-10-15T09:15:08.272" v="2934" actId="20577"/>
          <ac:spMkLst>
            <pc:docMk/>
            <pc:sldMk cId="4019370914" sldId="265"/>
            <ac:spMk id="4" creationId="{4E6ADD41-E212-642A-1561-48935AB71534}"/>
          </ac:spMkLst>
        </pc:spChg>
        <pc:spChg chg="mod">
          <ac:chgData name="Ludwig Brandt" userId="744be4a2ca156140" providerId="LiveId" clId="{0D4D4C6F-CAC5-4C3A-AFBD-5C5CD61246C5}" dt="2023-10-19T12:58:18.549" v="5721" actId="20577"/>
          <ac:spMkLst>
            <pc:docMk/>
            <pc:sldMk cId="4019370914" sldId="265"/>
            <ac:spMk id="5" creationId="{049E3D7E-69EB-8614-951B-F2E4929B0050}"/>
          </ac:spMkLst>
        </pc:spChg>
        <pc:spChg chg="add mod">
          <ac:chgData name="Ludwig Brandt" userId="744be4a2ca156140" providerId="LiveId" clId="{0D4D4C6F-CAC5-4C3A-AFBD-5C5CD61246C5}" dt="2023-10-15T09:42:32.968" v="3960" actId="164"/>
          <ac:spMkLst>
            <pc:docMk/>
            <pc:sldMk cId="4019370914" sldId="265"/>
            <ac:spMk id="8" creationId="{C6713121-B8B8-7AC9-922E-12F1C2246503}"/>
          </ac:spMkLst>
        </pc:spChg>
        <pc:spChg chg="add mod">
          <ac:chgData name="Ludwig Brandt" userId="744be4a2ca156140" providerId="LiveId" clId="{0D4D4C6F-CAC5-4C3A-AFBD-5C5CD61246C5}" dt="2023-10-15T09:42:32.968" v="3960" actId="164"/>
          <ac:spMkLst>
            <pc:docMk/>
            <pc:sldMk cId="4019370914" sldId="265"/>
            <ac:spMk id="9" creationId="{91758A94-02D8-2F57-6BDA-D6C87E3B692F}"/>
          </ac:spMkLst>
        </pc:spChg>
        <pc:spChg chg="add mod">
          <ac:chgData name="Ludwig Brandt" userId="744be4a2ca156140" providerId="LiveId" clId="{0D4D4C6F-CAC5-4C3A-AFBD-5C5CD61246C5}" dt="2023-10-15T09:42:42.481" v="3961" actId="164"/>
          <ac:spMkLst>
            <pc:docMk/>
            <pc:sldMk cId="4019370914" sldId="265"/>
            <ac:spMk id="10" creationId="{FBB38F1B-4BD8-012A-5D59-EF9B1D24DF9C}"/>
          </ac:spMkLst>
        </pc:spChg>
        <pc:spChg chg="add del mod">
          <ac:chgData name="Ludwig Brandt" userId="744be4a2ca156140" providerId="LiveId" clId="{0D4D4C6F-CAC5-4C3A-AFBD-5C5CD61246C5}" dt="2023-10-15T09:41:43.191" v="3958" actId="478"/>
          <ac:spMkLst>
            <pc:docMk/>
            <pc:sldMk cId="4019370914" sldId="265"/>
            <ac:spMk id="11" creationId="{B1735DA7-A240-B027-1D1E-D890A3D61A95}"/>
          </ac:spMkLst>
        </pc:spChg>
        <pc:spChg chg="add mod">
          <ac:chgData name="Ludwig Brandt" userId="744be4a2ca156140" providerId="LiveId" clId="{0D4D4C6F-CAC5-4C3A-AFBD-5C5CD61246C5}" dt="2023-10-15T09:45:04.114" v="4015" actId="164"/>
          <ac:spMkLst>
            <pc:docMk/>
            <pc:sldMk cId="4019370914" sldId="265"/>
            <ac:spMk id="14" creationId="{0F69F0E0-CB67-E6A1-240A-84E7AEDD9143}"/>
          </ac:spMkLst>
        </pc:spChg>
        <pc:spChg chg="add del mod">
          <ac:chgData name="Ludwig Brandt" userId="744be4a2ca156140" providerId="LiveId" clId="{0D4D4C6F-CAC5-4C3A-AFBD-5C5CD61246C5}" dt="2023-10-15T09:43:22.556" v="3982"/>
          <ac:spMkLst>
            <pc:docMk/>
            <pc:sldMk cId="4019370914" sldId="265"/>
            <ac:spMk id="15" creationId="{3669DAFC-DB9D-037D-9EB5-528D02185CE7}"/>
          </ac:spMkLst>
        </pc:spChg>
        <pc:spChg chg="mod">
          <ac:chgData name="Ludwig Brandt" userId="744be4a2ca156140" providerId="LiveId" clId="{0D4D4C6F-CAC5-4C3A-AFBD-5C5CD61246C5}" dt="2023-10-15T11:58:07.314" v="5406" actId="20577"/>
          <ac:spMkLst>
            <pc:docMk/>
            <pc:sldMk cId="4019370914" sldId="265"/>
            <ac:spMk id="17" creationId="{FCE8FFBA-58AA-A169-C285-7C61DACFDFD9}"/>
          </ac:spMkLst>
        </pc:spChg>
        <pc:spChg chg="add mod">
          <ac:chgData name="Ludwig Brandt" userId="744be4a2ca156140" providerId="LiveId" clId="{0D4D4C6F-CAC5-4C3A-AFBD-5C5CD61246C5}" dt="2023-10-15T09:45:04.114" v="4015" actId="164"/>
          <ac:spMkLst>
            <pc:docMk/>
            <pc:sldMk cId="4019370914" sldId="265"/>
            <ac:spMk id="18" creationId="{36669561-72BF-D273-62FB-FA10F18983F1}"/>
          </ac:spMkLst>
        </pc:spChg>
        <pc:grpChg chg="add mod">
          <ac:chgData name="Ludwig Brandt" userId="744be4a2ca156140" providerId="LiveId" clId="{0D4D4C6F-CAC5-4C3A-AFBD-5C5CD61246C5}" dt="2023-10-15T09:42:42.481" v="3961" actId="164"/>
          <ac:grpSpMkLst>
            <pc:docMk/>
            <pc:sldMk cId="4019370914" sldId="265"/>
            <ac:grpSpMk id="12" creationId="{A2CC60FC-D30F-B73A-1240-7DA33F56B3D1}"/>
          </ac:grpSpMkLst>
        </pc:grpChg>
        <pc:grpChg chg="add mod">
          <ac:chgData name="Ludwig Brandt" userId="744be4a2ca156140" providerId="LiveId" clId="{0D4D4C6F-CAC5-4C3A-AFBD-5C5CD61246C5}" dt="2023-10-15T09:45:04.114" v="4015" actId="164"/>
          <ac:grpSpMkLst>
            <pc:docMk/>
            <pc:sldMk cId="4019370914" sldId="265"/>
            <ac:grpSpMk id="13" creationId="{4B5A237A-2BE8-AE76-756C-ECBB20732F75}"/>
          </ac:grpSpMkLst>
        </pc:grpChg>
        <pc:grpChg chg="add mod">
          <ac:chgData name="Ludwig Brandt" userId="744be4a2ca156140" providerId="LiveId" clId="{0D4D4C6F-CAC5-4C3A-AFBD-5C5CD61246C5}" dt="2023-10-15T09:45:04.114" v="4015" actId="164"/>
          <ac:grpSpMkLst>
            <pc:docMk/>
            <pc:sldMk cId="4019370914" sldId="265"/>
            <ac:grpSpMk id="19" creationId="{AAD476B2-2433-10A5-E4A0-54E34B53502D}"/>
          </ac:grpSpMkLst>
        </pc:grpChg>
        <pc:cxnChg chg="add mod">
          <ac:chgData name="Ludwig Brandt" userId="744be4a2ca156140" providerId="LiveId" clId="{0D4D4C6F-CAC5-4C3A-AFBD-5C5CD61246C5}" dt="2023-10-15T09:42:42.481" v="3961" actId="164"/>
          <ac:cxnSpMkLst>
            <pc:docMk/>
            <pc:sldMk cId="4019370914" sldId="265"/>
            <ac:cxnSpMk id="6" creationId="{EEA0D061-B738-449A-B043-E156418F1F55}"/>
          </ac:cxnSpMkLst>
        </pc:cxnChg>
        <pc:cxnChg chg="add mod">
          <ac:chgData name="Ludwig Brandt" userId="744be4a2ca156140" providerId="LiveId" clId="{0D4D4C6F-CAC5-4C3A-AFBD-5C5CD61246C5}" dt="2023-10-15T09:42:42.481" v="3961" actId="164"/>
          <ac:cxnSpMkLst>
            <pc:docMk/>
            <pc:sldMk cId="4019370914" sldId="265"/>
            <ac:cxnSpMk id="7" creationId="{47542865-61F6-95DE-6F3F-48860C392E87}"/>
          </ac:cxnSpMkLst>
        </pc:cxnChg>
      </pc:sldChg>
      <pc:sldChg chg="new del">
        <pc:chgData name="Ludwig Brandt" userId="744be4a2ca156140" providerId="LiveId" clId="{0D4D4C6F-CAC5-4C3A-AFBD-5C5CD61246C5}" dt="2023-10-15T09:50:26.894" v="4018" actId="680"/>
        <pc:sldMkLst>
          <pc:docMk/>
          <pc:sldMk cId="267694970" sldId="266"/>
        </pc:sldMkLst>
      </pc:sldChg>
      <pc:sldChg chg="addSp delSp modSp add mod modAnim">
        <pc:chgData name="Ludwig Brandt" userId="744be4a2ca156140" providerId="LiveId" clId="{0D4D4C6F-CAC5-4C3A-AFBD-5C5CD61246C5}" dt="2023-10-19T13:06:06.766" v="5725" actId="20577"/>
        <pc:sldMkLst>
          <pc:docMk/>
          <pc:sldMk cId="2561841153" sldId="266"/>
        </pc:sldMkLst>
        <pc:spChg chg="mod">
          <ac:chgData name="Ludwig Brandt" userId="744be4a2ca156140" providerId="LiveId" clId="{0D4D4C6F-CAC5-4C3A-AFBD-5C5CD61246C5}" dt="2023-10-15T10:07:53.319" v="4579" actId="1076"/>
          <ac:spMkLst>
            <pc:docMk/>
            <pc:sldMk cId="2561841153" sldId="266"/>
            <ac:spMk id="2" creationId="{73D510B7-DFB6-E1E5-D4D0-5AA93358C614}"/>
          </ac:spMkLst>
        </pc:spChg>
        <pc:spChg chg="mod">
          <ac:chgData name="Ludwig Brandt" userId="744be4a2ca156140" providerId="LiveId" clId="{0D4D4C6F-CAC5-4C3A-AFBD-5C5CD61246C5}" dt="2023-10-19T13:06:06.766" v="5725" actId="20577"/>
          <ac:spMkLst>
            <pc:docMk/>
            <pc:sldMk cId="2561841153" sldId="266"/>
            <ac:spMk id="5" creationId="{049E3D7E-69EB-8614-951B-F2E4929B0050}"/>
          </ac:spMkLst>
        </pc:spChg>
        <pc:spChg chg="del mod">
          <ac:chgData name="Ludwig Brandt" userId="744be4a2ca156140" providerId="LiveId" clId="{0D4D4C6F-CAC5-4C3A-AFBD-5C5CD61246C5}" dt="2023-10-15T09:57:18.114" v="4323" actId="478"/>
          <ac:spMkLst>
            <pc:docMk/>
            <pc:sldMk cId="2561841153" sldId="266"/>
            <ac:spMk id="8" creationId="{C6713121-B8B8-7AC9-922E-12F1C2246503}"/>
          </ac:spMkLst>
        </pc:spChg>
        <pc:spChg chg="del mod">
          <ac:chgData name="Ludwig Brandt" userId="744be4a2ca156140" providerId="LiveId" clId="{0D4D4C6F-CAC5-4C3A-AFBD-5C5CD61246C5}" dt="2023-10-15T09:57:11.416" v="4322" actId="478"/>
          <ac:spMkLst>
            <pc:docMk/>
            <pc:sldMk cId="2561841153" sldId="266"/>
            <ac:spMk id="9" creationId="{91758A94-02D8-2F57-6BDA-D6C87E3B692F}"/>
          </ac:spMkLst>
        </pc:spChg>
        <pc:spChg chg="del mod">
          <ac:chgData name="Ludwig Brandt" userId="744be4a2ca156140" providerId="LiveId" clId="{0D4D4C6F-CAC5-4C3A-AFBD-5C5CD61246C5}" dt="2023-10-15T09:57:19.640" v="4324" actId="478"/>
          <ac:spMkLst>
            <pc:docMk/>
            <pc:sldMk cId="2561841153" sldId="266"/>
            <ac:spMk id="10" creationId="{FBB38F1B-4BD8-012A-5D59-EF9B1D24DF9C}"/>
          </ac:spMkLst>
        </pc:spChg>
        <pc:spChg chg="mod">
          <ac:chgData name="Ludwig Brandt" userId="744be4a2ca156140" providerId="LiveId" clId="{0D4D4C6F-CAC5-4C3A-AFBD-5C5CD61246C5}" dt="2023-10-15T09:57:38.241" v="4327" actId="20577"/>
          <ac:spMkLst>
            <pc:docMk/>
            <pc:sldMk cId="2561841153" sldId="266"/>
            <ac:spMk id="14" creationId="{0F69F0E0-CB67-E6A1-240A-84E7AEDD9143}"/>
          </ac:spMkLst>
        </pc:spChg>
        <pc:spChg chg="del">
          <ac:chgData name="Ludwig Brandt" userId="744be4a2ca156140" providerId="LiveId" clId="{0D4D4C6F-CAC5-4C3A-AFBD-5C5CD61246C5}" dt="2023-10-15T09:55:00.442" v="4266" actId="478"/>
          <ac:spMkLst>
            <pc:docMk/>
            <pc:sldMk cId="2561841153" sldId="266"/>
            <ac:spMk id="17" creationId="{FCE8FFBA-58AA-A169-C285-7C61DACFDFD9}"/>
          </ac:spMkLst>
        </pc:spChg>
        <pc:spChg chg="del mod">
          <ac:chgData name="Ludwig Brandt" userId="744be4a2ca156140" providerId="LiveId" clId="{0D4D4C6F-CAC5-4C3A-AFBD-5C5CD61246C5}" dt="2023-10-15T09:59:20.886" v="4388" actId="478"/>
          <ac:spMkLst>
            <pc:docMk/>
            <pc:sldMk cId="2561841153" sldId="266"/>
            <ac:spMk id="18" creationId="{36669561-72BF-D273-62FB-FA10F18983F1}"/>
          </ac:spMkLst>
        </pc:spChg>
        <pc:spChg chg="add mod ord">
          <ac:chgData name="Ludwig Brandt" userId="744be4a2ca156140" providerId="LiveId" clId="{0D4D4C6F-CAC5-4C3A-AFBD-5C5CD61246C5}" dt="2023-10-15T10:07:45.220" v="4578" actId="167"/>
          <ac:spMkLst>
            <pc:docMk/>
            <pc:sldMk cId="2561841153" sldId="266"/>
            <ac:spMk id="30" creationId="{96E769EB-E3AC-C7F6-45C7-96B7874CCDBD}"/>
          </ac:spMkLst>
        </pc:spChg>
        <pc:spChg chg="add mod">
          <ac:chgData name="Ludwig Brandt" userId="744be4a2ca156140" providerId="LiveId" clId="{0D4D4C6F-CAC5-4C3A-AFBD-5C5CD61246C5}" dt="2023-10-15T10:05:16.352" v="4573" actId="20577"/>
          <ac:spMkLst>
            <pc:docMk/>
            <pc:sldMk cId="2561841153" sldId="266"/>
            <ac:spMk id="31" creationId="{923535FF-24D5-DFF4-6645-F83A06CE699F}"/>
          </ac:spMkLst>
        </pc:spChg>
        <pc:spChg chg="mod">
          <ac:chgData name="Ludwig Brandt" userId="744be4a2ca156140" providerId="LiveId" clId="{0D4D4C6F-CAC5-4C3A-AFBD-5C5CD61246C5}" dt="2023-10-15T10:06:45.764" v="4575" actId="571"/>
          <ac:spMkLst>
            <pc:docMk/>
            <pc:sldMk cId="2561841153" sldId="266"/>
            <ac:spMk id="33" creationId="{FDD80938-6298-7C94-FA01-C62B739E22A9}"/>
          </ac:spMkLst>
        </pc:spChg>
        <pc:spChg chg="mod">
          <ac:chgData name="Ludwig Brandt" userId="744be4a2ca156140" providerId="LiveId" clId="{0D4D4C6F-CAC5-4C3A-AFBD-5C5CD61246C5}" dt="2023-10-15T10:06:45.764" v="4575" actId="571"/>
          <ac:spMkLst>
            <pc:docMk/>
            <pc:sldMk cId="2561841153" sldId="266"/>
            <ac:spMk id="34" creationId="{82BF8356-B07D-780D-241E-5E89A77FABA9}"/>
          </ac:spMkLst>
        </pc:spChg>
        <pc:spChg chg="add mod">
          <ac:chgData name="Ludwig Brandt" userId="744be4a2ca156140" providerId="LiveId" clId="{0D4D4C6F-CAC5-4C3A-AFBD-5C5CD61246C5}" dt="2023-10-15T10:06:45.764" v="4575" actId="571"/>
          <ac:spMkLst>
            <pc:docMk/>
            <pc:sldMk cId="2561841153" sldId="266"/>
            <ac:spMk id="38" creationId="{B6F0E4CB-CBE8-0148-0FA7-A6357F89E1A2}"/>
          </ac:spMkLst>
        </pc:spChg>
        <pc:grpChg chg="del mod">
          <ac:chgData name="Ludwig Brandt" userId="744be4a2ca156140" providerId="LiveId" clId="{0D4D4C6F-CAC5-4C3A-AFBD-5C5CD61246C5}" dt="2023-10-15T09:57:11.416" v="4322" actId="478"/>
          <ac:grpSpMkLst>
            <pc:docMk/>
            <pc:sldMk cId="2561841153" sldId="266"/>
            <ac:grpSpMk id="12" creationId="{A2CC60FC-D30F-B73A-1240-7DA33F56B3D1}"/>
          </ac:grpSpMkLst>
        </pc:grpChg>
        <pc:grpChg chg="del mod">
          <ac:chgData name="Ludwig Brandt" userId="744be4a2ca156140" providerId="LiveId" clId="{0D4D4C6F-CAC5-4C3A-AFBD-5C5CD61246C5}" dt="2023-10-15T10:02:00.657" v="4425" actId="478"/>
          <ac:grpSpMkLst>
            <pc:docMk/>
            <pc:sldMk cId="2561841153" sldId="266"/>
            <ac:grpSpMk id="13" creationId="{4B5A237A-2BE8-AE76-756C-ECBB20732F75}"/>
          </ac:grpSpMkLst>
        </pc:grpChg>
        <pc:grpChg chg="mod">
          <ac:chgData name="Ludwig Brandt" userId="744be4a2ca156140" providerId="LiveId" clId="{0D4D4C6F-CAC5-4C3A-AFBD-5C5CD61246C5}" dt="2023-10-15T10:06:53.543" v="4576" actId="164"/>
          <ac:grpSpMkLst>
            <pc:docMk/>
            <pc:sldMk cId="2561841153" sldId="266"/>
            <ac:grpSpMk id="19" creationId="{AAD476B2-2433-10A5-E4A0-54E34B53502D}"/>
          </ac:grpSpMkLst>
        </pc:grpChg>
        <pc:grpChg chg="add mod">
          <ac:chgData name="Ludwig Brandt" userId="744be4a2ca156140" providerId="LiveId" clId="{0D4D4C6F-CAC5-4C3A-AFBD-5C5CD61246C5}" dt="2023-10-15T10:06:45.764" v="4575" actId="571"/>
          <ac:grpSpMkLst>
            <pc:docMk/>
            <pc:sldMk cId="2561841153" sldId="266"/>
            <ac:grpSpMk id="32" creationId="{5361A5BA-890D-343D-3A32-73AA1D8B5D6A}"/>
          </ac:grpSpMkLst>
        </pc:grpChg>
        <pc:grpChg chg="add mod ord">
          <ac:chgData name="Ludwig Brandt" userId="744be4a2ca156140" providerId="LiveId" clId="{0D4D4C6F-CAC5-4C3A-AFBD-5C5CD61246C5}" dt="2023-10-15T10:08:45.379" v="4582" actId="164"/>
          <ac:grpSpMkLst>
            <pc:docMk/>
            <pc:sldMk cId="2561841153" sldId="266"/>
            <ac:grpSpMk id="39" creationId="{2F57E86C-74BE-1065-5035-7EAA24ED6E3F}"/>
          </ac:grpSpMkLst>
        </pc:grpChg>
        <pc:grpChg chg="add mod">
          <ac:chgData name="Ludwig Brandt" userId="744be4a2ca156140" providerId="LiveId" clId="{0D4D4C6F-CAC5-4C3A-AFBD-5C5CD61246C5}" dt="2023-10-15T10:08:45.379" v="4582" actId="164"/>
          <ac:grpSpMkLst>
            <pc:docMk/>
            <pc:sldMk cId="2561841153" sldId="266"/>
            <ac:grpSpMk id="40" creationId="{A0A83DF1-3493-8BE0-8F54-B75F6C299C68}"/>
          </ac:grpSpMkLst>
        </pc:grpChg>
        <pc:cxnChg chg="add mod">
          <ac:chgData name="Ludwig Brandt" userId="744be4a2ca156140" providerId="LiveId" clId="{0D4D4C6F-CAC5-4C3A-AFBD-5C5CD61246C5}" dt="2023-10-15T10:08:45.379" v="4582" actId="164"/>
          <ac:cxnSpMkLst>
            <pc:docMk/>
            <pc:sldMk cId="2561841153" sldId="266"/>
            <ac:cxnSpMk id="3" creationId="{C35D86B1-71EC-08FF-FF00-B51E2DEC8873}"/>
          </ac:cxnSpMkLst>
        </pc:cxnChg>
        <pc:cxnChg chg="del mod">
          <ac:chgData name="Ludwig Brandt" userId="744be4a2ca156140" providerId="LiveId" clId="{0D4D4C6F-CAC5-4C3A-AFBD-5C5CD61246C5}" dt="2023-10-15T10:02:00.657" v="4425" actId="478"/>
          <ac:cxnSpMkLst>
            <pc:docMk/>
            <pc:sldMk cId="2561841153" sldId="266"/>
            <ac:cxnSpMk id="6" creationId="{EEA0D061-B738-449A-B043-E156418F1F55}"/>
          </ac:cxnSpMkLst>
        </pc:cxnChg>
        <pc:cxnChg chg="del mod">
          <ac:chgData name="Ludwig Brandt" userId="744be4a2ca156140" providerId="LiveId" clId="{0D4D4C6F-CAC5-4C3A-AFBD-5C5CD61246C5}" dt="2023-10-15T09:58:20.409" v="4365" actId="478"/>
          <ac:cxnSpMkLst>
            <pc:docMk/>
            <pc:sldMk cId="2561841153" sldId="266"/>
            <ac:cxnSpMk id="7" creationId="{47542865-61F6-95DE-6F3F-48860C392E87}"/>
          </ac:cxnSpMkLst>
        </pc:cxnChg>
        <pc:cxnChg chg="add mod">
          <ac:chgData name="Ludwig Brandt" userId="744be4a2ca156140" providerId="LiveId" clId="{0D4D4C6F-CAC5-4C3A-AFBD-5C5CD61246C5}" dt="2023-10-15T10:08:45.379" v="4582" actId="164"/>
          <ac:cxnSpMkLst>
            <pc:docMk/>
            <pc:sldMk cId="2561841153" sldId="266"/>
            <ac:cxnSpMk id="15" creationId="{FFB95AC3-A449-5EC7-3EBB-B340566AD775}"/>
          </ac:cxnSpMkLst>
        </pc:cxnChg>
        <pc:cxnChg chg="add mod">
          <ac:chgData name="Ludwig Brandt" userId="744be4a2ca156140" providerId="LiveId" clId="{0D4D4C6F-CAC5-4C3A-AFBD-5C5CD61246C5}" dt="2023-10-15T10:06:53.543" v="4576" actId="164"/>
          <ac:cxnSpMkLst>
            <pc:docMk/>
            <pc:sldMk cId="2561841153" sldId="266"/>
            <ac:cxnSpMk id="24" creationId="{50696E4D-4CC6-1607-8EAA-1292D58C813C}"/>
          </ac:cxnSpMkLst>
        </pc:cxnChg>
        <pc:cxnChg chg="add mod">
          <ac:chgData name="Ludwig Brandt" userId="744be4a2ca156140" providerId="LiveId" clId="{0D4D4C6F-CAC5-4C3A-AFBD-5C5CD61246C5}" dt="2023-10-15T10:08:45.379" v="4582" actId="164"/>
          <ac:cxnSpMkLst>
            <pc:docMk/>
            <pc:sldMk cId="2561841153" sldId="266"/>
            <ac:cxnSpMk id="25" creationId="{866A0BAD-8706-2085-73BC-486B4146091D}"/>
          </ac:cxnSpMkLst>
        </pc:cxnChg>
        <pc:cxnChg chg="add mod">
          <ac:chgData name="Ludwig Brandt" userId="744be4a2ca156140" providerId="LiveId" clId="{0D4D4C6F-CAC5-4C3A-AFBD-5C5CD61246C5}" dt="2023-10-15T10:06:53.543" v="4576" actId="164"/>
          <ac:cxnSpMkLst>
            <pc:docMk/>
            <pc:sldMk cId="2561841153" sldId="266"/>
            <ac:cxnSpMk id="26" creationId="{45A61F35-51DC-00EC-38C1-65FA732FC70C}"/>
          </ac:cxnSpMkLst>
        </pc:cxnChg>
        <pc:cxnChg chg="add mod">
          <ac:chgData name="Ludwig Brandt" userId="744be4a2ca156140" providerId="LiveId" clId="{0D4D4C6F-CAC5-4C3A-AFBD-5C5CD61246C5}" dt="2023-10-15T10:06:53.543" v="4576" actId="164"/>
          <ac:cxnSpMkLst>
            <pc:docMk/>
            <pc:sldMk cId="2561841153" sldId="266"/>
            <ac:cxnSpMk id="27" creationId="{4E55C95D-B30F-0855-BF33-531140BAD005}"/>
          </ac:cxnSpMkLst>
        </pc:cxnChg>
        <pc:cxnChg chg="add mod">
          <ac:chgData name="Ludwig Brandt" userId="744be4a2ca156140" providerId="LiveId" clId="{0D4D4C6F-CAC5-4C3A-AFBD-5C5CD61246C5}" dt="2023-10-15T10:06:45.764" v="4575" actId="571"/>
          <ac:cxnSpMkLst>
            <pc:docMk/>
            <pc:sldMk cId="2561841153" sldId="266"/>
            <ac:cxnSpMk id="35" creationId="{382642E6-D81B-C3F3-BF80-A5C2FA7B5FBB}"/>
          </ac:cxnSpMkLst>
        </pc:cxnChg>
        <pc:cxnChg chg="add mod">
          <ac:chgData name="Ludwig Brandt" userId="744be4a2ca156140" providerId="LiveId" clId="{0D4D4C6F-CAC5-4C3A-AFBD-5C5CD61246C5}" dt="2023-10-15T10:06:45.764" v="4575" actId="571"/>
          <ac:cxnSpMkLst>
            <pc:docMk/>
            <pc:sldMk cId="2561841153" sldId="266"/>
            <ac:cxnSpMk id="36" creationId="{664E0AA5-43F9-A92D-E0AE-EA539382AFEE}"/>
          </ac:cxnSpMkLst>
        </pc:cxnChg>
        <pc:cxnChg chg="add mod">
          <ac:chgData name="Ludwig Brandt" userId="744be4a2ca156140" providerId="LiveId" clId="{0D4D4C6F-CAC5-4C3A-AFBD-5C5CD61246C5}" dt="2023-10-15T10:06:45.764" v="4575" actId="571"/>
          <ac:cxnSpMkLst>
            <pc:docMk/>
            <pc:sldMk cId="2561841153" sldId="266"/>
            <ac:cxnSpMk id="37" creationId="{DD83FB4D-8405-D759-75CD-C0A11AEFE5A8}"/>
          </ac:cxnSpMkLst>
        </pc:cxnChg>
      </pc:sldChg>
      <pc:sldChg chg="delSp modSp add mod delAnim">
        <pc:chgData name="Ludwig Brandt" userId="744be4a2ca156140" providerId="LiveId" clId="{0D4D4C6F-CAC5-4C3A-AFBD-5C5CD61246C5}" dt="2023-10-15T11:56:19.670" v="5397" actId="2711"/>
        <pc:sldMkLst>
          <pc:docMk/>
          <pc:sldMk cId="872609179" sldId="267"/>
        </pc:sldMkLst>
        <pc:spChg chg="del mod">
          <ac:chgData name="Ludwig Brandt" userId="744be4a2ca156140" providerId="LiveId" clId="{0D4D4C6F-CAC5-4C3A-AFBD-5C5CD61246C5}" dt="2023-10-15T10:17:54.694" v="4978" actId="478"/>
          <ac:spMkLst>
            <pc:docMk/>
            <pc:sldMk cId="872609179" sldId="267"/>
            <ac:spMk id="2" creationId="{73D510B7-DFB6-E1E5-D4D0-5AA93358C614}"/>
          </ac:spMkLst>
        </pc:spChg>
        <pc:spChg chg="mod">
          <ac:chgData name="Ludwig Brandt" userId="744be4a2ca156140" providerId="LiveId" clId="{0D4D4C6F-CAC5-4C3A-AFBD-5C5CD61246C5}" dt="2023-10-15T11:56:19.670" v="5397" actId="2711"/>
          <ac:spMkLst>
            <pc:docMk/>
            <pc:sldMk cId="872609179" sldId="267"/>
            <ac:spMk id="5" creationId="{049E3D7E-69EB-8614-951B-F2E4929B0050}"/>
          </ac:spMkLst>
        </pc:spChg>
        <pc:spChg chg="del">
          <ac:chgData name="Ludwig Brandt" userId="744be4a2ca156140" providerId="LiveId" clId="{0D4D4C6F-CAC5-4C3A-AFBD-5C5CD61246C5}" dt="2023-10-15T10:17:58.438" v="4980" actId="478"/>
          <ac:spMkLst>
            <pc:docMk/>
            <pc:sldMk cId="872609179" sldId="267"/>
            <ac:spMk id="31" creationId="{923535FF-24D5-DFF4-6645-F83A06CE699F}"/>
          </ac:spMkLst>
        </pc:spChg>
        <pc:grpChg chg="del">
          <ac:chgData name="Ludwig Brandt" userId="744be4a2ca156140" providerId="LiveId" clId="{0D4D4C6F-CAC5-4C3A-AFBD-5C5CD61246C5}" dt="2023-10-15T10:17:54.694" v="4978" actId="478"/>
          <ac:grpSpMkLst>
            <pc:docMk/>
            <pc:sldMk cId="872609179" sldId="267"/>
            <ac:grpSpMk id="19" creationId="{AAD476B2-2433-10A5-E4A0-54E34B53502D}"/>
          </ac:grpSpMkLst>
        </pc:grpChg>
        <pc:grpChg chg="del">
          <ac:chgData name="Ludwig Brandt" userId="744be4a2ca156140" providerId="LiveId" clId="{0D4D4C6F-CAC5-4C3A-AFBD-5C5CD61246C5}" dt="2023-10-15T10:17:55.782" v="4979" actId="478"/>
          <ac:grpSpMkLst>
            <pc:docMk/>
            <pc:sldMk cId="872609179" sldId="267"/>
            <ac:grpSpMk id="40" creationId="{A0A83DF1-3493-8BE0-8F54-B75F6C299C68}"/>
          </ac:grpSpMkLst>
        </pc:grpChg>
      </pc:sldChg>
      <pc:sldChg chg="addSp delSp modSp add mod">
        <pc:chgData name="Ludwig Brandt" userId="744be4a2ca156140" providerId="LiveId" clId="{0D4D4C6F-CAC5-4C3A-AFBD-5C5CD61246C5}" dt="2023-10-15T12:12:24.065" v="5690" actId="1076"/>
        <pc:sldMkLst>
          <pc:docMk/>
          <pc:sldMk cId="68440176" sldId="268"/>
        </pc:sldMkLst>
        <pc:spChg chg="add mod">
          <ac:chgData name="Ludwig Brandt" userId="744be4a2ca156140" providerId="LiveId" clId="{0D4D4C6F-CAC5-4C3A-AFBD-5C5CD61246C5}" dt="2023-10-15T12:00:51.058" v="5449" actId="313"/>
          <ac:spMkLst>
            <pc:docMk/>
            <pc:sldMk cId="68440176" sldId="268"/>
            <ac:spMk id="2" creationId="{5BB111B7-A58C-19F9-CE7D-AEEF04842E8C}"/>
          </ac:spMkLst>
        </pc:spChg>
        <pc:spChg chg="mod">
          <ac:chgData name="Ludwig Brandt" userId="744be4a2ca156140" providerId="LiveId" clId="{0D4D4C6F-CAC5-4C3A-AFBD-5C5CD61246C5}" dt="2023-10-15T11:48:35.564" v="4996" actId="20577"/>
          <ac:spMkLst>
            <pc:docMk/>
            <pc:sldMk cId="68440176" sldId="268"/>
            <ac:spMk id="4" creationId="{4E6ADD41-E212-642A-1561-48935AB71534}"/>
          </ac:spMkLst>
        </pc:spChg>
        <pc:spChg chg="mod">
          <ac:chgData name="Ludwig Brandt" userId="744be4a2ca156140" providerId="LiveId" clId="{0D4D4C6F-CAC5-4C3A-AFBD-5C5CD61246C5}" dt="2023-10-15T11:56:10.102" v="5396" actId="2711"/>
          <ac:spMkLst>
            <pc:docMk/>
            <pc:sldMk cId="68440176" sldId="268"/>
            <ac:spMk id="5" creationId="{049E3D7E-69EB-8614-951B-F2E4929B0050}"/>
          </ac:spMkLst>
        </pc:spChg>
        <pc:spChg chg="add mod">
          <ac:chgData name="Ludwig Brandt" userId="744be4a2ca156140" providerId="LiveId" clId="{0D4D4C6F-CAC5-4C3A-AFBD-5C5CD61246C5}" dt="2023-10-15T12:09:58.217" v="5666" actId="164"/>
          <ac:spMkLst>
            <pc:docMk/>
            <pc:sldMk cId="68440176" sldId="268"/>
            <ac:spMk id="12" creationId="{B5E39556-7B64-71E2-041F-F7234D25F3F3}"/>
          </ac:spMkLst>
        </pc:spChg>
        <pc:spChg chg="add mod">
          <ac:chgData name="Ludwig Brandt" userId="744be4a2ca156140" providerId="LiveId" clId="{0D4D4C6F-CAC5-4C3A-AFBD-5C5CD61246C5}" dt="2023-10-15T12:09:58.217" v="5666" actId="164"/>
          <ac:spMkLst>
            <pc:docMk/>
            <pc:sldMk cId="68440176" sldId="268"/>
            <ac:spMk id="15" creationId="{4E87D093-9FAA-0176-340A-3C3E43848862}"/>
          </ac:spMkLst>
        </pc:spChg>
        <pc:spChg chg="add mod">
          <ac:chgData name="Ludwig Brandt" userId="744be4a2ca156140" providerId="LiveId" clId="{0D4D4C6F-CAC5-4C3A-AFBD-5C5CD61246C5}" dt="2023-10-15T12:09:58.217" v="5666" actId="164"/>
          <ac:spMkLst>
            <pc:docMk/>
            <pc:sldMk cId="68440176" sldId="268"/>
            <ac:spMk id="17" creationId="{3DCBF43A-494D-9ED3-ACB2-DF0F7FE062E0}"/>
          </ac:spMkLst>
        </pc:spChg>
        <pc:spChg chg="add mod">
          <ac:chgData name="Ludwig Brandt" userId="744be4a2ca156140" providerId="LiveId" clId="{0D4D4C6F-CAC5-4C3A-AFBD-5C5CD61246C5}" dt="2023-10-15T12:12:24.065" v="5690" actId="1076"/>
          <ac:spMkLst>
            <pc:docMk/>
            <pc:sldMk cId="68440176" sldId="268"/>
            <ac:spMk id="19" creationId="{A95D1AC6-6F00-9262-D484-A3F13EEDC361}"/>
          </ac:spMkLst>
        </pc:spChg>
        <pc:spChg chg="add mod">
          <ac:chgData name="Ludwig Brandt" userId="744be4a2ca156140" providerId="LiveId" clId="{0D4D4C6F-CAC5-4C3A-AFBD-5C5CD61246C5}" dt="2023-10-15T12:12:17.892" v="5689" actId="14100"/>
          <ac:spMkLst>
            <pc:docMk/>
            <pc:sldMk cId="68440176" sldId="268"/>
            <ac:spMk id="20" creationId="{0F9A1E70-089A-0F60-A37F-139DB55A4FA2}"/>
          </ac:spMkLst>
        </pc:spChg>
        <pc:grpChg chg="add mod">
          <ac:chgData name="Ludwig Brandt" userId="744be4a2ca156140" providerId="LiveId" clId="{0D4D4C6F-CAC5-4C3A-AFBD-5C5CD61246C5}" dt="2023-10-15T12:09:58.217" v="5666" actId="164"/>
          <ac:grpSpMkLst>
            <pc:docMk/>
            <pc:sldMk cId="68440176" sldId="268"/>
            <ac:grpSpMk id="18" creationId="{1CFE4947-7239-DA25-D073-ABCA69749C06}"/>
          </ac:grpSpMkLst>
        </pc:grpChg>
        <pc:cxnChg chg="add mod">
          <ac:chgData name="Ludwig Brandt" userId="744be4a2ca156140" providerId="LiveId" clId="{0D4D4C6F-CAC5-4C3A-AFBD-5C5CD61246C5}" dt="2023-10-15T12:02:31.119" v="5452" actId="1582"/>
          <ac:cxnSpMkLst>
            <pc:docMk/>
            <pc:sldMk cId="68440176" sldId="268"/>
            <ac:cxnSpMk id="6" creationId="{C3325BAF-6445-A3BD-BB00-15FC84A0CBA9}"/>
          </ac:cxnSpMkLst>
        </pc:cxnChg>
        <pc:cxnChg chg="add mod">
          <ac:chgData name="Ludwig Brandt" userId="744be4a2ca156140" providerId="LiveId" clId="{0D4D4C6F-CAC5-4C3A-AFBD-5C5CD61246C5}" dt="2023-10-15T12:02:39.510" v="5454" actId="1076"/>
          <ac:cxnSpMkLst>
            <pc:docMk/>
            <pc:sldMk cId="68440176" sldId="268"/>
            <ac:cxnSpMk id="7" creationId="{30BEAAB1-916B-B220-CB80-5F982ED92954}"/>
          </ac:cxnSpMkLst>
        </pc:cxnChg>
        <pc:cxnChg chg="add mod">
          <ac:chgData name="Ludwig Brandt" userId="744be4a2ca156140" providerId="LiveId" clId="{0D4D4C6F-CAC5-4C3A-AFBD-5C5CD61246C5}" dt="2023-10-15T12:02:47.439" v="5457" actId="14100"/>
          <ac:cxnSpMkLst>
            <pc:docMk/>
            <pc:sldMk cId="68440176" sldId="268"/>
            <ac:cxnSpMk id="8" creationId="{DCBA94DE-58B1-BCFB-6C64-C8CE943AF13D}"/>
          </ac:cxnSpMkLst>
        </pc:cxnChg>
        <pc:cxnChg chg="add mod">
          <ac:chgData name="Ludwig Brandt" userId="744be4a2ca156140" providerId="LiveId" clId="{0D4D4C6F-CAC5-4C3A-AFBD-5C5CD61246C5}" dt="2023-10-15T12:02:52.128" v="5459" actId="1076"/>
          <ac:cxnSpMkLst>
            <pc:docMk/>
            <pc:sldMk cId="68440176" sldId="268"/>
            <ac:cxnSpMk id="11" creationId="{B292335B-89E7-B58A-C624-F4A8AF8373DB}"/>
          </ac:cxnSpMkLst>
        </pc:cxnChg>
        <pc:cxnChg chg="add del">
          <ac:chgData name="Ludwig Brandt" userId="744be4a2ca156140" providerId="LiveId" clId="{0D4D4C6F-CAC5-4C3A-AFBD-5C5CD61246C5}" dt="2023-10-15T12:06:23.430" v="5638" actId="11529"/>
          <ac:cxnSpMkLst>
            <pc:docMk/>
            <pc:sldMk cId="68440176" sldId="268"/>
            <ac:cxnSpMk id="14" creationId="{F3F71FD0-6F4A-05BC-79A8-D84FFC9CAF6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34428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Anna, Pfaffenberger; Leah, Steger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68133" cy="492443"/>
          </a:xfrm>
          <a:noFill/>
          <a:ln>
            <a:noFill/>
          </a:ln>
        </p:spPr>
        <p:txBody>
          <a:bodyPr wrap="squar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Kevlar</a:t>
            </a:r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357790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- ein  Rundumschutz?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547270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Makromolekulare Chemie Seminar // 25. Oktober2023</a:t>
            </a:r>
          </a:p>
        </p:txBody>
      </p:sp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1CADBB-1BCB-41B5-7926-4A7C9D743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3411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2 Inhalt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6267450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737324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3384549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980374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 und Bild_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0" y="4101152"/>
            <a:ext cx="12191999" cy="202818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10580687" cy="23984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458050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 und Bild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4121151" cy="4645024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97579242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 und 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>
          <a:xfrm>
            <a:off x="874713" y="1481138"/>
            <a:ext cx="3398837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4"/>
          </p:nvPr>
        </p:nvSpPr>
        <p:spPr>
          <a:xfrm>
            <a:off x="4457699" y="1481138"/>
            <a:ext cx="3416301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Inhaltsplatzhalter 3"/>
          <p:cNvSpPr>
            <a:spLocks noGrp="1"/>
          </p:cNvSpPr>
          <p:nvPr>
            <p:ph sz="quarter" idx="15"/>
          </p:nvPr>
        </p:nvSpPr>
        <p:spPr>
          <a:xfrm>
            <a:off x="8070850" y="1481138"/>
            <a:ext cx="3384550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el und 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6"/>
          </p:nvPr>
        </p:nvSpPr>
        <p:spPr>
          <a:xfrm>
            <a:off x="5365750" y="1484313"/>
            <a:ext cx="6089650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2 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accent1"/>
                </a:solidFill>
              </a:rPr>
              <a:t>Titelmasterformat durch Klicken bearbeiten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quarter" idx="13"/>
          </p:nvPr>
        </p:nvSpPr>
        <p:spPr>
          <a:xfrm>
            <a:off x="6273895" y="1486586"/>
            <a:ext cx="51958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el und 1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0" name="Bildplatzhalter 2"/>
          <p:cNvSpPr>
            <a:spLocks noGrp="1"/>
          </p:cNvSpPr>
          <p:nvPr>
            <p:ph type="pic" sz="quarter" idx="11"/>
          </p:nvPr>
        </p:nvSpPr>
        <p:spPr>
          <a:xfrm>
            <a:off x="2579023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278261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2" name="Bildplatzhalter 2"/>
          <p:cNvSpPr>
            <a:spLocks noGrp="1"/>
          </p:cNvSpPr>
          <p:nvPr>
            <p:ph type="pic" sz="quarter" idx="13"/>
          </p:nvPr>
        </p:nvSpPr>
        <p:spPr>
          <a:xfrm>
            <a:off x="5977499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7676735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15"/>
          </p:nvPr>
        </p:nvSpPr>
        <p:spPr>
          <a:xfrm>
            <a:off x="887333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5" name="Bildplatzhalter 2"/>
          <p:cNvSpPr>
            <a:spLocks noGrp="1"/>
          </p:cNvSpPr>
          <p:nvPr>
            <p:ph type="pic" sz="quarter" idx="16"/>
          </p:nvPr>
        </p:nvSpPr>
        <p:spPr>
          <a:xfrm>
            <a:off x="2586571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17"/>
          </p:nvPr>
        </p:nvSpPr>
        <p:spPr>
          <a:xfrm>
            <a:off x="4285809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7" name="Bildplatzhalter 2"/>
          <p:cNvSpPr>
            <a:spLocks noGrp="1"/>
          </p:cNvSpPr>
          <p:nvPr>
            <p:ph type="pic" sz="quarter" idx="18"/>
          </p:nvPr>
        </p:nvSpPr>
        <p:spPr>
          <a:xfrm>
            <a:off x="5985047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8" name="Bildplatzhalter 2"/>
          <p:cNvSpPr>
            <a:spLocks noGrp="1"/>
          </p:cNvSpPr>
          <p:nvPr>
            <p:ph type="pic" sz="quarter" idx="19"/>
          </p:nvPr>
        </p:nvSpPr>
        <p:spPr>
          <a:xfrm>
            <a:off x="7684283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9" name="Bildplatzhalter 2"/>
          <p:cNvSpPr>
            <a:spLocks noGrp="1"/>
          </p:cNvSpPr>
          <p:nvPr>
            <p:ph type="pic" sz="quarter" idx="20"/>
          </p:nvPr>
        </p:nvSpPr>
        <p:spPr>
          <a:xfrm>
            <a:off x="885829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21"/>
          </p:nvPr>
        </p:nvSpPr>
        <p:spPr>
          <a:xfrm>
            <a:off x="2585067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Bildplatzhalter 2"/>
          <p:cNvSpPr>
            <a:spLocks noGrp="1"/>
          </p:cNvSpPr>
          <p:nvPr>
            <p:ph type="pic" sz="quarter" idx="22"/>
          </p:nvPr>
        </p:nvSpPr>
        <p:spPr>
          <a:xfrm>
            <a:off x="4284305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2" name="Bildplatzhalter 2"/>
          <p:cNvSpPr>
            <a:spLocks noGrp="1"/>
          </p:cNvSpPr>
          <p:nvPr>
            <p:ph type="pic" sz="quarter" idx="23"/>
          </p:nvPr>
        </p:nvSpPr>
        <p:spPr>
          <a:xfrm>
            <a:off x="5983543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3" name="Bildplatzhalter 2"/>
          <p:cNvSpPr>
            <a:spLocks noGrp="1"/>
          </p:cNvSpPr>
          <p:nvPr>
            <p:ph type="pic" sz="quarter" idx="24"/>
          </p:nvPr>
        </p:nvSpPr>
        <p:spPr>
          <a:xfrm>
            <a:off x="7682779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4" name="Bildplatzhalter 2"/>
          <p:cNvSpPr>
            <a:spLocks noGrp="1"/>
          </p:cNvSpPr>
          <p:nvPr>
            <p:ph type="pic" sz="quarter" idx="25"/>
          </p:nvPr>
        </p:nvSpPr>
        <p:spPr>
          <a:xfrm>
            <a:off x="9385079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5" name="Bildplatzhalter 2"/>
          <p:cNvSpPr>
            <a:spLocks noGrp="1"/>
          </p:cNvSpPr>
          <p:nvPr>
            <p:ph type="pic" sz="quarter" idx="26"/>
          </p:nvPr>
        </p:nvSpPr>
        <p:spPr>
          <a:xfrm>
            <a:off x="9385079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6" name="Bildplatzhalter 2"/>
          <p:cNvSpPr>
            <a:spLocks noGrp="1"/>
          </p:cNvSpPr>
          <p:nvPr>
            <p:ph type="pic" sz="quarter" idx="27"/>
          </p:nvPr>
        </p:nvSpPr>
        <p:spPr>
          <a:xfrm>
            <a:off x="9383575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4" name="Grafik 3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3" name="Grafik 2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34428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Anna, Pfaffenberger, Leah, Steger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1299843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Kevlar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3484928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- ein Rundumschutz?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593758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Seminar Makromolekulare Chemie // 25. Oktober 2023</a:t>
            </a:r>
          </a:p>
        </p:txBody>
      </p:sp>
    </p:spTree>
    <p:extLst>
      <p:ext uri="{BB962C8B-B14F-4D97-AF65-F5344CB8AC3E}">
        <p14:creationId xmlns:p14="http://schemas.microsoft.com/office/powerpoint/2010/main" val="139656438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el und 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575257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6270729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/>
          </p:nvPr>
        </p:nvSpPr>
        <p:spPr>
          <a:xfrm>
            <a:off x="8966200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80142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sz="quarter" idx="15"/>
          </p:nvPr>
        </p:nvSpPr>
        <p:spPr>
          <a:xfrm>
            <a:off x="3575614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271086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966557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60595210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el und 6 Bilder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9703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081331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152960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5151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16"/>
          </p:nvPr>
        </p:nvSpPr>
        <p:spPr>
          <a:xfrm>
            <a:off x="4076779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148408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345819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500038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443C2F-C353-6C3D-F8CB-DF1144149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5935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428418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293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23237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B03501-0CE9-50A0-B780-3775EE234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C526F90-E84E-DE1F-891A-1991DF016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0F99F2-54AC-F222-C8CE-33C9E8B73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4544A6-70CC-5AEE-E081-852DA7C0F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926176-F53B-79F2-673D-F1F7487E8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27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_blau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9" name="Grafik 18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20" name="Grafik 19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81077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D6B3C-6CB1-1419-45C5-1487FE211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2C02D1-2F3E-F8ED-426D-4163709A9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ACC56F-76F9-44A0-CAEE-512E49CC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590773-6FE8-E0CB-AAD2-BD076781E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08241B-4BBD-5CA5-62BD-8F816D783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909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EA879-1640-F9E4-D68E-FB71A85FC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218371-8F80-EC17-0067-BAFB496D0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7EC7EF-4641-53EC-D986-C78A096A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DFEB3E-3C4C-50EF-F9C8-FA2DA65B1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6FAC6A-C33B-A0E9-1481-BFB631DF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1115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CC2B02-DE6B-9BEC-1DF9-2B66546D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77BCE1-0B2A-A519-CD07-5799AFEE80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0AAE3B6-B733-020F-E7F1-D07EC42DE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16E75C-BDE1-7BBF-1E24-AD91FB249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AB9D45-4892-2E27-4CB9-BD9205C0A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2D2095-B18C-0600-B57F-05B493107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698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3585B9-EE77-80E3-801C-8788CFF42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49AE42-31D5-17F9-1EC2-6FF6704D4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6A3AF50-27D1-C6CB-472A-59A11A4AA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711E76-9C3A-02BA-5D40-725EC3A19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92FC4A9-25F2-1ECD-B385-F2744AEE07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82132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AABB44C-1556-1027-EC67-1EEE56FA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AC6DAC-E87F-AEF8-8BB7-55BAD578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5A76D1-E657-6445-344B-3FEB0CAD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3579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1CCF4-4119-6ABB-FD60-547199D3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641C04-3DB3-039E-CEDC-2D29AD90C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800302-1BCB-224D-A12A-A51FECABE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8FCF06-47B2-3E93-5DA7-0D865B550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CBF394-ED3F-D85B-E7EA-5F077D74E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90F43E1-4252-2BC1-DB43-C0D8DC8D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9209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2CB8B-2551-F2DE-7A60-FCBEFF44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312AFE9-87AA-51CE-C299-0B38C16B02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5C9CAD-33C8-B4DA-0F88-0B1C0C81B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74C6EA-66F1-B02F-4882-2F9B02BD3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0F4A6E-B2CA-CF1F-510B-67A71AC81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31B752-6655-6C54-F1F7-8C82D08D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8576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4374F9-1EE0-B485-C5DF-20A2616A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D7DF412-40A5-1CFC-3D12-62B80532B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3A7669-B5D1-609F-8793-D9585CE0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BF36C6-D7CF-453B-D320-C27CA28FB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AEF783-0B65-43B8-036A-E5FFBAB5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98129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22D38B7-C697-82A6-8604-5F5C860EA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56A5A8-CEBA-7FFE-B386-704C436A1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F67EB2-C4E3-7733-55E3-878B46B3A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01B4AD-8B0F-C9BA-9794-F7B83DC22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B26B88-7287-E130-37FF-E551A922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47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0" name="Grafik 9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05594" y="327901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sp>
        <p:nvSpPr>
          <p:cNvPr id="5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86458" y="346075"/>
            <a:ext cx="1764000" cy="5148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170368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elfolie_TUD_weiß+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42465" y="328249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e-DE" sz="300" b="0"/>
              <a:t>Bild durch Klicken auf Symbol hinzufügen</a:t>
            </a:r>
            <a:endParaRPr lang="de-DE" dirty="0"/>
          </a:p>
        </p:txBody>
      </p:sp>
      <p:sp>
        <p:nvSpPr>
          <p:cNvPr id="17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90304" y="349731"/>
            <a:ext cx="1764000" cy="514800"/>
          </a:xfrm>
          <a:blipFill dpi="0" rotWithShape="1">
            <a:blip r:embed="rId3"/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300280233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1204913"/>
            <a:ext cx="12192000" cy="56530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9" name="Grafik 18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62892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052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ein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 bis Ebene 4)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 (nachfolgend alles 14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5"/>
            <a:r>
              <a:rPr lang="de-DE" dirty="0"/>
              <a:t>Sechste Textebene für Aufzählungen bei viel Text</a:t>
            </a:r>
          </a:p>
          <a:p>
            <a:pPr lvl="6"/>
            <a:r>
              <a:rPr lang="de-DE" dirty="0"/>
              <a:t>Siebte Textebene für Aufzählungen bei viel Text</a:t>
            </a:r>
          </a:p>
          <a:p>
            <a:pPr lvl="7"/>
            <a:r>
              <a:rPr lang="de-DE" dirty="0"/>
              <a:t>Achte Textebene für Aufzählungen bei viel Text</a:t>
            </a:r>
          </a:p>
          <a:p>
            <a:pPr lvl="8"/>
            <a:r>
              <a:rPr lang="de-DE" dirty="0"/>
              <a:t>Neunte Textebene für Aufzählungen bei viel Text</a:t>
            </a:r>
          </a:p>
          <a:p>
            <a:pPr lvl="5"/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477770" y="6319797"/>
            <a:ext cx="448500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tx2"/>
                </a:solidFill>
              </a:rPr>
              <a:t>Kevlar - ein Rundumschutz?</a:t>
            </a:r>
          </a:p>
          <a:p>
            <a:pPr algn="l"/>
            <a: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Struktureinheit der TU Dresden / Pfaffenberger, Anna; Steger, Leah</a:t>
            </a:r>
            <a:endParaRPr lang="de-DE" sz="800" baseline="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de-DE" sz="800" baseline="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Seminar makromolekulare Chemie // 25. Oktober 2023</a:t>
            </a:r>
            <a:endParaRPr lang="de-DE" sz="8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15772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</a:t>
            </a: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6334183"/>
            <a:ext cx="1116268" cy="32373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106" y="6315776"/>
            <a:ext cx="96946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904" r:id="rId2"/>
    <p:sldLayoutId id="2147483905" r:id="rId3"/>
    <p:sldLayoutId id="2147483893" r:id="rId4"/>
    <p:sldLayoutId id="2147483906" r:id="rId5"/>
    <p:sldLayoutId id="2147483907" r:id="rId6"/>
    <p:sldLayoutId id="2147483908" r:id="rId7"/>
    <p:sldLayoutId id="2147483909" r:id="rId8"/>
    <p:sldLayoutId id="2147483894" r:id="rId9"/>
    <p:sldLayoutId id="2147483923" r:id="rId10"/>
    <p:sldLayoutId id="2147483913" r:id="rId11"/>
    <p:sldLayoutId id="2147483897" r:id="rId12"/>
    <p:sldLayoutId id="2147483914" r:id="rId13"/>
    <p:sldLayoutId id="2147483915" r:id="rId14"/>
    <p:sldLayoutId id="2147483916" r:id="rId15"/>
    <p:sldLayoutId id="2147483899" r:id="rId16"/>
    <p:sldLayoutId id="2147483896" r:id="rId17"/>
    <p:sldLayoutId id="2147483900" r:id="rId18"/>
    <p:sldLayoutId id="2147483901" r:id="rId19"/>
    <p:sldLayoutId id="2147483918" r:id="rId20"/>
    <p:sldLayoutId id="2147483919" r:id="rId21"/>
    <p:sldLayoutId id="2147483917" r:id="rId22"/>
    <p:sldLayoutId id="2147483902" r:id="rId23"/>
    <p:sldLayoutId id="2147483903" r:id="rId24"/>
    <p:sldLayoutId id="2147483895" r:id="rId25"/>
    <p:sldLayoutId id="2147483920" r:id="rId26"/>
    <p:sldLayoutId id="2147483921" r:id="rId27"/>
    <p:sldLayoutId id="2147483922" r:id="rId28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269" rtl="0" eaLnBrk="1" latinLnBrk="0" hangingPunct="1">
        <a:spcBef>
          <a:spcPts val="600"/>
        </a:spcBef>
        <a:buFont typeface="Open Sans" panose="020B0606030504020204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52000" indent="-252000" algn="l" defTabSz="914269" rtl="0" eaLnBrk="1" latinLnBrk="0" hangingPunct="1">
        <a:spcBef>
          <a:spcPts val="0"/>
        </a:spcBef>
        <a:buFont typeface="Arial" panose="020B0604020202020204" pitchFamily="34" charset="0"/>
        <a:buChar char="—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252000" indent="-144000" algn="l" defTabSz="914269" rtl="0" eaLnBrk="1" latinLnBrk="0" hangingPunct="1">
        <a:spcBef>
          <a:spcPts val="0"/>
        </a:spcBef>
        <a:buFont typeface="Open Sans" panose="020B060603050402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269" rtl="0" eaLnBrk="1" latinLnBrk="0" hangingPunct="1">
        <a:spcBef>
          <a:spcPts val="600"/>
        </a:spcBef>
        <a:spcAft>
          <a:spcPts val="0"/>
        </a:spcAft>
        <a:buFont typeface="Symbol" panose="05050102010706020507" pitchFamily="18" charset="2"/>
        <a:buNone/>
        <a:defRPr sz="1400" b="1" kern="1200" baseline="0">
          <a:solidFill>
            <a:schemeClr val="accent1"/>
          </a:solidFill>
          <a:latin typeface="+mn-lt"/>
          <a:ea typeface="+mn-ea"/>
          <a:cs typeface="+mn-cs"/>
        </a:defRPr>
      </a:lvl5pPr>
      <a:lvl6pPr marL="0" marR="0" indent="0" algn="l" defTabSz="914269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b="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52000" marR="0" indent="-252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—"/>
        <a:tabLst/>
        <a:defRPr lang="de-DE" sz="1400" kern="1200" dirty="0" smtClean="0">
          <a:solidFill>
            <a:schemeClr val="accent1"/>
          </a:solidFill>
          <a:latin typeface="+mn-lt"/>
          <a:ea typeface="+mn-ea"/>
          <a:cs typeface="+mn-cs"/>
        </a:defRPr>
      </a:lvl7pPr>
      <a:lvl8pPr marL="252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Open Sans" panose="020B0606030504020204" pitchFamily="34" charset="0"/>
        <a:buChar char="–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96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8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85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65AC835-968C-BBE3-A51F-14CFED69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F6AEC8-2B2A-422F-0DB7-4104BD631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CFF40A-397F-7F48-A2A6-DB94EFF772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087A6-FC98-49F4-8C5F-29CE05FB3BAA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288831-7918-BB17-756F-488FED56B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727CD5-E36B-EC72-5FC0-CDC6ED9DD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F7B37-A6C8-4E8D-A864-E1EFF46DDA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6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1" r:id="rId6"/>
    <p:sldLayoutId id="2147483932" r:id="rId7"/>
    <p:sldLayoutId id="2147483933" r:id="rId8"/>
    <p:sldLayoutId id="2147483934" r:id="rId9"/>
    <p:sldLayoutId id="214748393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DC4AE77-44A8-38F4-C877-BE805A95E3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2808" y="2852116"/>
            <a:ext cx="1491499" cy="246221"/>
          </a:xfrm>
        </p:spPr>
        <p:txBody>
          <a:bodyPr/>
          <a:lstStyle/>
          <a:p>
            <a:r>
              <a:rPr lang="de-DE" dirty="0"/>
              <a:t>Ludwig Brandt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759E6F4-A8A6-9B9A-9D4B-77A3892E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Kategorientheorie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5609D24-7E1D-5622-4723-B6B91C6191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2808" y="3138045"/>
            <a:ext cx="2377254" cy="246221"/>
          </a:xfrm>
        </p:spPr>
        <p:txBody>
          <a:bodyPr/>
          <a:lstStyle/>
          <a:p>
            <a:r>
              <a:rPr lang="de-DE" dirty="0"/>
              <a:t>WL20- Kategorientheorie</a:t>
            </a:r>
          </a:p>
        </p:txBody>
      </p:sp>
    </p:spTree>
    <p:extLst>
      <p:ext uri="{BB962C8B-B14F-4D97-AF65-F5344CB8AC3E}">
        <p14:creationId xmlns:p14="http://schemas.microsoft.com/office/powerpoint/2010/main" val="3787433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2"/>
                </a:solidFill>
              </a:rPr>
              <a:t>3. </a:t>
            </a:r>
            <a:r>
              <a:rPr lang="de-DE" sz="3600" u="sng" dirty="0">
                <a:solidFill>
                  <a:schemeClr val="bg2"/>
                </a:solidFill>
              </a:rPr>
              <a:t>Funktoren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326798" y="1237388"/>
                <a:ext cx="9202007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dirty="0">
                    <a:solidFill>
                      <a:schemeClr val="bg1"/>
                    </a:solidFill>
                  </a:rPr>
                  <a:t>Verbindet man Dualität und Funktoren erhält man folgenden Begriff:</a:t>
                </a:r>
              </a:p>
              <a:p>
                <a:r>
                  <a:rPr lang="de-DE" sz="2000" u="sng" dirty="0">
                    <a:solidFill>
                      <a:schemeClr val="bg1"/>
                    </a:solidFill>
                  </a:rPr>
                  <a:t>3.2 Definition – Kontravarianter </a:t>
                </a:r>
                <a:r>
                  <a:rPr lang="de-DE" sz="2000" u="sng" dirty="0" err="1">
                    <a:solidFill>
                      <a:schemeClr val="bg1"/>
                    </a:solidFill>
                  </a:rPr>
                  <a:t>Funktor</a:t>
                </a:r>
                <a:endParaRPr lang="de-DE" sz="2000" dirty="0">
                  <a:solidFill>
                    <a:schemeClr val="bg1"/>
                  </a:solidFill>
                </a:endParaRPr>
              </a:p>
              <a:p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 Kontravarianter </a:t>
                </a:r>
                <a:r>
                  <a:rPr lang="de-DE" sz="2000" kern="100" dirty="0" err="1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Funktor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ein </a:t>
                </a:r>
                <a:r>
                  <a:rPr lang="de-DE" sz="2000" kern="100" dirty="0" err="1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Funktor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p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𝑜𝑝</m:t>
                        </m:r>
                      </m:sup>
                    </m:sSup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für den gilt: 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Einem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de-DE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für jedes </a:t>
                </a: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Einem Morphismus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𝐹𝑐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′→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𝐹𝑐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für jeden Morphismus </a:t>
                </a:r>
                <a14:m>
                  <m:oMath xmlns:m="http://schemas.openxmlformats.org/officeDocument/2006/math"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sodass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𝐵𝑖𝑙𝑑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𝐹𝑓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𝐹𝑐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und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𝐷𝑜𝑚𝑎𝑖𝑛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𝐹𝑓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𝐹𝑐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Sodass er die folgenden Axiome erfüllt: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Für 2 </a:t>
                </a:r>
                <a:r>
                  <a:rPr lang="de-DE" sz="2000" kern="100" dirty="0" err="1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komponierbare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Morphismen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gilt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𝐹𝑔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d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romanU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Für jedes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gilt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b>
                            <m: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𝐹𝑐</m:t>
                        </m:r>
                      </m:sub>
                    </m:sSub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98" y="1237388"/>
                <a:ext cx="9202007" cy="2862322"/>
              </a:xfrm>
              <a:prstGeom prst="rect">
                <a:avLst/>
              </a:prstGeom>
              <a:blipFill>
                <a:blip r:embed="rId2"/>
                <a:stretch>
                  <a:fillRect l="-928" t="-1277" r="-795" b="-36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hteck 15">
            <a:extLst>
              <a:ext uri="{FF2B5EF4-FFF2-40B4-BE49-F238E27FC236}">
                <a16:creationId xmlns:a16="http://schemas.microsoft.com/office/drawing/2014/main" id="{7A861EAC-F204-E8C8-C54C-41AA903B7AC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A0A83DF1-3493-8BE0-8F54-B75F6C299C68}"/>
              </a:ext>
            </a:extLst>
          </p:cNvPr>
          <p:cNvGrpSpPr/>
          <p:nvPr/>
        </p:nvGrpSpPr>
        <p:grpSpPr>
          <a:xfrm>
            <a:off x="9143800" y="2987650"/>
            <a:ext cx="2792930" cy="2573999"/>
            <a:chOff x="9143800" y="2987650"/>
            <a:chExt cx="2792930" cy="2573999"/>
          </a:xfrm>
        </p:grpSpPr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F57E86C-74BE-1065-5035-7EAA24ED6E3F}"/>
                </a:ext>
              </a:extLst>
            </p:cNvPr>
            <p:cNvGrpSpPr/>
            <p:nvPr/>
          </p:nvGrpSpPr>
          <p:grpSpPr>
            <a:xfrm>
              <a:off x="9143800" y="2987650"/>
              <a:ext cx="2792930" cy="2573999"/>
              <a:chOff x="9143800" y="2987650"/>
              <a:chExt cx="2792930" cy="257399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feld 29">
                    <a:extLst>
                      <a:ext uri="{FF2B5EF4-FFF2-40B4-BE49-F238E27FC236}">
                        <a16:creationId xmlns:a16="http://schemas.microsoft.com/office/drawing/2014/main" id="{96E769EB-E3AC-C7F6-45C7-96B7874CCDBD}"/>
                      </a:ext>
                    </a:extLst>
                  </p:cNvPr>
                  <p:cNvSpPr txBox="1"/>
                  <p:nvPr/>
                </p:nvSpPr>
                <p:spPr>
                  <a:xfrm>
                    <a:off x="9240520" y="4460240"/>
                    <a:ext cx="251459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de-DE" sz="18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oMath>
                    </a14:m>
                    <a:r>
                      <a:rPr lang="de-DE" dirty="0">
                        <a:solidFill>
                          <a:schemeClr val="bg1"/>
                        </a:solidFill>
                      </a:rPr>
                      <a:t>                                   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de-DE" sz="1800" b="0" i="0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a:rPr lang="de-DE" sz="1800" i="1" kern="1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oMath>
                    </a14:m>
                    <a:endParaRPr lang="de-DE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Textfeld 29">
                    <a:extLst>
                      <a:ext uri="{FF2B5EF4-FFF2-40B4-BE49-F238E27FC236}">
                        <a16:creationId xmlns:a16="http://schemas.microsoft.com/office/drawing/2014/main" id="{96E769EB-E3AC-C7F6-45C7-96B7874CCD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40520" y="4460240"/>
                    <a:ext cx="2514599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728" r="-485" b="-13333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AAD476B2-2433-10A5-E4A0-54E34B53502D}"/>
                  </a:ext>
                </a:extLst>
              </p:cNvPr>
              <p:cNvGrpSpPr/>
              <p:nvPr/>
            </p:nvGrpSpPr>
            <p:grpSpPr>
              <a:xfrm>
                <a:off x="9143800" y="2987650"/>
                <a:ext cx="2792930" cy="2573999"/>
                <a:chOff x="9418120" y="2984500"/>
                <a:chExt cx="2792930" cy="257399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" name="Textfeld 1">
                      <a:extLst>
                        <a:ext uri="{FF2B5EF4-FFF2-40B4-BE49-F238E27FC236}">
                          <a16:creationId xmlns:a16="http://schemas.microsoft.com/office/drawing/2014/main" id="{73D510B7-DFB6-E1E5-D4D0-5AA93358C61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418120" y="3127064"/>
                      <a:ext cx="2792930" cy="243143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sSup>
                            <m:sSupPr>
                              <m:ctrlPr>
                                <a:rPr lang="de-DE" sz="2800" i="1" kern="1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800" i="1" kern="1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p>
                              <m:r>
                                <a:rPr lang="de-DE" sz="2800" i="1" kern="1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𝑜𝑝</m:t>
                              </m:r>
                            </m:sup>
                          </m:sSup>
                        </m:oMath>
                      </a14:m>
                      <a:r>
                        <a:rPr lang="de-DE" sz="2000" dirty="0">
                          <a:solidFill>
                            <a:schemeClr val="bg1"/>
                          </a:solidFill>
                        </a:rPr>
                        <a:t>                      </a:t>
                      </a:r>
                      <a:r>
                        <a:rPr lang="de-DE" sz="2800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  <a:p>
                      <a:r>
                        <a:rPr lang="de-DE" sz="2000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r>
                        <a:rPr lang="de-DE" sz="2000" dirty="0">
                          <a:solidFill>
                            <a:schemeClr val="bg1"/>
                          </a:solidFill>
                        </a:rPr>
                        <a:t>   c                          </a:t>
                      </a:r>
                      <a:r>
                        <a:rPr lang="de-DE" sz="2000" dirty="0" err="1">
                          <a:solidFill>
                            <a:schemeClr val="bg1"/>
                          </a:solidFill>
                        </a:rPr>
                        <a:t>Fc</a:t>
                      </a:r>
                      <a:endParaRPr lang="de-DE" sz="2000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de-DE" sz="2800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de-DE" sz="2000" dirty="0">
                          <a:solidFill>
                            <a:schemeClr val="bg1"/>
                          </a:solidFill>
                        </a:rPr>
                        <a:t>c‘</a:t>
                      </a:r>
                      <a:r>
                        <a:rPr lang="de-DE" sz="2800" dirty="0">
                          <a:solidFill>
                            <a:schemeClr val="bg1"/>
                          </a:solidFill>
                        </a:rPr>
                        <a:t>                  </a:t>
                      </a:r>
                      <a:r>
                        <a:rPr lang="de-DE" sz="2000" dirty="0" err="1">
                          <a:solidFill>
                            <a:schemeClr val="bg1"/>
                          </a:solidFill>
                        </a:rPr>
                        <a:t>Fc</a:t>
                      </a:r>
                      <a:r>
                        <a:rPr lang="de-DE" sz="2000" dirty="0">
                          <a:solidFill>
                            <a:schemeClr val="bg1"/>
                          </a:solidFill>
                        </a:rPr>
                        <a:t>‘</a:t>
                      </a:r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" name="Textfeld 1">
                      <a:extLst>
                        <a:ext uri="{FF2B5EF4-FFF2-40B4-BE49-F238E27FC236}">
                          <a16:creationId xmlns:a16="http://schemas.microsoft.com/office/drawing/2014/main" id="{73D510B7-DFB6-E1E5-D4D0-5AA93358C61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418120" y="3127064"/>
                      <a:ext cx="2792930" cy="2431435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t="-2506" b="-250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Textfeld 13">
                      <a:extLst>
                        <a:ext uri="{FF2B5EF4-FFF2-40B4-BE49-F238E27FC236}">
                          <a16:creationId xmlns:a16="http://schemas.microsoft.com/office/drawing/2014/main" id="{0F69F0E0-CB67-E6A1-240A-84E7AEDD914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696450" y="2984500"/>
                      <a:ext cx="2097037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14" name="Textfeld 13">
                      <a:extLst>
                        <a:ext uri="{FF2B5EF4-FFF2-40B4-BE49-F238E27FC236}">
                          <a16:creationId xmlns:a16="http://schemas.microsoft.com/office/drawing/2014/main" id="{0F69F0E0-CB67-E6A1-240A-84E7AEDD914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696450" y="2984500"/>
                      <a:ext cx="2097037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50696E4D-4CC6-1607-8EAA-1292D58C813C}"/>
                  </a:ext>
                </a:extLst>
              </p:cNvPr>
              <p:cNvCxnSpPr/>
              <p:nvPr/>
            </p:nvCxnSpPr>
            <p:spPr>
              <a:xfrm>
                <a:off x="9738895" y="4074160"/>
                <a:ext cx="1290320" cy="0"/>
              </a:xfrm>
              <a:prstGeom prst="straightConnector1">
                <a:avLst/>
              </a:prstGeom>
              <a:ln w="19050">
                <a:solidFill>
                  <a:schemeClr val="accent4">
                    <a:lumMod val="60000"/>
                    <a:lumOff val="4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45A61F35-51DC-00EC-38C1-65FA732FC70C}"/>
                  </a:ext>
                </a:extLst>
              </p:cNvPr>
              <p:cNvCxnSpPr/>
              <p:nvPr/>
            </p:nvCxnSpPr>
            <p:spPr>
              <a:xfrm>
                <a:off x="9738895" y="5232400"/>
                <a:ext cx="1290320" cy="0"/>
              </a:xfrm>
              <a:prstGeom prst="straightConnector1">
                <a:avLst/>
              </a:prstGeom>
              <a:ln w="19050">
                <a:solidFill>
                  <a:schemeClr val="accent4">
                    <a:lumMod val="60000"/>
                    <a:lumOff val="4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4E55C95D-B30F-0855-BF33-531140BAD0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8895" y="3429000"/>
                <a:ext cx="1290320" cy="0"/>
              </a:xfrm>
              <a:prstGeom prst="straightConnector1">
                <a:avLst/>
              </a:prstGeom>
              <a:ln w="19050">
                <a:solidFill>
                  <a:schemeClr val="accent4">
                    <a:lumMod val="60000"/>
                    <a:lumOff val="4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" name="Gerade Verbindung mit Pfeil 2">
              <a:extLst>
                <a:ext uri="{FF2B5EF4-FFF2-40B4-BE49-F238E27FC236}">
                  <a16:creationId xmlns:a16="http://schemas.microsoft.com/office/drawing/2014/main" id="{C35D86B1-71EC-08FF-FF00-B51E2DEC8873}"/>
                </a:ext>
              </a:extLst>
            </p:cNvPr>
            <p:cNvCxnSpPr>
              <a:cxnSpLocks/>
            </p:cNvCxnSpPr>
            <p:nvPr/>
          </p:nvCxnSpPr>
          <p:spPr>
            <a:xfrm>
              <a:off x="9503410" y="4246220"/>
              <a:ext cx="0" cy="851535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FFB95AC3-A449-5EC7-3EBB-B340566AD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76042" y="4191575"/>
              <a:ext cx="0" cy="856854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866A0BAD-8706-2085-73BC-486B4146091D}"/>
                </a:ext>
              </a:extLst>
            </p:cNvPr>
            <p:cNvCxnSpPr/>
            <p:nvPr/>
          </p:nvCxnSpPr>
          <p:spPr>
            <a:xfrm>
              <a:off x="9738895" y="4671987"/>
              <a:ext cx="1290320" cy="0"/>
            </a:xfrm>
            <a:prstGeom prst="straightConnector1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923535FF-24D5-DFF4-6645-F83A06CE699F}"/>
              </a:ext>
            </a:extLst>
          </p:cNvPr>
          <p:cNvSpPr txBox="1"/>
          <p:nvPr/>
        </p:nvSpPr>
        <p:spPr>
          <a:xfrm>
            <a:off x="346509" y="5048429"/>
            <a:ext cx="8771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3.3 Lemma</a:t>
            </a:r>
          </a:p>
          <a:p>
            <a:r>
              <a:rPr lang="de-DE" sz="2000" dirty="0">
                <a:solidFill>
                  <a:schemeClr val="bg1"/>
                </a:solidFill>
              </a:rPr>
              <a:t>Funktoren erhalten Isomorphismen.</a:t>
            </a:r>
          </a:p>
        </p:txBody>
      </p:sp>
    </p:spTree>
    <p:extLst>
      <p:ext uri="{BB962C8B-B14F-4D97-AF65-F5344CB8AC3E}">
        <p14:creationId xmlns:p14="http://schemas.microsoft.com/office/powerpoint/2010/main" val="256184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2"/>
                </a:solidFill>
              </a:rPr>
              <a:t>3. </a:t>
            </a:r>
            <a:r>
              <a:rPr lang="de-DE" sz="3600" u="sng" dirty="0">
                <a:solidFill>
                  <a:schemeClr val="bg2"/>
                </a:solidFill>
              </a:rPr>
              <a:t>Funktoren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274320" y="1757680"/>
                <a:ext cx="9235440" cy="260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3.4 Definition – Produkt-Kategorie</a:t>
                </a:r>
                <a:endParaRPr lang="de-DE" sz="2000" dirty="0">
                  <a:solidFill>
                    <a:schemeClr val="bg1"/>
                  </a:solidFill>
                </a:endParaRPr>
              </a:p>
              <a:p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Für alle Kategorien C und D gibt es eine Kategorie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die Produkt-Kategorie, für die gilt: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Die Objekte sind geordnete Paare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wobei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aus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und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aus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Morphismen sind geordnete Paare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de-DE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de-DE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d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de-DE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de-DE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de-DE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de-DE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de-DE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sodass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und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de-DE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Wobei Komposition und Identitäten analog kompon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entenweise definiert werden.</a:t>
                </a:r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1757680"/>
                <a:ext cx="9235440" cy="2603277"/>
              </a:xfrm>
              <a:prstGeom prst="rect">
                <a:avLst/>
              </a:prstGeom>
              <a:blipFill>
                <a:blip r:embed="rId2"/>
                <a:stretch>
                  <a:fillRect l="-924" t="-1171" b="-327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hteck 15">
            <a:extLst>
              <a:ext uri="{FF2B5EF4-FFF2-40B4-BE49-F238E27FC236}">
                <a16:creationId xmlns:a16="http://schemas.microsoft.com/office/drawing/2014/main" id="{7A861EAC-F204-E8C8-C54C-41AA903B7AC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609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2"/>
                </a:solidFill>
              </a:rPr>
              <a:t>4. </a:t>
            </a:r>
            <a:r>
              <a:rPr lang="de-DE" sz="3600" u="sng" dirty="0">
                <a:solidFill>
                  <a:schemeClr val="bg2"/>
                </a:solidFill>
              </a:rPr>
              <a:t>Natürlichkeit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274320" y="1757680"/>
                <a:ext cx="923544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4.1 Definition – Natürliche Transformation</a:t>
                </a:r>
                <a:endParaRPr lang="de-DE" sz="2000" dirty="0">
                  <a:solidFill>
                    <a:schemeClr val="bg1"/>
                  </a:solidFill>
                </a:endParaRPr>
              </a:p>
              <a:p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Seien C und D 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zwei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Kategorien mit Funktoren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de-DE" sz="2000" b="1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Eine natürliche Transformation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besteht aus:</a:t>
                </a:r>
              </a:p>
              <a:p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Einem Pfeil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α</m:t>
                        </m:r>
                      </m:e>
                      <m:sub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𝐹𝑐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𝐺𝑐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für jedes Objekt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deren Gesamtheit die </a:t>
                </a:r>
                <a:r>
                  <a:rPr lang="de-DE" sz="2000" b="1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Komponenten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der natürlichen Transformation bilden, sodass das folgende Diagramm </a:t>
                </a:r>
                <a:r>
                  <a:rPr lang="de-DE" sz="2000" b="1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kommutiert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1757680"/>
                <a:ext cx="9235440" cy="1938992"/>
              </a:xfrm>
              <a:prstGeom prst="rect">
                <a:avLst/>
              </a:prstGeom>
              <a:blipFill>
                <a:blip r:embed="rId2"/>
                <a:stretch>
                  <a:fillRect l="-660" t="-1572" b="-47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hteck 15">
            <a:extLst>
              <a:ext uri="{FF2B5EF4-FFF2-40B4-BE49-F238E27FC236}">
                <a16:creationId xmlns:a16="http://schemas.microsoft.com/office/drawing/2014/main" id="{7A861EAC-F204-E8C8-C54C-41AA903B7AC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BB111B7-A58C-19F9-CE7D-AEEF04842E8C}"/>
              </a:ext>
            </a:extLst>
          </p:cNvPr>
          <p:cNvSpPr txBox="1"/>
          <p:nvPr/>
        </p:nvSpPr>
        <p:spPr>
          <a:xfrm>
            <a:off x="3700914" y="3498819"/>
            <a:ext cx="4663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chemeClr val="bg1"/>
                </a:solidFill>
              </a:rPr>
              <a:t>Fc</a:t>
            </a:r>
            <a:r>
              <a:rPr lang="de-DE" sz="2000" dirty="0">
                <a:solidFill>
                  <a:schemeClr val="bg1"/>
                </a:solidFill>
              </a:rPr>
              <a:t>				</a:t>
            </a:r>
            <a:r>
              <a:rPr lang="de-DE" sz="2000" dirty="0" err="1">
                <a:solidFill>
                  <a:schemeClr val="bg1"/>
                </a:solidFill>
              </a:rPr>
              <a:t>Gc</a:t>
            </a:r>
            <a:endParaRPr lang="de-DE" sz="2000" dirty="0">
              <a:solidFill>
                <a:schemeClr val="bg1"/>
              </a:solidFill>
            </a:endParaRPr>
          </a:p>
          <a:p>
            <a:endParaRPr lang="de-DE" sz="2000" dirty="0">
              <a:solidFill>
                <a:schemeClr val="bg1"/>
              </a:solidFill>
            </a:endParaRPr>
          </a:p>
          <a:p>
            <a:endParaRPr lang="de-DE" sz="2000" dirty="0">
              <a:solidFill>
                <a:schemeClr val="bg1"/>
              </a:solidFill>
            </a:endParaRPr>
          </a:p>
          <a:p>
            <a:r>
              <a:rPr lang="de-DE" sz="2000" dirty="0">
                <a:solidFill>
                  <a:schemeClr val="bg1"/>
                </a:solidFill>
              </a:rPr>
              <a:t>	</a:t>
            </a:r>
          </a:p>
          <a:p>
            <a:endParaRPr lang="de-DE" sz="2000" dirty="0">
              <a:solidFill>
                <a:schemeClr val="bg1"/>
              </a:solidFill>
            </a:endParaRPr>
          </a:p>
          <a:p>
            <a:r>
              <a:rPr lang="de-DE" sz="2000" dirty="0" err="1">
                <a:solidFill>
                  <a:schemeClr val="bg1"/>
                </a:solidFill>
              </a:rPr>
              <a:t>Fc</a:t>
            </a:r>
            <a:r>
              <a:rPr lang="de-DE" sz="2000" dirty="0">
                <a:solidFill>
                  <a:schemeClr val="bg1"/>
                </a:solidFill>
              </a:rPr>
              <a:t>‘				</a:t>
            </a:r>
            <a:r>
              <a:rPr lang="de-DE" sz="2000" dirty="0" err="1">
                <a:solidFill>
                  <a:schemeClr val="bg1"/>
                </a:solidFill>
              </a:rPr>
              <a:t>Gc</a:t>
            </a:r>
            <a:r>
              <a:rPr lang="de-DE" sz="2000" dirty="0">
                <a:solidFill>
                  <a:schemeClr val="bg1"/>
                </a:solidFill>
              </a:rPr>
              <a:t>‘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C3325BAF-6445-A3BD-BB00-15FC84A0CBA9}"/>
              </a:ext>
            </a:extLst>
          </p:cNvPr>
          <p:cNvCxnSpPr/>
          <p:nvPr/>
        </p:nvCxnSpPr>
        <p:spPr>
          <a:xfrm>
            <a:off x="4277360" y="3696672"/>
            <a:ext cx="2600960" cy="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30BEAAB1-916B-B220-CB80-5F982ED92954}"/>
              </a:ext>
            </a:extLst>
          </p:cNvPr>
          <p:cNvCxnSpPr/>
          <p:nvPr/>
        </p:nvCxnSpPr>
        <p:spPr>
          <a:xfrm>
            <a:off x="4277360" y="5240992"/>
            <a:ext cx="2600960" cy="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DCBA94DE-58B1-BCFB-6C64-C8CE943AF13D}"/>
              </a:ext>
            </a:extLst>
          </p:cNvPr>
          <p:cNvCxnSpPr>
            <a:cxnSpLocks/>
          </p:cNvCxnSpPr>
          <p:nvPr/>
        </p:nvCxnSpPr>
        <p:spPr>
          <a:xfrm>
            <a:off x="3972560" y="3911600"/>
            <a:ext cx="0" cy="116840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B292335B-89E7-B58A-C624-F4A8AF8373DB}"/>
              </a:ext>
            </a:extLst>
          </p:cNvPr>
          <p:cNvCxnSpPr>
            <a:cxnSpLocks/>
          </p:cNvCxnSpPr>
          <p:nvPr/>
        </p:nvCxnSpPr>
        <p:spPr>
          <a:xfrm>
            <a:off x="7274560" y="3911600"/>
            <a:ext cx="0" cy="116840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1CFE4947-7239-DA25-D073-ABCA69749C06}"/>
              </a:ext>
            </a:extLst>
          </p:cNvPr>
          <p:cNvGrpSpPr/>
          <p:nvPr/>
        </p:nvGrpSpPr>
        <p:grpSpPr>
          <a:xfrm>
            <a:off x="1363313" y="2539869"/>
            <a:ext cx="7846722" cy="3464191"/>
            <a:chOff x="1363313" y="2539869"/>
            <a:chExt cx="7846722" cy="34641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B5E39556-7B64-71E2-041F-F7234D25F3F3}"/>
                    </a:ext>
                  </a:extLst>
                </p:cNvPr>
                <p:cNvSpPr txBox="1"/>
                <p:nvPr/>
              </p:nvSpPr>
              <p:spPr>
                <a:xfrm>
                  <a:off x="3517900" y="3351530"/>
                  <a:ext cx="4248150" cy="24191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de-DE" dirty="0"/>
                </a:p>
                <a:p>
                  <a:endParaRPr lang="de-DE" dirty="0"/>
                </a:p>
                <a:p>
                  <a:endParaRPr lang="de-DE" dirty="0"/>
                </a:p>
                <a:p>
                  <a:endParaRPr lang="de-DE" dirty="0"/>
                </a:p>
                <a:p>
                  <a:r>
                    <a:rPr lang="de-DE" dirty="0">
                      <a:solidFill>
                        <a:schemeClr val="bg1"/>
                      </a:solidFill>
                    </a:rPr>
                    <a:t>  F</a:t>
                  </a:r>
                  <a14:m>
                    <m:oMath xmlns:m="http://schemas.openxmlformats.org/officeDocument/2006/math">
                      <m:r>
                        <a:rPr lang="de-DE" sz="1800" b="0" i="1" kern="10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a14:m>
                  <a:r>
                    <a:rPr lang="de-DE" dirty="0">
                      <a:solidFill>
                        <a:schemeClr val="bg1"/>
                      </a:solidFill>
                    </a:rPr>
                    <a:t>                                                              G</a:t>
                  </a:r>
                  <a14:m>
                    <m:oMath xmlns:m="http://schemas.openxmlformats.org/officeDocument/2006/math">
                      <m:r>
                        <a:rPr lang="de-DE" sz="1800" b="0" i="1" kern="10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a14:m>
                  <a:endParaRPr lang="de-DE" i="1" dirty="0">
                    <a:solidFill>
                      <a:schemeClr val="bg1"/>
                    </a:solidFill>
                  </a:endParaRPr>
                </a:p>
                <a:p>
                  <a:endParaRPr lang="de-DE" i="1" dirty="0">
                    <a:solidFill>
                      <a:schemeClr val="bg1"/>
                    </a:solidFill>
                  </a:endParaRPr>
                </a:p>
                <a:p>
                  <a:endParaRPr lang="de-DE" i="1" dirty="0">
                    <a:solidFill>
                      <a:schemeClr val="bg1"/>
                    </a:solidFill>
                  </a:endParaRPr>
                </a:p>
                <a:p>
                  <a:r>
                    <a:rPr lang="de-DE" i="1" dirty="0">
                      <a:solidFill>
                        <a:schemeClr val="bg1"/>
                      </a:solidFill>
                    </a:rPr>
                    <a:t>		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de-DE" sz="1800" b="0" i="1" kern="10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1800" b="0" i="1" kern="10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α</m:t>
                          </m:r>
                        </m:e>
                        <m:sub>
                          <m:sSup>
                            <m:sSupPr>
                              <m:ctrlPr>
                                <a:rPr lang="de-DE" sz="1800" b="0" i="1" kern="1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800" b="0" i="1" kern="1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de-DE" sz="1800" b="0" i="1" kern="1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</m:oMath>
                  </a14:m>
                  <a:endParaRPr lang="de-DE" i="1" dirty="0">
                    <a:solidFill>
                      <a:schemeClr val="bg1"/>
                    </a:solidFill>
                  </a:endParaRPr>
                </a:p>
                <a:p>
                  <a:r>
                    <a:rPr lang="de-DE" i="1" dirty="0">
                      <a:solidFill>
                        <a:schemeClr val="bg1"/>
                      </a:solidFill>
                    </a:rPr>
                    <a:t>		  </a:t>
                  </a:r>
                </a:p>
              </p:txBody>
            </p:sp>
          </mc:Choice>
          <mc:Fallback xmlns=""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B5E39556-7B64-71E2-041F-F7234D25F3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7900" y="3351530"/>
                  <a:ext cx="4248150" cy="24191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Bogen 14">
              <a:extLst>
                <a:ext uri="{FF2B5EF4-FFF2-40B4-BE49-F238E27FC236}">
                  <a16:creationId xmlns:a16="http://schemas.microsoft.com/office/drawing/2014/main" id="{4E87D093-9FAA-0176-340A-3C3E43848862}"/>
                </a:ext>
              </a:extLst>
            </p:cNvPr>
            <p:cNvSpPr/>
            <p:nvPr/>
          </p:nvSpPr>
          <p:spPr>
            <a:xfrm rot="10800000">
              <a:off x="4072824" y="2539869"/>
              <a:ext cx="5137211" cy="2540125"/>
            </a:xfrm>
            <a:prstGeom prst="arc">
              <a:avLst>
                <a:gd name="adj1" fmla="val 16009502"/>
                <a:gd name="adj2" fmla="val 21480676"/>
              </a:avLst>
            </a:prstGeom>
            <a:ln w="19050">
              <a:solidFill>
                <a:schemeClr val="bg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Bogen 16">
              <a:extLst>
                <a:ext uri="{FF2B5EF4-FFF2-40B4-BE49-F238E27FC236}">
                  <a16:creationId xmlns:a16="http://schemas.microsoft.com/office/drawing/2014/main" id="{3DCBF43A-494D-9ED3-ACB2-DF0F7FE062E0}"/>
                </a:ext>
              </a:extLst>
            </p:cNvPr>
            <p:cNvSpPr/>
            <p:nvPr/>
          </p:nvSpPr>
          <p:spPr>
            <a:xfrm rot="16200000" flipV="1">
              <a:off x="3071590" y="2100816"/>
              <a:ext cx="2194967" cy="5611522"/>
            </a:xfrm>
            <a:prstGeom prst="arc">
              <a:avLst>
                <a:gd name="adj1" fmla="val 16249563"/>
                <a:gd name="adj2" fmla="val 21480676"/>
              </a:avLst>
            </a:prstGeom>
            <a:ln w="19050">
              <a:solidFill>
                <a:schemeClr val="bg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A95D1AC6-6F00-9262-D484-A3F13EEDC361}"/>
                  </a:ext>
                </a:extLst>
              </p:cNvPr>
              <p:cNvSpPr txBox="1"/>
              <p:nvPr/>
            </p:nvSpPr>
            <p:spPr>
              <a:xfrm>
                <a:off x="4169073" y="4783961"/>
                <a:ext cx="927098" cy="370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600" b="0" i="1" kern="10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α</m:t>
                      </m:r>
                      <m:d>
                        <m:dPr>
                          <m:ctrlPr>
                            <a:rPr lang="de-DE" sz="1600" b="0" i="1" kern="10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de-DE" sz="1600" b="0" i="1" kern="10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𝐹𝑓</m:t>
                          </m:r>
                          <m:d>
                            <m:dPr>
                              <m:ctrlPr>
                                <a:rPr lang="de-DE" sz="1600" b="0" i="1" kern="1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600" b="0" i="1" kern="1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A95D1AC6-6F00-9262-D484-A3F13EEDC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073" y="4783961"/>
                <a:ext cx="927098" cy="370294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0F9A1E70-089A-0F60-A37F-139DB55A4FA2}"/>
                  </a:ext>
                </a:extLst>
              </p:cNvPr>
              <p:cNvSpPr txBox="1"/>
              <p:nvPr/>
            </p:nvSpPr>
            <p:spPr>
              <a:xfrm>
                <a:off x="6059593" y="3832892"/>
                <a:ext cx="1098253" cy="370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b="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>
                      <a:rPr lang="de-DE" sz="16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de-DE" sz="16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16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de-DE" sz="16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de-DE" sz="16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</m:d>
                      </m:e>
                    </m:d>
                  </m:oMath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0F9A1E70-089A-0F60-A37F-139DB55A4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593" y="3832892"/>
                <a:ext cx="1098253" cy="370294"/>
              </a:xfrm>
              <a:prstGeom prst="rect">
                <a:avLst/>
              </a:prstGeom>
              <a:blipFill>
                <a:blip r:embed="rId5"/>
                <a:stretch>
                  <a:fillRect l="-2778" b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4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0. </a:t>
            </a:r>
            <a:r>
              <a:rPr lang="de-DE" sz="3600" u="sng" dirty="0">
                <a:solidFill>
                  <a:schemeClr val="bg1"/>
                </a:solidFill>
              </a:rPr>
              <a:t>Motivation</a:t>
            </a:r>
          </a:p>
        </p:txBody>
      </p:sp>
      <p:pic>
        <p:nvPicPr>
          <p:cNvPr id="11" name="Grafik 10" descr="Ein Bild, das Design enthält.&#10;&#10;Automatisch generierte Beschreibung">
            <a:extLst>
              <a:ext uri="{FF2B5EF4-FFF2-40B4-BE49-F238E27FC236}">
                <a16:creationId xmlns:a16="http://schemas.microsoft.com/office/drawing/2014/main" id="{CFAC0E47-7274-0933-663C-16E5FD04D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868805"/>
            <a:ext cx="3429000" cy="2571750"/>
          </a:xfrm>
          <a:prstGeom prst="rect">
            <a:avLst/>
          </a:prstGeom>
        </p:spPr>
      </p:pic>
      <p:pic>
        <p:nvPicPr>
          <p:cNvPr id="15" name="Grafik 14" descr="Ein Bild, das Diagramm, Reihe, Würfel, Design enthält.&#10;&#10;Automatisch generierte Beschreibung">
            <a:extLst>
              <a:ext uri="{FF2B5EF4-FFF2-40B4-BE49-F238E27FC236}">
                <a16:creationId xmlns:a16="http://schemas.microsoft.com/office/drawing/2014/main" id="{9E7B0479-016B-B358-845C-7717342C5E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7269" y1="14238" x2="37665" y2="21523"/>
                        <a14:foregroundMark x1="37665" y1="21523" x2="26872" y2="37417"/>
                        <a14:foregroundMark x1="26872" y1="37417" x2="31498" y2="52649"/>
                        <a14:foregroundMark x1="64097" y1="17219" x2="68282" y2="15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286" y="1854269"/>
            <a:ext cx="4323809" cy="2876190"/>
          </a:xfrm>
          <a:prstGeom prst="rect">
            <a:avLst/>
          </a:prstGeom>
        </p:spPr>
      </p:pic>
      <p:pic>
        <p:nvPicPr>
          <p:cNvPr id="17" name="Grafik 16" descr="Ein Bild, das Reihe, Diagramm enthält.&#10;&#10;Automatisch generierte Beschreibung">
            <a:extLst>
              <a:ext uri="{FF2B5EF4-FFF2-40B4-BE49-F238E27FC236}">
                <a16:creationId xmlns:a16="http://schemas.microsoft.com/office/drawing/2014/main" id="{369B0DA3-09E1-0571-B0A1-4F1C374A57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735" y="1783398"/>
            <a:ext cx="3169901" cy="3076278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90112E19-7159-C24E-CF19-60D37E3E11DD}"/>
              </a:ext>
            </a:extLst>
          </p:cNvPr>
          <p:cNvSpPr txBox="1"/>
          <p:nvPr/>
        </p:nvSpPr>
        <p:spPr>
          <a:xfrm>
            <a:off x="5969000" y="1783398"/>
            <a:ext cx="41656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8990D87-BF71-23FB-3F8D-353431F288FC}"/>
              </a:ext>
            </a:extLst>
          </p:cNvPr>
          <p:cNvSpPr txBox="1"/>
          <p:nvPr/>
        </p:nvSpPr>
        <p:spPr>
          <a:xfrm>
            <a:off x="7213600" y="4388827"/>
            <a:ext cx="50292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572AC4B-C122-FC2D-CBE1-184E3C06903A}"/>
              </a:ext>
            </a:extLst>
          </p:cNvPr>
          <p:cNvSpPr txBox="1"/>
          <p:nvPr/>
        </p:nvSpPr>
        <p:spPr>
          <a:xfrm>
            <a:off x="4577082" y="4388827"/>
            <a:ext cx="41656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9F31AB4-7E6F-DFB9-883B-B4D518C04A3B}"/>
              </a:ext>
            </a:extLst>
          </p:cNvPr>
          <p:cNvSpPr txBox="1"/>
          <p:nvPr/>
        </p:nvSpPr>
        <p:spPr>
          <a:xfrm>
            <a:off x="5102860" y="4173610"/>
            <a:ext cx="9271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S1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8BA01AE-2819-A6A3-2C2F-B21B0C42DA53}"/>
              </a:ext>
            </a:extLst>
          </p:cNvPr>
          <p:cNvSpPr txBox="1"/>
          <p:nvPr/>
        </p:nvSpPr>
        <p:spPr>
          <a:xfrm>
            <a:off x="6746177" y="4136499"/>
            <a:ext cx="9271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S2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1405D8F-B0E5-97D7-704E-BF6FB1C2CCCF}"/>
              </a:ext>
            </a:extLst>
          </p:cNvPr>
          <p:cNvSpPr txBox="1"/>
          <p:nvPr/>
        </p:nvSpPr>
        <p:spPr>
          <a:xfrm>
            <a:off x="5819077" y="2472409"/>
            <a:ext cx="9271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S3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A444CE4-C582-13A3-3CD1-0459AC11F265}"/>
              </a:ext>
            </a:extLst>
          </p:cNvPr>
          <p:cNvSpPr txBox="1"/>
          <p:nvPr/>
        </p:nvSpPr>
        <p:spPr>
          <a:xfrm>
            <a:off x="523240" y="5116228"/>
            <a:ext cx="1112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/>
                </a:solidFill>
              </a:rPr>
              <a:t>=&gt; keine Kategorisierung!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A84331F-3ED6-C34C-0AA4-2745033F4BA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92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de-DE" sz="3600" u="sng" dirty="0">
                <a:solidFill>
                  <a:schemeClr val="bg1"/>
                </a:solidFill>
              </a:rPr>
              <a:t>Kategorien - Definition und Beispiele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D79CD7EB-3CE8-6082-9048-8F5143714805}"/>
                  </a:ext>
                </a:extLst>
              </p:cNvPr>
              <p:cNvSpPr txBox="1"/>
              <p:nvPr/>
            </p:nvSpPr>
            <p:spPr>
              <a:xfrm>
                <a:off x="599440" y="1076960"/>
                <a:ext cx="10627360" cy="3419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1.1 Definition – Kategorie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Eine Kategorie C besteht aus: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- einer Sammlung an Objekten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x,y,z</a:t>
                </a:r>
                <a:r>
                  <a:rPr lang="de-DE" sz="2000" dirty="0">
                    <a:solidFill>
                      <a:schemeClr val="bg1"/>
                    </a:solidFill>
                  </a:rPr>
                  <a:t>,…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- einer Sammlung an Morphismen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f,g,h</a:t>
                </a:r>
                <a:r>
                  <a:rPr lang="de-DE" sz="2000" dirty="0">
                    <a:solidFill>
                      <a:schemeClr val="bg1"/>
                    </a:solidFill>
                  </a:rPr>
                  <a:t>,…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-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Kompositionsmorhpismen</a:t>
                </a:r>
                <a:r>
                  <a:rPr lang="de-DE" sz="2000" dirty="0">
                    <a:solidFill>
                      <a:schemeClr val="bg1"/>
                    </a:solidFill>
                  </a:rPr>
                  <a:t>: 		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=&gt;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𝑔𝑓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-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Identitätsmophismen</a:t>
                </a:r>
                <a:r>
                  <a:rPr lang="de-DE" sz="2000" dirty="0">
                    <a:solidFill>
                      <a:schemeClr val="bg1"/>
                    </a:solidFill>
                  </a:rPr>
                  <a:t>:         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de-DE" sz="2000" dirty="0">
                  <a:solidFill>
                    <a:schemeClr val="bg1"/>
                  </a:solidFill>
                </a:endParaRP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Sodass für alle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Morhpismen</a:t>
                </a:r>
                <a:r>
                  <a:rPr lang="de-DE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 gilt: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- Identitäten sind links und rechtsneutral: 	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𝑌</m:t>
                        </m:r>
                      </m:sub>
                    </m:sSub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sSub>
                      <m:sSub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endParaRPr lang="de-DE" sz="2000" dirty="0">
                  <a:solidFill>
                    <a:schemeClr val="bg1"/>
                  </a:solidFill>
                </a:endParaRP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- Komposition ist assoziativ: 		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sz="2000" b="0" i="0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g</m:t>
                        </m:r>
                        <m:r>
                          <a:rPr lang="de-DE" sz="200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h𝑔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h𝑔𝑓</m:t>
                    </m:r>
                  </m:oMath>
                </a14:m>
                <a:br>
                  <a:rPr lang="de-DE" dirty="0">
                    <a:solidFill>
                      <a:schemeClr val="bg1"/>
                    </a:solidFill>
                  </a:rPr>
                </a:br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D79CD7EB-3CE8-6082-9048-8F5143714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40" y="1076960"/>
                <a:ext cx="10627360" cy="3419398"/>
              </a:xfrm>
              <a:prstGeom prst="rect">
                <a:avLst/>
              </a:prstGeom>
              <a:blipFill>
                <a:blip r:embed="rId2"/>
                <a:stretch>
                  <a:fillRect l="-573" t="-10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feld 2">
            <a:extLst>
              <a:ext uri="{FF2B5EF4-FFF2-40B4-BE49-F238E27FC236}">
                <a16:creationId xmlns:a16="http://schemas.microsoft.com/office/drawing/2014/main" id="{D044D895-53C1-1A1E-77D8-5E041650B276}"/>
              </a:ext>
            </a:extLst>
          </p:cNvPr>
          <p:cNvSpPr txBox="1"/>
          <p:nvPr/>
        </p:nvSpPr>
        <p:spPr>
          <a:xfrm>
            <a:off x="599440" y="4496358"/>
            <a:ext cx="857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Bemerkung: </a:t>
            </a:r>
            <a:r>
              <a:rPr lang="de-DE" sz="2000" dirty="0">
                <a:solidFill>
                  <a:schemeClr val="bg1"/>
                </a:solidFill>
              </a:rPr>
              <a:t>Die Objekte einer Kategorie stehen in bijektivem Verhältnis zu ihren </a:t>
            </a:r>
            <a:r>
              <a:rPr lang="de-DE" sz="2000" dirty="0" err="1">
                <a:solidFill>
                  <a:schemeClr val="bg1"/>
                </a:solidFill>
              </a:rPr>
              <a:t>Identitätsmorphismen</a:t>
            </a:r>
            <a:r>
              <a:rPr lang="de-DE" sz="2000" dirty="0">
                <a:solidFill>
                  <a:schemeClr val="bg1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49B5E36A-5D28-992D-7979-E857D36FF5EF}"/>
                  </a:ext>
                </a:extLst>
              </p:cNvPr>
              <p:cNvSpPr txBox="1"/>
              <p:nvPr/>
            </p:nvSpPr>
            <p:spPr>
              <a:xfrm>
                <a:off x="589280" y="5227878"/>
                <a:ext cx="8575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Notation: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𝐻𝑜𝑚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,…</m:t>
                        </m:r>
                      </m:e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,..: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→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49B5E36A-5D28-992D-7979-E857D36FF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280" y="5227878"/>
                <a:ext cx="8575040" cy="400110"/>
              </a:xfrm>
              <a:prstGeom prst="rect">
                <a:avLst/>
              </a:prstGeom>
              <a:blipFill>
                <a:blip r:embed="rId3"/>
                <a:stretch>
                  <a:fillRect l="-782" t="-9231" b="-2769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hteck 5">
            <a:extLst>
              <a:ext uri="{FF2B5EF4-FFF2-40B4-BE49-F238E27FC236}">
                <a16:creationId xmlns:a16="http://schemas.microsoft.com/office/drawing/2014/main" id="{9418968C-8CBC-C1FE-D684-8A98A9459CF7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5508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557020F-F8ED-6CA1-834F-E0A8E9B43B9C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de-DE" sz="3600" u="sng" dirty="0">
                <a:solidFill>
                  <a:schemeClr val="bg1"/>
                </a:solidFill>
              </a:rPr>
              <a:t>Kategorien - Definition und Beispiele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elle 2">
                <a:extLst>
                  <a:ext uri="{FF2B5EF4-FFF2-40B4-BE49-F238E27FC236}">
                    <a16:creationId xmlns:a16="http://schemas.microsoft.com/office/drawing/2014/main" id="{D4572632-18C6-F4EC-8E61-08C2E0E022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4572725"/>
                  </p:ext>
                </p:extLst>
              </p:nvPr>
            </p:nvGraphicFramePr>
            <p:xfrm>
              <a:off x="944880" y="912706"/>
              <a:ext cx="10769600" cy="4634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1728">
                      <a:extLst>
                        <a:ext uri="{9D8B030D-6E8A-4147-A177-3AD203B41FA5}">
                          <a16:colId xmlns:a16="http://schemas.microsoft.com/office/drawing/2014/main" val="4130870725"/>
                        </a:ext>
                      </a:extLst>
                    </a:gridCol>
                    <a:gridCol w="2286579">
                      <a:extLst>
                        <a:ext uri="{9D8B030D-6E8A-4147-A177-3AD203B41FA5}">
                          <a16:colId xmlns:a16="http://schemas.microsoft.com/office/drawing/2014/main" val="2468471350"/>
                        </a:ext>
                      </a:extLst>
                    </a:gridCol>
                    <a:gridCol w="2172768">
                      <a:extLst>
                        <a:ext uri="{9D8B030D-6E8A-4147-A177-3AD203B41FA5}">
                          <a16:colId xmlns:a16="http://schemas.microsoft.com/office/drawing/2014/main" val="1640815114"/>
                        </a:ext>
                      </a:extLst>
                    </a:gridCol>
                    <a:gridCol w="1965837">
                      <a:extLst>
                        <a:ext uri="{9D8B030D-6E8A-4147-A177-3AD203B41FA5}">
                          <a16:colId xmlns:a16="http://schemas.microsoft.com/office/drawing/2014/main" val="618380188"/>
                        </a:ext>
                      </a:extLst>
                    </a:gridCol>
                    <a:gridCol w="2202688">
                      <a:extLst>
                        <a:ext uri="{9D8B030D-6E8A-4147-A177-3AD203B41FA5}">
                          <a16:colId xmlns:a16="http://schemas.microsoft.com/office/drawing/2014/main" val="4106578718"/>
                        </a:ext>
                      </a:extLst>
                    </a:gridCol>
                  </a:tblGrid>
                  <a:tr h="1158664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Kategorie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Set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„Gruppe“ BG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Group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Man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2507929"/>
                      </a:ext>
                    </a:extLst>
                  </a:tr>
                  <a:tr h="1158664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Objekte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Mengen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„Einzelobjekt“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Gruppen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glatte Mannigfaltigkeiten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22872327"/>
                      </a:ext>
                    </a:extLst>
                  </a:tr>
                  <a:tr h="1158664"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dirty="0"/>
                            <a:t>Morphismen</a:t>
                          </a: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Mengenfunktionen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dirty="0"/>
                            <a:t>Gruppenelemente</a:t>
                          </a: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err="1"/>
                            <a:t>Gruppenhoms</a:t>
                          </a:r>
                          <a:r>
                            <a:rPr lang="de-DE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glatte Abbildungen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305699"/>
                      </a:ext>
                    </a:extLst>
                  </a:tr>
                  <a:tr h="1158664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Neutrale Elemente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𝜑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: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𝑋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→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𝑋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𝜑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de-DE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de-DE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𝑋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18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𝑒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∈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𝐺</m:t>
                                </m:r>
                              </m:oMath>
                            </m:oMathPara>
                          </a14:m>
                          <a:endParaRPr lang="de-DE" sz="18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𝜑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: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𝐺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→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𝐺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𝜑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de-DE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de-DE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𝐺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sz="18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: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𝑀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→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𝑀</m:t>
                                </m:r>
                                <m:r>
                                  <a:rPr lang="de-DE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𝑓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)=</m:t>
                                </m:r>
                                <m:r>
                                  <a:rPr lang="de-DE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de-DE" sz="18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de-D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323618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elle 2">
                <a:extLst>
                  <a:ext uri="{FF2B5EF4-FFF2-40B4-BE49-F238E27FC236}">
                    <a16:creationId xmlns:a16="http://schemas.microsoft.com/office/drawing/2014/main" id="{D4572632-18C6-F4EC-8E61-08C2E0E022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4572725"/>
                  </p:ext>
                </p:extLst>
              </p:nvPr>
            </p:nvGraphicFramePr>
            <p:xfrm>
              <a:off x="944880" y="912706"/>
              <a:ext cx="10769600" cy="4634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1728">
                      <a:extLst>
                        <a:ext uri="{9D8B030D-6E8A-4147-A177-3AD203B41FA5}">
                          <a16:colId xmlns:a16="http://schemas.microsoft.com/office/drawing/2014/main" val="4130870725"/>
                        </a:ext>
                      </a:extLst>
                    </a:gridCol>
                    <a:gridCol w="2286579">
                      <a:extLst>
                        <a:ext uri="{9D8B030D-6E8A-4147-A177-3AD203B41FA5}">
                          <a16:colId xmlns:a16="http://schemas.microsoft.com/office/drawing/2014/main" val="2468471350"/>
                        </a:ext>
                      </a:extLst>
                    </a:gridCol>
                    <a:gridCol w="2172768">
                      <a:extLst>
                        <a:ext uri="{9D8B030D-6E8A-4147-A177-3AD203B41FA5}">
                          <a16:colId xmlns:a16="http://schemas.microsoft.com/office/drawing/2014/main" val="1640815114"/>
                        </a:ext>
                      </a:extLst>
                    </a:gridCol>
                    <a:gridCol w="1965837">
                      <a:extLst>
                        <a:ext uri="{9D8B030D-6E8A-4147-A177-3AD203B41FA5}">
                          <a16:colId xmlns:a16="http://schemas.microsoft.com/office/drawing/2014/main" val="618380188"/>
                        </a:ext>
                      </a:extLst>
                    </a:gridCol>
                    <a:gridCol w="2202688">
                      <a:extLst>
                        <a:ext uri="{9D8B030D-6E8A-4147-A177-3AD203B41FA5}">
                          <a16:colId xmlns:a16="http://schemas.microsoft.com/office/drawing/2014/main" val="4106578718"/>
                        </a:ext>
                      </a:extLst>
                    </a:gridCol>
                  </a:tblGrid>
                  <a:tr h="1158664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Kategorie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Set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„Gruppe“ BG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Group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Man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2507929"/>
                      </a:ext>
                    </a:extLst>
                  </a:tr>
                  <a:tr h="1158664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Objekte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Mengen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„Einzelobjekt“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Gruppen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glatte Mannigfaltigkeiten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22872327"/>
                      </a:ext>
                    </a:extLst>
                  </a:tr>
                  <a:tr h="1158664"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dirty="0"/>
                            <a:t>Morphismen</a:t>
                          </a: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Mengenfunktionen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69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dirty="0"/>
                            <a:t>Gruppenelemente</a:t>
                          </a: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err="1"/>
                            <a:t>Gruppenhoms</a:t>
                          </a:r>
                          <a:r>
                            <a:rPr lang="de-DE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glatte Abbildungen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305699"/>
                      </a:ext>
                    </a:extLst>
                  </a:tr>
                  <a:tr h="1158664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Neutrale Elemente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93883" t="-303684" r="-277660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204775" t="-303684" r="-193258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335913" t="-303684" r="-11300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390028" t="-303684" r="-1108" b="-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23618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hteck 5">
            <a:extLst>
              <a:ext uri="{FF2B5EF4-FFF2-40B4-BE49-F238E27FC236}">
                <a16:creationId xmlns:a16="http://schemas.microsoft.com/office/drawing/2014/main" id="{04AB2EA5-E815-E3C4-FE54-4CA3C7A87D8B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078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de-DE" sz="3600" u="sng" dirty="0">
                <a:solidFill>
                  <a:schemeClr val="bg1"/>
                </a:solidFill>
              </a:rPr>
              <a:t>Kategorien - Definition und Beispiele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8A8AC0A2-5EE1-C44C-2787-306A18BDEF6C}"/>
                  </a:ext>
                </a:extLst>
              </p:cNvPr>
              <p:cNvSpPr txBox="1"/>
              <p:nvPr/>
            </p:nvSpPr>
            <p:spPr>
              <a:xfrm>
                <a:off x="558800" y="1107440"/>
                <a:ext cx="10668000" cy="732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1.2 Definition </a:t>
                </a:r>
                <a:r>
                  <a:rPr lang="de-DE" sz="2000" dirty="0">
                    <a:solidFill>
                      <a:schemeClr val="bg1"/>
                    </a:solidFill>
                  </a:rPr>
                  <a:t>– Isomorphismus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Ein Morphismus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, der ein Inverses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 besitzt, sodass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 und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𝑔𝑓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8A8AC0A2-5EE1-C44C-2787-306A18BDE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00" y="1107440"/>
                <a:ext cx="10668000" cy="732060"/>
              </a:xfrm>
              <a:prstGeom prst="rect">
                <a:avLst/>
              </a:prstGeom>
              <a:blipFill>
                <a:blip r:embed="rId2"/>
                <a:stretch>
                  <a:fillRect l="-629" t="-5000" b="-11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Bogen 41">
            <a:extLst>
              <a:ext uri="{FF2B5EF4-FFF2-40B4-BE49-F238E27FC236}">
                <a16:creationId xmlns:a16="http://schemas.microsoft.com/office/drawing/2014/main" id="{DA395D24-D879-EB43-6193-78E9FA7FE95C}"/>
              </a:ext>
            </a:extLst>
          </p:cNvPr>
          <p:cNvSpPr/>
          <p:nvPr/>
        </p:nvSpPr>
        <p:spPr>
          <a:xfrm>
            <a:off x="4339167" y="2073518"/>
            <a:ext cx="541868" cy="523221"/>
          </a:xfrm>
          <a:prstGeom prst="arc">
            <a:avLst>
              <a:gd name="adj1" fmla="val 2969238"/>
              <a:gd name="adj2" fmla="val 20598049"/>
            </a:avLst>
          </a:prstGeom>
          <a:ln>
            <a:solidFill>
              <a:schemeClr val="bg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3876FDC2-7F04-6322-76E5-4D631EC76074}"/>
              </a:ext>
            </a:extLst>
          </p:cNvPr>
          <p:cNvGrpSpPr/>
          <p:nvPr/>
        </p:nvGrpSpPr>
        <p:grpSpPr>
          <a:xfrm>
            <a:off x="4415367" y="1955709"/>
            <a:ext cx="3236972" cy="970556"/>
            <a:chOff x="4415367" y="1955709"/>
            <a:chExt cx="3236972" cy="970556"/>
          </a:xfrm>
        </p:grpSpPr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DB6D96CD-42C9-9ED2-274C-6B38D2901056}"/>
                </a:ext>
              </a:extLst>
            </p:cNvPr>
            <p:cNvGrpSpPr/>
            <p:nvPr/>
          </p:nvGrpSpPr>
          <p:grpSpPr>
            <a:xfrm>
              <a:off x="4816475" y="1955709"/>
              <a:ext cx="2559050" cy="840230"/>
              <a:chOff x="4816475" y="1955709"/>
              <a:chExt cx="2559050" cy="840230"/>
            </a:xfrm>
          </p:grpSpPr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B7225F31-D2AC-C43C-AF84-B6A75D3B2B39}"/>
                  </a:ext>
                </a:extLst>
              </p:cNvPr>
              <p:cNvSpPr txBox="1"/>
              <p:nvPr/>
            </p:nvSpPr>
            <p:spPr>
              <a:xfrm>
                <a:off x="4816475" y="2122809"/>
                <a:ext cx="25590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800" dirty="0">
                    <a:solidFill>
                      <a:schemeClr val="bg1"/>
                    </a:solidFill>
                  </a:rPr>
                  <a:t>X                    Y</a:t>
                </a:r>
              </a:p>
            </p:txBody>
          </p:sp>
          <p:cxnSp>
            <p:nvCxnSpPr>
              <p:cNvPr id="7" name="Gerade Verbindung mit Pfeil 6">
                <a:extLst>
                  <a:ext uri="{FF2B5EF4-FFF2-40B4-BE49-F238E27FC236}">
                    <a16:creationId xmlns:a16="http://schemas.microsoft.com/office/drawing/2014/main" id="{93EAA6E9-13B7-E560-3E34-8E0EC50FB748}"/>
                  </a:ext>
                </a:extLst>
              </p:cNvPr>
              <p:cNvCxnSpPr/>
              <p:nvPr/>
            </p:nvCxnSpPr>
            <p:spPr>
              <a:xfrm>
                <a:off x="5207000" y="2247900"/>
                <a:ext cx="1619250" cy="0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Gerade Verbindung mit Pfeil 7">
                <a:extLst>
                  <a:ext uri="{FF2B5EF4-FFF2-40B4-BE49-F238E27FC236}">
                    <a16:creationId xmlns:a16="http://schemas.microsoft.com/office/drawing/2014/main" id="{10613D07-C493-4B8D-1A6C-66861EE769A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5207000" y="2501900"/>
                <a:ext cx="1619250" cy="0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307DF0FD-6ED2-E8AF-2E44-5F667DCDF294}"/>
                  </a:ext>
                </a:extLst>
              </p:cNvPr>
              <p:cNvSpPr txBox="1"/>
              <p:nvPr/>
            </p:nvSpPr>
            <p:spPr>
              <a:xfrm>
                <a:off x="5794375" y="1955709"/>
                <a:ext cx="603250" cy="840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chemeClr val="bg1"/>
                    </a:solidFill>
                  </a:rPr>
                  <a:t>f </a:t>
                </a:r>
              </a:p>
              <a:p>
                <a:endParaRPr lang="de-DE" dirty="0">
                  <a:solidFill>
                    <a:schemeClr val="bg1"/>
                  </a:solidFill>
                </a:endParaRPr>
              </a:p>
              <a:p>
                <a:r>
                  <a:rPr lang="de-DE" dirty="0">
                    <a:solidFill>
                      <a:schemeClr val="bg1"/>
                    </a:solidFill>
                  </a:rPr>
                  <a:t>g</a:t>
                </a:r>
              </a:p>
            </p:txBody>
          </p:sp>
        </p:grpSp>
        <p:sp>
          <p:nvSpPr>
            <p:cNvPr id="43" name="Bogen 42">
              <a:extLst>
                <a:ext uri="{FF2B5EF4-FFF2-40B4-BE49-F238E27FC236}">
                  <a16:creationId xmlns:a16="http://schemas.microsoft.com/office/drawing/2014/main" id="{2D8D713B-C096-0E09-4F27-11EC1DBCF88B}"/>
                </a:ext>
              </a:extLst>
            </p:cNvPr>
            <p:cNvSpPr/>
            <p:nvPr/>
          </p:nvSpPr>
          <p:spPr>
            <a:xfrm rot="10275921">
              <a:off x="7073885" y="2115853"/>
              <a:ext cx="541868" cy="523221"/>
            </a:xfrm>
            <a:prstGeom prst="arc">
              <a:avLst>
                <a:gd name="adj1" fmla="val 2969238"/>
                <a:gd name="adj2" fmla="val 20598049"/>
              </a:avLst>
            </a:prstGeom>
            <a:ln>
              <a:solidFill>
                <a:schemeClr val="bg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feld 43">
                  <a:extLst>
                    <a:ext uri="{FF2B5EF4-FFF2-40B4-BE49-F238E27FC236}">
                      <a16:creationId xmlns:a16="http://schemas.microsoft.com/office/drawing/2014/main" id="{8D0F94BD-00D4-8856-C8AD-0DFC393CF191}"/>
                    </a:ext>
                  </a:extLst>
                </p:cNvPr>
                <p:cNvSpPr txBox="1"/>
                <p:nvPr/>
              </p:nvSpPr>
              <p:spPr>
                <a:xfrm>
                  <a:off x="4415367" y="2556933"/>
                  <a:ext cx="323697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sub>
                            <m: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de-DE" sz="18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                                                </m:t>
                        </m:r>
                        <m:sSub>
                          <m:sSubPr>
                            <m:ctrlP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sub>
                            <m:r>
                              <a:rPr lang="de-DE" sz="1800" b="0" i="1" kern="10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𝑌</m:t>
                            </m:r>
                          </m:sub>
                        </m:sSub>
                      </m:oMath>
                    </m:oMathPara>
                  </a14:m>
                  <a:endParaRPr lang="de-DE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feld 43">
                  <a:extLst>
                    <a:ext uri="{FF2B5EF4-FFF2-40B4-BE49-F238E27FC236}">
                      <a16:creationId xmlns:a16="http://schemas.microsoft.com/office/drawing/2014/main" id="{8D0F94BD-00D4-8856-C8AD-0DFC393CF1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5367" y="2556933"/>
                  <a:ext cx="323697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9721019E-3ED6-99BE-8B8D-8A1EB54A8E40}"/>
                  </a:ext>
                </a:extLst>
              </p:cNvPr>
              <p:cNvSpPr txBox="1"/>
              <p:nvPr/>
            </p:nvSpPr>
            <p:spPr>
              <a:xfrm>
                <a:off x="558800" y="2849882"/>
                <a:ext cx="87884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2000" dirty="0">
                    <a:solidFill>
                      <a:schemeClr val="bg1"/>
                    </a:solidFill>
                  </a:rPr>
                  <a:t>Ein Isomorphismus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de-DE" sz="2000" dirty="0"/>
                  <a:t> </a:t>
                </a:r>
                <a:r>
                  <a:rPr lang="de-DE" sz="2000" dirty="0">
                    <a:solidFill>
                      <a:schemeClr val="bg1"/>
                    </a:solidFill>
                  </a:rPr>
                  <a:t>heißt Automorphismus.</a:t>
                </a:r>
                <a:endParaRPr lang="de-DE" sz="2000" dirty="0"/>
              </a:p>
            </p:txBody>
          </p:sp>
        </mc:Choice>
        <mc:Fallback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9721019E-3ED6-99BE-8B8D-8A1EB54A8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00" y="2849882"/>
                <a:ext cx="8788400" cy="400110"/>
              </a:xfrm>
              <a:prstGeom prst="rect">
                <a:avLst/>
              </a:prstGeom>
              <a:blipFill>
                <a:blip r:embed="rId4"/>
                <a:stretch>
                  <a:fillRect l="-763" t="-9231" b="-261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feld 49">
            <a:extLst>
              <a:ext uri="{FF2B5EF4-FFF2-40B4-BE49-F238E27FC236}">
                <a16:creationId xmlns:a16="http://schemas.microsoft.com/office/drawing/2014/main" id="{877F6E35-7462-6F05-48B4-8252E835016A}"/>
              </a:ext>
            </a:extLst>
          </p:cNvPr>
          <p:cNvSpPr txBox="1"/>
          <p:nvPr/>
        </p:nvSpPr>
        <p:spPr>
          <a:xfrm>
            <a:off x="558800" y="5084146"/>
            <a:ext cx="98721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1.3 Definition </a:t>
            </a:r>
            <a:r>
              <a:rPr lang="de-DE" sz="2000" dirty="0">
                <a:solidFill>
                  <a:schemeClr val="bg1"/>
                </a:solidFill>
              </a:rPr>
              <a:t>– </a:t>
            </a:r>
            <a:r>
              <a:rPr lang="de-DE" sz="2000" dirty="0" err="1">
                <a:solidFill>
                  <a:schemeClr val="bg1"/>
                </a:solidFill>
              </a:rPr>
              <a:t>Gruppoid</a:t>
            </a:r>
            <a:endParaRPr lang="de-DE" sz="2000" dirty="0">
              <a:solidFill>
                <a:schemeClr val="bg1"/>
              </a:solidFill>
            </a:endParaRPr>
          </a:p>
          <a:p>
            <a:r>
              <a:rPr lang="de-DE" sz="2000" dirty="0">
                <a:solidFill>
                  <a:schemeClr val="bg1"/>
                </a:solidFill>
              </a:rPr>
              <a:t>Ein </a:t>
            </a:r>
            <a:r>
              <a:rPr lang="de-DE" sz="2000" dirty="0" err="1">
                <a:solidFill>
                  <a:schemeClr val="bg1"/>
                </a:solidFill>
              </a:rPr>
              <a:t>Gruppoid</a:t>
            </a:r>
            <a:r>
              <a:rPr lang="de-DE" sz="2000" dirty="0">
                <a:solidFill>
                  <a:schemeClr val="bg1"/>
                </a:solidFill>
              </a:rPr>
              <a:t> ist eine Kategorie, in der jeder Morphismus ein Isomorphismus ist.</a:t>
            </a:r>
          </a:p>
        </p:txBody>
      </p:sp>
      <p:graphicFrame>
        <p:nvGraphicFramePr>
          <p:cNvPr id="51" name="Tabelle 50">
            <a:extLst>
              <a:ext uri="{FF2B5EF4-FFF2-40B4-BE49-F238E27FC236}">
                <a16:creationId xmlns:a16="http://schemas.microsoft.com/office/drawing/2014/main" id="{91186BA2-5AF0-DDBD-AC35-DAC1C1ACA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423883"/>
              </p:ext>
            </p:extLst>
          </p:nvPr>
        </p:nvGraphicFramePr>
        <p:xfrm>
          <a:off x="558800" y="3483021"/>
          <a:ext cx="8170561" cy="1329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640">
                  <a:extLst>
                    <a:ext uri="{9D8B030D-6E8A-4147-A177-3AD203B41FA5}">
                      <a16:colId xmlns:a16="http://schemas.microsoft.com/office/drawing/2014/main" val="2320599335"/>
                    </a:ext>
                  </a:extLst>
                </a:gridCol>
                <a:gridCol w="2180790">
                  <a:extLst>
                    <a:ext uri="{9D8B030D-6E8A-4147-A177-3AD203B41FA5}">
                      <a16:colId xmlns:a16="http://schemas.microsoft.com/office/drawing/2014/main" val="1152418413"/>
                    </a:ext>
                  </a:extLst>
                </a:gridCol>
                <a:gridCol w="2072244">
                  <a:extLst>
                    <a:ext uri="{9D8B030D-6E8A-4147-A177-3AD203B41FA5}">
                      <a16:colId xmlns:a16="http://schemas.microsoft.com/office/drawing/2014/main" val="1157059755"/>
                    </a:ext>
                  </a:extLst>
                </a:gridCol>
                <a:gridCol w="1874887">
                  <a:extLst>
                    <a:ext uri="{9D8B030D-6E8A-4147-A177-3AD203B41FA5}">
                      <a16:colId xmlns:a16="http://schemas.microsoft.com/office/drawing/2014/main" val="2335131693"/>
                    </a:ext>
                  </a:extLst>
                </a:gridCol>
              </a:tblGrid>
              <a:tr h="664806">
                <a:tc>
                  <a:txBody>
                    <a:bodyPr/>
                    <a:lstStyle/>
                    <a:p>
                      <a:r>
                        <a:rPr lang="de-DE" dirty="0"/>
                        <a:t>Kategorie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„Gruppe“ BG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11769"/>
                  </a:ext>
                </a:extLst>
              </a:tr>
              <a:tr h="664806">
                <a:tc>
                  <a:txBody>
                    <a:bodyPr/>
                    <a:lstStyle/>
                    <a:p>
                      <a:r>
                        <a:rPr lang="de-DE" dirty="0"/>
                        <a:t>Isomorphismen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Bijektive Abbildung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Bijektiver </a:t>
                      </a:r>
                      <a:r>
                        <a:rPr lang="de-DE" dirty="0" err="1"/>
                        <a:t>Gruppenhom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Elemente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23610"/>
                  </a:ext>
                </a:extLst>
              </a:tr>
            </a:tbl>
          </a:graphicData>
        </a:graphic>
      </p:graphicFrame>
      <p:sp>
        <p:nvSpPr>
          <p:cNvPr id="52" name="Rechteck 51">
            <a:extLst>
              <a:ext uri="{FF2B5EF4-FFF2-40B4-BE49-F238E27FC236}">
                <a16:creationId xmlns:a16="http://schemas.microsoft.com/office/drawing/2014/main" id="{23473C86-1837-4EAA-928E-91E6F79A0C8A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57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274320" y="1757680"/>
                <a:ext cx="972632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1.4 Definition</a:t>
                </a:r>
                <a:r>
                  <a:rPr lang="de-DE" sz="2000" dirty="0">
                    <a:solidFill>
                      <a:schemeClr val="bg1"/>
                    </a:solidFill>
                  </a:rPr>
                  <a:t> – Unterkategorie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Eine Unterkategorie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⊂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eine Sammlung von Objekten und Morphismen aus C, sodass alle Voraussetzungen aus Definition 1.1 erfüllt sind.</a:t>
                </a:r>
              </a:p>
              <a:p>
                <a:endParaRPr lang="de-DE" sz="2000" dirty="0">
                  <a:solidFill>
                    <a:schemeClr val="bg1"/>
                  </a:solidFill>
                </a:endParaRPr>
              </a:p>
              <a:p>
                <a:endParaRPr lang="de-DE" sz="2000" dirty="0">
                  <a:solidFill>
                    <a:schemeClr val="bg1"/>
                  </a:solidFill>
                </a:endParaRPr>
              </a:p>
              <a:p>
                <a:r>
                  <a:rPr lang="de-DE" sz="2000" u="sng" dirty="0">
                    <a:solidFill>
                      <a:schemeClr val="bg1"/>
                    </a:solidFill>
                  </a:rPr>
                  <a:t>1.5 Lemma</a:t>
                </a:r>
                <a:r>
                  <a:rPr lang="de-DE" sz="2000" dirty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Jede Kategorie C enthält einen maximalen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Gruppoid</a:t>
                </a:r>
                <a:r>
                  <a:rPr lang="de-DE" sz="2000" dirty="0">
                    <a:solidFill>
                      <a:schemeClr val="bg1"/>
                    </a:solidFill>
                  </a:rPr>
                  <a:t>, eine Unterkategorie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⊂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, die alle Objekte und alle (und nur diese) Isomorphismen enthält.</a:t>
                </a: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1757680"/>
                <a:ext cx="9726328" cy="2554545"/>
              </a:xfrm>
              <a:prstGeom prst="rect">
                <a:avLst/>
              </a:prstGeom>
              <a:blipFill>
                <a:blip r:embed="rId2"/>
                <a:stretch>
                  <a:fillRect l="-627" t="-1193" r="-125" b="-334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feld 1">
            <a:extLst>
              <a:ext uri="{FF2B5EF4-FFF2-40B4-BE49-F238E27FC236}">
                <a16:creationId xmlns:a16="http://schemas.microsoft.com/office/drawing/2014/main" id="{376E52E4-62E3-1570-8325-8CC0C212370D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de-DE" sz="3600" u="sng" dirty="0">
                <a:solidFill>
                  <a:schemeClr val="bg1"/>
                </a:solidFill>
              </a:rPr>
              <a:t>Kategorien - Definition und Beispiele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A9C9F33-A633-1440-8289-A0693ED4951D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204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2"/>
                </a:solidFill>
              </a:rPr>
              <a:t>2. </a:t>
            </a:r>
            <a:r>
              <a:rPr lang="de-DE" sz="3600" u="sng" dirty="0">
                <a:solidFill>
                  <a:schemeClr val="bg2"/>
                </a:solidFill>
              </a:rPr>
              <a:t>Dualität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274320" y="1757680"/>
                <a:ext cx="1167384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2.1 Definition</a:t>
                </a:r>
                <a:r>
                  <a:rPr lang="de-DE" sz="2000" dirty="0">
                    <a:solidFill>
                      <a:schemeClr val="bg1"/>
                    </a:solidFill>
                  </a:rPr>
                  <a:t> – „Gegenteilskategorie“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Sei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de-DE" sz="2000" dirty="0">
                    <a:solidFill>
                      <a:schemeClr val="bg1"/>
                    </a:solidFill>
                  </a:rPr>
                  <a:t> eine Kategorie, die Gegenteilskategorie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p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𝑜𝑝</m:t>
                        </m:r>
                      </m:sup>
                    </m:sSup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enthält: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Dieselben Objekte wie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Dieselben Morphismen, wobei Start und Ziel vertauscht sind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𝑜𝑝</m:t>
                        </m:r>
                      </m:sup>
                    </m:sSup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𝑌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∈</m:t>
                    </m:r>
                    <m:sSup>
                      <m:sSupPr>
                        <m:ctrlP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p>
                        <m:r>
                          <a:rPr lang="de-DE" sz="2000" i="1" kern="1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𝑜𝑝</m:t>
                        </m:r>
                      </m:sup>
                    </m:sSup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↔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𝑌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∈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dirty="0">
                    <a:solidFill>
                      <a:schemeClr val="bg1"/>
                    </a:solidFill>
                  </a:rPr>
                  <a:t>Identitäts- und Kompositionsregeln bleiben erhalten</a:t>
                </a: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1757680"/>
                <a:ext cx="11673840" cy="1631216"/>
              </a:xfrm>
              <a:prstGeom prst="rect">
                <a:avLst/>
              </a:prstGeom>
              <a:blipFill>
                <a:blip r:embed="rId2"/>
                <a:stretch>
                  <a:fillRect l="-522" t="-1866" b="-559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08B6E6A7-9260-C9DF-493E-C078957C1566}"/>
                  </a:ext>
                </a:extLst>
              </p:cNvPr>
              <p:cNvSpPr txBox="1"/>
              <p:nvPr/>
            </p:nvSpPr>
            <p:spPr>
              <a:xfrm>
                <a:off x="1183905" y="3905483"/>
                <a:ext cx="958676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𝑜𝑝</m:t>
                          </m:r>
                        </m:sup>
                      </m:sSup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𝑜𝑝</m:t>
                          </m:r>
                        </m:sup>
                      </m:sSup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𝑜𝑝</m:t>
                          </m:r>
                        </m:sup>
                      </m:sSup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↔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∈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08B6E6A7-9260-C9DF-493E-C078957C1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905" y="3905483"/>
                <a:ext cx="9586763" cy="400110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8806DE07-3346-AAE0-FD69-43FE401F04C5}"/>
                  </a:ext>
                </a:extLst>
              </p:cNvPr>
              <p:cNvSpPr txBox="1"/>
              <p:nvPr/>
            </p:nvSpPr>
            <p:spPr>
              <a:xfrm>
                <a:off x="2928484" y="4655621"/>
                <a:ext cx="60976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𝑜𝑝</m:t>
                          </m:r>
                        </m:sup>
                      </m:sSup>
                      <m:sSup>
                        <m:sSupPr>
                          <m:ctrlP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𝑜𝑝</m:t>
                          </m:r>
                        </m:sup>
                      </m:sSup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de-DE" sz="20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𝑜𝑝</m:t>
                          </m:r>
                        </m:sup>
                      </m:sSup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↔</m:t>
                      </m:r>
                      <m:r>
                        <a:rPr lang="de-DE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de-DE" sz="2000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∈</m:t>
                      </m:r>
                      <m:r>
                        <a:rPr lang="de-DE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8806DE07-3346-AAE0-FD69-43FE401F0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484" y="4655621"/>
                <a:ext cx="6097604" cy="400110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2506D1B0-21AD-37FF-DE8D-065C17164516}"/>
              </a:ext>
            </a:extLst>
          </p:cNvPr>
          <p:cNvCxnSpPr/>
          <p:nvPr/>
        </p:nvCxnSpPr>
        <p:spPr>
          <a:xfrm>
            <a:off x="4660900" y="4305593"/>
            <a:ext cx="0" cy="350028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DF37E393-C250-5D2B-489B-69149D0F23E4}"/>
              </a:ext>
            </a:extLst>
          </p:cNvPr>
          <p:cNvCxnSpPr/>
          <p:nvPr/>
        </p:nvCxnSpPr>
        <p:spPr>
          <a:xfrm>
            <a:off x="7376427" y="4305593"/>
            <a:ext cx="0" cy="350028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>
            <a:extLst>
              <a:ext uri="{FF2B5EF4-FFF2-40B4-BE49-F238E27FC236}">
                <a16:creationId xmlns:a16="http://schemas.microsoft.com/office/drawing/2014/main" id="{D9F5834E-A016-D36E-0F3B-64D006E0CE46}"/>
              </a:ext>
            </a:extLst>
          </p:cNvPr>
          <p:cNvSpPr/>
          <p:nvPr/>
        </p:nvSpPr>
        <p:spPr>
          <a:xfrm>
            <a:off x="6750050" y="3905483"/>
            <a:ext cx="71120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1D306D6-2DCA-A25C-C176-30A693276DF6}"/>
              </a:ext>
            </a:extLst>
          </p:cNvPr>
          <p:cNvSpPr/>
          <p:nvPr/>
        </p:nvSpPr>
        <p:spPr>
          <a:xfrm>
            <a:off x="7782296" y="3905483"/>
            <a:ext cx="71120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E0307DB-3C18-6516-FE6E-66C638AB015C}"/>
              </a:ext>
            </a:extLst>
          </p:cNvPr>
          <p:cNvSpPr/>
          <p:nvPr/>
        </p:nvSpPr>
        <p:spPr>
          <a:xfrm>
            <a:off x="4713636" y="4655621"/>
            <a:ext cx="71120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3827152-157D-FBA8-4C9B-16D4A3EC062E}"/>
              </a:ext>
            </a:extLst>
          </p:cNvPr>
          <p:cNvSpPr/>
          <p:nvPr/>
        </p:nvSpPr>
        <p:spPr>
          <a:xfrm>
            <a:off x="6449666" y="4655621"/>
            <a:ext cx="120208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A861EAC-F204-E8C8-C54C-41AA903B7AC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FCE8FFBA-58AA-A169-C285-7C61DACFDFD9}"/>
                  </a:ext>
                </a:extLst>
              </p:cNvPr>
              <p:cNvSpPr txBox="1"/>
              <p:nvPr/>
            </p:nvSpPr>
            <p:spPr>
              <a:xfrm>
                <a:off x="346509" y="5149516"/>
                <a:ext cx="102894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2.2 Beispiel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Für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,≤)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mit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genau dann, wenn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de-DE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FCE8FFBA-58AA-A169-C285-7C61DACFD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09" y="5149516"/>
                <a:ext cx="10289407" cy="1015663"/>
              </a:xfrm>
              <a:prstGeom prst="rect">
                <a:avLst/>
              </a:prstGeom>
              <a:blipFill>
                <a:blip r:embed="rId5"/>
                <a:stretch>
                  <a:fillRect l="-652" t="-361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57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2"/>
                </a:solidFill>
              </a:rPr>
              <a:t>2. </a:t>
            </a:r>
            <a:r>
              <a:rPr lang="de-DE" sz="3600" u="sng" dirty="0">
                <a:solidFill>
                  <a:schemeClr val="bg2"/>
                </a:solidFill>
              </a:rPr>
              <a:t>Dualität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274320" y="1757680"/>
                <a:ext cx="1174496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2.2 Lemma</a:t>
                </a:r>
                <a:r>
                  <a:rPr lang="de-DE" sz="2000" dirty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ie folgenden Aussagen sind äquivalent:</a:t>
                </a:r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ist Isomorphismus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Für alle Objekte </a:t>
                </a: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definiert 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inkskomposition mit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eine Bijektion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2000" i="1" kern="1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b>
                    </m:sSub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Für alle Objekte </a:t>
                </a: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definiert 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Rechts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komposition mit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eine Bijektion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1757680"/>
                <a:ext cx="11744960" cy="1631216"/>
              </a:xfrm>
              <a:prstGeom prst="rect">
                <a:avLst/>
              </a:prstGeom>
              <a:blipFill>
                <a:blip r:embed="rId2"/>
                <a:stretch>
                  <a:fillRect l="-727" t="-1866" b="-746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hteck 15">
            <a:extLst>
              <a:ext uri="{FF2B5EF4-FFF2-40B4-BE49-F238E27FC236}">
                <a16:creationId xmlns:a16="http://schemas.microsoft.com/office/drawing/2014/main" id="{7A861EAC-F204-E8C8-C54C-41AA903B7AC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FCE8FFBA-58AA-A169-C285-7C61DACFDFD9}"/>
                  </a:ext>
                </a:extLst>
              </p:cNvPr>
              <p:cNvSpPr txBox="1"/>
              <p:nvPr/>
            </p:nvSpPr>
            <p:spPr>
              <a:xfrm>
                <a:off x="274320" y="4455566"/>
                <a:ext cx="1028940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2.3 Definition</a:t>
                </a:r>
              </a:p>
              <a:p>
                <a:r>
                  <a:rPr lang="de-DE" sz="2000" dirty="0">
                    <a:solidFill>
                      <a:schemeClr val="bg1"/>
                    </a:solidFill>
                  </a:rPr>
                  <a:t>Ein Morphismus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in einer Kategorie ist: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 </a:t>
                </a:r>
                <a:r>
                  <a:rPr lang="de-DE" sz="2000" b="1" kern="100" dirty="0" err="1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Monomorphismus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falls für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k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mit </a:t>
                </a:r>
                <a14:m>
                  <m:oMath xmlns:m="http://schemas.openxmlformats.org/officeDocument/2006/math"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𝑓𝑘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folgt, dass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gilt. </a:t>
                </a:r>
                <a:endParaRPr lang="de-DE" sz="2000" b="1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dirty="0">
                    <a:solidFill>
                      <a:schemeClr val="bg1"/>
                    </a:solidFill>
                  </a:rPr>
                  <a:t>Ein </a:t>
                </a:r>
                <a:r>
                  <a:rPr lang="de-DE" sz="2000" b="1" dirty="0" err="1">
                    <a:solidFill>
                      <a:schemeClr val="bg1"/>
                    </a:solidFill>
                  </a:rPr>
                  <a:t>Epimorphismus</a:t>
                </a:r>
                <a:r>
                  <a:rPr lang="de-DE" sz="2000" dirty="0">
                    <a:solidFill>
                      <a:schemeClr val="bg1"/>
                    </a:solidFill>
                  </a:rPr>
                  <a:t>, 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falls für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k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mit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i="1" kern="1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𝑘𝑓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folgt, dass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gilt.</a:t>
                </a:r>
                <a:endParaRPr lang="de-DE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FCE8FFBA-58AA-A169-C285-7C61DACFD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4455566"/>
                <a:ext cx="10289407" cy="1323439"/>
              </a:xfrm>
              <a:prstGeom prst="rect">
                <a:avLst/>
              </a:prstGeom>
              <a:blipFill>
                <a:blip r:embed="rId3"/>
                <a:stretch>
                  <a:fillRect l="-592" t="-2765" b="-737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E6ADD41-E212-642A-1561-48935AB71534}"/>
              </a:ext>
            </a:extLst>
          </p:cNvPr>
          <p:cNvSpPr txBox="1"/>
          <p:nvPr/>
        </p:nvSpPr>
        <p:spPr>
          <a:xfrm>
            <a:off x="944880" y="15240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2"/>
                </a:solidFill>
              </a:rPr>
              <a:t>3. </a:t>
            </a:r>
            <a:r>
              <a:rPr lang="de-DE" sz="3600" u="sng" dirty="0">
                <a:solidFill>
                  <a:schemeClr val="bg2"/>
                </a:solidFill>
              </a:rPr>
              <a:t>Funktoren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/>
              <p:nvPr/>
            </p:nvSpPr>
            <p:spPr>
              <a:xfrm>
                <a:off x="312320" y="1167865"/>
                <a:ext cx="923544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u="sng" dirty="0">
                    <a:solidFill>
                      <a:schemeClr val="bg1"/>
                    </a:solidFill>
                  </a:rPr>
                  <a:t>3.1 Definition - </a:t>
                </a:r>
                <a:r>
                  <a:rPr lang="de-DE" sz="2000" u="sng" dirty="0" err="1">
                    <a:solidFill>
                      <a:schemeClr val="bg1"/>
                    </a:solidFill>
                  </a:rPr>
                  <a:t>Funktor</a:t>
                </a:r>
                <a:r>
                  <a:rPr lang="de-DE" sz="2000" dirty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Ein </a:t>
                </a:r>
                <a:r>
                  <a:rPr lang="de-DE" sz="2000" kern="100" dirty="0" err="1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Funktor</a:t>
                </a: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lang="de-DE" sz="200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zwischen 2 Kategorien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und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besteht aus: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Einem Element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de-DE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für jedes </a:t>
                </a: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de-DE" sz="2000" kern="100" dirty="0">
                  <a:solidFill>
                    <a:schemeClr val="bg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romanL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Einem Morphismus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𝐹𝑐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sSup>
                      <m:sSup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für jeden Morphismus </a:t>
                </a:r>
                <a14:m>
                  <m:oMath xmlns:m="http://schemas.openxmlformats.org/officeDocument/2006/math"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de-DE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, sodass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𝐵𝑖𝑙𝑑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𝐹𝑓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𝐹𝑐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und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𝐷𝑜𝑚𝑎𝑖𝑛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𝐹𝑓</m:t>
                        </m:r>
                      </m:e>
                    </m:d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𝐹𝑐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Sodass er die folgenden Axiome erfüllt: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Für 2 kombinierbare Morphismen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gilt </a:t>
                </a:r>
                <a14:m>
                  <m:oMath xmlns:m="http://schemas.openxmlformats.org/officeDocument/2006/math"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𝐹𝑓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𝐹𝑔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de-DE" sz="2000" b="0" i="1" kern="10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d>
                      <m:dPr>
                        <m:ctrlP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de-DE" sz="2000" b="0" i="1" kern="10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d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romanUcPeriod"/>
                </a:pPr>
                <a:r>
                  <a:rPr lang="de-DE" sz="2000" kern="100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Für jedes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de-DE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2000" kern="100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gilt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b>
                            <m:r>
                              <a:rPr lang="de-DE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  <m:r>
                      <a:rPr lang="de-DE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𝐹𝑐</m:t>
                        </m:r>
                      </m:sub>
                    </m:sSub>
                  </m:oMath>
                </a14:m>
                <a:endParaRPr lang="de-DE" sz="2000" kern="1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049E3D7E-69EB-8614-951B-F2E4929B0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20" y="1167865"/>
                <a:ext cx="9235440" cy="2554545"/>
              </a:xfrm>
              <a:prstGeom prst="rect">
                <a:avLst/>
              </a:prstGeom>
              <a:blipFill>
                <a:blip r:embed="rId2"/>
                <a:stretch>
                  <a:fillRect l="-924" t="-1432" r="-858" b="-429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hteck 15">
            <a:extLst>
              <a:ext uri="{FF2B5EF4-FFF2-40B4-BE49-F238E27FC236}">
                <a16:creationId xmlns:a16="http://schemas.microsoft.com/office/drawing/2014/main" id="{7A861EAC-F204-E8C8-C54C-41AA903B7ACC}"/>
              </a:ext>
            </a:extLst>
          </p:cNvPr>
          <p:cNvSpPr/>
          <p:nvPr/>
        </p:nvSpPr>
        <p:spPr>
          <a:xfrm>
            <a:off x="2358189" y="6314173"/>
            <a:ext cx="6006165" cy="391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CE8FFBA-58AA-A169-C285-7C61DACFDFD9}"/>
              </a:ext>
            </a:extLst>
          </p:cNvPr>
          <p:cNvSpPr txBox="1"/>
          <p:nvPr/>
        </p:nvSpPr>
        <p:spPr>
          <a:xfrm>
            <a:off x="216567" y="4233515"/>
            <a:ext cx="102894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</a:rPr>
              <a:t>3.2 Beispiel</a:t>
            </a:r>
          </a:p>
          <a:p>
            <a:r>
              <a:rPr lang="de-DE" sz="2000" dirty="0">
                <a:solidFill>
                  <a:schemeClr val="bg1"/>
                </a:solidFill>
              </a:rPr>
              <a:t>Ein wichtiger </a:t>
            </a:r>
            <a:r>
              <a:rPr lang="de-DE" sz="2000" dirty="0" err="1">
                <a:solidFill>
                  <a:schemeClr val="bg1"/>
                </a:solidFill>
              </a:rPr>
              <a:t>Funktor</a:t>
            </a:r>
            <a:r>
              <a:rPr lang="de-DE" sz="2000" dirty="0">
                <a:solidFill>
                  <a:schemeClr val="bg1"/>
                </a:solidFill>
              </a:rPr>
              <a:t> ist der </a:t>
            </a:r>
            <a:r>
              <a:rPr lang="de-DE" sz="2000" b="1" dirty="0">
                <a:solidFill>
                  <a:schemeClr val="bg1"/>
                </a:solidFill>
              </a:rPr>
              <a:t>„Vergiss-</a:t>
            </a:r>
            <a:r>
              <a:rPr lang="de-DE" sz="2000" b="1" dirty="0" err="1">
                <a:solidFill>
                  <a:schemeClr val="bg1"/>
                </a:solidFill>
              </a:rPr>
              <a:t>Funktor</a:t>
            </a:r>
            <a:r>
              <a:rPr lang="de-DE" sz="2000" b="1" dirty="0">
                <a:solidFill>
                  <a:schemeClr val="bg1"/>
                </a:solidFill>
              </a:rPr>
              <a:t>“ U</a:t>
            </a:r>
            <a:r>
              <a:rPr lang="de-DE" sz="2000" dirty="0">
                <a:solidFill>
                  <a:schemeClr val="bg1"/>
                </a:solidFill>
              </a:rPr>
              <a:t>:</a:t>
            </a:r>
            <a:endParaRPr lang="de-DE" sz="2000" kern="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dirty="0">
                <a:solidFill>
                  <a:schemeClr val="bg1"/>
                </a:solidFill>
              </a:rPr>
              <a:t>Für die Kategorie Group </a:t>
            </a:r>
            <a:r>
              <a:rPr lang="de-DE" sz="2000" b="1" dirty="0">
                <a:solidFill>
                  <a:schemeClr val="bg1"/>
                </a:solidFill>
              </a:rPr>
              <a:t>vergisst</a:t>
            </a:r>
            <a:r>
              <a:rPr lang="de-DE" sz="2000" dirty="0">
                <a:solidFill>
                  <a:schemeClr val="bg1"/>
                </a:solidFill>
              </a:rPr>
              <a:t> er die Gruppenstruktur und bildet die Gruppenelemente und </a:t>
            </a:r>
            <a:r>
              <a:rPr lang="de-DE" sz="2000" dirty="0" err="1">
                <a:solidFill>
                  <a:schemeClr val="bg1"/>
                </a:solidFill>
              </a:rPr>
              <a:t>Homomorphismen</a:t>
            </a:r>
            <a:r>
              <a:rPr lang="de-DE" sz="2000" dirty="0">
                <a:solidFill>
                  <a:schemeClr val="bg1"/>
                </a:solidFill>
              </a:rPr>
              <a:t> auf die unterliegenden Mengenelemente und Mengenabbildungen ab.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AD476B2-2433-10A5-E4A0-54E34B53502D}"/>
              </a:ext>
            </a:extLst>
          </p:cNvPr>
          <p:cNvGrpSpPr/>
          <p:nvPr/>
        </p:nvGrpSpPr>
        <p:grpSpPr>
          <a:xfrm>
            <a:off x="9399070" y="2984500"/>
            <a:ext cx="2792930" cy="2479437"/>
            <a:chOff x="9399070" y="2984500"/>
            <a:chExt cx="2792930" cy="2479437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4B5A237A-2BE8-AE76-756C-ECBB20732F75}"/>
                </a:ext>
              </a:extLst>
            </p:cNvPr>
            <p:cNvGrpSpPr/>
            <p:nvPr/>
          </p:nvGrpSpPr>
          <p:grpSpPr>
            <a:xfrm>
              <a:off x="9399070" y="3110131"/>
              <a:ext cx="2792930" cy="2246769"/>
              <a:chOff x="9399070" y="3110131"/>
              <a:chExt cx="2792930" cy="2246769"/>
            </a:xfrm>
          </p:grpSpPr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73D510B7-DFB6-E1E5-D4D0-5AA93358C614}"/>
                  </a:ext>
                </a:extLst>
              </p:cNvPr>
              <p:cNvSpPr txBox="1"/>
              <p:nvPr/>
            </p:nvSpPr>
            <p:spPr>
              <a:xfrm>
                <a:off x="9399070" y="3110131"/>
                <a:ext cx="279293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800" dirty="0">
                    <a:solidFill>
                      <a:schemeClr val="bg1"/>
                    </a:solidFill>
                  </a:rPr>
                  <a:t>(G,+)           (H,*)</a:t>
                </a:r>
              </a:p>
              <a:p>
                <a:endParaRPr lang="de-DE" sz="2800" dirty="0">
                  <a:solidFill>
                    <a:schemeClr val="bg1"/>
                  </a:solidFill>
                </a:endParaRPr>
              </a:p>
              <a:p>
                <a:endParaRPr lang="de-DE" sz="2800" dirty="0">
                  <a:solidFill>
                    <a:schemeClr val="bg1"/>
                  </a:solidFill>
                </a:endParaRPr>
              </a:p>
              <a:p>
                <a:endParaRPr lang="de-DE" sz="2800" dirty="0">
                  <a:solidFill>
                    <a:schemeClr val="bg1"/>
                  </a:solidFill>
                </a:endParaRPr>
              </a:p>
              <a:p>
                <a:r>
                  <a:rPr lang="de-DE" sz="2800" dirty="0">
                    <a:solidFill>
                      <a:schemeClr val="bg1"/>
                    </a:solidFill>
                  </a:rPr>
                  <a:t>  G                 H</a:t>
                </a:r>
              </a:p>
            </p:txBody>
          </p:sp>
          <p:cxnSp>
            <p:nvCxnSpPr>
              <p:cNvPr id="6" name="Gerade Verbindung mit Pfeil 5">
                <a:extLst>
                  <a:ext uri="{FF2B5EF4-FFF2-40B4-BE49-F238E27FC236}">
                    <a16:creationId xmlns:a16="http://schemas.microsoft.com/office/drawing/2014/main" id="{EEA0D061-B738-449A-B043-E156418F1F55}"/>
                  </a:ext>
                </a:extLst>
              </p:cNvPr>
              <p:cNvCxnSpPr/>
              <p:nvPr/>
            </p:nvCxnSpPr>
            <p:spPr>
              <a:xfrm>
                <a:off x="10318750" y="3359150"/>
                <a:ext cx="908050" cy="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Gerade Verbindung mit Pfeil 6">
                <a:extLst>
                  <a:ext uri="{FF2B5EF4-FFF2-40B4-BE49-F238E27FC236}">
                    <a16:creationId xmlns:a16="http://schemas.microsoft.com/office/drawing/2014/main" id="{47542865-61F6-95DE-6F3F-48860C392E87}"/>
                  </a:ext>
                </a:extLst>
              </p:cNvPr>
              <p:cNvCxnSpPr/>
              <p:nvPr/>
            </p:nvCxnSpPr>
            <p:spPr>
              <a:xfrm>
                <a:off x="10318750" y="5092700"/>
                <a:ext cx="908050" cy="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A2CC60FC-D30F-B73A-1240-7DA33F56B3D1}"/>
                  </a:ext>
                </a:extLst>
              </p:cNvPr>
              <p:cNvGrpSpPr/>
              <p:nvPr/>
            </p:nvGrpSpPr>
            <p:grpSpPr>
              <a:xfrm>
                <a:off x="9836150" y="3722410"/>
                <a:ext cx="1030370" cy="1090890"/>
                <a:chOff x="9836150" y="3722410"/>
                <a:chExt cx="1030370" cy="1090890"/>
              </a:xfrm>
            </p:grpSpPr>
            <p:sp>
              <p:nvSpPr>
                <p:cNvPr id="8" name="Pfeil: nach unten 7">
                  <a:extLst>
                    <a:ext uri="{FF2B5EF4-FFF2-40B4-BE49-F238E27FC236}">
                      <a16:creationId xmlns:a16="http://schemas.microsoft.com/office/drawing/2014/main" id="{C6713121-B8B8-7AC9-922E-12F1C2246503}"/>
                    </a:ext>
                  </a:extLst>
                </p:cNvPr>
                <p:cNvSpPr/>
                <p:nvPr/>
              </p:nvSpPr>
              <p:spPr>
                <a:xfrm>
                  <a:off x="9836150" y="3725684"/>
                  <a:ext cx="127000" cy="1087616"/>
                </a:xfrm>
                <a:prstGeom prst="downArrow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" name="Pfeil: nach unten 8">
                  <a:extLst>
                    <a:ext uri="{FF2B5EF4-FFF2-40B4-BE49-F238E27FC236}">
                      <a16:creationId xmlns:a16="http://schemas.microsoft.com/office/drawing/2014/main" id="{91758A94-02D8-2F57-6BDA-D6C87E3B692F}"/>
                    </a:ext>
                  </a:extLst>
                </p:cNvPr>
                <p:cNvSpPr/>
                <p:nvPr/>
              </p:nvSpPr>
              <p:spPr>
                <a:xfrm>
                  <a:off x="10739520" y="3722410"/>
                  <a:ext cx="127000" cy="1087616"/>
                </a:xfrm>
                <a:prstGeom prst="downArrow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0" name="Pfeil: nach unten 9">
                <a:extLst>
                  <a:ext uri="{FF2B5EF4-FFF2-40B4-BE49-F238E27FC236}">
                    <a16:creationId xmlns:a16="http://schemas.microsoft.com/office/drawing/2014/main" id="{FBB38F1B-4BD8-012A-5D59-EF9B1D24DF9C}"/>
                  </a:ext>
                </a:extLst>
              </p:cNvPr>
              <p:cNvSpPr/>
              <p:nvPr/>
            </p:nvSpPr>
            <p:spPr>
              <a:xfrm>
                <a:off x="11666487" y="3722410"/>
                <a:ext cx="127000" cy="1087616"/>
              </a:xfrm>
              <a:prstGeom prst="down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0F69F0E0-CB67-E6A1-240A-84E7AEDD9143}"/>
                    </a:ext>
                  </a:extLst>
                </p:cNvPr>
                <p:cNvSpPr txBox="1"/>
                <p:nvPr/>
              </p:nvSpPr>
              <p:spPr>
                <a:xfrm>
                  <a:off x="9696450" y="2984500"/>
                  <a:ext cx="2097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8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0F69F0E0-CB67-E6A1-240A-84E7AEDD91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6450" y="2984500"/>
                  <a:ext cx="2097037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36669561-72BF-D273-62FB-FA10F18983F1}"/>
                    </a:ext>
                  </a:extLst>
                </p:cNvPr>
                <p:cNvSpPr txBox="1"/>
                <p:nvPr/>
              </p:nvSpPr>
              <p:spPr>
                <a:xfrm>
                  <a:off x="9747016" y="5094605"/>
                  <a:ext cx="2097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800" b="0" i="1" kern="1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𝐹𝑓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36669561-72BF-D273-62FB-FA10F18983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47016" y="5094605"/>
                  <a:ext cx="2097037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1937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U Dresden Design">
  <a:themeElements>
    <a:clrScheme name="TUD_2021-08_grün">
      <a:dk1>
        <a:srgbClr val="000000"/>
      </a:dk1>
      <a:lt1>
        <a:sysClr val="window" lastClr="FFFFFF"/>
      </a:lt1>
      <a:dk2>
        <a:srgbClr val="727277"/>
      </a:dk2>
      <a:lt2>
        <a:srgbClr val="FFFFFF"/>
      </a:lt2>
      <a:accent1>
        <a:srgbClr val="00305D"/>
      </a:accent1>
      <a:accent2>
        <a:srgbClr val="0069B4"/>
      </a:accent2>
      <a:accent3>
        <a:srgbClr val="009FE3"/>
      </a:accent3>
      <a:accent4>
        <a:srgbClr val="008244"/>
      </a:accent4>
      <a:accent5>
        <a:srgbClr val="65B32E"/>
      </a:accent5>
      <a:accent6>
        <a:srgbClr val="94C356"/>
      </a:accent6>
      <a:hlink>
        <a:srgbClr val="0069B4"/>
      </a:hlink>
      <a:folHlink>
        <a:srgbClr val="009FE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 Dresden Design" id="{873E75AE-10BD-45F4-81D1-62C9C253FD1D}" vid="{0435E967-654E-4E01-924A-A7E9AAB9814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 Dresden Design</Template>
  <TotalTime>0</TotalTime>
  <Words>1084</Words>
  <Application>Microsoft Office PowerPoint</Application>
  <PresentationFormat>Breitbild</PresentationFormat>
  <Paragraphs>155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Open Sans</vt:lpstr>
      <vt:lpstr>Cambria Math</vt:lpstr>
      <vt:lpstr>Symbol</vt:lpstr>
      <vt:lpstr>Calibri Light</vt:lpstr>
      <vt:lpstr>Arial</vt:lpstr>
      <vt:lpstr>Wingdings</vt:lpstr>
      <vt:lpstr>Calibri</vt:lpstr>
      <vt:lpstr>TU Dresden Design</vt:lpstr>
      <vt:lpstr>Benutzerdefiniertes Design</vt:lpstr>
      <vt:lpstr>Kategorientheorie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Kategorientheorie</dc:title>
  <dc:creator>Ludwig Brandt</dc:creator>
  <cp:lastModifiedBy>Ludwig Brandt</cp:lastModifiedBy>
  <cp:revision>1</cp:revision>
  <dcterms:created xsi:type="dcterms:W3CDTF">2023-10-13T18:41:15Z</dcterms:created>
  <dcterms:modified xsi:type="dcterms:W3CDTF">2023-10-21T12:50:02Z</dcterms:modified>
</cp:coreProperties>
</file>