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2" r:id="rId3"/>
    <p:sldId id="283" r:id="rId4"/>
    <p:sldId id="257" r:id="rId5"/>
    <p:sldId id="260" r:id="rId6"/>
    <p:sldId id="261" r:id="rId7"/>
    <p:sldId id="285" r:id="rId8"/>
    <p:sldId id="263" r:id="rId9"/>
    <p:sldId id="273" r:id="rId10"/>
    <p:sldId id="270" r:id="rId11"/>
    <p:sldId id="265" r:id="rId12"/>
    <p:sldId id="281" r:id="rId13"/>
    <p:sldId id="284" r:id="rId14"/>
    <p:sldId id="287" r:id="rId15"/>
    <p:sldId id="289" r:id="rId16"/>
    <p:sldId id="290" r:id="rId17"/>
    <p:sldId id="291" r:id="rId18"/>
    <p:sldId id="292" r:id="rId19"/>
    <p:sldId id="293" r:id="rId20"/>
    <p:sldId id="277" r:id="rId21"/>
    <p:sldId id="278" r:id="rId22"/>
    <p:sldId id="262" r:id="rId23"/>
    <p:sldId id="279" r:id="rId24"/>
    <p:sldId id="264" r:id="rId25"/>
    <p:sldId id="280" r:id="rId26"/>
    <p:sldId id="268" r:id="rId27"/>
    <p:sldId id="269" r:id="rId28"/>
    <p:sldId id="276" r:id="rId29"/>
    <p:sldId id="266" r:id="rId30"/>
    <p:sldId id="267" r:id="rId31"/>
    <p:sldId id="275" r:id="rId32"/>
    <p:sldId id="272" r:id="rId33"/>
    <p:sldId id="274" r:id="rId3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4"/>
  </p:normalViewPr>
  <p:slideViewPr>
    <p:cSldViewPr snapToGrid="0">
      <p:cViewPr>
        <p:scale>
          <a:sx n="59" d="100"/>
          <a:sy n="59" d="100"/>
        </p:scale>
        <p:origin x="1146" y="6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image" Target="../media/image8.jpe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diagrams/_rels/data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image" Target="../media/image8.jpe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diagrams/_rels/data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image" Target="../media/image8.jpe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diagrams/_rels/drawing1.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11.jpeg"/><Relationship Id="rId7" Type="http://schemas.openxmlformats.org/officeDocument/2006/relationships/image" Target="../media/image8.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diagrams/_rels/drawing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11.jpeg"/><Relationship Id="rId7" Type="http://schemas.openxmlformats.org/officeDocument/2006/relationships/image" Target="../media/image8.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diagrams/_rels/drawing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11.jpeg"/><Relationship Id="rId7" Type="http://schemas.openxmlformats.org/officeDocument/2006/relationships/image" Target="../media/image8.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F3C4C2-1C55-4DBC-BB2D-254D5E41664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de-DE"/>
        </a:p>
      </dgm:t>
    </dgm:pt>
    <dgm:pt modelId="{D7D41A3D-5804-4EF6-8A4F-87871BF2ADDE}">
      <dgm:prSet phldrT="[Text]" custT="1"/>
      <dgm:spPr>
        <a:noFill/>
        <a:ln>
          <a:solidFill>
            <a:schemeClr val="tx1"/>
          </a:solidFill>
        </a:ln>
      </dgm:spPr>
      <dgm:t>
        <a:bodyPr/>
        <a:lstStyle/>
        <a:p>
          <a:r>
            <a:rPr lang="de-DE" sz="1800" b="1" dirty="0">
              <a:solidFill>
                <a:schemeClr val="tx1"/>
              </a:solidFill>
            </a:rPr>
            <a:t>Elitegymnasium „Las </a:t>
          </a:r>
          <a:r>
            <a:rPr lang="de-DE" sz="1800" b="1" dirty="0" err="1">
              <a:solidFill>
                <a:schemeClr val="tx1"/>
              </a:solidFill>
            </a:rPr>
            <a:t>Encinas</a:t>
          </a:r>
          <a:r>
            <a:rPr lang="de-DE" sz="1400" b="1" dirty="0">
              <a:solidFill>
                <a:schemeClr val="tx1"/>
              </a:solidFill>
            </a:rPr>
            <a:t>“</a:t>
          </a:r>
        </a:p>
      </dgm:t>
    </dgm:pt>
    <dgm:pt modelId="{C9ADC032-0ABA-4703-9366-82F8680852DB}" type="parTrans" cxnId="{8101C4ED-D136-4E62-8CAA-2DB16DA5EA89}">
      <dgm:prSet/>
      <dgm:spPr/>
      <dgm:t>
        <a:bodyPr/>
        <a:lstStyle/>
        <a:p>
          <a:endParaRPr lang="de-DE"/>
        </a:p>
      </dgm:t>
    </dgm:pt>
    <dgm:pt modelId="{BCA61B79-9454-4B47-8D01-B2F65E97FD12}" type="sibTrans" cxnId="{8101C4ED-D136-4E62-8CAA-2DB16DA5EA89}">
      <dgm:prSet/>
      <dgm:spPr/>
      <dgm:t>
        <a:bodyPr/>
        <a:lstStyle/>
        <a:p>
          <a:endParaRPr lang="de-DE"/>
        </a:p>
      </dgm:t>
    </dgm:pt>
    <dgm:pt modelId="{087DF2E8-F710-4952-B9DA-676716237C06}" type="asst">
      <dgm:prSet phldrT="[Text]" custT="1"/>
      <dgm:spPr>
        <a:blipFill rotWithShape="0">
          <a:blip xmlns:r="http://schemas.openxmlformats.org/officeDocument/2006/relationships" r:embed="rId1">
            <a:extLst>
              <a:ext uri="{28A0092B-C50C-407E-A947-70E740481C1C}">
                <a14:useLocalDpi xmlns:a14="http://schemas.microsoft.com/office/drawing/2010/main" val="0"/>
              </a:ext>
            </a:extLst>
          </a:blip>
          <a:srcRect/>
          <a:stretch>
            <a:fillRect t="-20000" b="-20000"/>
          </a:stretch>
        </a:blipFill>
      </dgm:spPr>
      <dgm:t>
        <a:bodyPr/>
        <a:lstStyle/>
        <a:p>
          <a:endParaRPr lang="de-DE" sz="900" dirty="0"/>
        </a:p>
        <a:p>
          <a:endParaRPr lang="de-DE" sz="900" dirty="0"/>
        </a:p>
        <a:p>
          <a:endParaRPr lang="de-DE" sz="900" dirty="0"/>
        </a:p>
        <a:p>
          <a:endParaRPr lang="de-DE" sz="900" dirty="0"/>
        </a:p>
        <a:p>
          <a:endParaRPr lang="de-DE" sz="900" dirty="0"/>
        </a:p>
        <a:p>
          <a:endParaRPr lang="de-DE" sz="900" dirty="0"/>
        </a:p>
        <a:p>
          <a:r>
            <a:rPr lang="de-DE" sz="1200" dirty="0"/>
            <a:t>Martín (Lehrer)</a:t>
          </a:r>
          <a:r>
            <a:rPr lang="de-DE" sz="900" dirty="0"/>
            <a:t> </a:t>
          </a:r>
        </a:p>
      </dgm:t>
    </dgm:pt>
    <dgm:pt modelId="{2B9A50DD-D17D-4867-8E7E-E61B7FF4C65A}" type="parTrans" cxnId="{154DC9C7-8C29-4CB8-BB8E-6BF944829A28}">
      <dgm:prSet/>
      <dgm:spPr/>
      <dgm:t>
        <a:bodyPr/>
        <a:lstStyle/>
        <a:p>
          <a:endParaRPr lang="de-DE"/>
        </a:p>
      </dgm:t>
    </dgm:pt>
    <dgm:pt modelId="{CC30FB0A-A9CA-41FB-A169-057EBA6D1158}" type="sibTrans" cxnId="{154DC9C7-8C29-4CB8-BB8E-6BF944829A28}">
      <dgm:prSet/>
      <dgm:spPr/>
      <dgm:t>
        <a:bodyPr/>
        <a:lstStyle/>
        <a:p>
          <a:endParaRPr lang="de-DE"/>
        </a:p>
      </dgm:t>
    </dgm:pt>
    <dgm:pt modelId="{8BF35D93-8939-4F56-997F-42B8D1C0F12B}">
      <dgm:prSet phldrT="[Text]" custT="1"/>
      <dgm:spPr>
        <a:blipFill rotWithShape="0">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Samuel</a:t>
          </a:r>
          <a:endParaRPr lang="de-DE" sz="800" dirty="0"/>
        </a:p>
      </dgm:t>
    </dgm:pt>
    <dgm:pt modelId="{B7DF94BB-96F5-4399-B469-545198840357}" type="parTrans" cxnId="{F423EDF4-BAAF-46F0-B924-47896C15F8B3}">
      <dgm:prSet/>
      <dgm:spPr/>
      <dgm:t>
        <a:bodyPr/>
        <a:lstStyle/>
        <a:p>
          <a:endParaRPr lang="de-DE">
            <a:solidFill>
              <a:schemeClr val="tx1"/>
            </a:solidFill>
          </a:endParaRPr>
        </a:p>
      </dgm:t>
    </dgm:pt>
    <dgm:pt modelId="{87C74171-7ED1-4089-AAD5-427BF024A01E}" type="sibTrans" cxnId="{F423EDF4-BAAF-46F0-B924-47896C15F8B3}">
      <dgm:prSet/>
      <dgm:spPr/>
      <dgm:t>
        <a:bodyPr/>
        <a:lstStyle/>
        <a:p>
          <a:endParaRPr lang="de-DE"/>
        </a:p>
      </dgm:t>
    </dgm:pt>
    <dgm:pt modelId="{3E819310-C97D-4CF6-B89A-0F8DE69E88E4}">
      <dgm:prSet phldrT="[Text]" custT="1"/>
      <dgm:spPr>
        <a:blipFill rotWithShape="0">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Christian</a:t>
          </a:r>
        </a:p>
      </dgm:t>
    </dgm:pt>
    <dgm:pt modelId="{3EED6F4B-AA05-4F30-A084-DBE228E2454D}" type="parTrans" cxnId="{30AD6FC6-6BF7-4D46-B6FE-DFD32C4BFA0E}">
      <dgm:prSet/>
      <dgm:spPr/>
      <dgm:t>
        <a:bodyPr/>
        <a:lstStyle/>
        <a:p>
          <a:endParaRPr lang="de-DE"/>
        </a:p>
      </dgm:t>
    </dgm:pt>
    <dgm:pt modelId="{F166326F-6A6B-4DB6-8DE2-03D46CD201CC}" type="sibTrans" cxnId="{30AD6FC6-6BF7-4D46-B6FE-DFD32C4BFA0E}">
      <dgm:prSet/>
      <dgm:spPr/>
      <dgm:t>
        <a:bodyPr/>
        <a:lstStyle/>
        <a:p>
          <a:endParaRPr lang="de-DE"/>
        </a:p>
      </dgm:t>
    </dgm:pt>
    <dgm:pt modelId="{68767AB8-B750-49B3-9113-DA8AD6C4A44D}">
      <dgm:prSet phldrT="[Text]" custT="1"/>
      <dgm:spPr>
        <a:blipFill rotWithShape="0">
          <a:blip xmlns:r="http://schemas.openxmlformats.org/officeDocument/2006/relationships" r:embed="rId4">
            <a:extLst>
              <a:ext uri="{28A0092B-C50C-407E-A947-70E740481C1C}">
                <a14:useLocalDpi xmlns:a14="http://schemas.microsoft.com/office/drawing/2010/main" val="0"/>
              </a:ext>
            </a:extLst>
          </a:blip>
          <a:srcRect/>
          <a:stretch>
            <a:fillRect l="-4000" r="-4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Nadia</a:t>
          </a:r>
        </a:p>
      </dgm:t>
    </dgm:pt>
    <dgm:pt modelId="{8AE050C3-451B-4158-94EB-E1431EC69450}" type="parTrans" cxnId="{7D55BD0E-A94B-46CE-9EA5-4B8514AE7BD8}">
      <dgm:prSet/>
      <dgm:spPr/>
      <dgm:t>
        <a:bodyPr/>
        <a:lstStyle/>
        <a:p>
          <a:endParaRPr lang="de-DE"/>
        </a:p>
      </dgm:t>
    </dgm:pt>
    <dgm:pt modelId="{AEDEF223-D9F1-4ECD-814A-C2AA5ABFD2DF}" type="sibTrans" cxnId="{7D55BD0E-A94B-46CE-9EA5-4B8514AE7BD8}">
      <dgm:prSet/>
      <dgm:spPr/>
      <dgm:t>
        <a:bodyPr/>
        <a:lstStyle/>
        <a:p>
          <a:endParaRPr lang="de-DE"/>
        </a:p>
      </dgm:t>
    </dgm:pt>
    <dgm:pt modelId="{7C65AB05-76EF-403B-A671-0619870814A9}" type="asst">
      <dgm:prSet phldrT="[Text]" custT="1"/>
      <dgm:spPr>
        <a:blipFill rotWithShape="0">
          <a:blip xmlns:r="http://schemas.openxmlformats.org/officeDocument/2006/relationships" r:embed="rId5">
            <a:extLst>
              <a:ext uri="{28A0092B-C50C-407E-A947-70E740481C1C}">
                <a14:useLocalDpi xmlns:a14="http://schemas.microsoft.com/office/drawing/2010/main" val="0"/>
              </a:ext>
            </a:extLst>
          </a:blip>
          <a:srcRect/>
          <a:stretch>
            <a:fillRect l="-13000" r="-13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r>
            <a:rPr lang="de-DE" sz="1200" dirty="0"/>
            <a:t>Azucena (Schulleiterin)</a:t>
          </a:r>
        </a:p>
      </dgm:t>
    </dgm:pt>
    <dgm:pt modelId="{1DE4F91F-359C-4C2D-BB27-75BDF46AF129}" type="parTrans" cxnId="{7E95499D-F6DB-472B-834A-E94494109C7C}">
      <dgm:prSet/>
      <dgm:spPr/>
      <dgm:t>
        <a:bodyPr/>
        <a:lstStyle/>
        <a:p>
          <a:endParaRPr lang="de-DE"/>
        </a:p>
      </dgm:t>
    </dgm:pt>
    <dgm:pt modelId="{F39F9019-FA06-4020-B676-0A5D34B4D288}" type="sibTrans" cxnId="{7E95499D-F6DB-472B-834A-E94494109C7C}">
      <dgm:prSet/>
      <dgm:spPr/>
      <dgm:t>
        <a:bodyPr/>
        <a:lstStyle/>
        <a:p>
          <a:endParaRPr lang="de-DE"/>
        </a:p>
      </dgm:t>
    </dgm:pt>
    <dgm:pt modelId="{F99D5D22-50CC-4D59-A5AC-2AC8FAA04278}">
      <dgm:prSet phldrT="[Text]" custT="1"/>
      <dgm:spPr>
        <a:blipFill rotWithShape="0">
          <a:blip xmlns:r="http://schemas.openxmlformats.org/officeDocument/2006/relationships" r:embed="rId6">
            <a:extLst>
              <a:ext uri="{28A0092B-C50C-407E-A947-70E740481C1C}">
                <a14:useLocalDpi xmlns:a14="http://schemas.microsoft.com/office/drawing/2010/main" val="0"/>
              </a:ext>
            </a:extLst>
          </a:blip>
          <a:srcRect/>
          <a:stretch>
            <a:fillRect l="-7000" r="-7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Guzmán</a:t>
          </a:r>
        </a:p>
      </dgm:t>
    </dgm:pt>
    <dgm:pt modelId="{39BF6286-4888-4D5F-A898-F2EC555988E9}" type="parTrans" cxnId="{1C8BA033-5394-48AF-8428-F924C4E90DDD}">
      <dgm:prSet/>
      <dgm:spPr/>
      <dgm:t>
        <a:bodyPr/>
        <a:lstStyle/>
        <a:p>
          <a:endParaRPr lang="de-DE"/>
        </a:p>
      </dgm:t>
    </dgm:pt>
    <dgm:pt modelId="{8DAA14D0-4366-4AB0-9DCC-BA9919BAA4EE}" type="sibTrans" cxnId="{1C8BA033-5394-48AF-8428-F924C4E90DDD}">
      <dgm:prSet/>
      <dgm:spPr/>
      <dgm:t>
        <a:bodyPr/>
        <a:lstStyle/>
        <a:p>
          <a:endParaRPr lang="de-DE"/>
        </a:p>
      </dgm:t>
    </dgm:pt>
    <dgm:pt modelId="{09282A06-1C25-4E51-B79E-4A551D2D9B4C}">
      <dgm:prSet phldrT="[Text]" custT="1"/>
      <dgm:spPr>
        <a:blipFill rotWithShape="0">
          <a:blip xmlns:r="http://schemas.openxmlformats.org/officeDocument/2006/relationships" r:embed="rId7">
            <a:extLst>
              <a:ext uri="{28A0092B-C50C-407E-A947-70E740481C1C}">
                <a14:useLocalDpi xmlns:a14="http://schemas.microsoft.com/office/drawing/2010/main" val="0"/>
              </a:ext>
            </a:extLst>
          </a:blip>
          <a:srcRect/>
          <a:stretch>
            <a:fillRect l="-2000" r="-2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Carla</a:t>
          </a:r>
        </a:p>
      </dgm:t>
    </dgm:pt>
    <dgm:pt modelId="{8B041FC8-13D9-4847-9D2D-29AFCC4C3257}" type="parTrans" cxnId="{6743872C-679D-487C-8EE1-2001D8A31737}">
      <dgm:prSet/>
      <dgm:spPr/>
      <dgm:t>
        <a:bodyPr/>
        <a:lstStyle/>
        <a:p>
          <a:endParaRPr lang="de-DE"/>
        </a:p>
      </dgm:t>
    </dgm:pt>
    <dgm:pt modelId="{0CA19208-9FCA-44F7-B27D-788558D635EA}" type="sibTrans" cxnId="{6743872C-679D-487C-8EE1-2001D8A31737}">
      <dgm:prSet/>
      <dgm:spPr/>
      <dgm:t>
        <a:bodyPr/>
        <a:lstStyle/>
        <a:p>
          <a:endParaRPr lang="de-DE"/>
        </a:p>
      </dgm:t>
    </dgm:pt>
    <dgm:pt modelId="{22451027-89BD-4EA1-A3AB-CD21371A6F1F}">
      <dgm:prSet phldrT="[Text]" custT="1"/>
      <dgm:spPr>
        <a:blipFill rotWithShape="0">
          <a:blip xmlns:r="http://schemas.openxmlformats.org/officeDocument/2006/relationships" r:embed="rId8">
            <a:extLst>
              <a:ext uri="{28A0092B-C50C-407E-A947-70E740481C1C}">
                <a14:useLocalDpi xmlns:a14="http://schemas.microsoft.com/office/drawing/2010/main" val="0"/>
              </a:ext>
            </a:extLst>
          </a:blip>
          <a:srcRect/>
          <a:stretch>
            <a:fillRect l="-6000" r="-6000"/>
          </a:stretch>
        </a:blipFill>
      </dgm:spPr>
      <dgm:t>
        <a:bodyPr/>
        <a:lstStyle/>
        <a:p>
          <a:endParaRPr lang="de-DE" sz="1800" dirty="0"/>
        </a:p>
        <a:p>
          <a:endParaRPr lang="de-DE" sz="1800" dirty="0"/>
        </a:p>
        <a:p>
          <a:endParaRPr lang="de-DE" sz="1800" dirty="0"/>
        </a:p>
        <a:p>
          <a:endParaRPr lang="de-DE" sz="1800" dirty="0"/>
        </a:p>
        <a:p>
          <a:r>
            <a:rPr lang="de-DE" sz="1200" dirty="0"/>
            <a:t>Lucrecia</a:t>
          </a:r>
        </a:p>
      </dgm:t>
    </dgm:pt>
    <dgm:pt modelId="{43D44191-6AE0-4952-9C79-C2563B078FED}" type="parTrans" cxnId="{A88DCFCC-4CB6-4185-980C-09F743354B87}">
      <dgm:prSet/>
      <dgm:spPr/>
      <dgm:t>
        <a:bodyPr/>
        <a:lstStyle/>
        <a:p>
          <a:endParaRPr lang="de-DE"/>
        </a:p>
      </dgm:t>
    </dgm:pt>
    <dgm:pt modelId="{2FB5C0D1-10E2-4477-B59F-88671824B8F3}" type="sibTrans" cxnId="{A88DCFCC-4CB6-4185-980C-09F743354B87}">
      <dgm:prSet/>
      <dgm:spPr/>
      <dgm:t>
        <a:bodyPr/>
        <a:lstStyle/>
        <a:p>
          <a:endParaRPr lang="de-DE"/>
        </a:p>
      </dgm:t>
    </dgm:pt>
    <dgm:pt modelId="{60878ADF-AAB3-4BF4-A561-BDB5CB8E2878}" type="pres">
      <dgm:prSet presAssocID="{02F3C4C2-1C55-4DBC-BB2D-254D5E416642}" presName="hierChild1" presStyleCnt="0">
        <dgm:presLayoutVars>
          <dgm:orgChart val="1"/>
          <dgm:chPref val="1"/>
          <dgm:dir/>
          <dgm:animOne val="branch"/>
          <dgm:animLvl val="lvl"/>
          <dgm:resizeHandles/>
        </dgm:presLayoutVars>
      </dgm:prSet>
      <dgm:spPr/>
    </dgm:pt>
    <dgm:pt modelId="{0A8F2C3D-52E1-4AB8-A404-C83993FF5B52}" type="pres">
      <dgm:prSet presAssocID="{D7D41A3D-5804-4EF6-8A4F-87871BF2ADDE}" presName="hierRoot1" presStyleCnt="0">
        <dgm:presLayoutVars>
          <dgm:hierBranch val="init"/>
        </dgm:presLayoutVars>
      </dgm:prSet>
      <dgm:spPr/>
    </dgm:pt>
    <dgm:pt modelId="{EFCED54E-2199-4BAC-9FBE-82F09B78E8F6}" type="pres">
      <dgm:prSet presAssocID="{D7D41A3D-5804-4EF6-8A4F-87871BF2ADDE}" presName="rootComposite1" presStyleCnt="0"/>
      <dgm:spPr/>
    </dgm:pt>
    <dgm:pt modelId="{EFBF006A-712C-49EF-852D-478D0D46D7A0}" type="pres">
      <dgm:prSet presAssocID="{D7D41A3D-5804-4EF6-8A4F-87871BF2ADDE}" presName="rootText1" presStyleLbl="node0" presStyleIdx="0" presStyleCnt="1" custScaleX="361190" custScaleY="98631" custLinFactNeighborX="2658" custLinFactNeighborY="-98164">
        <dgm:presLayoutVars>
          <dgm:chPref val="3"/>
        </dgm:presLayoutVars>
      </dgm:prSet>
      <dgm:spPr/>
    </dgm:pt>
    <dgm:pt modelId="{82F859F9-32C1-4588-964D-F7DBC9FBC5C5}" type="pres">
      <dgm:prSet presAssocID="{D7D41A3D-5804-4EF6-8A4F-87871BF2ADDE}" presName="rootConnector1" presStyleLbl="node1" presStyleIdx="0" presStyleCnt="0"/>
      <dgm:spPr/>
    </dgm:pt>
    <dgm:pt modelId="{1A2ABED8-A60E-4CFB-AF9F-01DA56FE7530}" type="pres">
      <dgm:prSet presAssocID="{D7D41A3D-5804-4EF6-8A4F-87871BF2ADDE}" presName="hierChild2" presStyleCnt="0"/>
      <dgm:spPr/>
    </dgm:pt>
    <dgm:pt modelId="{D7BE5873-517D-4582-B317-CBEC2DBAB7F8}" type="pres">
      <dgm:prSet presAssocID="{B7DF94BB-96F5-4399-B469-545198840357}" presName="Name37" presStyleLbl="parChTrans1D2" presStyleIdx="0" presStyleCnt="8"/>
      <dgm:spPr/>
    </dgm:pt>
    <dgm:pt modelId="{3C8DDBA0-4A18-4FCF-96AD-2D8721E9EB8C}" type="pres">
      <dgm:prSet presAssocID="{8BF35D93-8939-4F56-997F-42B8D1C0F12B}" presName="hierRoot2" presStyleCnt="0">
        <dgm:presLayoutVars>
          <dgm:hierBranch val="init"/>
        </dgm:presLayoutVars>
      </dgm:prSet>
      <dgm:spPr/>
    </dgm:pt>
    <dgm:pt modelId="{2EDE390A-D784-4D69-8C07-DA870FD447CB}" type="pres">
      <dgm:prSet presAssocID="{8BF35D93-8939-4F56-997F-42B8D1C0F12B}" presName="rootComposite" presStyleCnt="0"/>
      <dgm:spPr/>
    </dgm:pt>
    <dgm:pt modelId="{083E212E-B8B9-4262-84AD-ACFC47287414}" type="pres">
      <dgm:prSet presAssocID="{8BF35D93-8939-4F56-997F-42B8D1C0F12B}" presName="rootText" presStyleLbl="node2" presStyleIdx="0" presStyleCnt="6" custScaleX="158227" custScaleY="342810">
        <dgm:presLayoutVars>
          <dgm:chPref val="3"/>
        </dgm:presLayoutVars>
      </dgm:prSet>
      <dgm:spPr/>
    </dgm:pt>
    <dgm:pt modelId="{A9430801-50B7-415E-AB89-AB6CB6DD85DE}" type="pres">
      <dgm:prSet presAssocID="{8BF35D93-8939-4F56-997F-42B8D1C0F12B}" presName="rootConnector" presStyleLbl="node2" presStyleIdx="0" presStyleCnt="6"/>
      <dgm:spPr/>
    </dgm:pt>
    <dgm:pt modelId="{86FF1F51-F0E3-4746-86D0-6FD64B118F90}" type="pres">
      <dgm:prSet presAssocID="{8BF35D93-8939-4F56-997F-42B8D1C0F12B}" presName="hierChild4" presStyleCnt="0"/>
      <dgm:spPr/>
    </dgm:pt>
    <dgm:pt modelId="{5AB96216-6B0A-478A-9EB8-70A7EDC947CF}" type="pres">
      <dgm:prSet presAssocID="{8BF35D93-8939-4F56-997F-42B8D1C0F12B}" presName="hierChild5" presStyleCnt="0"/>
      <dgm:spPr/>
    </dgm:pt>
    <dgm:pt modelId="{BE7482FD-654C-4A1D-806D-D2F52973DB4B}" type="pres">
      <dgm:prSet presAssocID="{3EED6F4B-AA05-4F30-A084-DBE228E2454D}" presName="Name37" presStyleLbl="parChTrans1D2" presStyleIdx="1" presStyleCnt="8"/>
      <dgm:spPr/>
    </dgm:pt>
    <dgm:pt modelId="{78D3F8B7-ACC3-4D27-932C-86B13D9442AA}" type="pres">
      <dgm:prSet presAssocID="{3E819310-C97D-4CF6-B89A-0F8DE69E88E4}" presName="hierRoot2" presStyleCnt="0">
        <dgm:presLayoutVars>
          <dgm:hierBranch val="init"/>
        </dgm:presLayoutVars>
      </dgm:prSet>
      <dgm:spPr/>
    </dgm:pt>
    <dgm:pt modelId="{09F6171A-8140-476F-9155-7C98BEA9691D}" type="pres">
      <dgm:prSet presAssocID="{3E819310-C97D-4CF6-B89A-0F8DE69E88E4}" presName="rootComposite" presStyleCnt="0"/>
      <dgm:spPr/>
    </dgm:pt>
    <dgm:pt modelId="{15965508-2617-46C7-9420-DFC25A415507}" type="pres">
      <dgm:prSet presAssocID="{3E819310-C97D-4CF6-B89A-0F8DE69E88E4}" presName="rootText" presStyleLbl="node2" presStyleIdx="1" presStyleCnt="6" custScaleX="153401" custScaleY="339910">
        <dgm:presLayoutVars>
          <dgm:chPref val="3"/>
        </dgm:presLayoutVars>
      </dgm:prSet>
      <dgm:spPr/>
    </dgm:pt>
    <dgm:pt modelId="{748BE562-BA12-495D-A9E8-E98950C1D2D4}" type="pres">
      <dgm:prSet presAssocID="{3E819310-C97D-4CF6-B89A-0F8DE69E88E4}" presName="rootConnector" presStyleLbl="node2" presStyleIdx="1" presStyleCnt="6"/>
      <dgm:spPr/>
    </dgm:pt>
    <dgm:pt modelId="{51EDD9EB-0EE5-4030-A6CC-5F752F5118B0}" type="pres">
      <dgm:prSet presAssocID="{3E819310-C97D-4CF6-B89A-0F8DE69E88E4}" presName="hierChild4" presStyleCnt="0"/>
      <dgm:spPr/>
    </dgm:pt>
    <dgm:pt modelId="{A925B56F-5411-43C2-94C5-C8B1C9542882}" type="pres">
      <dgm:prSet presAssocID="{3E819310-C97D-4CF6-B89A-0F8DE69E88E4}" presName="hierChild5" presStyleCnt="0"/>
      <dgm:spPr/>
    </dgm:pt>
    <dgm:pt modelId="{46C2574B-C4A0-460C-BC54-B19A0BFDFEE0}" type="pres">
      <dgm:prSet presAssocID="{8AE050C3-451B-4158-94EB-E1431EC69450}" presName="Name37" presStyleLbl="parChTrans1D2" presStyleIdx="2" presStyleCnt="8"/>
      <dgm:spPr/>
    </dgm:pt>
    <dgm:pt modelId="{CCE2BB5B-2A1B-4F26-8138-5B5E43971F23}" type="pres">
      <dgm:prSet presAssocID="{68767AB8-B750-49B3-9113-DA8AD6C4A44D}" presName="hierRoot2" presStyleCnt="0">
        <dgm:presLayoutVars>
          <dgm:hierBranch val="init"/>
        </dgm:presLayoutVars>
      </dgm:prSet>
      <dgm:spPr/>
    </dgm:pt>
    <dgm:pt modelId="{9B0A3B9C-2A56-49EB-A609-CDE2C143A793}" type="pres">
      <dgm:prSet presAssocID="{68767AB8-B750-49B3-9113-DA8AD6C4A44D}" presName="rootComposite" presStyleCnt="0"/>
      <dgm:spPr/>
    </dgm:pt>
    <dgm:pt modelId="{1D92A776-659C-47CE-85A7-472CBD8BD80B}" type="pres">
      <dgm:prSet presAssocID="{68767AB8-B750-49B3-9113-DA8AD6C4A44D}" presName="rootText" presStyleLbl="node2" presStyleIdx="2" presStyleCnt="6" custScaleX="166330" custScaleY="342674">
        <dgm:presLayoutVars>
          <dgm:chPref val="3"/>
        </dgm:presLayoutVars>
      </dgm:prSet>
      <dgm:spPr/>
    </dgm:pt>
    <dgm:pt modelId="{6A2E74A6-20E0-4C86-9511-41DA87B667CD}" type="pres">
      <dgm:prSet presAssocID="{68767AB8-B750-49B3-9113-DA8AD6C4A44D}" presName="rootConnector" presStyleLbl="node2" presStyleIdx="2" presStyleCnt="6"/>
      <dgm:spPr/>
    </dgm:pt>
    <dgm:pt modelId="{01462D8A-0729-4C1C-B506-505511262667}" type="pres">
      <dgm:prSet presAssocID="{68767AB8-B750-49B3-9113-DA8AD6C4A44D}" presName="hierChild4" presStyleCnt="0"/>
      <dgm:spPr/>
    </dgm:pt>
    <dgm:pt modelId="{43AE3D4C-A6AB-4FEF-A628-114AE1D02AFD}" type="pres">
      <dgm:prSet presAssocID="{68767AB8-B750-49B3-9113-DA8AD6C4A44D}" presName="hierChild5" presStyleCnt="0"/>
      <dgm:spPr/>
    </dgm:pt>
    <dgm:pt modelId="{60D99FF4-5FCE-468E-B352-2CDA5E3638C8}" type="pres">
      <dgm:prSet presAssocID="{39BF6286-4888-4D5F-A898-F2EC555988E9}" presName="Name37" presStyleLbl="parChTrans1D2" presStyleIdx="3" presStyleCnt="8"/>
      <dgm:spPr/>
    </dgm:pt>
    <dgm:pt modelId="{29A33FFF-EDE4-46B3-854C-1A37DACCCAE2}" type="pres">
      <dgm:prSet presAssocID="{F99D5D22-50CC-4D59-A5AC-2AC8FAA04278}" presName="hierRoot2" presStyleCnt="0">
        <dgm:presLayoutVars>
          <dgm:hierBranch val="init"/>
        </dgm:presLayoutVars>
      </dgm:prSet>
      <dgm:spPr/>
    </dgm:pt>
    <dgm:pt modelId="{68AB325C-1281-409D-9453-D48B11B9157A}" type="pres">
      <dgm:prSet presAssocID="{F99D5D22-50CC-4D59-A5AC-2AC8FAA04278}" presName="rootComposite" presStyleCnt="0"/>
      <dgm:spPr/>
    </dgm:pt>
    <dgm:pt modelId="{E95E15A0-BE8D-4A2E-9621-1AAA7FFAC32F}" type="pres">
      <dgm:prSet presAssocID="{F99D5D22-50CC-4D59-A5AC-2AC8FAA04278}" presName="rootText" presStyleLbl="node2" presStyleIdx="3" presStyleCnt="6" custScaleX="179608" custScaleY="344982">
        <dgm:presLayoutVars>
          <dgm:chPref val="3"/>
        </dgm:presLayoutVars>
      </dgm:prSet>
      <dgm:spPr/>
    </dgm:pt>
    <dgm:pt modelId="{130543A3-13FE-48C6-9090-9008ED728C4C}" type="pres">
      <dgm:prSet presAssocID="{F99D5D22-50CC-4D59-A5AC-2AC8FAA04278}" presName="rootConnector" presStyleLbl="node2" presStyleIdx="3" presStyleCnt="6"/>
      <dgm:spPr/>
    </dgm:pt>
    <dgm:pt modelId="{AE22FE8D-794D-4464-9C39-46DFDFE0746B}" type="pres">
      <dgm:prSet presAssocID="{F99D5D22-50CC-4D59-A5AC-2AC8FAA04278}" presName="hierChild4" presStyleCnt="0"/>
      <dgm:spPr/>
    </dgm:pt>
    <dgm:pt modelId="{67BE7D0F-4233-4587-B99E-D7707EC2C35F}" type="pres">
      <dgm:prSet presAssocID="{F99D5D22-50CC-4D59-A5AC-2AC8FAA04278}" presName="hierChild5" presStyleCnt="0"/>
      <dgm:spPr/>
    </dgm:pt>
    <dgm:pt modelId="{92E78DBD-119A-46C2-BF42-DB37C030EABE}" type="pres">
      <dgm:prSet presAssocID="{8B041FC8-13D9-4847-9D2D-29AFCC4C3257}" presName="Name37" presStyleLbl="parChTrans1D2" presStyleIdx="4" presStyleCnt="8"/>
      <dgm:spPr/>
    </dgm:pt>
    <dgm:pt modelId="{F2339F15-C6CE-4C03-8488-898F920B5C60}" type="pres">
      <dgm:prSet presAssocID="{09282A06-1C25-4E51-B79E-4A551D2D9B4C}" presName="hierRoot2" presStyleCnt="0">
        <dgm:presLayoutVars>
          <dgm:hierBranch val="init"/>
        </dgm:presLayoutVars>
      </dgm:prSet>
      <dgm:spPr/>
    </dgm:pt>
    <dgm:pt modelId="{7986567A-D166-40E5-8533-D782AE5284F0}" type="pres">
      <dgm:prSet presAssocID="{09282A06-1C25-4E51-B79E-4A551D2D9B4C}" presName="rootComposite" presStyleCnt="0"/>
      <dgm:spPr/>
    </dgm:pt>
    <dgm:pt modelId="{57C5FEEB-BFA0-40E7-8034-6CB9D46B195D}" type="pres">
      <dgm:prSet presAssocID="{09282A06-1C25-4E51-B79E-4A551D2D9B4C}" presName="rootText" presStyleLbl="node2" presStyleIdx="4" presStyleCnt="6" custScaleX="171630" custScaleY="344135">
        <dgm:presLayoutVars>
          <dgm:chPref val="3"/>
        </dgm:presLayoutVars>
      </dgm:prSet>
      <dgm:spPr/>
    </dgm:pt>
    <dgm:pt modelId="{60254166-68E0-4390-9B7B-94B0C1D897AB}" type="pres">
      <dgm:prSet presAssocID="{09282A06-1C25-4E51-B79E-4A551D2D9B4C}" presName="rootConnector" presStyleLbl="node2" presStyleIdx="4" presStyleCnt="6"/>
      <dgm:spPr/>
    </dgm:pt>
    <dgm:pt modelId="{F64AD4CF-E965-42F6-806E-8D4FE7EA34CC}" type="pres">
      <dgm:prSet presAssocID="{09282A06-1C25-4E51-B79E-4A551D2D9B4C}" presName="hierChild4" presStyleCnt="0"/>
      <dgm:spPr/>
    </dgm:pt>
    <dgm:pt modelId="{4C73D5BB-DF5F-4748-96F1-CC4C9AB4AF70}" type="pres">
      <dgm:prSet presAssocID="{09282A06-1C25-4E51-B79E-4A551D2D9B4C}" presName="hierChild5" presStyleCnt="0"/>
      <dgm:spPr/>
    </dgm:pt>
    <dgm:pt modelId="{76CF17F4-2FD3-4D81-BD4D-FF43894DB892}" type="pres">
      <dgm:prSet presAssocID="{43D44191-6AE0-4952-9C79-C2563B078FED}" presName="Name37" presStyleLbl="parChTrans1D2" presStyleIdx="5" presStyleCnt="8"/>
      <dgm:spPr/>
    </dgm:pt>
    <dgm:pt modelId="{82C80C95-5951-4EE5-B106-4C182F39AA6E}" type="pres">
      <dgm:prSet presAssocID="{22451027-89BD-4EA1-A3AB-CD21371A6F1F}" presName="hierRoot2" presStyleCnt="0">
        <dgm:presLayoutVars>
          <dgm:hierBranch val="init"/>
        </dgm:presLayoutVars>
      </dgm:prSet>
      <dgm:spPr/>
    </dgm:pt>
    <dgm:pt modelId="{8830ECE7-3787-49D3-8B70-AA0F995F8B5D}" type="pres">
      <dgm:prSet presAssocID="{22451027-89BD-4EA1-A3AB-CD21371A6F1F}" presName="rootComposite" presStyleCnt="0"/>
      <dgm:spPr/>
    </dgm:pt>
    <dgm:pt modelId="{174E596B-C4A0-4DF4-B1B9-CC5A5768654E}" type="pres">
      <dgm:prSet presAssocID="{22451027-89BD-4EA1-A3AB-CD21371A6F1F}" presName="rootText" presStyleLbl="node2" presStyleIdx="5" presStyleCnt="6" custScaleX="177340" custScaleY="344920">
        <dgm:presLayoutVars>
          <dgm:chPref val="3"/>
        </dgm:presLayoutVars>
      </dgm:prSet>
      <dgm:spPr/>
    </dgm:pt>
    <dgm:pt modelId="{6957D0A0-CB0B-4703-908A-E19C77F9E057}" type="pres">
      <dgm:prSet presAssocID="{22451027-89BD-4EA1-A3AB-CD21371A6F1F}" presName="rootConnector" presStyleLbl="node2" presStyleIdx="5" presStyleCnt="6"/>
      <dgm:spPr/>
    </dgm:pt>
    <dgm:pt modelId="{BF6A3DE6-4ACD-4EF6-86C9-3BAB02548888}" type="pres">
      <dgm:prSet presAssocID="{22451027-89BD-4EA1-A3AB-CD21371A6F1F}" presName="hierChild4" presStyleCnt="0"/>
      <dgm:spPr/>
    </dgm:pt>
    <dgm:pt modelId="{8204B8E8-DD1C-429D-96DE-5609A5136ECE}" type="pres">
      <dgm:prSet presAssocID="{22451027-89BD-4EA1-A3AB-CD21371A6F1F}" presName="hierChild5" presStyleCnt="0"/>
      <dgm:spPr/>
    </dgm:pt>
    <dgm:pt modelId="{2D49CBF4-FD07-47D8-89AF-8E483F55EE17}" type="pres">
      <dgm:prSet presAssocID="{D7D41A3D-5804-4EF6-8A4F-87871BF2ADDE}" presName="hierChild3" presStyleCnt="0"/>
      <dgm:spPr/>
    </dgm:pt>
    <dgm:pt modelId="{E241CBAC-A364-41F1-85FC-EE3541E5F65A}" type="pres">
      <dgm:prSet presAssocID="{2B9A50DD-D17D-4867-8E7E-E61B7FF4C65A}" presName="Name111" presStyleLbl="parChTrans1D2" presStyleIdx="6" presStyleCnt="8"/>
      <dgm:spPr/>
    </dgm:pt>
    <dgm:pt modelId="{2AC060FD-45BD-49A7-8797-835F27C67DE8}" type="pres">
      <dgm:prSet presAssocID="{087DF2E8-F710-4952-B9DA-676716237C06}" presName="hierRoot3" presStyleCnt="0">
        <dgm:presLayoutVars>
          <dgm:hierBranch val="init"/>
        </dgm:presLayoutVars>
      </dgm:prSet>
      <dgm:spPr/>
    </dgm:pt>
    <dgm:pt modelId="{4E3AAB47-4E8E-4D69-A8C9-FDFD114DD845}" type="pres">
      <dgm:prSet presAssocID="{087DF2E8-F710-4952-B9DA-676716237C06}" presName="rootComposite3" presStyleCnt="0"/>
      <dgm:spPr/>
    </dgm:pt>
    <dgm:pt modelId="{7DFFD8DA-2CD1-472B-ABE8-A0A2DC64FAF3}" type="pres">
      <dgm:prSet presAssocID="{087DF2E8-F710-4952-B9DA-676716237C06}" presName="rootText3" presStyleLbl="asst1" presStyleIdx="0" presStyleCnt="2" custScaleX="149503" custScaleY="282709" custLinFactNeighborX="-25739" custLinFactNeighborY="-66431">
        <dgm:presLayoutVars>
          <dgm:chPref val="3"/>
        </dgm:presLayoutVars>
      </dgm:prSet>
      <dgm:spPr/>
    </dgm:pt>
    <dgm:pt modelId="{7F03B1B0-94E9-4375-8BE0-A02FE4635831}" type="pres">
      <dgm:prSet presAssocID="{087DF2E8-F710-4952-B9DA-676716237C06}" presName="rootConnector3" presStyleLbl="asst1" presStyleIdx="0" presStyleCnt="2"/>
      <dgm:spPr/>
    </dgm:pt>
    <dgm:pt modelId="{88D16658-3C69-4FF9-A4EE-1801BD16AE9D}" type="pres">
      <dgm:prSet presAssocID="{087DF2E8-F710-4952-B9DA-676716237C06}" presName="hierChild6" presStyleCnt="0"/>
      <dgm:spPr/>
    </dgm:pt>
    <dgm:pt modelId="{044F3D27-A371-4139-A80C-47BE62B7D162}" type="pres">
      <dgm:prSet presAssocID="{087DF2E8-F710-4952-B9DA-676716237C06}" presName="hierChild7" presStyleCnt="0"/>
      <dgm:spPr/>
    </dgm:pt>
    <dgm:pt modelId="{385DE0BB-6FF3-4BC7-BE57-EA40C2D72688}" type="pres">
      <dgm:prSet presAssocID="{1DE4F91F-359C-4C2D-BB27-75BDF46AF129}" presName="Name111" presStyleLbl="parChTrans1D2" presStyleIdx="7" presStyleCnt="8"/>
      <dgm:spPr/>
    </dgm:pt>
    <dgm:pt modelId="{A58070AF-640D-4F60-8A61-315F2A06BCDB}" type="pres">
      <dgm:prSet presAssocID="{7C65AB05-76EF-403B-A671-0619870814A9}" presName="hierRoot3" presStyleCnt="0">
        <dgm:presLayoutVars>
          <dgm:hierBranch val="init"/>
        </dgm:presLayoutVars>
      </dgm:prSet>
      <dgm:spPr/>
    </dgm:pt>
    <dgm:pt modelId="{45AA7D9A-FF7B-4634-9FEA-0CA4C09E6C5B}" type="pres">
      <dgm:prSet presAssocID="{7C65AB05-76EF-403B-A671-0619870814A9}" presName="rootComposite3" presStyleCnt="0"/>
      <dgm:spPr/>
    </dgm:pt>
    <dgm:pt modelId="{703121F4-5EE1-4CF1-9666-C669471031B9}" type="pres">
      <dgm:prSet presAssocID="{7C65AB05-76EF-403B-A671-0619870814A9}" presName="rootText3" presStyleLbl="asst1" presStyleIdx="1" presStyleCnt="2" custScaleX="148040" custScaleY="282795" custLinFactNeighborX="29657" custLinFactNeighborY="-66431">
        <dgm:presLayoutVars>
          <dgm:chPref val="3"/>
        </dgm:presLayoutVars>
      </dgm:prSet>
      <dgm:spPr/>
    </dgm:pt>
    <dgm:pt modelId="{30A83E5D-2F21-455F-AFE6-1C613F70E926}" type="pres">
      <dgm:prSet presAssocID="{7C65AB05-76EF-403B-A671-0619870814A9}" presName="rootConnector3" presStyleLbl="asst1" presStyleIdx="1" presStyleCnt="2"/>
      <dgm:spPr/>
    </dgm:pt>
    <dgm:pt modelId="{C05A92F2-4430-441B-B71D-170548005DF8}" type="pres">
      <dgm:prSet presAssocID="{7C65AB05-76EF-403B-A671-0619870814A9}" presName="hierChild6" presStyleCnt="0"/>
      <dgm:spPr/>
    </dgm:pt>
    <dgm:pt modelId="{6B873E37-9139-48F8-839A-AC37212A925E}" type="pres">
      <dgm:prSet presAssocID="{7C65AB05-76EF-403B-A671-0619870814A9}" presName="hierChild7" presStyleCnt="0"/>
      <dgm:spPr/>
    </dgm:pt>
  </dgm:ptLst>
  <dgm:cxnLst>
    <dgm:cxn modelId="{9DD4FA04-454F-41C3-BEFD-5FBBE77B1226}" type="presOf" srcId="{3EED6F4B-AA05-4F30-A084-DBE228E2454D}" destId="{BE7482FD-654C-4A1D-806D-D2F52973DB4B}" srcOrd="0" destOrd="0" presId="urn:microsoft.com/office/officeart/2005/8/layout/orgChart1"/>
    <dgm:cxn modelId="{2606A609-8AB3-41C4-8252-C9D10C706037}" type="presOf" srcId="{2B9A50DD-D17D-4867-8E7E-E61B7FF4C65A}" destId="{E241CBAC-A364-41F1-85FC-EE3541E5F65A}" srcOrd="0" destOrd="0" presId="urn:microsoft.com/office/officeart/2005/8/layout/orgChart1"/>
    <dgm:cxn modelId="{4DB1150D-9C49-4AB2-8A06-242EC4A0D295}" type="presOf" srcId="{8AE050C3-451B-4158-94EB-E1431EC69450}" destId="{46C2574B-C4A0-460C-BC54-B19A0BFDFEE0}" srcOrd="0" destOrd="0" presId="urn:microsoft.com/office/officeart/2005/8/layout/orgChart1"/>
    <dgm:cxn modelId="{624F0F0E-83DF-49C8-9335-CD6D5317392E}" type="presOf" srcId="{7C65AB05-76EF-403B-A671-0619870814A9}" destId="{703121F4-5EE1-4CF1-9666-C669471031B9}" srcOrd="0" destOrd="0" presId="urn:microsoft.com/office/officeart/2005/8/layout/orgChart1"/>
    <dgm:cxn modelId="{7D55BD0E-A94B-46CE-9EA5-4B8514AE7BD8}" srcId="{D7D41A3D-5804-4EF6-8A4F-87871BF2ADDE}" destId="{68767AB8-B750-49B3-9113-DA8AD6C4A44D}" srcOrd="4" destOrd="0" parTransId="{8AE050C3-451B-4158-94EB-E1431EC69450}" sibTransId="{AEDEF223-D9F1-4ECD-814A-C2AA5ABFD2DF}"/>
    <dgm:cxn modelId="{0367F413-38A5-48DA-BBAC-2A4844E942C7}" type="presOf" srcId="{087DF2E8-F710-4952-B9DA-676716237C06}" destId="{7F03B1B0-94E9-4375-8BE0-A02FE4635831}" srcOrd="1" destOrd="0" presId="urn:microsoft.com/office/officeart/2005/8/layout/orgChart1"/>
    <dgm:cxn modelId="{A1EF4618-59D2-4CC4-906C-A12F5B668F8C}" type="presOf" srcId="{F99D5D22-50CC-4D59-A5AC-2AC8FAA04278}" destId="{E95E15A0-BE8D-4A2E-9621-1AAA7FFAC32F}" srcOrd="0" destOrd="0" presId="urn:microsoft.com/office/officeart/2005/8/layout/orgChart1"/>
    <dgm:cxn modelId="{3F13B51D-6FDC-4DFC-87CE-ED1AC1E48771}" type="presOf" srcId="{22451027-89BD-4EA1-A3AB-CD21371A6F1F}" destId="{6957D0A0-CB0B-4703-908A-E19C77F9E057}" srcOrd="1" destOrd="0" presId="urn:microsoft.com/office/officeart/2005/8/layout/orgChart1"/>
    <dgm:cxn modelId="{6743872C-679D-487C-8EE1-2001D8A31737}" srcId="{D7D41A3D-5804-4EF6-8A4F-87871BF2ADDE}" destId="{09282A06-1C25-4E51-B79E-4A551D2D9B4C}" srcOrd="6" destOrd="0" parTransId="{8B041FC8-13D9-4847-9D2D-29AFCC4C3257}" sibTransId="{0CA19208-9FCA-44F7-B27D-788558D635EA}"/>
    <dgm:cxn modelId="{021B832D-EF66-461B-9B4C-D7AD4B69207F}" type="presOf" srcId="{09282A06-1C25-4E51-B79E-4A551D2D9B4C}" destId="{60254166-68E0-4390-9B7B-94B0C1D897AB}" srcOrd="1" destOrd="0" presId="urn:microsoft.com/office/officeart/2005/8/layout/orgChart1"/>
    <dgm:cxn modelId="{DF3CDF2E-A10C-43A7-B3BF-2949780E12AB}" type="presOf" srcId="{8BF35D93-8939-4F56-997F-42B8D1C0F12B}" destId="{083E212E-B8B9-4262-84AD-ACFC47287414}" srcOrd="0" destOrd="0" presId="urn:microsoft.com/office/officeart/2005/8/layout/orgChart1"/>
    <dgm:cxn modelId="{E6268A32-D098-43A6-BA36-2F1CE43366B2}" type="presOf" srcId="{087DF2E8-F710-4952-B9DA-676716237C06}" destId="{7DFFD8DA-2CD1-472B-ABE8-A0A2DC64FAF3}" srcOrd="0" destOrd="0" presId="urn:microsoft.com/office/officeart/2005/8/layout/orgChart1"/>
    <dgm:cxn modelId="{D29A9832-DBBF-4680-87BA-A58C0FB76538}" type="presOf" srcId="{68767AB8-B750-49B3-9113-DA8AD6C4A44D}" destId="{6A2E74A6-20E0-4C86-9511-41DA87B667CD}" srcOrd="1" destOrd="0" presId="urn:microsoft.com/office/officeart/2005/8/layout/orgChart1"/>
    <dgm:cxn modelId="{1C8BA033-5394-48AF-8428-F924C4E90DDD}" srcId="{D7D41A3D-5804-4EF6-8A4F-87871BF2ADDE}" destId="{F99D5D22-50CC-4D59-A5AC-2AC8FAA04278}" srcOrd="5" destOrd="0" parTransId="{39BF6286-4888-4D5F-A898-F2EC555988E9}" sibTransId="{8DAA14D0-4366-4AB0-9DCC-BA9919BAA4EE}"/>
    <dgm:cxn modelId="{8DCD6D46-43A6-4338-8447-7EBB42133FAC}" type="presOf" srcId="{68767AB8-B750-49B3-9113-DA8AD6C4A44D}" destId="{1D92A776-659C-47CE-85A7-472CBD8BD80B}" srcOrd="0" destOrd="0" presId="urn:microsoft.com/office/officeart/2005/8/layout/orgChart1"/>
    <dgm:cxn modelId="{9BA6E06B-D03B-4AAE-8DE0-185B481BB9C4}" type="presOf" srcId="{D7D41A3D-5804-4EF6-8A4F-87871BF2ADDE}" destId="{82F859F9-32C1-4588-964D-F7DBC9FBC5C5}" srcOrd="1" destOrd="0" presId="urn:microsoft.com/office/officeart/2005/8/layout/orgChart1"/>
    <dgm:cxn modelId="{89605F4F-A110-402D-B7C9-03DD6A1DA119}" type="presOf" srcId="{7C65AB05-76EF-403B-A671-0619870814A9}" destId="{30A83E5D-2F21-455F-AFE6-1C613F70E926}" srcOrd="1" destOrd="0" presId="urn:microsoft.com/office/officeart/2005/8/layout/orgChart1"/>
    <dgm:cxn modelId="{62ACAC6F-BF90-47E0-8E14-34E2B72DEC9F}" type="presOf" srcId="{D7D41A3D-5804-4EF6-8A4F-87871BF2ADDE}" destId="{EFBF006A-712C-49EF-852D-478D0D46D7A0}" srcOrd="0" destOrd="0" presId="urn:microsoft.com/office/officeart/2005/8/layout/orgChart1"/>
    <dgm:cxn modelId="{DCC19C85-0F96-4A86-9522-7BEA43BEB453}" type="presOf" srcId="{43D44191-6AE0-4952-9C79-C2563B078FED}" destId="{76CF17F4-2FD3-4D81-BD4D-FF43894DB892}" srcOrd="0" destOrd="0" presId="urn:microsoft.com/office/officeart/2005/8/layout/orgChart1"/>
    <dgm:cxn modelId="{2104C186-93EE-4584-BE99-BB38F63EE3E7}" type="presOf" srcId="{39BF6286-4888-4D5F-A898-F2EC555988E9}" destId="{60D99FF4-5FCE-468E-B352-2CDA5E3638C8}" srcOrd="0" destOrd="0" presId="urn:microsoft.com/office/officeart/2005/8/layout/orgChart1"/>
    <dgm:cxn modelId="{1A8F6B88-7010-40E8-B5F9-C89782DAF493}" type="presOf" srcId="{1DE4F91F-359C-4C2D-BB27-75BDF46AF129}" destId="{385DE0BB-6FF3-4BC7-BE57-EA40C2D72688}" srcOrd="0" destOrd="0" presId="urn:microsoft.com/office/officeart/2005/8/layout/orgChart1"/>
    <dgm:cxn modelId="{971D4F89-8588-492B-8C59-158929921E8F}" type="presOf" srcId="{3E819310-C97D-4CF6-B89A-0F8DE69E88E4}" destId="{748BE562-BA12-495D-A9E8-E98950C1D2D4}" srcOrd="1" destOrd="0" presId="urn:microsoft.com/office/officeart/2005/8/layout/orgChart1"/>
    <dgm:cxn modelId="{7E95499D-F6DB-472B-834A-E94494109C7C}" srcId="{D7D41A3D-5804-4EF6-8A4F-87871BF2ADDE}" destId="{7C65AB05-76EF-403B-A671-0619870814A9}" srcOrd="1" destOrd="0" parTransId="{1DE4F91F-359C-4C2D-BB27-75BDF46AF129}" sibTransId="{F39F9019-FA06-4020-B676-0A5D34B4D288}"/>
    <dgm:cxn modelId="{F4F937A1-C090-4EE0-BDFD-C5336A2F716B}" type="presOf" srcId="{22451027-89BD-4EA1-A3AB-CD21371A6F1F}" destId="{174E596B-C4A0-4DF4-B1B9-CC5A5768654E}" srcOrd="0" destOrd="0" presId="urn:microsoft.com/office/officeart/2005/8/layout/orgChart1"/>
    <dgm:cxn modelId="{C5027CA3-0E13-4FE2-99DC-B1A5CEAA6F33}" type="presOf" srcId="{F99D5D22-50CC-4D59-A5AC-2AC8FAA04278}" destId="{130543A3-13FE-48C6-9090-9008ED728C4C}" srcOrd="1" destOrd="0" presId="urn:microsoft.com/office/officeart/2005/8/layout/orgChart1"/>
    <dgm:cxn modelId="{6187CEB0-62DA-469B-98AD-792601B07A1C}" type="presOf" srcId="{8B041FC8-13D9-4847-9D2D-29AFCC4C3257}" destId="{92E78DBD-119A-46C2-BF42-DB37C030EABE}" srcOrd="0" destOrd="0" presId="urn:microsoft.com/office/officeart/2005/8/layout/orgChart1"/>
    <dgm:cxn modelId="{1DEC25B2-8632-468F-B553-310B974C4306}" type="presOf" srcId="{02F3C4C2-1C55-4DBC-BB2D-254D5E416642}" destId="{60878ADF-AAB3-4BF4-A561-BDB5CB8E2878}" srcOrd="0" destOrd="0" presId="urn:microsoft.com/office/officeart/2005/8/layout/orgChart1"/>
    <dgm:cxn modelId="{CA3ED3B7-3E4D-4DF0-89DF-1DBAD6270FD7}" type="presOf" srcId="{B7DF94BB-96F5-4399-B469-545198840357}" destId="{D7BE5873-517D-4582-B317-CBEC2DBAB7F8}" srcOrd="0" destOrd="0" presId="urn:microsoft.com/office/officeart/2005/8/layout/orgChart1"/>
    <dgm:cxn modelId="{30AD6FC6-6BF7-4D46-B6FE-DFD32C4BFA0E}" srcId="{D7D41A3D-5804-4EF6-8A4F-87871BF2ADDE}" destId="{3E819310-C97D-4CF6-B89A-0F8DE69E88E4}" srcOrd="3" destOrd="0" parTransId="{3EED6F4B-AA05-4F30-A084-DBE228E2454D}" sibTransId="{F166326F-6A6B-4DB6-8DE2-03D46CD201CC}"/>
    <dgm:cxn modelId="{154DC9C7-8C29-4CB8-BB8E-6BF944829A28}" srcId="{D7D41A3D-5804-4EF6-8A4F-87871BF2ADDE}" destId="{087DF2E8-F710-4952-B9DA-676716237C06}" srcOrd="0" destOrd="0" parTransId="{2B9A50DD-D17D-4867-8E7E-E61B7FF4C65A}" sibTransId="{CC30FB0A-A9CA-41FB-A169-057EBA6D1158}"/>
    <dgm:cxn modelId="{F2B0B6CC-A1F8-406F-B3EB-2138BC3328FA}" type="presOf" srcId="{09282A06-1C25-4E51-B79E-4A551D2D9B4C}" destId="{57C5FEEB-BFA0-40E7-8034-6CB9D46B195D}" srcOrd="0" destOrd="0" presId="urn:microsoft.com/office/officeart/2005/8/layout/orgChart1"/>
    <dgm:cxn modelId="{A88DCFCC-4CB6-4185-980C-09F743354B87}" srcId="{D7D41A3D-5804-4EF6-8A4F-87871BF2ADDE}" destId="{22451027-89BD-4EA1-A3AB-CD21371A6F1F}" srcOrd="7" destOrd="0" parTransId="{43D44191-6AE0-4952-9C79-C2563B078FED}" sibTransId="{2FB5C0D1-10E2-4477-B59F-88671824B8F3}"/>
    <dgm:cxn modelId="{8101C4ED-D136-4E62-8CAA-2DB16DA5EA89}" srcId="{02F3C4C2-1C55-4DBC-BB2D-254D5E416642}" destId="{D7D41A3D-5804-4EF6-8A4F-87871BF2ADDE}" srcOrd="0" destOrd="0" parTransId="{C9ADC032-0ABA-4703-9366-82F8680852DB}" sibTransId="{BCA61B79-9454-4B47-8D01-B2F65E97FD12}"/>
    <dgm:cxn modelId="{B78EBFF4-A751-4D60-ACC5-F3F7F56B0581}" type="presOf" srcId="{3E819310-C97D-4CF6-B89A-0F8DE69E88E4}" destId="{15965508-2617-46C7-9420-DFC25A415507}" srcOrd="0" destOrd="0" presId="urn:microsoft.com/office/officeart/2005/8/layout/orgChart1"/>
    <dgm:cxn modelId="{F423EDF4-BAAF-46F0-B924-47896C15F8B3}" srcId="{D7D41A3D-5804-4EF6-8A4F-87871BF2ADDE}" destId="{8BF35D93-8939-4F56-997F-42B8D1C0F12B}" srcOrd="2" destOrd="0" parTransId="{B7DF94BB-96F5-4399-B469-545198840357}" sibTransId="{87C74171-7ED1-4089-AAD5-427BF024A01E}"/>
    <dgm:cxn modelId="{D60507FF-E5F4-48E5-A14D-01A3FC9476CF}" type="presOf" srcId="{8BF35D93-8939-4F56-997F-42B8D1C0F12B}" destId="{A9430801-50B7-415E-AB89-AB6CB6DD85DE}" srcOrd="1" destOrd="0" presId="urn:microsoft.com/office/officeart/2005/8/layout/orgChart1"/>
    <dgm:cxn modelId="{6A552E4D-D0E7-404E-B2C8-172121B0D102}" type="presParOf" srcId="{60878ADF-AAB3-4BF4-A561-BDB5CB8E2878}" destId="{0A8F2C3D-52E1-4AB8-A404-C83993FF5B52}" srcOrd="0" destOrd="0" presId="urn:microsoft.com/office/officeart/2005/8/layout/orgChart1"/>
    <dgm:cxn modelId="{5646C5BB-867B-4754-AEA6-0C41D93214D7}" type="presParOf" srcId="{0A8F2C3D-52E1-4AB8-A404-C83993FF5B52}" destId="{EFCED54E-2199-4BAC-9FBE-82F09B78E8F6}" srcOrd="0" destOrd="0" presId="urn:microsoft.com/office/officeart/2005/8/layout/orgChart1"/>
    <dgm:cxn modelId="{48883331-0A9E-445C-9477-0B37250ABC2D}" type="presParOf" srcId="{EFCED54E-2199-4BAC-9FBE-82F09B78E8F6}" destId="{EFBF006A-712C-49EF-852D-478D0D46D7A0}" srcOrd="0" destOrd="0" presId="urn:microsoft.com/office/officeart/2005/8/layout/orgChart1"/>
    <dgm:cxn modelId="{27EBE153-77E4-4001-B20E-D52AB642B0F1}" type="presParOf" srcId="{EFCED54E-2199-4BAC-9FBE-82F09B78E8F6}" destId="{82F859F9-32C1-4588-964D-F7DBC9FBC5C5}" srcOrd="1" destOrd="0" presId="urn:microsoft.com/office/officeart/2005/8/layout/orgChart1"/>
    <dgm:cxn modelId="{AA192D5E-C53B-4206-933A-038A7E338329}" type="presParOf" srcId="{0A8F2C3D-52E1-4AB8-A404-C83993FF5B52}" destId="{1A2ABED8-A60E-4CFB-AF9F-01DA56FE7530}" srcOrd="1" destOrd="0" presId="urn:microsoft.com/office/officeart/2005/8/layout/orgChart1"/>
    <dgm:cxn modelId="{7EF4C677-D959-4D02-937C-AA82CB20AAA8}" type="presParOf" srcId="{1A2ABED8-A60E-4CFB-AF9F-01DA56FE7530}" destId="{D7BE5873-517D-4582-B317-CBEC2DBAB7F8}" srcOrd="0" destOrd="0" presId="urn:microsoft.com/office/officeart/2005/8/layout/orgChart1"/>
    <dgm:cxn modelId="{D8D1F76D-7C7A-48E1-8D19-84869957516A}" type="presParOf" srcId="{1A2ABED8-A60E-4CFB-AF9F-01DA56FE7530}" destId="{3C8DDBA0-4A18-4FCF-96AD-2D8721E9EB8C}" srcOrd="1" destOrd="0" presId="urn:microsoft.com/office/officeart/2005/8/layout/orgChart1"/>
    <dgm:cxn modelId="{2FD09AF8-A5A7-4FB1-B4F8-E296126F359A}" type="presParOf" srcId="{3C8DDBA0-4A18-4FCF-96AD-2D8721E9EB8C}" destId="{2EDE390A-D784-4D69-8C07-DA870FD447CB}" srcOrd="0" destOrd="0" presId="urn:microsoft.com/office/officeart/2005/8/layout/orgChart1"/>
    <dgm:cxn modelId="{0386C35B-C43F-4CC9-98E2-85D40F77E4B7}" type="presParOf" srcId="{2EDE390A-D784-4D69-8C07-DA870FD447CB}" destId="{083E212E-B8B9-4262-84AD-ACFC47287414}" srcOrd="0" destOrd="0" presId="urn:microsoft.com/office/officeart/2005/8/layout/orgChart1"/>
    <dgm:cxn modelId="{541385DA-B19A-4BBB-B388-5D2FE11B9DA9}" type="presParOf" srcId="{2EDE390A-D784-4D69-8C07-DA870FD447CB}" destId="{A9430801-50B7-415E-AB89-AB6CB6DD85DE}" srcOrd="1" destOrd="0" presId="urn:microsoft.com/office/officeart/2005/8/layout/orgChart1"/>
    <dgm:cxn modelId="{BB4F8C8F-35E6-4AFD-8B90-28DD0C383CE2}" type="presParOf" srcId="{3C8DDBA0-4A18-4FCF-96AD-2D8721E9EB8C}" destId="{86FF1F51-F0E3-4746-86D0-6FD64B118F90}" srcOrd="1" destOrd="0" presId="urn:microsoft.com/office/officeart/2005/8/layout/orgChart1"/>
    <dgm:cxn modelId="{3C16F307-E592-4E56-84A6-18B86EA82464}" type="presParOf" srcId="{3C8DDBA0-4A18-4FCF-96AD-2D8721E9EB8C}" destId="{5AB96216-6B0A-478A-9EB8-70A7EDC947CF}" srcOrd="2" destOrd="0" presId="urn:microsoft.com/office/officeart/2005/8/layout/orgChart1"/>
    <dgm:cxn modelId="{75FFB640-D72C-456D-BFF7-DC1A40976345}" type="presParOf" srcId="{1A2ABED8-A60E-4CFB-AF9F-01DA56FE7530}" destId="{BE7482FD-654C-4A1D-806D-D2F52973DB4B}" srcOrd="2" destOrd="0" presId="urn:microsoft.com/office/officeart/2005/8/layout/orgChart1"/>
    <dgm:cxn modelId="{07F64900-DF30-4081-A304-586702D6C11C}" type="presParOf" srcId="{1A2ABED8-A60E-4CFB-AF9F-01DA56FE7530}" destId="{78D3F8B7-ACC3-4D27-932C-86B13D9442AA}" srcOrd="3" destOrd="0" presId="urn:microsoft.com/office/officeart/2005/8/layout/orgChart1"/>
    <dgm:cxn modelId="{8F7D8E03-2D1E-4BDA-9E92-8FFA30AA2158}" type="presParOf" srcId="{78D3F8B7-ACC3-4D27-932C-86B13D9442AA}" destId="{09F6171A-8140-476F-9155-7C98BEA9691D}" srcOrd="0" destOrd="0" presId="urn:microsoft.com/office/officeart/2005/8/layout/orgChart1"/>
    <dgm:cxn modelId="{FA25522E-ED66-480E-9129-DAFC615DEFEE}" type="presParOf" srcId="{09F6171A-8140-476F-9155-7C98BEA9691D}" destId="{15965508-2617-46C7-9420-DFC25A415507}" srcOrd="0" destOrd="0" presId="urn:microsoft.com/office/officeart/2005/8/layout/orgChart1"/>
    <dgm:cxn modelId="{A3B7462F-C69A-407E-B3C2-40DB425BCD20}" type="presParOf" srcId="{09F6171A-8140-476F-9155-7C98BEA9691D}" destId="{748BE562-BA12-495D-A9E8-E98950C1D2D4}" srcOrd="1" destOrd="0" presId="urn:microsoft.com/office/officeart/2005/8/layout/orgChart1"/>
    <dgm:cxn modelId="{88D5CEF7-9A6A-454C-9DD5-558DCC69C163}" type="presParOf" srcId="{78D3F8B7-ACC3-4D27-932C-86B13D9442AA}" destId="{51EDD9EB-0EE5-4030-A6CC-5F752F5118B0}" srcOrd="1" destOrd="0" presId="urn:microsoft.com/office/officeart/2005/8/layout/orgChart1"/>
    <dgm:cxn modelId="{C466C885-AFEF-4A43-94C6-F4AAA0265A13}" type="presParOf" srcId="{78D3F8B7-ACC3-4D27-932C-86B13D9442AA}" destId="{A925B56F-5411-43C2-94C5-C8B1C9542882}" srcOrd="2" destOrd="0" presId="urn:microsoft.com/office/officeart/2005/8/layout/orgChart1"/>
    <dgm:cxn modelId="{0787C125-CB0B-46BA-926C-5D4C120A6720}" type="presParOf" srcId="{1A2ABED8-A60E-4CFB-AF9F-01DA56FE7530}" destId="{46C2574B-C4A0-460C-BC54-B19A0BFDFEE0}" srcOrd="4" destOrd="0" presId="urn:microsoft.com/office/officeart/2005/8/layout/orgChart1"/>
    <dgm:cxn modelId="{FE43E37E-EEFA-487D-A461-5EAF4BE4E40E}" type="presParOf" srcId="{1A2ABED8-A60E-4CFB-AF9F-01DA56FE7530}" destId="{CCE2BB5B-2A1B-4F26-8138-5B5E43971F23}" srcOrd="5" destOrd="0" presId="urn:microsoft.com/office/officeart/2005/8/layout/orgChart1"/>
    <dgm:cxn modelId="{67B5D585-E6C3-41A7-B555-18FA591942C3}" type="presParOf" srcId="{CCE2BB5B-2A1B-4F26-8138-5B5E43971F23}" destId="{9B0A3B9C-2A56-49EB-A609-CDE2C143A793}" srcOrd="0" destOrd="0" presId="urn:microsoft.com/office/officeart/2005/8/layout/orgChart1"/>
    <dgm:cxn modelId="{E7886520-7139-4B05-97FB-0A0CB784D5BA}" type="presParOf" srcId="{9B0A3B9C-2A56-49EB-A609-CDE2C143A793}" destId="{1D92A776-659C-47CE-85A7-472CBD8BD80B}" srcOrd="0" destOrd="0" presId="urn:microsoft.com/office/officeart/2005/8/layout/orgChart1"/>
    <dgm:cxn modelId="{309427C5-8838-4A11-9F4F-B2072E00E398}" type="presParOf" srcId="{9B0A3B9C-2A56-49EB-A609-CDE2C143A793}" destId="{6A2E74A6-20E0-4C86-9511-41DA87B667CD}" srcOrd="1" destOrd="0" presId="urn:microsoft.com/office/officeart/2005/8/layout/orgChart1"/>
    <dgm:cxn modelId="{D27BBEC2-EFF9-489A-A11A-BF18236B9940}" type="presParOf" srcId="{CCE2BB5B-2A1B-4F26-8138-5B5E43971F23}" destId="{01462D8A-0729-4C1C-B506-505511262667}" srcOrd="1" destOrd="0" presId="urn:microsoft.com/office/officeart/2005/8/layout/orgChart1"/>
    <dgm:cxn modelId="{1CED88D0-E265-4CA1-A99B-951458C5B114}" type="presParOf" srcId="{CCE2BB5B-2A1B-4F26-8138-5B5E43971F23}" destId="{43AE3D4C-A6AB-4FEF-A628-114AE1D02AFD}" srcOrd="2" destOrd="0" presId="urn:microsoft.com/office/officeart/2005/8/layout/orgChart1"/>
    <dgm:cxn modelId="{56F9EDBD-4140-43C7-B3E1-96B4CDDE1788}" type="presParOf" srcId="{1A2ABED8-A60E-4CFB-AF9F-01DA56FE7530}" destId="{60D99FF4-5FCE-468E-B352-2CDA5E3638C8}" srcOrd="6" destOrd="0" presId="urn:microsoft.com/office/officeart/2005/8/layout/orgChart1"/>
    <dgm:cxn modelId="{71CC06B2-D6D9-4054-99B1-C07D0B269DBE}" type="presParOf" srcId="{1A2ABED8-A60E-4CFB-AF9F-01DA56FE7530}" destId="{29A33FFF-EDE4-46B3-854C-1A37DACCCAE2}" srcOrd="7" destOrd="0" presId="urn:microsoft.com/office/officeart/2005/8/layout/orgChart1"/>
    <dgm:cxn modelId="{C05E817C-B84B-40F6-A7CD-58FD53B8C97A}" type="presParOf" srcId="{29A33FFF-EDE4-46B3-854C-1A37DACCCAE2}" destId="{68AB325C-1281-409D-9453-D48B11B9157A}" srcOrd="0" destOrd="0" presId="urn:microsoft.com/office/officeart/2005/8/layout/orgChart1"/>
    <dgm:cxn modelId="{A6A6C043-E187-4479-B4BD-E820DEA43C73}" type="presParOf" srcId="{68AB325C-1281-409D-9453-D48B11B9157A}" destId="{E95E15A0-BE8D-4A2E-9621-1AAA7FFAC32F}" srcOrd="0" destOrd="0" presId="urn:microsoft.com/office/officeart/2005/8/layout/orgChart1"/>
    <dgm:cxn modelId="{F60A783C-AEED-47D6-89C8-5C271CC223CF}" type="presParOf" srcId="{68AB325C-1281-409D-9453-D48B11B9157A}" destId="{130543A3-13FE-48C6-9090-9008ED728C4C}" srcOrd="1" destOrd="0" presId="urn:microsoft.com/office/officeart/2005/8/layout/orgChart1"/>
    <dgm:cxn modelId="{293F06AD-9DD6-4981-A057-481F9875E658}" type="presParOf" srcId="{29A33FFF-EDE4-46B3-854C-1A37DACCCAE2}" destId="{AE22FE8D-794D-4464-9C39-46DFDFE0746B}" srcOrd="1" destOrd="0" presId="urn:microsoft.com/office/officeart/2005/8/layout/orgChart1"/>
    <dgm:cxn modelId="{B2215106-00C7-4AE1-ADDF-5A25E80791BF}" type="presParOf" srcId="{29A33FFF-EDE4-46B3-854C-1A37DACCCAE2}" destId="{67BE7D0F-4233-4587-B99E-D7707EC2C35F}" srcOrd="2" destOrd="0" presId="urn:microsoft.com/office/officeart/2005/8/layout/orgChart1"/>
    <dgm:cxn modelId="{3BFBE675-4A84-47D1-AB35-C9D0ADDDCAA4}" type="presParOf" srcId="{1A2ABED8-A60E-4CFB-AF9F-01DA56FE7530}" destId="{92E78DBD-119A-46C2-BF42-DB37C030EABE}" srcOrd="8" destOrd="0" presId="urn:microsoft.com/office/officeart/2005/8/layout/orgChart1"/>
    <dgm:cxn modelId="{84897789-C11B-4AE2-A759-30E2B19B2FC2}" type="presParOf" srcId="{1A2ABED8-A60E-4CFB-AF9F-01DA56FE7530}" destId="{F2339F15-C6CE-4C03-8488-898F920B5C60}" srcOrd="9" destOrd="0" presId="urn:microsoft.com/office/officeart/2005/8/layout/orgChart1"/>
    <dgm:cxn modelId="{56EDFDEB-D516-4233-9FC2-F4C786A86957}" type="presParOf" srcId="{F2339F15-C6CE-4C03-8488-898F920B5C60}" destId="{7986567A-D166-40E5-8533-D782AE5284F0}" srcOrd="0" destOrd="0" presId="urn:microsoft.com/office/officeart/2005/8/layout/orgChart1"/>
    <dgm:cxn modelId="{CB37DABF-28B4-4F2B-AF9F-93121AA0537A}" type="presParOf" srcId="{7986567A-D166-40E5-8533-D782AE5284F0}" destId="{57C5FEEB-BFA0-40E7-8034-6CB9D46B195D}" srcOrd="0" destOrd="0" presId="urn:microsoft.com/office/officeart/2005/8/layout/orgChart1"/>
    <dgm:cxn modelId="{19DA6867-643C-419F-8490-CE10B0DD1D84}" type="presParOf" srcId="{7986567A-D166-40E5-8533-D782AE5284F0}" destId="{60254166-68E0-4390-9B7B-94B0C1D897AB}" srcOrd="1" destOrd="0" presId="urn:microsoft.com/office/officeart/2005/8/layout/orgChart1"/>
    <dgm:cxn modelId="{A7E767BF-3723-4F04-9AF0-C8D1ECBDA774}" type="presParOf" srcId="{F2339F15-C6CE-4C03-8488-898F920B5C60}" destId="{F64AD4CF-E965-42F6-806E-8D4FE7EA34CC}" srcOrd="1" destOrd="0" presId="urn:microsoft.com/office/officeart/2005/8/layout/orgChart1"/>
    <dgm:cxn modelId="{6E8ADA9B-AD3B-43BD-BFA9-029B880EDFC8}" type="presParOf" srcId="{F2339F15-C6CE-4C03-8488-898F920B5C60}" destId="{4C73D5BB-DF5F-4748-96F1-CC4C9AB4AF70}" srcOrd="2" destOrd="0" presId="urn:microsoft.com/office/officeart/2005/8/layout/orgChart1"/>
    <dgm:cxn modelId="{9BA9C6C7-F7BD-4C84-B88A-913C13A628BF}" type="presParOf" srcId="{1A2ABED8-A60E-4CFB-AF9F-01DA56FE7530}" destId="{76CF17F4-2FD3-4D81-BD4D-FF43894DB892}" srcOrd="10" destOrd="0" presId="urn:microsoft.com/office/officeart/2005/8/layout/orgChart1"/>
    <dgm:cxn modelId="{0D447127-3BB4-4E08-A47D-F144C05C0475}" type="presParOf" srcId="{1A2ABED8-A60E-4CFB-AF9F-01DA56FE7530}" destId="{82C80C95-5951-4EE5-B106-4C182F39AA6E}" srcOrd="11" destOrd="0" presId="urn:microsoft.com/office/officeart/2005/8/layout/orgChart1"/>
    <dgm:cxn modelId="{E3A05309-1BD2-41C5-9F8D-4DCF7D1BA058}" type="presParOf" srcId="{82C80C95-5951-4EE5-B106-4C182F39AA6E}" destId="{8830ECE7-3787-49D3-8B70-AA0F995F8B5D}" srcOrd="0" destOrd="0" presId="urn:microsoft.com/office/officeart/2005/8/layout/orgChart1"/>
    <dgm:cxn modelId="{04EA7EF2-19E7-4149-87A3-871E9B2A61F2}" type="presParOf" srcId="{8830ECE7-3787-49D3-8B70-AA0F995F8B5D}" destId="{174E596B-C4A0-4DF4-B1B9-CC5A5768654E}" srcOrd="0" destOrd="0" presId="urn:microsoft.com/office/officeart/2005/8/layout/orgChart1"/>
    <dgm:cxn modelId="{3B726F5E-C4D2-4DD6-9DDE-CF57579356C3}" type="presParOf" srcId="{8830ECE7-3787-49D3-8B70-AA0F995F8B5D}" destId="{6957D0A0-CB0B-4703-908A-E19C77F9E057}" srcOrd="1" destOrd="0" presId="urn:microsoft.com/office/officeart/2005/8/layout/orgChart1"/>
    <dgm:cxn modelId="{790260C7-15DE-43DC-ACEB-FFF11244EE3B}" type="presParOf" srcId="{82C80C95-5951-4EE5-B106-4C182F39AA6E}" destId="{BF6A3DE6-4ACD-4EF6-86C9-3BAB02548888}" srcOrd="1" destOrd="0" presId="urn:microsoft.com/office/officeart/2005/8/layout/orgChart1"/>
    <dgm:cxn modelId="{B16D3E86-7F9E-495E-8AE6-40B89C1936B1}" type="presParOf" srcId="{82C80C95-5951-4EE5-B106-4C182F39AA6E}" destId="{8204B8E8-DD1C-429D-96DE-5609A5136ECE}" srcOrd="2" destOrd="0" presId="urn:microsoft.com/office/officeart/2005/8/layout/orgChart1"/>
    <dgm:cxn modelId="{4298F90C-94DC-432C-9333-AC747A4A86FF}" type="presParOf" srcId="{0A8F2C3D-52E1-4AB8-A404-C83993FF5B52}" destId="{2D49CBF4-FD07-47D8-89AF-8E483F55EE17}" srcOrd="2" destOrd="0" presId="urn:microsoft.com/office/officeart/2005/8/layout/orgChart1"/>
    <dgm:cxn modelId="{D9B9A5DA-C881-4C51-805B-3D544BFE43C7}" type="presParOf" srcId="{2D49CBF4-FD07-47D8-89AF-8E483F55EE17}" destId="{E241CBAC-A364-41F1-85FC-EE3541E5F65A}" srcOrd="0" destOrd="0" presId="urn:microsoft.com/office/officeart/2005/8/layout/orgChart1"/>
    <dgm:cxn modelId="{3D4C3C3F-41C7-4FCA-8817-9369870A4641}" type="presParOf" srcId="{2D49CBF4-FD07-47D8-89AF-8E483F55EE17}" destId="{2AC060FD-45BD-49A7-8797-835F27C67DE8}" srcOrd="1" destOrd="0" presId="urn:microsoft.com/office/officeart/2005/8/layout/orgChart1"/>
    <dgm:cxn modelId="{6252024A-8833-4F97-971B-2E47B3FA71E7}" type="presParOf" srcId="{2AC060FD-45BD-49A7-8797-835F27C67DE8}" destId="{4E3AAB47-4E8E-4D69-A8C9-FDFD114DD845}" srcOrd="0" destOrd="0" presId="urn:microsoft.com/office/officeart/2005/8/layout/orgChart1"/>
    <dgm:cxn modelId="{0B3C2CC1-B2BF-4D2C-96E0-557C85580FB5}" type="presParOf" srcId="{4E3AAB47-4E8E-4D69-A8C9-FDFD114DD845}" destId="{7DFFD8DA-2CD1-472B-ABE8-A0A2DC64FAF3}" srcOrd="0" destOrd="0" presId="urn:microsoft.com/office/officeart/2005/8/layout/orgChart1"/>
    <dgm:cxn modelId="{D0A8E4B6-53D5-4BDB-B528-45A9022186F2}" type="presParOf" srcId="{4E3AAB47-4E8E-4D69-A8C9-FDFD114DD845}" destId="{7F03B1B0-94E9-4375-8BE0-A02FE4635831}" srcOrd="1" destOrd="0" presId="urn:microsoft.com/office/officeart/2005/8/layout/orgChart1"/>
    <dgm:cxn modelId="{391C72FA-B67C-4394-92B3-7425F53DB22F}" type="presParOf" srcId="{2AC060FD-45BD-49A7-8797-835F27C67DE8}" destId="{88D16658-3C69-4FF9-A4EE-1801BD16AE9D}" srcOrd="1" destOrd="0" presId="urn:microsoft.com/office/officeart/2005/8/layout/orgChart1"/>
    <dgm:cxn modelId="{19F7B5A5-657B-41E2-B316-D71E38F8C2A0}" type="presParOf" srcId="{2AC060FD-45BD-49A7-8797-835F27C67DE8}" destId="{044F3D27-A371-4139-A80C-47BE62B7D162}" srcOrd="2" destOrd="0" presId="urn:microsoft.com/office/officeart/2005/8/layout/orgChart1"/>
    <dgm:cxn modelId="{DC3A562B-F558-44DD-963A-7F4D5CD3F374}" type="presParOf" srcId="{2D49CBF4-FD07-47D8-89AF-8E483F55EE17}" destId="{385DE0BB-6FF3-4BC7-BE57-EA40C2D72688}" srcOrd="2" destOrd="0" presId="urn:microsoft.com/office/officeart/2005/8/layout/orgChart1"/>
    <dgm:cxn modelId="{AB31BF78-5768-4D6F-92B2-2FC01046144E}" type="presParOf" srcId="{2D49CBF4-FD07-47D8-89AF-8E483F55EE17}" destId="{A58070AF-640D-4F60-8A61-315F2A06BCDB}" srcOrd="3" destOrd="0" presId="urn:microsoft.com/office/officeart/2005/8/layout/orgChart1"/>
    <dgm:cxn modelId="{9B72EECB-0764-4C09-B581-AB9B8DE8EB0C}" type="presParOf" srcId="{A58070AF-640D-4F60-8A61-315F2A06BCDB}" destId="{45AA7D9A-FF7B-4634-9FEA-0CA4C09E6C5B}" srcOrd="0" destOrd="0" presId="urn:microsoft.com/office/officeart/2005/8/layout/orgChart1"/>
    <dgm:cxn modelId="{A2EDFE7B-0D09-492C-89D3-1436580B3437}" type="presParOf" srcId="{45AA7D9A-FF7B-4634-9FEA-0CA4C09E6C5B}" destId="{703121F4-5EE1-4CF1-9666-C669471031B9}" srcOrd="0" destOrd="0" presId="urn:microsoft.com/office/officeart/2005/8/layout/orgChart1"/>
    <dgm:cxn modelId="{0FB63AE2-22F6-46AE-9DF2-E3E8DF20F2BA}" type="presParOf" srcId="{45AA7D9A-FF7B-4634-9FEA-0CA4C09E6C5B}" destId="{30A83E5D-2F21-455F-AFE6-1C613F70E926}" srcOrd="1" destOrd="0" presId="urn:microsoft.com/office/officeart/2005/8/layout/orgChart1"/>
    <dgm:cxn modelId="{03102669-CEA9-4E6B-885A-379ACF7AC0BD}" type="presParOf" srcId="{A58070AF-640D-4F60-8A61-315F2A06BCDB}" destId="{C05A92F2-4430-441B-B71D-170548005DF8}" srcOrd="1" destOrd="0" presId="urn:microsoft.com/office/officeart/2005/8/layout/orgChart1"/>
    <dgm:cxn modelId="{FBB43307-FB89-4C1E-AAD4-DBE020F028B4}" type="presParOf" srcId="{A58070AF-640D-4F60-8A61-315F2A06BCDB}" destId="{6B873E37-9139-48F8-839A-AC37212A925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F3C4C2-1C55-4DBC-BB2D-254D5E41664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de-DE"/>
        </a:p>
      </dgm:t>
    </dgm:pt>
    <dgm:pt modelId="{D7D41A3D-5804-4EF6-8A4F-87871BF2ADDE}">
      <dgm:prSet phldrT="[Text]" custT="1"/>
      <dgm:spPr>
        <a:noFill/>
        <a:ln>
          <a:solidFill>
            <a:schemeClr val="tx1"/>
          </a:solidFill>
        </a:ln>
      </dgm:spPr>
      <dgm:t>
        <a:bodyPr/>
        <a:lstStyle/>
        <a:p>
          <a:r>
            <a:rPr lang="de-DE" sz="1800" b="1" dirty="0">
              <a:solidFill>
                <a:schemeClr val="tx1"/>
              </a:solidFill>
            </a:rPr>
            <a:t>Elitegymnasium „Las </a:t>
          </a:r>
          <a:r>
            <a:rPr lang="de-DE" sz="1800" b="1" dirty="0" err="1">
              <a:solidFill>
                <a:schemeClr val="tx1"/>
              </a:solidFill>
            </a:rPr>
            <a:t>Encinas</a:t>
          </a:r>
          <a:r>
            <a:rPr lang="de-DE" sz="1400" b="1" dirty="0">
              <a:solidFill>
                <a:schemeClr val="tx1"/>
              </a:solidFill>
            </a:rPr>
            <a:t>“</a:t>
          </a:r>
        </a:p>
      </dgm:t>
    </dgm:pt>
    <dgm:pt modelId="{C9ADC032-0ABA-4703-9366-82F8680852DB}" type="parTrans" cxnId="{8101C4ED-D136-4E62-8CAA-2DB16DA5EA89}">
      <dgm:prSet/>
      <dgm:spPr/>
      <dgm:t>
        <a:bodyPr/>
        <a:lstStyle/>
        <a:p>
          <a:endParaRPr lang="de-DE"/>
        </a:p>
      </dgm:t>
    </dgm:pt>
    <dgm:pt modelId="{BCA61B79-9454-4B47-8D01-B2F65E97FD12}" type="sibTrans" cxnId="{8101C4ED-D136-4E62-8CAA-2DB16DA5EA89}">
      <dgm:prSet/>
      <dgm:spPr/>
      <dgm:t>
        <a:bodyPr/>
        <a:lstStyle/>
        <a:p>
          <a:endParaRPr lang="de-DE"/>
        </a:p>
      </dgm:t>
    </dgm:pt>
    <dgm:pt modelId="{087DF2E8-F710-4952-B9DA-676716237C06}" type="asst">
      <dgm:prSet phldrT="[Text]" custT="1"/>
      <dgm:spPr>
        <a:blipFill rotWithShape="0">
          <a:blip xmlns:r="http://schemas.openxmlformats.org/officeDocument/2006/relationships" r:embed="rId1">
            <a:extLst>
              <a:ext uri="{28A0092B-C50C-407E-A947-70E740481C1C}">
                <a14:useLocalDpi xmlns:a14="http://schemas.microsoft.com/office/drawing/2010/main" val="0"/>
              </a:ext>
            </a:extLst>
          </a:blip>
          <a:srcRect/>
          <a:stretch>
            <a:fillRect t="-20000" b="-20000"/>
          </a:stretch>
        </a:blipFill>
        <a:ln w="38100">
          <a:solidFill>
            <a:srgbClr val="FF0000"/>
          </a:solidFill>
        </a:ln>
      </dgm:spPr>
      <dgm:t>
        <a:bodyPr/>
        <a:lstStyle/>
        <a:p>
          <a:endParaRPr lang="de-DE" sz="900" dirty="0"/>
        </a:p>
        <a:p>
          <a:endParaRPr lang="de-DE" sz="900" dirty="0"/>
        </a:p>
        <a:p>
          <a:endParaRPr lang="de-DE" sz="900" dirty="0"/>
        </a:p>
        <a:p>
          <a:endParaRPr lang="de-DE" sz="900" dirty="0"/>
        </a:p>
        <a:p>
          <a:endParaRPr lang="de-DE" sz="900" dirty="0"/>
        </a:p>
        <a:p>
          <a:endParaRPr lang="de-DE" sz="900" dirty="0"/>
        </a:p>
        <a:p>
          <a:r>
            <a:rPr lang="de-DE" sz="1200" dirty="0"/>
            <a:t>Martín (Lehrer)</a:t>
          </a:r>
          <a:r>
            <a:rPr lang="de-DE" sz="900" dirty="0"/>
            <a:t> </a:t>
          </a:r>
        </a:p>
      </dgm:t>
    </dgm:pt>
    <dgm:pt modelId="{2B9A50DD-D17D-4867-8E7E-E61B7FF4C65A}" type="parTrans" cxnId="{154DC9C7-8C29-4CB8-BB8E-6BF944829A28}">
      <dgm:prSet/>
      <dgm:spPr/>
      <dgm:t>
        <a:bodyPr/>
        <a:lstStyle/>
        <a:p>
          <a:endParaRPr lang="de-DE"/>
        </a:p>
      </dgm:t>
    </dgm:pt>
    <dgm:pt modelId="{CC30FB0A-A9CA-41FB-A169-057EBA6D1158}" type="sibTrans" cxnId="{154DC9C7-8C29-4CB8-BB8E-6BF944829A28}">
      <dgm:prSet/>
      <dgm:spPr/>
      <dgm:t>
        <a:bodyPr/>
        <a:lstStyle/>
        <a:p>
          <a:endParaRPr lang="de-DE"/>
        </a:p>
      </dgm:t>
    </dgm:pt>
    <dgm:pt modelId="{8BF35D93-8939-4F56-997F-42B8D1C0F12B}">
      <dgm:prSet phldrT="[Text]" custT="1"/>
      <dgm:spPr>
        <a:blipFill rotWithShape="0">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Samuel</a:t>
          </a:r>
          <a:endParaRPr lang="de-DE" sz="800" dirty="0"/>
        </a:p>
      </dgm:t>
    </dgm:pt>
    <dgm:pt modelId="{B7DF94BB-96F5-4399-B469-545198840357}" type="parTrans" cxnId="{F423EDF4-BAAF-46F0-B924-47896C15F8B3}">
      <dgm:prSet/>
      <dgm:spPr/>
      <dgm:t>
        <a:bodyPr/>
        <a:lstStyle/>
        <a:p>
          <a:endParaRPr lang="de-DE">
            <a:solidFill>
              <a:schemeClr val="tx1"/>
            </a:solidFill>
          </a:endParaRPr>
        </a:p>
      </dgm:t>
    </dgm:pt>
    <dgm:pt modelId="{87C74171-7ED1-4089-AAD5-427BF024A01E}" type="sibTrans" cxnId="{F423EDF4-BAAF-46F0-B924-47896C15F8B3}">
      <dgm:prSet/>
      <dgm:spPr/>
      <dgm:t>
        <a:bodyPr/>
        <a:lstStyle/>
        <a:p>
          <a:endParaRPr lang="de-DE"/>
        </a:p>
      </dgm:t>
    </dgm:pt>
    <dgm:pt modelId="{3E819310-C97D-4CF6-B89A-0F8DE69E88E4}">
      <dgm:prSet phldrT="[Text]" custT="1"/>
      <dgm:spPr>
        <a:blipFill rotWithShape="0">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a:ln w="38100">
          <a:solidFill>
            <a:srgbClr val="FF0000"/>
          </a:solidFill>
        </a:ln>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Christian</a:t>
          </a:r>
        </a:p>
      </dgm:t>
    </dgm:pt>
    <dgm:pt modelId="{3EED6F4B-AA05-4F30-A084-DBE228E2454D}" type="parTrans" cxnId="{30AD6FC6-6BF7-4D46-B6FE-DFD32C4BFA0E}">
      <dgm:prSet/>
      <dgm:spPr/>
      <dgm:t>
        <a:bodyPr/>
        <a:lstStyle/>
        <a:p>
          <a:endParaRPr lang="de-DE"/>
        </a:p>
      </dgm:t>
    </dgm:pt>
    <dgm:pt modelId="{F166326F-6A6B-4DB6-8DE2-03D46CD201CC}" type="sibTrans" cxnId="{30AD6FC6-6BF7-4D46-B6FE-DFD32C4BFA0E}">
      <dgm:prSet/>
      <dgm:spPr/>
      <dgm:t>
        <a:bodyPr/>
        <a:lstStyle/>
        <a:p>
          <a:endParaRPr lang="de-DE"/>
        </a:p>
      </dgm:t>
    </dgm:pt>
    <dgm:pt modelId="{68767AB8-B750-49B3-9113-DA8AD6C4A44D}">
      <dgm:prSet phldrT="[Text]" custT="1"/>
      <dgm:spPr>
        <a:blipFill rotWithShape="0">
          <a:blip xmlns:r="http://schemas.openxmlformats.org/officeDocument/2006/relationships" r:embed="rId4">
            <a:extLst>
              <a:ext uri="{28A0092B-C50C-407E-A947-70E740481C1C}">
                <a14:useLocalDpi xmlns:a14="http://schemas.microsoft.com/office/drawing/2010/main" val="0"/>
              </a:ext>
            </a:extLst>
          </a:blip>
          <a:srcRect/>
          <a:stretch>
            <a:fillRect l="-4000" r="-4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Nadia</a:t>
          </a:r>
        </a:p>
      </dgm:t>
    </dgm:pt>
    <dgm:pt modelId="{8AE050C3-451B-4158-94EB-E1431EC69450}" type="parTrans" cxnId="{7D55BD0E-A94B-46CE-9EA5-4B8514AE7BD8}">
      <dgm:prSet/>
      <dgm:spPr/>
      <dgm:t>
        <a:bodyPr/>
        <a:lstStyle/>
        <a:p>
          <a:endParaRPr lang="de-DE"/>
        </a:p>
      </dgm:t>
    </dgm:pt>
    <dgm:pt modelId="{AEDEF223-D9F1-4ECD-814A-C2AA5ABFD2DF}" type="sibTrans" cxnId="{7D55BD0E-A94B-46CE-9EA5-4B8514AE7BD8}">
      <dgm:prSet/>
      <dgm:spPr/>
      <dgm:t>
        <a:bodyPr/>
        <a:lstStyle/>
        <a:p>
          <a:endParaRPr lang="de-DE"/>
        </a:p>
      </dgm:t>
    </dgm:pt>
    <dgm:pt modelId="{7C65AB05-76EF-403B-A671-0619870814A9}" type="asst">
      <dgm:prSet phldrT="[Text]" custT="1"/>
      <dgm:spPr>
        <a:blipFill rotWithShape="0">
          <a:blip xmlns:r="http://schemas.openxmlformats.org/officeDocument/2006/relationships" r:embed="rId5">
            <a:extLst>
              <a:ext uri="{28A0092B-C50C-407E-A947-70E740481C1C}">
                <a14:useLocalDpi xmlns:a14="http://schemas.microsoft.com/office/drawing/2010/main" val="0"/>
              </a:ext>
            </a:extLst>
          </a:blip>
          <a:srcRect/>
          <a:stretch>
            <a:fillRect l="-13000" r="-13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r>
            <a:rPr lang="de-DE" sz="1200" dirty="0"/>
            <a:t>Azucena (Schulleiterin)</a:t>
          </a:r>
        </a:p>
      </dgm:t>
    </dgm:pt>
    <dgm:pt modelId="{1DE4F91F-359C-4C2D-BB27-75BDF46AF129}" type="parTrans" cxnId="{7E95499D-F6DB-472B-834A-E94494109C7C}">
      <dgm:prSet/>
      <dgm:spPr/>
      <dgm:t>
        <a:bodyPr/>
        <a:lstStyle/>
        <a:p>
          <a:endParaRPr lang="de-DE"/>
        </a:p>
      </dgm:t>
    </dgm:pt>
    <dgm:pt modelId="{F39F9019-FA06-4020-B676-0A5D34B4D288}" type="sibTrans" cxnId="{7E95499D-F6DB-472B-834A-E94494109C7C}">
      <dgm:prSet/>
      <dgm:spPr/>
      <dgm:t>
        <a:bodyPr/>
        <a:lstStyle/>
        <a:p>
          <a:endParaRPr lang="de-DE"/>
        </a:p>
      </dgm:t>
    </dgm:pt>
    <dgm:pt modelId="{F99D5D22-50CC-4D59-A5AC-2AC8FAA04278}">
      <dgm:prSet phldrT="[Text]" custT="1"/>
      <dgm:spPr>
        <a:blipFill rotWithShape="0">
          <a:blip xmlns:r="http://schemas.openxmlformats.org/officeDocument/2006/relationships" r:embed="rId6">
            <a:extLst>
              <a:ext uri="{28A0092B-C50C-407E-A947-70E740481C1C}">
                <a14:useLocalDpi xmlns:a14="http://schemas.microsoft.com/office/drawing/2010/main" val="0"/>
              </a:ext>
            </a:extLst>
          </a:blip>
          <a:srcRect/>
          <a:stretch>
            <a:fillRect l="-7000" r="-7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Guzmán</a:t>
          </a:r>
        </a:p>
      </dgm:t>
    </dgm:pt>
    <dgm:pt modelId="{39BF6286-4888-4D5F-A898-F2EC555988E9}" type="parTrans" cxnId="{1C8BA033-5394-48AF-8428-F924C4E90DDD}">
      <dgm:prSet/>
      <dgm:spPr/>
      <dgm:t>
        <a:bodyPr/>
        <a:lstStyle/>
        <a:p>
          <a:endParaRPr lang="de-DE"/>
        </a:p>
      </dgm:t>
    </dgm:pt>
    <dgm:pt modelId="{8DAA14D0-4366-4AB0-9DCC-BA9919BAA4EE}" type="sibTrans" cxnId="{1C8BA033-5394-48AF-8428-F924C4E90DDD}">
      <dgm:prSet/>
      <dgm:spPr/>
      <dgm:t>
        <a:bodyPr/>
        <a:lstStyle/>
        <a:p>
          <a:endParaRPr lang="de-DE"/>
        </a:p>
      </dgm:t>
    </dgm:pt>
    <dgm:pt modelId="{09282A06-1C25-4E51-B79E-4A551D2D9B4C}">
      <dgm:prSet phldrT="[Text]" custT="1"/>
      <dgm:spPr>
        <a:blipFill rotWithShape="0">
          <a:blip xmlns:r="http://schemas.openxmlformats.org/officeDocument/2006/relationships" r:embed="rId7">
            <a:extLst>
              <a:ext uri="{28A0092B-C50C-407E-A947-70E740481C1C}">
                <a14:useLocalDpi xmlns:a14="http://schemas.microsoft.com/office/drawing/2010/main" val="0"/>
              </a:ext>
            </a:extLst>
          </a:blip>
          <a:srcRect/>
          <a:stretch>
            <a:fillRect l="-2000" r="-2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Carla</a:t>
          </a:r>
        </a:p>
      </dgm:t>
    </dgm:pt>
    <dgm:pt modelId="{8B041FC8-13D9-4847-9D2D-29AFCC4C3257}" type="parTrans" cxnId="{6743872C-679D-487C-8EE1-2001D8A31737}">
      <dgm:prSet/>
      <dgm:spPr/>
      <dgm:t>
        <a:bodyPr/>
        <a:lstStyle/>
        <a:p>
          <a:endParaRPr lang="de-DE"/>
        </a:p>
      </dgm:t>
    </dgm:pt>
    <dgm:pt modelId="{0CA19208-9FCA-44F7-B27D-788558D635EA}" type="sibTrans" cxnId="{6743872C-679D-487C-8EE1-2001D8A31737}">
      <dgm:prSet/>
      <dgm:spPr/>
      <dgm:t>
        <a:bodyPr/>
        <a:lstStyle/>
        <a:p>
          <a:endParaRPr lang="de-DE"/>
        </a:p>
      </dgm:t>
    </dgm:pt>
    <dgm:pt modelId="{22451027-89BD-4EA1-A3AB-CD21371A6F1F}">
      <dgm:prSet phldrT="[Text]" custT="1"/>
      <dgm:spPr>
        <a:blipFill rotWithShape="0">
          <a:blip xmlns:r="http://schemas.openxmlformats.org/officeDocument/2006/relationships" r:embed="rId8">
            <a:extLst>
              <a:ext uri="{28A0092B-C50C-407E-A947-70E740481C1C}">
                <a14:useLocalDpi xmlns:a14="http://schemas.microsoft.com/office/drawing/2010/main" val="0"/>
              </a:ext>
            </a:extLst>
          </a:blip>
          <a:srcRect/>
          <a:stretch>
            <a:fillRect l="-6000" r="-6000"/>
          </a:stretch>
        </a:blipFill>
      </dgm:spPr>
      <dgm:t>
        <a:bodyPr/>
        <a:lstStyle/>
        <a:p>
          <a:endParaRPr lang="de-DE" sz="1800" dirty="0"/>
        </a:p>
        <a:p>
          <a:endParaRPr lang="de-DE" sz="1800" dirty="0"/>
        </a:p>
        <a:p>
          <a:endParaRPr lang="de-DE" sz="1800" dirty="0"/>
        </a:p>
        <a:p>
          <a:endParaRPr lang="de-DE" sz="1800" dirty="0"/>
        </a:p>
        <a:p>
          <a:r>
            <a:rPr lang="de-DE" sz="1200" dirty="0"/>
            <a:t>Lucrecia</a:t>
          </a:r>
        </a:p>
      </dgm:t>
    </dgm:pt>
    <dgm:pt modelId="{43D44191-6AE0-4952-9C79-C2563B078FED}" type="parTrans" cxnId="{A88DCFCC-4CB6-4185-980C-09F743354B87}">
      <dgm:prSet/>
      <dgm:spPr/>
      <dgm:t>
        <a:bodyPr/>
        <a:lstStyle/>
        <a:p>
          <a:endParaRPr lang="de-DE"/>
        </a:p>
      </dgm:t>
    </dgm:pt>
    <dgm:pt modelId="{2FB5C0D1-10E2-4477-B59F-88671824B8F3}" type="sibTrans" cxnId="{A88DCFCC-4CB6-4185-980C-09F743354B87}">
      <dgm:prSet/>
      <dgm:spPr/>
      <dgm:t>
        <a:bodyPr/>
        <a:lstStyle/>
        <a:p>
          <a:endParaRPr lang="de-DE"/>
        </a:p>
      </dgm:t>
    </dgm:pt>
    <dgm:pt modelId="{60878ADF-AAB3-4BF4-A561-BDB5CB8E2878}" type="pres">
      <dgm:prSet presAssocID="{02F3C4C2-1C55-4DBC-BB2D-254D5E416642}" presName="hierChild1" presStyleCnt="0">
        <dgm:presLayoutVars>
          <dgm:orgChart val="1"/>
          <dgm:chPref val="1"/>
          <dgm:dir/>
          <dgm:animOne val="branch"/>
          <dgm:animLvl val="lvl"/>
          <dgm:resizeHandles/>
        </dgm:presLayoutVars>
      </dgm:prSet>
      <dgm:spPr/>
    </dgm:pt>
    <dgm:pt modelId="{0A8F2C3D-52E1-4AB8-A404-C83993FF5B52}" type="pres">
      <dgm:prSet presAssocID="{D7D41A3D-5804-4EF6-8A4F-87871BF2ADDE}" presName="hierRoot1" presStyleCnt="0">
        <dgm:presLayoutVars>
          <dgm:hierBranch val="init"/>
        </dgm:presLayoutVars>
      </dgm:prSet>
      <dgm:spPr/>
    </dgm:pt>
    <dgm:pt modelId="{EFCED54E-2199-4BAC-9FBE-82F09B78E8F6}" type="pres">
      <dgm:prSet presAssocID="{D7D41A3D-5804-4EF6-8A4F-87871BF2ADDE}" presName="rootComposite1" presStyleCnt="0"/>
      <dgm:spPr/>
    </dgm:pt>
    <dgm:pt modelId="{EFBF006A-712C-49EF-852D-478D0D46D7A0}" type="pres">
      <dgm:prSet presAssocID="{D7D41A3D-5804-4EF6-8A4F-87871BF2ADDE}" presName="rootText1" presStyleLbl="node0" presStyleIdx="0" presStyleCnt="1" custScaleX="361190" custScaleY="98631" custLinFactNeighborX="2658" custLinFactNeighborY="-98164">
        <dgm:presLayoutVars>
          <dgm:chPref val="3"/>
        </dgm:presLayoutVars>
      </dgm:prSet>
      <dgm:spPr/>
    </dgm:pt>
    <dgm:pt modelId="{82F859F9-32C1-4588-964D-F7DBC9FBC5C5}" type="pres">
      <dgm:prSet presAssocID="{D7D41A3D-5804-4EF6-8A4F-87871BF2ADDE}" presName="rootConnector1" presStyleLbl="node1" presStyleIdx="0" presStyleCnt="0"/>
      <dgm:spPr/>
    </dgm:pt>
    <dgm:pt modelId="{1A2ABED8-A60E-4CFB-AF9F-01DA56FE7530}" type="pres">
      <dgm:prSet presAssocID="{D7D41A3D-5804-4EF6-8A4F-87871BF2ADDE}" presName="hierChild2" presStyleCnt="0"/>
      <dgm:spPr/>
    </dgm:pt>
    <dgm:pt modelId="{D7BE5873-517D-4582-B317-CBEC2DBAB7F8}" type="pres">
      <dgm:prSet presAssocID="{B7DF94BB-96F5-4399-B469-545198840357}" presName="Name37" presStyleLbl="parChTrans1D2" presStyleIdx="0" presStyleCnt="8"/>
      <dgm:spPr/>
    </dgm:pt>
    <dgm:pt modelId="{3C8DDBA0-4A18-4FCF-96AD-2D8721E9EB8C}" type="pres">
      <dgm:prSet presAssocID="{8BF35D93-8939-4F56-997F-42B8D1C0F12B}" presName="hierRoot2" presStyleCnt="0">
        <dgm:presLayoutVars>
          <dgm:hierBranch val="init"/>
        </dgm:presLayoutVars>
      </dgm:prSet>
      <dgm:spPr/>
    </dgm:pt>
    <dgm:pt modelId="{2EDE390A-D784-4D69-8C07-DA870FD447CB}" type="pres">
      <dgm:prSet presAssocID="{8BF35D93-8939-4F56-997F-42B8D1C0F12B}" presName="rootComposite" presStyleCnt="0"/>
      <dgm:spPr/>
    </dgm:pt>
    <dgm:pt modelId="{083E212E-B8B9-4262-84AD-ACFC47287414}" type="pres">
      <dgm:prSet presAssocID="{8BF35D93-8939-4F56-997F-42B8D1C0F12B}" presName="rootText" presStyleLbl="node2" presStyleIdx="0" presStyleCnt="6" custScaleX="158227" custScaleY="342810">
        <dgm:presLayoutVars>
          <dgm:chPref val="3"/>
        </dgm:presLayoutVars>
      </dgm:prSet>
      <dgm:spPr/>
    </dgm:pt>
    <dgm:pt modelId="{A9430801-50B7-415E-AB89-AB6CB6DD85DE}" type="pres">
      <dgm:prSet presAssocID="{8BF35D93-8939-4F56-997F-42B8D1C0F12B}" presName="rootConnector" presStyleLbl="node2" presStyleIdx="0" presStyleCnt="6"/>
      <dgm:spPr/>
    </dgm:pt>
    <dgm:pt modelId="{86FF1F51-F0E3-4746-86D0-6FD64B118F90}" type="pres">
      <dgm:prSet presAssocID="{8BF35D93-8939-4F56-997F-42B8D1C0F12B}" presName="hierChild4" presStyleCnt="0"/>
      <dgm:spPr/>
    </dgm:pt>
    <dgm:pt modelId="{5AB96216-6B0A-478A-9EB8-70A7EDC947CF}" type="pres">
      <dgm:prSet presAssocID="{8BF35D93-8939-4F56-997F-42B8D1C0F12B}" presName="hierChild5" presStyleCnt="0"/>
      <dgm:spPr/>
    </dgm:pt>
    <dgm:pt modelId="{BE7482FD-654C-4A1D-806D-D2F52973DB4B}" type="pres">
      <dgm:prSet presAssocID="{3EED6F4B-AA05-4F30-A084-DBE228E2454D}" presName="Name37" presStyleLbl="parChTrans1D2" presStyleIdx="1" presStyleCnt="8"/>
      <dgm:spPr/>
    </dgm:pt>
    <dgm:pt modelId="{78D3F8B7-ACC3-4D27-932C-86B13D9442AA}" type="pres">
      <dgm:prSet presAssocID="{3E819310-C97D-4CF6-B89A-0F8DE69E88E4}" presName="hierRoot2" presStyleCnt="0">
        <dgm:presLayoutVars>
          <dgm:hierBranch val="init"/>
        </dgm:presLayoutVars>
      </dgm:prSet>
      <dgm:spPr/>
    </dgm:pt>
    <dgm:pt modelId="{09F6171A-8140-476F-9155-7C98BEA9691D}" type="pres">
      <dgm:prSet presAssocID="{3E819310-C97D-4CF6-B89A-0F8DE69E88E4}" presName="rootComposite" presStyleCnt="0"/>
      <dgm:spPr/>
    </dgm:pt>
    <dgm:pt modelId="{15965508-2617-46C7-9420-DFC25A415507}" type="pres">
      <dgm:prSet presAssocID="{3E819310-C97D-4CF6-B89A-0F8DE69E88E4}" presName="rootText" presStyleLbl="node2" presStyleIdx="1" presStyleCnt="6" custScaleX="153401" custScaleY="339910">
        <dgm:presLayoutVars>
          <dgm:chPref val="3"/>
        </dgm:presLayoutVars>
      </dgm:prSet>
      <dgm:spPr/>
    </dgm:pt>
    <dgm:pt modelId="{748BE562-BA12-495D-A9E8-E98950C1D2D4}" type="pres">
      <dgm:prSet presAssocID="{3E819310-C97D-4CF6-B89A-0F8DE69E88E4}" presName="rootConnector" presStyleLbl="node2" presStyleIdx="1" presStyleCnt="6"/>
      <dgm:spPr/>
    </dgm:pt>
    <dgm:pt modelId="{51EDD9EB-0EE5-4030-A6CC-5F752F5118B0}" type="pres">
      <dgm:prSet presAssocID="{3E819310-C97D-4CF6-B89A-0F8DE69E88E4}" presName="hierChild4" presStyleCnt="0"/>
      <dgm:spPr/>
    </dgm:pt>
    <dgm:pt modelId="{A925B56F-5411-43C2-94C5-C8B1C9542882}" type="pres">
      <dgm:prSet presAssocID="{3E819310-C97D-4CF6-B89A-0F8DE69E88E4}" presName="hierChild5" presStyleCnt="0"/>
      <dgm:spPr/>
    </dgm:pt>
    <dgm:pt modelId="{46C2574B-C4A0-460C-BC54-B19A0BFDFEE0}" type="pres">
      <dgm:prSet presAssocID="{8AE050C3-451B-4158-94EB-E1431EC69450}" presName="Name37" presStyleLbl="parChTrans1D2" presStyleIdx="2" presStyleCnt="8"/>
      <dgm:spPr/>
    </dgm:pt>
    <dgm:pt modelId="{CCE2BB5B-2A1B-4F26-8138-5B5E43971F23}" type="pres">
      <dgm:prSet presAssocID="{68767AB8-B750-49B3-9113-DA8AD6C4A44D}" presName="hierRoot2" presStyleCnt="0">
        <dgm:presLayoutVars>
          <dgm:hierBranch val="init"/>
        </dgm:presLayoutVars>
      </dgm:prSet>
      <dgm:spPr/>
    </dgm:pt>
    <dgm:pt modelId="{9B0A3B9C-2A56-49EB-A609-CDE2C143A793}" type="pres">
      <dgm:prSet presAssocID="{68767AB8-B750-49B3-9113-DA8AD6C4A44D}" presName="rootComposite" presStyleCnt="0"/>
      <dgm:spPr/>
    </dgm:pt>
    <dgm:pt modelId="{1D92A776-659C-47CE-85A7-472CBD8BD80B}" type="pres">
      <dgm:prSet presAssocID="{68767AB8-B750-49B3-9113-DA8AD6C4A44D}" presName="rootText" presStyleLbl="node2" presStyleIdx="2" presStyleCnt="6" custScaleX="166330" custScaleY="342674">
        <dgm:presLayoutVars>
          <dgm:chPref val="3"/>
        </dgm:presLayoutVars>
      </dgm:prSet>
      <dgm:spPr/>
    </dgm:pt>
    <dgm:pt modelId="{6A2E74A6-20E0-4C86-9511-41DA87B667CD}" type="pres">
      <dgm:prSet presAssocID="{68767AB8-B750-49B3-9113-DA8AD6C4A44D}" presName="rootConnector" presStyleLbl="node2" presStyleIdx="2" presStyleCnt="6"/>
      <dgm:spPr/>
    </dgm:pt>
    <dgm:pt modelId="{01462D8A-0729-4C1C-B506-505511262667}" type="pres">
      <dgm:prSet presAssocID="{68767AB8-B750-49B3-9113-DA8AD6C4A44D}" presName="hierChild4" presStyleCnt="0"/>
      <dgm:spPr/>
    </dgm:pt>
    <dgm:pt modelId="{43AE3D4C-A6AB-4FEF-A628-114AE1D02AFD}" type="pres">
      <dgm:prSet presAssocID="{68767AB8-B750-49B3-9113-DA8AD6C4A44D}" presName="hierChild5" presStyleCnt="0"/>
      <dgm:spPr/>
    </dgm:pt>
    <dgm:pt modelId="{60D99FF4-5FCE-468E-B352-2CDA5E3638C8}" type="pres">
      <dgm:prSet presAssocID="{39BF6286-4888-4D5F-A898-F2EC555988E9}" presName="Name37" presStyleLbl="parChTrans1D2" presStyleIdx="3" presStyleCnt="8"/>
      <dgm:spPr/>
    </dgm:pt>
    <dgm:pt modelId="{29A33FFF-EDE4-46B3-854C-1A37DACCCAE2}" type="pres">
      <dgm:prSet presAssocID="{F99D5D22-50CC-4D59-A5AC-2AC8FAA04278}" presName="hierRoot2" presStyleCnt="0">
        <dgm:presLayoutVars>
          <dgm:hierBranch val="init"/>
        </dgm:presLayoutVars>
      </dgm:prSet>
      <dgm:spPr/>
    </dgm:pt>
    <dgm:pt modelId="{68AB325C-1281-409D-9453-D48B11B9157A}" type="pres">
      <dgm:prSet presAssocID="{F99D5D22-50CC-4D59-A5AC-2AC8FAA04278}" presName="rootComposite" presStyleCnt="0"/>
      <dgm:spPr/>
    </dgm:pt>
    <dgm:pt modelId="{E95E15A0-BE8D-4A2E-9621-1AAA7FFAC32F}" type="pres">
      <dgm:prSet presAssocID="{F99D5D22-50CC-4D59-A5AC-2AC8FAA04278}" presName="rootText" presStyleLbl="node2" presStyleIdx="3" presStyleCnt="6" custScaleX="179608" custScaleY="344982">
        <dgm:presLayoutVars>
          <dgm:chPref val="3"/>
        </dgm:presLayoutVars>
      </dgm:prSet>
      <dgm:spPr/>
    </dgm:pt>
    <dgm:pt modelId="{130543A3-13FE-48C6-9090-9008ED728C4C}" type="pres">
      <dgm:prSet presAssocID="{F99D5D22-50CC-4D59-A5AC-2AC8FAA04278}" presName="rootConnector" presStyleLbl="node2" presStyleIdx="3" presStyleCnt="6"/>
      <dgm:spPr/>
    </dgm:pt>
    <dgm:pt modelId="{AE22FE8D-794D-4464-9C39-46DFDFE0746B}" type="pres">
      <dgm:prSet presAssocID="{F99D5D22-50CC-4D59-A5AC-2AC8FAA04278}" presName="hierChild4" presStyleCnt="0"/>
      <dgm:spPr/>
    </dgm:pt>
    <dgm:pt modelId="{67BE7D0F-4233-4587-B99E-D7707EC2C35F}" type="pres">
      <dgm:prSet presAssocID="{F99D5D22-50CC-4D59-A5AC-2AC8FAA04278}" presName="hierChild5" presStyleCnt="0"/>
      <dgm:spPr/>
    </dgm:pt>
    <dgm:pt modelId="{92E78DBD-119A-46C2-BF42-DB37C030EABE}" type="pres">
      <dgm:prSet presAssocID="{8B041FC8-13D9-4847-9D2D-29AFCC4C3257}" presName="Name37" presStyleLbl="parChTrans1D2" presStyleIdx="4" presStyleCnt="8"/>
      <dgm:spPr/>
    </dgm:pt>
    <dgm:pt modelId="{F2339F15-C6CE-4C03-8488-898F920B5C60}" type="pres">
      <dgm:prSet presAssocID="{09282A06-1C25-4E51-B79E-4A551D2D9B4C}" presName="hierRoot2" presStyleCnt="0">
        <dgm:presLayoutVars>
          <dgm:hierBranch val="init"/>
        </dgm:presLayoutVars>
      </dgm:prSet>
      <dgm:spPr/>
    </dgm:pt>
    <dgm:pt modelId="{7986567A-D166-40E5-8533-D782AE5284F0}" type="pres">
      <dgm:prSet presAssocID="{09282A06-1C25-4E51-B79E-4A551D2D9B4C}" presName="rootComposite" presStyleCnt="0"/>
      <dgm:spPr/>
    </dgm:pt>
    <dgm:pt modelId="{57C5FEEB-BFA0-40E7-8034-6CB9D46B195D}" type="pres">
      <dgm:prSet presAssocID="{09282A06-1C25-4E51-B79E-4A551D2D9B4C}" presName="rootText" presStyleLbl="node2" presStyleIdx="4" presStyleCnt="6" custScaleX="171630" custScaleY="344135">
        <dgm:presLayoutVars>
          <dgm:chPref val="3"/>
        </dgm:presLayoutVars>
      </dgm:prSet>
      <dgm:spPr/>
    </dgm:pt>
    <dgm:pt modelId="{60254166-68E0-4390-9B7B-94B0C1D897AB}" type="pres">
      <dgm:prSet presAssocID="{09282A06-1C25-4E51-B79E-4A551D2D9B4C}" presName="rootConnector" presStyleLbl="node2" presStyleIdx="4" presStyleCnt="6"/>
      <dgm:spPr/>
    </dgm:pt>
    <dgm:pt modelId="{F64AD4CF-E965-42F6-806E-8D4FE7EA34CC}" type="pres">
      <dgm:prSet presAssocID="{09282A06-1C25-4E51-B79E-4A551D2D9B4C}" presName="hierChild4" presStyleCnt="0"/>
      <dgm:spPr/>
    </dgm:pt>
    <dgm:pt modelId="{4C73D5BB-DF5F-4748-96F1-CC4C9AB4AF70}" type="pres">
      <dgm:prSet presAssocID="{09282A06-1C25-4E51-B79E-4A551D2D9B4C}" presName="hierChild5" presStyleCnt="0"/>
      <dgm:spPr/>
    </dgm:pt>
    <dgm:pt modelId="{76CF17F4-2FD3-4D81-BD4D-FF43894DB892}" type="pres">
      <dgm:prSet presAssocID="{43D44191-6AE0-4952-9C79-C2563B078FED}" presName="Name37" presStyleLbl="parChTrans1D2" presStyleIdx="5" presStyleCnt="8"/>
      <dgm:spPr/>
    </dgm:pt>
    <dgm:pt modelId="{82C80C95-5951-4EE5-B106-4C182F39AA6E}" type="pres">
      <dgm:prSet presAssocID="{22451027-89BD-4EA1-A3AB-CD21371A6F1F}" presName="hierRoot2" presStyleCnt="0">
        <dgm:presLayoutVars>
          <dgm:hierBranch val="init"/>
        </dgm:presLayoutVars>
      </dgm:prSet>
      <dgm:spPr/>
    </dgm:pt>
    <dgm:pt modelId="{8830ECE7-3787-49D3-8B70-AA0F995F8B5D}" type="pres">
      <dgm:prSet presAssocID="{22451027-89BD-4EA1-A3AB-CD21371A6F1F}" presName="rootComposite" presStyleCnt="0"/>
      <dgm:spPr/>
    </dgm:pt>
    <dgm:pt modelId="{174E596B-C4A0-4DF4-B1B9-CC5A5768654E}" type="pres">
      <dgm:prSet presAssocID="{22451027-89BD-4EA1-A3AB-CD21371A6F1F}" presName="rootText" presStyleLbl="node2" presStyleIdx="5" presStyleCnt="6" custScaleX="177340" custScaleY="344920">
        <dgm:presLayoutVars>
          <dgm:chPref val="3"/>
        </dgm:presLayoutVars>
      </dgm:prSet>
      <dgm:spPr/>
    </dgm:pt>
    <dgm:pt modelId="{6957D0A0-CB0B-4703-908A-E19C77F9E057}" type="pres">
      <dgm:prSet presAssocID="{22451027-89BD-4EA1-A3AB-CD21371A6F1F}" presName="rootConnector" presStyleLbl="node2" presStyleIdx="5" presStyleCnt="6"/>
      <dgm:spPr/>
    </dgm:pt>
    <dgm:pt modelId="{BF6A3DE6-4ACD-4EF6-86C9-3BAB02548888}" type="pres">
      <dgm:prSet presAssocID="{22451027-89BD-4EA1-A3AB-CD21371A6F1F}" presName="hierChild4" presStyleCnt="0"/>
      <dgm:spPr/>
    </dgm:pt>
    <dgm:pt modelId="{8204B8E8-DD1C-429D-96DE-5609A5136ECE}" type="pres">
      <dgm:prSet presAssocID="{22451027-89BD-4EA1-A3AB-CD21371A6F1F}" presName="hierChild5" presStyleCnt="0"/>
      <dgm:spPr/>
    </dgm:pt>
    <dgm:pt modelId="{2D49CBF4-FD07-47D8-89AF-8E483F55EE17}" type="pres">
      <dgm:prSet presAssocID="{D7D41A3D-5804-4EF6-8A4F-87871BF2ADDE}" presName="hierChild3" presStyleCnt="0"/>
      <dgm:spPr/>
    </dgm:pt>
    <dgm:pt modelId="{E241CBAC-A364-41F1-85FC-EE3541E5F65A}" type="pres">
      <dgm:prSet presAssocID="{2B9A50DD-D17D-4867-8E7E-E61B7FF4C65A}" presName="Name111" presStyleLbl="parChTrans1D2" presStyleIdx="6" presStyleCnt="8"/>
      <dgm:spPr/>
    </dgm:pt>
    <dgm:pt modelId="{2AC060FD-45BD-49A7-8797-835F27C67DE8}" type="pres">
      <dgm:prSet presAssocID="{087DF2E8-F710-4952-B9DA-676716237C06}" presName="hierRoot3" presStyleCnt="0">
        <dgm:presLayoutVars>
          <dgm:hierBranch val="init"/>
        </dgm:presLayoutVars>
      </dgm:prSet>
      <dgm:spPr/>
    </dgm:pt>
    <dgm:pt modelId="{4E3AAB47-4E8E-4D69-A8C9-FDFD114DD845}" type="pres">
      <dgm:prSet presAssocID="{087DF2E8-F710-4952-B9DA-676716237C06}" presName="rootComposite3" presStyleCnt="0"/>
      <dgm:spPr/>
    </dgm:pt>
    <dgm:pt modelId="{7DFFD8DA-2CD1-472B-ABE8-A0A2DC64FAF3}" type="pres">
      <dgm:prSet presAssocID="{087DF2E8-F710-4952-B9DA-676716237C06}" presName="rootText3" presStyleLbl="asst1" presStyleIdx="0" presStyleCnt="2" custScaleX="149503" custScaleY="282709" custLinFactNeighborX="-25739" custLinFactNeighborY="-66431">
        <dgm:presLayoutVars>
          <dgm:chPref val="3"/>
        </dgm:presLayoutVars>
      </dgm:prSet>
      <dgm:spPr/>
    </dgm:pt>
    <dgm:pt modelId="{7F03B1B0-94E9-4375-8BE0-A02FE4635831}" type="pres">
      <dgm:prSet presAssocID="{087DF2E8-F710-4952-B9DA-676716237C06}" presName="rootConnector3" presStyleLbl="asst1" presStyleIdx="0" presStyleCnt="2"/>
      <dgm:spPr/>
    </dgm:pt>
    <dgm:pt modelId="{88D16658-3C69-4FF9-A4EE-1801BD16AE9D}" type="pres">
      <dgm:prSet presAssocID="{087DF2E8-F710-4952-B9DA-676716237C06}" presName="hierChild6" presStyleCnt="0"/>
      <dgm:spPr/>
    </dgm:pt>
    <dgm:pt modelId="{044F3D27-A371-4139-A80C-47BE62B7D162}" type="pres">
      <dgm:prSet presAssocID="{087DF2E8-F710-4952-B9DA-676716237C06}" presName="hierChild7" presStyleCnt="0"/>
      <dgm:spPr/>
    </dgm:pt>
    <dgm:pt modelId="{385DE0BB-6FF3-4BC7-BE57-EA40C2D72688}" type="pres">
      <dgm:prSet presAssocID="{1DE4F91F-359C-4C2D-BB27-75BDF46AF129}" presName="Name111" presStyleLbl="parChTrans1D2" presStyleIdx="7" presStyleCnt="8"/>
      <dgm:spPr/>
    </dgm:pt>
    <dgm:pt modelId="{A58070AF-640D-4F60-8A61-315F2A06BCDB}" type="pres">
      <dgm:prSet presAssocID="{7C65AB05-76EF-403B-A671-0619870814A9}" presName="hierRoot3" presStyleCnt="0">
        <dgm:presLayoutVars>
          <dgm:hierBranch val="init"/>
        </dgm:presLayoutVars>
      </dgm:prSet>
      <dgm:spPr/>
    </dgm:pt>
    <dgm:pt modelId="{45AA7D9A-FF7B-4634-9FEA-0CA4C09E6C5B}" type="pres">
      <dgm:prSet presAssocID="{7C65AB05-76EF-403B-A671-0619870814A9}" presName="rootComposite3" presStyleCnt="0"/>
      <dgm:spPr/>
    </dgm:pt>
    <dgm:pt modelId="{703121F4-5EE1-4CF1-9666-C669471031B9}" type="pres">
      <dgm:prSet presAssocID="{7C65AB05-76EF-403B-A671-0619870814A9}" presName="rootText3" presStyleLbl="asst1" presStyleIdx="1" presStyleCnt="2" custScaleX="148040" custScaleY="282795" custLinFactNeighborX="29657" custLinFactNeighborY="-66431">
        <dgm:presLayoutVars>
          <dgm:chPref val="3"/>
        </dgm:presLayoutVars>
      </dgm:prSet>
      <dgm:spPr/>
    </dgm:pt>
    <dgm:pt modelId="{30A83E5D-2F21-455F-AFE6-1C613F70E926}" type="pres">
      <dgm:prSet presAssocID="{7C65AB05-76EF-403B-A671-0619870814A9}" presName="rootConnector3" presStyleLbl="asst1" presStyleIdx="1" presStyleCnt="2"/>
      <dgm:spPr/>
    </dgm:pt>
    <dgm:pt modelId="{C05A92F2-4430-441B-B71D-170548005DF8}" type="pres">
      <dgm:prSet presAssocID="{7C65AB05-76EF-403B-A671-0619870814A9}" presName="hierChild6" presStyleCnt="0"/>
      <dgm:spPr/>
    </dgm:pt>
    <dgm:pt modelId="{6B873E37-9139-48F8-839A-AC37212A925E}" type="pres">
      <dgm:prSet presAssocID="{7C65AB05-76EF-403B-A671-0619870814A9}" presName="hierChild7" presStyleCnt="0"/>
      <dgm:spPr/>
    </dgm:pt>
  </dgm:ptLst>
  <dgm:cxnLst>
    <dgm:cxn modelId="{9DD4FA04-454F-41C3-BEFD-5FBBE77B1226}" type="presOf" srcId="{3EED6F4B-AA05-4F30-A084-DBE228E2454D}" destId="{BE7482FD-654C-4A1D-806D-D2F52973DB4B}" srcOrd="0" destOrd="0" presId="urn:microsoft.com/office/officeart/2005/8/layout/orgChart1"/>
    <dgm:cxn modelId="{2606A609-8AB3-41C4-8252-C9D10C706037}" type="presOf" srcId="{2B9A50DD-D17D-4867-8E7E-E61B7FF4C65A}" destId="{E241CBAC-A364-41F1-85FC-EE3541E5F65A}" srcOrd="0" destOrd="0" presId="urn:microsoft.com/office/officeart/2005/8/layout/orgChart1"/>
    <dgm:cxn modelId="{4DB1150D-9C49-4AB2-8A06-242EC4A0D295}" type="presOf" srcId="{8AE050C3-451B-4158-94EB-E1431EC69450}" destId="{46C2574B-C4A0-460C-BC54-B19A0BFDFEE0}" srcOrd="0" destOrd="0" presId="urn:microsoft.com/office/officeart/2005/8/layout/orgChart1"/>
    <dgm:cxn modelId="{624F0F0E-83DF-49C8-9335-CD6D5317392E}" type="presOf" srcId="{7C65AB05-76EF-403B-A671-0619870814A9}" destId="{703121F4-5EE1-4CF1-9666-C669471031B9}" srcOrd="0" destOrd="0" presId="urn:microsoft.com/office/officeart/2005/8/layout/orgChart1"/>
    <dgm:cxn modelId="{7D55BD0E-A94B-46CE-9EA5-4B8514AE7BD8}" srcId="{D7D41A3D-5804-4EF6-8A4F-87871BF2ADDE}" destId="{68767AB8-B750-49B3-9113-DA8AD6C4A44D}" srcOrd="4" destOrd="0" parTransId="{8AE050C3-451B-4158-94EB-E1431EC69450}" sibTransId="{AEDEF223-D9F1-4ECD-814A-C2AA5ABFD2DF}"/>
    <dgm:cxn modelId="{0367F413-38A5-48DA-BBAC-2A4844E942C7}" type="presOf" srcId="{087DF2E8-F710-4952-B9DA-676716237C06}" destId="{7F03B1B0-94E9-4375-8BE0-A02FE4635831}" srcOrd="1" destOrd="0" presId="urn:microsoft.com/office/officeart/2005/8/layout/orgChart1"/>
    <dgm:cxn modelId="{A1EF4618-59D2-4CC4-906C-A12F5B668F8C}" type="presOf" srcId="{F99D5D22-50CC-4D59-A5AC-2AC8FAA04278}" destId="{E95E15A0-BE8D-4A2E-9621-1AAA7FFAC32F}" srcOrd="0" destOrd="0" presId="urn:microsoft.com/office/officeart/2005/8/layout/orgChart1"/>
    <dgm:cxn modelId="{3F13B51D-6FDC-4DFC-87CE-ED1AC1E48771}" type="presOf" srcId="{22451027-89BD-4EA1-A3AB-CD21371A6F1F}" destId="{6957D0A0-CB0B-4703-908A-E19C77F9E057}" srcOrd="1" destOrd="0" presId="urn:microsoft.com/office/officeart/2005/8/layout/orgChart1"/>
    <dgm:cxn modelId="{6743872C-679D-487C-8EE1-2001D8A31737}" srcId="{D7D41A3D-5804-4EF6-8A4F-87871BF2ADDE}" destId="{09282A06-1C25-4E51-B79E-4A551D2D9B4C}" srcOrd="6" destOrd="0" parTransId="{8B041FC8-13D9-4847-9D2D-29AFCC4C3257}" sibTransId="{0CA19208-9FCA-44F7-B27D-788558D635EA}"/>
    <dgm:cxn modelId="{021B832D-EF66-461B-9B4C-D7AD4B69207F}" type="presOf" srcId="{09282A06-1C25-4E51-B79E-4A551D2D9B4C}" destId="{60254166-68E0-4390-9B7B-94B0C1D897AB}" srcOrd="1" destOrd="0" presId="urn:microsoft.com/office/officeart/2005/8/layout/orgChart1"/>
    <dgm:cxn modelId="{DF3CDF2E-A10C-43A7-B3BF-2949780E12AB}" type="presOf" srcId="{8BF35D93-8939-4F56-997F-42B8D1C0F12B}" destId="{083E212E-B8B9-4262-84AD-ACFC47287414}" srcOrd="0" destOrd="0" presId="urn:microsoft.com/office/officeart/2005/8/layout/orgChart1"/>
    <dgm:cxn modelId="{E6268A32-D098-43A6-BA36-2F1CE43366B2}" type="presOf" srcId="{087DF2E8-F710-4952-B9DA-676716237C06}" destId="{7DFFD8DA-2CD1-472B-ABE8-A0A2DC64FAF3}" srcOrd="0" destOrd="0" presId="urn:microsoft.com/office/officeart/2005/8/layout/orgChart1"/>
    <dgm:cxn modelId="{D29A9832-DBBF-4680-87BA-A58C0FB76538}" type="presOf" srcId="{68767AB8-B750-49B3-9113-DA8AD6C4A44D}" destId="{6A2E74A6-20E0-4C86-9511-41DA87B667CD}" srcOrd="1" destOrd="0" presId="urn:microsoft.com/office/officeart/2005/8/layout/orgChart1"/>
    <dgm:cxn modelId="{1C8BA033-5394-48AF-8428-F924C4E90DDD}" srcId="{D7D41A3D-5804-4EF6-8A4F-87871BF2ADDE}" destId="{F99D5D22-50CC-4D59-A5AC-2AC8FAA04278}" srcOrd="5" destOrd="0" parTransId="{39BF6286-4888-4D5F-A898-F2EC555988E9}" sibTransId="{8DAA14D0-4366-4AB0-9DCC-BA9919BAA4EE}"/>
    <dgm:cxn modelId="{8DCD6D46-43A6-4338-8447-7EBB42133FAC}" type="presOf" srcId="{68767AB8-B750-49B3-9113-DA8AD6C4A44D}" destId="{1D92A776-659C-47CE-85A7-472CBD8BD80B}" srcOrd="0" destOrd="0" presId="urn:microsoft.com/office/officeart/2005/8/layout/orgChart1"/>
    <dgm:cxn modelId="{9BA6E06B-D03B-4AAE-8DE0-185B481BB9C4}" type="presOf" srcId="{D7D41A3D-5804-4EF6-8A4F-87871BF2ADDE}" destId="{82F859F9-32C1-4588-964D-F7DBC9FBC5C5}" srcOrd="1" destOrd="0" presId="urn:microsoft.com/office/officeart/2005/8/layout/orgChart1"/>
    <dgm:cxn modelId="{89605F4F-A110-402D-B7C9-03DD6A1DA119}" type="presOf" srcId="{7C65AB05-76EF-403B-A671-0619870814A9}" destId="{30A83E5D-2F21-455F-AFE6-1C613F70E926}" srcOrd="1" destOrd="0" presId="urn:microsoft.com/office/officeart/2005/8/layout/orgChart1"/>
    <dgm:cxn modelId="{62ACAC6F-BF90-47E0-8E14-34E2B72DEC9F}" type="presOf" srcId="{D7D41A3D-5804-4EF6-8A4F-87871BF2ADDE}" destId="{EFBF006A-712C-49EF-852D-478D0D46D7A0}" srcOrd="0" destOrd="0" presId="urn:microsoft.com/office/officeart/2005/8/layout/orgChart1"/>
    <dgm:cxn modelId="{DCC19C85-0F96-4A86-9522-7BEA43BEB453}" type="presOf" srcId="{43D44191-6AE0-4952-9C79-C2563B078FED}" destId="{76CF17F4-2FD3-4D81-BD4D-FF43894DB892}" srcOrd="0" destOrd="0" presId="urn:microsoft.com/office/officeart/2005/8/layout/orgChart1"/>
    <dgm:cxn modelId="{2104C186-93EE-4584-BE99-BB38F63EE3E7}" type="presOf" srcId="{39BF6286-4888-4D5F-A898-F2EC555988E9}" destId="{60D99FF4-5FCE-468E-B352-2CDA5E3638C8}" srcOrd="0" destOrd="0" presId="urn:microsoft.com/office/officeart/2005/8/layout/orgChart1"/>
    <dgm:cxn modelId="{1A8F6B88-7010-40E8-B5F9-C89782DAF493}" type="presOf" srcId="{1DE4F91F-359C-4C2D-BB27-75BDF46AF129}" destId="{385DE0BB-6FF3-4BC7-BE57-EA40C2D72688}" srcOrd="0" destOrd="0" presId="urn:microsoft.com/office/officeart/2005/8/layout/orgChart1"/>
    <dgm:cxn modelId="{971D4F89-8588-492B-8C59-158929921E8F}" type="presOf" srcId="{3E819310-C97D-4CF6-B89A-0F8DE69E88E4}" destId="{748BE562-BA12-495D-A9E8-E98950C1D2D4}" srcOrd="1" destOrd="0" presId="urn:microsoft.com/office/officeart/2005/8/layout/orgChart1"/>
    <dgm:cxn modelId="{7E95499D-F6DB-472B-834A-E94494109C7C}" srcId="{D7D41A3D-5804-4EF6-8A4F-87871BF2ADDE}" destId="{7C65AB05-76EF-403B-A671-0619870814A9}" srcOrd="1" destOrd="0" parTransId="{1DE4F91F-359C-4C2D-BB27-75BDF46AF129}" sibTransId="{F39F9019-FA06-4020-B676-0A5D34B4D288}"/>
    <dgm:cxn modelId="{F4F937A1-C090-4EE0-BDFD-C5336A2F716B}" type="presOf" srcId="{22451027-89BD-4EA1-A3AB-CD21371A6F1F}" destId="{174E596B-C4A0-4DF4-B1B9-CC5A5768654E}" srcOrd="0" destOrd="0" presId="urn:microsoft.com/office/officeart/2005/8/layout/orgChart1"/>
    <dgm:cxn modelId="{C5027CA3-0E13-4FE2-99DC-B1A5CEAA6F33}" type="presOf" srcId="{F99D5D22-50CC-4D59-A5AC-2AC8FAA04278}" destId="{130543A3-13FE-48C6-9090-9008ED728C4C}" srcOrd="1" destOrd="0" presId="urn:microsoft.com/office/officeart/2005/8/layout/orgChart1"/>
    <dgm:cxn modelId="{6187CEB0-62DA-469B-98AD-792601B07A1C}" type="presOf" srcId="{8B041FC8-13D9-4847-9D2D-29AFCC4C3257}" destId="{92E78DBD-119A-46C2-BF42-DB37C030EABE}" srcOrd="0" destOrd="0" presId="urn:microsoft.com/office/officeart/2005/8/layout/orgChart1"/>
    <dgm:cxn modelId="{1DEC25B2-8632-468F-B553-310B974C4306}" type="presOf" srcId="{02F3C4C2-1C55-4DBC-BB2D-254D5E416642}" destId="{60878ADF-AAB3-4BF4-A561-BDB5CB8E2878}" srcOrd="0" destOrd="0" presId="urn:microsoft.com/office/officeart/2005/8/layout/orgChart1"/>
    <dgm:cxn modelId="{CA3ED3B7-3E4D-4DF0-89DF-1DBAD6270FD7}" type="presOf" srcId="{B7DF94BB-96F5-4399-B469-545198840357}" destId="{D7BE5873-517D-4582-B317-CBEC2DBAB7F8}" srcOrd="0" destOrd="0" presId="urn:microsoft.com/office/officeart/2005/8/layout/orgChart1"/>
    <dgm:cxn modelId="{30AD6FC6-6BF7-4D46-B6FE-DFD32C4BFA0E}" srcId="{D7D41A3D-5804-4EF6-8A4F-87871BF2ADDE}" destId="{3E819310-C97D-4CF6-B89A-0F8DE69E88E4}" srcOrd="3" destOrd="0" parTransId="{3EED6F4B-AA05-4F30-A084-DBE228E2454D}" sibTransId="{F166326F-6A6B-4DB6-8DE2-03D46CD201CC}"/>
    <dgm:cxn modelId="{154DC9C7-8C29-4CB8-BB8E-6BF944829A28}" srcId="{D7D41A3D-5804-4EF6-8A4F-87871BF2ADDE}" destId="{087DF2E8-F710-4952-B9DA-676716237C06}" srcOrd="0" destOrd="0" parTransId="{2B9A50DD-D17D-4867-8E7E-E61B7FF4C65A}" sibTransId="{CC30FB0A-A9CA-41FB-A169-057EBA6D1158}"/>
    <dgm:cxn modelId="{F2B0B6CC-A1F8-406F-B3EB-2138BC3328FA}" type="presOf" srcId="{09282A06-1C25-4E51-B79E-4A551D2D9B4C}" destId="{57C5FEEB-BFA0-40E7-8034-6CB9D46B195D}" srcOrd="0" destOrd="0" presId="urn:microsoft.com/office/officeart/2005/8/layout/orgChart1"/>
    <dgm:cxn modelId="{A88DCFCC-4CB6-4185-980C-09F743354B87}" srcId="{D7D41A3D-5804-4EF6-8A4F-87871BF2ADDE}" destId="{22451027-89BD-4EA1-A3AB-CD21371A6F1F}" srcOrd="7" destOrd="0" parTransId="{43D44191-6AE0-4952-9C79-C2563B078FED}" sibTransId="{2FB5C0D1-10E2-4477-B59F-88671824B8F3}"/>
    <dgm:cxn modelId="{8101C4ED-D136-4E62-8CAA-2DB16DA5EA89}" srcId="{02F3C4C2-1C55-4DBC-BB2D-254D5E416642}" destId="{D7D41A3D-5804-4EF6-8A4F-87871BF2ADDE}" srcOrd="0" destOrd="0" parTransId="{C9ADC032-0ABA-4703-9366-82F8680852DB}" sibTransId="{BCA61B79-9454-4B47-8D01-B2F65E97FD12}"/>
    <dgm:cxn modelId="{B78EBFF4-A751-4D60-ACC5-F3F7F56B0581}" type="presOf" srcId="{3E819310-C97D-4CF6-B89A-0F8DE69E88E4}" destId="{15965508-2617-46C7-9420-DFC25A415507}" srcOrd="0" destOrd="0" presId="urn:microsoft.com/office/officeart/2005/8/layout/orgChart1"/>
    <dgm:cxn modelId="{F423EDF4-BAAF-46F0-B924-47896C15F8B3}" srcId="{D7D41A3D-5804-4EF6-8A4F-87871BF2ADDE}" destId="{8BF35D93-8939-4F56-997F-42B8D1C0F12B}" srcOrd="2" destOrd="0" parTransId="{B7DF94BB-96F5-4399-B469-545198840357}" sibTransId="{87C74171-7ED1-4089-AAD5-427BF024A01E}"/>
    <dgm:cxn modelId="{D60507FF-E5F4-48E5-A14D-01A3FC9476CF}" type="presOf" srcId="{8BF35D93-8939-4F56-997F-42B8D1C0F12B}" destId="{A9430801-50B7-415E-AB89-AB6CB6DD85DE}" srcOrd="1" destOrd="0" presId="urn:microsoft.com/office/officeart/2005/8/layout/orgChart1"/>
    <dgm:cxn modelId="{6A552E4D-D0E7-404E-B2C8-172121B0D102}" type="presParOf" srcId="{60878ADF-AAB3-4BF4-A561-BDB5CB8E2878}" destId="{0A8F2C3D-52E1-4AB8-A404-C83993FF5B52}" srcOrd="0" destOrd="0" presId="urn:microsoft.com/office/officeart/2005/8/layout/orgChart1"/>
    <dgm:cxn modelId="{5646C5BB-867B-4754-AEA6-0C41D93214D7}" type="presParOf" srcId="{0A8F2C3D-52E1-4AB8-A404-C83993FF5B52}" destId="{EFCED54E-2199-4BAC-9FBE-82F09B78E8F6}" srcOrd="0" destOrd="0" presId="urn:microsoft.com/office/officeart/2005/8/layout/orgChart1"/>
    <dgm:cxn modelId="{48883331-0A9E-445C-9477-0B37250ABC2D}" type="presParOf" srcId="{EFCED54E-2199-4BAC-9FBE-82F09B78E8F6}" destId="{EFBF006A-712C-49EF-852D-478D0D46D7A0}" srcOrd="0" destOrd="0" presId="urn:microsoft.com/office/officeart/2005/8/layout/orgChart1"/>
    <dgm:cxn modelId="{27EBE153-77E4-4001-B20E-D52AB642B0F1}" type="presParOf" srcId="{EFCED54E-2199-4BAC-9FBE-82F09B78E8F6}" destId="{82F859F9-32C1-4588-964D-F7DBC9FBC5C5}" srcOrd="1" destOrd="0" presId="urn:microsoft.com/office/officeart/2005/8/layout/orgChart1"/>
    <dgm:cxn modelId="{AA192D5E-C53B-4206-933A-038A7E338329}" type="presParOf" srcId="{0A8F2C3D-52E1-4AB8-A404-C83993FF5B52}" destId="{1A2ABED8-A60E-4CFB-AF9F-01DA56FE7530}" srcOrd="1" destOrd="0" presId="urn:microsoft.com/office/officeart/2005/8/layout/orgChart1"/>
    <dgm:cxn modelId="{7EF4C677-D959-4D02-937C-AA82CB20AAA8}" type="presParOf" srcId="{1A2ABED8-A60E-4CFB-AF9F-01DA56FE7530}" destId="{D7BE5873-517D-4582-B317-CBEC2DBAB7F8}" srcOrd="0" destOrd="0" presId="urn:microsoft.com/office/officeart/2005/8/layout/orgChart1"/>
    <dgm:cxn modelId="{D8D1F76D-7C7A-48E1-8D19-84869957516A}" type="presParOf" srcId="{1A2ABED8-A60E-4CFB-AF9F-01DA56FE7530}" destId="{3C8DDBA0-4A18-4FCF-96AD-2D8721E9EB8C}" srcOrd="1" destOrd="0" presId="urn:microsoft.com/office/officeart/2005/8/layout/orgChart1"/>
    <dgm:cxn modelId="{2FD09AF8-A5A7-4FB1-B4F8-E296126F359A}" type="presParOf" srcId="{3C8DDBA0-4A18-4FCF-96AD-2D8721E9EB8C}" destId="{2EDE390A-D784-4D69-8C07-DA870FD447CB}" srcOrd="0" destOrd="0" presId="urn:microsoft.com/office/officeart/2005/8/layout/orgChart1"/>
    <dgm:cxn modelId="{0386C35B-C43F-4CC9-98E2-85D40F77E4B7}" type="presParOf" srcId="{2EDE390A-D784-4D69-8C07-DA870FD447CB}" destId="{083E212E-B8B9-4262-84AD-ACFC47287414}" srcOrd="0" destOrd="0" presId="urn:microsoft.com/office/officeart/2005/8/layout/orgChart1"/>
    <dgm:cxn modelId="{541385DA-B19A-4BBB-B388-5D2FE11B9DA9}" type="presParOf" srcId="{2EDE390A-D784-4D69-8C07-DA870FD447CB}" destId="{A9430801-50B7-415E-AB89-AB6CB6DD85DE}" srcOrd="1" destOrd="0" presId="urn:microsoft.com/office/officeart/2005/8/layout/orgChart1"/>
    <dgm:cxn modelId="{BB4F8C8F-35E6-4AFD-8B90-28DD0C383CE2}" type="presParOf" srcId="{3C8DDBA0-4A18-4FCF-96AD-2D8721E9EB8C}" destId="{86FF1F51-F0E3-4746-86D0-6FD64B118F90}" srcOrd="1" destOrd="0" presId="urn:microsoft.com/office/officeart/2005/8/layout/orgChart1"/>
    <dgm:cxn modelId="{3C16F307-E592-4E56-84A6-18B86EA82464}" type="presParOf" srcId="{3C8DDBA0-4A18-4FCF-96AD-2D8721E9EB8C}" destId="{5AB96216-6B0A-478A-9EB8-70A7EDC947CF}" srcOrd="2" destOrd="0" presId="urn:microsoft.com/office/officeart/2005/8/layout/orgChart1"/>
    <dgm:cxn modelId="{75FFB640-D72C-456D-BFF7-DC1A40976345}" type="presParOf" srcId="{1A2ABED8-A60E-4CFB-AF9F-01DA56FE7530}" destId="{BE7482FD-654C-4A1D-806D-D2F52973DB4B}" srcOrd="2" destOrd="0" presId="urn:microsoft.com/office/officeart/2005/8/layout/orgChart1"/>
    <dgm:cxn modelId="{07F64900-DF30-4081-A304-586702D6C11C}" type="presParOf" srcId="{1A2ABED8-A60E-4CFB-AF9F-01DA56FE7530}" destId="{78D3F8B7-ACC3-4D27-932C-86B13D9442AA}" srcOrd="3" destOrd="0" presId="urn:microsoft.com/office/officeart/2005/8/layout/orgChart1"/>
    <dgm:cxn modelId="{8F7D8E03-2D1E-4BDA-9E92-8FFA30AA2158}" type="presParOf" srcId="{78D3F8B7-ACC3-4D27-932C-86B13D9442AA}" destId="{09F6171A-8140-476F-9155-7C98BEA9691D}" srcOrd="0" destOrd="0" presId="urn:microsoft.com/office/officeart/2005/8/layout/orgChart1"/>
    <dgm:cxn modelId="{FA25522E-ED66-480E-9129-DAFC615DEFEE}" type="presParOf" srcId="{09F6171A-8140-476F-9155-7C98BEA9691D}" destId="{15965508-2617-46C7-9420-DFC25A415507}" srcOrd="0" destOrd="0" presId="urn:microsoft.com/office/officeart/2005/8/layout/orgChart1"/>
    <dgm:cxn modelId="{A3B7462F-C69A-407E-B3C2-40DB425BCD20}" type="presParOf" srcId="{09F6171A-8140-476F-9155-7C98BEA9691D}" destId="{748BE562-BA12-495D-A9E8-E98950C1D2D4}" srcOrd="1" destOrd="0" presId="urn:microsoft.com/office/officeart/2005/8/layout/orgChart1"/>
    <dgm:cxn modelId="{88D5CEF7-9A6A-454C-9DD5-558DCC69C163}" type="presParOf" srcId="{78D3F8B7-ACC3-4D27-932C-86B13D9442AA}" destId="{51EDD9EB-0EE5-4030-A6CC-5F752F5118B0}" srcOrd="1" destOrd="0" presId="urn:microsoft.com/office/officeart/2005/8/layout/orgChart1"/>
    <dgm:cxn modelId="{C466C885-AFEF-4A43-94C6-F4AAA0265A13}" type="presParOf" srcId="{78D3F8B7-ACC3-4D27-932C-86B13D9442AA}" destId="{A925B56F-5411-43C2-94C5-C8B1C9542882}" srcOrd="2" destOrd="0" presId="urn:microsoft.com/office/officeart/2005/8/layout/orgChart1"/>
    <dgm:cxn modelId="{0787C125-CB0B-46BA-926C-5D4C120A6720}" type="presParOf" srcId="{1A2ABED8-A60E-4CFB-AF9F-01DA56FE7530}" destId="{46C2574B-C4A0-460C-BC54-B19A0BFDFEE0}" srcOrd="4" destOrd="0" presId="urn:microsoft.com/office/officeart/2005/8/layout/orgChart1"/>
    <dgm:cxn modelId="{FE43E37E-EEFA-487D-A461-5EAF4BE4E40E}" type="presParOf" srcId="{1A2ABED8-A60E-4CFB-AF9F-01DA56FE7530}" destId="{CCE2BB5B-2A1B-4F26-8138-5B5E43971F23}" srcOrd="5" destOrd="0" presId="urn:microsoft.com/office/officeart/2005/8/layout/orgChart1"/>
    <dgm:cxn modelId="{67B5D585-E6C3-41A7-B555-18FA591942C3}" type="presParOf" srcId="{CCE2BB5B-2A1B-4F26-8138-5B5E43971F23}" destId="{9B0A3B9C-2A56-49EB-A609-CDE2C143A793}" srcOrd="0" destOrd="0" presId="urn:microsoft.com/office/officeart/2005/8/layout/orgChart1"/>
    <dgm:cxn modelId="{E7886520-7139-4B05-97FB-0A0CB784D5BA}" type="presParOf" srcId="{9B0A3B9C-2A56-49EB-A609-CDE2C143A793}" destId="{1D92A776-659C-47CE-85A7-472CBD8BD80B}" srcOrd="0" destOrd="0" presId="urn:microsoft.com/office/officeart/2005/8/layout/orgChart1"/>
    <dgm:cxn modelId="{309427C5-8838-4A11-9F4F-B2072E00E398}" type="presParOf" srcId="{9B0A3B9C-2A56-49EB-A609-CDE2C143A793}" destId="{6A2E74A6-20E0-4C86-9511-41DA87B667CD}" srcOrd="1" destOrd="0" presId="urn:microsoft.com/office/officeart/2005/8/layout/orgChart1"/>
    <dgm:cxn modelId="{D27BBEC2-EFF9-489A-A11A-BF18236B9940}" type="presParOf" srcId="{CCE2BB5B-2A1B-4F26-8138-5B5E43971F23}" destId="{01462D8A-0729-4C1C-B506-505511262667}" srcOrd="1" destOrd="0" presId="urn:microsoft.com/office/officeart/2005/8/layout/orgChart1"/>
    <dgm:cxn modelId="{1CED88D0-E265-4CA1-A99B-951458C5B114}" type="presParOf" srcId="{CCE2BB5B-2A1B-4F26-8138-5B5E43971F23}" destId="{43AE3D4C-A6AB-4FEF-A628-114AE1D02AFD}" srcOrd="2" destOrd="0" presId="urn:microsoft.com/office/officeart/2005/8/layout/orgChart1"/>
    <dgm:cxn modelId="{56F9EDBD-4140-43C7-B3E1-96B4CDDE1788}" type="presParOf" srcId="{1A2ABED8-A60E-4CFB-AF9F-01DA56FE7530}" destId="{60D99FF4-5FCE-468E-B352-2CDA5E3638C8}" srcOrd="6" destOrd="0" presId="urn:microsoft.com/office/officeart/2005/8/layout/orgChart1"/>
    <dgm:cxn modelId="{71CC06B2-D6D9-4054-99B1-C07D0B269DBE}" type="presParOf" srcId="{1A2ABED8-A60E-4CFB-AF9F-01DA56FE7530}" destId="{29A33FFF-EDE4-46B3-854C-1A37DACCCAE2}" srcOrd="7" destOrd="0" presId="urn:microsoft.com/office/officeart/2005/8/layout/orgChart1"/>
    <dgm:cxn modelId="{C05E817C-B84B-40F6-A7CD-58FD53B8C97A}" type="presParOf" srcId="{29A33FFF-EDE4-46B3-854C-1A37DACCCAE2}" destId="{68AB325C-1281-409D-9453-D48B11B9157A}" srcOrd="0" destOrd="0" presId="urn:microsoft.com/office/officeart/2005/8/layout/orgChart1"/>
    <dgm:cxn modelId="{A6A6C043-E187-4479-B4BD-E820DEA43C73}" type="presParOf" srcId="{68AB325C-1281-409D-9453-D48B11B9157A}" destId="{E95E15A0-BE8D-4A2E-9621-1AAA7FFAC32F}" srcOrd="0" destOrd="0" presId="urn:microsoft.com/office/officeart/2005/8/layout/orgChart1"/>
    <dgm:cxn modelId="{F60A783C-AEED-47D6-89C8-5C271CC223CF}" type="presParOf" srcId="{68AB325C-1281-409D-9453-D48B11B9157A}" destId="{130543A3-13FE-48C6-9090-9008ED728C4C}" srcOrd="1" destOrd="0" presId="urn:microsoft.com/office/officeart/2005/8/layout/orgChart1"/>
    <dgm:cxn modelId="{293F06AD-9DD6-4981-A057-481F9875E658}" type="presParOf" srcId="{29A33FFF-EDE4-46B3-854C-1A37DACCCAE2}" destId="{AE22FE8D-794D-4464-9C39-46DFDFE0746B}" srcOrd="1" destOrd="0" presId="urn:microsoft.com/office/officeart/2005/8/layout/orgChart1"/>
    <dgm:cxn modelId="{B2215106-00C7-4AE1-ADDF-5A25E80791BF}" type="presParOf" srcId="{29A33FFF-EDE4-46B3-854C-1A37DACCCAE2}" destId="{67BE7D0F-4233-4587-B99E-D7707EC2C35F}" srcOrd="2" destOrd="0" presId="urn:microsoft.com/office/officeart/2005/8/layout/orgChart1"/>
    <dgm:cxn modelId="{3BFBE675-4A84-47D1-AB35-C9D0ADDDCAA4}" type="presParOf" srcId="{1A2ABED8-A60E-4CFB-AF9F-01DA56FE7530}" destId="{92E78DBD-119A-46C2-BF42-DB37C030EABE}" srcOrd="8" destOrd="0" presId="urn:microsoft.com/office/officeart/2005/8/layout/orgChart1"/>
    <dgm:cxn modelId="{84897789-C11B-4AE2-A759-30E2B19B2FC2}" type="presParOf" srcId="{1A2ABED8-A60E-4CFB-AF9F-01DA56FE7530}" destId="{F2339F15-C6CE-4C03-8488-898F920B5C60}" srcOrd="9" destOrd="0" presId="urn:microsoft.com/office/officeart/2005/8/layout/orgChart1"/>
    <dgm:cxn modelId="{56EDFDEB-D516-4233-9FC2-F4C786A86957}" type="presParOf" srcId="{F2339F15-C6CE-4C03-8488-898F920B5C60}" destId="{7986567A-D166-40E5-8533-D782AE5284F0}" srcOrd="0" destOrd="0" presId="urn:microsoft.com/office/officeart/2005/8/layout/orgChart1"/>
    <dgm:cxn modelId="{CB37DABF-28B4-4F2B-AF9F-93121AA0537A}" type="presParOf" srcId="{7986567A-D166-40E5-8533-D782AE5284F0}" destId="{57C5FEEB-BFA0-40E7-8034-6CB9D46B195D}" srcOrd="0" destOrd="0" presId="urn:microsoft.com/office/officeart/2005/8/layout/orgChart1"/>
    <dgm:cxn modelId="{19DA6867-643C-419F-8490-CE10B0DD1D84}" type="presParOf" srcId="{7986567A-D166-40E5-8533-D782AE5284F0}" destId="{60254166-68E0-4390-9B7B-94B0C1D897AB}" srcOrd="1" destOrd="0" presId="urn:microsoft.com/office/officeart/2005/8/layout/orgChart1"/>
    <dgm:cxn modelId="{A7E767BF-3723-4F04-9AF0-C8D1ECBDA774}" type="presParOf" srcId="{F2339F15-C6CE-4C03-8488-898F920B5C60}" destId="{F64AD4CF-E965-42F6-806E-8D4FE7EA34CC}" srcOrd="1" destOrd="0" presId="urn:microsoft.com/office/officeart/2005/8/layout/orgChart1"/>
    <dgm:cxn modelId="{6E8ADA9B-AD3B-43BD-BFA9-029B880EDFC8}" type="presParOf" srcId="{F2339F15-C6CE-4C03-8488-898F920B5C60}" destId="{4C73D5BB-DF5F-4748-96F1-CC4C9AB4AF70}" srcOrd="2" destOrd="0" presId="urn:microsoft.com/office/officeart/2005/8/layout/orgChart1"/>
    <dgm:cxn modelId="{9BA9C6C7-F7BD-4C84-B88A-913C13A628BF}" type="presParOf" srcId="{1A2ABED8-A60E-4CFB-AF9F-01DA56FE7530}" destId="{76CF17F4-2FD3-4D81-BD4D-FF43894DB892}" srcOrd="10" destOrd="0" presId="urn:microsoft.com/office/officeart/2005/8/layout/orgChart1"/>
    <dgm:cxn modelId="{0D447127-3BB4-4E08-A47D-F144C05C0475}" type="presParOf" srcId="{1A2ABED8-A60E-4CFB-AF9F-01DA56FE7530}" destId="{82C80C95-5951-4EE5-B106-4C182F39AA6E}" srcOrd="11" destOrd="0" presId="urn:microsoft.com/office/officeart/2005/8/layout/orgChart1"/>
    <dgm:cxn modelId="{E3A05309-1BD2-41C5-9F8D-4DCF7D1BA058}" type="presParOf" srcId="{82C80C95-5951-4EE5-B106-4C182F39AA6E}" destId="{8830ECE7-3787-49D3-8B70-AA0F995F8B5D}" srcOrd="0" destOrd="0" presId="urn:microsoft.com/office/officeart/2005/8/layout/orgChart1"/>
    <dgm:cxn modelId="{04EA7EF2-19E7-4149-87A3-871E9B2A61F2}" type="presParOf" srcId="{8830ECE7-3787-49D3-8B70-AA0F995F8B5D}" destId="{174E596B-C4A0-4DF4-B1B9-CC5A5768654E}" srcOrd="0" destOrd="0" presId="urn:microsoft.com/office/officeart/2005/8/layout/orgChart1"/>
    <dgm:cxn modelId="{3B726F5E-C4D2-4DD6-9DDE-CF57579356C3}" type="presParOf" srcId="{8830ECE7-3787-49D3-8B70-AA0F995F8B5D}" destId="{6957D0A0-CB0B-4703-908A-E19C77F9E057}" srcOrd="1" destOrd="0" presId="urn:microsoft.com/office/officeart/2005/8/layout/orgChart1"/>
    <dgm:cxn modelId="{790260C7-15DE-43DC-ACEB-FFF11244EE3B}" type="presParOf" srcId="{82C80C95-5951-4EE5-B106-4C182F39AA6E}" destId="{BF6A3DE6-4ACD-4EF6-86C9-3BAB02548888}" srcOrd="1" destOrd="0" presId="urn:microsoft.com/office/officeart/2005/8/layout/orgChart1"/>
    <dgm:cxn modelId="{B16D3E86-7F9E-495E-8AE6-40B89C1936B1}" type="presParOf" srcId="{82C80C95-5951-4EE5-B106-4C182F39AA6E}" destId="{8204B8E8-DD1C-429D-96DE-5609A5136ECE}" srcOrd="2" destOrd="0" presId="urn:microsoft.com/office/officeart/2005/8/layout/orgChart1"/>
    <dgm:cxn modelId="{4298F90C-94DC-432C-9333-AC747A4A86FF}" type="presParOf" srcId="{0A8F2C3D-52E1-4AB8-A404-C83993FF5B52}" destId="{2D49CBF4-FD07-47D8-89AF-8E483F55EE17}" srcOrd="2" destOrd="0" presId="urn:microsoft.com/office/officeart/2005/8/layout/orgChart1"/>
    <dgm:cxn modelId="{D9B9A5DA-C881-4C51-805B-3D544BFE43C7}" type="presParOf" srcId="{2D49CBF4-FD07-47D8-89AF-8E483F55EE17}" destId="{E241CBAC-A364-41F1-85FC-EE3541E5F65A}" srcOrd="0" destOrd="0" presId="urn:microsoft.com/office/officeart/2005/8/layout/orgChart1"/>
    <dgm:cxn modelId="{3D4C3C3F-41C7-4FCA-8817-9369870A4641}" type="presParOf" srcId="{2D49CBF4-FD07-47D8-89AF-8E483F55EE17}" destId="{2AC060FD-45BD-49A7-8797-835F27C67DE8}" srcOrd="1" destOrd="0" presId="urn:microsoft.com/office/officeart/2005/8/layout/orgChart1"/>
    <dgm:cxn modelId="{6252024A-8833-4F97-971B-2E47B3FA71E7}" type="presParOf" srcId="{2AC060FD-45BD-49A7-8797-835F27C67DE8}" destId="{4E3AAB47-4E8E-4D69-A8C9-FDFD114DD845}" srcOrd="0" destOrd="0" presId="urn:microsoft.com/office/officeart/2005/8/layout/orgChart1"/>
    <dgm:cxn modelId="{0B3C2CC1-B2BF-4D2C-96E0-557C85580FB5}" type="presParOf" srcId="{4E3AAB47-4E8E-4D69-A8C9-FDFD114DD845}" destId="{7DFFD8DA-2CD1-472B-ABE8-A0A2DC64FAF3}" srcOrd="0" destOrd="0" presId="urn:microsoft.com/office/officeart/2005/8/layout/orgChart1"/>
    <dgm:cxn modelId="{D0A8E4B6-53D5-4BDB-B528-45A9022186F2}" type="presParOf" srcId="{4E3AAB47-4E8E-4D69-A8C9-FDFD114DD845}" destId="{7F03B1B0-94E9-4375-8BE0-A02FE4635831}" srcOrd="1" destOrd="0" presId="urn:microsoft.com/office/officeart/2005/8/layout/orgChart1"/>
    <dgm:cxn modelId="{391C72FA-B67C-4394-92B3-7425F53DB22F}" type="presParOf" srcId="{2AC060FD-45BD-49A7-8797-835F27C67DE8}" destId="{88D16658-3C69-4FF9-A4EE-1801BD16AE9D}" srcOrd="1" destOrd="0" presId="urn:microsoft.com/office/officeart/2005/8/layout/orgChart1"/>
    <dgm:cxn modelId="{19F7B5A5-657B-41E2-B316-D71E38F8C2A0}" type="presParOf" srcId="{2AC060FD-45BD-49A7-8797-835F27C67DE8}" destId="{044F3D27-A371-4139-A80C-47BE62B7D162}" srcOrd="2" destOrd="0" presId="urn:microsoft.com/office/officeart/2005/8/layout/orgChart1"/>
    <dgm:cxn modelId="{DC3A562B-F558-44DD-963A-7F4D5CD3F374}" type="presParOf" srcId="{2D49CBF4-FD07-47D8-89AF-8E483F55EE17}" destId="{385DE0BB-6FF3-4BC7-BE57-EA40C2D72688}" srcOrd="2" destOrd="0" presId="urn:microsoft.com/office/officeart/2005/8/layout/orgChart1"/>
    <dgm:cxn modelId="{AB31BF78-5768-4D6F-92B2-2FC01046144E}" type="presParOf" srcId="{2D49CBF4-FD07-47D8-89AF-8E483F55EE17}" destId="{A58070AF-640D-4F60-8A61-315F2A06BCDB}" srcOrd="3" destOrd="0" presId="urn:microsoft.com/office/officeart/2005/8/layout/orgChart1"/>
    <dgm:cxn modelId="{9B72EECB-0764-4C09-B581-AB9B8DE8EB0C}" type="presParOf" srcId="{A58070AF-640D-4F60-8A61-315F2A06BCDB}" destId="{45AA7D9A-FF7B-4634-9FEA-0CA4C09E6C5B}" srcOrd="0" destOrd="0" presId="urn:microsoft.com/office/officeart/2005/8/layout/orgChart1"/>
    <dgm:cxn modelId="{A2EDFE7B-0D09-492C-89D3-1436580B3437}" type="presParOf" srcId="{45AA7D9A-FF7B-4634-9FEA-0CA4C09E6C5B}" destId="{703121F4-5EE1-4CF1-9666-C669471031B9}" srcOrd="0" destOrd="0" presId="urn:microsoft.com/office/officeart/2005/8/layout/orgChart1"/>
    <dgm:cxn modelId="{0FB63AE2-22F6-46AE-9DF2-E3E8DF20F2BA}" type="presParOf" srcId="{45AA7D9A-FF7B-4634-9FEA-0CA4C09E6C5B}" destId="{30A83E5D-2F21-455F-AFE6-1C613F70E926}" srcOrd="1" destOrd="0" presId="urn:microsoft.com/office/officeart/2005/8/layout/orgChart1"/>
    <dgm:cxn modelId="{03102669-CEA9-4E6B-885A-379ACF7AC0BD}" type="presParOf" srcId="{A58070AF-640D-4F60-8A61-315F2A06BCDB}" destId="{C05A92F2-4430-441B-B71D-170548005DF8}" srcOrd="1" destOrd="0" presId="urn:microsoft.com/office/officeart/2005/8/layout/orgChart1"/>
    <dgm:cxn modelId="{FBB43307-FB89-4C1E-AAD4-DBE020F028B4}" type="presParOf" srcId="{A58070AF-640D-4F60-8A61-315F2A06BCDB}" destId="{6B873E37-9139-48F8-839A-AC37212A925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F3C4C2-1C55-4DBC-BB2D-254D5E41664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de-DE"/>
        </a:p>
      </dgm:t>
    </dgm:pt>
    <dgm:pt modelId="{D7D41A3D-5804-4EF6-8A4F-87871BF2ADDE}">
      <dgm:prSet phldrT="[Text]" custT="1"/>
      <dgm:spPr>
        <a:noFill/>
        <a:ln>
          <a:solidFill>
            <a:schemeClr val="tx1"/>
          </a:solidFill>
        </a:ln>
      </dgm:spPr>
      <dgm:t>
        <a:bodyPr/>
        <a:lstStyle/>
        <a:p>
          <a:r>
            <a:rPr lang="de-DE" sz="1800" b="1" dirty="0">
              <a:solidFill>
                <a:schemeClr val="tx1"/>
              </a:solidFill>
            </a:rPr>
            <a:t>Elitegymnasium „Las </a:t>
          </a:r>
          <a:r>
            <a:rPr lang="de-DE" sz="1800" b="1" dirty="0" err="1">
              <a:solidFill>
                <a:schemeClr val="tx1"/>
              </a:solidFill>
            </a:rPr>
            <a:t>Encinas</a:t>
          </a:r>
          <a:r>
            <a:rPr lang="de-DE" sz="1400" b="1" dirty="0">
              <a:solidFill>
                <a:schemeClr val="tx1"/>
              </a:solidFill>
            </a:rPr>
            <a:t>“</a:t>
          </a:r>
        </a:p>
      </dgm:t>
    </dgm:pt>
    <dgm:pt modelId="{C9ADC032-0ABA-4703-9366-82F8680852DB}" type="parTrans" cxnId="{8101C4ED-D136-4E62-8CAA-2DB16DA5EA89}">
      <dgm:prSet/>
      <dgm:spPr/>
      <dgm:t>
        <a:bodyPr/>
        <a:lstStyle/>
        <a:p>
          <a:endParaRPr lang="de-DE"/>
        </a:p>
      </dgm:t>
    </dgm:pt>
    <dgm:pt modelId="{BCA61B79-9454-4B47-8D01-B2F65E97FD12}" type="sibTrans" cxnId="{8101C4ED-D136-4E62-8CAA-2DB16DA5EA89}">
      <dgm:prSet/>
      <dgm:spPr/>
      <dgm:t>
        <a:bodyPr/>
        <a:lstStyle/>
        <a:p>
          <a:endParaRPr lang="de-DE"/>
        </a:p>
      </dgm:t>
    </dgm:pt>
    <dgm:pt modelId="{087DF2E8-F710-4952-B9DA-676716237C06}" type="asst">
      <dgm:prSet phldrT="[Text]" custT="1"/>
      <dgm:spPr>
        <a:blipFill rotWithShape="0">
          <a:blip xmlns:r="http://schemas.openxmlformats.org/officeDocument/2006/relationships" r:embed="rId1">
            <a:extLst>
              <a:ext uri="{28A0092B-C50C-407E-A947-70E740481C1C}">
                <a14:useLocalDpi xmlns:a14="http://schemas.microsoft.com/office/drawing/2010/main" val="0"/>
              </a:ext>
            </a:extLst>
          </a:blip>
          <a:srcRect/>
          <a:stretch>
            <a:fillRect t="-20000" b="-20000"/>
          </a:stretch>
        </a:blipFill>
      </dgm:spPr>
      <dgm:t>
        <a:bodyPr/>
        <a:lstStyle/>
        <a:p>
          <a:endParaRPr lang="de-DE" sz="900" dirty="0"/>
        </a:p>
        <a:p>
          <a:endParaRPr lang="de-DE" sz="900" dirty="0"/>
        </a:p>
        <a:p>
          <a:endParaRPr lang="de-DE" sz="900" dirty="0"/>
        </a:p>
        <a:p>
          <a:endParaRPr lang="de-DE" sz="900" dirty="0"/>
        </a:p>
        <a:p>
          <a:endParaRPr lang="de-DE" sz="900" dirty="0"/>
        </a:p>
        <a:p>
          <a:endParaRPr lang="de-DE" sz="900" dirty="0"/>
        </a:p>
        <a:p>
          <a:r>
            <a:rPr lang="de-DE" sz="1200" dirty="0"/>
            <a:t>Martín (Lehrer)</a:t>
          </a:r>
          <a:r>
            <a:rPr lang="de-DE" sz="900" dirty="0"/>
            <a:t> </a:t>
          </a:r>
        </a:p>
      </dgm:t>
    </dgm:pt>
    <dgm:pt modelId="{2B9A50DD-D17D-4867-8E7E-E61B7FF4C65A}" type="parTrans" cxnId="{154DC9C7-8C29-4CB8-BB8E-6BF944829A28}">
      <dgm:prSet/>
      <dgm:spPr/>
      <dgm:t>
        <a:bodyPr/>
        <a:lstStyle/>
        <a:p>
          <a:endParaRPr lang="de-DE"/>
        </a:p>
      </dgm:t>
    </dgm:pt>
    <dgm:pt modelId="{CC30FB0A-A9CA-41FB-A169-057EBA6D1158}" type="sibTrans" cxnId="{154DC9C7-8C29-4CB8-BB8E-6BF944829A28}">
      <dgm:prSet/>
      <dgm:spPr/>
      <dgm:t>
        <a:bodyPr/>
        <a:lstStyle/>
        <a:p>
          <a:endParaRPr lang="de-DE"/>
        </a:p>
      </dgm:t>
    </dgm:pt>
    <dgm:pt modelId="{8BF35D93-8939-4F56-997F-42B8D1C0F12B}">
      <dgm:prSet phldrT="[Text]" custT="1"/>
      <dgm:spPr>
        <a:blipFill rotWithShape="0">
          <a:blip xmlns:r="http://schemas.openxmlformats.org/officeDocument/2006/relationships" r:embed="rId2">
            <a:extLst>
              <a:ext uri="{28A0092B-C50C-407E-A947-70E740481C1C}">
                <a14:useLocalDpi xmlns:a14="http://schemas.microsoft.com/office/drawing/2010/main" val="0"/>
              </a:ext>
            </a:extLst>
          </a:blip>
          <a:srcRect/>
          <a:stretch>
            <a:fillRect t="-8000" b="-8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Samuel</a:t>
          </a:r>
          <a:endParaRPr lang="de-DE" sz="800" dirty="0"/>
        </a:p>
      </dgm:t>
    </dgm:pt>
    <dgm:pt modelId="{B7DF94BB-96F5-4399-B469-545198840357}" type="parTrans" cxnId="{F423EDF4-BAAF-46F0-B924-47896C15F8B3}">
      <dgm:prSet/>
      <dgm:spPr/>
      <dgm:t>
        <a:bodyPr/>
        <a:lstStyle/>
        <a:p>
          <a:endParaRPr lang="de-DE">
            <a:solidFill>
              <a:schemeClr val="tx1"/>
            </a:solidFill>
          </a:endParaRPr>
        </a:p>
      </dgm:t>
    </dgm:pt>
    <dgm:pt modelId="{87C74171-7ED1-4089-AAD5-427BF024A01E}" type="sibTrans" cxnId="{F423EDF4-BAAF-46F0-B924-47896C15F8B3}">
      <dgm:prSet/>
      <dgm:spPr/>
      <dgm:t>
        <a:bodyPr/>
        <a:lstStyle/>
        <a:p>
          <a:endParaRPr lang="de-DE"/>
        </a:p>
      </dgm:t>
    </dgm:pt>
    <dgm:pt modelId="{3E819310-C97D-4CF6-B89A-0F8DE69E88E4}">
      <dgm:prSet phldrT="[Text]" custT="1"/>
      <dgm:spPr>
        <a:blipFill rotWithShape="0">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Christian</a:t>
          </a:r>
        </a:p>
      </dgm:t>
    </dgm:pt>
    <dgm:pt modelId="{3EED6F4B-AA05-4F30-A084-DBE228E2454D}" type="parTrans" cxnId="{30AD6FC6-6BF7-4D46-B6FE-DFD32C4BFA0E}">
      <dgm:prSet/>
      <dgm:spPr/>
      <dgm:t>
        <a:bodyPr/>
        <a:lstStyle/>
        <a:p>
          <a:endParaRPr lang="de-DE"/>
        </a:p>
      </dgm:t>
    </dgm:pt>
    <dgm:pt modelId="{F166326F-6A6B-4DB6-8DE2-03D46CD201CC}" type="sibTrans" cxnId="{30AD6FC6-6BF7-4D46-B6FE-DFD32C4BFA0E}">
      <dgm:prSet/>
      <dgm:spPr/>
      <dgm:t>
        <a:bodyPr/>
        <a:lstStyle/>
        <a:p>
          <a:endParaRPr lang="de-DE"/>
        </a:p>
      </dgm:t>
    </dgm:pt>
    <dgm:pt modelId="{68767AB8-B750-49B3-9113-DA8AD6C4A44D}">
      <dgm:prSet phldrT="[Text]" custT="1"/>
      <dgm:spPr>
        <a:blipFill rotWithShape="0">
          <a:blip xmlns:r="http://schemas.openxmlformats.org/officeDocument/2006/relationships" r:embed="rId4">
            <a:extLst>
              <a:ext uri="{28A0092B-C50C-407E-A947-70E740481C1C}">
                <a14:useLocalDpi xmlns:a14="http://schemas.microsoft.com/office/drawing/2010/main" val="0"/>
              </a:ext>
            </a:extLst>
          </a:blip>
          <a:srcRect/>
          <a:stretch>
            <a:fillRect l="-4000" r="-4000"/>
          </a:stretch>
        </a:blipFill>
        <a:ln w="38100">
          <a:solidFill>
            <a:srgbClr val="FF0000"/>
          </a:solidFill>
        </a:ln>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Nadia</a:t>
          </a:r>
        </a:p>
      </dgm:t>
    </dgm:pt>
    <dgm:pt modelId="{8AE050C3-451B-4158-94EB-E1431EC69450}" type="parTrans" cxnId="{7D55BD0E-A94B-46CE-9EA5-4B8514AE7BD8}">
      <dgm:prSet/>
      <dgm:spPr/>
      <dgm:t>
        <a:bodyPr/>
        <a:lstStyle/>
        <a:p>
          <a:endParaRPr lang="de-DE"/>
        </a:p>
      </dgm:t>
    </dgm:pt>
    <dgm:pt modelId="{AEDEF223-D9F1-4ECD-814A-C2AA5ABFD2DF}" type="sibTrans" cxnId="{7D55BD0E-A94B-46CE-9EA5-4B8514AE7BD8}">
      <dgm:prSet/>
      <dgm:spPr/>
      <dgm:t>
        <a:bodyPr/>
        <a:lstStyle/>
        <a:p>
          <a:endParaRPr lang="de-DE"/>
        </a:p>
      </dgm:t>
    </dgm:pt>
    <dgm:pt modelId="{7C65AB05-76EF-403B-A671-0619870814A9}" type="asst">
      <dgm:prSet phldrT="[Text]" custT="1"/>
      <dgm:spPr>
        <a:blipFill rotWithShape="0">
          <a:blip xmlns:r="http://schemas.openxmlformats.org/officeDocument/2006/relationships" r:embed="rId5">
            <a:extLst>
              <a:ext uri="{28A0092B-C50C-407E-A947-70E740481C1C}">
                <a14:useLocalDpi xmlns:a14="http://schemas.microsoft.com/office/drawing/2010/main" val="0"/>
              </a:ext>
            </a:extLst>
          </a:blip>
          <a:srcRect/>
          <a:stretch>
            <a:fillRect l="-13000" r="-13000"/>
          </a:stretch>
        </a:blipFill>
        <a:ln w="38100">
          <a:solidFill>
            <a:srgbClr val="FF0000"/>
          </a:solidFill>
        </a:ln>
      </dgm:spPr>
      <dgm:t>
        <a:bodyPr/>
        <a:lstStyle/>
        <a:p>
          <a:endParaRPr lang="de-DE" sz="800" dirty="0"/>
        </a:p>
        <a:p>
          <a:endParaRPr lang="de-DE" sz="800" dirty="0"/>
        </a:p>
        <a:p>
          <a:endParaRPr lang="de-DE" sz="800" dirty="0"/>
        </a:p>
        <a:p>
          <a:endParaRPr lang="de-DE" sz="800" dirty="0"/>
        </a:p>
        <a:p>
          <a:endParaRPr lang="de-DE" sz="800" dirty="0"/>
        </a:p>
        <a:p>
          <a:endParaRPr lang="de-DE" sz="800" dirty="0"/>
        </a:p>
        <a:p>
          <a:r>
            <a:rPr lang="de-DE" sz="1200" dirty="0"/>
            <a:t>Azucena (Schulleiterin)</a:t>
          </a:r>
        </a:p>
      </dgm:t>
    </dgm:pt>
    <dgm:pt modelId="{1DE4F91F-359C-4C2D-BB27-75BDF46AF129}" type="parTrans" cxnId="{7E95499D-F6DB-472B-834A-E94494109C7C}">
      <dgm:prSet/>
      <dgm:spPr/>
      <dgm:t>
        <a:bodyPr/>
        <a:lstStyle/>
        <a:p>
          <a:endParaRPr lang="de-DE"/>
        </a:p>
      </dgm:t>
    </dgm:pt>
    <dgm:pt modelId="{F39F9019-FA06-4020-B676-0A5D34B4D288}" type="sibTrans" cxnId="{7E95499D-F6DB-472B-834A-E94494109C7C}">
      <dgm:prSet/>
      <dgm:spPr/>
      <dgm:t>
        <a:bodyPr/>
        <a:lstStyle/>
        <a:p>
          <a:endParaRPr lang="de-DE"/>
        </a:p>
      </dgm:t>
    </dgm:pt>
    <dgm:pt modelId="{F99D5D22-50CC-4D59-A5AC-2AC8FAA04278}">
      <dgm:prSet phldrT="[Text]" custT="1"/>
      <dgm:spPr>
        <a:blipFill rotWithShape="0">
          <a:blip xmlns:r="http://schemas.openxmlformats.org/officeDocument/2006/relationships" r:embed="rId6">
            <a:extLst>
              <a:ext uri="{28A0092B-C50C-407E-A947-70E740481C1C}">
                <a14:useLocalDpi xmlns:a14="http://schemas.microsoft.com/office/drawing/2010/main" val="0"/>
              </a:ext>
            </a:extLst>
          </a:blip>
          <a:srcRect/>
          <a:stretch>
            <a:fillRect l="-7000" r="-7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Guzmán</a:t>
          </a:r>
        </a:p>
      </dgm:t>
    </dgm:pt>
    <dgm:pt modelId="{39BF6286-4888-4D5F-A898-F2EC555988E9}" type="parTrans" cxnId="{1C8BA033-5394-48AF-8428-F924C4E90DDD}">
      <dgm:prSet/>
      <dgm:spPr/>
      <dgm:t>
        <a:bodyPr/>
        <a:lstStyle/>
        <a:p>
          <a:endParaRPr lang="de-DE"/>
        </a:p>
      </dgm:t>
    </dgm:pt>
    <dgm:pt modelId="{8DAA14D0-4366-4AB0-9DCC-BA9919BAA4EE}" type="sibTrans" cxnId="{1C8BA033-5394-48AF-8428-F924C4E90DDD}">
      <dgm:prSet/>
      <dgm:spPr/>
      <dgm:t>
        <a:bodyPr/>
        <a:lstStyle/>
        <a:p>
          <a:endParaRPr lang="de-DE"/>
        </a:p>
      </dgm:t>
    </dgm:pt>
    <dgm:pt modelId="{09282A06-1C25-4E51-B79E-4A551D2D9B4C}">
      <dgm:prSet phldrT="[Text]" custT="1"/>
      <dgm:spPr>
        <a:blipFill rotWithShape="0">
          <a:blip xmlns:r="http://schemas.openxmlformats.org/officeDocument/2006/relationships" r:embed="rId7">
            <a:extLst>
              <a:ext uri="{28A0092B-C50C-407E-A947-70E740481C1C}">
                <a14:useLocalDpi xmlns:a14="http://schemas.microsoft.com/office/drawing/2010/main" val="0"/>
              </a:ext>
            </a:extLst>
          </a:blip>
          <a:srcRect/>
          <a:stretch>
            <a:fillRect l="-2000" r="-2000"/>
          </a:stretch>
        </a:blipFill>
      </dgm:spPr>
      <dgm:t>
        <a:bodyPr/>
        <a:lstStyle/>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endParaRPr lang="de-DE" sz="800" dirty="0"/>
        </a:p>
        <a:p>
          <a:r>
            <a:rPr lang="de-DE" sz="1200" dirty="0"/>
            <a:t>Carla</a:t>
          </a:r>
        </a:p>
      </dgm:t>
    </dgm:pt>
    <dgm:pt modelId="{8B041FC8-13D9-4847-9D2D-29AFCC4C3257}" type="parTrans" cxnId="{6743872C-679D-487C-8EE1-2001D8A31737}">
      <dgm:prSet/>
      <dgm:spPr/>
      <dgm:t>
        <a:bodyPr/>
        <a:lstStyle/>
        <a:p>
          <a:endParaRPr lang="de-DE"/>
        </a:p>
      </dgm:t>
    </dgm:pt>
    <dgm:pt modelId="{0CA19208-9FCA-44F7-B27D-788558D635EA}" type="sibTrans" cxnId="{6743872C-679D-487C-8EE1-2001D8A31737}">
      <dgm:prSet/>
      <dgm:spPr/>
      <dgm:t>
        <a:bodyPr/>
        <a:lstStyle/>
        <a:p>
          <a:endParaRPr lang="de-DE"/>
        </a:p>
      </dgm:t>
    </dgm:pt>
    <dgm:pt modelId="{22451027-89BD-4EA1-A3AB-CD21371A6F1F}">
      <dgm:prSet phldrT="[Text]" custT="1"/>
      <dgm:spPr>
        <a:blipFill rotWithShape="0">
          <a:blip xmlns:r="http://schemas.openxmlformats.org/officeDocument/2006/relationships" r:embed="rId8">
            <a:extLst>
              <a:ext uri="{28A0092B-C50C-407E-A947-70E740481C1C}">
                <a14:useLocalDpi xmlns:a14="http://schemas.microsoft.com/office/drawing/2010/main" val="0"/>
              </a:ext>
            </a:extLst>
          </a:blip>
          <a:srcRect/>
          <a:stretch>
            <a:fillRect l="-6000" r="-6000"/>
          </a:stretch>
        </a:blipFill>
      </dgm:spPr>
      <dgm:t>
        <a:bodyPr/>
        <a:lstStyle/>
        <a:p>
          <a:endParaRPr lang="de-DE" sz="1800" dirty="0"/>
        </a:p>
        <a:p>
          <a:endParaRPr lang="de-DE" sz="1800" dirty="0"/>
        </a:p>
        <a:p>
          <a:endParaRPr lang="de-DE" sz="1800" dirty="0"/>
        </a:p>
        <a:p>
          <a:endParaRPr lang="de-DE" sz="1800" dirty="0"/>
        </a:p>
        <a:p>
          <a:r>
            <a:rPr lang="de-DE" sz="1200" dirty="0"/>
            <a:t>Lucrecia</a:t>
          </a:r>
        </a:p>
      </dgm:t>
    </dgm:pt>
    <dgm:pt modelId="{43D44191-6AE0-4952-9C79-C2563B078FED}" type="parTrans" cxnId="{A88DCFCC-4CB6-4185-980C-09F743354B87}">
      <dgm:prSet/>
      <dgm:spPr/>
      <dgm:t>
        <a:bodyPr/>
        <a:lstStyle/>
        <a:p>
          <a:endParaRPr lang="de-DE"/>
        </a:p>
      </dgm:t>
    </dgm:pt>
    <dgm:pt modelId="{2FB5C0D1-10E2-4477-B59F-88671824B8F3}" type="sibTrans" cxnId="{A88DCFCC-4CB6-4185-980C-09F743354B87}">
      <dgm:prSet/>
      <dgm:spPr/>
      <dgm:t>
        <a:bodyPr/>
        <a:lstStyle/>
        <a:p>
          <a:endParaRPr lang="de-DE"/>
        </a:p>
      </dgm:t>
    </dgm:pt>
    <dgm:pt modelId="{60878ADF-AAB3-4BF4-A561-BDB5CB8E2878}" type="pres">
      <dgm:prSet presAssocID="{02F3C4C2-1C55-4DBC-BB2D-254D5E416642}" presName="hierChild1" presStyleCnt="0">
        <dgm:presLayoutVars>
          <dgm:orgChart val="1"/>
          <dgm:chPref val="1"/>
          <dgm:dir/>
          <dgm:animOne val="branch"/>
          <dgm:animLvl val="lvl"/>
          <dgm:resizeHandles/>
        </dgm:presLayoutVars>
      </dgm:prSet>
      <dgm:spPr/>
    </dgm:pt>
    <dgm:pt modelId="{0A8F2C3D-52E1-4AB8-A404-C83993FF5B52}" type="pres">
      <dgm:prSet presAssocID="{D7D41A3D-5804-4EF6-8A4F-87871BF2ADDE}" presName="hierRoot1" presStyleCnt="0">
        <dgm:presLayoutVars>
          <dgm:hierBranch val="init"/>
        </dgm:presLayoutVars>
      </dgm:prSet>
      <dgm:spPr/>
    </dgm:pt>
    <dgm:pt modelId="{EFCED54E-2199-4BAC-9FBE-82F09B78E8F6}" type="pres">
      <dgm:prSet presAssocID="{D7D41A3D-5804-4EF6-8A4F-87871BF2ADDE}" presName="rootComposite1" presStyleCnt="0"/>
      <dgm:spPr/>
    </dgm:pt>
    <dgm:pt modelId="{EFBF006A-712C-49EF-852D-478D0D46D7A0}" type="pres">
      <dgm:prSet presAssocID="{D7D41A3D-5804-4EF6-8A4F-87871BF2ADDE}" presName="rootText1" presStyleLbl="node0" presStyleIdx="0" presStyleCnt="1" custScaleX="361190" custScaleY="98631" custLinFactNeighborX="2658" custLinFactNeighborY="-98164">
        <dgm:presLayoutVars>
          <dgm:chPref val="3"/>
        </dgm:presLayoutVars>
      </dgm:prSet>
      <dgm:spPr/>
    </dgm:pt>
    <dgm:pt modelId="{82F859F9-32C1-4588-964D-F7DBC9FBC5C5}" type="pres">
      <dgm:prSet presAssocID="{D7D41A3D-5804-4EF6-8A4F-87871BF2ADDE}" presName="rootConnector1" presStyleLbl="node1" presStyleIdx="0" presStyleCnt="0"/>
      <dgm:spPr/>
    </dgm:pt>
    <dgm:pt modelId="{1A2ABED8-A60E-4CFB-AF9F-01DA56FE7530}" type="pres">
      <dgm:prSet presAssocID="{D7D41A3D-5804-4EF6-8A4F-87871BF2ADDE}" presName="hierChild2" presStyleCnt="0"/>
      <dgm:spPr/>
    </dgm:pt>
    <dgm:pt modelId="{D7BE5873-517D-4582-B317-CBEC2DBAB7F8}" type="pres">
      <dgm:prSet presAssocID="{B7DF94BB-96F5-4399-B469-545198840357}" presName="Name37" presStyleLbl="parChTrans1D2" presStyleIdx="0" presStyleCnt="8"/>
      <dgm:spPr/>
    </dgm:pt>
    <dgm:pt modelId="{3C8DDBA0-4A18-4FCF-96AD-2D8721E9EB8C}" type="pres">
      <dgm:prSet presAssocID="{8BF35D93-8939-4F56-997F-42B8D1C0F12B}" presName="hierRoot2" presStyleCnt="0">
        <dgm:presLayoutVars>
          <dgm:hierBranch val="init"/>
        </dgm:presLayoutVars>
      </dgm:prSet>
      <dgm:spPr/>
    </dgm:pt>
    <dgm:pt modelId="{2EDE390A-D784-4D69-8C07-DA870FD447CB}" type="pres">
      <dgm:prSet presAssocID="{8BF35D93-8939-4F56-997F-42B8D1C0F12B}" presName="rootComposite" presStyleCnt="0"/>
      <dgm:spPr/>
    </dgm:pt>
    <dgm:pt modelId="{083E212E-B8B9-4262-84AD-ACFC47287414}" type="pres">
      <dgm:prSet presAssocID="{8BF35D93-8939-4F56-997F-42B8D1C0F12B}" presName="rootText" presStyleLbl="node2" presStyleIdx="0" presStyleCnt="6" custScaleX="158227" custScaleY="342810">
        <dgm:presLayoutVars>
          <dgm:chPref val="3"/>
        </dgm:presLayoutVars>
      </dgm:prSet>
      <dgm:spPr/>
    </dgm:pt>
    <dgm:pt modelId="{A9430801-50B7-415E-AB89-AB6CB6DD85DE}" type="pres">
      <dgm:prSet presAssocID="{8BF35D93-8939-4F56-997F-42B8D1C0F12B}" presName="rootConnector" presStyleLbl="node2" presStyleIdx="0" presStyleCnt="6"/>
      <dgm:spPr/>
    </dgm:pt>
    <dgm:pt modelId="{86FF1F51-F0E3-4746-86D0-6FD64B118F90}" type="pres">
      <dgm:prSet presAssocID="{8BF35D93-8939-4F56-997F-42B8D1C0F12B}" presName="hierChild4" presStyleCnt="0"/>
      <dgm:spPr/>
    </dgm:pt>
    <dgm:pt modelId="{5AB96216-6B0A-478A-9EB8-70A7EDC947CF}" type="pres">
      <dgm:prSet presAssocID="{8BF35D93-8939-4F56-997F-42B8D1C0F12B}" presName="hierChild5" presStyleCnt="0"/>
      <dgm:spPr/>
    </dgm:pt>
    <dgm:pt modelId="{BE7482FD-654C-4A1D-806D-D2F52973DB4B}" type="pres">
      <dgm:prSet presAssocID="{3EED6F4B-AA05-4F30-A084-DBE228E2454D}" presName="Name37" presStyleLbl="parChTrans1D2" presStyleIdx="1" presStyleCnt="8"/>
      <dgm:spPr/>
    </dgm:pt>
    <dgm:pt modelId="{78D3F8B7-ACC3-4D27-932C-86B13D9442AA}" type="pres">
      <dgm:prSet presAssocID="{3E819310-C97D-4CF6-B89A-0F8DE69E88E4}" presName="hierRoot2" presStyleCnt="0">
        <dgm:presLayoutVars>
          <dgm:hierBranch val="init"/>
        </dgm:presLayoutVars>
      </dgm:prSet>
      <dgm:spPr/>
    </dgm:pt>
    <dgm:pt modelId="{09F6171A-8140-476F-9155-7C98BEA9691D}" type="pres">
      <dgm:prSet presAssocID="{3E819310-C97D-4CF6-B89A-0F8DE69E88E4}" presName="rootComposite" presStyleCnt="0"/>
      <dgm:spPr/>
    </dgm:pt>
    <dgm:pt modelId="{15965508-2617-46C7-9420-DFC25A415507}" type="pres">
      <dgm:prSet presAssocID="{3E819310-C97D-4CF6-B89A-0F8DE69E88E4}" presName="rootText" presStyleLbl="node2" presStyleIdx="1" presStyleCnt="6" custScaleX="153401" custScaleY="339910">
        <dgm:presLayoutVars>
          <dgm:chPref val="3"/>
        </dgm:presLayoutVars>
      </dgm:prSet>
      <dgm:spPr/>
    </dgm:pt>
    <dgm:pt modelId="{748BE562-BA12-495D-A9E8-E98950C1D2D4}" type="pres">
      <dgm:prSet presAssocID="{3E819310-C97D-4CF6-B89A-0F8DE69E88E4}" presName="rootConnector" presStyleLbl="node2" presStyleIdx="1" presStyleCnt="6"/>
      <dgm:spPr/>
    </dgm:pt>
    <dgm:pt modelId="{51EDD9EB-0EE5-4030-A6CC-5F752F5118B0}" type="pres">
      <dgm:prSet presAssocID="{3E819310-C97D-4CF6-B89A-0F8DE69E88E4}" presName="hierChild4" presStyleCnt="0"/>
      <dgm:spPr/>
    </dgm:pt>
    <dgm:pt modelId="{A925B56F-5411-43C2-94C5-C8B1C9542882}" type="pres">
      <dgm:prSet presAssocID="{3E819310-C97D-4CF6-B89A-0F8DE69E88E4}" presName="hierChild5" presStyleCnt="0"/>
      <dgm:spPr/>
    </dgm:pt>
    <dgm:pt modelId="{46C2574B-C4A0-460C-BC54-B19A0BFDFEE0}" type="pres">
      <dgm:prSet presAssocID="{8AE050C3-451B-4158-94EB-E1431EC69450}" presName="Name37" presStyleLbl="parChTrans1D2" presStyleIdx="2" presStyleCnt="8"/>
      <dgm:spPr/>
    </dgm:pt>
    <dgm:pt modelId="{CCE2BB5B-2A1B-4F26-8138-5B5E43971F23}" type="pres">
      <dgm:prSet presAssocID="{68767AB8-B750-49B3-9113-DA8AD6C4A44D}" presName="hierRoot2" presStyleCnt="0">
        <dgm:presLayoutVars>
          <dgm:hierBranch val="init"/>
        </dgm:presLayoutVars>
      </dgm:prSet>
      <dgm:spPr/>
    </dgm:pt>
    <dgm:pt modelId="{9B0A3B9C-2A56-49EB-A609-CDE2C143A793}" type="pres">
      <dgm:prSet presAssocID="{68767AB8-B750-49B3-9113-DA8AD6C4A44D}" presName="rootComposite" presStyleCnt="0"/>
      <dgm:spPr/>
    </dgm:pt>
    <dgm:pt modelId="{1D92A776-659C-47CE-85A7-472CBD8BD80B}" type="pres">
      <dgm:prSet presAssocID="{68767AB8-B750-49B3-9113-DA8AD6C4A44D}" presName="rootText" presStyleLbl="node2" presStyleIdx="2" presStyleCnt="6" custScaleX="166330" custScaleY="342674">
        <dgm:presLayoutVars>
          <dgm:chPref val="3"/>
        </dgm:presLayoutVars>
      </dgm:prSet>
      <dgm:spPr/>
    </dgm:pt>
    <dgm:pt modelId="{6A2E74A6-20E0-4C86-9511-41DA87B667CD}" type="pres">
      <dgm:prSet presAssocID="{68767AB8-B750-49B3-9113-DA8AD6C4A44D}" presName="rootConnector" presStyleLbl="node2" presStyleIdx="2" presStyleCnt="6"/>
      <dgm:spPr/>
    </dgm:pt>
    <dgm:pt modelId="{01462D8A-0729-4C1C-B506-505511262667}" type="pres">
      <dgm:prSet presAssocID="{68767AB8-B750-49B3-9113-DA8AD6C4A44D}" presName="hierChild4" presStyleCnt="0"/>
      <dgm:spPr/>
    </dgm:pt>
    <dgm:pt modelId="{43AE3D4C-A6AB-4FEF-A628-114AE1D02AFD}" type="pres">
      <dgm:prSet presAssocID="{68767AB8-B750-49B3-9113-DA8AD6C4A44D}" presName="hierChild5" presStyleCnt="0"/>
      <dgm:spPr/>
    </dgm:pt>
    <dgm:pt modelId="{60D99FF4-5FCE-468E-B352-2CDA5E3638C8}" type="pres">
      <dgm:prSet presAssocID="{39BF6286-4888-4D5F-A898-F2EC555988E9}" presName="Name37" presStyleLbl="parChTrans1D2" presStyleIdx="3" presStyleCnt="8"/>
      <dgm:spPr/>
    </dgm:pt>
    <dgm:pt modelId="{29A33FFF-EDE4-46B3-854C-1A37DACCCAE2}" type="pres">
      <dgm:prSet presAssocID="{F99D5D22-50CC-4D59-A5AC-2AC8FAA04278}" presName="hierRoot2" presStyleCnt="0">
        <dgm:presLayoutVars>
          <dgm:hierBranch val="init"/>
        </dgm:presLayoutVars>
      </dgm:prSet>
      <dgm:spPr/>
    </dgm:pt>
    <dgm:pt modelId="{68AB325C-1281-409D-9453-D48B11B9157A}" type="pres">
      <dgm:prSet presAssocID="{F99D5D22-50CC-4D59-A5AC-2AC8FAA04278}" presName="rootComposite" presStyleCnt="0"/>
      <dgm:spPr/>
    </dgm:pt>
    <dgm:pt modelId="{E95E15A0-BE8D-4A2E-9621-1AAA7FFAC32F}" type="pres">
      <dgm:prSet presAssocID="{F99D5D22-50CC-4D59-A5AC-2AC8FAA04278}" presName="rootText" presStyleLbl="node2" presStyleIdx="3" presStyleCnt="6" custScaleX="179608" custScaleY="344982">
        <dgm:presLayoutVars>
          <dgm:chPref val="3"/>
        </dgm:presLayoutVars>
      </dgm:prSet>
      <dgm:spPr/>
    </dgm:pt>
    <dgm:pt modelId="{130543A3-13FE-48C6-9090-9008ED728C4C}" type="pres">
      <dgm:prSet presAssocID="{F99D5D22-50CC-4D59-A5AC-2AC8FAA04278}" presName="rootConnector" presStyleLbl="node2" presStyleIdx="3" presStyleCnt="6"/>
      <dgm:spPr/>
    </dgm:pt>
    <dgm:pt modelId="{AE22FE8D-794D-4464-9C39-46DFDFE0746B}" type="pres">
      <dgm:prSet presAssocID="{F99D5D22-50CC-4D59-A5AC-2AC8FAA04278}" presName="hierChild4" presStyleCnt="0"/>
      <dgm:spPr/>
    </dgm:pt>
    <dgm:pt modelId="{67BE7D0F-4233-4587-B99E-D7707EC2C35F}" type="pres">
      <dgm:prSet presAssocID="{F99D5D22-50CC-4D59-A5AC-2AC8FAA04278}" presName="hierChild5" presStyleCnt="0"/>
      <dgm:spPr/>
    </dgm:pt>
    <dgm:pt modelId="{92E78DBD-119A-46C2-BF42-DB37C030EABE}" type="pres">
      <dgm:prSet presAssocID="{8B041FC8-13D9-4847-9D2D-29AFCC4C3257}" presName="Name37" presStyleLbl="parChTrans1D2" presStyleIdx="4" presStyleCnt="8"/>
      <dgm:spPr/>
    </dgm:pt>
    <dgm:pt modelId="{F2339F15-C6CE-4C03-8488-898F920B5C60}" type="pres">
      <dgm:prSet presAssocID="{09282A06-1C25-4E51-B79E-4A551D2D9B4C}" presName="hierRoot2" presStyleCnt="0">
        <dgm:presLayoutVars>
          <dgm:hierBranch val="init"/>
        </dgm:presLayoutVars>
      </dgm:prSet>
      <dgm:spPr/>
    </dgm:pt>
    <dgm:pt modelId="{7986567A-D166-40E5-8533-D782AE5284F0}" type="pres">
      <dgm:prSet presAssocID="{09282A06-1C25-4E51-B79E-4A551D2D9B4C}" presName="rootComposite" presStyleCnt="0"/>
      <dgm:spPr/>
    </dgm:pt>
    <dgm:pt modelId="{57C5FEEB-BFA0-40E7-8034-6CB9D46B195D}" type="pres">
      <dgm:prSet presAssocID="{09282A06-1C25-4E51-B79E-4A551D2D9B4C}" presName="rootText" presStyleLbl="node2" presStyleIdx="4" presStyleCnt="6" custScaleX="171630" custScaleY="344135">
        <dgm:presLayoutVars>
          <dgm:chPref val="3"/>
        </dgm:presLayoutVars>
      </dgm:prSet>
      <dgm:spPr/>
    </dgm:pt>
    <dgm:pt modelId="{60254166-68E0-4390-9B7B-94B0C1D897AB}" type="pres">
      <dgm:prSet presAssocID="{09282A06-1C25-4E51-B79E-4A551D2D9B4C}" presName="rootConnector" presStyleLbl="node2" presStyleIdx="4" presStyleCnt="6"/>
      <dgm:spPr/>
    </dgm:pt>
    <dgm:pt modelId="{F64AD4CF-E965-42F6-806E-8D4FE7EA34CC}" type="pres">
      <dgm:prSet presAssocID="{09282A06-1C25-4E51-B79E-4A551D2D9B4C}" presName="hierChild4" presStyleCnt="0"/>
      <dgm:spPr/>
    </dgm:pt>
    <dgm:pt modelId="{4C73D5BB-DF5F-4748-96F1-CC4C9AB4AF70}" type="pres">
      <dgm:prSet presAssocID="{09282A06-1C25-4E51-B79E-4A551D2D9B4C}" presName="hierChild5" presStyleCnt="0"/>
      <dgm:spPr/>
    </dgm:pt>
    <dgm:pt modelId="{76CF17F4-2FD3-4D81-BD4D-FF43894DB892}" type="pres">
      <dgm:prSet presAssocID="{43D44191-6AE0-4952-9C79-C2563B078FED}" presName="Name37" presStyleLbl="parChTrans1D2" presStyleIdx="5" presStyleCnt="8"/>
      <dgm:spPr/>
    </dgm:pt>
    <dgm:pt modelId="{82C80C95-5951-4EE5-B106-4C182F39AA6E}" type="pres">
      <dgm:prSet presAssocID="{22451027-89BD-4EA1-A3AB-CD21371A6F1F}" presName="hierRoot2" presStyleCnt="0">
        <dgm:presLayoutVars>
          <dgm:hierBranch val="init"/>
        </dgm:presLayoutVars>
      </dgm:prSet>
      <dgm:spPr/>
    </dgm:pt>
    <dgm:pt modelId="{8830ECE7-3787-49D3-8B70-AA0F995F8B5D}" type="pres">
      <dgm:prSet presAssocID="{22451027-89BD-4EA1-A3AB-CD21371A6F1F}" presName="rootComposite" presStyleCnt="0"/>
      <dgm:spPr/>
    </dgm:pt>
    <dgm:pt modelId="{174E596B-C4A0-4DF4-B1B9-CC5A5768654E}" type="pres">
      <dgm:prSet presAssocID="{22451027-89BD-4EA1-A3AB-CD21371A6F1F}" presName="rootText" presStyleLbl="node2" presStyleIdx="5" presStyleCnt="6" custScaleX="177340" custScaleY="344920">
        <dgm:presLayoutVars>
          <dgm:chPref val="3"/>
        </dgm:presLayoutVars>
      </dgm:prSet>
      <dgm:spPr/>
    </dgm:pt>
    <dgm:pt modelId="{6957D0A0-CB0B-4703-908A-E19C77F9E057}" type="pres">
      <dgm:prSet presAssocID="{22451027-89BD-4EA1-A3AB-CD21371A6F1F}" presName="rootConnector" presStyleLbl="node2" presStyleIdx="5" presStyleCnt="6"/>
      <dgm:spPr/>
    </dgm:pt>
    <dgm:pt modelId="{BF6A3DE6-4ACD-4EF6-86C9-3BAB02548888}" type="pres">
      <dgm:prSet presAssocID="{22451027-89BD-4EA1-A3AB-CD21371A6F1F}" presName="hierChild4" presStyleCnt="0"/>
      <dgm:spPr/>
    </dgm:pt>
    <dgm:pt modelId="{8204B8E8-DD1C-429D-96DE-5609A5136ECE}" type="pres">
      <dgm:prSet presAssocID="{22451027-89BD-4EA1-A3AB-CD21371A6F1F}" presName="hierChild5" presStyleCnt="0"/>
      <dgm:spPr/>
    </dgm:pt>
    <dgm:pt modelId="{2D49CBF4-FD07-47D8-89AF-8E483F55EE17}" type="pres">
      <dgm:prSet presAssocID="{D7D41A3D-5804-4EF6-8A4F-87871BF2ADDE}" presName="hierChild3" presStyleCnt="0"/>
      <dgm:spPr/>
    </dgm:pt>
    <dgm:pt modelId="{E241CBAC-A364-41F1-85FC-EE3541E5F65A}" type="pres">
      <dgm:prSet presAssocID="{2B9A50DD-D17D-4867-8E7E-E61B7FF4C65A}" presName="Name111" presStyleLbl="parChTrans1D2" presStyleIdx="6" presStyleCnt="8"/>
      <dgm:spPr/>
    </dgm:pt>
    <dgm:pt modelId="{2AC060FD-45BD-49A7-8797-835F27C67DE8}" type="pres">
      <dgm:prSet presAssocID="{087DF2E8-F710-4952-B9DA-676716237C06}" presName="hierRoot3" presStyleCnt="0">
        <dgm:presLayoutVars>
          <dgm:hierBranch val="init"/>
        </dgm:presLayoutVars>
      </dgm:prSet>
      <dgm:spPr/>
    </dgm:pt>
    <dgm:pt modelId="{4E3AAB47-4E8E-4D69-A8C9-FDFD114DD845}" type="pres">
      <dgm:prSet presAssocID="{087DF2E8-F710-4952-B9DA-676716237C06}" presName="rootComposite3" presStyleCnt="0"/>
      <dgm:spPr/>
    </dgm:pt>
    <dgm:pt modelId="{7DFFD8DA-2CD1-472B-ABE8-A0A2DC64FAF3}" type="pres">
      <dgm:prSet presAssocID="{087DF2E8-F710-4952-B9DA-676716237C06}" presName="rootText3" presStyleLbl="asst1" presStyleIdx="0" presStyleCnt="2" custScaleX="149503" custScaleY="282709" custLinFactNeighborX="-25739" custLinFactNeighborY="-66431">
        <dgm:presLayoutVars>
          <dgm:chPref val="3"/>
        </dgm:presLayoutVars>
      </dgm:prSet>
      <dgm:spPr/>
    </dgm:pt>
    <dgm:pt modelId="{7F03B1B0-94E9-4375-8BE0-A02FE4635831}" type="pres">
      <dgm:prSet presAssocID="{087DF2E8-F710-4952-B9DA-676716237C06}" presName="rootConnector3" presStyleLbl="asst1" presStyleIdx="0" presStyleCnt="2"/>
      <dgm:spPr/>
    </dgm:pt>
    <dgm:pt modelId="{88D16658-3C69-4FF9-A4EE-1801BD16AE9D}" type="pres">
      <dgm:prSet presAssocID="{087DF2E8-F710-4952-B9DA-676716237C06}" presName="hierChild6" presStyleCnt="0"/>
      <dgm:spPr/>
    </dgm:pt>
    <dgm:pt modelId="{044F3D27-A371-4139-A80C-47BE62B7D162}" type="pres">
      <dgm:prSet presAssocID="{087DF2E8-F710-4952-B9DA-676716237C06}" presName="hierChild7" presStyleCnt="0"/>
      <dgm:spPr/>
    </dgm:pt>
    <dgm:pt modelId="{385DE0BB-6FF3-4BC7-BE57-EA40C2D72688}" type="pres">
      <dgm:prSet presAssocID="{1DE4F91F-359C-4C2D-BB27-75BDF46AF129}" presName="Name111" presStyleLbl="parChTrans1D2" presStyleIdx="7" presStyleCnt="8"/>
      <dgm:spPr/>
    </dgm:pt>
    <dgm:pt modelId="{A58070AF-640D-4F60-8A61-315F2A06BCDB}" type="pres">
      <dgm:prSet presAssocID="{7C65AB05-76EF-403B-A671-0619870814A9}" presName="hierRoot3" presStyleCnt="0">
        <dgm:presLayoutVars>
          <dgm:hierBranch val="init"/>
        </dgm:presLayoutVars>
      </dgm:prSet>
      <dgm:spPr/>
    </dgm:pt>
    <dgm:pt modelId="{45AA7D9A-FF7B-4634-9FEA-0CA4C09E6C5B}" type="pres">
      <dgm:prSet presAssocID="{7C65AB05-76EF-403B-A671-0619870814A9}" presName="rootComposite3" presStyleCnt="0"/>
      <dgm:spPr/>
    </dgm:pt>
    <dgm:pt modelId="{703121F4-5EE1-4CF1-9666-C669471031B9}" type="pres">
      <dgm:prSet presAssocID="{7C65AB05-76EF-403B-A671-0619870814A9}" presName="rootText3" presStyleLbl="asst1" presStyleIdx="1" presStyleCnt="2" custScaleX="148040" custScaleY="282795" custLinFactNeighborX="29657" custLinFactNeighborY="-66431">
        <dgm:presLayoutVars>
          <dgm:chPref val="3"/>
        </dgm:presLayoutVars>
      </dgm:prSet>
      <dgm:spPr/>
    </dgm:pt>
    <dgm:pt modelId="{30A83E5D-2F21-455F-AFE6-1C613F70E926}" type="pres">
      <dgm:prSet presAssocID="{7C65AB05-76EF-403B-A671-0619870814A9}" presName="rootConnector3" presStyleLbl="asst1" presStyleIdx="1" presStyleCnt="2"/>
      <dgm:spPr/>
    </dgm:pt>
    <dgm:pt modelId="{C05A92F2-4430-441B-B71D-170548005DF8}" type="pres">
      <dgm:prSet presAssocID="{7C65AB05-76EF-403B-A671-0619870814A9}" presName="hierChild6" presStyleCnt="0"/>
      <dgm:spPr/>
    </dgm:pt>
    <dgm:pt modelId="{6B873E37-9139-48F8-839A-AC37212A925E}" type="pres">
      <dgm:prSet presAssocID="{7C65AB05-76EF-403B-A671-0619870814A9}" presName="hierChild7" presStyleCnt="0"/>
      <dgm:spPr/>
    </dgm:pt>
  </dgm:ptLst>
  <dgm:cxnLst>
    <dgm:cxn modelId="{9DD4FA04-454F-41C3-BEFD-5FBBE77B1226}" type="presOf" srcId="{3EED6F4B-AA05-4F30-A084-DBE228E2454D}" destId="{BE7482FD-654C-4A1D-806D-D2F52973DB4B}" srcOrd="0" destOrd="0" presId="urn:microsoft.com/office/officeart/2005/8/layout/orgChart1"/>
    <dgm:cxn modelId="{2606A609-8AB3-41C4-8252-C9D10C706037}" type="presOf" srcId="{2B9A50DD-D17D-4867-8E7E-E61B7FF4C65A}" destId="{E241CBAC-A364-41F1-85FC-EE3541E5F65A}" srcOrd="0" destOrd="0" presId="urn:microsoft.com/office/officeart/2005/8/layout/orgChart1"/>
    <dgm:cxn modelId="{4DB1150D-9C49-4AB2-8A06-242EC4A0D295}" type="presOf" srcId="{8AE050C3-451B-4158-94EB-E1431EC69450}" destId="{46C2574B-C4A0-460C-BC54-B19A0BFDFEE0}" srcOrd="0" destOrd="0" presId="urn:microsoft.com/office/officeart/2005/8/layout/orgChart1"/>
    <dgm:cxn modelId="{624F0F0E-83DF-49C8-9335-CD6D5317392E}" type="presOf" srcId="{7C65AB05-76EF-403B-A671-0619870814A9}" destId="{703121F4-5EE1-4CF1-9666-C669471031B9}" srcOrd="0" destOrd="0" presId="urn:microsoft.com/office/officeart/2005/8/layout/orgChart1"/>
    <dgm:cxn modelId="{7D55BD0E-A94B-46CE-9EA5-4B8514AE7BD8}" srcId="{D7D41A3D-5804-4EF6-8A4F-87871BF2ADDE}" destId="{68767AB8-B750-49B3-9113-DA8AD6C4A44D}" srcOrd="4" destOrd="0" parTransId="{8AE050C3-451B-4158-94EB-E1431EC69450}" sibTransId="{AEDEF223-D9F1-4ECD-814A-C2AA5ABFD2DF}"/>
    <dgm:cxn modelId="{0367F413-38A5-48DA-BBAC-2A4844E942C7}" type="presOf" srcId="{087DF2E8-F710-4952-B9DA-676716237C06}" destId="{7F03B1B0-94E9-4375-8BE0-A02FE4635831}" srcOrd="1" destOrd="0" presId="urn:microsoft.com/office/officeart/2005/8/layout/orgChart1"/>
    <dgm:cxn modelId="{A1EF4618-59D2-4CC4-906C-A12F5B668F8C}" type="presOf" srcId="{F99D5D22-50CC-4D59-A5AC-2AC8FAA04278}" destId="{E95E15A0-BE8D-4A2E-9621-1AAA7FFAC32F}" srcOrd="0" destOrd="0" presId="urn:microsoft.com/office/officeart/2005/8/layout/orgChart1"/>
    <dgm:cxn modelId="{3F13B51D-6FDC-4DFC-87CE-ED1AC1E48771}" type="presOf" srcId="{22451027-89BD-4EA1-A3AB-CD21371A6F1F}" destId="{6957D0A0-CB0B-4703-908A-E19C77F9E057}" srcOrd="1" destOrd="0" presId="urn:microsoft.com/office/officeart/2005/8/layout/orgChart1"/>
    <dgm:cxn modelId="{6743872C-679D-487C-8EE1-2001D8A31737}" srcId="{D7D41A3D-5804-4EF6-8A4F-87871BF2ADDE}" destId="{09282A06-1C25-4E51-B79E-4A551D2D9B4C}" srcOrd="6" destOrd="0" parTransId="{8B041FC8-13D9-4847-9D2D-29AFCC4C3257}" sibTransId="{0CA19208-9FCA-44F7-B27D-788558D635EA}"/>
    <dgm:cxn modelId="{021B832D-EF66-461B-9B4C-D7AD4B69207F}" type="presOf" srcId="{09282A06-1C25-4E51-B79E-4A551D2D9B4C}" destId="{60254166-68E0-4390-9B7B-94B0C1D897AB}" srcOrd="1" destOrd="0" presId="urn:microsoft.com/office/officeart/2005/8/layout/orgChart1"/>
    <dgm:cxn modelId="{DF3CDF2E-A10C-43A7-B3BF-2949780E12AB}" type="presOf" srcId="{8BF35D93-8939-4F56-997F-42B8D1C0F12B}" destId="{083E212E-B8B9-4262-84AD-ACFC47287414}" srcOrd="0" destOrd="0" presId="urn:microsoft.com/office/officeart/2005/8/layout/orgChart1"/>
    <dgm:cxn modelId="{E6268A32-D098-43A6-BA36-2F1CE43366B2}" type="presOf" srcId="{087DF2E8-F710-4952-B9DA-676716237C06}" destId="{7DFFD8DA-2CD1-472B-ABE8-A0A2DC64FAF3}" srcOrd="0" destOrd="0" presId="urn:microsoft.com/office/officeart/2005/8/layout/orgChart1"/>
    <dgm:cxn modelId="{D29A9832-DBBF-4680-87BA-A58C0FB76538}" type="presOf" srcId="{68767AB8-B750-49B3-9113-DA8AD6C4A44D}" destId="{6A2E74A6-20E0-4C86-9511-41DA87B667CD}" srcOrd="1" destOrd="0" presId="urn:microsoft.com/office/officeart/2005/8/layout/orgChart1"/>
    <dgm:cxn modelId="{1C8BA033-5394-48AF-8428-F924C4E90DDD}" srcId="{D7D41A3D-5804-4EF6-8A4F-87871BF2ADDE}" destId="{F99D5D22-50CC-4D59-A5AC-2AC8FAA04278}" srcOrd="5" destOrd="0" parTransId="{39BF6286-4888-4D5F-A898-F2EC555988E9}" sibTransId="{8DAA14D0-4366-4AB0-9DCC-BA9919BAA4EE}"/>
    <dgm:cxn modelId="{8DCD6D46-43A6-4338-8447-7EBB42133FAC}" type="presOf" srcId="{68767AB8-B750-49B3-9113-DA8AD6C4A44D}" destId="{1D92A776-659C-47CE-85A7-472CBD8BD80B}" srcOrd="0" destOrd="0" presId="urn:microsoft.com/office/officeart/2005/8/layout/orgChart1"/>
    <dgm:cxn modelId="{9BA6E06B-D03B-4AAE-8DE0-185B481BB9C4}" type="presOf" srcId="{D7D41A3D-5804-4EF6-8A4F-87871BF2ADDE}" destId="{82F859F9-32C1-4588-964D-F7DBC9FBC5C5}" srcOrd="1" destOrd="0" presId="urn:microsoft.com/office/officeart/2005/8/layout/orgChart1"/>
    <dgm:cxn modelId="{89605F4F-A110-402D-B7C9-03DD6A1DA119}" type="presOf" srcId="{7C65AB05-76EF-403B-A671-0619870814A9}" destId="{30A83E5D-2F21-455F-AFE6-1C613F70E926}" srcOrd="1" destOrd="0" presId="urn:microsoft.com/office/officeart/2005/8/layout/orgChart1"/>
    <dgm:cxn modelId="{62ACAC6F-BF90-47E0-8E14-34E2B72DEC9F}" type="presOf" srcId="{D7D41A3D-5804-4EF6-8A4F-87871BF2ADDE}" destId="{EFBF006A-712C-49EF-852D-478D0D46D7A0}" srcOrd="0" destOrd="0" presId="urn:microsoft.com/office/officeart/2005/8/layout/orgChart1"/>
    <dgm:cxn modelId="{DCC19C85-0F96-4A86-9522-7BEA43BEB453}" type="presOf" srcId="{43D44191-6AE0-4952-9C79-C2563B078FED}" destId="{76CF17F4-2FD3-4D81-BD4D-FF43894DB892}" srcOrd="0" destOrd="0" presId="urn:microsoft.com/office/officeart/2005/8/layout/orgChart1"/>
    <dgm:cxn modelId="{2104C186-93EE-4584-BE99-BB38F63EE3E7}" type="presOf" srcId="{39BF6286-4888-4D5F-A898-F2EC555988E9}" destId="{60D99FF4-5FCE-468E-B352-2CDA5E3638C8}" srcOrd="0" destOrd="0" presId="urn:microsoft.com/office/officeart/2005/8/layout/orgChart1"/>
    <dgm:cxn modelId="{1A8F6B88-7010-40E8-B5F9-C89782DAF493}" type="presOf" srcId="{1DE4F91F-359C-4C2D-BB27-75BDF46AF129}" destId="{385DE0BB-6FF3-4BC7-BE57-EA40C2D72688}" srcOrd="0" destOrd="0" presId="urn:microsoft.com/office/officeart/2005/8/layout/orgChart1"/>
    <dgm:cxn modelId="{971D4F89-8588-492B-8C59-158929921E8F}" type="presOf" srcId="{3E819310-C97D-4CF6-B89A-0F8DE69E88E4}" destId="{748BE562-BA12-495D-A9E8-E98950C1D2D4}" srcOrd="1" destOrd="0" presId="urn:microsoft.com/office/officeart/2005/8/layout/orgChart1"/>
    <dgm:cxn modelId="{7E95499D-F6DB-472B-834A-E94494109C7C}" srcId="{D7D41A3D-5804-4EF6-8A4F-87871BF2ADDE}" destId="{7C65AB05-76EF-403B-A671-0619870814A9}" srcOrd="1" destOrd="0" parTransId="{1DE4F91F-359C-4C2D-BB27-75BDF46AF129}" sibTransId="{F39F9019-FA06-4020-B676-0A5D34B4D288}"/>
    <dgm:cxn modelId="{F4F937A1-C090-4EE0-BDFD-C5336A2F716B}" type="presOf" srcId="{22451027-89BD-4EA1-A3AB-CD21371A6F1F}" destId="{174E596B-C4A0-4DF4-B1B9-CC5A5768654E}" srcOrd="0" destOrd="0" presId="urn:microsoft.com/office/officeart/2005/8/layout/orgChart1"/>
    <dgm:cxn modelId="{C5027CA3-0E13-4FE2-99DC-B1A5CEAA6F33}" type="presOf" srcId="{F99D5D22-50CC-4D59-A5AC-2AC8FAA04278}" destId="{130543A3-13FE-48C6-9090-9008ED728C4C}" srcOrd="1" destOrd="0" presId="urn:microsoft.com/office/officeart/2005/8/layout/orgChart1"/>
    <dgm:cxn modelId="{6187CEB0-62DA-469B-98AD-792601B07A1C}" type="presOf" srcId="{8B041FC8-13D9-4847-9D2D-29AFCC4C3257}" destId="{92E78DBD-119A-46C2-BF42-DB37C030EABE}" srcOrd="0" destOrd="0" presId="urn:microsoft.com/office/officeart/2005/8/layout/orgChart1"/>
    <dgm:cxn modelId="{1DEC25B2-8632-468F-B553-310B974C4306}" type="presOf" srcId="{02F3C4C2-1C55-4DBC-BB2D-254D5E416642}" destId="{60878ADF-AAB3-4BF4-A561-BDB5CB8E2878}" srcOrd="0" destOrd="0" presId="urn:microsoft.com/office/officeart/2005/8/layout/orgChart1"/>
    <dgm:cxn modelId="{CA3ED3B7-3E4D-4DF0-89DF-1DBAD6270FD7}" type="presOf" srcId="{B7DF94BB-96F5-4399-B469-545198840357}" destId="{D7BE5873-517D-4582-B317-CBEC2DBAB7F8}" srcOrd="0" destOrd="0" presId="urn:microsoft.com/office/officeart/2005/8/layout/orgChart1"/>
    <dgm:cxn modelId="{30AD6FC6-6BF7-4D46-B6FE-DFD32C4BFA0E}" srcId="{D7D41A3D-5804-4EF6-8A4F-87871BF2ADDE}" destId="{3E819310-C97D-4CF6-B89A-0F8DE69E88E4}" srcOrd="3" destOrd="0" parTransId="{3EED6F4B-AA05-4F30-A084-DBE228E2454D}" sibTransId="{F166326F-6A6B-4DB6-8DE2-03D46CD201CC}"/>
    <dgm:cxn modelId="{154DC9C7-8C29-4CB8-BB8E-6BF944829A28}" srcId="{D7D41A3D-5804-4EF6-8A4F-87871BF2ADDE}" destId="{087DF2E8-F710-4952-B9DA-676716237C06}" srcOrd="0" destOrd="0" parTransId="{2B9A50DD-D17D-4867-8E7E-E61B7FF4C65A}" sibTransId="{CC30FB0A-A9CA-41FB-A169-057EBA6D1158}"/>
    <dgm:cxn modelId="{F2B0B6CC-A1F8-406F-B3EB-2138BC3328FA}" type="presOf" srcId="{09282A06-1C25-4E51-B79E-4A551D2D9B4C}" destId="{57C5FEEB-BFA0-40E7-8034-6CB9D46B195D}" srcOrd="0" destOrd="0" presId="urn:microsoft.com/office/officeart/2005/8/layout/orgChart1"/>
    <dgm:cxn modelId="{A88DCFCC-4CB6-4185-980C-09F743354B87}" srcId="{D7D41A3D-5804-4EF6-8A4F-87871BF2ADDE}" destId="{22451027-89BD-4EA1-A3AB-CD21371A6F1F}" srcOrd="7" destOrd="0" parTransId="{43D44191-6AE0-4952-9C79-C2563B078FED}" sibTransId="{2FB5C0D1-10E2-4477-B59F-88671824B8F3}"/>
    <dgm:cxn modelId="{8101C4ED-D136-4E62-8CAA-2DB16DA5EA89}" srcId="{02F3C4C2-1C55-4DBC-BB2D-254D5E416642}" destId="{D7D41A3D-5804-4EF6-8A4F-87871BF2ADDE}" srcOrd="0" destOrd="0" parTransId="{C9ADC032-0ABA-4703-9366-82F8680852DB}" sibTransId="{BCA61B79-9454-4B47-8D01-B2F65E97FD12}"/>
    <dgm:cxn modelId="{B78EBFF4-A751-4D60-ACC5-F3F7F56B0581}" type="presOf" srcId="{3E819310-C97D-4CF6-B89A-0F8DE69E88E4}" destId="{15965508-2617-46C7-9420-DFC25A415507}" srcOrd="0" destOrd="0" presId="urn:microsoft.com/office/officeart/2005/8/layout/orgChart1"/>
    <dgm:cxn modelId="{F423EDF4-BAAF-46F0-B924-47896C15F8B3}" srcId="{D7D41A3D-5804-4EF6-8A4F-87871BF2ADDE}" destId="{8BF35D93-8939-4F56-997F-42B8D1C0F12B}" srcOrd="2" destOrd="0" parTransId="{B7DF94BB-96F5-4399-B469-545198840357}" sibTransId="{87C74171-7ED1-4089-AAD5-427BF024A01E}"/>
    <dgm:cxn modelId="{D60507FF-E5F4-48E5-A14D-01A3FC9476CF}" type="presOf" srcId="{8BF35D93-8939-4F56-997F-42B8D1C0F12B}" destId="{A9430801-50B7-415E-AB89-AB6CB6DD85DE}" srcOrd="1" destOrd="0" presId="urn:microsoft.com/office/officeart/2005/8/layout/orgChart1"/>
    <dgm:cxn modelId="{6A552E4D-D0E7-404E-B2C8-172121B0D102}" type="presParOf" srcId="{60878ADF-AAB3-4BF4-A561-BDB5CB8E2878}" destId="{0A8F2C3D-52E1-4AB8-A404-C83993FF5B52}" srcOrd="0" destOrd="0" presId="urn:microsoft.com/office/officeart/2005/8/layout/orgChart1"/>
    <dgm:cxn modelId="{5646C5BB-867B-4754-AEA6-0C41D93214D7}" type="presParOf" srcId="{0A8F2C3D-52E1-4AB8-A404-C83993FF5B52}" destId="{EFCED54E-2199-4BAC-9FBE-82F09B78E8F6}" srcOrd="0" destOrd="0" presId="urn:microsoft.com/office/officeart/2005/8/layout/orgChart1"/>
    <dgm:cxn modelId="{48883331-0A9E-445C-9477-0B37250ABC2D}" type="presParOf" srcId="{EFCED54E-2199-4BAC-9FBE-82F09B78E8F6}" destId="{EFBF006A-712C-49EF-852D-478D0D46D7A0}" srcOrd="0" destOrd="0" presId="urn:microsoft.com/office/officeart/2005/8/layout/orgChart1"/>
    <dgm:cxn modelId="{27EBE153-77E4-4001-B20E-D52AB642B0F1}" type="presParOf" srcId="{EFCED54E-2199-4BAC-9FBE-82F09B78E8F6}" destId="{82F859F9-32C1-4588-964D-F7DBC9FBC5C5}" srcOrd="1" destOrd="0" presId="urn:microsoft.com/office/officeart/2005/8/layout/orgChart1"/>
    <dgm:cxn modelId="{AA192D5E-C53B-4206-933A-038A7E338329}" type="presParOf" srcId="{0A8F2C3D-52E1-4AB8-A404-C83993FF5B52}" destId="{1A2ABED8-A60E-4CFB-AF9F-01DA56FE7530}" srcOrd="1" destOrd="0" presId="urn:microsoft.com/office/officeart/2005/8/layout/orgChart1"/>
    <dgm:cxn modelId="{7EF4C677-D959-4D02-937C-AA82CB20AAA8}" type="presParOf" srcId="{1A2ABED8-A60E-4CFB-AF9F-01DA56FE7530}" destId="{D7BE5873-517D-4582-B317-CBEC2DBAB7F8}" srcOrd="0" destOrd="0" presId="urn:microsoft.com/office/officeart/2005/8/layout/orgChart1"/>
    <dgm:cxn modelId="{D8D1F76D-7C7A-48E1-8D19-84869957516A}" type="presParOf" srcId="{1A2ABED8-A60E-4CFB-AF9F-01DA56FE7530}" destId="{3C8DDBA0-4A18-4FCF-96AD-2D8721E9EB8C}" srcOrd="1" destOrd="0" presId="urn:microsoft.com/office/officeart/2005/8/layout/orgChart1"/>
    <dgm:cxn modelId="{2FD09AF8-A5A7-4FB1-B4F8-E296126F359A}" type="presParOf" srcId="{3C8DDBA0-4A18-4FCF-96AD-2D8721E9EB8C}" destId="{2EDE390A-D784-4D69-8C07-DA870FD447CB}" srcOrd="0" destOrd="0" presId="urn:microsoft.com/office/officeart/2005/8/layout/orgChart1"/>
    <dgm:cxn modelId="{0386C35B-C43F-4CC9-98E2-85D40F77E4B7}" type="presParOf" srcId="{2EDE390A-D784-4D69-8C07-DA870FD447CB}" destId="{083E212E-B8B9-4262-84AD-ACFC47287414}" srcOrd="0" destOrd="0" presId="urn:microsoft.com/office/officeart/2005/8/layout/orgChart1"/>
    <dgm:cxn modelId="{541385DA-B19A-4BBB-B388-5D2FE11B9DA9}" type="presParOf" srcId="{2EDE390A-D784-4D69-8C07-DA870FD447CB}" destId="{A9430801-50B7-415E-AB89-AB6CB6DD85DE}" srcOrd="1" destOrd="0" presId="urn:microsoft.com/office/officeart/2005/8/layout/orgChart1"/>
    <dgm:cxn modelId="{BB4F8C8F-35E6-4AFD-8B90-28DD0C383CE2}" type="presParOf" srcId="{3C8DDBA0-4A18-4FCF-96AD-2D8721E9EB8C}" destId="{86FF1F51-F0E3-4746-86D0-6FD64B118F90}" srcOrd="1" destOrd="0" presId="urn:microsoft.com/office/officeart/2005/8/layout/orgChart1"/>
    <dgm:cxn modelId="{3C16F307-E592-4E56-84A6-18B86EA82464}" type="presParOf" srcId="{3C8DDBA0-4A18-4FCF-96AD-2D8721E9EB8C}" destId="{5AB96216-6B0A-478A-9EB8-70A7EDC947CF}" srcOrd="2" destOrd="0" presId="urn:microsoft.com/office/officeart/2005/8/layout/orgChart1"/>
    <dgm:cxn modelId="{75FFB640-D72C-456D-BFF7-DC1A40976345}" type="presParOf" srcId="{1A2ABED8-A60E-4CFB-AF9F-01DA56FE7530}" destId="{BE7482FD-654C-4A1D-806D-D2F52973DB4B}" srcOrd="2" destOrd="0" presId="urn:microsoft.com/office/officeart/2005/8/layout/orgChart1"/>
    <dgm:cxn modelId="{07F64900-DF30-4081-A304-586702D6C11C}" type="presParOf" srcId="{1A2ABED8-A60E-4CFB-AF9F-01DA56FE7530}" destId="{78D3F8B7-ACC3-4D27-932C-86B13D9442AA}" srcOrd="3" destOrd="0" presId="urn:microsoft.com/office/officeart/2005/8/layout/orgChart1"/>
    <dgm:cxn modelId="{8F7D8E03-2D1E-4BDA-9E92-8FFA30AA2158}" type="presParOf" srcId="{78D3F8B7-ACC3-4D27-932C-86B13D9442AA}" destId="{09F6171A-8140-476F-9155-7C98BEA9691D}" srcOrd="0" destOrd="0" presId="urn:microsoft.com/office/officeart/2005/8/layout/orgChart1"/>
    <dgm:cxn modelId="{FA25522E-ED66-480E-9129-DAFC615DEFEE}" type="presParOf" srcId="{09F6171A-8140-476F-9155-7C98BEA9691D}" destId="{15965508-2617-46C7-9420-DFC25A415507}" srcOrd="0" destOrd="0" presId="urn:microsoft.com/office/officeart/2005/8/layout/orgChart1"/>
    <dgm:cxn modelId="{A3B7462F-C69A-407E-B3C2-40DB425BCD20}" type="presParOf" srcId="{09F6171A-8140-476F-9155-7C98BEA9691D}" destId="{748BE562-BA12-495D-A9E8-E98950C1D2D4}" srcOrd="1" destOrd="0" presId="urn:microsoft.com/office/officeart/2005/8/layout/orgChart1"/>
    <dgm:cxn modelId="{88D5CEF7-9A6A-454C-9DD5-558DCC69C163}" type="presParOf" srcId="{78D3F8B7-ACC3-4D27-932C-86B13D9442AA}" destId="{51EDD9EB-0EE5-4030-A6CC-5F752F5118B0}" srcOrd="1" destOrd="0" presId="urn:microsoft.com/office/officeart/2005/8/layout/orgChart1"/>
    <dgm:cxn modelId="{C466C885-AFEF-4A43-94C6-F4AAA0265A13}" type="presParOf" srcId="{78D3F8B7-ACC3-4D27-932C-86B13D9442AA}" destId="{A925B56F-5411-43C2-94C5-C8B1C9542882}" srcOrd="2" destOrd="0" presId="urn:microsoft.com/office/officeart/2005/8/layout/orgChart1"/>
    <dgm:cxn modelId="{0787C125-CB0B-46BA-926C-5D4C120A6720}" type="presParOf" srcId="{1A2ABED8-A60E-4CFB-AF9F-01DA56FE7530}" destId="{46C2574B-C4A0-460C-BC54-B19A0BFDFEE0}" srcOrd="4" destOrd="0" presId="urn:microsoft.com/office/officeart/2005/8/layout/orgChart1"/>
    <dgm:cxn modelId="{FE43E37E-EEFA-487D-A461-5EAF4BE4E40E}" type="presParOf" srcId="{1A2ABED8-A60E-4CFB-AF9F-01DA56FE7530}" destId="{CCE2BB5B-2A1B-4F26-8138-5B5E43971F23}" srcOrd="5" destOrd="0" presId="urn:microsoft.com/office/officeart/2005/8/layout/orgChart1"/>
    <dgm:cxn modelId="{67B5D585-E6C3-41A7-B555-18FA591942C3}" type="presParOf" srcId="{CCE2BB5B-2A1B-4F26-8138-5B5E43971F23}" destId="{9B0A3B9C-2A56-49EB-A609-CDE2C143A793}" srcOrd="0" destOrd="0" presId="urn:microsoft.com/office/officeart/2005/8/layout/orgChart1"/>
    <dgm:cxn modelId="{E7886520-7139-4B05-97FB-0A0CB784D5BA}" type="presParOf" srcId="{9B0A3B9C-2A56-49EB-A609-CDE2C143A793}" destId="{1D92A776-659C-47CE-85A7-472CBD8BD80B}" srcOrd="0" destOrd="0" presId="urn:microsoft.com/office/officeart/2005/8/layout/orgChart1"/>
    <dgm:cxn modelId="{309427C5-8838-4A11-9F4F-B2072E00E398}" type="presParOf" srcId="{9B0A3B9C-2A56-49EB-A609-CDE2C143A793}" destId="{6A2E74A6-20E0-4C86-9511-41DA87B667CD}" srcOrd="1" destOrd="0" presId="urn:microsoft.com/office/officeart/2005/8/layout/orgChart1"/>
    <dgm:cxn modelId="{D27BBEC2-EFF9-489A-A11A-BF18236B9940}" type="presParOf" srcId="{CCE2BB5B-2A1B-4F26-8138-5B5E43971F23}" destId="{01462D8A-0729-4C1C-B506-505511262667}" srcOrd="1" destOrd="0" presId="urn:microsoft.com/office/officeart/2005/8/layout/orgChart1"/>
    <dgm:cxn modelId="{1CED88D0-E265-4CA1-A99B-951458C5B114}" type="presParOf" srcId="{CCE2BB5B-2A1B-4F26-8138-5B5E43971F23}" destId="{43AE3D4C-A6AB-4FEF-A628-114AE1D02AFD}" srcOrd="2" destOrd="0" presId="urn:microsoft.com/office/officeart/2005/8/layout/orgChart1"/>
    <dgm:cxn modelId="{56F9EDBD-4140-43C7-B3E1-96B4CDDE1788}" type="presParOf" srcId="{1A2ABED8-A60E-4CFB-AF9F-01DA56FE7530}" destId="{60D99FF4-5FCE-468E-B352-2CDA5E3638C8}" srcOrd="6" destOrd="0" presId="urn:microsoft.com/office/officeart/2005/8/layout/orgChart1"/>
    <dgm:cxn modelId="{71CC06B2-D6D9-4054-99B1-C07D0B269DBE}" type="presParOf" srcId="{1A2ABED8-A60E-4CFB-AF9F-01DA56FE7530}" destId="{29A33FFF-EDE4-46B3-854C-1A37DACCCAE2}" srcOrd="7" destOrd="0" presId="urn:microsoft.com/office/officeart/2005/8/layout/orgChart1"/>
    <dgm:cxn modelId="{C05E817C-B84B-40F6-A7CD-58FD53B8C97A}" type="presParOf" srcId="{29A33FFF-EDE4-46B3-854C-1A37DACCCAE2}" destId="{68AB325C-1281-409D-9453-D48B11B9157A}" srcOrd="0" destOrd="0" presId="urn:microsoft.com/office/officeart/2005/8/layout/orgChart1"/>
    <dgm:cxn modelId="{A6A6C043-E187-4479-B4BD-E820DEA43C73}" type="presParOf" srcId="{68AB325C-1281-409D-9453-D48B11B9157A}" destId="{E95E15A0-BE8D-4A2E-9621-1AAA7FFAC32F}" srcOrd="0" destOrd="0" presId="urn:microsoft.com/office/officeart/2005/8/layout/orgChart1"/>
    <dgm:cxn modelId="{F60A783C-AEED-47D6-89C8-5C271CC223CF}" type="presParOf" srcId="{68AB325C-1281-409D-9453-D48B11B9157A}" destId="{130543A3-13FE-48C6-9090-9008ED728C4C}" srcOrd="1" destOrd="0" presId="urn:microsoft.com/office/officeart/2005/8/layout/orgChart1"/>
    <dgm:cxn modelId="{293F06AD-9DD6-4981-A057-481F9875E658}" type="presParOf" srcId="{29A33FFF-EDE4-46B3-854C-1A37DACCCAE2}" destId="{AE22FE8D-794D-4464-9C39-46DFDFE0746B}" srcOrd="1" destOrd="0" presId="urn:microsoft.com/office/officeart/2005/8/layout/orgChart1"/>
    <dgm:cxn modelId="{B2215106-00C7-4AE1-ADDF-5A25E80791BF}" type="presParOf" srcId="{29A33FFF-EDE4-46B3-854C-1A37DACCCAE2}" destId="{67BE7D0F-4233-4587-B99E-D7707EC2C35F}" srcOrd="2" destOrd="0" presId="urn:microsoft.com/office/officeart/2005/8/layout/orgChart1"/>
    <dgm:cxn modelId="{3BFBE675-4A84-47D1-AB35-C9D0ADDDCAA4}" type="presParOf" srcId="{1A2ABED8-A60E-4CFB-AF9F-01DA56FE7530}" destId="{92E78DBD-119A-46C2-BF42-DB37C030EABE}" srcOrd="8" destOrd="0" presId="urn:microsoft.com/office/officeart/2005/8/layout/orgChart1"/>
    <dgm:cxn modelId="{84897789-C11B-4AE2-A759-30E2B19B2FC2}" type="presParOf" srcId="{1A2ABED8-A60E-4CFB-AF9F-01DA56FE7530}" destId="{F2339F15-C6CE-4C03-8488-898F920B5C60}" srcOrd="9" destOrd="0" presId="urn:microsoft.com/office/officeart/2005/8/layout/orgChart1"/>
    <dgm:cxn modelId="{56EDFDEB-D516-4233-9FC2-F4C786A86957}" type="presParOf" srcId="{F2339F15-C6CE-4C03-8488-898F920B5C60}" destId="{7986567A-D166-40E5-8533-D782AE5284F0}" srcOrd="0" destOrd="0" presId="urn:microsoft.com/office/officeart/2005/8/layout/orgChart1"/>
    <dgm:cxn modelId="{CB37DABF-28B4-4F2B-AF9F-93121AA0537A}" type="presParOf" srcId="{7986567A-D166-40E5-8533-D782AE5284F0}" destId="{57C5FEEB-BFA0-40E7-8034-6CB9D46B195D}" srcOrd="0" destOrd="0" presId="urn:microsoft.com/office/officeart/2005/8/layout/orgChart1"/>
    <dgm:cxn modelId="{19DA6867-643C-419F-8490-CE10B0DD1D84}" type="presParOf" srcId="{7986567A-D166-40E5-8533-D782AE5284F0}" destId="{60254166-68E0-4390-9B7B-94B0C1D897AB}" srcOrd="1" destOrd="0" presId="urn:microsoft.com/office/officeart/2005/8/layout/orgChart1"/>
    <dgm:cxn modelId="{A7E767BF-3723-4F04-9AF0-C8D1ECBDA774}" type="presParOf" srcId="{F2339F15-C6CE-4C03-8488-898F920B5C60}" destId="{F64AD4CF-E965-42F6-806E-8D4FE7EA34CC}" srcOrd="1" destOrd="0" presId="urn:microsoft.com/office/officeart/2005/8/layout/orgChart1"/>
    <dgm:cxn modelId="{6E8ADA9B-AD3B-43BD-BFA9-029B880EDFC8}" type="presParOf" srcId="{F2339F15-C6CE-4C03-8488-898F920B5C60}" destId="{4C73D5BB-DF5F-4748-96F1-CC4C9AB4AF70}" srcOrd="2" destOrd="0" presId="urn:microsoft.com/office/officeart/2005/8/layout/orgChart1"/>
    <dgm:cxn modelId="{9BA9C6C7-F7BD-4C84-B88A-913C13A628BF}" type="presParOf" srcId="{1A2ABED8-A60E-4CFB-AF9F-01DA56FE7530}" destId="{76CF17F4-2FD3-4D81-BD4D-FF43894DB892}" srcOrd="10" destOrd="0" presId="urn:microsoft.com/office/officeart/2005/8/layout/orgChart1"/>
    <dgm:cxn modelId="{0D447127-3BB4-4E08-A47D-F144C05C0475}" type="presParOf" srcId="{1A2ABED8-A60E-4CFB-AF9F-01DA56FE7530}" destId="{82C80C95-5951-4EE5-B106-4C182F39AA6E}" srcOrd="11" destOrd="0" presId="urn:microsoft.com/office/officeart/2005/8/layout/orgChart1"/>
    <dgm:cxn modelId="{E3A05309-1BD2-41C5-9F8D-4DCF7D1BA058}" type="presParOf" srcId="{82C80C95-5951-4EE5-B106-4C182F39AA6E}" destId="{8830ECE7-3787-49D3-8B70-AA0F995F8B5D}" srcOrd="0" destOrd="0" presId="urn:microsoft.com/office/officeart/2005/8/layout/orgChart1"/>
    <dgm:cxn modelId="{04EA7EF2-19E7-4149-87A3-871E9B2A61F2}" type="presParOf" srcId="{8830ECE7-3787-49D3-8B70-AA0F995F8B5D}" destId="{174E596B-C4A0-4DF4-B1B9-CC5A5768654E}" srcOrd="0" destOrd="0" presId="urn:microsoft.com/office/officeart/2005/8/layout/orgChart1"/>
    <dgm:cxn modelId="{3B726F5E-C4D2-4DD6-9DDE-CF57579356C3}" type="presParOf" srcId="{8830ECE7-3787-49D3-8B70-AA0F995F8B5D}" destId="{6957D0A0-CB0B-4703-908A-E19C77F9E057}" srcOrd="1" destOrd="0" presId="urn:microsoft.com/office/officeart/2005/8/layout/orgChart1"/>
    <dgm:cxn modelId="{790260C7-15DE-43DC-ACEB-FFF11244EE3B}" type="presParOf" srcId="{82C80C95-5951-4EE5-B106-4C182F39AA6E}" destId="{BF6A3DE6-4ACD-4EF6-86C9-3BAB02548888}" srcOrd="1" destOrd="0" presId="urn:microsoft.com/office/officeart/2005/8/layout/orgChart1"/>
    <dgm:cxn modelId="{B16D3E86-7F9E-495E-8AE6-40B89C1936B1}" type="presParOf" srcId="{82C80C95-5951-4EE5-B106-4C182F39AA6E}" destId="{8204B8E8-DD1C-429D-96DE-5609A5136ECE}" srcOrd="2" destOrd="0" presId="urn:microsoft.com/office/officeart/2005/8/layout/orgChart1"/>
    <dgm:cxn modelId="{4298F90C-94DC-432C-9333-AC747A4A86FF}" type="presParOf" srcId="{0A8F2C3D-52E1-4AB8-A404-C83993FF5B52}" destId="{2D49CBF4-FD07-47D8-89AF-8E483F55EE17}" srcOrd="2" destOrd="0" presId="urn:microsoft.com/office/officeart/2005/8/layout/orgChart1"/>
    <dgm:cxn modelId="{D9B9A5DA-C881-4C51-805B-3D544BFE43C7}" type="presParOf" srcId="{2D49CBF4-FD07-47D8-89AF-8E483F55EE17}" destId="{E241CBAC-A364-41F1-85FC-EE3541E5F65A}" srcOrd="0" destOrd="0" presId="urn:microsoft.com/office/officeart/2005/8/layout/orgChart1"/>
    <dgm:cxn modelId="{3D4C3C3F-41C7-4FCA-8817-9369870A4641}" type="presParOf" srcId="{2D49CBF4-FD07-47D8-89AF-8E483F55EE17}" destId="{2AC060FD-45BD-49A7-8797-835F27C67DE8}" srcOrd="1" destOrd="0" presId="urn:microsoft.com/office/officeart/2005/8/layout/orgChart1"/>
    <dgm:cxn modelId="{6252024A-8833-4F97-971B-2E47B3FA71E7}" type="presParOf" srcId="{2AC060FD-45BD-49A7-8797-835F27C67DE8}" destId="{4E3AAB47-4E8E-4D69-A8C9-FDFD114DD845}" srcOrd="0" destOrd="0" presId="urn:microsoft.com/office/officeart/2005/8/layout/orgChart1"/>
    <dgm:cxn modelId="{0B3C2CC1-B2BF-4D2C-96E0-557C85580FB5}" type="presParOf" srcId="{4E3AAB47-4E8E-4D69-A8C9-FDFD114DD845}" destId="{7DFFD8DA-2CD1-472B-ABE8-A0A2DC64FAF3}" srcOrd="0" destOrd="0" presId="urn:microsoft.com/office/officeart/2005/8/layout/orgChart1"/>
    <dgm:cxn modelId="{D0A8E4B6-53D5-4BDB-B528-45A9022186F2}" type="presParOf" srcId="{4E3AAB47-4E8E-4D69-A8C9-FDFD114DD845}" destId="{7F03B1B0-94E9-4375-8BE0-A02FE4635831}" srcOrd="1" destOrd="0" presId="urn:microsoft.com/office/officeart/2005/8/layout/orgChart1"/>
    <dgm:cxn modelId="{391C72FA-B67C-4394-92B3-7425F53DB22F}" type="presParOf" srcId="{2AC060FD-45BD-49A7-8797-835F27C67DE8}" destId="{88D16658-3C69-4FF9-A4EE-1801BD16AE9D}" srcOrd="1" destOrd="0" presId="urn:microsoft.com/office/officeart/2005/8/layout/orgChart1"/>
    <dgm:cxn modelId="{19F7B5A5-657B-41E2-B316-D71E38F8C2A0}" type="presParOf" srcId="{2AC060FD-45BD-49A7-8797-835F27C67DE8}" destId="{044F3D27-A371-4139-A80C-47BE62B7D162}" srcOrd="2" destOrd="0" presId="urn:microsoft.com/office/officeart/2005/8/layout/orgChart1"/>
    <dgm:cxn modelId="{DC3A562B-F558-44DD-963A-7F4D5CD3F374}" type="presParOf" srcId="{2D49CBF4-FD07-47D8-89AF-8E483F55EE17}" destId="{385DE0BB-6FF3-4BC7-BE57-EA40C2D72688}" srcOrd="2" destOrd="0" presId="urn:microsoft.com/office/officeart/2005/8/layout/orgChart1"/>
    <dgm:cxn modelId="{AB31BF78-5768-4D6F-92B2-2FC01046144E}" type="presParOf" srcId="{2D49CBF4-FD07-47D8-89AF-8E483F55EE17}" destId="{A58070AF-640D-4F60-8A61-315F2A06BCDB}" srcOrd="3" destOrd="0" presId="urn:microsoft.com/office/officeart/2005/8/layout/orgChart1"/>
    <dgm:cxn modelId="{9B72EECB-0764-4C09-B581-AB9B8DE8EB0C}" type="presParOf" srcId="{A58070AF-640D-4F60-8A61-315F2A06BCDB}" destId="{45AA7D9A-FF7B-4634-9FEA-0CA4C09E6C5B}" srcOrd="0" destOrd="0" presId="urn:microsoft.com/office/officeart/2005/8/layout/orgChart1"/>
    <dgm:cxn modelId="{A2EDFE7B-0D09-492C-89D3-1436580B3437}" type="presParOf" srcId="{45AA7D9A-FF7B-4634-9FEA-0CA4C09E6C5B}" destId="{703121F4-5EE1-4CF1-9666-C669471031B9}" srcOrd="0" destOrd="0" presId="urn:microsoft.com/office/officeart/2005/8/layout/orgChart1"/>
    <dgm:cxn modelId="{0FB63AE2-22F6-46AE-9DF2-E3E8DF20F2BA}" type="presParOf" srcId="{45AA7D9A-FF7B-4634-9FEA-0CA4C09E6C5B}" destId="{30A83E5D-2F21-455F-AFE6-1C613F70E926}" srcOrd="1" destOrd="0" presId="urn:microsoft.com/office/officeart/2005/8/layout/orgChart1"/>
    <dgm:cxn modelId="{03102669-CEA9-4E6B-885A-379ACF7AC0BD}" type="presParOf" srcId="{A58070AF-640D-4F60-8A61-315F2A06BCDB}" destId="{C05A92F2-4430-441B-B71D-170548005DF8}" srcOrd="1" destOrd="0" presId="urn:microsoft.com/office/officeart/2005/8/layout/orgChart1"/>
    <dgm:cxn modelId="{FBB43307-FB89-4C1E-AAD4-DBE020F028B4}" type="presParOf" srcId="{A58070AF-640D-4F60-8A61-315F2A06BCDB}" destId="{6B873E37-9139-48F8-839A-AC37212A925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5DE0BB-6FF3-4BC7-BE57-EA40C2D72688}">
      <dsp:nvSpPr>
        <dsp:cNvPr id="0" name=""/>
        <dsp:cNvSpPr/>
      </dsp:nvSpPr>
      <dsp:spPr>
        <a:xfrm>
          <a:off x="5536277" y="1017457"/>
          <a:ext cx="371392" cy="1065332"/>
        </a:xfrm>
        <a:custGeom>
          <a:avLst/>
          <a:gdLst/>
          <a:ahLst/>
          <a:cxnLst/>
          <a:rect l="0" t="0" r="0" b="0"/>
          <a:pathLst>
            <a:path>
              <a:moveTo>
                <a:pt x="0" y="0"/>
              </a:moveTo>
              <a:lnTo>
                <a:pt x="0" y="1065332"/>
              </a:lnTo>
              <a:lnTo>
                <a:pt x="371392" y="10653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241CBAC-A364-41F1-85FC-EE3541E5F65A}">
      <dsp:nvSpPr>
        <dsp:cNvPr id="0" name=""/>
        <dsp:cNvSpPr/>
      </dsp:nvSpPr>
      <dsp:spPr>
        <a:xfrm>
          <a:off x="5151039" y="1017457"/>
          <a:ext cx="385238" cy="1065119"/>
        </a:xfrm>
        <a:custGeom>
          <a:avLst/>
          <a:gdLst/>
          <a:ahLst/>
          <a:cxnLst/>
          <a:rect l="0" t="0" r="0" b="0"/>
          <a:pathLst>
            <a:path>
              <a:moveTo>
                <a:pt x="385238" y="0"/>
              </a:moveTo>
              <a:lnTo>
                <a:pt x="385238" y="1065119"/>
              </a:lnTo>
              <a:lnTo>
                <a:pt x="0" y="106511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6CF17F4-2FD3-4D81-BD4D-FF43894DB892}">
      <dsp:nvSpPr>
        <dsp:cNvPr id="0" name=""/>
        <dsp:cNvSpPr/>
      </dsp:nvSpPr>
      <dsp:spPr>
        <a:xfrm>
          <a:off x="5536277" y="1017457"/>
          <a:ext cx="4599841" cy="2302490"/>
        </a:xfrm>
        <a:custGeom>
          <a:avLst/>
          <a:gdLst/>
          <a:ahLst/>
          <a:cxnLst/>
          <a:rect l="0" t="0" r="0" b="0"/>
          <a:pathLst>
            <a:path>
              <a:moveTo>
                <a:pt x="0" y="0"/>
              </a:moveTo>
              <a:lnTo>
                <a:pt x="0" y="2198498"/>
              </a:lnTo>
              <a:lnTo>
                <a:pt x="4599841" y="2198498"/>
              </a:lnTo>
              <a:lnTo>
                <a:pt x="4599841"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E78DBD-119A-46C2-BF42-DB37C030EABE}">
      <dsp:nvSpPr>
        <dsp:cNvPr id="0" name=""/>
        <dsp:cNvSpPr/>
      </dsp:nvSpPr>
      <dsp:spPr>
        <a:xfrm>
          <a:off x="5536277" y="1017457"/>
          <a:ext cx="2663746" cy="2302490"/>
        </a:xfrm>
        <a:custGeom>
          <a:avLst/>
          <a:gdLst/>
          <a:ahLst/>
          <a:cxnLst/>
          <a:rect l="0" t="0" r="0" b="0"/>
          <a:pathLst>
            <a:path>
              <a:moveTo>
                <a:pt x="0" y="0"/>
              </a:moveTo>
              <a:lnTo>
                <a:pt x="0" y="2198498"/>
              </a:lnTo>
              <a:lnTo>
                <a:pt x="2663746" y="2198498"/>
              </a:lnTo>
              <a:lnTo>
                <a:pt x="2663746"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D99FF4-5FCE-468E-B352-2CDA5E3638C8}">
      <dsp:nvSpPr>
        <dsp:cNvPr id="0" name=""/>
        <dsp:cNvSpPr/>
      </dsp:nvSpPr>
      <dsp:spPr>
        <a:xfrm>
          <a:off x="5536277" y="1017457"/>
          <a:ext cx="716420" cy="2302490"/>
        </a:xfrm>
        <a:custGeom>
          <a:avLst/>
          <a:gdLst/>
          <a:ahLst/>
          <a:cxnLst/>
          <a:rect l="0" t="0" r="0" b="0"/>
          <a:pathLst>
            <a:path>
              <a:moveTo>
                <a:pt x="0" y="0"/>
              </a:moveTo>
              <a:lnTo>
                <a:pt x="0" y="2198498"/>
              </a:lnTo>
              <a:lnTo>
                <a:pt x="716420" y="2198498"/>
              </a:lnTo>
              <a:lnTo>
                <a:pt x="71642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C2574B-C4A0-460C-BC54-B19A0BFDFEE0}">
      <dsp:nvSpPr>
        <dsp:cNvPr id="0" name=""/>
        <dsp:cNvSpPr/>
      </dsp:nvSpPr>
      <dsp:spPr>
        <a:xfrm>
          <a:off x="4331617" y="1017457"/>
          <a:ext cx="1204660" cy="2302490"/>
        </a:xfrm>
        <a:custGeom>
          <a:avLst/>
          <a:gdLst/>
          <a:ahLst/>
          <a:cxnLst/>
          <a:rect l="0" t="0" r="0" b="0"/>
          <a:pathLst>
            <a:path>
              <a:moveTo>
                <a:pt x="1204660" y="0"/>
              </a:moveTo>
              <a:lnTo>
                <a:pt x="1204660" y="2198498"/>
              </a:lnTo>
              <a:lnTo>
                <a:pt x="0" y="2198498"/>
              </a:lnTo>
              <a:lnTo>
                <a:pt x="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7482FD-654C-4A1D-806D-D2F52973DB4B}">
      <dsp:nvSpPr>
        <dsp:cNvPr id="0" name=""/>
        <dsp:cNvSpPr/>
      </dsp:nvSpPr>
      <dsp:spPr>
        <a:xfrm>
          <a:off x="2540314" y="1017457"/>
          <a:ext cx="2995962" cy="2302490"/>
        </a:xfrm>
        <a:custGeom>
          <a:avLst/>
          <a:gdLst/>
          <a:ahLst/>
          <a:cxnLst/>
          <a:rect l="0" t="0" r="0" b="0"/>
          <a:pathLst>
            <a:path>
              <a:moveTo>
                <a:pt x="2995962" y="0"/>
              </a:moveTo>
              <a:lnTo>
                <a:pt x="2995962" y="2198498"/>
              </a:lnTo>
              <a:lnTo>
                <a:pt x="0" y="2198498"/>
              </a:lnTo>
              <a:lnTo>
                <a:pt x="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7BE5873-517D-4582-B317-CBEC2DBAB7F8}">
      <dsp:nvSpPr>
        <dsp:cNvPr id="0" name=""/>
        <dsp:cNvSpPr/>
      </dsp:nvSpPr>
      <dsp:spPr>
        <a:xfrm>
          <a:off x="789138" y="1017457"/>
          <a:ext cx="4747139" cy="2302490"/>
        </a:xfrm>
        <a:custGeom>
          <a:avLst/>
          <a:gdLst/>
          <a:ahLst/>
          <a:cxnLst/>
          <a:rect l="0" t="0" r="0" b="0"/>
          <a:pathLst>
            <a:path>
              <a:moveTo>
                <a:pt x="4747139" y="0"/>
              </a:moveTo>
              <a:lnTo>
                <a:pt x="4747139" y="2198498"/>
              </a:lnTo>
              <a:lnTo>
                <a:pt x="0" y="2198498"/>
              </a:lnTo>
              <a:lnTo>
                <a:pt x="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BF006A-712C-49EF-852D-478D0D46D7A0}">
      <dsp:nvSpPr>
        <dsp:cNvPr id="0" name=""/>
        <dsp:cNvSpPr/>
      </dsp:nvSpPr>
      <dsp:spPr>
        <a:xfrm>
          <a:off x="3747653" y="529034"/>
          <a:ext cx="3577247" cy="488423"/>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b="1" kern="1200" dirty="0">
              <a:solidFill>
                <a:schemeClr val="tx1"/>
              </a:solidFill>
            </a:rPr>
            <a:t>Elitegymnasium „Las </a:t>
          </a:r>
          <a:r>
            <a:rPr lang="de-DE" sz="1800" b="1" kern="1200" dirty="0" err="1">
              <a:solidFill>
                <a:schemeClr val="tx1"/>
              </a:solidFill>
            </a:rPr>
            <a:t>Encinas</a:t>
          </a:r>
          <a:r>
            <a:rPr lang="de-DE" sz="1400" b="1" kern="1200" dirty="0">
              <a:solidFill>
                <a:schemeClr val="tx1"/>
              </a:solidFill>
            </a:rPr>
            <a:t>“</a:t>
          </a:r>
        </a:p>
      </dsp:txBody>
      <dsp:txXfrm>
        <a:off x="3747653" y="529034"/>
        <a:ext cx="3577247" cy="488423"/>
      </dsp:txXfrm>
    </dsp:sp>
    <dsp:sp modelId="{083E212E-B8B9-4262-84AD-ACFC47287414}">
      <dsp:nvSpPr>
        <dsp:cNvPr id="0" name=""/>
        <dsp:cNvSpPr/>
      </dsp:nvSpPr>
      <dsp:spPr>
        <a:xfrm>
          <a:off x="5593" y="3319948"/>
          <a:ext cx="1567089" cy="1697605"/>
        </a:xfrm>
        <a:prstGeom prst="rect">
          <a:avLst/>
        </a:prstGeom>
        <a:blipFill rotWithShape="0">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Samuel</a:t>
          </a:r>
          <a:endParaRPr lang="de-DE" sz="800" kern="1200" dirty="0"/>
        </a:p>
      </dsp:txBody>
      <dsp:txXfrm>
        <a:off x="5593" y="3319948"/>
        <a:ext cx="1567089" cy="1697605"/>
      </dsp:txXfrm>
    </dsp:sp>
    <dsp:sp modelId="{15965508-2617-46C7-9420-DFC25A415507}">
      <dsp:nvSpPr>
        <dsp:cNvPr id="0" name=""/>
        <dsp:cNvSpPr/>
      </dsp:nvSpPr>
      <dsp:spPr>
        <a:xfrm>
          <a:off x="1780668" y="3319948"/>
          <a:ext cx="1519292" cy="1683244"/>
        </a:xfrm>
        <a:prstGeom prst="rect">
          <a:avLst/>
        </a:prstGeom>
        <a:blipFill rotWithShape="0">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Christian</a:t>
          </a:r>
        </a:p>
      </dsp:txBody>
      <dsp:txXfrm>
        <a:off x="1780668" y="3319948"/>
        <a:ext cx="1519292" cy="1683244"/>
      </dsp:txXfrm>
    </dsp:sp>
    <dsp:sp modelId="{1D92A776-659C-47CE-85A7-472CBD8BD80B}">
      <dsp:nvSpPr>
        <dsp:cNvPr id="0" name=""/>
        <dsp:cNvSpPr/>
      </dsp:nvSpPr>
      <dsp:spPr>
        <a:xfrm>
          <a:off x="3507946" y="3319948"/>
          <a:ext cx="1647342" cy="1696931"/>
        </a:xfrm>
        <a:prstGeom prst="rect">
          <a:avLst/>
        </a:prstGeom>
        <a:blipFill rotWithShape="0">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Nadia</a:t>
          </a:r>
        </a:p>
      </dsp:txBody>
      <dsp:txXfrm>
        <a:off x="3507946" y="3319948"/>
        <a:ext cx="1647342" cy="1696931"/>
      </dsp:txXfrm>
    </dsp:sp>
    <dsp:sp modelId="{E95E15A0-BE8D-4A2E-9621-1AAA7FFAC32F}">
      <dsp:nvSpPr>
        <dsp:cNvPr id="0" name=""/>
        <dsp:cNvSpPr/>
      </dsp:nvSpPr>
      <dsp:spPr>
        <a:xfrm>
          <a:off x="5363273" y="3319948"/>
          <a:ext cx="1778848" cy="1708361"/>
        </a:xfrm>
        <a:prstGeom prst="rect">
          <a:avLst/>
        </a:prstGeom>
        <a:blipFill rotWithShape="0">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Guzmán</a:t>
          </a:r>
        </a:p>
      </dsp:txBody>
      <dsp:txXfrm>
        <a:off x="5363273" y="3319948"/>
        <a:ext cx="1778848" cy="1708361"/>
      </dsp:txXfrm>
    </dsp:sp>
    <dsp:sp modelId="{57C5FEEB-BFA0-40E7-8034-6CB9D46B195D}">
      <dsp:nvSpPr>
        <dsp:cNvPr id="0" name=""/>
        <dsp:cNvSpPr/>
      </dsp:nvSpPr>
      <dsp:spPr>
        <a:xfrm>
          <a:off x="7350106" y="3319948"/>
          <a:ext cx="1699833" cy="1704166"/>
        </a:xfrm>
        <a:prstGeom prst="rect">
          <a:avLst/>
        </a:prstGeom>
        <a:blipFill rotWithShape="0">
          <a:blip xmlns:r="http://schemas.openxmlformats.org/officeDocument/2006/relationships" r:embed="rId5">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Carla</a:t>
          </a:r>
        </a:p>
      </dsp:txBody>
      <dsp:txXfrm>
        <a:off x="7350106" y="3319948"/>
        <a:ext cx="1699833" cy="1704166"/>
      </dsp:txXfrm>
    </dsp:sp>
    <dsp:sp modelId="{174E596B-C4A0-4DF4-B1B9-CC5A5768654E}">
      <dsp:nvSpPr>
        <dsp:cNvPr id="0" name=""/>
        <dsp:cNvSpPr/>
      </dsp:nvSpPr>
      <dsp:spPr>
        <a:xfrm>
          <a:off x="9257925" y="3319948"/>
          <a:ext cx="1756385" cy="1708053"/>
        </a:xfrm>
        <a:prstGeom prst="rect">
          <a:avLst/>
        </a:prstGeom>
        <a:blipFill rotWithShape="0">
          <a:blip xmlns:r="http://schemas.openxmlformats.org/officeDocument/2006/relationships" r:embed="rId6">
            <a:extLst>
              <a:ext uri="{28A0092B-C50C-407E-A947-70E740481C1C}">
                <a14:useLocalDpi xmlns:a14="http://schemas.microsoft.com/office/drawing/2010/main" val="0"/>
              </a:ext>
            </a:extLst>
          </a:blip>
          <a:srcRect/>
          <a:stretch>
            <a:fillRect l="-6000" r="-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r>
            <a:rPr lang="de-DE" sz="1200" kern="1200" dirty="0"/>
            <a:t>Lucrecia</a:t>
          </a:r>
        </a:p>
      </dsp:txBody>
      <dsp:txXfrm>
        <a:off x="9257925" y="3319948"/>
        <a:ext cx="1756385" cy="1708053"/>
      </dsp:txXfrm>
    </dsp:sp>
    <dsp:sp modelId="{7DFFD8DA-2CD1-472B-ABE8-A0A2DC64FAF3}">
      <dsp:nvSpPr>
        <dsp:cNvPr id="0" name=""/>
        <dsp:cNvSpPr/>
      </dsp:nvSpPr>
      <dsp:spPr>
        <a:xfrm>
          <a:off x="3670352" y="1382585"/>
          <a:ext cx="1480686" cy="1399983"/>
        </a:xfrm>
        <a:prstGeom prst="rect">
          <a:avLst/>
        </a:prstGeom>
        <a:blipFill rotWithShape="0">
          <a:blip xmlns:r="http://schemas.openxmlformats.org/officeDocument/2006/relationships" r:embed="rId7">
            <a:extLst>
              <a:ext uri="{28A0092B-C50C-407E-A947-70E740481C1C}">
                <a14:useLocalDpi xmlns:a14="http://schemas.microsoft.com/office/drawing/2010/main" val="0"/>
              </a:ext>
            </a:extLst>
          </a:blip>
          <a:srcRect/>
          <a:stretch>
            <a:fillRect t="-20000" b="-2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r>
            <a:rPr lang="de-DE" sz="1200" kern="1200" dirty="0"/>
            <a:t>Martín (Lehrer)</a:t>
          </a:r>
          <a:r>
            <a:rPr lang="de-DE" sz="900" kern="1200" dirty="0"/>
            <a:t> </a:t>
          </a:r>
        </a:p>
      </dsp:txBody>
      <dsp:txXfrm>
        <a:off x="3670352" y="1382585"/>
        <a:ext cx="1480686" cy="1399983"/>
      </dsp:txXfrm>
    </dsp:sp>
    <dsp:sp modelId="{703121F4-5EE1-4CF1-9666-C669471031B9}">
      <dsp:nvSpPr>
        <dsp:cNvPr id="0" name=""/>
        <dsp:cNvSpPr/>
      </dsp:nvSpPr>
      <dsp:spPr>
        <a:xfrm>
          <a:off x="5907669" y="1382585"/>
          <a:ext cx="1466196" cy="1400409"/>
        </a:xfrm>
        <a:prstGeom prst="rect">
          <a:avLst/>
        </a:prstGeom>
        <a:blipFill rotWithShape="0">
          <a:blip xmlns:r="http://schemas.openxmlformats.org/officeDocument/2006/relationships" r:embed="rId8">
            <a:extLst>
              <a:ext uri="{28A0092B-C50C-407E-A947-70E740481C1C}">
                <a14:useLocalDpi xmlns:a14="http://schemas.microsoft.com/office/drawing/2010/main" val="0"/>
              </a:ext>
            </a:extLst>
          </a:blip>
          <a:srcRect/>
          <a:stretch>
            <a:fillRect l="-13000" r="-1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Azucena (Schulleiterin)</a:t>
          </a:r>
        </a:p>
      </dsp:txBody>
      <dsp:txXfrm>
        <a:off x="5907669" y="1382585"/>
        <a:ext cx="1466196" cy="14004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5DE0BB-6FF3-4BC7-BE57-EA40C2D72688}">
      <dsp:nvSpPr>
        <dsp:cNvPr id="0" name=""/>
        <dsp:cNvSpPr/>
      </dsp:nvSpPr>
      <dsp:spPr>
        <a:xfrm>
          <a:off x="5536277" y="1017457"/>
          <a:ext cx="371392" cy="1065332"/>
        </a:xfrm>
        <a:custGeom>
          <a:avLst/>
          <a:gdLst/>
          <a:ahLst/>
          <a:cxnLst/>
          <a:rect l="0" t="0" r="0" b="0"/>
          <a:pathLst>
            <a:path>
              <a:moveTo>
                <a:pt x="0" y="0"/>
              </a:moveTo>
              <a:lnTo>
                <a:pt x="0" y="1065332"/>
              </a:lnTo>
              <a:lnTo>
                <a:pt x="371392" y="10653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241CBAC-A364-41F1-85FC-EE3541E5F65A}">
      <dsp:nvSpPr>
        <dsp:cNvPr id="0" name=""/>
        <dsp:cNvSpPr/>
      </dsp:nvSpPr>
      <dsp:spPr>
        <a:xfrm>
          <a:off x="5151039" y="1017457"/>
          <a:ext cx="385238" cy="1065119"/>
        </a:xfrm>
        <a:custGeom>
          <a:avLst/>
          <a:gdLst/>
          <a:ahLst/>
          <a:cxnLst/>
          <a:rect l="0" t="0" r="0" b="0"/>
          <a:pathLst>
            <a:path>
              <a:moveTo>
                <a:pt x="385238" y="0"/>
              </a:moveTo>
              <a:lnTo>
                <a:pt x="385238" y="1065119"/>
              </a:lnTo>
              <a:lnTo>
                <a:pt x="0" y="106511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6CF17F4-2FD3-4D81-BD4D-FF43894DB892}">
      <dsp:nvSpPr>
        <dsp:cNvPr id="0" name=""/>
        <dsp:cNvSpPr/>
      </dsp:nvSpPr>
      <dsp:spPr>
        <a:xfrm>
          <a:off x="5536277" y="1017457"/>
          <a:ext cx="4599841" cy="2302490"/>
        </a:xfrm>
        <a:custGeom>
          <a:avLst/>
          <a:gdLst/>
          <a:ahLst/>
          <a:cxnLst/>
          <a:rect l="0" t="0" r="0" b="0"/>
          <a:pathLst>
            <a:path>
              <a:moveTo>
                <a:pt x="0" y="0"/>
              </a:moveTo>
              <a:lnTo>
                <a:pt x="0" y="2198498"/>
              </a:lnTo>
              <a:lnTo>
                <a:pt x="4599841" y="2198498"/>
              </a:lnTo>
              <a:lnTo>
                <a:pt x="4599841"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E78DBD-119A-46C2-BF42-DB37C030EABE}">
      <dsp:nvSpPr>
        <dsp:cNvPr id="0" name=""/>
        <dsp:cNvSpPr/>
      </dsp:nvSpPr>
      <dsp:spPr>
        <a:xfrm>
          <a:off x="5536277" y="1017457"/>
          <a:ext cx="2663746" cy="2302490"/>
        </a:xfrm>
        <a:custGeom>
          <a:avLst/>
          <a:gdLst/>
          <a:ahLst/>
          <a:cxnLst/>
          <a:rect l="0" t="0" r="0" b="0"/>
          <a:pathLst>
            <a:path>
              <a:moveTo>
                <a:pt x="0" y="0"/>
              </a:moveTo>
              <a:lnTo>
                <a:pt x="0" y="2198498"/>
              </a:lnTo>
              <a:lnTo>
                <a:pt x="2663746" y="2198498"/>
              </a:lnTo>
              <a:lnTo>
                <a:pt x="2663746"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D99FF4-5FCE-468E-B352-2CDA5E3638C8}">
      <dsp:nvSpPr>
        <dsp:cNvPr id="0" name=""/>
        <dsp:cNvSpPr/>
      </dsp:nvSpPr>
      <dsp:spPr>
        <a:xfrm>
          <a:off x="5536277" y="1017457"/>
          <a:ext cx="716420" cy="2302490"/>
        </a:xfrm>
        <a:custGeom>
          <a:avLst/>
          <a:gdLst/>
          <a:ahLst/>
          <a:cxnLst/>
          <a:rect l="0" t="0" r="0" b="0"/>
          <a:pathLst>
            <a:path>
              <a:moveTo>
                <a:pt x="0" y="0"/>
              </a:moveTo>
              <a:lnTo>
                <a:pt x="0" y="2198498"/>
              </a:lnTo>
              <a:lnTo>
                <a:pt x="716420" y="2198498"/>
              </a:lnTo>
              <a:lnTo>
                <a:pt x="71642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C2574B-C4A0-460C-BC54-B19A0BFDFEE0}">
      <dsp:nvSpPr>
        <dsp:cNvPr id="0" name=""/>
        <dsp:cNvSpPr/>
      </dsp:nvSpPr>
      <dsp:spPr>
        <a:xfrm>
          <a:off x="4331617" y="1017457"/>
          <a:ext cx="1204660" cy="2302490"/>
        </a:xfrm>
        <a:custGeom>
          <a:avLst/>
          <a:gdLst/>
          <a:ahLst/>
          <a:cxnLst/>
          <a:rect l="0" t="0" r="0" b="0"/>
          <a:pathLst>
            <a:path>
              <a:moveTo>
                <a:pt x="1204660" y="0"/>
              </a:moveTo>
              <a:lnTo>
                <a:pt x="1204660" y="2198498"/>
              </a:lnTo>
              <a:lnTo>
                <a:pt x="0" y="2198498"/>
              </a:lnTo>
              <a:lnTo>
                <a:pt x="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7482FD-654C-4A1D-806D-D2F52973DB4B}">
      <dsp:nvSpPr>
        <dsp:cNvPr id="0" name=""/>
        <dsp:cNvSpPr/>
      </dsp:nvSpPr>
      <dsp:spPr>
        <a:xfrm>
          <a:off x="2540314" y="1017457"/>
          <a:ext cx="2995962" cy="2302490"/>
        </a:xfrm>
        <a:custGeom>
          <a:avLst/>
          <a:gdLst/>
          <a:ahLst/>
          <a:cxnLst/>
          <a:rect l="0" t="0" r="0" b="0"/>
          <a:pathLst>
            <a:path>
              <a:moveTo>
                <a:pt x="2995962" y="0"/>
              </a:moveTo>
              <a:lnTo>
                <a:pt x="2995962" y="2198498"/>
              </a:lnTo>
              <a:lnTo>
                <a:pt x="0" y="2198498"/>
              </a:lnTo>
              <a:lnTo>
                <a:pt x="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7BE5873-517D-4582-B317-CBEC2DBAB7F8}">
      <dsp:nvSpPr>
        <dsp:cNvPr id="0" name=""/>
        <dsp:cNvSpPr/>
      </dsp:nvSpPr>
      <dsp:spPr>
        <a:xfrm>
          <a:off x="789138" y="1017457"/>
          <a:ext cx="4747139" cy="2302490"/>
        </a:xfrm>
        <a:custGeom>
          <a:avLst/>
          <a:gdLst/>
          <a:ahLst/>
          <a:cxnLst/>
          <a:rect l="0" t="0" r="0" b="0"/>
          <a:pathLst>
            <a:path>
              <a:moveTo>
                <a:pt x="4747139" y="0"/>
              </a:moveTo>
              <a:lnTo>
                <a:pt x="4747139" y="2198498"/>
              </a:lnTo>
              <a:lnTo>
                <a:pt x="0" y="2198498"/>
              </a:lnTo>
              <a:lnTo>
                <a:pt x="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BF006A-712C-49EF-852D-478D0D46D7A0}">
      <dsp:nvSpPr>
        <dsp:cNvPr id="0" name=""/>
        <dsp:cNvSpPr/>
      </dsp:nvSpPr>
      <dsp:spPr>
        <a:xfrm>
          <a:off x="3747653" y="529034"/>
          <a:ext cx="3577247" cy="488423"/>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b="1" kern="1200" dirty="0">
              <a:solidFill>
                <a:schemeClr val="tx1"/>
              </a:solidFill>
            </a:rPr>
            <a:t>Elitegymnasium „Las </a:t>
          </a:r>
          <a:r>
            <a:rPr lang="de-DE" sz="1800" b="1" kern="1200" dirty="0" err="1">
              <a:solidFill>
                <a:schemeClr val="tx1"/>
              </a:solidFill>
            </a:rPr>
            <a:t>Encinas</a:t>
          </a:r>
          <a:r>
            <a:rPr lang="de-DE" sz="1400" b="1" kern="1200" dirty="0">
              <a:solidFill>
                <a:schemeClr val="tx1"/>
              </a:solidFill>
            </a:rPr>
            <a:t>“</a:t>
          </a:r>
        </a:p>
      </dsp:txBody>
      <dsp:txXfrm>
        <a:off x="3747653" y="529034"/>
        <a:ext cx="3577247" cy="488423"/>
      </dsp:txXfrm>
    </dsp:sp>
    <dsp:sp modelId="{083E212E-B8B9-4262-84AD-ACFC47287414}">
      <dsp:nvSpPr>
        <dsp:cNvPr id="0" name=""/>
        <dsp:cNvSpPr/>
      </dsp:nvSpPr>
      <dsp:spPr>
        <a:xfrm>
          <a:off x="5593" y="3319948"/>
          <a:ext cx="1567089" cy="1697605"/>
        </a:xfrm>
        <a:prstGeom prst="rect">
          <a:avLst/>
        </a:prstGeom>
        <a:blipFill rotWithShape="0">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Samuel</a:t>
          </a:r>
          <a:endParaRPr lang="de-DE" sz="800" kern="1200" dirty="0"/>
        </a:p>
      </dsp:txBody>
      <dsp:txXfrm>
        <a:off x="5593" y="3319948"/>
        <a:ext cx="1567089" cy="1697605"/>
      </dsp:txXfrm>
    </dsp:sp>
    <dsp:sp modelId="{15965508-2617-46C7-9420-DFC25A415507}">
      <dsp:nvSpPr>
        <dsp:cNvPr id="0" name=""/>
        <dsp:cNvSpPr/>
      </dsp:nvSpPr>
      <dsp:spPr>
        <a:xfrm>
          <a:off x="1780668" y="3319948"/>
          <a:ext cx="1519292" cy="1683244"/>
        </a:xfrm>
        <a:prstGeom prst="rect">
          <a:avLst/>
        </a:prstGeom>
        <a:blipFill rotWithShape="0">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Christian</a:t>
          </a:r>
        </a:p>
      </dsp:txBody>
      <dsp:txXfrm>
        <a:off x="1780668" y="3319948"/>
        <a:ext cx="1519292" cy="1683244"/>
      </dsp:txXfrm>
    </dsp:sp>
    <dsp:sp modelId="{1D92A776-659C-47CE-85A7-472CBD8BD80B}">
      <dsp:nvSpPr>
        <dsp:cNvPr id="0" name=""/>
        <dsp:cNvSpPr/>
      </dsp:nvSpPr>
      <dsp:spPr>
        <a:xfrm>
          <a:off x="3507946" y="3319948"/>
          <a:ext cx="1647342" cy="1696931"/>
        </a:xfrm>
        <a:prstGeom prst="rect">
          <a:avLst/>
        </a:prstGeom>
        <a:blipFill rotWithShape="0">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Nadia</a:t>
          </a:r>
        </a:p>
      </dsp:txBody>
      <dsp:txXfrm>
        <a:off x="3507946" y="3319948"/>
        <a:ext cx="1647342" cy="1696931"/>
      </dsp:txXfrm>
    </dsp:sp>
    <dsp:sp modelId="{E95E15A0-BE8D-4A2E-9621-1AAA7FFAC32F}">
      <dsp:nvSpPr>
        <dsp:cNvPr id="0" name=""/>
        <dsp:cNvSpPr/>
      </dsp:nvSpPr>
      <dsp:spPr>
        <a:xfrm>
          <a:off x="5363273" y="3319948"/>
          <a:ext cx="1778848" cy="1708361"/>
        </a:xfrm>
        <a:prstGeom prst="rect">
          <a:avLst/>
        </a:prstGeom>
        <a:blipFill rotWithShape="0">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Guzmán</a:t>
          </a:r>
        </a:p>
      </dsp:txBody>
      <dsp:txXfrm>
        <a:off x="5363273" y="3319948"/>
        <a:ext cx="1778848" cy="1708361"/>
      </dsp:txXfrm>
    </dsp:sp>
    <dsp:sp modelId="{57C5FEEB-BFA0-40E7-8034-6CB9D46B195D}">
      <dsp:nvSpPr>
        <dsp:cNvPr id="0" name=""/>
        <dsp:cNvSpPr/>
      </dsp:nvSpPr>
      <dsp:spPr>
        <a:xfrm>
          <a:off x="7350106" y="3319948"/>
          <a:ext cx="1699833" cy="1704166"/>
        </a:xfrm>
        <a:prstGeom prst="rect">
          <a:avLst/>
        </a:prstGeom>
        <a:blipFill rotWithShape="0">
          <a:blip xmlns:r="http://schemas.openxmlformats.org/officeDocument/2006/relationships" r:embed="rId5">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Carla</a:t>
          </a:r>
        </a:p>
      </dsp:txBody>
      <dsp:txXfrm>
        <a:off x="7350106" y="3319948"/>
        <a:ext cx="1699833" cy="1704166"/>
      </dsp:txXfrm>
    </dsp:sp>
    <dsp:sp modelId="{174E596B-C4A0-4DF4-B1B9-CC5A5768654E}">
      <dsp:nvSpPr>
        <dsp:cNvPr id="0" name=""/>
        <dsp:cNvSpPr/>
      </dsp:nvSpPr>
      <dsp:spPr>
        <a:xfrm>
          <a:off x="9257925" y="3319948"/>
          <a:ext cx="1756385" cy="1708053"/>
        </a:xfrm>
        <a:prstGeom prst="rect">
          <a:avLst/>
        </a:prstGeom>
        <a:blipFill rotWithShape="0">
          <a:blip xmlns:r="http://schemas.openxmlformats.org/officeDocument/2006/relationships" r:embed="rId6">
            <a:extLst>
              <a:ext uri="{28A0092B-C50C-407E-A947-70E740481C1C}">
                <a14:useLocalDpi xmlns:a14="http://schemas.microsoft.com/office/drawing/2010/main" val="0"/>
              </a:ext>
            </a:extLst>
          </a:blip>
          <a:srcRect/>
          <a:stretch>
            <a:fillRect l="-6000" r="-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r>
            <a:rPr lang="de-DE" sz="1200" kern="1200" dirty="0"/>
            <a:t>Lucrecia</a:t>
          </a:r>
        </a:p>
      </dsp:txBody>
      <dsp:txXfrm>
        <a:off x="9257925" y="3319948"/>
        <a:ext cx="1756385" cy="1708053"/>
      </dsp:txXfrm>
    </dsp:sp>
    <dsp:sp modelId="{7DFFD8DA-2CD1-472B-ABE8-A0A2DC64FAF3}">
      <dsp:nvSpPr>
        <dsp:cNvPr id="0" name=""/>
        <dsp:cNvSpPr/>
      </dsp:nvSpPr>
      <dsp:spPr>
        <a:xfrm>
          <a:off x="3670352" y="1382585"/>
          <a:ext cx="1480686" cy="1399983"/>
        </a:xfrm>
        <a:prstGeom prst="rect">
          <a:avLst/>
        </a:prstGeom>
        <a:blipFill rotWithShape="0">
          <a:blip xmlns:r="http://schemas.openxmlformats.org/officeDocument/2006/relationships" r:embed="rId7">
            <a:extLst>
              <a:ext uri="{28A0092B-C50C-407E-A947-70E740481C1C}">
                <a14:useLocalDpi xmlns:a14="http://schemas.microsoft.com/office/drawing/2010/main" val="0"/>
              </a:ext>
            </a:extLst>
          </a:blip>
          <a:srcRect/>
          <a:stretch>
            <a:fillRect t="-20000" b="-20000"/>
          </a:stretch>
        </a:blip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r>
            <a:rPr lang="de-DE" sz="1200" kern="1200" dirty="0"/>
            <a:t>Martín (Lehrer)</a:t>
          </a:r>
          <a:r>
            <a:rPr lang="de-DE" sz="900" kern="1200" dirty="0"/>
            <a:t> </a:t>
          </a:r>
        </a:p>
      </dsp:txBody>
      <dsp:txXfrm>
        <a:off x="3670352" y="1382585"/>
        <a:ext cx="1480686" cy="1399983"/>
      </dsp:txXfrm>
    </dsp:sp>
    <dsp:sp modelId="{703121F4-5EE1-4CF1-9666-C669471031B9}">
      <dsp:nvSpPr>
        <dsp:cNvPr id="0" name=""/>
        <dsp:cNvSpPr/>
      </dsp:nvSpPr>
      <dsp:spPr>
        <a:xfrm>
          <a:off x="5907669" y="1382585"/>
          <a:ext cx="1466196" cy="1400409"/>
        </a:xfrm>
        <a:prstGeom prst="rect">
          <a:avLst/>
        </a:prstGeom>
        <a:blipFill rotWithShape="0">
          <a:blip xmlns:r="http://schemas.openxmlformats.org/officeDocument/2006/relationships" r:embed="rId8">
            <a:extLst>
              <a:ext uri="{28A0092B-C50C-407E-A947-70E740481C1C}">
                <a14:useLocalDpi xmlns:a14="http://schemas.microsoft.com/office/drawing/2010/main" val="0"/>
              </a:ext>
            </a:extLst>
          </a:blip>
          <a:srcRect/>
          <a:stretch>
            <a:fillRect l="-13000" r="-1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Azucena (Schulleiterin)</a:t>
          </a:r>
        </a:p>
      </dsp:txBody>
      <dsp:txXfrm>
        <a:off x="5907669" y="1382585"/>
        <a:ext cx="1466196" cy="14004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5DE0BB-6FF3-4BC7-BE57-EA40C2D72688}">
      <dsp:nvSpPr>
        <dsp:cNvPr id="0" name=""/>
        <dsp:cNvSpPr/>
      </dsp:nvSpPr>
      <dsp:spPr>
        <a:xfrm>
          <a:off x="5536277" y="1017457"/>
          <a:ext cx="371392" cy="1065332"/>
        </a:xfrm>
        <a:custGeom>
          <a:avLst/>
          <a:gdLst/>
          <a:ahLst/>
          <a:cxnLst/>
          <a:rect l="0" t="0" r="0" b="0"/>
          <a:pathLst>
            <a:path>
              <a:moveTo>
                <a:pt x="0" y="0"/>
              </a:moveTo>
              <a:lnTo>
                <a:pt x="0" y="1065332"/>
              </a:lnTo>
              <a:lnTo>
                <a:pt x="371392" y="10653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241CBAC-A364-41F1-85FC-EE3541E5F65A}">
      <dsp:nvSpPr>
        <dsp:cNvPr id="0" name=""/>
        <dsp:cNvSpPr/>
      </dsp:nvSpPr>
      <dsp:spPr>
        <a:xfrm>
          <a:off x="5151039" y="1017457"/>
          <a:ext cx="385238" cy="1065119"/>
        </a:xfrm>
        <a:custGeom>
          <a:avLst/>
          <a:gdLst/>
          <a:ahLst/>
          <a:cxnLst/>
          <a:rect l="0" t="0" r="0" b="0"/>
          <a:pathLst>
            <a:path>
              <a:moveTo>
                <a:pt x="385238" y="0"/>
              </a:moveTo>
              <a:lnTo>
                <a:pt x="385238" y="1065119"/>
              </a:lnTo>
              <a:lnTo>
                <a:pt x="0" y="106511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6CF17F4-2FD3-4D81-BD4D-FF43894DB892}">
      <dsp:nvSpPr>
        <dsp:cNvPr id="0" name=""/>
        <dsp:cNvSpPr/>
      </dsp:nvSpPr>
      <dsp:spPr>
        <a:xfrm>
          <a:off x="5536277" y="1017457"/>
          <a:ext cx="4599841" cy="2302490"/>
        </a:xfrm>
        <a:custGeom>
          <a:avLst/>
          <a:gdLst/>
          <a:ahLst/>
          <a:cxnLst/>
          <a:rect l="0" t="0" r="0" b="0"/>
          <a:pathLst>
            <a:path>
              <a:moveTo>
                <a:pt x="0" y="0"/>
              </a:moveTo>
              <a:lnTo>
                <a:pt x="0" y="2198498"/>
              </a:lnTo>
              <a:lnTo>
                <a:pt x="4599841" y="2198498"/>
              </a:lnTo>
              <a:lnTo>
                <a:pt x="4599841"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E78DBD-119A-46C2-BF42-DB37C030EABE}">
      <dsp:nvSpPr>
        <dsp:cNvPr id="0" name=""/>
        <dsp:cNvSpPr/>
      </dsp:nvSpPr>
      <dsp:spPr>
        <a:xfrm>
          <a:off x="5536277" y="1017457"/>
          <a:ext cx="2663746" cy="2302490"/>
        </a:xfrm>
        <a:custGeom>
          <a:avLst/>
          <a:gdLst/>
          <a:ahLst/>
          <a:cxnLst/>
          <a:rect l="0" t="0" r="0" b="0"/>
          <a:pathLst>
            <a:path>
              <a:moveTo>
                <a:pt x="0" y="0"/>
              </a:moveTo>
              <a:lnTo>
                <a:pt x="0" y="2198498"/>
              </a:lnTo>
              <a:lnTo>
                <a:pt x="2663746" y="2198498"/>
              </a:lnTo>
              <a:lnTo>
                <a:pt x="2663746"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D99FF4-5FCE-468E-B352-2CDA5E3638C8}">
      <dsp:nvSpPr>
        <dsp:cNvPr id="0" name=""/>
        <dsp:cNvSpPr/>
      </dsp:nvSpPr>
      <dsp:spPr>
        <a:xfrm>
          <a:off x="5536277" y="1017457"/>
          <a:ext cx="716420" cy="2302490"/>
        </a:xfrm>
        <a:custGeom>
          <a:avLst/>
          <a:gdLst/>
          <a:ahLst/>
          <a:cxnLst/>
          <a:rect l="0" t="0" r="0" b="0"/>
          <a:pathLst>
            <a:path>
              <a:moveTo>
                <a:pt x="0" y="0"/>
              </a:moveTo>
              <a:lnTo>
                <a:pt x="0" y="2198498"/>
              </a:lnTo>
              <a:lnTo>
                <a:pt x="716420" y="2198498"/>
              </a:lnTo>
              <a:lnTo>
                <a:pt x="71642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C2574B-C4A0-460C-BC54-B19A0BFDFEE0}">
      <dsp:nvSpPr>
        <dsp:cNvPr id="0" name=""/>
        <dsp:cNvSpPr/>
      </dsp:nvSpPr>
      <dsp:spPr>
        <a:xfrm>
          <a:off x="4331617" y="1017457"/>
          <a:ext cx="1204660" cy="2302490"/>
        </a:xfrm>
        <a:custGeom>
          <a:avLst/>
          <a:gdLst/>
          <a:ahLst/>
          <a:cxnLst/>
          <a:rect l="0" t="0" r="0" b="0"/>
          <a:pathLst>
            <a:path>
              <a:moveTo>
                <a:pt x="1204660" y="0"/>
              </a:moveTo>
              <a:lnTo>
                <a:pt x="1204660" y="2198498"/>
              </a:lnTo>
              <a:lnTo>
                <a:pt x="0" y="2198498"/>
              </a:lnTo>
              <a:lnTo>
                <a:pt x="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7482FD-654C-4A1D-806D-D2F52973DB4B}">
      <dsp:nvSpPr>
        <dsp:cNvPr id="0" name=""/>
        <dsp:cNvSpPr/>
      </dsp:nvSpPr>
      <dsp:spPr>
        <a:xfrm>
          <a:off x="2540314" y="1017457"/>
          <a:ext cx="2995962" cy="2302490"/>
        </a:xfrm>
        <a:custGeom>
          <a:avLst/>
          <a:gdLst/>
          <a:ahLst/>
          <a:cxnLst/>
          <a:rect l="0" t="0" r="0" b="0"/>
          <a:pathLst>
            <a:path>
              <a:moveTo>
                <a:pt x="2995962" y="0"/>
              </a:moveTo>
              <a:lnTo>
                <a:pt x="2995962" y="2198498"/>
              </a:lnTo>
              <a:lnTo>
                <a:pt x="0" y="2198498"/>
              </a:lnTo>
              <a:lnTo>
                <a:pt x="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7BE5873-517D-4582-B317-CBEC2DBAB7F8}">
      <dsp:nvSpPr>
        <dsp:cNvPr id="0" name=""/>
        <dsp:cNvSpPr/>
      </dsp:nvSpPr>
      <dsp:spPr>
        <a:xfrm>
          <a:off x="789138" y="1017457"/>
          <a:ext cx="4747139" cy="2302490"/>
        </a:xfrm>
        <a:custGeom>
          <a:avLst/>
          <a:gdLst/>
          <a:ahLst/>
          <a:cxnLst/>
          <a:rect l="0" t="0" r="0" b="0"/>
          <a:pathLst>
            <a:path>
              <a:moveTo>
                <a:pt x="4747139" y="0"/>
              </a:moveTo>
              <a:lnTo>
                <a:pt x="4747139" y="2198498"/>
              </a:lnTo>
              <a:lnTo>
                <a:pt x="0" y="2198498"/>
              </a:lnTo>
              <a:lnTo>
                <a:pt x="0" y="23024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BF006A-712C-49EF-852D-478D0D46D7A0}">
      <dsp:nvSpPr>
        <dsp:cNvPr id="0" name=""/>
        <dsp:cNvSpPr/>
      </dsp:nvSpPr>
      <dsp:spPr>
        <a:xfrm>
          <a:off x="3747653" y="529034"/>
          <a:ext cx="3577247" cy="488423"/>
        </a:xfrm>
        <a:prstGeom prst="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b="1" kern="1200" dirty="0">
              <a:solidFill>
                <a:schemeClr val="tx1"/>
              </a:solidFill>
            </a:rPr>
            <a:t>Elitegymnasium „Las </a:t>
          </a:r>
          <a:r>
            <a:rPr lang="de-DE" sz="1800" b="1" kern="1200" dirty="0" err="1">
              <a:solidFill>
                <a:schemeClr val="tx1"/>
              </a:solidFill>
            </a:rPr>
            <a:t>Encinas</a:t>
          </a:r>
          <a:r>
            <a:rPr lang="de-DE" sz="1400" b="1" kern="1200" dirty="0">
              <a:solidFill>
                <a:schemeClr val="tx1"/>
              </a:solidFill>
            </a:rPr>
            <a:t>“</a:t>
          </a:r>
        </a:p>
      </dsp:txBody>
      <dsp:txXfrm>
        <a:off x="3747653" y="529034"/>
        <a:ext cx="3577247" cy="488423"/>
      </dsp:txXfrm>
    </dsp:sp>
    <dsp:sp modelId="{083E212E-B8B9-4262-84AD-ACFC47287414}">
      <dsp:nvSpPr>
        <dsp:cNvPr id="0" name=""/>
        <dsp:cNvSpPr/>
      </dsp:nvSpPr>
      <dsp:spPr>
        <a:xfrm>
          <a:off x="5593" y="3319948"/>
          <a:ext cx="1567089" cy="1697605"/>
        </a:xfrm>
        <a:prstGeom prst="rect">
          <a:avLst/>
        </a:prstGeom>
        <a:blipFill rotWithShape="0">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Samuel</a:t>
          </a:r>
          <a:endParaRPr lang="de-DE" sz="800" kern="1200" dirty="0"/>
        </a:p>
      </dsp:txBody>
      <dsp:txXfrm>
        <a:off x="5593" y="3319948"/>
        <a:ext cx="1567089" cy="1697605"/>
      </dsp:txXfrm>
    </dsp:sp>
    <dsp:sp modelId="{15965508-2617-46C7-9420-DFC25A415507}">
      <dsp:nvSpPr>
        <dsp:cNvPr id="0" name=""/>
        <dsp:cNvSpPr/>
      </dsp:nvSpPr>
      <dsp:spPr>
        <a:xfrm>
          <a:off x="1780668" y="3319948"/>
          <a:ext cx="1519292" cy="1683244"/>
        </a:xfrm>
        <a:prstGeom prst="rect">
          <a:avLst/>
        </a:prstGeom>
        <a:blipFill rotWithShape="0">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Christian</a:t>
          </a:r>
        </a:p>
      </dsp:txBody>
      <dsp:txXfrm>
        <a:off x="1780668" y="3319948"/>
        <a:ext cx="1519292" cy="1683244"/>
      </dsp:txXfrm>
    </dsp:sp>
    <dsp:sp modelId="{1D92A776-659C-47CE-85A7-472CBD8BD80B}">
      <dsp:nvSpPr>
        <dsp:cNvPr id="0" name=""/>
        <dsp:cNvSpPr/>
      </dsp:nvSpPr>
      <dsp:spPr>
        <a:xfrm>
          <a:off x="3507946" y="3319948"/>
          <a:ext cx="1647342" cy="1696931"/>
        </a:xfrm>
        <a:prstGeom prst="rect">
          <a:avLst/>
        </a:prstGeom>
        <a:blipFill rotWithShape="0">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Nadia</a:t>
          </a:r>
        </a:p>
      </dsp:txBody>
      <dsp:txXfrm>
        <a:off x="3507946" y="3319948"/>
        <a:ext cx="1647342" cy="1696931"/>
      </dsp:txXfrm>
    </dsp:sp>
    <dsp:sp modelId="{E95E15A0-BE8D-4A2E-9621-1AAA7FFAC32F}">
      <dsp:nvSpPr>
        <dsp:cNvPr id="0" name=""/>
        <dsp:cNvSpPr/>
      </dsp:nvSpPr>
      <dsp:spPr>
        <a:xfrm>
          <a:off x="5363273" y="3319948"/>
          <a:ext cx="1778848" cy="1708361"/>
        </a:xfrm>
        <a:prstGeom prst="rect">
          <a:avLst/>
        </a:prstGeom>
        <a:blipFill rotWithShape="0">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Guzmán</a:t>
          </a:r>
        </a:p>
      </dsp:txBody>
      <dsp:txXfrm>
        <a:off x="5363273" y="3319948"/>
        <a:ext cx="1778848" cy="1708361"/>
      </dsp:txXfrm>
    </dsp:sp>
    <dsp:sp modelId="{57C5FEEB-BFA0-40E7-8034-6CB9D46B195D}">
      <dsp:nvSpPr>
        <dsp:cNvPr id="0" name=""/>
        <dsp:cNvSpPr/>
      </dsp:nvSpPr>
      <dsp:spPr>
        <a:xfrm>
          <a:off x="7350106" y="3319948"/>
          <a:ext cx="1699833" cy="1704166"/>
        </a:xfrm>
        <a:prstGeom prst="rect">
          <a:avLst/>
        </a:prstGeom>
        <a:blipFill rotWithShape="0">
          <a:blip xmlns:r="http://schemas.openxmlformats.org/officeDocument/2006/relationships" r:embed="rId5">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Carla</a:t>
          </a:r>
        </a:p>
      </dsp:txBody>
      <dsp:txXfrm>
        <a:off x="7350106" y="3319948"/>
        <a:ext cx="1699833" cy="1704166"/>
      </dsp:txXfrm>
    </dsp:sp>
    <dsp:sp modelId="{174E596B-C4A0-4DF4-B1B9-CC5A5768654E}">
      <dsp:nvSpPr>
        <dsp:cNvPr id="0" name=""/>
        <dsp:cNvSpPr/>
      </dsp:nvSpPr>
      <dsp:spPr>
        <a:xfrm>
          <a:off x="9257925" y="3319948"/>
          <a:ext cx="1756385" cy="1708053"/>
        </a:xfrm>
        <a:prstGeom prst="rect">
          <a:avLst/>
        </a:prstGeom>
        <a:blipFill rotWithShape="0">
          <a:blip xmlns:r="http://schemas.openxmlformats.org/officeDocument/2006/relationships" r:embed="rId6">
            <a:extLst>
              <a:ext uri="{28A0092B-C50C-407E-A947-70E740481C1C}">
                <a14:useLocalDpi xmlns:a14="http://schemas.microsoft.com/office/drawing/2010/main" val="0"/>
              </a:ext>
            </a:extLst>
          </a:blip>
          <a:srcRect/>
          <a:stretch>
            <a:fillRect l="-6000" r="-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endParaRPr lang="de-DE" sz="1800" kern="1200" dirty="0"/>
        </a:p>
        <a:p>
          <a:pPr marL="0" lvl="0" indent="0" algn="ctr" defTabSz="800100">
            <a:lnSpc>
              <a:spcPct val="90000"/>
            </a:lnSpc>
            <a:spcBef>
              <a:spcPct val="0"/>
            </a:spcBef>
            <a:spcAft>
              <a:spcPct val="35000"/>
            </a:spcAft>
            <a:buNone/>
          </a:pPr>
          <a:r>
            <a:rPr lang="de-DE" sz="1200" kern="1200" dirty="0"/>
            <a:t>Lucrecia</a:t>
          </a:r>
        </a:p>
      </dsp:txBody>
      <dsp:txXfrm>
        <a:off x="9257925" y="3319948"/>
        <a:ext cx="1756385" cy="1708053"/>
      </dsp:txXfrm>
    </dsp:sp>
    <dsp:sp modelId="{7DFFD8DA-2CD1-472B-ABE8-A0A2DC64FAF3}">
      <dsp:nvSpPr>
        <dsp:cNvPr id="0" name=""/>
        <dsp:cNvSpPr/>
      </dsp:nvSpPr>
      <dsp:spPr>
        <a:xfrm>
          <a:off x="3670352" y="1382585"/>
          <a:ext cx="1480686" cy="1399983"/>
        </a:xfrm>
        <a:prstGeom prst="rect">
          <a:avLst/>
        </a:prstGeom>
        <a:blipFill rotWithShape="0">
          <a:blip xmlns:r="http://schemas.openxmlformats.org/officeDocument/2006/relationships" r:embed="rId7">
            <a:extLst>
              <a:ext uri="{28A0092B-C50C-407E-A947-70E740481C1C}">
                <a14:useLocalDpi xmlns:a14="http://schemas.microsoft.com/office/drawing/2010/main" val="0"/>
              </a:ext>
            </a:extLst>
          </a:blip>
          <a:srcRect/>
          <a:stretch>
            <a:fillRect t="-20000" b="-2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endParaRPr lang="de-DE" sz="900" kern="1200" dirty="0"/>
        </a:p>
        <a:p>
          <a:pPr marL="0" lvl="0" indent="0" algn="ctr" defTabSz="400050">
            <a:lnSpc>
              <a:spcPct val="90000"/>
            </a:lnSpc>
            <a:spcBef>
              <a:spcPct val="0"/>
            </a:spcBef>
            <a:spcAft>
              <a:spcPct val="35000"/>
            </a:spcAft>
            <a:buNone/>
          </a:pPr>
          <a:r>
            <a:rPr lang="de-DE" sz="1200" kern="1200" dirty="0"/>
            <a:t>Martín (Lehrer)</a:t>
          </a:r>
          <a:r>
            <a:rPr lang="de-DE" sz="900" kern="1200" dirty="0"/>
            <a:t> </a:t>
          </a:r>
        </a:p>
      </dsp:txBody>
      <dsp:txXfrm>
        <a:off x="3670352" y="1382585"/>
        <a:ext cx="1480686" cy="1399983"/>
      </dsp:txXfrm>
    </dsp:sp>
    <dsp:sp modelId="{703121F4-5EE1-4CF1-9666-C669471031B9}">
      <dsp:nvSpPr>
        <dsp:cNvPr id="0" name=""/>
        <dsp:cNvSpPr/>
      </dsp:nvSpPr>
      <dsp:spPr>
        <a:xfrm>
          <a:off x="5907669" y="1382585"/>
          <a:ext cx="1466196" cy="1400409"/>
        </a:xfrm>
        <a:prstGeom prst="rect">
          <a:avLst/>
        </a:prstGeom>
        <a:blipFill rotWithShape="0">
          <a:blip xmlns:r="http://schemas.openxmlformats.org/officeDocument/2006/relationships" r:embed="rId8">
            <a:extLst>
              <a:ext uri="{28A0092B-C50C-407E-A947-70E740481C1C}">
                <a14:useLocalDpi xmlns:a14="http://schemas.microsoft.com/office/drawing/2010/main" val="0"/>
              </a:ext>
            </a:extLst>
          </a:blip>
          <a:srcRect/>
          <a:stretch>
            <a:fillRect l="-13000" r="-13000"/>
          </a:stretch>
        </a:blip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endParaRPr lang="de-DE" sz="800" kern="1200" dirty="0"/>
        </a:p>
        <a:p>
          <a:pPr marL="0" lvl="0" indent="0" algn="ctr" defTabSz="355600">
            <a:lnSpc>
              <a:spcPct val="90000"/>
            </a:lnSpc>
            <a:spcBef>
              <a:spcPct val="0"/>
            </a:spcBef>
            <a:spcAft>
              <a:spcPct val="35000"/>
            </a:spcAft>
            <a:buNone/>
          </a:pPr>
          <a:r>
            <a:rPr lang="de-DE" sz="1200" kern="1200" dirty="0"/>
            <a:t>Azucena (Schulleiterin)</a:t>
          </a:r>
        </a:p>
      </dsp:txBody>
      <dsp:txXfrm>
        <a:off x="5907669" y="1382585"/>
        <a:ext cx="1466196" cy="140040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Ref idx="1001">
        <a:schemeClr val="bg2"/>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988300-3D6E-BCAC-6E8A-5D114ACA8C19}"/>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9A6C326B-EE2D-1D67-5D2D-F63672D290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0628AA0A-5EDD-BC38-C749-FDE56B830AC9}"/>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5" name="Fußzeilenplatzhalter 4">
            <a:extLst>
              <a:ext uri="{FF2B5EF4-FFF2-40B4-BE49-F238E27FC236}">
                <a16:creationId xmlns:a16="http://schemas.microsoft.com/office/drawing/2014/main" id="{005EBFE6-1146-68E8-37E5-95E77205395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B6DBB28-5433-7790-6D00-88CA06014829}"/>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80743631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F8221F-8415-009D-FB2F-6316692980D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C284C886-4294-47B7-49B6-96D55A707C8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3B04A7F-66D0-59B9-66B8-12F743091A93}"/>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5" name="Fußzeilenplatzhalter 4">
            <a:extLst>
              <a:ext uri="{FF2B5EF4-FFF2-40B4-BE49-F238E27FC236}">
                <a16:creationId xmlns:a16="http://schemas.microsoft.com/office/drawing/2014/main" id="{5CB6602A-59AD-BF38-534A-EF20CFF590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58DEBCD-329F-13A8-E0D9-50F520B6F466}"/>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2789956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D4881BD-72D5-D46D-9EDE-FCC889CBF978}"/>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03D8F907-A5A2-432C-E744-CACBA95022C6}"/>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FE12642-310D-2357-5553-5FF1EEC45DE8}"/>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5" name="Fußzeilenplatzhalter 4">
            <a:extLst>
              <a:ext uri="{FF2B5EF4-FFF2-40B4-BE49-F238E27FC236}">
                <a16:creationId xmlns:a16="http://schemas.microsoft.com/office/drawing/2014/main" id="{9EB23105-EF79-EBE8-57FA-14C5293121E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1232028-8271-5D86-7085-06CBD836CBA5}"/>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3041499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bg>
      <p:bgRef idx="1001">
        <a:schemeClr val="bg2"/>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A00F9C-B8C1-F52A-E45A-6CA68012009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97C45CB-30F3-7EE5-4C11-0F5C8C8F773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8A573C3-FB33-4C62-EC10-3B276033707B}"/>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5" name="Fußzeilenplatzhalter 4">
            <a:extLst>
              <a:ext uri="{FF2B5EF4-FFF2-40B4-BE49-F238E27FC236}">
                <a16:creationId xmlns:a16="http://schemas.microsoft.com/office/drawing/2014/main" id="{41371C49-0BE1-FC1F-61DA-0589D87D579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D947F98-50CB-7B18-CA34-A7AF3138B3CA}"/>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2123021503"/>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E5D77C-0C17-0A7F-68DB-DDD46102F59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5F64877E-B620-B8A6-D87C-4C4F77E490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ED7E2501-D10D-F43A-2C77-7DC7E9079253}"/>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5" name="Fußzeilenplatzhalter 4">
            <a:extLst>
              <a:ext uri="{FF2B5EF4-FFF2-40B4-BE49-F238E27FC236}">
                <a16:creationId xmlns:a16="http://schemas.microsoft.com/office/drawing/2014/main" id="{A6FC34CD-45BB-1F30-13C3-708F20315B9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3F1BC92-10BC-596C-2668-5DA64C7B9900}"/>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3681082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89F40E-0264-E34D-3EF5-EACB72364A5F}"/>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D1D115C2-2DBD-EA0F-52A2-68F6060E5865}"/>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BE072C46-A8FF-EA91-8147-733F5F71B373}"/>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6FC443A3-B2EE-931A-85BF-A230809FF525}"/>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6" name="Fußzeilenplatzhalter 5">
            <a:extLst>
              <a:ext uri="{FF2B5EF4-FFF2-40B4-BE49-F238E27FC236}">
                <a16:creationId xmlns:a16="http://schemas.microsoft.com/office/drawing/2014/main" id="{AF4AF047-757D-003B-B723-0E7348D8C2E9}"/>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801D70E-0B6D-F35A-93DA-007309D8B19D}"/>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379066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C2D32A-0BB6-A55C-DDA3-888FC7138E60}"/>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C0DD39DF-66CC-B635-89AB-D193FC87E8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518B93B-DFFB-5081-A3DF-474F44DCA7C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5B77C64B-4BFA-D068-ED46-A9BA776F57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8B723F5-92F0-5A3D-2578-FEC15B2654C1}"/>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E04740DC-08FC-5365-7FCA-6A1AB4B40FF3}"/>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8" name="Fußzeilenplatzhalter 7">
            <a:extLst>
              <a:ext uri="{FF2B5EF4-FFF2-40B4-BE49-F238E27FC236}">
                <a16:creationId xmlns:a16="http://schemas.microsoft.com/office/drawing/2014/main" id="{B6494448-7006-F93D-4BE5-098CFF20965C}"/>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D5F7461C-6E48-FE36-A127-3F005A57CE99}"/>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813799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bg>
      <p:bgRef idx="1001">
        <a:schemeClr val="bg2"/>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8120E9-EB3C-54F6-6308-191966854121}"/>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F3C04CEA-49D7-E319-347D-AB61EF68E3E9}"/>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4" name="Fußzeilenplatzhalter 3">
            <a:extLst>
              <a:ext uri="{FF2B5EF4-FFF2-40B4-BE49-F238E27FC236}">
                <a16:creationId xmlns:a16="http://schemas.microsoft.com/office/drawing/2014/main" id="{91ADCD39-4300-FB3B-372B-A99202FC6AF9}"/>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030249B-881E-15C9-B1E0-8630FEDBF0E0}"/>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202047086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bg>
      <p:bgRef idx="1001">
        <a:schemeClr val="bg2"/>
      </p:bgRef>
    </p:bg>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C3BEF955-72C7-7B50-6D93-CD59524D2578}"/>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3" name="Fußzeilenplatzhalter 2">
            <a:extLst>
              <a:ext uri="{FF2B5EF4-FFF2-40B4-BE49-F238E27FC236}">
                <a16:creationId xmlns:a16="http://schemas.microsoft.com/office/drawing/2014/main" id="{808AEAE8-38B9-7EAC-E2BD-F97FD02CFA78}"/>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68829AA6-42DF-0785-5DB8-61165A9FF63E}"/>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505585198"/>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52E241-F959-F4BC-D39C-AD193595BBA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CC64B6F9-439E-7678-96E7-330610DA9E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AB89CB3B-3625-5FE3-FF4B-CB724DF2F4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9577487-026E-CA95-5BCE-07D23CFA9A12}"/>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6" name="Fußzeilenplatzhalter 5">
            <a:extLst>
              <a:ext uri="{FF2B5EF4-FFF2-40B4-BE49-F238E27FC236}">
                <a16:creationId xmlns:a16="http://schemas.microsoft.com/office/drawing/2014/main" id="{F6912CC8-14D8-CA4F-1608-A71A8F6967E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6C20DF8-0481-9F6C-E33D-2D1A04F9070F}"/>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4122777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857B0C-77A0-5266-F577-5B0DAF8FF3E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EA25CA1C-DB8A-B3D9-B860-348575DD03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6083EB2D-1408-4D4B-B50F-3A0CD68D0E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0D3F363-29B3-C76C-13E5-B636FA6DF873}"/>
              </a:ext>
            </a:extLst>
          </p:cNvPr>
          <p:cNvSpPr>
            <a:spLocks noGrp="1"/>
          </p:cNvSpPr>
          <p:nvPr>
            <p:ph type="dt" sz="half" idx="10"/>
          </p:nvPr>
        </p:nvSpPr>
        <p:spPr/>
        <p:txBody>
          <a:bodyPr/>
          <a:lstStyle/>
          <a:p>
            <a:fld id="{FA6FEF43-F2F6-4943-B2C2-9C47A63A7E24}" type="datetimeFigureOut">
              <a:rPr lang="de-DE" smtClean="0"/>
              <a:t>11.01.2024</a:t>
            </a:fld>
            <a:endParaRPr lang="de-DE"/>
          </a:p>
        </p:txBody>
      </p:sp>
      <p:sp>
        <p:nvSpPr>
          <p:cNvPr id="6" name="Fußzeilenplatzhalter 5">
            <a:extLst>
              <a:ext uri="{FF2B5EF4-FFF2-40B4-BE49-F238E27FC236}">
                <a16:creationId xmlns:a16="http://schemas.microsoft.com/office/drawing/2014/main" id="{5FA7F628-F48C-3918-F732-6A6F33EF6A5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99EDAE9-C0FA-334A-FEFC-A2AFE306738A}"/>
              </a:ext>
            </a:extLst>
          </p:cNvPr>
          <p:cNvSpPr>
            <a:spLocks noGrp="1"/>
          </p:cNvSpPr>
          <p:nvPr>
            <p:ph type="sldNum" sz="quarter" idx="12"/>
          </p:nvPr>
        </p:nvSpPr>
        <p:spPr/>
        <p:txBody>
          <a:bodyPr/>
          <a:lstStyle/>
          <a:p>
            <a:fld id="{2E88ADC9-869A-0643-8D11-D48EF6B86CD3}" type="slidenum">
              <a:rPr lang="de-DE" smtClean="0"/>
              <a:t>‹Nr.›</a:t>
            </a:fld>
            <a:endParaRPr lang="de-DE"/>
          </a:p>
        </p:txBody>
      </p:sp>
    </p:spTree>
    <p:extLst>
      <p:ext uri="{BB962C8B-B14F-4D97-AF65-F5344CB8AC3E}">
        <p14:creationId xmlns:p14="http://schemas.microsoft.com/office/powerpoint/2010/main" val="117958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6FF1A9F-5626-6E2F-6A7E-03878C6988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93EA23F8-4F22-39EE-2E42-A2C47F8A8A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CB5DB1C-28AC-D98C-38F7-73453D9D87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6FEF43-F2F6-4943-B2C2-9C47A63A7E24}" type="datetimeFigureOut">
              <a:rPr lang="de-DE" smtClean="0"/>
              <a:t>11.01.2024</a:t>
            </a:fld>
            <a:endParaRPr lang="de-DE"/>
          </a:p>
        </p:txBody>
      </p:sp>
      <p:sp>
        <p:nvSpPr>
          <p:cNvPr id="5" name="Fußzeilenplatzhalter 4">
            <a:extLst>
              <a:ext uri="{FF2B5EF4-FFF2-40B4-BE49-F238E27FC236}">
                <a16:creationId xmlns:a16="http://schemas.microsoft.com/office/drawing/2014/main" id="{90B836C2-F073-E703-79E0-A9A205934F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316F4685-6954-7FD8-4253-8C0133514B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88ADC9-869A-0643-8D11-D48EF6B86CD3}" type="slidenum">
              <a:rPr lang="de-DE" smtClean="0"/>
              <a:t>‹Nr.›</a:t>
            </a:fld>
            <a:endParaRPr lang="de-DE"/>
          </a:p>
        </p:txBody>
      </p:sp>
    </p:spTree>
    <p:extLst>
      <p:ext uri="{BB962C8B-B14F-4D97-AF65-F5344CB8AC3E}">
        <p14:creationId xmlns:p14="http://schemas.microsoft.com/office/powerpoint/2010/main" val="129652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t1p.de/emn8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hyperlink" Target="https://www.rnd.de/medien/harry-potter-was-passiert-in-welchem-teil-reihenfolge-und-handlung-in-der-uebersicht-NI6IDO2GNNHEJFNMXWNQLB4MOU.html" TargetMode="External"/><Relationship Id="rId2" Type="http://schemas.openxmlformats.org/officeDocument/2006/relationships/hyperlink" Target="https://www.duden.de/rechtschreibung/Gewalt" TargetMode="External"/><Relationship Id="rId1" Type="http://schemas.openxmlformats.org/officeDocument/2006/relationships/slideLayout" Target="../slideLayouts/slideLayout6.xml"/><Relationship Id="rId5" Type="http://schemas.openxmlformats.org/officeDocument/2006/relationships/hyperlink" Target="https://de.wikipedia.org/wiki/Harry_Potter_(Filmreihe)#Produktion" TargetMode="External"/><Relationship Id="rId4" Type="http://schemas.openxmlformats.org/officeDocument/2006/relationships/hyperlink" Target="https://elite-netflix.fandom.com/wiki/Category:Main_Characters"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elite-netflix.fandom.com/wiki/Carla_Ros%C3%B3n_Caleruega?so=search&amp;file=Carla.jpg" TargetMode="External"/><Relationship Id="rId13" Type="http://schemas.openxmlformats.org/officeDocument/2006/relationships/hyperlink" Target="https://elite-netflix.fandom.com/wiki/Azucena?file=Principal.jpg" TargetMode="External"/><Relationship Id="rId3" Type="http://schemas.openxmlformats.org/officeDocument/2006/relationships/hyperlink" Target="https://harrypotter.fandom.com/de/wiki/Severus_Snape" TargetMode="External"/><Relationship Id="rId7" Type="http://schemas.openxmlformats.org/officeDocument/2006/relationships/hyperlink" Target="https://elite-netflix.fandom.com/wiki/Christian_Varela_Exp%C3%B3sito?so=search&amp;file=Christian.jpg" TargetMode="External"/><Relationship Id="rId12" Type="http://schemas.openxmlformats.org/officeDocument/2006/relationships/hyperlink" Target="https://elite-netflix.fandom.com/wiki/Mart%C3%ADn?file=Mart%C3%ADn_S01E01.jpg" TargetMode="External"/><Relationship Id="rId2" Type="http://schemas.openxmlformats.org/officeDocument/2006/relationships/hyperlink" Target="https://www.rnd.de/medien/harry-potter-was-passiert-in-welchem-teil-reihenfolge-und-handlung-in-der-uebersicht-NI6IDO2GNNHEJFNMXWNQLB4MOU.html" TargetMode="External"/><Relationship Id="rId1" Type="http://schemas.openxmlformats.org/officeDocument/2006/relationships/slideLayout" Target="../slideLayouts/slideLayout6.xml"/><Relationship Id="rId6" Type="http://schemas.openxmlformats.org/officeDocument/2006/relationships/hyperlink" Target="https://elite-netflix.fandom.com/wiki/Marina_Nunier_Osuna?so=search&amp;file=Marina_Season_1.jpg" TargetMode="External"/><Relationship Id="rId11" Type="http://schemas.openxmlformats.org/officeDocument/2006/relationships/hyperlink" Target="https://elite-netflix.fandom.com/wiki/Nadia_Shanaa?so=search&amp;file=Nadia.jpg" TargetMode="External"/><Relationship Id="rId5" Type="http://schemas.openxmlformats.org/officeDocument/2006/relationships/hyperlink" Target="https://elite-netflix.fandom.com/wiki/Samuel_Garc%C3%ADa_Dom%C3%ADnguez?file=Samuel.jpg" TargetMode="External"/><Relationship Id="rId10" Type="http://schemas.openxmlformats.org/officeDocument/2006/relationships/hyperlink" Target="https://elite-netflix.fandom.com/wiki/Lucrecia_Montesinos_Hendrich?so=search&amp;file=Lu.jpg" TargetMode="External"/><Relationship Id="rId4" Type="http://schemas.openxmlformats.org/officeDocument/2006/relationships/hyperlink" Target="https://www.film.at/news/harry-potter-draco-malfoy-ist-insgesamt-nur-31-minuten-im-bild/401075118" TargetMode="External"/><Relationship Id="rId9" Type="http://schemas.openxmlformats.org/officeDocument/2006/relationships/hyperlink" Target="https://elite-netflix.fandom.com/wiki/Guzm%C3%A1n_Nunier_Osuna?so=search&amp;file=Guzman.jp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PnOyBLT07R8" TargetMode="External"/><Relationship Id="rId2" Type="http://schemas.openxmlformats.org/officeDocument/2006/relationships/hyperlink" Target="https://www.youtube.com/watch?v=hMIN4wmHuiA"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21A6F1-CD03-F014-AF7B-4D537E48A8FA}"/>
              </a:ext>
            </a:extLst>
          </p:cNvPr>
          <p:cNvSpPr>
            <a:spLocks noGrp="1"/>
          </p:cNvSpPr>
          <p:nvPr>
            <p:ph type="ctrTitle"/>
          </p:nvPr>
        </p:nvSpPr>
        <p:spPr>
          <a:xfrm>
            <a:off x="457201" y="1122363"/>
            <a:ext cx="11273588" cy="2799932"/>
          </a:xfrm>
        </p:spPr>
        <p:txBody>
          <a:bodyPr>
            <a:normAutofit/>
          </a:bodyPr>
          <a:lstStyle/>
          <a:p>
            <a:r>
              <a:rPr lang="de-DE" dirty="0">
                <a:solidFill>
                  <a:schemeClr val="accent2">
                    <a:lumMod val="60000"/>
                    <a:lumOff val="40000"/>
                  </a:schemeClr>
                </a:solidFill>
              </a:rPr>
              <a:t>Epistemische Gewalt</a:t>
            </a:r>
            <a:br>
              <a:rPr lang="de-DE" dirty="0"/>
            </a:br>
            <a:br>
              <a:rPr lang="de-DE" dirty="0"/>
            </a:br>
            <a:r>
              <a:rPr lang="de-DE" sz="3200" dirty="0"/>
              <a:t>Zaubertrankkunde &amp; </a:t>
            </a:r>
            <a:r>
              <a:rPr lang="de-DE" sz="3200" dirty="0" err="1"/>
              <a:t>Chuninprüfungen</a:t>
            </a:r>
            <a:br>
              <a:rPr lang="de-DE" sz="3200" dirty="0"/>
            </a:br>
            <a:r>
              <a:rPr lang="de-DE" sz="3200" dirty="0"/>
              <a:t>Mediale Vorstellungen von Schule</a:t>
            </a:r>
            <a:endParaRPr lang="de-DE" dirty="0"/>
          </a:p>
        </p:txBody>
      </p:sp>
      <p:sp>
        <p:nvSpPr>
          <p:cNvPr id="3" name="Untertitel 2">
            <a:extLst>
              <a:ext uri="{FF2B5EF4-FFF2-40B4-BE49-F238E27FC236}">
                <a16:creationId xmlns:a16="http://schemas.microsoft.com/office/drawing/2014/main" id="{46DE919B-FA6C-1167-A072-47C2FC0D81EC}"/>
              </a:ext>
            </a:extLst>
          </p:cNvPr>
          <p:cNvSpPr>
            <a:spLocks noGrp="1"/>
          </p:cNvSpPr>
          <p:nvPr>
            <p:ph type="subTitle" idx="1"/>
          </p:nvPr>
        </p:nvSpPr>
        <p:spPr>
          <a:xfrm>
            <a:off x="1521995" y="4547937"/>
            <a:ext cx="9144000" cy="1655762"/>
          </a:xfrm>
        </p:spPr>
        <p:txBody>
          <a:bodyPr/>
          <a:lstStyle/>
          <a:p>
            <a:pPr algn="l">
              <a:lnSpc>
                <a:spcPct val="100000"/>
              </a:lnSpc>
              <a:spcBef>
                <a:spcPts val="400"/>
              </a:spcBef>
            </a:pPr>
            <a:r>
              <a:rPr lang="de-DE" dirty="0"/>
              <a:t>Bildungswissenschaften				Chiara Poppe	</a:t>
            </a:r>
          </a:p>
          <a:p>
            <a:pPr algn="l">
              <a:lnSpc>
                <a:spcPct val="100000"/>
              </a:lnSpc>
              <a:spcBef>
                <a:spcPts val="400"/>
              </a:spcBef>
            </a:pPr>
            <a:r>
              <a:rPr lang="de-DE" dirty="0"/>
              <a:t>Clemens </a:t>
            </a:r>
            <a:r>
              <a:rPr lang="de-DE" dirty="0" err="1"/>
              <a:t>Milker</a:t>
            </a:r>
            <a:r>
              <a:rPr lang="de-DE" dirty="0"/>
              <a:t>					Tina Herrmann</a:t>
            </a:r>
          </a:p>
          <a:p>
            <a:pPr algn="l">
              <a:lnSpc>
                <a:spcPct val="100000"/>
              </a:lnSpc>
              <a:spcBef>
                <a:spcPts val="400"/>
              </a:spcBef>
            </a:pPr>
            <a:r>
              <a:rPr lang="de-DE" dirty="0"/>
              <a:t>11. Januar 2024					Elisabeth Bürger</a:t>
            </a:r>
          </a:p>
        </p:txBody>
      </p:sp>
    </p:spTree>
    <p:extLst>
      <p:ext uri="{BB962C8B-B14F-4D97-AF65-F5344CB8AC3E}">
        <p14:creationId xmlns:p14="http://schemas.microsoft.com/office/powerpoint/2010/main" val="2367234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arry Potter: Was passiert in welchem Teil? Reihenfolge und Handlung in der  Übersicht">
            <a:extLst>
              <a:ext uri="{FF2B5EF4-FFF2-40B4-BE49-F238E27FC236}">
                <a16:creationId xmlns:a16="http://schemas.microsoft.com/office/drawing/2014/main" id="{A2F037C8-EBD5-B442-D5E2-B229A10064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461" y="556463"/>
            <a:ext cx="4584031" cy="34380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everus Snape | Harry-Potter-Lexikon | Fandom">
            <a:extLst>
              <a:ext uri="{FF2B5EF4-FFF2-40B4-BE49-F238E27FC236}">
                <a16:creationId xmlns:a16="http://schemas.microsoft.com/office/drawing/2014/main" id="{CD39D423-7DE9-3484-FB23-E5E763933A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9650" y="556463"/>
            <a:ext cx="2303157" cy="34380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arry Potter&quot;: Draco Malfoy ist insgesamt nur 31 Minuten im Bild | film.at">
            <a:extLst>
              <a:ext uri="{FF2B5EF4-FFF2-40B4-BE49-F238E27FC236}">
                <a16:creationId xmlns:a16="http://schemas.microsoft.com/office/drawing/2014/main" id="{40AD8288-E7FF-498B-64CF-9C9FC9D6333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4570"/>
          <a:stretch/>
        </p:blipFill>
        <p:spPr bwMode="auto">
          <a:xfrm>
            <a:off x="8409122" y="1009418"/>
            <a:ext cx="3393738" cy="2532112"/>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72A3CD56-D100-E4FB-8B62-D8E1CFBCFBEE}"/>
              </a:ext>
            </a:extLst>
          </p:cNvPr>
          <p:cNvSpPr txBox="1"/>
          <p:nvPr/>
        </p:nvSpPr>
        <p:spPr>
          <a:xfrm>
            <a:off x="1596886" y="4362545"/>
            <a:ext cx="2735179" cy="1938992"/>
          </a:xfrm>
          <a:prstGeom prst="rect">
            <a:avLst/>
          </a:prstGeom>
          <a:noFill/>
        </p:spPr>
        <p:txBody>
          <a:bodyPr wrap="square" rtlCol="0">
            <a:spAutoFit/>
          </a:bodyPr>
          <a:lstStyle/>
          <a:p>
            <a:r>
              <a:rPr lang="de-DE" sz="2400" dirty="0"/>
              <a:t>Schüler:</a:t>
            </a:r>
          </a:p>
          <a:p>
            <a:endParaRPr lang="de-DE" sz="2400" dirty="0"/>
          </a:p>
          <a:p>
            <a:r>
              <a:rPr lang="de-DE" sz="2400" dirty="0"/>
              <a:t>Harry Potter</a:t>
            </a:r>
          </a:p>
          <a:p>
            <a:r>
              <a:rPr lang="de-DE" sz="2400" dirty="0"/>
              <a:t>Ron Weasley</a:t>
            </a:r>
          </a:p>
          <a:p>
            <a:r>
              <a:rPr lang="de-DE" sz="2400" dirty="0"/>
              <a:t>Hermine Granger</a:t>
            </a:r>
          </a:p>
        </p:txBody>
      </p:sp>
      <p:sp>
        <p:nvSpPr>
          <p:cNvPr id="3" name="Textfeld 2">
            <a:extLst>
              <a:ext uri="{FF2B5EF4-FFF2-40B4-BE49-F238E27FC236}">
                <a16:creationId xmlns:a16="http://schemas.microsoft.com/office/drawing/2014/main" id="{2081828F-E6E5-BE6A-6A9E-C807240EE4C4}"/>
              </a:ext>
            </a:extLst>
          </p:cNvPr>
          <p:cNvSpPr txBox="1"/>
          <p:nvPr/>
        </p:nvSpPr>
        <p:spPr>
          <a:xfrm>
            <a:off x="6055225" y="4362545"/>
            <a:ext cx="1787582" cy="1569660"/>
          </a:xfrm>
          <a:prstGeom prst="rect">
            <a:avLst/>
          </a:prstGeom>
          <a:noFill/>
        </p:spPr>
        <p:txBody>
          <a:bodyPr wrap="square" rtlCol="0">
            <a:spAutoFit/>
          </a:bodyPr>
          <a:lstStyle/>
          <a:p>
            <a:r>
              <a:rPr lang="de-DE" sz="2400" dirty="0"/>
              <a:t>Lehrer:</a:t>
            </a:r>
          </a:p>
          <a:p>
            <a:endParaRPr lang="de-DE" sz="2400" dirty="0"/>
          </a:p>
          <a:p>
            <a:r>
              <a:rPr lang="de-DE" sz="2400" dirty="0"/>
              <a:t>Severus Snape</a:t>
            </a:r>
          </a:p>
        </p:txBody>
      </p:sp>
      <p:sp>
        <p:nvSpPr>
          <p:cNvPr id="4" name="Textfeld 3">
            <a:extLst>
              <a:ext uri="{FF2B5EF4-FFF2-40B4-BE49-F238E27FC236}">
                <a16:creationId xmlns:a16="http://schemas.microsoft.com/office/drawing/2014/main" id="{46846604-8A2F-2A2D-CB24-5111FE1AFBF0}"/>
              </a:ext>
            </a:extLst>
          </p:cNvPr>
          <p:cNvSpPr txBox="1"/>
          <p:nvPr/>
        </p:nvSpPr>
        <p:spPr>
          <a:xfrm>
            <a:off x="9269796" y="4362545"/>
            <a:ext cx="1672390" cy="1569660"/>
          </a:xfrm>
          <a:prstGeom prst="rect">
            <a:avLst/>
          </a:prstGeom>
          <a:noFill/>
        </p:spPr>
        <p:txBody>
          <a:bodyPr wrap="square" rtlCol="0">
            <a:spAutoFit/>
          </a:bodyPr>
          <a:lstStyle/>
          <a:p>
            <a:r>
              <a:rPr lang="de-DE" sz="2400" dirty="0"/>
              <a:t>Schüler:</a:t>
            </a:r>
          </a:p>
          <a:p>
            <a:endParaRPr lang="de-DE" sz="2400" dirty="0"/>
          </a:p>
          <a:p>
            <a:r>
              <a:rPr lang="de-DE" sz="2400" dirty="0"/>
              <a:t>Draco Malfoy</a:t>
            </a:r>
          </a:p>
        </p:txBody>
      </p:sp>
    </p:spTree>
    <p:extLst>
      <p:ext uri="{BB962C8B-B14F-4D97-AF65-F5344CB8AC3E}">
        <p14:creationId xmlns:p14="http://schemas.microsoft.com/office/powerpoint/2010/main" val="978613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3FC3FC-1F2C-4AC0-CD20-47A8B260D616}"/>
              </a:ext>
            </a:extLst>
          </p:cNvPr>
          <p:cNvSpPr>
            <a:spLocks noGrp="1"/>
          </p:cNvSpPr>
          <p:nvPr>
            <p:ph type="title"/>
          </p:nvPr>
        </p:nvSpPr>
        <p:spPr/>
        <p:txBody>
          <a:bodyPr>
            <a:normAutofit/>
          </a:bodyPr>
          <a:lstStyle/>
          <a:p>
            <a:r>
              <a:rPr lang="de-DE" sz="3600" dirty="0"/>
              <a:t>Harry Potter und der Stein der Weisen</a:t>
            </a:r>
          </a:p>
        </p:txBody>
      </p:sp>
      <p:sp>
        <p:nvSpPr>
          <p:cNvPr id="4" name="Textfeld 3">
            <a:extLst>
              <a:ext uri="{FF2B5EF4-FFF2-40B4-BE49-F238E27FC236}">
                <a16:creationId xmlns:a16="http://schemas.microsoft.com/office/drawing/2014/main" id="{FB0CA735-D6E7-44B9-41A8-7DBF037E6164}"/>
              </a:ext>
            </a:extLst>
          </p:cNvPr>
          <p:cNvSpPr txBox="1"/>
          <p:nvPr/>
        </p:nvSpPr>
        <p:spPr>
          <a:xfrm>
            <a:off x="838200" y="1927881"/>
            <a:ext cx="10832432" cy="4154984"/>
          </a:xfrm>
          <a:prstGeom prst="rect">
            <a:avLst/>
          </a:prstGeom>
          <a:noFill/>
        </p:spPr>
        <p:txBody>
          <a:bodyPr wrap="square" rtlCol="0">
            <a:spAutoFit/>
          </a:bodyPr>
          <a:lstStyle/>
          <a:p>
            <a:r>
              <a:rPr lang="de-DE" sz="2400" dirty="0"/>
              <a:t>Wie wirkt die erste Szene auf euch?</a:t>
            </a:r>
          </a:p>
          <a:p>
            <a:r>
              <a:rPr lang="de-DE" sz="2400" dirty="0"/>
              <a:t>Ändert sich die Situation oder die Darstellung der Figuren, wenn man die gelöschte Szene einfügt?</a:t>
            </a:r>
          </a:p>
          <a:p>
            <a:endParaRPr lang="de-DE" sz="2400" dirty="0"/>
          </a:p>
          <a:p>
            <a:r>
              <a:rPr lang="de-DE" sz="2400" dirty="0"/>
              <a:t>Mit welcher Intention stellt Professor Snape seine Fragen an Harry? </a:t>
            </a:r>
          </a:p>
          <a:p>
            <a:r>
              <a:rPr lang="de-DE" sz="2400" dirty="0"/>
              <a:t>Sind diese angemessen?</a:t>
            </a:r>
          </a:p>
          <a:p>
            <a:r>
              <a:rPr lang="de-DE" sz="2400" dirty="0"/>
              <a:t>Wie reagieren die Schüler und Schülerinnen der Klasse darauf?</a:t>
            </a:r>
          </a:p>
          <a:p>
            <a:endParaRPr lang="de-DE" sz="2400" dirty="0"/>
          </a:p>
          <a:p>
            <a:r>
              <a:rPr lang="de-DE" sz="2400" dirty="0"/>
              <a:t>Welche hierarchischen Strukturen gibt es zwischen der Lehrperson und den Schülerinnen und Schülern? </a:t>
            </a:r>
          </a:p>
          <a:p>
            <a:r>
              <a:rPr lang="de-DE" sz="2400" dirty="0"/>
              <a:t>Wie werde diese filmisch dargestellt?</a:t>
            </a:r>
          </a:p>
        </p:txBody>
      </p:sp>
    </p:spTree>
    <p:extLst>
      <p:ext uri="{BB962C8B-B14F-4D97-AF65-F5344CB8AC3E}">
        <p14:creationId xmlns:p14="http://schemas.microsoft.com/office/powerpoint/2010/main" val="2660434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0E5592-1EDF-071F-5FD5-2F355F62DB3C}"/>
              </a:ext>
            </a:extLst>
          </p:cNvPr>
          <p:cNvSpPr>
            <a:spLocks noGrp="1"/>
          </p:cNvSpPr>
          <p:nvPr>
            <p:ph type="title"/>
          </p:nvPr>
        </p:nvSpPr>
        <p:spPr/>
        <p:txBody>
          <a:bodyPr>
            <a:normAutofit/>
          </a:bodyPr>
          <a:lstStyle/>
          <a:p>
            <a:r>
              <a:rPr lang="de-DE" sz="3600" dirty="0"/>
              <a:t>Harry Potter und der Gefangene von Askaban</a:t>
            </a:r>
          </a:p>
        </p:txBody>
      </p:sp>
      <p:sp>
        <p:nvSpPr>
          <p:cNvPr id="3" name="Textfeld 2">
            <a:extLst>
              <a:ext uri="{FF2B5EF4-FFF2-40B4-BE49-F238E27FC236}">
                <a16:creationId xmlns:a16="http://schemas.microsoft.com/office/drawing/2014/main" id="{475AD17D-F6A6-F1A3-476D-791E488950D4}"/>
              </a:ext>
            </a:extLst>
          </p:cNvPr>
          <p:cNvSpPr txBox="1"/>
          <p:nvPr/>
        </p:nvSpPr>
        <p:spPr>
          <a:xfrm>
            <a:off x="838200" y="2081463"/>
            <a:ext cx="10611853" cy="2308324"/>
          </a:xfrm>
          <a:prstGeom prst="rect">
            <a:avLst/>
          </a:prstGeom>
          <a:noFill/>
        </p:spPr>
        <p:txBody>
          <a:bodyPr wrap="square" rtlCol="0">
            <a:spAutoFit/>
          </a:bodyPr>
          <a:lstStyle/>
          <a:p>
            <a:r>
              <a:rPr lang="de-DE" sz="2400" dirty="0"/>
              <a:t>Wie wird der Eintritt des Lehrers in das Klassenzimmer dargestellt?</a:t>
            </a:r>
          </a:p>
          <a:p>
            <a:endParaRPr lang="de-DE" sz="2400" dirty="0"/>
          </a:p>
          <a:p>
            <a:r>
              <a:rPr lang="de-DE" sz="2400" dirty="0"/>
              <a:t>Wie reagiert Professor Snape auf die Schüler und Schülerinnen der Klasse und diese auf ihn?</a:t>
            </a:r>
          </a:p>
          <a:p>
            <a:endParaRPr lang="de-DE" sz="2400" dirty="0"/>
          </a:p>
          <a:p>
            <a:r>
              <a:rPr lang="de-DE" sz="2400" dirty="0"/>
              <a:t>Was für Fragen stellt Professor Snape der Klasse? Sind diese angemessen?</a:t>
            </a:r>
          </a:p>
        </p:txBody>
      </p:sp>
    </p:spTree>
    <p:extLst>
      <p:ext uri="{BB962C8B-B14F-4D97-AF65-F5344CB8AC3E}">
        <p14:creationId xmlns:p14="http://schemas.microsoft.com/office/powerpoint/2010/main" val="4039298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9149E8EB-4E42-EA98-38A3-F35FF65A4C40}"/>
              </a:ext>
            </a:extLst>
          </p:cNvPr>
          <p:cNvSpPr txBox="1"/>
          <p:nvPr/>
        </p:nvSpPr>
        <p:spPr>
          <a:xfrm>
            <a:off x="903253" y="1636589"/>
            <a:ext cx="10094495" cy="4087529"/>
          </a:xfrm>
          <a:prstGeom prst="rect">
            <a:avLst/>
          </a:prstGeom>
          <a:noFill/>
        </p:spPr>
        <p:txBody>
          <a:bodyPr wrap="square" rtlCol="0">
            <a:spAutoFit/>
          </a:bodyPr>
          <a:lstStyle/>
          <a:p>
            <a:r>
              <a:rPr lang="de-DE" sz="2400" u="sng" dirty="0"/>
              <a:t>Ursprünge</a:t>
            </a:r>
          </a:p>
          <a:p>
            <a:endParaRPr lang="de-DE" sz="2400" dirty="0"/>
          </a:p>
          <a:p>
            <a:pPr marL="342900" indent="-342900">
              <a:lnSpc>
                <a:spcPct val="150000"/>
              </a:lnSpc>
              <a:buFont typeface="Arial" panose="020B0604020202020204" pitchFamily="34" charset="0"/>
              <a:buChar char="•"/>
            </a:pPr>
            <a:r>
              <a:rPr lang="de-DE" sz="2400" dirty="0"/>
              <a:t>19. Jahrhundert: Kolonialisierung</a:t>
            </a:r>
          </a:p>
          <a:p>
            <a:pPr marL="342900" indent="-342900">
              <a:lnSpc>
                <a:spcPct val="150000"/>
              </a:lnSpc>
              <a:buFont typeface="Arial" panose="020B0604020202020204" pitchFamily="34" charset="0"/>
              <a:buChar char="•"/>
            </a:pPr>
            <a:r>
              <a:rPr lang="de-DE" sz="2400" dirty="0"/>
              <a:t>Unterwerfung vieler Länder durch europäische Kolonialmächte </a:t>
            </a:r>
            <a:r>
              <a:rPr lang="de-DE" sz="2400" dirty="0">
                <a:sym typeface="Wingdings" panose="05000000000000000000" pitchFamily="2" charset="2"/>
              </a:rPr>
              <a:t> Kolonien</a:t>
            </a:r>
          </a:p>
          <a:p>
            <a:pPr marL="342900" indent="-342900">
              <a:lnSpc>
                <a:spcPct val="150000"/>
              </a:lnSpc>
              <a:buFont typeface="Arial" panose="020B0604020202020204" pitchFamily="34" charset="0"/>
              <a:buChar char="•"/>
            </a:pPr>
            <a:r>
              <a:rPr lang="de-DE" sz="2400" dirty="0">
                <a:sym typeface="Wingdings" panose="05000000000000000000" pitchFamily="2" charset="2"/>
              </a:rPr>
              <a:t>Einführung neuer Pädagogik: weiße europäische Lehrer unterrichten als Wissende kolonisierte Schüler*innen als Träger*innen von „dunklem Wissen“, Betrachtung als „Andere“  rassistische Prägung</a:t>
            </a:r>
          </a:p>
        </p:txBody>
      </p:sp>
      <p:sp>
        <p:nvSpPr>
          <p:cNvPr id="3" name="Textfeld 2">
            <a:extLst>
              <a:ext uri="{FF2B5EF4-FFF2-40B4-BE49-F238E27FC236}">
                <a16:creationId xmlns:a16="http://schemas.microsoft.com/office/drawing/2014/main" id="{15F12AAA-1305-B440-910F-5AFE5953AF45}"/>
              </a:ext>
            </a:extLst>
          </p:cNvPr>
          <p:cNvSpPr txBox="1"/>
          <p:nvPr/>
        </p:nvSpPr>
        <p:spPr>
          <a:xfrm>
            <a:off x="1032206" y="628299"/>
            <a:ext cx="10094495" cy="646331"/>
          </a:xfrm>
          <a:prstGeom prst="rect">
            <a:avLst/>
          </a:prstGeom>
          <a:noFill/>
        </p:spPr>
        <p:txBody>
          <a:bodyPr wrap="square" rtlCol="0">
            <a:spAutoFit/>
          </a:bodyPr>
          <a:lstStyle/>
          <a:p>
            <a:r>
              <a:rPr lang="de-DE" sz="3600" dirty="0"/>
              <a:t>4. Imperiale Didaktiken (vgl. Varela 2018)</a:t>
            </a:r>
          </a:p>
        </p:txBody>
      </p:sp>
    </p:spTree>
    <p:extLst>
      <p:ext uri="{BB962C8B-B14F-4D97-AF65-F5344CB8AC3E}">
        <p14:creationId xmlns:p14="http://schemas.microsoft.com/office/powerpoint/2010/main" val="28163130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AE90921F-66F4-4C42-A085-39632CF5B57F}"/>
              </a:ext>
            </a:extLst>
          </p:cNvPr>
          <p:cNvSpPr txBox="1"/>
          <p:nvPr/>
        </p:nvSpPr>
        <p:spPr>
          <a:xfrm>
            <a:off x="1032206" y="628299"/>
            <a:ext cx="10094495" cy="646331"/>
          </a:xfrm>
          <a:prstGeom prst="rect">
            <a:avLst/>
          </a:prstGeom>
          <a:noFill/>
        </p:spPr>
        <p:txBody>
          <a:bodyPr wrap="square" rtlCol="0">
            <a:spAutoFit/>
          </a:bodyPr>
          <a:lstStyle/>
          <a:p>
            <a:r>
              <a:rPr lang="de-DE" sz="3600" dirty="0"/>
              <a:t>4. Imperiale Didaktiken (vgl. Varela 2018)</a:t>
            </a:r>
          </a:p>
        </p:txBody>
      </p:sp>
      <p:sp>
        <p:nvSpPr>
          <p:cNvPr id="3" name="Textfeld 2">
            <a:extLst>
              <a:ext uri="{FF2B5EF4-FFF2-40B4-BE49-F238E27FC236}">
                <a16:creationId xmlns:a16="http://schemas.microsoft.com/office/drawing/2014/main" id="{39C501FE-37EA-6857-B0E8-393F9C83B388}"/>
              </a:ext>
            </a:extLst>
          </p:cNvPr>
          <p:cNvSpPr txBox="1"/>
          <p:nvPr/>
        </p:nvSpPr>
        <p:spPr>
          <a:xfrm>
            <a:off x="1211720" y="1598798"/>
            <a:ext cx="9581566" cy="4985980"/>
          </a:xfrm>
          <a:prstGeom prst="rect">
            <a:avLst/>
          </a:prstGeom>
          <a:noFill/>
        </p:spPr>
        <p:txBody>
          <a:bodyPr wrap="square" rtlCol="0">
            <a:spAutoFit/>
          </a:bodyPr>
          <a:lstStyle/>
          <a:p>
            <a:pPr>
              <a:lnSpc>
                <a:spcPct val="150000"/>
              </a:lnSpc>
            </a:pPr>
            <a:r>
              <a:rPr lang="de-DE" sz="2000" u="sng" dirty="0">
                <a:effectLst/>
                <a:ea typeface="Calibri" panose="020F0502020204030204" pitchFamily="34" charset="0"/>
                <a:cs typeface="Times New Roman" panose="02020603050405020304" pitchFamily="18" charset="0"/>
              </a:rPr>
              <a:t>Strukturen</a:t>
            </a:r>
          </a:p>
          <a:p>
            <a:pPr marL="285750" indent="-285750">
              <a:lnSpc>
                <a:spcPct val="150000"/>
              </a:lnSpc>
              <a:buFont typeface="Arial" panose="020B0604020202020204" pitchFamily="34" charset="0"/>
              <a:buChar char="•"/>
            </a:pPr>
            <a:r>
              <a:rPr lang="de-DE" sz="2000" dirty="0">
                <a:effectLst/>
                <a:ea typeface="Calibri" panose="020F0502020204030204" pitchFamily="34" charset="0"/>
                <a:cs typeface="Times New Roman" panose="02020603050405020304" pitchFamily="18" charset="0"/>
              </a:rPr>
              <a:t>europäische Vorstellung: Unterricht</a:t>
            </a:r>
            <a:r>
              <a:rPr lang="de-DE" sz="2000" b="1" dirty="0">
                <a:effectLst/>
                <a:ea typeface="Calibri" panose="020F0502020204030204" pitchFamily="34" charset="0"/>
                <a:cs typeface="Times New Roman" panose="02020603050405020304" pitchFamily="18" charset="0"/>
              </a:rPr>
              <a:t> </a:t>
            </a:r>
            <a:r>
              <a:rPr lang="de-DE" sz="2000" dirty="0">
                <a:effectLst/>
                <a:ea typeface="Calibri" panose="020F0502020204030204" pitchFamily="34" charset="0"/>
                <a:cs typeface="Times New Roman" panose="02020603050405020304" pitchFamily="18" charset="0"/>
              </a:rPr>
              <a:t>als </a:t>
            </a:r>
            <a:r>
              <a:rPr lang="de-DE" sz="2000" b="1" dirty="0">
                <a:effectLst/>
                <a:ea typeface="Calibri" panose="020F0502020204030204" pitchFamily="34" charset="0"/>
                <a:cs typeface="Times New Roman" panose="02020603050405020304" pitchFamily="18" charset="0"/>
              </a:rPr>
              <a:t>die</a:t>
            </a:r>
            <a:r>
              <a:rPr lang="de-DE" sz="2000" dirty="0">
                <a:effectLst/>
                <a:ea typeface="Calibri" panose="020F0502020204030204" pitchFamily="34" charset="0"/>
                <a:cs typeface="Times New Roman" panose="02020603050405020304" pitchFamily="18" charset="0"/>
              </a:rPr>
              <a:t> Form der Wissensvermittlung und –</a:t>
            </a:r>
            <a:r>
              <a:rPr lang="de-DE" sz="2000" dirty="0" err="1">
                <a:effectLst/>
                <a:ea typeface="Calibri" panose="020F0502020204030204" pitchFamily="34" charset="0"/>
                <a:cs typeface="Times New Roman" panose="02020603050405020304" pitchFamily="18" charset="0"/>
              </a:rPr>
              <a:t>produktion</a:t>
            </a:r>
            <a:endParaRPr lang="de-DE" sz="2000" dirty="0">
              <a:effectLst/>
              <a:ea typeface="Calibri" panose="020F0502020204030204" pitchFamily="34" charset="0"/>
              <a:cs typeface="Times New Roman" panose="02020603050405020304" pitchFamily="18" charset="0"/>
            </a:endParaRPr>
          </a:p>
          <a:p>
            <a:pPr marL="285750" indent="-285750">
              <a:lnSpc>
                <a:spcPct val="150000"/>
              </a:lnSpc>
              <a:buFont typeface="Arial" panose="020B0604020202020204" pitchFamily="34" charset="0"/>
              <a:buChar char="•"/>
            </a:pPr>
            <a:r>
              <a:rPr lang="de-DE" sz="2000" b="1" kern="100" dirty="0">
                <a:effectLst/>
                <a:latin typeface="Calibri" panose="020F0502020204030204" pitchFamily="34" charset="0"/>
                <a:ea typeface="Calibri" panose="020F0502020204030204" pitchFamily="34" charset="0"/>
                <a:cs typeface="Times New Roman" panose="02020603050405020304" pitchFamily="18" charset="0"/>
              </a:rPr>
              <a:t>Frage zur Analyse der Wissensproduktion: Was wird von wem vermittelt und wie werden die Adressat*innen von Wissen imaginiert und repräsentiert?</a:t>
            </a:r>
          </a:p>
          <a:p>
            <a:pPr marL="285750" indent="-285750">
              <a:lnSpc>
                <a:spcPct val="150000"/>
              </a:lnSpc>
              <a:buFont typeface="Arial" panose="020B0604020202020204" pitchFamily="34" charset="0"/>
              <a:buChar char="•"/>
            </a:pPr>
            <a:r>
              <a:rPr lang="de-DE" sz="2000" kern="100" dirty="0">
                <a:effectLst/>
                <a:latin typeface="Calibri" panose="020F0502020204030204" pitchFamily="34" charset="0"/>
                <a:ea typeface="Calibri" panose="020F0502020204030204" pitchFamily="34" charset="0"/>
                <a:cs typeface="Times New Roman" panose="02020603050405020304" pitchFamily="18" charset="0"/>
              </a:rPr>
              <a:t>Lehrender (Wissender)                                                           Lernende (Unwissende)</a:t>
            </a:r>
          </a:p>
          <a:p>
            <a:pPr marL="285750" indent="-285750">
              <a:lnSpc>
                <a:spcPct val="150000"/>
              </a:lnSpc>
              <a:buFont typeface="Arial" panose="020B0604020202020204" pitchFamily="34" charset="0"/>
              <a:buChar char="•"/>
            </a:pPr>
            <a:r>
              <a:rPr lang="de-DE" sz="2000" kern="100" dirty="0">
                <a:effectLst/>
                <a:latin typeface="Calibri" panose="020F0502020204030204" pitchFamily="34" charset="0"/>
                <a:ea typeface="Calibri" panose="020F0502020204030204" pitchFamily="34" charset="0"/>
                <a:cs typeface="Times New Roman" panose="02020603050405020304" pitchFamily="18" charset="0"/>
              </a:rPr>
              <a:t>Wissenslücke zwischen beiden Seiten, Lehrender erhält dies</a:t>
            </a:r>
            <a:r>
              <a:rPr lang="de-DE" sz="2000" kern="100" dirty="0">
                <a:latin typeface="Calibri" panose="020F0502020204030204" pitchFamily="34" charset="0"/>
                <a:ea typeface="Calibri" panose="020F0502020204030204" pitchFamily="34" charset="0"/>
                <a:cs typeface="Times New Roman" panose="02020603050405020304" pitchFamily="18" charset="0"/>
              </a:rPr>
              <a:t>e aufrecht</a:t>
            </a:r>
          </a:p>
          <a:p>
            <a:pPr marL="285750" indent="-285750">
              <a:lnSpc>
                <a:spcPct val="150000"/>
              </a:lnSpc>
              <a:buFont typeface="Arial" panose="020B0604020202020204" pitchFamily="34" charset="0"/>
              <a:buChar char="•"/>
            </a:pPr>
            <a:r>
              <a:rPr lang="de-DE" sz="2000" kern="100" dirty="0">
                <a:effectLst/>
                <a:latin typeface="Calibri" panose="020F0502020204030204" pitchFamily="34" charset="0"/>
                <a:ea typeface="Calibri" panose="020F0502020204030204" pitchFamily="34" charset="0"/>
                <a:cs typeface="Times New Roman" panose="02020603050405020304" pitchFamily="18" charset="0"/>
              </a:rPr>
              <a:t>Soziale Hierarchie </a:t>
            </a:r>
            <a:r>
              <a:rPr lang="de-DE" sz="2000" kern="100" dirty="0">
                <a:latin typeface="Calibri" panose="020F0502020204030204" pitchFamily="34" charset="0"/>
                <a:ea typeface="Calibri" panose="020F0502020204030204" pitchFamily="34" charset="0"/>
                <a:cs typeface="Times New Roman" panose="02020603050405020304" pitchFamily="18" charset="0"/>
              </a:rPr>
              <a:t>und Machtverhältnis</a:t>
            </a:r>
          </a:p>
          <a:p>
            <a:pPr>
              <a:lnSpc>
                <a:spcPct val="150000"/>
              </a:lnSpc>
            </a:pPr>
            <a:r>
              <a:rPr lang="de-DE" sz="2000" kern="1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de-DE" sz="2000" kern="100" dirty="0">
                <a:effectLst/>
                <a:latin typeface="Calibri" panose="020F0502020204030204" pitchFamily="34" charset="0"/>
                <a:ea typeface="Calibri" panose="020F0502020204030204" pitchFamily="34" charset="0"/>
                <a:cs typeface="Times New Roman" panose="02020603050405020304" pitchFamily="18" charset="0"/>
              </a:rPr>
              <a:t>Unterricht ist kein herrschaftsfreier und neutraler Raum, sondern hegemoniale Wissensproduktion und -vermittlung</a:t>
            </a:r>
          </a:p>
          <a:p>
            <a:pPr marL="285750" indent="-285750">
              <a:buFont typeface="Arial" panose="020B0604020202020204" pitchFamily="34" charset="0"/>
              <a:buChar char="•"/>
            </a:pPr>
            <a:endParaRPr lang="de-DE" dirty="0"/>
          </a:p>
        </p:txBody>
      </p:sp>
      <p:sp>
        <p:nvSpPr>
          <p:cNvPr id="4" name="Pfeil: nach links und rechts 3">
            <a:extLst>
              <a:ext uri="{FF2B5EF4-FFF2-40B4-BE49-F238E27FC236}">
                <a16:creationId xmlns:a16="http://schemas.microsoft.com/office/drawing/2014/main" id="{3EBD4587-1D90-A9F1-2943-7459A61D97E6}"/>
              </a:ext>
            </a:extLst>
          </p:cNvPr>
          <p:cNvSpPr/>
          <p:nvPr/>
        </p:nvSpPr>
        <p:spPr>
          <a:xfrm>
            <a:off x="5374203" y="4023640"/>
            <a:ext cx="628300" cy="319759"/>
          </a:xfrm>
          <a:prstGeom prst="lef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678195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AE90921F-66F4-4C42-A085-39632CF5B57F}"/>
              </a:ext>
            </a:extLst>
          </p:cNvPr>
          <p:cNvSpPr txBox="1"/>
          <p:nvPr/>
        </p:nvSpPr>
        <p:spPr>
          <a:xfrm>
            <a:off x="1032206" y="628299"/>
            <a:ext cx="10094495" cy="646331"/>
          </a:xfrm>
          <a:prstGeom prst="rect">
            <a:avLst/>
          </a:prstGeom>
          <a:noFill/>
        </p:spPr>
        <p:txBody>
          <a:bodyPr wrap="square" rtlCol="0">
            <a:spAutoFit/>
          </a:bodyPr>
          <a:lstStyle/>
          <a:p>
            <a:r>
              <a:rPr lang="de-DE" sz="3600" dirty="0"/>
              <a:t>4. Imperiale Didaktiken (vgl. Varela 2018)</a:t>
            </a:r>
          </a:p>
        </p:txBody>
      </p:sp>
      <p:sp>
        <p:nvSpPr>
          <p:cNvPr id="3" name="Textfeld 2">
            <a:extLst>
              <a:ext uri="{FF2B5EF4-FFF2-40B4-BE49-F238E27FC236}">
                <a16:creationId xmlns:a16="http://schemas.microsoft.com/office/drawing/2014/main" id="{39C501FE-37EA-6857-B0E8-393F9C83B388}"/>
              </a:ext>
            </a:extLst>
          </p:cNvPr>
          <p:cNvSpPr txBox="1"/>
          <p:nvPr/>
        </p:nvSpPr>
        <p:spPr>
          <a:xfrm>
            <a:off x="1211720" y="1598798"/>
            <a:ext cx="9581566" cy="535531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de-DE" dirty="0"/>
              <a:t>Verschiedene machtkritische Perspektiven:</a:t>
            </a:r>
          </a:p>
          <a:p>
            <a:pPr marL="285750" indent="-285750">
              <a:lnSpc>
                <a:spcPct val="150000"/>
              </a:lnSpc>
              <a:buFont typeface="Arial" panose="020B0604020202020204" pitchFamily="34" charset="0"/>
              <a:buChar char="•"/>
            </a:pPr>
            <a:r>
              <a:rPr lang="de-DE" sz="1800" kern="100" dirty="0">
                <a:effectLst/>
                <a:ea typeface="Calibri" panose="020F0502020204030204" pitchFamily="34" charset="0"/>
                <a:cs typeface="Times New Roman" panose="02020603050405020304" pitchFamily="18" charset="0"/>
              </a:rPr>
              <a:t>Pierre Bourdieu und Jean-Claude </a:t>
            </a:r>
            <a:r>
              <a:rPr lang="de-DE" sz="1800" kern="100" dirty="0" err="1">
                <a:effectLst/>
                <a:ea typeface="Calibri" panose="020F0502020204030204" pitchFamily="34" charset="0"/>
                <a:cs typeface="Times New Roman" panose="02020603050405020304" pitchFamily="18" charset="0"/>
              </a:rPr>
              <a:t>Passeron</a:t>
            </a:r>
            <a:r>
              <a:rPr lang="de-DE" sz="1800" kern="100" dirty="0">
                <a:effectLst/>
                <a:ea typeface="Calibri" panose="020F0502020204030204" pitchFamily="34" charset="0"/>
                <a:cs typeface="Times New Roman" panose="02020603050405020304" pitchFamily="18" charset="0"/>
              </a:rPr>
              <a:t> (1970): </a:t>
            </a:r>
            <a:r>
              <a:rPr lang="de-DE" sz="1800" i="1" kern="100" dirty="0">
                <a:effectLst/>
                <a:ea typeface="Calibri" panose="020F0502020204030204" pitchFamily="34" charset="0"/>
                <a:cs typeface="Times New Roman" panose="02020603050405020304" pitchFamily="18" charset="0"/>
              </a:rPr>
              <a:t>Macht des Schulsystems</a:t>
            </a:r>
          </a:p>
          <a:p>
            <a:pPr marL="285750" indent="-285750">
              <a:lnSpc>
                <a:spcPct val="150000"/>
              </a:lnSpc>
              <a:buFont typeface="Arial" panose="020B0604020202020204" pitchFamily="34" charset="0"/>
              <a:buChar char="•"/>
            </a:pPr>
            <a:r>
              <a:rPr lang="de-DE" sz="1800" kern="100" dirty="0">
                <a:effectLst/>
                <a:ea typeface="Calibri" panose="020F0502020204030204" pitchFamily="34" charset="0"/>
                <a:cs typeface="Times New Roman" panose="02020603050405020304" pitchFamily="18" charset="0"/>
              </a:rPr>
              <a:t>„Jedes institutionalisierte Bildungssystem (IB) verdankt die spezifischen Merkmale seiner Struktur und Funktionsweise der Tatsache, dass es auf institutioneller Ebene die institutionellen Bedingungen mit der für die Institution üblichen Mittel (</a:t>
            </a:r>
            <a:r>
              <a:rPr lang="de-DE" sz="1800" kern="100" dirty="0" err="1">
                <a:effectLst/>
                <a:ea typeface="Calibri" panose="020F0502020204030204" pitchFamily="34" charset="0"/>
                <a:cs typeface="Times New Roman" panose="02020603050405020304" pitchFamily="18" charset="0"/>
              </a:rPr>
              <a:t>re-</a:t>
            </a:r>
            <a:r>
              <a:rPr lang="de-DE" sz="1800" kern="100" dirty="0">
                <a:effectLst/>
                <a:ea typeface="Calibri" panose="020F0502020204030204" pitchFamily="34" charset="0"/>
                <a:cs typeface="Times New Roman" panose="02020603050405020304" pitchFamily="18" charset="0"/>
              </a:rPr>
              <a:t>)produzieren muss </a:t>
            </a:r>
            <a:r>
              <a:rPr lang="de-DE" sz="1800" b="1" kern="100" dirty="0">
                <a:effectLst/>
                <a:ea typeface="Calibri" panose="020F0502020204030204" pitchFamily="34" charset="0"/>
                <a:cs typeface="Times New Roman" panose="02020603050405020304" pitchFamily="18" charset="0"/>
              </a:rPr>
              <a:t>(Selbstreproduktion der Institution)</a:t>
            </a:r>
            <a:r>
              <a:rPr lang="de-DE" sz="1800" kern="100" dirty="0">
                <a:effectLst/>
                <a:ea typeface="Calibri" panose="020F0502020204030204" pitchFamily="34" charset="0"/>
                <a:cs typeface="Times New Roman" panose="02020603050405020304" pitchFamily="18" charset="0"/>
              </a:rPr>
              <a:t>, die für deren Existenz und Fortbestehen notwendig sind. Dies gilt sowohl f</a:t>
            </a:r>
            <a:r>
              <a:rPr lang="de-DE" sz="1800" kern="100" dirty="0">
                <a:effectLst/>
                <a:ea typeface="Calibri" panose="020F0502020204030204" pitchFamily="34" charset="0"/>
                <a:cs typeface="Calibri" panose="020F0502020204030204" pitchFamily="34" charset="0"/>
              </a:rPr>
              <a:t>ü</a:t>
            </a:r>
            <a:r>
              <a:rPr lang="de-DE" sz="1800" kern="100" dirty="0">
                <a:effectLst/>
                <a:ea typeface="Calibri" panose="020F0502020204030204" pitchFamily="34" charset="0"/>
                <a:cs typeface="Times New Roman" panose="02020603050405020304" pitchFamily="18" charset="0"/>
              </a:rPr>
              <a:t>r die spezifische Form des Einhämmerns von Wissen </a:t>
            </a:r>
            <a:r>
              <a:rPr lang="de-DE" sz="1800" b="1" kern="100" dirty="0">
                <a:effectLst/>
                <a:ea typeface="Calibri" panose="020F0502020204030204" pitchFamily="34" charset="0"/>
                <a:cs typeface="Times New Roman" panose="02020603050405020304" pitchFamily="18" charset="0"/>
              </a:rPr>
              <a:t>(</a:t>
            </a:r>
            <a:r>
              <a:rPr lang="de-DE" sz="1800" b="1" kern="100" dirty="0" err="1">
                <a:effectLst/>
                <a:ea typeface="Calibri" panose="020F0502020204030204" pitchFamily="34" charset="0"/>
                <a:cs typeface="Times New Roman" panose="02020603050405020304" pitchFamily="18" charset="0"/>
              </a:rPr>
              <a:t>l‘inculcation</a:t>
            </a:r>
            <a:r>
              <a:rPr lang="de-DE" sz="1800" b="1" kern="100" dirty="0">
                <a:effectLst/>
                <a:ea typeface="Calibri" panose="020F0502020204030204" pitchFamily="34" charset="0"/>
                <a:cs typeface="Times New Roman" panose="02020603050405020304" pitchFamily="18" charset="0"/>
              </a:rPr>
              <a:t>),</a:t>
            </a:r>
            <a:r>
              <a:rPr lang="de-DE" sz="1800" kern="100" dirty="0">
                <a:effectLst/>
                <a:ea typeface="Calibri" panose="020F0502020204030204" pitchFamily="34" charset="0"/>
                <a:cs typeface="Times New Roman" panose="02020603050405020304" pitchFamily="18" charset="0"/>
              </a:rPr>
              <a:t> die der Reproduktion einer kulturellen Willkür dient, dessen Produzent sie nicht ist </a:t>
            </a:r>
            <a:r>
              <a:rPr lang="de-DE" sz="1800" b="1" kern="100" dirty="0">
                <a:effectLst/>
                <a:ea typeface="Calibri" panose="020F0502020204030204" pitchFamily="34" charset="0"/>
                <a:cs typeface="Times New Roman" panose="02020603050405020304" pitchFamily="18" charset="0"/>
              </a:rPr>
              <a:t>(kulturelle Reproduktion)</a:t>
            </a:r>
            <a:r>
              <a:rPr lang="de-DE" sz="1800" kern="100" dirty="0">
                <a:effectLst/>
                <a:ea typeface="Calibri" panose="020F0502020204030204" pitchFamily="34" charset="0"/>
                <a:cs typeface="Times New Roman" panose="02020603050405020304" pitchFamily="18" charset="0"/>
              </a:rPr>
              <a:t> und die ebenso zur Reproduktion der Beziehungen zwischen Gruppen oder Klassen beitr</a:t>
            </a:r>
            <a:r>
              <a:rPr lang="de-DE" sz="1800" kern="100" dirty="0">
                <a:effectLst/>
                <a:ea typeface="Calibri" panose="020F0502020204030204" pitchFamily="34" charset="0"/>
                <a:cs typeface="Calibri" panose="020F0502020204030204" pitchFamily="34" charset="0"/>
              </a:rPr>
              <a:t>ä</a:t>
            </a:r>
            <a:r>
              <a:rPr lang="de-DE" sz="1800" kern="100" dirty="0">
                <a:effectLst/>
                <a:ea typeface="Calibri" panose="020F0502020204030204" pitchFamily="34" charset="0"/>
                <a:cs typeface="Times New Roman" panose="02020603050405020304" pitchFamily="18" charset="0"/>
              </a:rPr>
              <a:t>gt </a:t>
            </a:r>
            <a:r>
              <a:rPr lang="de-DE" sz="1800" b="1" kern="100" dirty="0">
                <a:effectLst/>
                <a:ea typeface="Calibri" panose="020F0502020204030204" pitchFamily="34" charset="0"/>
                <a:cs typeface="Times New Roman" panose="02020603050405020304" pitchFamily="18" charset="0"/>
              </a:rPr>
              <a:t>(soziale Reproduktion)</a:t>
            </a:r>
            <a:r>
              <a:rPr lang="de-DE" sz="1800" kern="100" dirty="0">
                <a:effectLst/>
                <a:ea typeface="Calibri" panose="020F0502020204030204" pitchFamily="34" charset="0"/>
                <a:cs typeface="Times New Roman" panose="02020603050405020304" pitchFamily="18" charset="0"/>
              </a:rPr>
              <a:t>.</a:t>
            </a:r>
            <a:r>
              <a:rPr lang="de-DE" sz="1800" kern="100" dirty="0">
                <a:effectLst/>
                <a:ea typeface="Calibri" panose="020F0502020204030204" pitchFamily="34" charset="0"/>
                <a:cs typeface="Calibri" panose="020F0502020204030204" pitchFamily="34" charset="0"/>
              </a:rPr>
              <a:t>“</a:t>
            </a:r>
            <a:r>
              <a:rPr lang="de-DE" sz="1800" kern="100" dirty="0">
                <a:effectLst/>
                <a:ea typeface="Calibri" panose="020F0502020204030204" pitchFamily="34" charset="0"/>
                <a:cs typeface="Times New Roman" panose="02020603050405020304" pitchFamily="18" charset="0"/>
              </a:rPr>
              <a:t> (Bourdieu/</a:t>
            </a:r>
            <a:r>
              <a:rPr lang="de-DE" sz="1800" kern="100" dirty="0" err="1">
                <a:effectLst/>
                <a:ea typeface="Calibri" panose="020F0502020204030204" pitchFamily="34" charset="0"/>
                <a:cs typeface="Times New Roman" panose="02020603050405020304" pitchFamily="18" charset="0"/>
              </a:rPr>
              <a:t>Passeron</a:t>
            </a:r>
            <a:r>
              <a:rPr lang="de-DE" sz="1800" kern="100" dirty="0">
                <a:effectLst/>
                <a:ea typeface="Calibri" panose="020F0502020204030204" pitchFamily="34" charset="0"/>
                <a:cs typeface="Times New Roman" panose="02020603050405020304" pitchFamily="18" charset="0"/>
              </a:rPr>
              <a:t> 1970, S. 70; Übers. MCV)</a:t>
            </a:r>
          </a:p>
          <a:p>
            <a:pPr>
              <a:lnSpc>
                <a:spcPct val="150000"/>
              </a:lnSpc>
            </a:pPr>
            <a:r>
              <a:rPr lang="de-DE" kern="100" dirty="0">
                <a:ea typeface="Calibri" panose="020F0502020204030204" pitchFamily="34" charset="0"/>
                <a:cs typeface="Times New Roman" panose="02020603050405020304" pitchFamily="18" charset="0"/>
              </a:rPr>
              <a:t>     (Varela 2018, S. 59)</a:t>
            </a:r>
            <a:endParaRPr lang="de-DE" sz="1800" kern="100" dirty="0">
              <a:effectLst/>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1821497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AE90921F-66F4-4C42-A085-39632CF5B57F}"/>
              </a:ext>
            </a:extLst>
          </p:cNvPr>
          <p:cNvSpPr txBox="1"/>
          <p:nvPr/>
        </p:nvSpPr>
        <p:spPr>
          <a:xfrm>
            <a:off x="1032206" y="628299"/>
            <a:ext cx="10094495" cy="646331"/>
          </a:xfrm>
          <a:prstGeom prst="rect">
            <a:avLst/>
          </a:prstGeom>
          <a:noFill/>
        </p:spPr>
        <p:txBody>
          <a:bodyPr wrap="square" rtlCol="0">
            <a:spAutoFit/>
          </a:bodyPr>
          <a:lstStyle/>
          <a:p>
            <a:r>
              <a:rPr lang="de-DE" sz="3600" dirty="0"/>
              <a:t>4. Imperiale Didaktiken (vgl. Varela 2018)</a:t>
            </a:r>
          </a:p>
        </p:txBody>
      </p:sp>
      <p:sp>
        <p:nvSpPr>
          <p:cNvPr id="3" name="Textfeld 2">
            <a:extLst>
              <a:ext uri="{FF2B5EF4-FFF2-40B4-BE49-F238E27FC236}">
                <a16:creationId xmlns:a16="http://schemas.microsoft.com/office/drawing/2014/main" id="{39C501FE-37EA-6857-B0E8-393F9C83B388}"/>
              </a:ext>
            </a:extLst>
          </p:cNvPr>
          <p:cNvSpPr txBox="1"/>
          <p:nvPr/>
        </p:nvSpPr>
        <p:spPr>
          <a:xfrm>
            <a:off x="1305217" y="1419284"/>
            <a:ext cx="9581566" cy="4934684"/>
          </a:xfrm>
          <a:prstGeom prst="rect">
            <a:avLst/>
          </a:prstGeom>
          <a:noFill/>
        </p:spPr>
        <p:txBody>
          <a:bodyPr wrap="square" rtlCol="0">
            <a:spAutoFit/>
          </a:bodyPr>
          <a:lstStyle/>
          <a:p>
            <a:pPr marL="342900" lvl="0" indent="-342900">
              <a:lnSpc>
                <a:spcPct val="150000"/>
              </a:lnSpc>
              <a:buFont typeface="Symbol" panose="05050102010706020507" pitchFamily="18" charset="2"/>
              <a:buChar char=""/>
            </a:pPr>
            <a:r>
              <a:rPr lang="de-DE" sz="1800" kern="100" dirty="0">
                <a:effectLst/>
                <a:ea typeface="Calibri" panose="020F0502020204030204" pitchFamily="34" charset="0"/>
                <a:cs typeface="Times New Roman" panose="02020603050405020304" pitchFamily="18" charset="0"/>
              </a:rPr>
              <a:t>Louis Althusser (1970): Bildungsinstitutionen als </a:t>
            </a:r>
            <a:r>
              <a:rPr lang="de-DE" sz="1800" i="1" kern="100" dirty="0">
                <a:effectLst/>
                <a:ea typeface="Calibri" panose="020F0502020204030204" pitchFamily="34" charset="0"/>
                <a:cs typeface="Times New Roman" panose="02020603050405020304" pitchFamily="18" charset="0"/>
              </a:rPr>
              <a:t>„ideologische Staatsapparate“</a:t>
            </a:r>
            <a:r>
              <a:rPr lang="de-DE" sz="1800" kern="100" dirty="0">
                <a:effectLst/>
                <a:ea typeface="Calibri" panose="020F0502020204030204" pitchFamily="34" charset="0"/>
                <a:cs typeface="Times New Roman" panose="02020603050405020304" pitchFamily="18" charset="0"/>
              </a:rPr>
              <a:t>, die Klassenverhältnisse stabilisieren</a:t>
            </a:r>
          </a:p>
          <a:p>
            <a:pPr marL="342900" lvl="0" indent="-342900">
              <a:lnSpc>
                <a:spcPct val="150000"/>
              </a:lnSpc>
              <a:spcAft>
                <a:spcPts val="800"/>
              </a:spcAft>
              <a:buFont typeface="Symbol" panose="05050102010706020507" pitchFamily="18" charset="2"/>
              <a:buChar char=""/>
            </a:pPr>
            <a:r>
              <a:rPr lang="de-DE" sz="1800" kern="100" dirty="0">
                <a:effectLst/>
                <a:ea typeface="Calibri" panose="020F0502020204030204" pitchFamily="34" charset="0"/>
                <a:cs typeface="Times New Roman" panose="02020603050405020304" pitchFamily="18" charset="0"/>
              </a:rPr>
              <a:t>Antonio Gramsci: </a:t>
            </a:r>
            <a:r>
              <a:rPr lang="de-DE" sz="1800" i="1" kern="100" dirty="0">
                <a:effectLst/>
                <a:ea typeface="Calibri" panose="020F0502020204030204" pitchFamily="34" charset="0"/>
                <a:cs typeface="Times New Roman" panose="02020603050405020304" pitchFamily="18" charset="0"/>
              </a:rPr>
              <a:t>„Einheitsschule“, </a:t>
            </a:r>
            <a:r>
              <a:rPr lang="de-DE" sz="1800" kern="100" dirty="0">
                <a:effectLst/>
                <a:ea typeface="Calibri" panose="020F0502020204030204" pitchFamily="34" charset="0"/>
                <a:cs typeface="Times New Roman" panose="02020603050405020304" pitchFamily="18" charset="0"/>
              </a:rPr>
              <a:t>die alle Gruppen umfasst und keine Schüler*innen marginalisiert, gemeinsame Ausbildung zu kritischen gesellschaftlichen Akteuren</a:t>
            </a:r>
          </a:p>
          <a:p>
            <a:pPr marL="285750" indent="-285750">
              <a:lnSpc>
                <a:spcPct val="150000"/>
              </a:lnSpc>
              <a:spcAft>
                <a:spcPts val="800"/>
              </a:spcAft>
              <a:buFont typeface="Wingdings" panose="05000000000000000000" pitchFamily="2" charset="2"/>
              <a:buChar char="à"/>
            </a:pPr>
            <a:r>
              <a:rPr lang="de-DE" sz="1800" kern="100" dirty="0">
                <a:effectLst/>
                <a:ea typeface="Calibri" panose="020F0502020204030204" pitchFamily="34" charset="0"/>
                <a:cs typeface="Times New Roman" panose="02020603050405020304" pitchFamily="18" charset="0"/>
              </a:rPr>
              <a:t>Gemeinsame Grundlage: hegemoniale Verhältnisse, Unterricht ist kolonial und eurozentrisch</a:t>
            </a:r>
          </a:p>
          <a:p>
            <a:pPr marL="285750" indent="-285750">
              <a:lnSpc>
                <a:spcPct val="150000"/>
              </a:lnSpc>
              <a:spcAft>
                <a:spcPts val="800"/>
              </a:spcAft>
              <a:buFont typeface="Arial" panose="020B0604020202020204" pitchFamily="34" charset="0"/>
              <a:buChar char="•"/>
            </a:pPr>
            <a:r>
              <a:rPr lang="de-DE" sz="1800" kern="100" dirty="0">
                <a:effectLst/>
                <a:ea typeface="Calibri" panose="020F0502020204030204" pitchFamily="34" charset="0"/>
                <a:cs typeface="Times New Roman" panose="02020603050405020304" pitchFamily="18" charset="0"/>
              </a:rPr>
              <a:t>Wie wird der Konsens hergestellt, der die aktuelle Hegemonie an der Macht hält?</a:t>
            </a:r>
          </a:p>
          <a:p>
            <a:pPr marL="285750" indent="-285750">
              <a:lnSpc>
                <a:spcPct val="150000"/>
              </a:lnSpc>
              <a:spcAft>
                <a:spcPts val="800"/>
              </a:spcAft>
              <a:buFont typeface="Arial" panose="020B0604020202020204" pitchFamily="34" charset="0"/>
              <a:buChar char="•"/>
            </a:pPr>
            <a:r>
              <a:rPr lang="de-DE" sz="1800" kern="100" dirty="0">
                <a:effectLst/>
                <a:ea typeface="Calibri" panose="020F0502020204030204" pitchFamily="34" charset="0"/>
                <a:cs typeface="Times New Roman" panose="02020603050405020304" pitchFamily="18" charset="0"/>
              </a:rPr>
              <a:t>Erklärungsansatz </a:t>
            </a:r>
            <a:r>
              <a:rPr lang="de-DE" sz="1800" i="1" kern="100" dirty="0" err="1">
                <a:effectLst/>
                <a:ea typeface="Calibri" panose="020F0502020204030204" pitchFamily="34" charset="0"/>
                <a:cs typeface="Calibri" panose="020F0502020204030204" pitchFamily="34" charset="0"/>
              </a:rPr>
              <a:t>Spivak’sches</a:t>
            </a:r>
            <a:r>
              <a:rPr lang="de-DE" sz="1800" i="1" kern="100" dirty="0">
                <a:effectLst/>
                <a:ea typeface="Calibri" panose="020F0502020204030204" pitchFamily="34" charset="0"/>
                <a:cs typeface="Calibri" panose="020F0502020204030204" pitchFamily="34" charset="0"/>
              </a:rPr>
              <a:t> Konzept des Verlernens</a:t>
            </a:r>
            <a:r>
              <a:rPr lang="de-DE" sz="1800" kern="100" dirty="0">
                <a:effectLst/>
                <a:ea typeface="Calibri" panose="020F0502020204030204" pitchFamily="34" charset="0"/>
                <a:cs typeface="Calibri" panose="020F0502020204030204" pitchFamily="34" charset="0"/>
              </a:rPr>
              <a:t>: Etablierung der Dominanz der europäischen Elite bei der Wissensproduktion durch Curricula und dadurch Entwicklung einer Ignoranz bei Subjekten </a:t>
            </a:r>
            <a:r>
              <a:rPr lang="de-DE" sz="1800" kern="100" dirty="0">
                <a:effectLst/>
                <a:ea typeface="Calibri" panose="020F0502020204030204" pitchFamily="34" charset="0"/>
                <a:cs typeface="Calibri" panose="020F0502020204030204" pitchFamily="34" charset="0"/>
                <a:sym typeface="Wingdings" panose="05000000000000000000" pitchFamily="2" charset="2"/>
              </a:rPr>
              <a:t></a:t>
            </a:r>
            <a:r>
              <a:rPr lang="de-DE" sz="1800" kern="100" dirty="0">
                <a:effectLst/>
                <a:ea typeface="Calibri" panose="020F0502020204030204" pitchFamily="34" charset="0"/>
                <a:cs typeface="Calibri" panose="020F0502020204030204" pitchFamily="34" charset="0"/>
              </a:rPr>
              <a:t> Verlernen von kritischem Denken und Reflektieren</a:t>
            </a:r>
            <a:endParaRPr lang="de-DE" sz="1800" kern="100" dirty="0">
              <a:effectLst/>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3544420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AE90921F-66F4-4C42-A085-39632CF5B57F}"/>
              </a:ext>
            </a:extLst>
          </p:cNvPr>
          <p:cNvSpPr txBox="1"/>
          <p:nvPr/>
        </p:nvSpPr>
        <p:spPr>
          <a:xfrm>
            <a:off x="1032206" y="628299"/>
            <a:ext cx="10094495" cy="646331"/>
          </a:xfrm>
          <a:prstGeom prst="rect">
            <a:avLst/>
          </a:prstGeom>
          <a:noFill/>
        </p:spPr>
        <p:txBody>
          <a:bodyPr wrap="square" rtlCol="0">
            <a:spAutoFit/>
          </a:bodyPr>
          <a:lstStyle/>
          <a:p>
            <a:r>
              <a:rPr lang="de-DE" sz="3600" dirty="0"/>
              <a:t>4. Imperiale Didaktiken (vgl. Varela 2018)</a:t>
            </a:r>
          </a:p>
        </p:txBody>
      </p:sp>
      <p:sp>
        <p:nvSpPr>
          <p:cNvPr id="3" name="Textfeld 2">
            <a:extLst>
              <a:ext uri="{FF2B5EF4-FFF2-40B4-BE49-F238E27FC236}">
                <a16:creationId xmlns:a16="http://schemas.microsoft.com/office/drawing/2014/main" id="{39C501FE-37EA-6857-B0E8-393F9C83B388}"/>
              </a:ext>
            </a:extLst>
          </p:cNvPr>
          <p:cNvSpPr txBox="1"/>
          <p:nvPr/>
        </p:nvSpPr>
        <p:spPr>
          <a:xfrm>
            <a:off x="1305217" y="1419284"/>
            <a:ext cx="9581566" cy="4206280"/>
          </a:xfrm>
          <a:prstGeom prst="rect">
            <a:avLst/>
          </a:prstGeom>
          <a:noFill/>
        </p:spPr>
        <p:txBody>
          <a:bodyPr wrap="square" rtlCol="0">
            <a:spAutoFit/>
          </a:bodyPr>
          <a:lstStyle/>
          <a:p>
            <a:pPr>
              <a:lnSpc>
                <a:spcPct val="150000"/>
              </a:lnSpc>
              <a:spcAft>
                <a:spcPts val="800"/>
              </a:spcAft>
            </a:pPr>
            <a:r>
              <a:rPr lang="de-DE" sz="1800" b="1" u="sng" kern="100" dirty="0">
                <a:effectLst/>
                <a:ea typeface="Calibri" panose="020F0502020204030204" pitchFamily="34" charset="0"/>
                <a:cs typeface="Calibri" panose="020F0502020204030204" pitchFamily="34" charset="0"/>
              </a:rPr>
              <a:t>Deutschsprachige Bildungsdiskussionen</a:t>
            </a:r>
            <a:endParaRPr lang="de-DE" sz="1800" u="sng" kern="100" dirty="0">
              <a:effectLst/>
              <a:ea typeface="Calibri" panose="020F0502020204030204" pitchFamily="34" charset="0"/>
              <a:cs typeface="Times New Roman" panose="02020603050405020304" pitchFamily="18" charset="0"/>
            </a:endParaRPr>
          </a:p>
          <a:p>
            <a:pPr marL="285750" indent="-285750">
              <a:lnSpc>
                <a:spcPct val="150000"/>
              </a:lnSpc>
              <a:spcAft>
                <a:spcPts val="800"/>
              </a:spcAft>
              <a:buFont typeface="Arial" panose="020B0604020202020204" pitchFamily="34" charset="0"/>
              <a:buChar char="•"/>
            </a:pPr>
            <a:r>
              <a:rPr lang="de-DE" sz="1800" kern="100" dirty="0">
                <a:effectLst/>
                <a:ea typeface="Calibri" panose="020F0502020204030204" pitchFamily="34" charset="0"/>
                <a:cs typeface="Calibri" panose="020F0502020204030204" pitchFamily="34" charset="0"/>
              </a:rPr>
              <a:t>Problem: eher einseitige Betrachtung der Lehrmethoden, keine Hinterfragung der Methoden und hegemonialer Verhältnisse </a:t>
            </a:r>
          </a:p>
          <a:p>
            <a:pPr marL="285750" indent="-285750">
              <a:lnSpc>
                <a:spcPct val="150000"/>
              </a:lnSpc>
              <a:spcAft>
                <a:spcPts val="800"/>
              </a:spcAft>
              <a:buFont typeface="Arial" panose="020B0604020202020204" pitchFamily="34" charset="0"/>
              <a:buChar char="•"/>
            </a:pPr>
            <a:r>
              <a:rPr lang="de-DE" sz="1800" kern="100" dirty="0">
                <a:effectLst/>
                <a:ea typeface="Calibri" panose="020F0502020204030204" pitchFamily="34" charset="0"/>
                <a:cs typeface="Times New Roman" panose="02020603050405020304" pitchFamily="18" charset="0"/>
              </a:rPr>
              <a:t>Vernachlässigung von emotionalen und körperlichen Aspekten von Bildung</a:t>
            </a:r>
          </a:p>
          <a:p>
            <a:pPr marL="285750" indent="-285750">
              <a:lnSpc>
                <a:spcPct val="150000"/>
              </a:lnSpc>
              <a:spcAft>
                <a:spcPts val="800"/>
              </a:spcAft>
              <a:buFont typeface="Arial" panose="020B0604020202020204" pitchFamily="34" charset="0"/>
              <a:buChar char="•"/>
            </a:pPr>
            <a:r>
              <a:rPr lang="de-DE" sz="1800" kern="100" dirty="0">
                <a:effectLst/>
                <a:ea typeface="Calibri" panose="020F0502020204030204" pitchFamily="34" charset="0"/>
                <a:cs typeface="Calibri" panose="020F0502020204030204" pitchFamily="34" charset="0"/>
              </a:rPr>
              <a:t>postkoloniale und </a:t>
            </a:r>
            <a:r>
              <a:rPr lang="de-DE" sz="1800" kern="100" dirty="0" err="1">
                <a:effectLst/>
                <a:ea typeface="Calibri" panose="020F0502020204030204" pitchFamily="34" charset="0"/>
                <a:cs typeface="Calibri" panose="020F0502020204030204" pitchFamily="34" charset="0"/>
              </a:rPr>
              <a:t>dekoloniale</a:t>
            </a:r>
            <a:r>
              <a:rPr lang="de-DE" sz="1800" kern="100" dirty="0">
                <a:effectLst/>
                <a:ea typeface="Calibri" panose="020F0502020204030204" pitchFamily="34" charset="0"/>
                <a:cs typeface="Calibri" panose="020F0502020204030204" pitchFamily="34" charset="0"/>
              </a:rPr>
              <a:t> pädagogische Theorien: Beschäftigung mit historischem Kontext und der Pädagogik </a:t>
            </a:r>
            <a:r>
              <a:rPr lang="de-DE" sz="1800" kern="100" dirty="0">
                <a:effectLst/>
                <a:ea typeface="Calibri" panose="020F0502020204030204" pitchFamily="34" charset="0"/>
                <a:cs typeface="Times New Roman" panose="02020603050405020304" pitchFamily="18" charset="0"/>
                <a:sym typeface="Wingdings" panose="05000000000000000000" pitchFamily="2" charset="2"/>
              </a:rPr>
              <a:t></a:t>
            </a:r>
            <a:r>
              <a:rPr lang="de-DE" sz="1800" kern="100" dirty="0">
                <a:effectLst/>
                <a:ea typeface="Calibri" panose="020F0502020204030204" pitchFamily="34" charset="0"/>
                <a:cs typeface="Calibri" panose="020F0502020204030204" pitchFamily="34" charset="0"/>
              </a:rPr>
              <a:t> Fokus aus epistemische Gewalt und Wissensproduktion, Kritik an eurozentrischen pädagogischen Paradigmen</a:t>
            </a:r>
            <a:endParaRPr lang="de-DE" sz="1800" kern="100" dirty="0">
              <a:effectLst/>
              <a:ea typeface="Calibri" panose="020F0502020204030204" pitchFamily="34" charset="0"/>
              <a:cs typeface="Times New Roman" panose="02020603050405020304" pitchFamily="18" charset="0"/>
            </a:endParaRPr>
          </a:p>
          <a:p>
            <a:pPr marL="285750" indent="-285750">
              <a:lnSpc>
                <a:spcPct val="150000"/>
              </a:lnSpc>
              <a:spcAft>
                <a:spcPts val="800"/>
              </a:spcAft>
              <a:buFont typeface="Arial" panose="020B0604020202020204" pitchFamily="34" charset="0"/>
              <a:buChar char="•"/>
            </a:pPr>
            <a:r>
              <a:rPr lang="de-DE" u="sng" kern="100" dirty="0">
                <a:ea typeface="Calibri" panose="020F0502020204030204" pitchFamily="34" charset="0"/>
                <a:cs typeface="Calibri" panose="020F0502020204030204" pitchFamily="34" charset="0"/>
              </a:rPr>
              <a:t>Aber:</a:t>
            </a:r>
            <a:r>
              <a:rPr lang="de-DE" kern="100" dirty="0">
                <a:ea typeface="Calibri" panose="020F0502020204030204" pitchFamily="34" charset="0"/>
                <a:cs typeface="Calibri" panose="020F0502020204030204" pitchFamily="34" charset="0"/>
              </a:rPr>
              <a:t> </a:t>
            </a:r>
            <a:r>
              <a:rPr lang="de-DE" sz="1800" kern="100" dirty="0">
                <a:effectLst/>
                <a:ea typeface="Calibri" panose="020F0502020204030204" pitchFamily="34" charset="0"/>
                <a:cs typeface="Calibri" panose="020F0502020204030204" pitchFamily="34" charset="0"/>
              </a:rPr>
              <a:t>Ignoranz postkolonialer Perspektiven im pädagogischen deutschsprachigen Diskurs</a:t>
            </a:r>
            <a:endParaRPr lang="de-DE" sz="1800" kern="100" dirty="0">
              <a:effectLst/>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3509691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0E5563-B2B3-832E-31B2-E164FF67F8E6}"/>
              </a:ext>
            </a:extLst>
          </p:cNvPr>
          <p:cNvSpPr>
            <a:spLocks noGrp="1"/>
          </p:cNvSpPr>
          <p:nvPr>
            <p:ph type="title"/>
          </p:nvPr>
        </p:nvSpPr>
        <p:spPr/>
        <p:txBody>
          <a:bodyPr>
            <a:normAutofit/>
          </a:bodyPr>
          <a:lstStyle/>
          <a:p>
            <a:pPr algn="ctr"/>
            <a:r>
              <a:rPr lang="de-DE" sz="4000" dirty="0"/>
              <a:t>5. Arbeitsauftrag</a:t>
            </a:r>
          </a:p>
        </p:txBody>
      </p:sp>
      <p:sp>
        <p:nvSpPr>
          <p:cNvPr id="4" name="Textfeld 3">
            <a:extLst>
              <a:ext uri="{FF2B5EF4-FFF2-40B4-BE49-F238E27FC236}">
                <a16:creationId xmlns:a16="http://schemas.microsoft.com/office/drawing/2014/main" id="{EE25E7E6-0967-2A80-AE74-7585D8EE54AC}"/>
              </a:ext>
            </a:extLst>
          </p:cNvPr>
          <p:cNvSpPr txBox="1"/>
          <p:nvPr/>
        </p:nvSpPr>
        <p:spPr>
          <a:xfrm>
            <a:off x="838200" y="2091296"/>
            <a:ext cx="10515600" cy="3891899"/>
          </a:xfrm>
          <a:prstGeom prst="rect">
            <a:avLst/>
          </a:prstGeom>
          <a:noFill/>
        </p:spPr>
        <p:txBody>
          <a:bodyPr wrap="square" rtlCol="0">
            <a:spAutoFit/>
          </a:bodyPr>
          <a:lstStyle/>
          <a:p>
            <a:pPr>
              <a:lnSpc>
                <a:spcPct val="150000"/>
              </a:lnSpc>
            </a:pPr>
            <a:r>
              <a:rPr lang="de-DE" sz="2800" dirty="0"/>
              <a:t>Jede Gruppe bekommt einen Begriff zugeteilt, der eine Art von Diskriminierung (Rassismus, Klassismus, Sexismus) beschreibt. Recherchiert zu eurem Begriff und verschafft euch einen Überblick. Tragt die gesammelten Informationen in die entsprechende Spalte im </a:t>
            </a:r>
            <a:r>
              <a:rPr lang="de-DE" sz="2800" dirty="0" err="1"/>
              <a:t>Padlet</a:t>
            </a:r>
            <a:r>
              <a:rPr lang="de-DE" sz="2800" dirty="0"/>
              <a:t> ein. (5 min.)</a:t>
            </a:r>
          </a:p>
          <a:p>
            <a:pPr>
              <a:lnSpc>
                <a:spcPct val="150000"/>
              </a:lnSpc>
            </a:pPr>
            <a:r>
              <a:rPr lang="de-DE" sz="2800" dirty="0"/>
              <a:t>Stellt euren Begriff anschließend im Plenum vor. </a:t>
            </a:r>
          </a:p>
        </p:txBody>
      </p:sp>
    </p:spTree>
    <p:extLst>
      <p:ext uri="{BB962C8B-B14F-4D97-AF65-F5344CB8AC3E}">
        <p14:creationId xmlns:p14="http://schemas.microsoft.com/office/powerpoint/2010/main" val="1096877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5DD729-0F09-69BD-0DB2-B1EA0399BA5C}"/>
              </a:ext>
            </a:extLst>
          </p:cNvPr>
          <p:cNvSpPr>
            <a:spLocks noGrp="1"/>
          </p:cNvSpPr>
          <p:nvPr>
            <p:ph type="title"/>
          </p:nvPr>
        </p:nvSpPr>
        <p:spPr/>
        <p:txBody>
          <a:bodyPr/>
          <a:lstStyle/>
          <a:p>
            <a:endParaRPr lang="de-DE"/>
          </a:p>
        </p:txBody>
      </p:sp>
      <p:sp>
        <p:nvSpPr>
          <p:cNvPr id="3" name="Inhaltsplatzhalter 2">
            <a:extLst>
              <a:ext uri="{FF2B5EF4-FFF2-40B4-BE49-F238E27FC236}">
                <a16:creationId xmlns:a16="http://schemas.microsoft.com/office/drawing/2014/main" id="{76A23251-EF70-A6F8-2FA6-99778D065B28}"/>
              </a:ext>
            </a:extLst>
          </p:cNvPr>
          <p:cNvSpPr>
            <a:spLocks noGrp="1"/>
          </p:cNvSpPr>
          <p:nvPr>
            <p:ph idx="1"/>
          </p:nvPr>
        </p:nvSpPr>
        <p:spPr/>
        <p:txBody>
          <a:bodyPr/>
          <a:lstStyle/>
          <a:p>
            <a:endParaRPr lang="de-DE" b="1" i="0" u="none" strike="noStrike" dirty="0">
              <a:effectLst/>
              <a:hlinkClick r:id="rId2">
                <a:extLst>
                  <a:ext uri="{A12FA001-AC4F-418D-AE19-62706E023703}">
                    <ahyp:hlinkClr xmlns:ahyp="http://schemas.microsoft.com/office/drawing/2018/hyperlinkcolor" val="tx"/>
                  </a:ext>
                </a:extLst>
              </a:hlinkClick>
            </a:endParaRPr>
          </a:p>
          <a:p>
            <a:endParaRPr lang="de-DE" b="1" dirty="0">
              <a:hlinkClick r:id="rId2">
                <a:extLst>
                  <a:ext uri="{A12FA001-AC4F-418D-AE19-62706E023703}">
                    <ahyp:hlinkClr xmlns:ahyp="http://schemas.microsoft.com/office/drawing/2018/hyperlinkcolor" val="tx"/>
                  </a:ext>
                </a:extLst>
              </a:hlinkClick>
            </a:endParaRPr>
          </a:p>
          <a:p>
            <a:endParaRPr lang="de-DE" b="1" i="0" u="none" strike="noStrike" dirty="0">
              <a:effectLst/>
              <a:hlinkClick r:id="rId2">
                <a:extLst>
                  <a:ext uri="{A12FA001-AC4F-418D-AE19-62706E023703}">
                    <ahyp:hlinkClr xmlns:ahyp="http://schemas.microsoft.com/office/drawing/2018/hyperlinkcolor" val="tx"/>
                  </a:ext>
                </a:extLst>
              </a:hlinkClick>
            </a:endParaRPr>
          </a:p>
          <a:p>
            <a:endParaRPr lang="de-DE" b="1" dirty="0">
              <a:hlinkClick r:id="rId2">
                <a:extLst>
                  <a:ext uri="{A12FA001-AC4F-418D-AE19-62706E023703}">
                    <ahyp:hlinkClr xmlns:ahyp="http://schemas.microsoft.com/office/drawing/2018/hyperlinkcolor" val="tx"/>
                  </a:ext>
                </a:extLst>
              </a:hlinkClick>
            </a:endParaRPr>
          </a:p>
          <a:p>
            <a:pPr marL="0" indent="0" algn="ctr">
              <a:buNone/>
            </a:pPr>
            <a:endParaRPr lang="de-DE" b="1" i="0" u="none" strike="noStrike" dirty="0">
              <a:effectLst/>
              <a:hlinkClick r:id="rId2">
                <a:extLst>
                  <a:ext uri="{A12FA001-AC4F-418D-AE19-62706E023703}">
                    <ahyp:hlinkClr xmlns:ahyp="http://schemas.microsoft.com/office/drawing/2018/hyperlinkcolor" val="tx"/>
                  </a:ext>
                </a:extLst>
              </a:hlinkClick>
            </a:endParaRPr>
          </a:p>
          <a:p>
            <a:pPr marL="0" indent="0" algn="ctr">
              <a:buNone/>
            </a:pPr>
            <a:endParaRPr lang="de-DE" b="1" dirty="0">
              <a:hlinkClick r:id="rId2">
                <a:extLst>
                  <a:ext uri="{A12FA001-AC4F-418D-AE19-62706E023703}">
                    <ahyp:hlinkClr xmlns:ahyp="http://schemas.microsoft.com/office/drawing/2018/hyperlinkcolor" val="tx"/>
                  </a:ext>
                </a:extLst>
              </a:hlinkClick>
            </a:endParaRPr>
          </a:p>
          <a:p>
            <a:pPr marL="0" indent="0" algn="ctr">
              <a:buNone/>
            </a:pPr>
            <a:endParaRPr lang="de-DE" b="1" i="0" u="none" strike="noStrike" dirty="0">
              <a:effectLst/>
              <a:hlinkClick r:id="rId2">
                <a:extLst>
                  <a:ext uri="{A12FA001-AC4F-418D-AE19-62706E023703}">
                    <ahyp:hlinkClr xmlns:ahyp="http://schemas.microsoft.com/office/drawing/2018/hyperlinkcolor" val="tx"/>
                  </a:ext>
                </a:extLst>
              </a:hlinkClick>
            </a:endParaRPr>
          </a:p>
          <a:p>
            <a:pPr marL="0" indent="0" algn="ctr">
              <a:buNone/>
            </a:pPr>
            <a:r>
              <a:rPr lang="de-DE" b="1" i="0" u="none" strike="noStrike" dirty="0">
                <a:effectLst/>
                <a:hlinkClick r:id="rId2">
                  <a:extLst>
                    <a:ext uri="{A12FA001-AC4F-418D-AE19-62706E023703}">
                      <ahyp:hlinkClr xmlns:ahyp="http://schemas.microsoft.com/office/drawing/2018/hyperlinkcolor" val="tx"/>
                    </a:ext>
                  </a:extLst>
                </a:hlinkClick>
              </a:rPr>
              <a:t>https://t1p.de/emn8e</a:t>
            </a:r>
            <a:endParaRPr lang="de-DE" dirty="0"/>
          </a:p>
        </p:txBody>
      </p:sp>
      <p:pic>
        <p:nvPicPr>
          <p:cNvPr id="5" name="Grafik 4">
            <a:extLst>
              <a:ext uri="{FF2B5EF4-FFF2-40B4-BE49-F238E27FC236}">
                <a16:creationId xmlns:a16="http://schemas.microsoft.com/office/drawing/2014/main" id="{DD9AF9CD-71D8-6923-B776-FCC58F292D21}"/>
              </a:ext>
            </a:extLst>
          </p:cNvPr>
          <p:cNvPicPr>
            <a:picLocks noChangeAspect="1"/>
          </p:cNvPicPr>
          <p:nvPr/>
        </p:nvPicPr>
        <p:blipFill>
          <a:blip r:embed="rId3"/>
          <a:stretch>
            <a:fillRect/>
          </a:stretch>
        </p:blipFill>
        <p:spPr>
          <a:xfrm>
            <a:off x="4556827" y="1825625"/>
            <a:ext cx="3078345" cy="3078345"/>
          </a:xfrm>
          <a:prstGeom prst="rect">
            <a:avLst/>
          </a:prstGeom>
        </p:spPr>
      </p:pic>
    </p:spTree>
    <p:extLst>
      <p:ext uri="{BB962C8B-B14F-4D97-AF65-F5344CB8AC3E}">
        <p14:creationId xmlns:p14="http://schemas.microsoft.com/office/powerpoint/2010/main" val="3252261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3E0CBD-BBBF-86EE-4FD8-8F732BF37A18}"/>
              </a:ext>
            </a:extLst>
          </p:cNvPr>
          <p:cNvSpPr>
            <a:spLocks noGrp="1"/>
          </p:cNvSpPr>
          <p:nvPr>
            <p:ph type="title"/>
          </p:nvPr>
        </p:nvSpPr>
        <p:spPr>
          <a:xfrm>
            <a:off x="611605" y="461377"/>
            <a:ext cx="10968789" cy="1325563"/>
          </a:xfrm>
        </p:spPr>
        <p:txBody>
          <a:bodyPr>
            <a:normAutofit/>
          </a:bodyPr>
          <a:lstStyle/>
          <a:p>
            <a:pPr algn="ctr"/>
            <a:r>
              <a:rPr lang="de-DE" sz="3600" dirty="0" err="1"/>
              <a:t>Episteme</a:t>
            </a:r>
            <a:r>
              <a:rPr lang="de-DE" sz="3600" dirty="0"/>
              <a:t> und Gewalt – Eure Assoziationen</a:t>
            </a:r>
          </a:p>
        </p:txBody>
      </p:sp>
      <p:pic>
        <p:nvPicPr>
          <p:cNvPr id="5" name="Grafik 4" descr="Ein Bild, das Muster, Grafiken, Pixel, Design enthält.&#10;&#10;Automatisch generierte Beschreibung">
            <a:extLst>
              <a:ext uri="{FF2B5EF4-FFF2-40B4-BE49-F238E27FC236}">
                <a16:creationId xmlns:a16="http://schemas.microsoft.com/office/drawing/2014/main" id="{21238777-0FA4-57D2-30D8-131B83BB4AE1}"/>
              </a:ext>
            </a:extLst>
          </p:cNvPr>
          <p:cNvPicPr>
            <a:picLocks noChangeAspect="1"/>
          </p:cNvPicPr>
          <p:nvPr/>
        </p:nvPicPr>
        <p:blipFill>
          <a:blip r:embed="rId2"/>
          <a:stretch>
            <a:fillRect/>
          </a:stretch>
        </p:blipFill>
        <p:spPr>
          <a:xfrm>
            <a:off x="4418664" y="1873680"/>
            <a:ext cx="3301376" cy="3301376"/>
          </a:xfrm>
          <a:prstGeom prst="rect">
            <a:avLst/>
          </a:prstGeom>
        </p:spPr>
      </p:pic>
      <p:sp>
        <p:nvSpPr>
          <p:cNvPr id="6" name="Textfeld 5">
            <a:extLst>
              <a:ext uri="{FF2B5EF4-FFF2-40B4-BE49-F238E27FC236}">
                <a16:creationId xmlns:a16="http://schemas.microsoft.com/office/drawing/2014/main" id="{203FEBE7-3552-3C00-891C-97AB07B694C9}"/>
              </a:ext>
            </a:extLst>
          </p:cNvPr>
          <p:cNvSpPr txBox="1"/>
          <p:nvPr/>
        </p:nvSpPr>
        <p:spPr>
          <a:xfrm>
            <a:off x="4418664" y="5469357"/>
            <a:ext cx="3354670" cy="400110"/>
          </a:xfrm>
          <a:prstGeom prst="rect">
            <a:avLst/>
          </a:prstGeom>
          <a:noFill/>
        </p:spPr>
        <p:txBody>
          <a:bodyPr wrap="square" rtlCol="0">
            <a:spAutoFit/>
          </a:bodyPr>
          <a:lstStyle/>
          <a:p>
            <a:pPr algn="ctr"/>
            <a:r>
              <a:rPr lang="de-DE" sz="2000" dirty="0"/>
              <a:t>Code: 7185 2485</a:t>
            </a:r>
          </a:p>
        </p:txBody>
      </p:sp>
    </p:spTree>
    <p:extLst>
      <p:ext uri="{BB962C8B-B14F-4D97-AF65-F5344CB8AC3E}">
        <p14:creationId xmlns:p14="http://schemas.microsoft.com/office/powerpoint/2010/main" val="4094039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Sticker for Sale mit &quot;Elite Netflix School Logo&quot; von Basic Beach | Redbubble">
            <a:extLst>
              <a:ext uri="{FF2B5EF4-FFF2-40B4-BE49-F238E27FC236}">
                <a16:creationId xmlns:a16="http://schemas.microsoft.com/office/drawing/2014/main" id="{7D21C9BB-D7A2-1011-FAFF-CBE7C0D5F4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5188" y="486382"/>
            <a:ext cx="2408612" cy="2408612"/>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05078322-168B-FCB2-E66E-846095DF82A5}"/>
              </a:ext>
            </a:extLst>
          </p:cNvPr>
          <p:cNvSpPr>
            <a:spLocks noGrp="1"/>
          </p:cNvSpPr>
          <p:nvPr>
            <p:ph type="title"/>
          </p:nvPr>
        </p:nvSpPr>
        <p:spPr/>
        <p:txBody>
          <a:bodyPr>
            <a:normAutofit/>
          </a:bodyPr>
          <a:lstStyle/>
          <a:p>
            <a:r>
              <a:rPr lang="de-DE" sz="3600" dirty="0"/>
              <a:t>6. Filmbeispiel 2: </a:t>
            </a:r>
            <a:r>
              <a:rPr lang="de-DE" sz="3600" dirty="0" err="1"/>
              <a:t>Élite</a:t>
            </a:r>
            <a:endParaRPr lang="de-DE" sz="4000" dirty="0"/>
          </a:p>
        </p:txBody>
      </p:sp>
      <p:sp>
        <p:nvSpPr>
          <p:cNvPr id="3" name="Inhaltsplatzhalter 2">
            <a:extLst>
              <a:ext uri="{FF2B5EF4-FFF2-40B4-BE49-F238E27FC236}">
                <a16:creationId xmlns:a16="http://schemas.microsoft.com/office/drawing/2014/main" id="{72B5AFEC-9345-9E1C-7B9F-B9E6A57FBAD5}"/>
              </a:ext>
            </a:extLst>
          </p:cNvPr>
          <p:cNvSpPr>
            <a:spLocks noGrp="1"/>
          </p:cNvSpPr>
          <p:nvPr>
            <p:ph idx="1"/>
          </p:nvPr>
        </p:nvSpPr>
        <p:spPr>
          <a:xfrm>
            <a:off x="838200" y="1897814"/>
            <a:ext cx="10515600" cy="4351338"/>
          </a:xfrm>
        </p:spPr>
        <p:txBody>
          <a:bodyPr>
            <a:normAutofit/>
          </a:bodyPr>
          <a:lstStyle/>
          <a:p>
            <a:pPr marL="0" indent="0">
              <a:buNone/>
            </a:pPr>
            <a:r>
              <a:rPr lang="de-DE" sz="2400" dirty="0"/>
              <a:t>- Netflix-Serie</a:t>
            </a:r>
          </a:p>
          <a:p>
            <a:pPr marL="0" indent="0">
              <a:buNone/>
            </a:pPr>
            <a:r>
              <a:rPr lang="de-DE" sz="2400" dirty="0"/>
              <a:t>- Erscheinungsdatum: Staffel 1 im Jahr 2018</a:t>
            </a:r>
          </a:p>
          <a:p>
            <a:pPr marL="0" indent="0">
              <a:buNone/>
            </a:pPr>
            <a:r>
              <a:rPr lang="de-DE" sz="2400" dirty="0"/>
              <a:t>- bisher 7 Staffeln, 8. in Produktion</a:t>
            </a:r>
          </a:p>
          <a:p>
            <a:pPr marL="0" indent="0">
              <a:buNone/>
            </a:pPr>
            <a:r>
              <a:rPr lang="de-DE" sz="2400" dirty="0"/>
              <a:t>- Produzenten: u.a. Carlos Montero und Darío </a:t>
            </a:r>
            <a:r>
              <a:rPr lang="de-DE" sz="2400" dirty="0" err="1"/>
              <a:t>Madrona</a:t>
            </a:r>
            <a:endParaRPr lang="de-DE" sz="2400" dirty="0"/>
          </a:p>
          <a:p>
            <a:pPr marL="0" indent="0">
              <a:buNone/>
            </a:pPr>
            <a:r>
              <a:rPr lang="de-DE" sz="2400" dirty="0"/>
              <a:t>- Produktionsland: Spanien</a:t>
            </a:r>
          </a:p>
          <a:p>
            <a:pPr marL="0" indent="0">
              <a:buNone/>
            </a:pPr>
            <a:r>
              <a:rPr lang="de-DE" sz="2400" dirty="0"/>
              <a:t>- Originalsprache: Spanisch, Synchronisation in vielen Sprachen, darunter auch Deutsch</a:t>
            </a:r>
          </a:p>
        </p:txBody>
      </p:sp>
    </p:spTree>
    <p:extLst>
      <p:ext uri="{BB962C8B-B14F-4D97-AF65-F5344CB8AC3E}">
        <p14:creationId xmlns:p14="http://schemas.microsoft.com/office/powerpoint/2010/main" val="18187512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 name="Picture 20">
            <a:extLst>
              <a:ext uri="{FF2B5EF4-FFF2-40B4-BE49-F238E27FC236}">
                <a16:creationId xmlns:a16="http://schemas.microsoft.com/office/drawing/2014/main" id="{B55C7BCD-CA0A-B1D0-18C6-FF3AB5BF9D5A}"/>
              </a:ext>
            </a:extLst>
          </p:cNvPr>
          <p:cNvPicPr>
            <a:picLocks noChangeAspect="1" noChangeArrowheads="1"/>
          </p:cNvPicPr>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440502" y="0"/>
            <a:ext cx="11310995" cy="744714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FA26A549-A7F4-85F7-9BC7-09FA6889082A}"/>
              </a:ext>
            </a:extLst>
          </p:cNvPr>
          <p:cNvSpPr>
            <a:spLocks noGrp="1"/>
          </p:cNvSpPr>
          <p:nvPr>
            <p:ph type="title"/>
          </p:nvPr>
        </p:nvSpPr>
        <p:spPr/>
        <p:txBody>
          <a:bodyPr/>
          <a:lstStyle/>
          <a:p>
            <a:r>
              <a:rPr lang="de-DE" b="1" dirty="0"/>
              <a:t>Figuren</a:t>
            </a:r>
          </a:p>
        </p:txBody>
      </p:sp>
      <p:graphicFrame>
        <p:nvGraphicFramePr>
          <p:cNvPr id="8" name="Diagramm 7">
            <a:extLst>
              <a:ext uri="{FF2B5EF4-FFF2-40B4-BE49-F238E27FC236}">
                <a16:creationId xmlns:a16="http://schemas.microsoft.com/office/drawing/2014/main" id="{976A17E0-BF13-A327-7F9B-F01FA63839CE}"/>
              </a:ext>
            </a:extLst>
          </p:cNvPr>
          <p:cNvGraphicFramePr/>
          <p:nvPr/>
        </p:nvGraphicFramePr>
        <p:xfrm>
          <a:off x="559724" y="673229"/>
          <a:ext cx="11019905" cy="60434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Geschweifte Klammer links 12">
            <a:extLst>
              <a:ext uri="{FF2B5EF4-FFF2-40B4-BE49-F238E27FC236}">
                <a16:creationId xmlns:a16="http://schemas.microsoft.com/office/drawing/2014/main" id="{625AAB23-927F-E5A0-3C4C-25C59847B22E}"/>
              </a:ext>
            </a:extLst>
          </p:cNvPr>
          <p:cNvSpPr/>
          <p:nvPr/>
        </p:nvSpPr>
        <p:spPr>
          <a:xfrm rot="16200000">
            <a:off x="2903916" y="4200800"/>
            <a:ext cx="354675" cy="3469175"/>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de-DE" dirty="0"/>
          </a:p>
        </p:txBody>
      </p:sp>
      <p:sp>
        <p:nvSpPr>
          <p:cNvPr id="17" name="Geschweifte Klammer links 16">
            <a:extLst>
              <a:ext uri="{FF2B5EF4-FFF2-40B4-BE49-F238E27FC236}">
                <a16:creationId xmlns:a16="http://schemas.microsoft.com/office/drawing/2014/main" id="{20C155E5-DE76-95FE-6268-ACD8111949A5}"/>
              </a:ext>
            </a:extLst>
          </p:cNvPr>
          <p:cNvSpPr/>
          <p:nvPr/>
        </p:nvSpPr>
        <p:spPr>
          <a:xfrm rot="16200000">
            <a:off x="8617532" y="3591757"/>
            <a:ext cx="354675" cy="4688382"/>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8" name="Textfeld 17">
            <a:extLst>
              <a:ext uri="{FF2B5EF4-FFF2-40B4-BE49-F238E27FC236}">
                <a16:creationId xmlns:a16="http://schemas.microsoft.com/office/drawing/2014/main" id="{2CF055F5-4B84-4B2C-18A2-EC9A32B98589}"/>
              </a:ext>
            </a:extLst>
          </p:cNvPr>
          <p:cNvSpPr txBox="1"/>
          <p:nvPr/>
        </p:nvSpPr>
        <p:spPr>
          <a:xfrm>
            <a:off x="886693" y="6179329"/>
            <a:ext cx="4389120" cy="369332"/>
          </a:xfrm>
          <a:prstGeom prst="rect">
            <a:avLst/>
          </a:prstGeom>
          <a:noFill/>
        </p:spPr>
        <p:txBody>
          <a:bodyPr wrap="square" rtlCol="0">
            <a:spAutoFit/>
          </a:bodyPr>
          <a:lstStyle/>
          <a:p>
            <a:pPr algn="ctr"/>
            <a:r>
              <a:rPr lang="de-DE" dirty="0"/>
              <a:t>geringer sozioökonomischer Status</a:t>
            </a:r>
          </a:p>
        </p:txBody>
      </p:sp>
      <p:sp>
        <p:nvSpPr>
          <p:cNvPr id="19" name="Textfeld 18">
            <a:extLst>
              <a:ext uri="{FF2B5EF4-FFF2-40B4-BE49-F238E27FC236}">
                <a16:creationId xmlns:a16="http://schemas.microsoft.com/office/drawing/2014/main" id="{E8AD6766-754A-06DD-8A20-13060CF856DD}"/>
              </a:ext>
            </a:extLst>
          </p:cNvPr>
          <p:cNvSpPr txBox="1"/>
          <p:nvPr/>
        </p:nvSpPr>
        <p:spPr>
          <a:xfrm>
            <a:off x="6600309" y="6170233"/>
            <a:ext cx="4389120" cy="369332"/>
          </a:xfrm>
          <a:prstGeom prst="rect">
            <a:avLst/>
          </a:prstGeom>
          <a:noFill/>
        </p:spPr>
        <p:txBody>
          <a:bodyPr wrap="square" rtlCol="0">
            <a:spAutoFit/>
          </a:bodyPr>
          <a:lstStyle/>
          <a:p>
            <a:pPr algn="ctr"/>
            <a:r>
              <a:rPr lang="de-DE" dirty="0"/>
              <a:t>hoher sozioökonomischer Status</a:t>
            </a:r>
          </a:p>
        </p:txBody>
      </p:sp>
    </p:spTree>
    <p:extLst>
      <p:ext uri="{BB962C8B-B14F-4D97-AF65-F5344CB8AC3E}">
        <p14:creationId xmlns:p14="http://schemas.microsoft.com/office/powerpoint/2010/main" val="1695176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 name="Picture 20">
            <a:extLst>
              <a:ext uri="{FF2B5EF4-FFF2-40B4-BE49-F238E27FC236}">
                <a16:creationId xmlns:a16="http://schemas.microsoft.com/office/drawing/2014/main" id="{B55C7BCD-CA0A-B1D0-18C6-FF3AB5BF9D5A}"/>
              </a:ext>
            </a:extLst>
          </p:cNvPr>
          <p:cNvPicPr>
            <a:picLocks noChangeAspect="1" noChangeArrowheads="1"/>
          </p:cNvPicPr>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440502" y="0"/>
            <a:ext cx="11310995" cy="744714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FA26A549-A7F4-85F7-9BC7-09FA6889082A}"/>
              </a:ext>
            </a:extLst>
          </p:cNvPr>
          <p:cNvSpPr>
            <a:spLocks noGrp="1"/>
          </p:cNvSpPr>
          <p:nvPr>
            <p:ph type="title"/>
          </p:nvPr>
        </p:nvSpPr>
        <p:spPr/>
        <p:txBody>
          <a:bodyPr/>
          <a:lstStyle/>
          <a:p>
            <a:r>
              <a:rPr lang="de-DE" b="1" dirty="0"/>
              <a:t>Figuren</a:t>
            </a:r>
          </a:p>
        </p:txBody>
      </p:sp>
      <p:graphicFrame>
        <p:nvGraphicFramePr>
          <p:cNvPr id="8" name="Diagramm 7">
            <a:extLst>
              <a:ext uri="{FF2B5EF4-FFF2-40B4-BE49-F238E27FC236}">
                <a16:creationId xmlns:a16="http://schemas.microsoft.com/office/drawing/2014/main" id="{976A17E0-BF13-A327-7F9B-F01FA63839CE}"/>
              </a:ext>
            </a:extLst>
          </p:cNvPr>
          <p:cNvGraphicFramePr/>
          <p:nvPr/>
        </p:nvGraphicFramePr>
        <p:xfrm>
          <a:off x="559724" y="673229"/>
          <a:ext cx="11019905" cy="60434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Geschweifte Klammer links 12">
            <a:extLst>
              <a:ext uri="{FF2B5EF4-FFF2-40B4-BE49-F238E27FC236}">
                <a16:creationId xmlns:a16="http://schemas.microsoft.com/office/drawing/2014/main" id="{625AAB23-927F-E5A0-3C4C-25C59847B22E}"/>
              </a:ext>
            </a:extLst>
          </p:cNvPr>
          <p:cNvSpPr/>
          <p:nvPr/>
        </p:nvSpPr>
        <p:spPr>
          <a:xfrm rot="16200000">
            <a:off x="2903916" y="4200800"/>
            <a:ext cx="354675" cy="3469175"/>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de-DE" dirty="0"/>
          </a:p>
        </p:txBody>
      </p:sp>
      <p:sp>
        <p:nvSpPr>
          <p:cNvPr id="17" name="Geschweifte Klammer links 16">
            <a:extLst>
              <a:ext uri="{FF2B5EF4-FFF2-40B4-BE49-F238E27FC236}">
                <a16:creationId xmlns:a16="http://schemas.microsoft.com/office/drawing/2014/main" id="{20C155E5-DE76-95FE-6268-ACD8111949A5}"/>
              </a:ext>
            </a:extLst>
          </p:cNvPr>
          <p:cNvSpPr/>
          <p:nvPr/>
        </p:nvSpPr>
        <p:spPr>
          <a:xfrm rot="16200000">
            <a:off x="8617532" y="3591757"/>
            <a:ext cx="354675" cy="4688382"/>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8" name="Textfeld 17">
            <a:extLst>
              <a:ext uri="{FF2B5EF4-FFF2-40B4-BE49-F238E27FC236}">
                <a16:creationId xmlns:a16="http://schemas.microsoft.com/office/drawing/2014/main" id="{2CF055F5-4B84-4B2C-18A2-EC9A32B98589}"/>
              </a:ext>
            </a:extLst>
          </p:cNvPr>
          <p:cNvSpPr txBox="1"/>
          <p:nvPr/>
        </p:nvSpPr>
        <p:spPr>
          <a:xfrm>
            <a:off x="886693" y="6179329"/>
            <a:ext cx="4389120" cy="369332"/>
          </a:xfrm>
          <a:prstGeom prst="rect">
            <a:avLst/>
          </a:prstGeom>
          <a:noFill/>
        </p:spPr>
        <p:txBody>
          <a:bodyPr wrap="square" rtlCol="0">
            <a:spAutoFit/>
          </a:bodyPr>
          <a:lstStyle/>
          <a:p>
            <a:pPr algn="ctr"/>
            <a:r>
              <a:rPr lang="de-DE" dirty="0"/>
              <a:t>geringer sozioökonomischer Status</a:t>
            </a:r>
          </a:p>
        </p:txBody>
      </p:sp>
      <p:sp>
        <p:nvSpPr>
          <p:cNvPr id="19" name="Textfeld 18">
            <a:extLst>
              <a:ext uri="{FF2B5EF4-FFF2-40B4-BE49-F238E27FC236}">
                <a16:creationId xmlns:a16="http://schemas.microsoft.com/office/drawing/2014/main" id="{E8AD6766-754A-06DD-8A20-13060CF856DD}"/>
              </a:ext>
            </a:extLst>
          </p:cNvPr>
          <p:cNvSpPr txBox="1"/>
          <p:nvPr/>
        </p:nvSpPr>
        <p:spPr>
          <a:xfrm>
            <a:off x="6600309" y="6170233"/>
            <a:ext cx="4389120" cy="369332"/>
          </a:xfrm>
          <a:prstGeom prst="rect">
            <a:avLst/>
          </a:prstGeom>
          <a:noFill/>
        </p:spPr>
        <p:txBody>
          <a:bodyPr wrap="square" rtlCol="0">
            <a:spAutoFit/>
          </a:bodyPr>
          <a:lstStyle/>
          <a:p>
            <a:pPr algn="ctr"/>
            <a:r>
              <a:rPr lang="de-DE" dirty="0"/>
              <a:t>hoher sozioökonomischer Status</a:t>
            </a:r>
          </a:p>
        </p:txBody>
      </p:sp>
      <p:sp>
        <p:nvSpPr>
          <p:cNvPr id="3" name="Textfeld 2">
            <a:extLst>
              <a:ext uri="{FF2B5EF4-FFF2-40B4-BE49-F238E27FC236}">
                <a16:creationId xmlns:a16="http://schemas.microsoft.com/office/drawing/2014/main" id="{B2A1AF9D-1072-7995-D33C-6FD57D859AF9}"/>
              </a:ext>
            </a:extLst>
          </p:cNvPr>
          <p:cNvSpPr txBox="1"/>
          <p:nvPr/>
        </p:nvSpPr>
        <p:spPr>
          <a:xfrm>
            <a:off x="3283744" y="280072"/>
            <a:ext cx="8070056" cy="707886"/>
          </a:xfrm>
          <a:prstGeom prst="rect">
            <a:avLst/>
          </a:prstGeom>
          <a:noFill/>
        </p:spPr>
        <p:txBody>
          <a:bodyPr wrap="square" rtlCol="0">
            <a:spAutoFit/>
          </a:bodyPr>
          <a:lstStyle/>
          <a:p>
            <a:r>
              <a:rPr lang="de-DE" sz="4000" dirty="0"/>
              <a:t>Szene 1 „Englischunterricht“</a:t>
            </a:r>
          </a:p>
        </p:txBody>
      </p:sp>
    </p:spTree>
    <p:extLst>
      <p:ext uri="{BB962C8B-B14F-4D97-AF65-F5344CB8AC3E}">
        <p14:creationId xmlns:p14="http://schemas.microsoft.com/office/powerpoint/2010/main" val="2658892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2FA6D7-13D4-0C37-0633-8F3C542184E6}"/>
              </a:ext>
            </a:extLst>
          </p:cNvPr>
          <p:cNvSpPr>
            <a:spLocks noGrp="1"/>
          </p:cNvSpPr>
          <p:nvPr>
            <p:ph type="title"/>
          </p:nvPr>
        </p:nvSpPr>
        <p:spPr/>
        <p:txBody>
          <a:bodyPr>
            <a:normAutofit/>
          </a:bodyPr>
          <a:lstStyle/>
          <a:p>
            <a:r>
              <a:rPr lang="de-DE" sz="3600" dirty="0"/>
              <a:t>Diskussionsfragen Szene 1 „Englischunterricht“</a:t>
            </a:r>
          </a:p>
        </p:txBody>
      </p:sp>
      <p:sp>
        <p:nvSpPr>
          <p:cNvPr id="3" name="Inhaltsplatzhalter 2">
            <a:extLst>
              <a:ext uri="{FF2B5EF4-FFF2-40B4-BE49-F238E27FC236}">
                <a16:creationId xmlns:a16="http://schemas.microsoft.com/office/drawing/2014/main" id="{9A26D3FE-B736-F2CB-D449-57D77EE3E1AA}"/>
              </a:ext>
            </a:extLst>
          </p:cNvPr>
          <p:cNvSpPr>
            <a:spLocks noGrp="1"/>
          </p:cNvSpPr>
          <p:nvPr>
            <p:ph idx="1"/>
          </p:nvPr>
        </p:nvSpPr>
        <p:spPr>
          <a:xfrm>
            <a:off x="838200" y="1825625"/>
            <a:ext cx="10808368" cy="4351338"/>
          </a:xfrm>
        </p:spPr>
        <p:txBody>
          <a:bodyPr>
            <a:normAutofit/>
          </a:bodyPr>
          <a:lstStyle/>
          <a:p>
            <a:pPr marL="0" indent="0">
              <a:buNone/>
            </a:pPr>
            <a:r>
              <a:rPr lang="de-DE" sz="2400" b="0" i="0" dirty="0">
                <a:effectLst/>
              </a:rPr>
              <a:t>Wie wird der Schüler, der kein Englisch spricht, in Bezug auf Wissensproduktion und Teilnahme am Unterricht behandelt?</a:t>
            </a:r>
          </a:p>
          <a:p>
            <a:pPr marL="0" indent="0">
              <a:buNone/>
            </a:pPr>
            <a:endParaRPr lang="de-DE" sz="2400" b="0" i="0" dirty="0">
              <a:effectLst/>
            </a:endParaRPr>
          </a:p>
          <a:p>
            <a:pPr marL="0" indent="0">
              <a:buNone/>
            </a:pPr>
            <a:r>
              <a:rPr lang="de-DE" sz="2400" b="0" i="0" dirty="0">
                <a:effectLst/>
              </a:rPr>
              <a:t>Inwiefern trägt die Szene zur Reproduktion von sozialen Hierarchien bei ? Wie wird dies filmisch dargestellt?</a:t>
            </a:r>
          </a:p>
          <a:p>
            <a:pPr marL="0" indent="0">
              <a:buNone/>
            </a:pPr>
            <a:endParaRPr lang="de-DE" sz="2400" b="0" i="0" dirty="0">
              <a:effectLst/>
            </a:endParaRPr>
          </a:p>
        </p:txBody>
      </p:sp>
    </p:spTree>
    <p:extLst>
      <p:ext uri="{BB962C8B-B14F-4D97-AF65-F5344CB8AC3E}">
        <p14:creationId xmlns:p14="http://schemas.microsoft.com/office/powerpoint/2010/main" val="20072953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 name="Picture 20">
            <a:extLst>
              <a:ext uri="{FF2B5EF4-FFF2-40B4-BE49-F238E27FC236}">
                <a16:creationId xmlns:a16="http://schemas.microsoft.com/office/drawing/2014/main" id="{B55C7BCD-CA0A-B1D0-18C6-FF3AB5BF9D5A}"/>
              </a:ext>
            </a:extLst>
          </p:cNvPr>
          <p:cNvPicPr>
            <a:picLocks noChangeAspect="1" noChangeArrowheads="1"/>
          </p:cNvPicPr>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440502" y="0"/>
            <a:ext cx="11310995" cy="744714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FA26A549-A7F4-85F7-9BC7-09FA6889082A}"/>
              </a:ext>
            </a:extLst>
          </p:cNvPr>
          <p:cNvSpPr>
            <a:spLocks noGrp="1"/>
          </p:cNvSpPr>
          <p:nvPr>
            <p:ph type="title"/>
          </p:nvPr>
        </p:nvSpPr>
        <p:spPr/>
        <p:txBody>
          <a:bodyPr/>
          <a:lstStyle/>
          <a:p>
            <a:r>
              <a:rPr lang="de-DE" b="1" dirty="0"/>
              <a:t>Figuren</a:t>
            </a:r>
          </a:p>
        </p:txBody>
      </p:sp>
      <p:graphicFrame>
        <p:nvGraphicFramePr>
          <p:cNvPr id="8" name="Diagramm 7">
            <a:extLst>
              <a:ext uri="{FF2B5EF4-FFF2-40B4-BE49-F238E27FC236}">
                <a16:creationId xmlns:a16="http://schemas.microsoft.com/office/drawing/2014/main" id="{976A17E0-BF13-A327-7F9B-F01FA63839CE}"/>
              </a:ext>
            </a:extLst>
          </p:cNvPr>
          <p:cNvGraphicFramePr/>
          <p:nvPr/>
        </p:nvGraphicFramePr>
        <p:xfrm>
          <a:off x="559724" y="673229"/>
          <a:ext cx="11019905" cy="60434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Geschweifte Klammer links 12">
            <a:extLst>
              <a:ext uri="{FF2B5EF4-FFF2-40B4-BE49-F238E27FC236}">
                <a16:creationId xmlns:a16="http://schemas.microsoft.com/office/drawing/2014/main" id="{625AAB23-927F-E5A0-3C4C-25C59847B22E}"/>
              </a:ext>
            </a:extLst>
          </p:cNvPr>
          <p:cNvSpPr/>
          <p:nvPr/>
        </p:nvSpPr>
        <p:spPr>
          <a:xfrm rot="16200000">
            <a:off x="2903916" y="4200800"/>
            <a:ext cx="354675" cy="3469175"/>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de-DE" dirty="0"/>
          </a:p>
        </p:txBody>
      </p:sp>
      <p:sp>
        <p:nvSpPr>
          <p:cNvPr id="17" name="Geschweifte Klammer links 16">
            <a:extLst>
              <a:ext uri="{FF2B5EF4-FFF2-40B4-BE49-F238E27FC236}">
                <a16:creationId xmlns:a16="http://schemas.microsoft.com/office/drawing/2014/main" id="{20C155E5-DE76-95FE-6268-ACD8111949A5}"/>
              </a:ext>
            </a:extLst>
          </p:cNvPr>
          <p:cNvSpPr/>
          <p:nvPr/>
        </p:nvSpPr>
        <p:spPr>
          <a:xfrm rot="16200000">
            <a:off x="8617532" y="3591757"/>
            <a:ext cx="354675" cy="4688382"/>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de-DE"/>
          </a:p>
        </p:txBody>
      </p:sp>
      <p:sp>
        <p:nvSpPr>
          <p:cNvPr id="18" name="Textfeld 17">
            <a:extLst>
              <a:ext uri="{FF2B5EF4-FFF2-40B4-BE49-F238E27FC236}">
                <a16:creationId xmlns:a16="http://schemas.microsoft.com/office/drawing/2014/main" id="{2CF055F5-4B84-4B2C-18A2-EC9A32B98589}"/>
              </a:ext>
            </a:extLst>
          </p:cNvPr>
          <p:cNvSpPr txBox="1"/>
          <p:nvPr/>
        </p:nvSpPr>
        <p:spPr>
          <a:xfrm>
            <a:off x="886693" y="6179329"/>
            <a:ext cx="4389120" cy="369332"/>
          </a:xfrm>
          <a:prstGeom prst="rect">
            <a:avLst/>
          </a:prstGeom>
          <a:noFill/>
        </p:spPr>
        <p:txBody>
          <a:bodyPr wrap="square" rtlCol="0">
            <a:spAutoFit/>
          </a:bodyPr>
          <a:lstStyle/>
          <a:p>
            <a:pPr algn="ctr"/>
            <a:r>
              <a:rPr lang="de-DE" dirty="0"/>
              <a:t>geringer sozioökonomischer Status</a:t>
            </a:r>
          </a:p>
        </p:txBody>
      </p:sp>
      <p:sp>
        <p:nvSpPr>
          <p:cNvPr id="19" name="Textfeld 18">
            <a:extLst>
              <a:ext uri="{FF2B5EF4-FFF2-40B4-BE49-F238E27FC236}">
                <a16:creationId xmlns:a16="http://schemas.microsoft.com/office/drawing/2014/main" id="{E8AD6766-754A-06DD-8A20-13060CF856DD}"/>
              </a:ext>
            </a:extLst>
          </p:cNvPr>
          <p:cNvSpPr txBox="1"/>
          <p:nvPr/>
        </p:nvSpPr>
        <p:spPr>
          <a:xfrm>
            <a:off x="6600309" y="6170233"/>
            <a:ext cx="4389120" cy="369332"/>
          </a:xfrm>
          <a:prstGeom prst="rect">
            <a:avLst/>
          </a:prstGeom>
          <a:noFill/>
        </p:spPr>
        <p:txBody>
          <a:bodyPr wrap="square" rtlCol="0">
            <a:spAutoFit/>
          </a:bodyPr>
          <a:lstStyle/>
          <a:p>
            <a:pPr algn="ctr"/>
            <a:r>
              <a:rPr lang="de-DE" dirty="0"/>
              <a:t>hoher sozioökonomischer Status</a:t>
            </a:r>
          </a:p>
        </p:txBody>
      </p:sp>
      <p:sp>
        <p:nvSpPr>
          <p:cNvPr id="3" name="Textfeld 2">
            <a:extLst>
              <a:ext uri="{FF2B5EF4-FFF2-40B4-BE49-F238E27FC236}">
                <a16:creationId xmlns:a16="http://schemas.microsoft.com/office/drawing/2014/main" id="{F206CCEF-C57D-F5C2-9458-9EC296E8CD77}"/>
              </a:ext>
            </a:extLst>
          </p:cNvPr>
          <p:cNvSpPr txBox="1"/>
          <p:nvPr/>
        </p:nvSpPr>
        <p:spPr>
          <a:xfrm>
            <a:off x="3188142" y="233082"/>
            <a:ext cx="8284880" cy="769441"/>
          </a:xfrm>
          <a:prstGeom prst="rect">
            <a:avLst/>
          </a:prstGeom>
          <a:noFill/>
        </p:spPr>
        <p:txBody>
          <a:bodyPr wrap="square" rtlCol="0">
            <a:spAutoFit/>
          </a:bodyPr>
          <a:lstStyle/>
          <a:p>
            <a:r>
              <a:rPr lang="de-DE" sz="4400" dirty="0"/>
              <a:t> </a:t>
            </a:r>
            <a:r>
              <a:rPr lang="de-DE" sz="4000" dirty="0"/>
              <a:t>Szene 2„Schulleitungsgespräch“</a:t>
            </a:r>
            <a:endParaRPr lang="de-DE" sz="4400" dirty="0"/>
          </a:p>
        </p:txBody>
      </p:sp>
    </p:spTree>
    <p:extLst>
      <p:ext uri="{BB962C8B-B14F-4D97-AF65-F5344CB8AC3E}">
        <p14:creationId xmlns:p14="http://schemas.microsoft.com/office/powerpoint/2010/main" val="16295191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50D96E-2BFC-4D46-F56C-8FCCA112398D}"/>
              </a:ext>
            </a:extLst>
          </p:cNvPr>
          <p:cNvSpPr>
            <a:spLocks noGrp="1"/>
          </p:cNvSpPr>
          <p:nvPr>
            <p:ph type="title"/>
          </p:nvPr>
        </p:nvSpPr>
        <p:spPr/>
        <p:txBody>
          <a:bodyPr>
            <a:normAutofit/>
          </a:bodyPr>
          <a:lstStyle/>
          <a:p>
            <a:r>
              <a:rPr lang="de-DE" sz="3600" dirty="0"/>
              <a:t>Diskussionsfragen Szene 2 „Schulleitungsgespräch“</a:t>
            </a:r>
          </a:p>
        </p:txBody>
      </p:sp>
      <p:sp>
        <p:nvSpPr>
          <p:cNvPr id="3" name="Inhaltsplatzhalter 2">
            <a:extLst>
              <a:ext uri="{FF2B5EF4-FFF2-40B4-BE49-F238E27FC236}">
                <a16:creationId xmlns:a16="http://schemas.microsoft.com/office/drawing/2014/main" id="{552DDA69-7B94-C9CB-6368-68F0BD87FBD8}"/>
              </a:ext>
            </a:extLst>
          </p:cNvPr>
          <p:cNvSpPr>
            <a:spLocks noGrp="1"/>
          </p:cNvSpPr>
          <p:nvPr>
            <p:ph idx="1"/>
          </p:nvPr>
        </p:nvSpPr>
        <p:spPr>
          <a:xfrm>
            <a:off x="838200" y="1690688"/>
            <a:ext cx="10772274" cy="4351338"/>
          </a:xfrm>
        </p:spPr>
        <p:txBody>
          <a:bodyPr>
            <a:normAutofit/>
          </a:bodyPr>
          <a:lstStyle/>
          <a:p>
            <a:pPr marL="0" indent="0">
              <a:buNone/>
            </a:pPr>
            <a:endParaRPr lang="de-DE" sz="2400" b="0" i="0" dirty="0">
              <a:effectLst/>
            </a:endParaRPr>
          </a:p>
          <a:p>
            <a:pPr marL="0" indent="0">
              <a:buNone/>
            </a:pPr>
            <a:r>
              <a:rPr lang="de-DE" sz="2400" dirty="0"/>
              <a:t>Wie begründet die Schulleiterin ihre Argumentation gegenüber der Schülerin? Könnt ihr diese Argumentation nachvollziehen? </a:t>
            </a:r>
            <a:endParaRPr lang="de-DE" sz="2400" b="0" i="0" dirty="0">
              <a:effectLst/>
            </a:endParaRPr>
          </a:p>
          <a:p>
            <a:pPr marL="0" indent="0">
              <a:buNone/>
            </a:pPr>
            <a:endParaRPr lang="de-DE" sz="2400" b="0" i="0" dirty="0">
              <a:effectLst/>
            </a:endParaRPr>
          </a:p>
          <a:p>
            <a:pPr marL="0" indent="0">
              <a:buNone/>
            </a:pPr>
            <a:endParaRPr lang="de-DE" sz="2400" dirty="0"/>
          </a:p>
          <a:p>
            <a:pPr marL="0" indent="0">
              <a:buNone/>
            </a:pPr>
            <a:r>
              <a:rPr lang="de-DE" sz="2400" b="0" i="0" dirty="0">
                <a:effectLst/>
              </a:rPr>
              <a:t>Wie wird das Machtungleichgewicht zwischen der Schulleiterin und der Schülerin in der Szene deutlich?</a:t>
            </a:r>
          </a:p>
          <a:p>
            <a:pPr marL="0" indent="0">
              <a:buNone/>
            </a:pPr>
            <a:endParaRPr lang="de-DE" sz="2400" b="0" i="0" dirty="0">
              <a:effectLst/>
            </a:endParaRPr>
          </a:p>
          <a:p>
            <a:pPr marL="0" indent="0">
              <a:buNone/>
            </a:pPr>
            <a:endParaRPr lang="de-DE" sz="2400" b="0" i="0" dirty="0">
              <a:effectLst/>
            </a:endParaRPr>
          </a:p>
        </p:txBody>
      </p:sp>
    </p:spTree>
    <p:extLst>
      <p:ext uri="{BB962C8B-B14F-4D97-AF65-F5344CB8AC3E}">
        <p14:creationId xmlns:p14="http://schemas.microsoft.com/office/powerpoint/2010/main" val="3706573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AF1EEC-11B4-8D7E-4A4E-36F326B26D36}"/>
              </a:ext>
            </a:extLst>
          </p:cNvPr>
          <p:cNvSpPr>
            <a:spLocks noGrp="1"/>
          </p:cNvSpPr>
          <p:nvPr>
            <p:ph type="title"/>
          </p:nvPr>
        </p:nvSpPr>
        <p:spPr>
          <a:xfrm>
            <a:off x="827542" y="482061"/>
            <a:ext cx="10913274" cy="1028166"/>
          </a:xfrm>
        </p:spPr>
        <p:txBody>
          <a:bodyPr>
            <a:normAutofit/>
          </a:bodyPr>
          <a:lstStyle/>
          <a:p>
            <a:r>
              <a:rPr lang="de-DE" sz="3200" dirty="0"/>
              <a:t>7. Epistemische Gewalt in der Sozialen Arbeit (vgl. Grill)</a:t>
            </a:r>
          </a:p>
        </p:txBody>
      </p:sp>
      <p:sp>
        <p:nvSpPr>
          <p:cNvPr id="5" name="Textfeld 4">
            <a:extLst>
              <a:ext uri="{FF2B5EF4-FFF2-40B4-BE49-F238E27FC236}">
                <a16:creationId xmlns:a16="http://schemas.microsoft.com/office/drawing/2014/main" id="{82B6A911-4947-4F2F-A131-050C4DB4A040}"/>
              </a:ext>
            </a:extLst>
          </p:cNvPr>
          <p:cNvSpPr txBox="1"/>
          <p:nvPr/>
        </p:nvSpPr>
        <p:spPr>
          <a:xfrm>
            <a:off x="715877" y="1684949"/>
            <a:ext cx="11024939" cy="5478423"/>
          </a:xfrm>
          <a:prstGeom prst="rect">
            <a:avLst/>
          </a:prstGeom>
          <a:noFill/>
        </p:spPr>
        <p:txBody>
          <a:bodyPr wrap="square" rtlCol="0">
            <a:spAutoFit/>
          </a:bodyPr>
          <a:lstStyle/>
          <a:p>
            <a:pPr marL="285750" indent="-285750">
              <a:buFont typeface="Arial" panose="020B0604020202020204" pitchFamily="34" charset="0"/>
              <a:buChar char="•"/>
            </a:pPr>
            <a:r>
              <a:rPr lang="de-DE" sz="2400" dirty="0">
                <a:effectLst/>
                <a:ea typeface="Calibri" panose="020F0502020204030204" pitchFamily="34" charset="0"/>
                <a:cs typeface="Times New Roman" panose="02020603050405020304" pitchFamily="18" charset="0"/>
              </a:rPr>
              <a:t>Epistemische Gewalt sei der Umstand, dass bestimmte Erkenntnismöglichkeiten zwanghaft sanktioniert oder verdrängt werden, während andere durchgesetzt werden vgl. S. 137</a:t>
            </a:r>
          </a:p>
          <a:p>
            <a:endParaRPr lang="de-DE" sz="24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de-DE" sz="2400" dirty="0">
                <a:effectLst/>
                <a:ea typeface="Calibri" panose="020F0502020204030204" pitchFamily="34" charset="0"/>
                <a:cs typeface="Times New Roman" panose="02020603050405020304" pitchFamily="18" charset="0"/>
              </a:rPr>
              <a:t>sozialdarwinistische Argumentation, nur Leistungswillige würden sich durchsetzen legitimierte die neoklassische Perspektive auf Ungleichheit -&gt; Soziale Arbeit orientierte sich auf bestimmte Gruppen, die es verdienen würden Hilfe zu bekommen vgl. S. 138</a:t>
            </a:r>
          </a:p>
          <a:p>
            <a:endParaRPr lang="de-DE" sz="24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de-DE" sz="2400" dirty="0">
                <a:effectLst/>
                <a:ea typeface="Calibri" panose="020F0502020204030204" pitchFamily="34" charset="0"/>
              </a:rPr>
              <a:t>aufgrund staatlicher Förderung der sozialen Arbeit nimmt diese epistemische Gewalt weiterhin in Kauf, sodass es sich erschwert sich gegen vorherrschende Wissensparadigmen zu positionieren vgl. S. 140</a:t>
            </a:r>
            <a:endParaRPr lang="de-DE" sz="24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de-DE" sz="16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de-DE" sz="2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794988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AF1EEC-11B4-8D7E-4A4E-36F326B26D36}"/>
              </a:ext>
            </a:extLst>
          </p:cNvPr>
          <p:cNvSpPr>
            <a:spLocks noGrp="1"/>
          </p:cNvSpPr>
          <p:nvPr>
            <p:ph type="title"/>
          </p:nvPr>
        </p:nvSpPr>
        <p:spPr>
          <a:xfrm>
            <a:off x="701210" y="494890"/>
            <a:ext cx="11490790" cy="1028166"/>
          </a:xfrm>
        </p:spPr>
        <p:txBody>
          <a:bodyPr>
            <a:normAutofit/>
          </a:bodyPr>
          <a:lstStyle/>
          <a:p>
            <a:r>
              <a:rPr lang="de-DE" sz="3200" dirty="0">
                <a:effectLst/>
                <a:latin typeface="+mn-lt"/>
                <a:ea typeface="Calibri" panose="020F0502020204030204" pitchFamily="34" charset="0"/>
                <a:cs typeface="Times New Roman" panose="02020603050405020304" pitchFamily="18" charset="0"/>
              </a:rPr>
              <a:t>Wie kann man epistemische Gewalt reduzieren? </a:t>
            </a:r>
            <a:r>
              <a:rPr lang="de-DE" sz="3200" dirty="0">
                <a:latin typeface="+mn-lt"/>
              </a:rPr>
              <a:t>(vgl. Grill)</a:t>
            </a:r>
          </a:p>
        </p:txBody>
      </p:sp>
      <p:sp>
        <p:nvSpPr>
          <p:cNvPr id="5" name="Textfeld 4">
            <a:extLst>
              <a:ext uri="{FF2B5EF4-FFF2-40B4-BE49-F238E27FC236}">
                <a16:creationId xmlns:a16="http://schemas.microsoft.com/office/drawing/2014/main" id="{82B6A911-4947-4F2F-A131-050C4DB4A040}"/>
              </a:ext>
            </a:extLst>
          </p:cNvPr>
          <p:cNvSpPr txBox="1"/>
          <p:nvPr/>
        </p:nvSpPr>
        <p:spPr>
          <a:xfrm>
            <a:off x="729914" y="1851624"/>
            <a:ext cx="11079823" cy="4524315"/>
          </a:xfrm>
          <a:prstGeom prst="rect">
            <a:avLst/>
          </a:prstGeom>
          <a:noFill/>
        </p:spPr>
        <p:txBody>
          <a:bodyPr wrap="square" rtlCol="0">
            <a:spAutoFit/>
          </a:bodyPr>
          <a:lstStyle/>
          <a:p>
            <a:pPr marL="285750" indent="-285750" algn="just">
              <a:spcAft>
                <a:spcPts val="600"/>
              </a:spcAft>
              <a:buFont typeface="Arial" panose="020B0604020202020204" pitchFamily="34" charset="0"/>
              <a:buChar char="•"/>
            </a:pPr>
            <a:r>
              <a:rPr lang="de-DE" sz="2400" dirty="0">
                <a:effectLst/>
                <a:ea typeface="Calibri" panose="020F0502020204030204" pitchFamily="34" charset="0"/>
                <a:cs typeface="Times New Roman" panose="02020603050405020304" pitchFamily="18" charset="0"/>
              </a:rPr>
              <a:t>der Person möglichst auf Augenhöhe begegnen</a:t>
            </a:r>
          </a:p>
          <a:p>
            <a:pPr marL="285750" indent="-285750" algn="just">
              <a:spcAft>
                <a:spcPts val="600"/>
              </a:spcAft>
              <a:buFont typeface="Arial" panose="020B0604020202020204" pitchFamily="34" charset="0"/>
              <a:buChar char="•"/>
            </a:pPr>
            <a:r>
              <a:rPr lang="de-DE" sz="2400" dirty="0">
                <a:effectLst/>
                <a:ea typeface="Calibri" panose="020F0502020204030204" pitchFamily="34" charset="0"/>
                <a:cs typeface="Times New Roman" panose="02020603050405020304" pitchFamily="18" charset="0"/>
              </a:rPr>
              <a:t>Respekt zollen und vorige Erfahrungen anerkennen</a:t>
            </a:r>
          </a:p>
          <a:p>
            <a:pPr marL="285750" indent="-285750" algn="just">
              <a:spcAft>
                <a:spcPts val="600"/>
              </a:spcAft>
              <a:buFont typeface="Arial" panose="020B0604020202020204" pitchFamily="34" charset="0"/>
              <a:buChar char="•"/>
            </a:pPr>
            <a:r>
              <a:rPr lang="de-DE" sz="2400" dirty="0">
                <a:effectLst/>
                <a:ea typeface="Calibri" panose="020F0502020204030204" pitchFamily="34" charset="0"/>
                <a:cs typeface="Times New Roman" panose="02020603050405020304" pitchFamily="18" charset="0"/>
              </a:rPr>
              <a:t>akzeptieren, dass man selbst nicht weiß, was für mein Gegenüber das Beste ist</a:t>
            </a:r>
          </a:p>
          <a:p>
            <a:pPr marL="285750" indent="-285750" algn="just">
              <a:spcAft>
                <a:spcPts val="600"/>
              </a:spcAft>
              <a:buFont typeface="Arial" panose="020B0604020202020204" pitchFamily="34" charset="0"/>
              <a:buChar char="•"/>
            </a:pPr>
            <a:r>
              <a:rPr lang="de-DE" sz="2400" dirty="0">
                <a:effectLst/>
                <a:ea typeface="Calibri" panose="020F0502020204030204" pitchFamily="34" charset="0"/>
                <a:cs typeface="Times New Roman" panose="02020603050405020304" pitchFamily="18" charset="0"/>
              </a:rPr>
              <a:t>prüfen, dass das eigene Wissen objektiv und neutral sei</a:t>
            </a:r>
          </a:p>
          <a:p>
            <a:pPr marL="285750" indent="-285750" algn="just">
              <a:spcAft>
                <a:spcPts val="600"/>
              </a:spcAft>
              <a:buFont typeface="Arial" panose="020B0604020202020204" pitchFamily="34" charset="0"/>
              <a:buChar char="•"/>
            </a:pPr>
            <a:r>
              <a:rPr lang="de-DE" sz="2400" dirty="0">
                <a:effectLst/>
                <a:ea typeface="Calibri" panose="020F0502020204030204" pitchFamily="34" charset="0"/>
                <a:cs typeface="Times New Roman" panose="02020603050405020304" pitchFamily="18" charset="0"/>
              </a:rPr>
              <a:t>am Ende unmöglich in einem intensiven Betreuungsverhältnis die Person gegenüber nicht zu beeinflussen, weil Sozialarbeiter*in seine*ihre eigenen Erfahrungen mitbringt</a:t>
            </a:r>
          </a:p>
          <a:p>
            <a:pPr marL="285750" indent="-285750" algn="just">
              <a:spcAft>
                <a:spcPts val="600"/>
              </a:spcAft>
              <a:buFont typeface="Arial" panose="020B0604020202020204" pitchFamily="34" charset="0"/>
              <a:buChar char="•"/>
            </a:pPr>
            <a:r>
              <a:rPr lang="de-DE" sz="2400" dirty="0">
                <a:effectLst/>
                <a:ea typeface="Calibri" panose="020F0502020204030204" pitchFamily="34" charset="0"/>
                <a:cs typeface="Times New Roman" panose="02020603050405020304" pitchFamily="18" charset="0"/>
              </a:rPr>
              <a:t>aber  Ansichten sind auch veränderbar und kritisierbar</a:t>
            </a:r>
          </a:p>
          <a:p>
            <a:endParaRPr lang="de-DE" sz="2400" dirty="0">
              <a:effectLst/>
              <a:ea typeface="Calibri" panose="020F0502020204030204" pitchFamily="34" charset="0"/>
              <a:cs typeface="Times New Roman" panose="02020603050405020304" pitchFamily="18" charset="0"/>
            </a:endParaRPr>
          </a:p>
          <a:p>
            <a:r>
              <a:rPr lang="de-DE" sz="2400" dirty="0">
                <a:ea typeface="Calibri" panose="020F0502020204030204" pitchFamily="34" charset="0"/>
                <a:cs typeface="Times New Roman" panose="02020603050405020304" pitchFamily="18" charset="0"/>
                <a:sym typeface="Wingdings" panose="05000000000000000000" pitchFamily="2" charset="2"/>
              </a:rPr>
              <a:t> größtenteils anwendbar auf den Kontext Schule (und andere Bereiche)</a:t>
            </a:r>
            <a:endParaRPr lang="de-DE" sz="2400" dirty="0">
              <a:effectLst/>
              <a:ea typeface="Calibri" panose="020F0502020204030204" pitchFamily="34" charset="0"/>
              <a:cs typeface="Times New Roman" panose="02020603050405020304" pitchFamily="18" charset="0"/>
            </a:endParaRPr>
          </a:p>
          <a:p>
            <a:endParaRPr lang="de-DE" dirty="0"/>
          </a:p>
        </p:txBody>
      </p:sp>
    </p:spTree>
    <p:extLst>
      <p:ext uri="{BB962C8B-B14F-4D97-AF65-F5344CB8AC3E}">
        <p14:creationId xmlns:p14="http://schemas.microsoft.com/office/powerpoint/2010/main" val="4209470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3FC3FC-1F2C-4AC0-CD20-47A8B260D616}"/>
              </a:ext>
            </a:extLst>
          </p:cNvPr>
          <p:cNvSpPr>
            <a:spLocks noGrp="1"/>
          </p:cNvSpPr>
          <p:nvPr>
            <p:ph type="title"/>
          </p:nvPr>
        </p:nvSpPr>
        <p:spPr/>
        <p:txBody>
          <a:bodyPr>
            <a:normAutofit/>
          </a:bodyPr>
          <a:lstStyle/>
          <a:p>
            <a:r>
              <a:rPr lang="de-DE" sz="3600" dirty="0"/>
              <a:t>8. Filmbeispiel 3: Contra</a:t>
            </a:r>
          </a:p>
        </p:txBody>
      </p:sp>
      <p:sp>
        <p:nvSpPr>
          <p:cNvPr id="4" name="Textfeld 3">
            <a:extLst>
              <a:ext uri="{FF2B5EF4-FFF2-40B4-BE49-F238E27FC236}">
                <a16:creationId xmlns:a16="http://schemas.microsoft.com/office/drawing/2014/main" id="{FB0CA735-D6E7-44B9-41A8-7DBF037E6164}"/>
              </a:ext>
            </a:extLst>
          </p:cNvPr>
          <p:cNvSpPr txBox="1"/>
          <p:nvPr/>
        </p:nvSpPr>
        <p:spPr>
          <a:xfrm>
            <a:off x="838200" y="1577178"/>
            <a:ext cx="9880739" cy="5632311"/>
          </a:xfrm>
          <a:prstGeom prst="rect">
            <a:avLst/>
          </a:prstGeom>
          <a:noFill/>
        </p:spPr>
        <p:txBody>
          <a:bodyPr wrap="square" rtlCol="0">
            <a:spAutoFit/>
          </a:bodyPr>
          <a:lstStyle/>
          <a:p>
            <a:r>
              <a:rPr lang="de-DE" sz="2400" dirty="0"/>
              <a:t>Erscheinungsjahr: 2020</a:t>
            </a:r>
          </a:p>
          <a:p>
            <a:r>
              <a:rPr lang="de-DE" sz="2400" dirty="0"/>
              <a:t>Regie: Sönke Wortmann</a:t>
            </a:r>
          </a:p>
          <a:p>
            <a:endParaRPr lang="de-DE" sz="2400" dirty="0"/>
          </a:p>
          <a:p>
            <a:endParaRPr lang="de-DE" sz="2400" dirty="0"/>
          </a:p>
          <a:p>
            <a:endParaRPr lang="de-DE" sz="2400" dirty="0"/>
          </a:p>
          <a:p>
            <a:endParaRPr lang="de-DE" sz="2400" dirty="0"/>
          </a:p>
          <a:p>
            <a:endParaRPr lang="de-DE" sz="2400" dirty="0"/>
          </a:p>
          <a:p>
            <a:endParaRPr lang="de-DE" sz="2400" dirty="0"/>
          </a:p>
          <a:p>
            <a:endParaRPr lang="de-DE" sz="2400" dirty="0"/>
          </a:p>
          <a:p>
            <a:endParaRPr lang="de-DE" sz="2400" dirty="0"/>
          </a:p>
          <a:p>
            <a:r>
              <a:rPr lang="de-DE" sz="2400" dirty="0" err="1"/>
              <a:t>Marokkanischstämmige</a:t>
            </a:r>
            <a:r>
              <a:rPr lang="de-DE" sz="2400" dirty="0"/>
              <a:t> Studienanfängerin </a:t>
            </a:r>
          </a:p>
          <a:p>
            <a:r>
              <a:rPr lang="de-DE" sz="2400" dirty="0"/>
              <a:t>Naima Hamid (</a:t>
            </a:r>
            <a:r>
              <a:rPr lang="de-DE" sz="2400" dirty="0" err="1"/>
              <a:t>Nilam</a:t>
            </a:r>
            <a:r>
              <a:rPr lang="de-DE" sz="2400" dirty="0"/>
              <a:t> Farooq)</a:t>
            </a:r>
          </a:p>
          <a:p>
            <a:endParaRPr lang="de-DE" sz="2400" dirty="0"/>
          </a:p>
          <a:p>
            <a:endParaRPr lang="de-DE" sz="2400" dirty="0"/>
          </a:p>
          <a:p>
            <a:endParaRPr lang="de-DE" sz="2400" dirty="0"/>
          </a:p>
        </p:txBody>
      </p:sp>
      <p:pic>
        <p:nvPicPr>
          <p:cNvPr id="5" name="Grafik 4" descr="Ein Bild, das Person, Kleidung, Menschliches Gesicht, Im Haus enthält.&#10;&#10;Automatisch generierte Beschreibung">
            <a:extLst>
              <a:ext uri="{FF2B5EF4-FFF2-40B4-BE49-F238E27FC236}">
                <a16:creationId xmlns:a16="http://schemas.microsoft.com/office/drawing/2014/main" id="{A6AE4839-B9BF-4D10-873A-2D4E8A160481}"/>
              </a:ext>
            </a:extLst>
          </p:cNvPr>
          <p:cNvPicPr>
            <a:picLocks noChangeAspect="1"/>
          </p:cNvPicPr>
          <p:nvPr/>
        </p:nvPicPr>
        <p:blipFill rotWithShape="1">
          <a:blip r:embed="rId2"/>
          <a:srcRect l="10731" r="16388" b="6311"/>
          <a:stretch/>
        </p:blipFill>
        <p:spPr>
          <a:xfrm>
            <a:off x="7235252" y="2221790"/>
            <a:ext cx="4045773" cy="2925467"/>
          </a:xfrm>
          <a:prstGeom prst="rect">
            <a:avLst/>
          </a:prstGeom>
        </p:spPr>
      </p:pic>
      <p:sp>
        <p:nvSpPr>
          <p:cNvPr id="6" name="Textfeld 5">
            <a:extLst>
              <a:ext uri="{FF2B5EF4-FFF2-40B4-BE49-F238E27FC236}">
                <a16:creationId xmlns:a16="http://schemas.microsoft.com/office/drawing/2014/main" id="{4C4CBFA8-F140-458A-8446-480F12239B20}"/>
              </a:ext>
            </a:extLst>
          </p:cNvPr>
          <p:cNvSpPr txBox="1"/>
          <p:nvPr/>
        </p:nvSpPr>
        <p:spPr>
          <a:xfrm>
            <a:off x="7235252" y="5270453"/>
            <a:ext cx="4428161" cy="1107996"/>
          </a:xfrm>
          <a:prstGeom prst="rect">
            <a:avLst/>
          </a:prstGeom>
          <a:noFill/>
        </p:spPr>
        <p:txBody>
          <a:bodyPr wrap="square" rtlCol="0">
            <a:spAutoFit/>
          </a:bodyPr>
          <a:lstStyle/>
          <a:p>
            <a:r>
              <a:rPr lang="de-DE" sz="2400" dirty="0"/>
              <a:t>Juraprofessor Richard Pohl </a:t>
            </a:r>
          </a:p>
          <a:p>
            <a:r>
              <a:rPr lang="de-DE" sz="2400" dirty="0"/>
              <a:t>(Christoph Maria Herbst)</a:t>
            </a:r>
          </a:p>
          <a:p>
            <a:endParaRPr lang="de-DE" dirty="0"/>
          </a:p>
        </p:txBody>
      </p:sp>
      <p:pic>
        <p:nvPicPr>
          <p:cNvPr id="11" name="Grafik 10">
            <a:extLst>
              <a:ext uri="{FF2B5EF4-FFF2-40B4-BE49-F238E27FC236}">
                <a16:creationId xmlns:a16="http://schemas.microsoft.com/office/drawing/2014/main" id="{F86FDA0C-875D-4602-9D57-6DB136BE3DDE}"/>
              </a:ext>
            </a:extLst>
          </p:cNvPr>
          <p:cNvPicPr>
            <a:picLocks noChangeAspect="1"/>
          </p:cNvPicPr>
          <p:nvPr/>
        </p:nvPicPr>
        <p:blipFill rotWithShape="1">
          <a:blip r:embed="rId3"/>
          <a:srcRect l="14422"/>
          <a:stretch/>
        </p:blipFill>
        <p:spPr>
          <a:xfrm>
            <a:off x="2054832" y="2589181"/>
            <a:ext cx="3170457" cy="2547801"/>
          </a:xfrm>
          <a:prstGeom prst="rect">
            <a:avLst/>
          </a:prstGeom>
        </p:spPr>
      </p:pic>
    </p:spTree>
    <p:extLst>
      <p:ext uri="{BB962C8B-B14F-4D97-AF65-F5344CB8AC3E}">
        <p14:creationId xmlns:p14="http://schemas.microsoft.com/office/powerpoint/2010/main" val="19551378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3FC3FC-1F2C-4AC0-CD20-47A8B260D616}"/>
              </a:ext>
            </a:extLst>
          </p:cNvPr>
          <p:cNvSpPr>
            <a:spLocks noGrp="1"/>
          </p:cNvSpPr>
          <p:nvPr>
            <p:ph type="title"/>
          </p:nvPr>
        </p:nvSpPr>
        <p:spPr/>
        <p:txBody>
          <a:bodyPr>
            <a:normAutofit/>
          </a:bodyPr>
          <a:lstStyle/>
          <a:p>
            <a:r>
              <a:rPr lang="de-DE" sz="3600" dirty="0"/>
              <a:t>Contra, Szene 1</a:t>
            </a:r>
          </a:p>
        </p:txBody>
      </p:sp>
      <p:sp>
        <p:nvSpPr>
          <p:cNvPr id="4" name="Textfeld 3">
            <a:extLst>
              <a:ext uri="{FF2B5EF4-FFF2-40B4-BE49-F238E27FC236}">
                <a16:creationId xmlns:a16="http://schemas.microsoft.com/office/drawing/2014/main" id="{FB0CA735-D6E7-44B9-41A8-7DBF037E6164}"/>
              </a:ext>
            </a:extLst>
          </p:cNvPr>
          <p:cNvSpPr txBox="1"/>
          <p:nvPr/>
        </p:nvSpPr>
        <p:spPr>
          <a:xfrm>
            <a:off x="838200" y="2090172"/>
            <a:ext cx="10688053" cy="2677656"/>
          </a:xfrm>
          <a:prstGeom prst="rect">
            <a:avLst/>
          </a:prstGeom>
          <a:noFill/>
        </p:spPr>
        <p:txBody>
          <a:bodyPr wrap="square" rtlCol="0">
            <a:spAutoFit/>
          </a:bodyPr>
          <a:lstStyle/>
          <a:p>
            <a:r>
              <a:rPr lang="de-DE" sz="2400" dirty="0"/>
              <a:t>Mit welchen Mitteln argumentiert der Professor gegenüber der Studentin auf ihr Zuspätkommen?</a:t>
            </a:r>
          </a:p>
          <a:p>
            <a:endParaRPr lang="de-DE" sz="2400" dirty="0"/>
          </a:p>
          <a:p>
            <a:r>
              <a:rPr lang="de-DE" sz="2400" dirty="0"/>
              <a:t>Beschreibe die Empfindungen und Gedankengänge der Studentin! Wie äußern sich diese beim Professor?</a:t>
            </a:r>
          </a:p>
          <a:p>
            <a:endParaRPr lang="de-DE" sz="2400" dirty="0"/>
          </a:p>
          <a:p>
            <a:r>
              <a:rPr lang="de-DE" sz="2400" dirty="0"/>
              <a:t>(Was wäre eine angemessene Reaktion des Plenums?)</a:t>
            </a:r>
          </a:p>
        </p:txBody>
      </p:sp>
    </p:spTree>
    <p:extLst>
      <p:ext uri="{BB962C8B-B14F-4D97-AF65-F5344CB8AC3E}">
        <p14:creationId xmlns:p14="http://schemas.microsoft.com/office/powerpoint/2010/main" val="4244220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9C4810F4-8A0F-CBE6-25B6-974B22C81B0B}"/>
              </a:ext>
            </a:extLst>
          </p:cNvPr>
          <p:cNvSpPr txBox="1"/>
          <p:nvPr/>
        </p:nvSpPr>
        <p:spPr>
          <a:xfrm>
            <a:off x="773028" y="709097"/>
            <a:ext cx="10645943" cy="5632311"/>
          </a:xfrm>
          <a:prstGeom prst="rect">
            <a:avLst/>
          </a:prstGeom>
          <a:noFill/>
        </p:spPr>
        <p:txBody>
          <a:bodyPr wrap="square" rtlCol="0">
            <a:spAutoFit/>
          </a:bodyPr>
          <a:lstStyle/>
          <a:p>
            <a:r>
              <a:rPr lang="de-DE" sz="2400" b="1" dirty="0" err="1">
                <a:solidFill>
                  <a:schemeClr val="accent2">
                    <a:lumMod val="60000"/>
                    <a:lumOff val="40000"/>
                  </a:schemeClr>
                </a:solidFill>
              </a:rPr>
              <a:t>Episteme</a:t>
            </a:r>
            <a:r>
              <a:rPr lang="de-DE" sz="2400" b="1" dirty="0">
                <a:solidFill>
                  <a:schemeClr val="accent2">
                    <a:lumMod val="60000"/>
                    <a:lumOff val="40000"/>
                  </a:schemeClr>
                </a:solidFill>
              </a:rPr>
              <a:t> (</a:t>
            </a:r>
            <a:r>
              <a:rPr lang="de-DE" sz="2400" b="1" dirty="0" err="1">
                <a:solidFill>
                  <a:schemeClr val="accent2">
                    <a:lumMod val="60000"/>
                    <a:lumOff val="40000"/>
                  </a:schemeClr>
                </a:solidFill>
              </a:rPr>
              <a:t>Gemoll</a:t>
            </a:r>
            <a:r>
              <a:rPr lang="de-DE" sz="2400" b="1" dirty="0">
                <a:solidFill>
                  <a:schemeClr val="accent2">
                    <a:lumMod val="60000"/>
                    <a:lumOff val="40000"/>
                  </a:schemeClr>
                </a:solidFill>
              </a:rPr>
              <a:t>, S. 334)</a:t>
            </a:r>
          </a:p>
          <a:p>
            <a:endParaRPr lang="de-DE" sz="2400" dirty="0"/>
          </a:p>
          <a:p>
            <a:r>
              <a:rPr lang="de-DE" sz="2400" dirty="0"/>
              <a:t>Altgriechisch:	</a:t>
            </a:r>
            <a:r>
              <a:rPr lang="el-GR" sz="2400" dirty="0" err="1"/>
              <a:t>ἡ</a:t>
            </a:r>
            <a:r>
              <a:rPr lang="el-GR" sz="2400" dirty="0"/>
              <a:t> </a:t>
            </a:r>
            <a:r>
              <a:rPr lang="el-GR" sz="2400" dirty="0" err="1"/>
              <a:t>ἐπιστήμη</a:t>
            </a:r>
            <a:r>
              <a:rPr lang="de-DE" sz="2400" dirty="0"/>
              <a:t> – Wissen, Kenntnis</a:t>
            </a:r>
          </a:p>
          <a:p>
            <a:endParaRPr lang="de-DE" sz="2400" dirty="0"/>
          </a:p>
          <a:p>
            <a:r>
              <a:rPr lang="de-DE" sz="2400" b="1" dirty="0">
                <a:solidFill>
                  <a:schemeClr val="accent2">
                    <a:lumMod val="60000"/>
                    <a:lumOff val="40000"/>
                  </a:schemeClr>
                </a:solidFill>
              </a:rPr>
              <a:t>Gewalt (Duden)</a:t>
            </a:r>
          </a:p>
          <a:p>
            <a:endParaRPr lang="de-DE" sz="2400" dirty="0"/>
          </a:p>
          <a:p>
            <a:r>
              <a:rPr lang="de-DE" sz="2400" b="0" i="0" dirty="0">
                <a:effectLst/>
              </a:rPr>
              <a:t>1. 	Macht, Befugnis, das Recht und die Mittel, über jemanden, etwas zu 	bestimmen, zu herrschen</a:t>
            </a:r>
          </a:p>
          <a:p>
            <a:endParaRPr lang="de-DE" sz="2400" dirty="0"/>
          </a:p>
          <a:p>
            <a:r>
              <a:rPr lang="de-DE" sz="2400" b="0" i="0" dirty="0">
                <a:effectLst/>
              </a:rPr>
              <a:t>2. a) 	unrechtmäßiges Vorgehen, wodurch jemand zu etwas gezwungen wird </a:t>
            </a:r>
          </a:p>
          <a:p>
            <a:endParaRPr lang="de-DE" sz="2400" dirty="0"/>
          </a:p>
          <a:p>
            <a:r>
              <a:rPr lang="de-DE" sz="2400" b="0" i="0" dirty="0">
                <a:effectLst/>
              </a:rPr>
              <a:t>2. b) 	gegen jemanden, etwas [rücksichtslos] angewendete physische oder 	psychische Kraft, mit der etwas erreicht werden soll</a:t>
            </a:r>
          </a:p>
          <a:p>
            <a:endParaRPr lang="de-DE" sz="2400" dirty="0"/>
          </a:p>
          <a:p>
            <a:r>
              <a:rPr lang="de-DE" sz="2400" b="0" i="0" dirty="0">
                <a:effectLst/>
              </a:rPr>
              <a:t>3. 	elementare Kraft von zwingender Wirkung </a:t>
            </a:r>
            <a:endParaRPr lang="de-DE" sz="2400" dirty="0"/>
          </a:p>
        </p:txBody>
      </p:sp>
    </p:spTree>
    <p:extLst>
      <p:ext uri="{BB962C8B-B14F-4D97-AF65-F5344CB8AC3E}">
        <p14:creationId xmlns:p14="http://schemas.microsoft.com/office/powerpoint/2010/main" val="12567313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3FC3FC-1F2C-4AC0-CD20-47A8B260D616}"/>
              </a:ext>
            </a:extLst>
          </p:cNvPr>
          <p:cNvSpPr>
            <a:spLocks noGrp="1"/>
          </p:cNvSpPr>
          <p:nvPr>
            <p:ph type="title"/>
          </p:nvPr>
        </p:nvSpPr>
        <p:spPr/>
        <p:txBody>
          <a:bodyPr>
            <a:normAutofit/>
          </a:bodyPr>
          <a:lstStyle/>
          <a:p>
            <a:r>
              <a:rPr lang="de-DE" sz="3600" dirty="0"/>
              <a:t>Contra, Szene 2</a:t>
            </a:r>
          </a:p>
        </p:txBody>
      </p:sp>
      <p:sp>
        <p:nvSpPr>
          <p:cNvPr id="3" name="Textfeld 2">
            <a:extLst>
              <a:ext uri="{FF2B5EF4-FFF2-40B4-BE49-F238E27FC236}">
                <a16:creationId xmlns:a16="http://schemas.microsoft.com/office/drawing/2014/main" id="{08CE73F4-3985-4479-9F86-C8AC25E0104E}"/>
              </a:ext>
            </a:extLst>
          </p:cNvPr>
          <p:cNvSpPr txBox="1"/>
          <p:nvPr/>
        </p:nvSpPr>
        <p:spPr>
          <a:xfrm>
            <a:off x="838200" y="2131077"/>
            <a:ext cx="10700084" cy="2215991"/>
          </a:xfrm>
          <a:prstGeom prst="rect">
            <a:avLst/>
          </a:prstGeom>
          <a:noFill/>
        </p:spPr>
        <p:txBody>
          <a:bodyPr wrap="square" rtlCol="0">
            <a:spAutoFit/>
          </a:bodyPr>
          <a:lstStyle/>
          <a:p>
            <a:r>
              <a:rPr lang="de-DE" sz="2400" dirty="0"/>
              <a:t>Wie verändert sich die Reaktion (und Körpersprache) der Studentin innerhalb des Gesprächs?</a:t>
            </a:r>
          </a:p>
          <a:p>
            <a:endParaRPr lang="de-DE" dirty="0"/>
          </a:p>
          <a:p>
            <a:r>
              <a:rPr lang="de-DE" sz="2400" dirty="0"/>
              <a:t>Wie ist das Auftreten des Professors im Vergleich zur Szene zuvor?</a:t>
            </a:r>
          </a:p>
          <a:p>
            <a:endParaRPr lang="de-DE" sz="2400" dirty="0"/>
          </a:p>
          <a:p>
            <a:r>
              <a:rPr lang="de-DE" sz="2400" dirty="0"/>
              <a:t>In welchem Stil vermittelt der Professor der Studentin sein Wissen?</a:t>
            </a:r>
          </a:p>
        </p:txBody>
      </p:sp>
    </p:spTree>
    <p:extLst>
      <p:ext uri="{BB962C8B-B14F-4D97-AF65-F5344CB8AC3E}">
        <p14:creationId xmlns:p14="http://schemas.microsoft.com/office/powerpoint/2010/main" val="7189327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DF9DD4-42C5-955D-12BF-B9431C010CCD}"/>
              </a:ext>
            </a:extLst>
          </p:cNvPr>
          <p:cNvSpPr>
            <a:spLocks noGrp="1"/>
          </p:cNvSpPr>
          <p:nvPr>
            <p:ph type="title"/>
          </p:nvPr>
        </p:nvSpPr>
        <p:spPr/>
        <p:txBody>
          <a:bodyPr/>
          <a:lstStyle/>
          <a:p>
            <a:r>
              <a:rPr lang="de-DE" sz="3600" dirty="0"/>
              <a:t>9. Diskussion</a:t>
            </a:r>
            <a:endParaRPr lang="de-DE" dirty="0"/>
          </a:p>
        </p:txBody>
      </p:sp>
      <p:sp>
        <p:nvSpPr>
          <p:cNvPr id="3" name="Inhaltsplatzhalter 2">
            <a:extLst>
              <a:ext uri="{FF2B5EF4-FFF2-40B4-BE49-F238E27FC236}">
                <a16:creationId xmlns:a16="http://schemas.microsoft.com/office/drawing/2014/main" id="{6CB5FE60-F272-FDA6-3AAE-BBC66DB344DB}"/>
              </a:ext>
            </a:extLst>
          </p:cNvPr>
          <p:cNvSpPr txBox="1">
            <a:spLocks/>
          </p:cNvSpPr>
          <p:nvPr/>
        </p:nvSpPr>
        <p:spPr>
          <a:xfrm>
            <a:off x="838200" y="1612733"/>
            <a:ext cx="10808368" cy="49926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sz="2400" kern="100" dirty="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de-DE" sz="2400" kern="100" dirty="0">
                <a:ea typeface="Times New Roman" panose="02020603050405020304" pitchFamily="18" charset="0"/>
                <a:cs typeface="Times New Roman" panose="02020603050405020304" pitchFamily="18" charset="0"/>
              </a:rPr>
              <a:t>Hat einer von euch schon Erfahrungen mit epistemischer Gewalt gemacht oder dies in der Schule beobachtet?</a:t>
            </a:r>
          </a:p>
          <a:p>
            <a:pPr marL="0" indent="0">
              <a:buFont typeface="Arial" panose="020B0604020202020204" pitchFamily="34" charset="0"/>
              <a:buNone/>
            </a:pPr>
            <a:endParaRPr lang="de-DE" sz="2400" kern="100" dirty="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de-DE" sz="2400" kern="100" dirty="0">
                <a:ea typeface="Times New Roman" panose="02020603050405020304" pitchFamily="18" charset="0"/>
                <a:cs typeface="Times New Roman" panose="02020603050405020304" pitchFamily="18" charset="0"/>
              </a:rPr>
              <a:t>Wie habt ihr bzw. eure Mitschüler/innen darauf reagiert?</a:t>
            </a:r>
          </a:p>
          <a:p>
            <a:pPr marL="0" indent="0">
              <a:buFont typeface="Arial" panose="020B0604020202020204" pitchFamily="34" charset="0"/>
              <a:buNone/>
            </a:pPr>
            <a:endParaRPr lang="de-DE" sz="2400" kern="100" dirty="0">
              <a:ea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de-DE" sz="2400" kern="100" dirty="0">
              <a:ea typeface="Times New Roman" panose="02020603050405020304" pitchFamily="18" charset="0"/>
              <a:cs typeface="Times New Roman" panose="02020603050405020304" pitchFamily="18" charset="0"/>
            </a:endParaRPr>
          </a:p>
          <a:p>
            <a:endParaRPr lang="de-DE" dirty="0"/>
          </a:p>
          <a:p>
            <a:pPr marL="0" indent="0">
              <a:buFont typeface="Arial" panose="020B0604020202020204" pitchFamily="34" charset="0"/>
              <a:buNone/>
            </a:pPr>
            <a:endParaRPr lang="de-DE" dirty="0"/>
          </a:p>
        </p:txBody>
      </p:sp>
    </p:spTree>
    <p:extLst>
      <p:ext uri="{BB962C8B-B14F-4D97-AF65-F5344CB8AC3E}">
        <p14:creationId xmlns:p14="http://schemas.microsoft.com/office/powerpoint/2010/main" val="29857064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4AAA56-60B3-E008-87F8-EC4EBF33526A}"/>
              </a:ext>
            </a:extLst>
          </p:cNvPr>
          <p:cNvSpPr>
            <a:spLocks noGrp="1"/>
          </p:cNvSpPr>
          <p:nvPr>
            <p:ph type="title"/>
          </p:nvPr>
        </p:nvSpPr>
        <p:spPr>
          <a:xfrm>
            <a:off x="838200" y="280903"/>
            <a:ext cx="10515600" cy="1325563"/>
          </a:xfrm>
        </p:spPr>
        <p:txBody>
          <a:bodyPr>
            <a:normAutofit/>
          </a:bodyPr>
          <a:lstStyle/>
          <a:p>
            <a:pPr algn="ctr"/>
            <a:r>
              <a:rPr lang="de-DE" sz="3600" dirty="0"/>
              <a:t>10. Literaturverzeichnis</a:t>
            </a:r>
          </a:p>
        </p:txBody>
      </p:sp>
      <p:sp>
        <p:nvSpPr>
          <p:cNvPr id="3" name="Textfeld 2">
            <a:extLst>
              <a:ext uri="{FF2B5EF4-FFF2-40B4-BE49-F238E27FC236}">
                <a16:creationId xmlns:a16="http://schemas.microsoft.com/office/drawing/2014/main" id="{D9CA8BFD-98CE-9416-339D-EABC24552554}"/>
              </a:ext>
            </a:extLst>
          </p:cNvPr>
          <p:cNvSpPr txBox="1"/>
          <p:nvPr/>
        </p:nvSpPr>
        <p:spPr>
          <a:xfrm>
            <a:off x="709863" y="1745005"/>
            <a:ext cx="10772274" cy="4832092"/>
          </a:xfrm>
          <a:prstGeom prst="rect">
            <a:avLst/>
          </a:prstGeom>
          <a:noFill/>
        </p:spPr>
        <p:txBody>
          <a:bodyPr wrap="square" rtlCol="0">
            <a:spAutoFit/>
          </a:bodyPr>
          <a:lstStyle/>
          <a:p>
            <a:r>
              <a:rPr lang="de-DE" sz="1600" dirty="0"/>
              <a:t>Brunner, Claudia – Epistemische Gewalt. Wissen und Herrschaft in der kolonialen Moderne, Bielefeld 2020.</a:t>
            </a:r>
          </a:p>
          <a:p>
            <a:endParaRPr lang="de-DE" sz="1600" dirty="0"/>
          </a:p>
          <a:p>
            <a:r>
              <a:rPr lang="de-DE" sz="1600" dirty="0"/>
              <a:t>Grill, Verena – Epistemische Gewalt in der Sozialen Arbeit, In: Soziales Kapital, Sozialarbeitswissenschaft, Nr. 24, Wien 2020.</a:t>
            </a:r>
          </a:p>
          <a:p>
            <a:endParaRPr lang="de-DE" sz="1600" dirty="0"/>
          </a:p>
          <a:p>
            <a:r>
              <a:rPr lang="de-DE" sz="1600" dirty="0"/>
              <a:t>Castro Varela, </a:t>
            </a:r>
            <a:r>
              <a:rPr lang="de-DE" sz="1600" dirty="0">
                <a:effectLst/>
              </a:rPr>
              <a:t>María do Mar</a:t>
            </a:r>
            <a:r>
              <a:rPr lang="de-DE" sz="1600" dirty="0"/>
              <a:t> – </a:t>
            </a:r>
            <a:r>
              <a:rPr lang="de-DE" sz="1600" dirty="0">
                <a:effectLst/>
              </a:rPr>
              <a:t>Imperiale Didaktiken</a:t>
            </a:r>
            <a:r>
              <a:rPr lang="de-DE" sz="1600" dirty="0"/>
              <a:t>. </a:t>
            </a:r>
            <a:r>
              <a:rPr lang="de-DE" sz="1600" dirty="0">
                <a:effectLst/>
              </a:rPr>
              <a:t>Unterrichten als Unterwerfungsmethode, In: Praxis des Unterrichtens –</a:t>
            </a:r>
          </a:p>
          <a:p>
            <a:r>
              <a:rPr lang="de-DE" sz="1600" dirty="0">
                <a:effectLst/>
              </a:rPr>
              <a:t>Bildungstheoretische</a:t>
            </a:r>
            <a:r>
              <a:rPr lang="de-DE" sz="1600" dirty="0"/>
              <a:t> </a:t>
            </a:r>
            <a:r>
              <a:rPr lang="de-DE" sz="1600" dirty="0">
                <a:effectLst/>
              </a:rPr>
              <a:t>Auseinandersetzungen</a:t>
            </a:r>
            <a:r>
              <a:rPr lang="de-DE" sz="1600" dirty="0"/>
              <a:t>, hrsg. von </a:t>
            </a:r>
            <a:r>
              <a:rPr lang="de-DE" sz="1600" dirty="0">
                <a:effectLst/>
              </a:rPr>
              <a:t>Tobias Becker, Rainer </a:t>
            </a:r>
            <a:r>
              <a:rPr lang="de-DE" sz="1600" dirty="0" err="1">
                <a:effectLst/>
              </a:rPr>
              <a:t>Hawlik</a:t>
            </a:r>
            <a:r>
              <a:rPr lang="de-DE" sz="1600" dirty="0">
                <a:effectLst/>
              </a:rPr>
              <a:t>, Florian </a:t>
            </a:r>
            <a:r>
              <a:rPr lang="de-DE" sz="1600" dirty="0" err="1">
                <a:effectLst/>
              </a:rPr>
              <a:t>Jilek-Bergmaier</a:t>
            </a:r>
            <a:r>
              <a:rPr lang="de-DE" sz="1600" dirty="0">
                <a:effectLst/>
              </a:rPr>
              <a:t>,</a:t>
            </a:r>
            <a:r>
              <a:rPr lang="de-DE" sz="1600" dirty="0"/>
              <a:t> </a:t>
            </a:r>
            <a:r>
              <a:rPr lang="de-DE" sz="1600" dirty="0">
                <a:effectLst/>
              </a:rPr>
              <a:t>Michael </a:t>
            </a:r>
            <a:r>
              <a:rPr lang="de-DE" sz="1600" dirty="0" err="1">
                <a:effectLst/>
              </a:rPr>
              <a:t>Sertl</a:t>
            </a:r>
            <a:r>
              <a:rPr lang="de-DE" sz="1600" dirty="0"/>
              <a:t>, Innsbruck 2018, </a:t>
            </a:r>
            <a:r>
              <a:rPr lang="de-DE" sz="1600" dirty="0">
                <a:effectLst/>
              </a:rPr>
              <a:t>S. 57-71.</a:t>
            </a:r>
          </a:p>
          <a:p>
            <a:endParaRPr lang="de-DE" sz="1600" i="1" dirty="0"/>
          </a:p>
          <a:p>
            <a:r>
              <a:rPr lang="de-DE" sz="1600" dirty="0">
                <a:effectLst/>
                <a:hlinkClick r:id="rId2">
                  <a:extLst>
                    <a:ext uri="{A12FA001-AC4F-418D-AE19-62706E023703}">
                      <ahyp:hlinkClr xmlns:ahyp="http://schemas.microsoft.com/office/drawing/2018/hyperlinkcolor" val="tx"/>
                    </a:ext>
                  </a:extLst>
                </a:hlinkClick>
              </a:rPr>
              <a:t>https://www.duden.de/rechtschreibung/Gewalt</a:t>
            </a:r>
            <a:r>
              <a:rPr lang="de-DE" sz="1600" i="1" dirty="0">
                <a:effectLst/>
              </a:rPr>
              <a:t> </a:t>
            </a:r>
            <a:endParaRPr lang="de-DE" sz="1600" dirty="0">
              <a:effectLst/>
            </a:endParaRPr>
          </a:p>
          <a:p>
            <a:endParaRPr lang="de-DE" sz="1600" dirty="0">
              <a:hlinkClick r:id="rId3">
                <a:extLst>
                  <a:ext uri="{A12FA001-AC4F-418D-AE19-62706E023703}">
                    <ahyp:hlinkClr xmlns:ahyp="http://schemas.microsoft.com/office/drawing/2018/hyperlinkcolor" val="tx"/>
                  </a:ext>
                </a:extLst>
              </a:hlinkClick>
            </a:endParaRPr>
          </a:p>
          <a:p>
            <a:pPr marL="0" indent="0">
              <a:buNone/>
            </a:pPr>
            <a:r>
              <a:rPr lang="de-DE" sz="1600" dirty="0">
                <a:hlinkClick r:id="rId4">
                  <a:extLst>
                    <a:ext uri="{A12FA001-AC4F-418D-AE19-62706E023703}">
                      <ahyp:hlinkClr xmlns:ahyp="http://schemas.microsoft.com/office/drawing/2018/hyperlinkcolor" val="tx"/>
                    </a:ext>
                  </a:extLst>
                </a:hlinkClick>
              </a:rPr>
              <a:t>https://de.wikipedia.org/wiki/%C3%89lite#Besetzung_und_Synchronisation</a:t>
            </a:r>
          </a:p>
          <a:p>
            <a:pPr marL="0" indent="0">
              <a:buNone/>
            </a:pPr>
            <a:endParaRPr lang="de-DE" sz="1600" dirty="0">
              <a:solidFill>
                <a:srgbClr val="0563C1"/>
              </a:solidFill>
              <a:hlinkClick r:id="rId4">
                <a:extLst>
                  <a:ext uri="{A12FA001-AC4F-418D-AE19-62706E023703}">
                    <ahyp:hlinkClr xmlns:ahyp="http://schemas.microsoft.com/office/drawing/2018/hyperlinkcolor" val="tx"/>
                  </a:ext>
                </a:extLst>
              </a:hlinkClick>
            </a:endParaRPr>
          </a:p>
          <a:p>
            <a:pPr marL="0" indent="0">
              <a:buNone/>
            </a:pPr>
            <a:r>
              <a:rPr lang="de-DE" sz="1600" dirty="0">
                <a:hlinkClick r:id="rId4">
                  <a:extLst>
                    <a:ext uri="{A12FA001-AC4F-418D-AE19-62706E023703}">
                      <ahyp:hlinkClr xmlns:ahyp="http://schemas.microsoft.com/office/drawing/2018/hyperlinkcolor" val="tx"/>
                    </a:ext>
                  </a:extLst>
                </a:hlinkClick>
              </a:rPr>
              <a:t>https://elite-netflix.fandom.com/wiki/Category:Main_Characters</a:t>
            </a:r>
            <a:endParaRPr lang="de-DE" sz="1600" dirty="0"/>
          </a:p>
          <a:p>
            <a:pPr marL="0" indent="0">
              <a:buNone/>
            </a:pPr>
            <a:endParaRPr lang="de-DE" sz="1600" dirty="0">
              <a:hlinkClick r:id="rId3">
                <a:extLst>
                  <a:ext uri="{A12FA001-AC4F-418D-AE19-62706E023703}">
                    <ahyp:hlinkClr xmlns:ahyp="http://schemas.microsoft.com/office/drawing/2018/hyperlinkcolor" val="tx"/>
                  </a:ext>
                </a:extLst>
              </a:hlinkClick>
            </a:endParaRPr>
          </a:p>
          <a:p>
            <a:r>
              <a:rPr lang="de-DE" sz="1600" dirty="0">
                <a:hlinkClick r:id="rId5">
                  <a:extLst>
                    <a:ext uri="{A12FA001-AC4F-418D-AE19-62706E023703}">
                      <ahyp:hlinkClr xmlns:ahyp="http://schemas.microsoft.com/office/drawing/2018/hyperlinkcolor" val="tx"/>
                    </a:ext>
                  </a:extLst>
                </a:hlinkClick>
              </a:rPr>
              <a:t>https://de.wikipedia.org/wiki/Harry_Potter_(Filmreihe)#Produktion</a:t>
            </a:r>
            <a:r>
              <a:rPr lang="de-DE" sz="1600" dirty="0"/>
              <a:t> </a:t>
            </a:r>
          </a:p>
          <a:p>
            <a:endParaRPr lang="de-DE" sz="1600" dirty="0">
              <a:hlinkClick r:id="rId3">
                <a:extLst>
                  <a:ext uri="{A12FA001-AC4F-418D-AE19-62706E023703}">
                    <ahyp:hlinkClr xmlns:ahyp="http://schemas.microsoft.com/office/drawing/2018/hyperlinkcolor" val="tx"/>
                  </a:ext>
                </a:extLst>
              </a:hlinkClick>
            </a:endParaRPr>
          </a:p>
          <a:p>
            <a:endParaRPr lang="de-DE" sz="2000" dirty="0"/>
          </a:p>
        </p:txBody>
      </p:sp>
    </p:spTree>
    <p:extLst>
      <p:ext uri="{BB962C8B-B14F-4D97-AF65-F5344CB8AC3E}">
        <p14:creationId xmlns:p14="http://schemas.microsoft.com/office/powerpoint/2010/main" val="13454887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976BEE71-E624-8370-8A52-8C6A72A7ACDD}"/>
              </a:ext>
            </a:extLst>
          </p:cNvPr>
          <p:cNvSpPr txBox="1"/>
          <p:nvPr/>
        </p:nvSpPr>
        <p:spPr>
          <a:xfrm>
            <a:off x="838200" y="1714750"/>
            <a:ext cx="10515600" cy="4524315"/>
          </a:xfrm>
          <a:prstGeom prst="rect">
            <a:avLst/>
          </a:prstGeom>
          <a:noFill/>
        </p:spPr>
        <p:txBody>
          <a:bodyPr wrap="square" rtlCol="0">
            <a:spAutoFit/>
          </a:bodyPr>
          <a:lstStyle/>
          <a:p>
            <a:r>
              <a:rPr lang="de-DE" sz="1600" dirty="0">
                <a:hlinkClick r:id="rId2">
                  <a:extLst>
                    <a:ext uri="{A12FA001-AC4F-418D-AE19-62706E023703}">
                      <ahyp:hlinkClr xmlns:ahyp="http://schemas.microsoft.com/office/drawing/2018/hyperlinkcolor" val="tx"/>
                    </a:ext>
                  </a:extLst>
                </a:hlinkClick>
              </a:rPr>
              <a:t>https://www.rnd.de/medien/harry-potter-was-passiert-in-welchem-teil-reihenfolge-und-handlung-in-der-uebersicht-NI6IDO2GNNHEJFNMXWNQLB4MOU.html</a:t>
            </a:r>
            <a:endParaRPr lang="de-DE" sz="1600" dirty="0"/>
          </a:p>
          <a:p>
            <a:r>
              <a:rPr lang="de-DE" sz="1600" dirty="0">
                <a:hlinkClick r:id="rId3">
                  <a:extLst>
                    <a:ext uri="{A12FA001-AC4F-418D-AE19-62706E023703}">
                      <ahyp:hlinkClr xmlns:ahyp="http://schemas.microsoft.com/office/drawing/2018/hyperlinkcolor" val="tx"/>
                    </a:ext>
                  </a:extLst>
                </a:hlinkClick>
              </a:rPr>
              <a:t>https://harrypotter.fandom.com/de/wiki/Severus_Snape</a:t>
            </a:r>
            <a:endParaRPr lang="de-DE" sz="1600" dirty="0"/>
          </a:p>
          <a:p>
            <a:r>
              <a:rPr lang="de-DE" sz="1600" dirty="0">
                <a:hlinkClick r:id="rId4">
                  <a:extLst>
                    <a:ext uri="{A12FA001-AC4F-418D-AE19-62706E023703}">
                      <ahyp:hlinkClr xmlns:ahyp="http://schemas.microsoft.com/office/drawing/2018/hyperlinkcolor" val="tx"/>
                    </a:ext>
                  </a:extLst>
                </a:hlinkClick>
              </a:rPr>
              <a:t>https://www.film.at/news/harry-potter-draco-malfoy-ist-insgesamt-nur-31-minuten-im-bild/401075118</a:t>
            </a:r>
            <a:r>
              <a:rPr lang="de-DE" sz="1600" dirty="0"/>
              <a:t>  </a:t>
            </a:r>
          </a:p>
          <a:p>
            <a:pPr marL="0" indent="0">
              <a:buNone/>
            </a:pPr>
            <a:r>
              <a:rPr lang="de-DE" sz="1600" dirty="0"/>
              <a:t>Constantin Film, https://assets-cache0.moviebreak.de/</a:t>
            </a:r>
            <a:r>
              <a:rPr lang="de-DE" sz="1600" dirty="0" err="1"/>
              <a:t>system</a:t>
            </a:r>
            <a:r>
              <a:rPr lang="de-DE" sz="1600" dirty="0"/>
              <a:t>/</a:t>
            </a:r>
            <a:r>
              <a:rPr lang="de-DE" sz="1600" dirty="0" err="1"/>
              <a:t>bilder</a:t>
            </a:r>
            <a:r>
              <a:rPr lang="de-DE" sz="1600" dirty="0"/>
              <a:t>/</a:t>
            </a:r>
            <a:r>
              <a:rPr lang="de-DE" sz="1600" dirty="0" err="1"/>
              <a:t>story</a:t>
            </a:r>
            <a:r>
              <a:rPr lang="de-DE" sz="1600" dirty="0"/>
              <a:t>/</a:t>
            </a:r>
            <a:r>
              <a:rPr lang="de-DE" sz="1600" dirty="0" err="1"/>
              <a:t>photo</a:t>
            </a:r>
            <a:r>
              <a:rPr lang="de-DE" sz="1600" dirty="0"/>
              <a:t>/5f8555956e73331918090000/4473120.png (10.01.2024)</a:t>
            </a:r>
          </a:p>
          <a:p>
            <a:pPr marL="0" indent="0">
              <a:buNone/>
            </a:pPr>
            <a:r>
              <a:rPr lang="de-DE" sz="1600" dirty="0"/>
              <a:t>https://</a:t>
            </a:r>
            <a:r>
              <a:rPr lang="de-DE" sz="1600" dirty="0" err="1"/>
              <a:t>image.film.at</a:t>
            </a:r>
            <a:r>
              <a:rPr lang="de-DE" sz="1600" dirty="0"/>
              <a:t>/</a:t>
            </a:r>
            <a:r>
              <a:rPr lang="de-DE" sz="1600" dirty="0" err="1"/>
              <a:t>images</a:t>
            </a:r>
            <a:r>
              <a:rPr lang="de-DE" sz="1600" dirty="0"/>
              <a:t>/cfs_616w/4694901/contra-1.jpg (10.01.2024)</a:t>
            </a:r>
            <a:endParaRPr lang="de-DE" sz="1600" dirty="0">
              <a:hlinkClick r:id="rId5">
                <a:extLst>
                  <a:ext uri="{A12FA001-AC4F-418D-AE19-62706E023703}">
                    <ahyp:hlinkClr xmlns:ahyp="http://schemas.microsoft.com/office/drawing/2018/hyperlinkcolor" val="tx"/>
                  </a:ext>
                </a:extLst>
              </a:hlinkClick>
            </a:endParaRPr>
          </a:p>
          <a:p>
            <a:pPr marL="0" indent="0">
              <a:buNone/>
            </a:pPr>
            <a:r>
              <a:rPr lang="de-DE" sz="1600" dirty="0">
                <a:hlinkClick r:id="rId5">
                  <a:extLst>
                    <a:ext uri="{A12FA001-AC4F-418D-AE19-62706E023703}">
                      <ahyp:hlinkClr xmlns:ahyp="http://schemas.microsoft.com/office/drawing/2018/hyperlinkcolor" val="tx"/>
                    </a:ext>
                  </a:extLst>
                </a:hlinkClick>
              </a:rPr>
              <a:t>https://www.redbubble.com/de/i/sticker/Elite-Netflix-School-Logo-von-leeseylee/45741018.EJUG5</a:t>
            </a:r>
          </a:p>
          <a:p>
            <a:pPr marL="0" indent="0">
              <a:buNone/>
            </a:pPr>
            <a:r>
              <a:rPr lang="de-DE" sz="1600" dirty="0">
                <a:hlinkClick r:id="rId5">
                  <a:extLst>
                    <a:ext uri="{A12FA001-AC4F-418D-AE19-62706E023703}">
                      <ahyp:hlinkClr xmlns:ahyp="http://schemas.microsoft.com/office/drawing/2018/hyperlinkcolor" val="tx"/>
                    </a:ext>
                  </a:extLst>
                </a:hlinkClick>
              </a:rPr>
              <a:t>https://elite-netflix.fandom.com/wiki/Las_Encinas?file=Lasencinas.jpg</a:t>
            </a:r>
          </a:p>
          <a:p>
            <a:pPr marL="0" indent="0">
              <a:buNone/>
            </a:pPr>
            <a:r>
              <a:rPr lang="de-DE" sz="1600" dirty="0">
                <a:hlinkClick r:id="rId5">
                  <a:extLst>
                    <a:ext uri="{A12FA001-AC4F-418D-AE19-62706E023703}">
                      <ahyp:hlinkClr xmlns:ahyp="http://schemas.microsoft.com/office/drawing/2018/hyperlinkcolor" val="tx"/>
                    </a:ext>
                  </a:extLst>
                </a:hlinkClick>
              </a:rPr>
              <a:t>https://elite-netflix.fandom.com/wiki/Samuel_Garc%C3%ADa_Dom%C3%ADnguez?file=Samuel.jpg</a:t>
            </a:r>
            <a:endParaRPr lang="de-DE" sz="1600" dirty="0"/>
          </a:p>
          <a:p>
            <a:pPr marL="0" indent="0">
              <a:buNone/>
            </a:pPr>
            <a:r>
              <a:rPr lang="de-DE" sz="1600" dirty="0">
                <a:hlinkClick r:id="rId6">
                  <a:extLst>
                    <a:ext uri="{A12FA001-AC4F-418D-AE19-62706E023703}">
                      <ahyp:hlinkClr xmlns:ahyp="http://schemas.microsoft.com/office/drawing/2018/hyperlinkcolor" val="tx"/>
                    </a:ext>
                  </a:extLst>
                </a:hlinkClick>
              </a:rPr>
              <a:t>https://elite-netflix.fandom.com/wiki/Marina_Nunier_Osuna?so=search&amp;file=Marina_Season_1.jpg</a:t>
            </a:r>
            <a:endParaRPr lang="de-DE" sz="1600" dirty="0"/>
          </a:p>
          <a:p>
            <a:pPr marL="0" indent="0">
              <a:buNone/>
            </a:pPr>
            <a:r>
              <a:rPr lang="de-DE" sz="1600" dirty="0">
                <a:hlinkClick r:id="rId7">
                  <a:extLst>
                    <a:ext uri="{A12FA001-AC4F-418D-AE19-62706E023703}">
                      <ahyp:hlinkClr xmlns:ahyp="http://schemas.microsoft.com/office/drawing/2018/hyperlinkcolor" val="tx"/>
                    </a:ext>
                  </a:extLst>
                </a:hlinkClick>
              </a:rPr>
              <a:t>https://elite-netflix.fandom.com/wiki/Christian_Varela_Exp%C3%B3sito?so=search&amp;file=Christian.jpg</a:t>
            </a:r>
            <a:endParaRPr lang="de-DE" sz="1600" dirty="0"/>
          </a:p>
          <a:p>
            <a:pPr marL="0" indent="0">
              <a:buNone/>
            </a:pPr>
            <a:r>
              <a:rPr lang="de-DE" sz="1600" dirty="0">
                <a:hlinkClick r:id="rId8">
                  <a:extLst>
                    <a:ext uri="{A12FA001-AC4F-418D-AE19-62706E023703}">
                      <ahyp:hlinkClr xmlns:ahyp="http://schemas.microsoft.com/office/drawing/2018/hyperlinkcolor" val="tx"/>
                    </a:ext>
                  </a:extLst>
                </a:hlinkClick>
              </a:rPr>
              <a:t>https://elite-netflix.fandom.com/wiki/Carla_Ros%C3%B3n_Caleruega?so=search&amp;file=Carla.jpg</a:t>
            </a:r>
            <a:endParaRPr lang="de-DE" sz="1600" dirty="0"/>
          </a:p>
          <a:p>
            <a:pPr marL="0" indent="0">
              <a:buNone/>
            </a:pPr>
            <a:r>
              <a:rPr lang="de-DE" sz="1600" dirty="0">
                <a:hlinkClick r:id="rId9">
                  <a:extLst>
                    <a:ext uri="{A12FA001-AC4F-418D-AE19-62706E023703}">
                      <ahyp:hlinkClr xmlns:ahyp="http://schemas.microsoft.com/office/drawing/2018/hyperlinkcolor" val="tx"/>
                    </a:ext>
                  </a:extLst>
                </a:hlinkClick>
              </a:rPr>
              <a:t>https://elite-netflix.fandom.com/wiki/Guzm%C3%A1n_Nunier_Osuna?so=search&amp;file=Guzman.jpg</a:t>
            </a:r>
            <a:endParaRPr lang="de-DE" sz="1600" dirty="0"/>
          </a:p>
          <a:p>
            <a:pPr marL="0" indent="0">
              <a:buNone/>
            </a:pPr>
            <a:r>
              <a:rPr lang="de-DE" sz="1600" dirty="0">
                <a:hlinkClick r:id="rId10">
                  <a:extLst>
                    <a:ext uri="{A12FA001-AC4F-418D-AE19-62706E023703}">
                      <ahyp:hlinkClr xmlns:ahyp="http://schemas.microsoft.com/office/drawing/2018/hyperlinkcolor" val="tx"/>
                    </a:ext>
                  </a:extLst>
                </a:hlinkClick>
              </a:rPr>
              <a:t>https://elite-netflix.fandom.com/wiki/Lucrecia_Montesinos_Hendrich?so=search&amp;file=Lu.jpg</a:t>
            </a:r>
            <a:endParaRPr lang="de-DE" sz="1600" dirty="0"/>
          </a:p>
          <a:p>
            <a:pPr marL="0" indent="0">
              <a:buNone/>
            </a:pPr>
            <a:r>
              <a:rPr lang="de-DE" sz="1600" dirty="0">
                <a:hlinkClick r:id="rId11">
                  <a:extLst>
                    <a:ext uri="{A12FA001-AC4F-418D-AE19-62706E023703}">
                      <ahyp:hlinkClr xmlns:ahyp="http://schemas.microsoft.com/office/drawing/2018/hyperlinkcolor" val="tx"/>
                    </a:ext>
                  </a:extLst>
                </a:hlinkClick>
              </a:rPr>
              <a:t>https://elite-netflix.fandom.com/wiki/Nadia_Shanaa?so=search&amp;file=Nadia.jpg</a:t>
            </a:r>
            <a:endParaRPr lang="de-DE" sz="1600" dirty="0"/>
          </a:p>
          <a:p>
            <a:pPr marL="0" indent="0">
              <a:buNone/>
            </a:pPr>
            <a:r>
              <a:rPr lang="de-DE" sz="1600" dirty="0">
                <a:hlinkClick r:id="rId12">
                  <a:extLst>
                    <a:ext uri="{A12FA001-AC4F-418D-AE19-62706E023703}">
                      <ahyp:hlinkClr xmlns:ahyp="http://schemas.microsoft.com/office/drawing/2018/hyperlinkcolor" val="tx"/>
                    </a:ext>
                  </a:extLst>
                </a:hlinkClick>
              </a:rPr>
              <a:t>https://elite-netflix.fandom.com/wiki/Mart%C3%ADn?file=Mart%C3%ADn_S01E01.jpg</a:t>
            </a:r>
            <a:endParaRPr lang="de-DE" sz="1600" dirty="0"/>
          </a:p>
          <a:p>
            <a:pPr marL="0" indent="0">
              <a:buNone/>
            </a:pPr>
            <a:r>
              <a:rPr lang="de-DE" sz="1600" dirty="0">
                <a:hlinkClick r:id="rId13">
                  <a:extLst>
                    <a:ext uri="{A12FA001-AC4F-418D-AE19-62706E023703}">
                      <ahyp:hlinkClr xmlns:ahyp="http://schemas.microsoft.com/office/drawing/2018/hyperlinkcolor" val="tx"/>
                    </a:ext>
                  </a:extLst>
                </a:hlinkClick>
              </a:rPr>
              <a:t>https://elite-netflix.fandom.com/wiki/Azucena?file=Principal.jpg</a:t>
            </a:r>
            <a:endParaRPr lang="de-DE" sz="1600" dirty="0"/>
          </a:p>
        </p:txBody>
      </p:sp>
      <p:sp>
        <p:nvSpPr>
          <p:cNvPr id="4" name="Titel 1">
            <a:extLst>
              <a:ext uri="{FF2B5EF4-FFF2-40B4-BE49-F238E27FC236}">
                <a16:creationId xmlns:a16="http://schemas.microsoft.com/office/drawing/2014/main" id="{5B16F544-A9C9-6880-4531-4AC4FA98043E}"/>
              </a:ext>
            </a:extLst>
          </p:cNvPr>
          <p:cNvSpPr>
            <a:spLocks noGrp="1"/>
          </p:cNvSpPr>
          <p:nvPr>
            <p:ph type="title"/>
          </p:nvPr>
        </p:nvSpPr>
        <p:spPr>
          <a:xfrm>
            <a:off x="838200" y="280903"/>
            <a:ext cx="10515600" cy="1325563"/>
          </a:xfrm>
        </p:spPr>
        <p:txBody>
          <a:bodyPr>
            <a:normAutofit/>
          </a:bodyPr>
          <a:lstStyle/>
          <a:p>
            <a:pPr algn="ctr"/>
            <a:r>
              <a:rPr lang="de-DE" sz="3600" dirty="0"/>
              <a:t>10. Bildquellen</a:t>
            </a:r>
          </a:p>
        </p:txBody>
      </p:sp>
    </p:spTree>
    <p:extLst>
      <p:ext uri="{BB962C8B-B14F-4D97-AF65-F5344CB8AC3E}">
        <p14:creationId xmlns:p14="http://schemas.microsoft.com/office/powerpoint/2010/main" val="3703072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958526-4EA0-86E6-ACEE-4B3017A4F496}"/>
              </a:ext>
            </a:extLst>
          </p:cNvPr>
          <p:cNvSpPr>
            <a:spLocks noGrp="1"/>
          </p:cNvSpPr>
          <p:nvPr>
            <p:ph type="title"/>
          </p:nvPr>
        </p:nvSpPr>
        <p:spPr/>
        <p:txBody>
          <a:bodyPr/>
          <a:lstStyle/>
          <a:p>
            <a:r>
              <a:rPr lang="de-DE" dirty="0"/>
              <a:t>Gliederung</a:t>
            </a:r>
          </a:p>
        </p:txBody>
      </p:sp>
      <p:sp>
        <p:nvSpPr>
          <p:cNvPr id="3" name="Inhaltsplatzhalter 2">
            <a:extLst>
              <a:ext uri="{FF2B5EF4-FFF2-40B4-BE49-F238E27FC236}">
                <a16:creationId xmlns:a16="http://schemas.microsoft.com/office/drawing/2014/main" id="{F8190B18-16D4-356E-767A-BBCD69CB7715}"/>
              </a:ext>
            </a:extLst>
          </p:cNvPr>
          <p:cNvSpPr>
            <a:spLocks noGrp="1"/>
          </p:cNvSpPr>
          <p:nvPr>
            <p:ph idx="1"/>
          </p:nvPr>
        </p:nvSpPr>
        <p:spPr>
          <a:xfrm>
            <a:off x="838200" y="1690688"/>
            <a:ext cx="10848474" cy="4932947"/>
          </a:xfrm>
        </p:spPr>
        <p:txBody>
          <a:bodyPr>
            <a:normAutofit fontScale="77500" lnSpcReduction="20000"/>
          </a:bodyPr>
          <a:lstStyle/>
          <a:p>
            <a:pPr marL="514350" indent="-514350">
              <a:buAutoNum type="arabicPeriod"/>
            </a:pPr>
            <a:r>
              <a:rPr lang="de-DE" dirty="0"/>
              <a:t>Was ist epistemische Gewalt?</a:t>
            </a:r>
          </a:p>
          <a:p>
            <a:pPr marL="514350" indent="-514350">
              <a:buAutoNum type="arabicPeriod"/>
            </a:pPr>
            <a:r>
              <a:rPr lang="de-DE" dirty="0"/>
              <a:t>Wiederholung der Kategorien der Filmanalyse</a:t>
            </a:r>
          </a:p>
          <a:p>
            <a:pPr marL="514350" indent="-514350">
              <a:buAutoNum type="arabicPeriod"/>
            </a:pPr>
            <a:r>
              <a:rPr lang="de-DE" dirty="0"/>
              <a:t>Filmbeispiel 1: Harry Potter</a:t>
            </a:r>
          </a:p>
          <a:p>
            <a:pPr marL="514350" indent="-514350">
              <a:buAutoNum type="arabicPeriod"/>
            </a:pPr>
            <a:endParaRPr lang="de-DE" dirty="0"/>
          </a:p>
          <a:p>
            <a:pPr marL="514350" indent="-514350">
              <a:buAutoNum type="arabicPeriod"/>
            </a:pPr>
            <a:r>
              <a:rPr lang="de-DE" dirty="0"/>
              <a:t>Imperiale Didaktik</a:t>
            </a:r>
          </a:p>
          <a:p>
            <a:pPr marL="514350" indent="-514350">
              <a:buAutoNum type="arabicPeriod"/>
            </a:pPr>
            <a:r>
              <a:rPr lang="de-DE" dirty="0"/>
              <a:t>Wiederholung der Begriffe Rassismus, Klassismus, Sexismus</a:t>
            </a:r>
          </a:p>
          <a:p>
            <a:pPr marL="514350" indent="-514350">
              <a:buAutoNum type="arabicPeriod"/>
            </a:pPr>
            <a:r>
              <a:rPr lang="de-DE" dirty="0"/>
              <a:t>Filmbeispiel 2: Elite</a:t>
            </a:r>
          </a:p>
          <a:p>
            <a:pPr marL="514350" indent="-514350">
              <a:buAutoNum type="arabicPeriod"/>
            </a:pPr>
            <a:endParaRPr lang="de-DE" dirty="0"/>
          </a:p>
          <a:p>
            <a:pPr marL="514350" indent="-514350">
              <a:buAutoNum type="arabicPeriod"/>
            </a:pPr>
            <a:r>
              <a:rPr lang="de-DE" dirty="0"/>
              <a:t>Epistemische Gewalt in der Sozialen Arbeit</a:t>
            </a:r>
          </a:p>
          <a:p>
            <a:pPr marL="514350" indent="-514350">
              <a:buAutoNum type="arabicPeriod"/>
            </a:pPr>
            <a:r>
              <a:rPr lang="de-DE" dirty="0"/>
              <a:t>Filmbeispiel 3: Contra</a:t>
            </a:r>
          </a:p>
          <a:p>
            <a:pPr marL="514350" indent="-514350">
              <a:buAutoNum type="arabicPeriod"/>
            </a:pPr>
            <a:endParaRPr lang="de-DE" dirty="0"/>
          </a:p>
          <a:p>
            <a:pPr marL="514350" indent="-514350">
              <a:buAutoNum type="arabicPeriod"/>
            </a:pPr>
            <a:r>
              <a:rPr lang="de-DE" dirty="0"/>
              <a:t>Diskussion</a:t>
            </a:r>
          </a:p>
          <a:p>
            <a:pPr marL="514350" indent="-514350">
              <a:buAutoNum type="arabicPeriod"/>
            </a:pPr>
            <a:r>
              <a:rPr lang="de-DE" dirty="0"/>
              <a:t>Literaturverzeichnis &amp; Bildquellen</a:t>
            </a:r>
          </a:p>
        </p:txBody>
      </p:sp>
    </p:spTree>
    <p:extLst>
      <p:ext uri="{BB962C8B-B14F-4D97-AF65-F5344CB8AC3E}">
        <p14:creationId xmlns:p14="http://schemas.microsoft.com/office/powerpoint/2010/main" val="2846056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A263A9-1A20-1952-429A-63755406B880}"/>
              </a:ext>
            </a:extLst>
          </p:cNvPr>
          <p:cNvSpPr>
            <a:spLocks noGrp="1"/>
          </p:cNvSpPr>
          <p:nvPr>
            <p:ph type="title"/>
          </p:nvPr>
        </p:nvSpPr>
        <p:spPr>
          <a:xfrm>
            <a:off x="838200" y="448252"/>
            <a:ext cx="10515600" cy="1325563"/>
          </a:xfrm>
        </p:spPr>
        <p:txBody>
          <a:bodyPr>
            <a:normAutofit/>
          </a:bodyPr>
          <a:lstStyle/>
          <a:p>
            <a:r>
              <a:rPr lang="de-DE" sz="3600" dirty="0"/>
              <a:t>1. Epistemische Gewalt (Brunner, S. 274)</a:t>
            </a:r>
          </a:p>
        </p:txBody>
      </p:sp>
      <p:sp>
        <p:nvSpPr>
          <p:cNvPr id="4" name="Textfeld 3">
            <a:extLst>
              <a:ext uri="{FF2B5EF4-FFF2-40B4-BE49-F238E27FC236}">
                <a16:creationId xmlns:a16="http://schemas.microsoft.com/office/drawing/2014/main" id="{FBF77CC0-AA70-C3DC-D01C-B32C3BE3115E}"/>
              </a:ext>
            </a:extLst>
          </p:cNvPr>
          <p:cNvSpPr txBox="1"/>
          <p:nvPr/>
        </p:nvSpPr>
        <p:spPr>
          <a:xfrm>
            <a:off x="838200" y="1718830"/>
            <a:ext cx="10515600" cy="4524315"/>
          </a:xfrm>
          <a:prstGeom prst="rect">
            <a:avLst/>
          </a:prstGeom>
          <a:noFill/>
        </p:spPr>
        <p:txBody>
          <a:bodyPr wrap="square" rtlCol="0">
            <a:spAutoFit/>
          </a:bodyPr>
          <a:lstStyle/>
          <a:p>
            <a:r>
              <a:rPr lang="de-DE" sz="2400" kern="100" dirty="0">
                <a:effectLst/>
                <a:ea typeface="Times New Roman" panose="02020603050405020304" pitchFamily="18" charset="0"/>
                <a:cs typeface="Times New Roman" panose="02020603050405020304" pitchFamily="18" charset="0"/>
              </a:rPr>
              <a:t>„Epistemische Gewalt bezeichnet jenen Beitrag zu gewaltförmigen gesellschaftlichen Verhältnissen, die im Wissen selbst, in seiner Genese, Ausformung, Organisationsform und Wirkmächtigkeit angelegt sind. </a:t>
            </a:r>
          </a:p>
          <a:p>
            <a:endParaRPr lang="de-DE" sz="2400" kern="100" dirty="0">
              <a:ea typeface="Times New Roman" panose="02020603050405020304" pitchFamily="18" charset="0"/>
              <a:cs typeface="Times New Roman" panose="02020603050405020304" pitchFamily="18" charset="0"/>
            </a:endParaRPr>
          </a:p>
          <a:p>
            <a:r>
              <a:rPr lang="de-DE" sz="2400" kern="100" dirty="0">
                <a:effectLst/>
                <a:ea typeface="Times New Roman" panose="02020603050405020304" pitchFamily="18" charset="0"/>
                <a:cs typeface="Times New Roman" panose="02020603050405020304" pitchFamily="18" charset="0"/>
              </a:rPr>
              <a:t>Damit meine ich nicht jegliche sich auf der Ebene des Wissens manifestierende Erscheinungsform, die in einen Zusammenhang mit direkt erkennbaren Formen von Gewalt gestellt werden können. Epistemische Gewalt ist Möglichkeitsbedingung, Bestandteil und Produkt der kolonialen Moderne. (…) Aus diesem Grund liegt es nahe, epistemische Gewalt weder in eurozentrischer Gewohnheit zu abstrahieren noch den Begriff </a:t>
            </a:r>
            <a:r>
              <a:rPr lang="de-DE" sz="2400" kern="100" dirty="0" err="1">
                <a:effectLst/>
                <a:ea typeface="Times New Roman" panose="02020603050405020304" pitchFamily="18" charset="0"/>
                <a:cs typeface="Times New Roman" panose="02020603050405020304" pitchFamily="18" charset="0"/>
              </a:rPr>
              <a:t>für</a:t>
            </a:r>
            <a:r>
              <a:rPr lang="de-DE" sz="2400" kern="100" dirty="0">
                <a:effectLst/>
                <a:ea typeface="Times New Roman" panose="02020603050405020304" pitchFamily="18" charset="0"/>
                <a:cs typeface="Times New Roman" panose="02020603050405020304" pitchFamily="18" charset="0"/>
              </a:rPr>
              <a:t> jeglichen Zusammenhang von Wissen und Herrschaft in Zeit und Raum zu verallgemeinern.“ </a:t>
            </a:r>
            <a:endParaRPr lang="de-DE" sz="2000" dirty="0"/>
          </a:p>
        </p:txBody>
      </p:sp>
    </p:spTree>
    <p:extLst>
      <p:ext uri="{BB962C8B-B14F-4D97-AF65-F5344CB8AC3E}">
        <p14:creationId xmlns:p14="http://schemas.microsoft.com/office/powerpoint/2010/main" val="760182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E93549-C533-79FB-45A7-5BB992622026}"/>
              </a:ext>
            </a:extLst>
          </p:cNvPr>
          <p:cNvSpPr>
            <a:spLocks noGrp="1"/>
          </p:cNvSpPr>
          <p:nvPr>
            <p:ph type="title"/>
          </p:nvPr>
        </p:nvSpPr>
        <p:spPr>
          <a:xfrm>
            <a:off x="838200" y="365126"/>
            <a:ext cx="10515600" cy="1048038"/>
          </a:xfrm>
        </p:spPr>
        <p:txBody>
          <a:bodyPr>
            <a:normAutofit/>
          </a:bodyPr>
          <a:lstStyle/>
          <a:p>
            <a:r>
              <a:rPr lang="de-DE" sz="3600" dirty="0"/>
              <a:t>1. Epistemische Gewalt (Brunner, S. 106)</a:t>
            </a:r>
          </a:p>
        </p:txBody>
      </p:sp>
      <p:sp>
        <p:nvSpPr>
          <p:cNvPr id="4" name="Textfeld 3">
            <a:extLst>
              <a:ext uri="{FF2B5EF4-FFF2-40B4-BE49-F238E27FC236}">
                <a16:creationId xmlns:a16="http://schemas.microsoft.com/office/drawing/2014/main" id="{A14F89E0-E575-65AD-AC72-ED0A84B0BF18}"/>
              </a:ext>
            </a:extLst>
          </p:cNvPr>
          <p:cNvSpPr txBox="1"/>
          <p:nvPr/>
        </p:nvSpPr>
        <p:spPr>
          <a:xfrm>
            <a:off x="838201" y="1846301"/>
            <a:ext cx="10712116" cy="3785652"/>
          </a:xfrm>
          <a:prstGeom prst="rect">
            <a:avLst/>
          </a:prstGeom>
          <a:noFill/>
        </p:spPr>
        <p:txBody>
          <a:bodyPr wrap="square" rtlCol="0">
            <a:spAutoFit/>
          </a:bodyPr>
          <a:lstStyle/>
          <a:p>
            <a:pPr marL="342900" indent="-342900">
              <a:buFont typeface="Arial" panose="020B0604020202020204" pitchFamily="34" charset="0"/>
              <a:buChar char="•"/>
            </a:pPr>
            <a:r>
              <a:rPr lang="de-DE" sz="2400" kern="100" dirty="0" err="1">
                <a:effectLst/>
                <a:ea typeface="Times New Roman" panose="02020603050405020304" pitchFamily="18" charset="0"/>
                <a:cs typeface="Times New Roman" panose="02020603050405020304" pitchFamily="18" charset="0"/>
              </a:rPr>
              <a:t>Unterdrücken</a:t>
            </a:r>
            <a:r>
              <a:rPr lang="de-DE" sz="2400" kern="100" dirty="0">
                <a:effectLst/>
                <a:ea typeface="Times New Roman" panose="02020603050405020304" pitchFamily="18" charset="0"/>
                <a:cs typeface="Times New Roman" panose="02020603050405020304" pitchFamily="18" charset="0"/>
              </a:rPr>
              <a:t> von </a:t>
            </a:r>
            <a:r>
              <a:rPr lang="de-DE" sz="2400" kern="100" dirty="0" err="1">
                <a:effectLst/>
                <a:ea typeface="Times New Roman" panose="02020603050405020304" pitchFamily="18" charset="0"/>
                <a:cs typeface="Times New Roman" panose="02020603050405020304" pitchFamily="18" charset="0"/>
              </a:rPr>
              <a:t>Zeug_innenschaft</a:t>
            </a:r>
            <a:r>
              <a:rPr lang="de-DE" sz="2400" kern="100" dirty="0">
                <a:effectLst/>
                <a:ea typeface="Times New Roman" panose="02020603050405020304" pitchFamily="18" charset="0"/>
                <a:cs typeface="Times New Roman" panose="02020603050405020304" pitchFamily="18" charset="0"/>
              </a:rPr>
              <a:t>: der Umstand, vom </a:t>
            </a:r>
            <a:r>
              <a:rPr lang="de-DE" sz="2400" kern="100" dirty="0" err="1">
                <a:effectLst/>
                <a:ea typeface="Times New Roman" panose="02020603050405020304" pitchFamily="18" charset="0"/>
                <a:cs typeface="Times New Roman" panose="02020603050405020304" pitchFamily="18" charset="0"/>
              </a:rPr>
              <a:t>Gegenüber</a:t>
            </a:r>
            <a:r>
              <a:rPr lang="de-DE" sz="2400" kern="100" dirty="0">
                <a:effectLst/>
                <a:ea typeface="Times New Roman" panose="02020603050405020304" pitchFamily="18" charset="0"/>
                <a:cs typeface="Times New Roman" panose="02020603050405020304" pitchFamily="18" charset="0"/>
              </a:rPr>
              <a:t> nicht gehört, nicht verstanden, nicht einmal als wissendes Subjekt (an-)erkannt zu werden</a:t>
            </a:r>
          </a:p>
          <a:p>
            <a:pPr marL="342900" indent="-342900">
              <a:buFont typeface="Arial" panose="020B0604020202020204" pitchFamily="34" charset="0"/>
              <a:buChar char="•"/>
            </a:pPr>
            <a:r>
              <a:rPr lang="de-DE" sz="2400" kern="100" dirty="0">
                <a:effectLst/>
                <a:ea typeface="Times New Roman" panose="02020603050405020304" pitchFamily="18" charset="0"/>
                <a:cs typeface="Times New Roman" panose="02020603050405020304" pitchFamily="18" charset="0"/>
              </a:rPr>
              <a:t>Die Ignoranz der (nicht) Hörenden ist eine aktive Praxis des Nicht-Wissens beziehungsweise Nicht-wissen-Wollens, basierend auf Stereotypen </a:t>
            </a:r>
            <a:r>
              <a:rPr lang="de-DE" sz="2400" kern="100" dirty="0" err="1">
                <a:effectLst/>
                <a:ea typeface="Times New Roman" panose="02020603050405020304" pitchFamily="18" charset="0"/>
                <a:cs typeface="Times New Roman" panose="02020603050405020304" pitchFamily="18" charset="0"/>
              </a:rPr>
              <a:t>über</a:t>
            </a:r>
            <a:r>
              <a:rPr lang="de-DE" sz="2400" kern="100" dirty="0">
                <a:effectLst/>
                <a:ea typeface="Times New Roman" panose="02020603050405020304" pitchFamily="18" charset="0"/>
                <a:cs typeface="Times New Roman" panose="02020603050405020304" pitchFamily="18" charset="0"/>
              </a:rPr>
              <a:t> die Sprechenden, die tief in die Kolonialität von Macht und </a:t>
            </a:r>
            <a:r>
              <a:rPr lang="de-DE" sz="2400" kern="100" dirty="0">
                <a:ea typeface="Times New Roman" panose="02020603050405020304" pitchFamily="18" charset="0"/>
                <a:cs typeface="Times New Roman" panose="02020603050405020304" pitchFamily="18" charset="0"/>
              </a:rPr>
              <a:t>Wissen eingelassen sind </a:t>
            </a:r>
            <a:endParaRPr lang="de-DE" sz="2400" kern="100" dirty="0">
              <a:effectLst/>
              <a:ea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de-DE" sz="2400" kern="100" dirty="0">
                <a:effectLst/>
                <a:ea typeface="Times New Roman" panose="02020603050405020304" pitchFamily="18" charset="0"/>
                <a:cs typeface="Times New Roman" panose="02020603050405020304" pitchFamily="18" charset="0"/>
              </a:rPr>
              <a:t>Das vorhandene Wissen der Sprechenden wird im Zuge exogenen Verstummens zu nicht-intelligiblem Wissen gemacht und damit massiv entwertet und aktiv ignoriert, weil in die Position der Inexistenz gedrängt</a:t>
            </a:r>
          </a:p>
        </p:txBody>
      </p:sp>
    </p:spTree>
    <p:extLst>
      <p:ext uri="{BB962C8B-B14F-4D97-AF65-F5344CB8AC3E}">
        <p14:creationId xmlns:p14="http://schemas.microsoft.com/office/powerpoint/2010/main" val="1690042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702794-5D98-170D-3955-3E135D1F7C41}"/>
              </a:ext>
            </a:extLst>
          </p:cNvPr>
          <p:cNvSpPr>
            <a:spLocks noGrp="1"/>
          </p:cNvSpPr>
          <p:nvPr>
            <p:ph type="title"/>
          </p:nvPr>
        </p:nvSpPr>
        <p:spPr/>
        <p:txBody>
          <a:bodyPr>
            <a:normAutofit/>
          </a:bodyPr>
          <a:lstStyle/>
          <a:p>
            <a:r>
              <a:rPr lang="de-DE" sz="3600" dirty="0"/>
              <a:t>1. Epistemische Gewalt (Brunner, S. 106)</a:t>
            </a:r>
          </a:p>
        </p:txBody>
      </p:sp>
      <p:sp>
        <p:nvSpPr>
          <p:cNvPr id="3" name="Textfeld 2">
            <a:extLst>
              <a:ext uri="{FF2B5EF4-FFF2-40B4-BE49-F238E27FC236}">
                <a16:creationId xmlns:a16="http://schemas.microsoft.com/office/drawing/2014/main" id="{95CF9576-8F0D-D66C-51A9-B824231290C1}"/>
              </a:ext>
            </a:extLst>
          </p:cNvPr>
          <p:cNvSpPr txBox="1"/>
          <p:nvPr/>
        </p:nvSpPr>
        <p:spPr>
          <a:xfrm>
            <a:off x="838199" y="2090172"/>
            <a:ext cx="10663989" cy="3046988"/>
          </a:xfrm>
          <a:prstGeom prst="rect">
            <a:avLst/>
          </a:prstGeom>
          <a:noFill/>
        </p:spPr>
        <p:txBody>
          <a:bodyPr wrap="square" rtlCol="0">
            <a:spAutoFit/>
          </a:bodyPr>
          <a:lstStyle/>
          <a:p>
            <a:pPr marL="342900" indent="-342900">
              <a:buFont typeface="Arial" panose="020B0604020202020204" pitchFamily="34" charset="0"/>
              <a:buChar char="•"/>
            </a:pPr>
            <a:r>
              <a:rPr lang="de-DE" sz="2400" kern="100" dirty="0">
                <a:effectLst/>
                <a:ea typeface="Times New Roman" panose="02020603050405020304" pitchFamily="18" charset="0"/>
                <a:cs typeface="Times New Roman" panose="02020603050405020304" pitchFamily="18" charset="0"/>
              </a:rPr>
              <a:t>Ungerechtigkeit der </a:t>
            </a:r>
            <a:r>
              <a:rPr lang="de-DE" sz="2400" kern="100" dirty="0" err="1">
                <a:effectLst/>
                <a:ea typeface="Times New Roman" panose="02020603050405020304" pitchFamily="18" charset="0"/>
                <a:cs typeface="Times New Roman" panose="02020603050405020304" pitchFamily="18" charset="0"/>
              </a:rPr>
              <a:t>Zeug_innenschaft</a:t>
            </a:r>
            <a:r>
              <a:rPr lang="de-DE" sz="2400" kern="100" dirty="0">
                <a:effectLst/>
                <a:ea typeface="Times New Roman" panose="02020603050405020304" pitchFamily="18" charset="0"/>
                <a:cs typeface="Times New Roman" panose="02020603050405020304" pitchFamily="18" charset="0"/>
              </a:rPr>
              <a:t>: ein Vorurteil </a:t>
            </a:r>
            <a:r>
              <a:rPr lang="de-DE" sz="2400" kern="100" dirty="0" err="1">
                <a:effectLst/>
                <a:ea typeface="Times New Roman" panose="02020603050405020304" pitchFamily="18" charset="0"/>
                <a:cs typeface="Times New Roman" panose="02020603050405020304" pitchFamily="18" charset="0"/>
              </a:rPr>
              <a:t>führt</a:t>
            </a:r>
            <a:r>
              <a:rPr lang="de-DE" sz="2400" kern="100" dirty="0">
                <a:effectLst/>
                <a:ea typeface="Times New Roman" panose="02020603050405020304" pitchFamily="18" charset="0"/>
                <a:cs typeface="Times New Roman" panose="02020603050405020304" pitchFamily="18" charset="0"/>
              </a:rPr>
              <a:t> dazu, dass ein</a:t>
            </a:r>
            <a:r>
              <a:rPr lang="de-DE" sz="2400" kern="100" dirty="0">
                <a:ea typeface="Times New Roman" panose="02020603050405020304" pitchFamily="18" charset="0"/>
                <a:cs typeface="Times New Roman" panose="02020603050405020304" pitchFamily="18" charset="0"/>
              </a:rPr>
              <a:t> </a:t>
            </a:r>
            <a:r>
              <a:rPr lang="de-DE" sz="2400" kern="100" dirty="0">
                <a:effectLst/>
                <a:ea typeface="Times New Roman" panose="02020603050405020304" pitchFamily="18" charset="0"/>
                <a:cs typeface="Times New Roman" panose="02020603050405020304" pitchFamily="18" charset="0"/>
              </a:rPr>
              <a:t>Zuhörer</a:t>
            </a:r>
            <a:r>
              <a:rPr lang="de-DE" sz="2400" kern="100" dirty="0">
                <a:ea typeface="Times New Roman" panose="02020603050405020304" pitchFamily="18" charset="0"/>
                <a:cs typeface="Times New Roman" panose="02020603050405020304" pitchFamily="18" charset="0"/>
              </a:rPr>
              <a:t> </a:t>
            </a:r>
            <a:r>
              <a:rPr lang="de-DE" sz="2400" kern="100" dirty="0">
                <a:effectLst/>
                <a:ea typeface="Times New Roman" panose="02020603050405020304" pitchFamily="18" charset="0"/>
                <a:cs typeface="Times New Roman" panose="02020603050405020304" pitchFamily="18" charset="0"/>
              </a:rPr>
              <a:t>die Aussage eines Sprechers entwertet, wenn die </a:t>
            </a:r>
            <a:r>
              <a:rPr lang="de-DE" sz="2400" kern="100" dirty="0" err="1">
                <a:effectLst/>
                <a:ea typeface="Times New Roman" panose="02020603050405020304" pitchFamily="18" charset="0"/>
                <a:cs typeface="Times New Roman" panose="02020603050405020304" pitchFamily="18" charset="0"/>
              </a:rPr>
              <a:t>Glaubwürdigkeit</a:t>
            </a:r>
            <a:r>
              <a:rPr lang="de-DE" sz="2400" kern="100" dirty="0">
                <a:effectLst/>
                <a:ea typeface="Times New Roman" panose="02020603050405020304" pitchFamily="18" charset="0"/>
                <a:cs typeface="Times New Roman" panose="02020603050405020304" pitchFamily="18" charset="0"/>
              </a:rPr>
              <a:t> des</a:t>
            </a:r>
            <a:r>
              <a:rPr lang="de-DE" sz="2400" kern="100" dirty="0">
                <a:ea typeface="Times New Roman" panose="02020603050405020304" pitchFamily="18" charset="0"/>
                <a:cs typeface="Times New Roman" panose="02020603050405020304" pitchFamily="18" charset="0"/>
              </a:rPr>
              <a:t> </a:t>
            </a:r>
            <a:r>
              <a:rPr lang="de-DE" sz="2400" kern="100" dirty="0">
                <a:effectLst/>
                <a:ea typeface="Times New Roman" panose="02020603050405020304" pitchFamily="18" charset="0"/>
                <a:cs typeface="Times New Roman" panose="02020603050405020304" pitchFamily="18" charset="0"/>
              </a:rPr>
              <a:t>Einen durch die Vorurteile des</a:t>
            </a:r>
            <a:r>
              <a:rPr lang="de-DE" sz="2400" kern="100" dirty="0">
                <a:ea typeface="Times New Roman" panose="02020603050405020304" pitchFamily="18" charset="0"/>
                <a:cs typeface="Times New Roman" panose="02020603050405020304" pitchFamily="18" charset="0"/>
              </a:rPr>
              <a:t> </a:t>
            </a:r>
            <a:r>
              <a:rPr lang="de-DE" sz="2400" kern="100" dirty="0">
                <a:effectLst/>
                <a:ea typeface="Times New Roman" panose="02020603050405020304" pitchFamily="18" charset="0"/>
                <a:cs typeface="Times New Roman" panose="02020603050405020304" pitchFamily="18" charset="0"/>
              </a:rPr>
              <a:t>Anderen reduziert wird oder wenn er</a:t>
            </a:r>
            <a:r>
              <a:rPr lang="de-DE" sz="2400" kern="100" dirty="0">
                <a:ea typeface="Times New Roman" panose="02020603050405020304" pitchFamily="18" charset="0"/>
                <a:cs typeface="Times New Roman" panose="02020603050405020304" pitchFamily="18" charset="0"/>
              </a:rPr>
              <a:t> </a:t>
            </a:r>
            <a:r>
              <a:rPr lang="de-DE" sz="2400" kern="100" dirty="0">
                <a:effectLst/>
                <a:ea typeface="Times New Roman" panose="02020603050405020304" pitchFamily="18" charset="0"/>
                <a:cs typeface="Times New Roman" panose="02020603050405020304" pitchFamily="18" charset="0"/>
              </a:rPr>
              <a:t>nicht in gleichem Maße als Wissenssubjekt anerkannt wird wie andere Menschen</a:t>
            </a:r>
          </a:p>
          <a:p>
            <a:pPr marL="342900" indent="-342900">
              <a:buFont typeface="Arial" panose="020B0604020202020204" pitchFamily="34" charset="0"/>
              <a:buChar char="•"/>
            </a:pPr>
            <a:endParaRPr lang="de-DE" sz="2400" kern="100" dirty="0">
              <a:effectLst/>
              <a:ea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de-DE" sz="2400" kern="100" dirty="0">
                <a:effectLst/>
                <a:ea typeface="Times New Roman" panose="02020603050405020304" pitchFamily="18" charset="0"/>
                <a:cs typeface="Times New Roman" panose="02020603050405020304" pitchFamily="18" charset="0"/>
              </a:rPr>
              <a:t>Beispiel: ein Polizist glaubt den Aussagen einer Schwarzen Person weniger als denen einer Weißen Person</a:t>
            </a:r>
          </a:p>
        </p:txBody>
      </p:sp>
    </p:spTree>
    <p:extLst>
      <p:ext uri="{BB962C8B-B14F-4D97-AF65-F5344CB8AC3E}">
        <p14:creationId xmlns:p14="http://schemas.microsoft.com/office/powerpoint/2010/main" val="409157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0E5563-B2B3-832E-31B2-E164FF67F8E6}"/>
              </a:ext>
            </a:extLst>
          </p:cNvPr>
          <p:cNvSpPr>
            <a:spLocks noGrp="1"/>
          </p:cNvSpPr>
          <p:nvPr>
            <p:ph type="title"/>
          </p:nvPr>
        </p:nvSpPr>
        <p:spPr/>
        <p:txBody>
          <a:bodyPr>
            <a:normAutofit/>
          </a:bodyPr>
          <a:lstStyle/>
          <a:p>
            <a:pPr algn="ctr"/>
            <a:r>
              <a:rPr lang="de-DE" sz="4000" dirty="0"/>
              <a:t>2. Filmanalyse</a:t>
            </a:r>
          </a:p>
        </p:txBody>
      </p:sp>
      <p:sp>
        <p:nvSpPr>
          <p:cNvPr id="4" name="Textfeld 3">
            <a:extLst>
              <a:ext uri="{FF2B5EF4-FFF2-40B4-BE49-F238E27FC236}">
                <a16:creationId xmlns:a16="http://schemas.microsoft.com/office/drawing/2014/main" id="{EE25E7E6-0967-2A80-AE74-7585D8EE54AC}"/>
              </a:ext>
            </a:extLst>
          </p:cNvPr>
          <p:cNvSpPr txBox="1"/>
          <p:nvPr/>
        </p:nvSpPr>
        <p:spPr>
          <a:xfrm>
            <a:off x="838200" y="2091296"/>
            <a:ext cx="10515600" cy="2246769"/>
          </a:xfrm>
          <a:prstGeom prst="rect">
            <a:avLst/>
          </a:prstGeom>
          <a:noFill/>
        </p:spPr>
        <p:txBody>
          <a:bodyPr wrap="square" rtlCol="0">
            <a:spAutoFit/>
          </a:bodyPr>
          <a:lstStyle/>
          <a:p>
            <a:r>
              <a:rPr lang="de-DE" sz="2800" dirty="0"/>
              <a:t>1	Einstellungsgrößen, Kameraperspektiven, Montage</a:t>
            </a:r>
          </a:p>
          <a:p>
            <a:endParaRPr lang="de-DE" sz="2800" dirty="0"/>
          </a:p>
          <a:p>
            <a:r>
              <a:rPr lang="de-DE" sz="2800" dirty="0"/>
              <a:t>2	Beleuchtung, Farbgestaltung, Stimmung</a:t>
            </a:r>
          </a:p>
          <a:p>
            <a:endParaRPr lang="de-DE" sz="2800" dirty="0"/>
          </a:p>
          <a:p>
            <a:r>
              <a:rPr lang="de-DE" sz="2800" dirty="0"/>
              <a:t>3	Geräusche und Musik</a:t>
            </a:r>
          </a:p>
        </p:txBody>
      </p:sp>
      <p:sp>
        <p:nvSpPr>
          <p:cNvPr id="5" name="Textfeld 4">
            <a:extLst>
              <a:ext uri="{FF2B5EF4-FFF2-40B4-BE49-F238E27FC236}">
                <a16:creationId xmlns:a16="http://schemas.microsoft.com/office/drawing/2014/main" id="{92980B84-F68B-4B41-E6C6-D9A2D996FA0D}"/>
              </a:ext>
            </a:extLst>
          </p:cNvPr>
          <p:cNvSpPr txBox="1"/>
          <p:nvPr/>
        </p:nvSpPr>
        <p:spPr>
          <a:xfrm>
            <a:off x="838200" y="5827663"/>
            <a:ext cx="10180018" cy="461665"/>
          </a:xfrm>
          <a:prstGeom prst="rect">
            <a:avLst/>
          </a:prstGeom>
          <a:noFill/>
        </p:spPr>
        <p:txBody>
          <a:bodyPr wrap="square" rtlCol="0">
            <a:spAutoFit/>
          </a:bodyPr>
          <a:lstStyle/>
          <a:p>
            <a:r>
              <a:rPr lang="de-DE" sz="2400" dirty="0"/>
              <a:t>Opal: „Filmsprache Überblick“, in: Literaturaufträge 1. Sitzung, S.101-104</a:t>
            </a:r>
          </a:p>
        </p:txBody>
      </p:sp>
    </p:spTree>
    <p:extLst>
      <p:ext uri="{BB962C8B-B14F-4D97-AF65-F5344CB8AC3E}">
        <p14:creationId xmlns:p14="http://schemas.microsoft.com/office/powerpoint/2010/main" val="352454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869C9B-6942-B5A4-204C-FFDF4F3070EB}"/>
              </a:ext>
            </a:extLst>
          </p:cNvPr>
          <p:cNvSpPr>
            <a:spLocks noGrp="1"/>
          </p:cNvSpPr>
          <p:nvPr>
            <p:ph type="title"/>
          </p:nvPr>
        </p:nvSpPr>
        <p:spPr/>
        <p:txBody>
          <a:bodyPr>
            <a:normAutofit/>
          </a:bodyPr>
          <a:lstStyle/>
          <a:p>
            <a:pPr algn="ctr"/>
            <a:r>
              <a:rPr lang="de-DE" sz="3600" dirty="0"/>
              <a:t>3. Filmbeispiel: Harry Potter</a:t>
            </a:r>
          </a:p>
        </p:txBody>
      </p:sp>
      <p:sp>
        <p:nvSpPr>
          <p:cNvPr id="3" name="Textfeld 2">
            <a:extLst>
              <a:ext uri="{FF2B5EF4-FFF2-40B4-BE49-F238E27FC236}">
                <a16:creationId xmlns:a16="http://schemas.microsoft.com/office/drawing/2014/main" id="{C3F9E7FF-F49F-3033-13E5-C22525FFD06D}"/>
              </a:ext>
            </a:extLst>
          </p:cNvPr>
          <p:cNvSpPr txBox="1"/>
          <p:nvPr/>
        </p:nvSpPr>
        <p:spPr>
          <a:xfrm>
            <a:off x="637673" y="1690688"/>
            <a:ext cx="11333748" cy="4708981"/>
          </a:xfrm>
          <a:prstGeom prst="rect">
            <a:avLst/>
          </a:prstGeom>
          <a:noFill/>
        </p:spPr>
        <p:txBody>
          <a:bodyPr wrap="square" rtlCol="0">
            <a:spAutoFit/>
          </a:bodyPr>
          <a:lstStyle/>
          <a:p>
            <a:r>
              <a:rPr lang="de-DE" sz="2000" b="1" dirty="0">
                <a:solidFill>
                  <a:schemeClr val="accent2">
                    <a:lumMod val="60000"/>
                    <a:lumOff val="40000"/>
                  </a:schemeClr>
                </a:solidFill>
              </a:rPr>
              <a:t>Harry Potter und der Stein der Weisen (Teil 1, 2001)</a:t>
            </a:r>
          </a:p>
          <a:p>
            <a:endParaRPr lang="de-DE" sz="2000" b="1" dirty="0"/>
          </a:p>
          <a:p>
            <a:r>
              <a:rPr lang="de-DE" sz="2000" dirty="0"/>
              <a:t>Regie: Chris Columbus</a:t>
            </a:r>
          </a:p>
          <a:p>
            <a:r>
              <a:rPr lang="de-DE" sz="2000" dirty="0"/>
              <a:t>Kontext: Harry hat erfahren, dass er ein Zauberer ist und besucht nun die Zauberschule </a:t>
            </a:r>
            <a:r>
              <a:rPr lang="de-DE" sz="2000" dirty="0" err="1"/>
              <a:t>Hogwarts</a:t>
            </a:r>
            <a:r>
              <a:rPr lang="de-DE" sz="2000" dirty="0"/>
              <a:t>. Es ist für ihn und seine Mitschüler die erste Unterrichtsstunde im Fach „Zaubertränke“. </a:t>
            </a:r>
          </a:p>
          <a:p>
            <a:endParaRPr lang="de-DE" sz="2000" dirty="0"/>
          </a:p>
          <a:p>
            <a:r>
              <a:rPr lang="de-DE" sz="2000" u="sng" kern="100" dirty="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https://www.youtube.com/watch?v=hMIN4wmHuiA</a:t>
            </a:r>
            <a:r>
              <a:rPr lang="de-DE" sz="2000" kern="100" dirty="0">
                <a:ea typeface="Times New Roman" panose="02020603050405020304" pitchFamily="18" charset="0"/>
                <a:cs typeface="Times New Roman" panose="02020603050405020304" pitchFamily="18" charset="0"/>
              </a:rPr>
              <a:t> </a:t>
            </a:r>
            <a:endParaRPr lang="de-DE" sz="2000" dirty="0"/>
          </a:p>
          <a:p>
            <a:endParaRPr lang="de-DE" sz="2000" dirty="0"/>
          </a:p>
          <a:p>
            <a:r>
              <a:rPr lang="de-DE" sz="2000" b="1" dirty="0">
                <a:solidFill>
                  <a:schemeClr val="accent2">
                    <a:lumMod val="60000"/>
                    <a:lumOff val="40000"/>
                  </a:schemeClr>
                </a:solidFill>
              </a:rPr>
              <a:t>Harry Potter und der Gefangene von Askaban (Teil 3, 2004)</a:t>
            </a:r>
          </a:p>
          <a:p>
            <a:endParaRPr lang="de-DE" sz="2000" dirty="0"/>
          </a:p>
          <a:p>
            <a:r>
              <a:rPr lang="de-DE" sz="2000" dirty="0"/>
              <a:t>Regie: Alfonso Cuarón</a:t>
            </a:r>
          </a:p>
          <a:p>
            <a:r>
              <a:rPr lang="de-DE" sz="2000" dirty="0"/>
              <a:t>Kontext: Es ist das dritte Schuljahr, Harry und seine Mitschüler sitzen im Klassenzimmer und warten auf Prof. Lupin, den Lehrer des Faches „Verteidigung gegen die dunklen Künste“.</a:t>
            </a:r>
          </a:p>
          <a:p>
            <a:endParaRPr lang="de-DE" sz="2000" dirty="0"/>
          </a:p>
          <a:p>
            <a:r>
              <a:rPr lang="de-DE" sz="2000" u="sng" kern="100" dirty="0">
                <a:effectLst/>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https://www.youtube.com/watch?v=PnOyBLT07R8</a:t>
            </a:r>
            <a:r>
              <a:rPr lang="de-DE" sz="2000" kern="100" dirty="0">
                <a:effectLst/>
                <a:ea typeface="Times New Roman" panose="02020603050405020304" pitchFamily="18" charset="0"/>
                <a:cs typeface="Times New Roman" panose="02020603050405020304" pitchFamily="18" charset="0"/>
              </a:rPr>
              <a:t> </a:t>
            </a:r>
            <a:r>
              <a:rPr lang="de-DE" sz="2000" dirty="0"/>
              <a:t> </a:t>
            </a:r>
          </a:p>
        </p:txBody>
      </p:sp>
    </p:spTree>
    <p:extLst>
      <p:ext uri="{BB962C8B-B14F-4D97-AF65-F5344CB8AC3E}">
        <p14:creationId xmlns:p14="http://schemas.microsoft.com/office/powerpoint/2010/main" val="52395845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eorgia">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2397</Words>
  <Application>Microsoft Office PowerPoint</Application>
  <PresentationFormat>Breitbild</PresentationFormat>
  <Paragraphs>456</Paragraphs>
  <Slides>33</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33</vt:i4>
      </vt:variant>
    </vt:vector>
  </HeadingPairs>
  <TitlesOfParts>
    <vt:vector size="40" baseType="lpstr">
      <vt:lpstr>Arial</vt:lpstr>
      <vt:lpstr>Calibri</vt:lpstr>
      <vt:lpstr>Georgia</vt:lpstr>
      <vt:lpstr>Symbol</vt:lpstr>
      <vt:lpstr>Times New Roman</vt:lpstr>
      <vt:lpstr>Wingdings</vt:lpstr>
      <vt:lpstr>Office</vt:lpstr>
      <vt:lpstr>Epistemische Gewalt  Zaubertrankkunde &amp; Chuninprüfungen Mediale Vorstellungen von Schule</vt:lpstr>
      <vt:lpstr>Episteme und Gewalt – Eure Assoziationen</vt:lpstr>
      <vt:lpstr>PowerPoint-Präsentation</vt:lpstr>
      <vt:lpstr>Gliederung</vt:lpstr>
      <vt:lpstr>1. Epistemische Gewalt (Brunner, S. 274)</vt:lpstr>
      <vt:lpstr>1. Epistemische Gewalt (Brunner, S. 106)</vt:lpstr>
      <vt:lpstr>1. Epistemische Gewalt (Brunner, S. 106)</vt:lpstr>
      <vt:lpstr>2. Filmanalyse</vt:lpstr>
      <vt:lpstr>3. Filmbeispiel: Harry Potter</vt:lpstr>
      <vt:lpstr>PowerPoint-Präsentation</vt:lpstr>
      <vt:lpstr>Harry Potter und der Stein der Weisen</vt:lpstr>
      <vt:lpstr>Harry Potter und der Gefangene von Askaban</vt:lpstr>
      <vt:lpstr>PowerPoint-Präsentation</vt:lpstr>
      <vt:lpstr>PowerPoint-Präsentation</vt:lpstr>
      <vt:lpstr>PowerPoint-Präsentation</vt:lpstr>
      <vt:lpstr>PowerPoint-Präsentation</vt:lpstr>
      <vt:lpstr>PowerPoint-Präsentation</vt:lpstr>
      <vt:lpstr>5. Arbeitsauftrag</vt:lpstr>
      <vt:lpstr>PowerPoint-Präsentation</vt:lpstr>
      <vt:lpstr>6. Filmbeispiel 2: Élite</vt:lpstr>
      <vt:lpstr>Figuren</vt:lpstr>
      <vt:lpstr>Figuren</vt:lpstr>
      <vt:lpstr>Diskussionsfragen Szene 1 „Englischunterricht“</vt:lpstr>
      <vt:lpstr>Figuren</vt:lpstr>
      <vt:lpstr>Diskussionsfragen Szene 2 „Schulleitungsgespräch“</vt:lpstr>
      <vt:lpstr>7. Epistemische Gewalt in der Sozialen Arbeit (vgl. Grill)</vt:lpstr>
      <vt:lpstr>Wie kann man epistemische Gewalt reduzieren? (vgl. Grill)</vt:lpstr>
      <vt:lpstr>8. Filmbeispiel 3: Contra</vt:lpstr>
      <vt:lpstr>Contra, Szene 1</vt:lpstr>
      <vt:lpstr>Contra, Szene 2</vt:lpstr>
      <vt:lpstr>9. Diskussion</vt:lpstr>
      <vt:lpstr>10. Literaturverzeichnis</vt:lpstr>
      <vt:lpstr>10. Bildquellen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Epistemische Gewalt  Zaubertrankkunde &amp; Chuninprüfung – Mediale Vorstellungen von Schule</dc:title>
  <dc:creator>Tina Herrmann</dc:creator>
  <cp:lastModifiedBy>Chiara Poppe</cp:lastModifiedBy>
  <cp:revision>39</cp:revision>
  <dcterms:created xsi:type="dcterms:W3CDTF">2024-01-02T19:22:54Z</dcterms:created>
  <dcterms:modified xsi:type="dcterms:W3CDTF">2024-01-11T11:41:51Z</dcterms:modified>
</cp:coreProperties>
</file>