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/>
    <p:restoredTop sz="79884"/>
  </p:normalViewPr>
  <p:slideViewPr>
    <p:cSldViewPr snapToGrid="0" snapToObjects="1">
      <p:cViewPr varScale="1">
        <p:scale>
          <a:sx n="128" d="100"/>
          <a:sy n="128" d="100"/>
        </p:scale>
        <p:origin x="37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F12BF-7576-8745-8983-79E742BB6565}" type="datetimeFigureOut">
              <a:rPr lang="en-US" smtClean="0"/>
              <a:t>4/11/24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E0EC7-3275-EB4C-AC00-69F65C6BF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51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1200" b="1" dirty="0"/>
              <a:t>Introduction/Motivation: </a:t>
            </a:r>
            <a:r>
              <a:rPr lang="en-US" sz="1200" b="1" i="1" dirty="0"/>
              <a:t>What is the topic and why is this interesting? Historical context?</a:t>
            </a:r>
          </a:p>
          <a:p>
            <a:pPr>
              <a:lnSpc>
                <a:spcPct val="150000"/>
              </a:lnSpc>
            </a:pPr>
            <a:r>
              <a:rPr lang="en-US" sz="1200" b="1" dirty="0"/>
              <a:t>Experimental Method: </a:t>
            </a:r>
            <a:r>
              <a:rPr lang="en-US" sz="1200" b="1" i="1" dirty="0"/>
              <a:t>Basic principle, Challenges</a:t>
            </a:r>
          </a:p>
          <a:p>
            <a:pPr>
              <a:lnSpc>
                <a:spcPct val="150000"/>
              </a:lnSpc>
            </a:pPr>
            <a:r>
              <a:rPr lang="en-US" sz="1200" b="1" dirty="0"/>
              <a:t>Discussion of literature results: </a:t>
            </a:r>
            <a:r>
              <a:rPr lang="en-US" sz="1200" b="1" i="1" dirty="0"/>
              <a:t>Introduction of specific material classes, Results of experiments under strain etc.</a:t>
            </a:r>
          </a:p>
          <a:p>
            <a:pPr>
              <a:lnSpc>
                <a:spcPct val="150000"/>
              </a:lnSpc>
            </a:pPr>
            <a:r>
              <a:rPr lang="en-US" sz="1200" b="1" dirty="0"/>
              <a:t>Summary and Outlook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7E0EC7-3275-EB4C-AC00-69F65C6BF0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34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3A24F-1326-4744-B8B8-EE126EED75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D0D696-0824-9341-ACD2-7A7E790C5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6A81A-4375-7B4E-8A8A-54EA1EC01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5A022502-606F-AC43-B07A-3E417929FF36}" type="datetime1">
              <a:rPr lang="de-DE" smtClean="0"/>
              <a:t>11.04.24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B4AFF-F252-0D49-88C6-FA2BE3520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437CF-34F4-AD45-A757-E27209265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A78CA82F-E13C-4947-A792-D7E300A7CBF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Gerade Verbindung 4">
            <a:extLst>
              <a:ext uri="{FF2B5EF4-FFF2-40B4-BE49-F238E27FC236}">
                <a16:creationId xmlns:a16="http://schemas.microsoft.com/office/drawing/2014/main" id="{EB0D4EB7-C9E9-7143-BCEE-0BC00B54E12A}"/>
              </a:ext>
            </a:extLst>
          </p:cNvPr>
          <p:cNvCxnSpPr>
            <a:cxnSpLocks/>
          </p:cNvCxnSpPr>
          <p:nvPr userDrawn="1"/>
        </p:nvCxnSpPr>
        <p:spPr>
          <a:xfrm>
            <a:off x="0" y="750376"/>
            <a:ext cx="12192000" cy="0"/>
          </a:xfrm>
          <a:prstGeom prst="line">
            <a:avLst/>
          </a:prstGeom>
          <a:ln w="38100" cmpd="sng">
            <a:gradFill flip="none" rotWithShape="1">
              <a:gsLst>
                <a:gs pos="0">
                  <a:schemeClr val="accent1"/>
                </a:gs>
                <a:gs pos="100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687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9BEA1-A10B-6A43-814A-AC0206225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A583D7-F1B7-7C4B-963A-A0115730B8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21490-2A8D-294A-997D-FB9541111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C43A-0126-7648-9210-3448A2E7F578}" type="datetime1">
              <a:rPr lang="de-DE" smtClean="0"/>
              <a:t>11.04.24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8434E-1AC8-DE40-9AF4-AD8562A97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D7722-DF25-3142-9563-0C4140B00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A82F-E13C-4947-A792-D7E300A7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11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E3FA63-3BFB-6A4F-9DDB-A32658815A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C0E1E-3A90-B949-A293-F5F5FDC3F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A6DEC-7057-DD48-845A-1E2ADFC24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35288-D6B7-5F4D-8775-E5B7468D21C9}" type="datetime1">
              <a:rPr lang="de-DE" smtClean="0"/>
              <a:t>11.04.24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11FDD-256B-694C-B905-DFB8C7F67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E42B3-FF65-5D49-9D87-0182B2877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A82F-E13C-4947-A792-D7E300A7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54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FDBB-F2DC-344C-A45F-1511C49FA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400" y="-224155"/>
            <a:ext cx="10515600" cy="1325563"/>
          </a:xfrm>
        </p:spPr>
        <p:txBody>
          <a:bodyPr/>
          <a:lstStyle>
            <a:lvl1pPr>
              <a:defRPr sz="36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9ADC6-AFF3-ED43-9386-C82D1262A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9525"/>
            <a:ext cx="10515600" cy="4937438"/>
          </a:xfrm>
        </p:spPr>
        <p:txBody>
          <a:bodyPr/>
          <a:lstStyle>
            <a:lvl1pPr>
              <a:defRPr sz="20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18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6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4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4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AB4AD-9043-954D-A543-2224F344B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5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8DAD6A5-D437-CA4D-B63A-88A38C083539}" type="datetime1">
              <a:rPr lang="de-DE" smtClean="0"/>
              <a:t>11.04.24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18F0BF-8799-034F-88D5-A5B786280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5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>
              <a:solidFill>
                <a:srgbClr val="00206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DFE6F-FED4-7B4D-926E-2CC0AC3F9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5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A78CA82F-E13C-4947-A792-D7E300A7CBF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Gerade Verbindung 4">
            <a:extLst>
              <a:ext uri="{FF2B5EF4-FFF2-40B4-BE49-F238E27FC236}">
                <a16:creationId xmlns:a16="http://schemas.microsoft.com/office/drawing/2014/main" id="{4F3A2D02-4FA2-C444-A86C-1BA4E8D46DD3}"/>
              </a:ext>
            </a:extLst>
          </p:cNvPr>
          <p:cNvCxnSpPr>
            <a:cxnSpLocks/>
          </p:cNvCxnSpPr>
          <p:nvPr userDrawn="1"/>
        </p:nvCxnSpPr>
        <p:spPr>
          <a:xfrm>
            <a:off x="0" y="750376"/>
            <a:ext cx="12192000" cy="0"/>
          </a:xfrm>
          <a:prstGeom prst="line">
            <a:avLst/>
          </a:prstGeom>
          <a:ln w="38100" cmpd="sng">
            <a:gradFill flip="none" rotWithShape="1">
              <a:gsLst>
                <a:gs pos="0">
                  <a:schemeClr val="accent1"/>
                </a:gs>
                <a:gs pos="100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72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F4796-DBC6-3E42-BAC3-AB82523CE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A25889-7BD4-B349-8ED0-60D971E07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68BA1-141A-F14E-AC3D-182E62274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6568-E5F7-EA44-98DF-D97E1BF17448}" type="datetime1">
              <a:rPr lang="de-DE" smtClean="0"/>
              <a:t>11.04.24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8180B-3635-6248-9C9C-5115816DF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5C18BE-C63A-3B40-92F5-E16B5E0A9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A82F-E13C-4947-A792-D7E300A7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22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9B7DB-A921-B746-AC10-BE166CE55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340A3-5289-7B41-89C1-ED70AD4562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EB7552-6EDC-4947-AF09-98624AF4C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E5199B-168B-594E-A0AC-3FB6ED4C6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0D60B-B9D3-5E4A-A482-288D84314431}" type="datetime1">
              <a:rPr lang="de-DE" smtClean="0"/>
              <a:t>11.04.24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DE020B-8047-B849-928E-30B088EB2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78F5F-C1E8-CA4A-9AED-4366AA0C5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A82F-E13C-4947-A792-D7E300A7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31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1BA95-19EB-624B-AD82-3D080AEBB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7FFD9-9AAA-5C46-B071-2B2AD3BB8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6A8EF3-C142-B141-A93F-E7659A6F08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DDD3-AE75-AE42-9C9D-6CEA5C978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5C4393-8398-9942-A0B0-A8EAECCA83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9071B8-32BA-FE44-93C3-4C39F17FC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59A5C-3F0B-D24E-A405-916BE827B771}" type="datetime1">
              <a:rPr lang="de-DE" smtClean="0"/>
              <a:t>11.04.24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2FBF35-D39D-E647-B9B2-356D83A0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AEC04F-10AA-004F-B648-1D3309C5D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A82F-E13C-4947-A792-D7E300A7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29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FE8B9-BCD9-844B-AB2C-78FBFAB19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52EF71-F7EE-F54F-81DA-82B2FD956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0AD9-E583-7C49-9360-2CFA62D260ED}" type="datetime1">
              <a:rPr lang="de-DE" smtClean="0"/>
              <a:t>11.04.24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D909E3-0492-7C4B-8172-1281233E7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60B553-9204-FD4D-B27C-78657D42B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A82F-E13C-4947-A792-D7E300A7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14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A7FC74-0C58-574E-8DD1-48B99FB55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5BB14-C51F-3B44-AE46-71EA23ABC8FB}" type="datetime1">
              <a:rPr lang="de-DE" smtClean="0"/>
              <a:t>11.04.24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576F3F-3663-0142-8D7F-FF2D6D3ED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580F8-DD0C-C64D-BAB5-F67975B77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A82F-E13C-4947-A792-D7E300A7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92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464C9-8DA5-B941-A896-0BC67ADC2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EA048-4D83-AD48-82B4-0E2D16D1B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32DEFB-886F-FE41-8756-A760CE88CB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8EE652-6131-8D47-B7C5-E6FD8F5D8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4771-B583-8D40-B55C-367E03F9A22B}" type="datetime1">
              <a:rPr lang="de-DE" smtClean="0"/>
              <a:t>11.04.24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3CB132-41A3-5E41-B224-22EC1F1F7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6F427E-445B-0249-B3EB-61C3E4238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A82F-E13C-4947-A792-D7E300A7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41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2F344-9CF0-B24E-8709-2DEBB2FD5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AA5956-2673-1B47-8AC6-7AAA777908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8984F5-00C9-2744-9E11-981A661E4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DB476C-37FA-004F-8C5A-063EF239C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7651-E77F-9B48-A8B5-2F6011353F55}" type="datetime1">
              <a:rPr lang="de-DE" smtClean="0"/>
              <a:t>11.04.24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B4719A-0B65-D149-9C5A-DDCE0D2F4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B58A84-28AD-0248-9865-4F977D3C4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A82F-E13C-4947-A792-D7E300A7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92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0EB52E-C3AE-6348-9DE4-55295F889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1D4B56-7D69-A34F-8E13-9549F90BE3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AD37F-2320-B54E-A4AA-AE040EC1E0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CEF03-FF5A-8F49-AC34-5FA684BAA824}" type="datetime1">
              <a:rPr lang="de-DE" smtClean="0"/>
              <a:t>11.04.24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6892A-6AAA-2542-8A94-3F9DED994E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65BCA-B815-5243-A5A0-23768C4D4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CA82F-E13C-4947-A792-D7E300A7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8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6EAF3-BB45-534C-99E8-18E6D790EF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267" y="1291023"/>
            <a:ext cx="10718800" cy="1629659"/>
          </a:xfrm>
        </p:spPr>
        <p:txBody>
          <a:bodyPr>
            <a:noAutofit/>
          </a:bodyPr>
          <a:lstStyle/>
          <a:p>
            <a:pPr algn="l"/>
            <a:r>
              <a:rPr lang="en-US" sz="4400" b="1" dirty="0"/>
              <a:t>Title of Presentation</a:t>
            </a:r>
            <a:br>
              <a:rPr lang="en-US" sz="4400" b="1" dirty="0"/>
            </a:br>
            <a:br>
              <a:rPr lang="en-US" sz="4400" b="1" dirty="0"/>
            </a:b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6DE9E1-06DF-E348-B62E-57D1940046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4513932"/>
            <a:ext cx="9144000" cy="537652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Name of Presenter</a:t>
            </a:r>
          </a:p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4808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8565B-4C92-0A45-B820-EE68C4F96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D89FB-8F14-DD42-8EF7-336A63911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13731"/>
            <a:ext cx="10515600" cy="49374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b="1" dirty="0"/>
              <a:t>Introduction/Motivation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Experimental Method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Discussion of literature results</a:t>
            </a:r>
            <a:endParaRPr lang="en-US" sz="2400" b="1" i="1" dirty="0"/>
          </a:p>
          <a:p>
            <a:pPr>
              <a:lnSpc>
                <a:spcPct val="150000"/>
              </a:lnSpc>
            </a:pPr>
            <a:r>
              <a:rPr lang="en-US" sz="2400" b="1" dirty="0"/>
              <a:t>Summary and Outlook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B587E8-C1CB-6173-CD97-8E1DDAABE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A82F-E13C-4947-A792-D7E300A7CBF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1A352F5-9092-1BB5-0004-22B6677EC0E7}"/>
              </a:ext>
            </a:extLst>
          </p:cNvPr>
          <p:cNvSpPr txBox="1"/>
          <p:nvPr/>
        </p:nvSpPr>
        <p:spPr>
          <a:xfrm>
            <a:off x="547635" y="1223787"/>
            <a:ext cx="11096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"/>
              </a:rPr>
              <a:t>Start with a slide on the list of your contents. Here are some example bullet points</a:t>
            </a:r>
          </a:p>
        </p:txBody>
      </p:sp>
    </p:spTree>
    <p:extLst>
      <p:ext uri="{BB962C8B-B14F-4D97-AF65-F5344CB8AC3E}">
        <p14:creationId xmlns:p14="http://schemas.microsoft.com/office/powerpoint/2010/main" val="1648460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CB0BC-A725-0136-A77D-FD5A8A0B0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2A2FB7C-97E0-4A70-9C19-77B9E17FE1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897" t="9633"/>
          <a:stretch/>
        </p:blipFill>
        <p:spPr>
          <a:xfrm>
            <a:off x="6982766" y="1064016"/>
            <a:ext cx="4290647" cy="4466756"/>
          </a:xfrm>
          <a:prstGeom prst="rect">
            <a:avLst/>
          </a:prstGeom>
        </p:spPr>
      </p:pic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58043D-E838-1DB9-D9FC-0F9340DEF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A82F-E13C-4947-A792-D7E300A7CBF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3C77514B-A096-C4B9-6D09-0F4B3CDAAB1D}"/>
              </a:ext>
            </a:extLst>
          </p:cNvPr>
          <p:cNvSpPr txBox="1">
            <a:spLocks/>
          </p:cNvSpPr>
          <p:nvPr/>
        </p:nvSpPr>
        <p:spPr>
          <a:xfrm>
            <a:off x="2747389" y="1598727"/>
            <a:ext cx="9144000" cy="5376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Example for Reference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ECEA2C3-362B-D03A-039E-682DF91B774B}"/>
              </a:ext>
            </a:extLst>
          </p:cNvPr>
          <p:cNvSpPr txBox="1">
            <a:spLocks/>
          </p:cNvSpPr>
          <p:nvPr/>
        </p:nvSpPr>
        <p:spPr>
          <a:xfrm>
            <a:off x="7620000" y="5323602"/>
            <a:ext cx="9144000" cy="5376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Li 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</a:rPr>
              <a:t>et al.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, Nature 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607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, 276–280 (2022)</a:t>
            </a:r>
          </a:p>
        </p:txBody>
      </p:sp>
    </p:spTree>
    <p:extLst>
      <p:ext uri="{BB962C8B-B14F-4D97-AF65-F5344CB8AC3E}">
        <p14:creationId xmlns:p14="http://schemas.microsoft.com/office/powerpoint/2010/main" val="554950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CB0BC-A725-0136-A77D-FD5A8A0B0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11" y="-245883"/>
            <a:ext cx="10515600" cy="1325563"/>
          </a:xfrm>
        </p:spPr>
        <p:txBody>
          <a:bodyPr/>
          <a:lstStyle/>
          <a:p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recommendations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58043D-E838-1DB9-D9FC-0F9340DEF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A82F-E13C-4947-A792-D7E300A7CBF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3B520-AF2C-85CE-EE2D-155D5A110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9525"/>
            <a:ext cx="10515600" cy="4937438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Slides should not contain too much text. Write no sentences, only essential words. 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Use figures if possible and tables if necessary to present complex data.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Keep graphs simple. Take out the detail that you are not going to mention during your talk.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To facilitate reading, use a large and clear font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Keep the “flow” of your talk in mind: Always consider the words you use when transitioning from one slide to the other.</a:t>
            </a:r>
          </a:p>
        </p:txBody>
      </p:sp>
    </p:spTree>
    <p:extLst>
      <p:ext uri="{BB962C8B-B14F-4D97-AF65-F5344CB8AC3E}">
        <p14:creationId xmlns:p14="http://schemas.microsoft.com/office/powerpoint/2010/main" val="1548622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F46493-9F6A-8E49-AF13-7E55224DBB33}" vid="{BDB64FF0-A4FD-DE4E-B9E6-ECB07308041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193</Words>
  <Application>Microsoft Macintosh PowerPoint</Application>
  <PresentationFormat>Widescreen</PresentationFormat>
  <Paragraphs>28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Open Sans</vt:lpstr>
      <vt:lpstr>Office Theme</vt:lpstr>
      <vt:lpstr>Title of Presentation  </vt:lpstr>
      <vt:lpstr>List of contents</vt:lpstr>
      <vt:lpstr>Introduction</vt:lpstr>
      <vt:lpstr>Some further recommendations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Elastic tuning of quantum materials Hauptseminar </dc:title>
  <dc:creator>Jochen Geck</dc:creator>
  <cp:lastModifiedBy>Jochen Geck</cp:lastModifiedBy>
  <cp:revision>21</cp:revision>
  <dcterms:created xsi:type="dcterms:W3CDTF">2024-04-10T13:17:52Z</dcterms:created>
  <dcterms:modified xsi:type="dcterms:W3CDTF">2024-04-11T15:49:01Z</dcterms:modified>
</cp:coreProperties>
</file>