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4" ContentType="video/unknown"/>
  <Default Extension="rels" ContentType="application/vnd.openxmlformats-package.relationships+xml"/>
  <Default Extension="tmp" ContentType="image/p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4"/>
  </p:notesMasterIdLst>
  <p:sldIdLst>
    <p:sldId id="256" r:id="rId2"/>
    <p:sldId id="274" r:id="rId3"/>
    <p:sldId id="276" r:id="rId4"/>
    <p:sldId id="277" r:id="rId5"/>
    <p:sldId id="275" r:id="rId6"/>
    <p:sldId id="278" r:id="rId7"/>
    <p:sldId id="279" r:id="rId8"/>
    <p:sldId id="280" r:id="rId9"/>
    <p:sldId id="281" r:id="rId10"/>
    <p:sldId id="282" r:id="rId11"/>
    <p:sldId id="283" r:id="rId12"/>
    <p:sldId id="258" r:id="rId13"/>
    <p:sldId id="286" r:id="rId14"/>
    <p:sldId id="272" r:id="rId15"/>
    <p:sldId id="259" r:id="rId16"/>
    <p:sldId id="263" r:id="rId17"/>
    <p:sldId id="264" r:id="rId18"/>
    <p:sldId id="285" r:id="rId19"/>
    <p:sldId id="262" r:id="rId20"/>
    <p:sldId id="267" r:id="rId21"/>
    <p:sldId id="268" r:id="rId22"/>
    <p:sldId id="270" r:id="rId23"/>
    <p:sldId id="265" r:id="rId24"/>
    <p:sldId id="273" r:id="rId25"/>
    <p:sldId id="284" r:id="rId26"/>
    <p:sldId id="261" r:id="rId27"/>
    <p:sldId id="288" r:id="rId28"/>
    <p:sldId id="289" r:id="rId29"/>
    <p:sldId id="290" r:id="rId30"/>
    <p:sldId id="291" r:id="rId31"/>
    <p:sldId id="293" r:id="rId32"/>
    <p:sldId id="296" r:id="rId33"/>
    <p:sldId id="300" r:id="rId34"/>
    <p:sldId id="301" r:id="rId35"/>
    <p:sldId id="294" r:id="rId36"/>
    <p:sldId id="313" r:id="rId37"/>
    <p:sldId id="303" r:id="rId38"/>
    <p:sldId id="304" r:id="rId39"/>
    <p:sldId id="297" r:id="rId40"/>
    <p:sldId id="305" r:id="rId41"/>
    <p:sldId id="320" r:id="rId42"/>
    <p:sldId id="295" r:id="rId43"/>
    <p:sldId id="306" r:id="rId44"/>
    <p:sldId id="308" r:id="rId45"/>
    <p:sldId id="307" r:id="rId46"/>
    <p:sldId id="310" r:id="rId47"/>
    <p:sldId id="309" r:id="rId48"/>
    <p:sldId id="311" r:id="rId49"/>
    <p:sldId id="321" r:id="rId50"/>
    <p:sldId id="322" r:id="rId51"/>
    <p:sldId id="324" r:id="rId52"/>
    <p:sldId id="323" r:id="rId53"/>
    <p:sldId id="325" r:id="rId54"/>
    <p:sldId id="326" r:id="rId55"/>
    <p:sldId id="337" r:id="rId56"/>
    <p:sldId id="336" r:id="rId57"/>
    <p:sldId id="327" r:id="rId58"/>
    <p:sldId id="312" r:id="rId59"/>
    <p:sldId id="328" r:id="rId60"/>
    <p:sldId id="341" r:id="rId61"/>
    <p:sldId id="342" r:id="rId62"/>
    <p:sldId id="340" r:id="rId63"/>
    <p:sldId id="343" r:id="rId64"/>
    <p:sldId id="344" r:id="rId65"/>
    <p:sldId id="345" r:id="rId66"/>
    <p:sldId id="346" r:id="rId67"/>
    <p:sldId id="347" r:id="rId68"/>
    <p:sldId id="348" r:id="rId69"/>
    <p:sldId id="349" r:id="rId70"/>
    <p:sldId id="350" r:id="rId71"/>
    <p:sldId id="351" r:id="rId72"/>
    <p:sldId id="352" r:id="rId73"/>
    <p:sldId id="353" r:id="rId74"/>
    <p:sldId id="329" r:id="rId75"/>
    <p:sldId id="338" r:id="rId76"/>
    <p:sldId id="330" r:id="rId77"/>
    <p:sldId id="331" r:id="rId78"/>
    <p:sldId id="332" r:id="rId79"/>
    <p:sldId id="333" r:id="rId80"/>
    <p:sldId id="335" r:id="rId81"/>
    <p:sldId id="334" r:id="rId82"/>
    <p:sldId id="354" r:id="rId8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9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9" autoAdjust="0"/>
    <p:restoredTop sz="94532" autoAdjust="0"/>
  </p:normalViewPr>
  <p:slideViewPr>
    <p:cSldViewPr>
      <p:cViewPr varScale="1">
        <p:scale>
          <a:sx n="80" d="100"/>
          <a:sy n="80" d="100"/>
        </p:scale>
        <p:origin x="-180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notesMaster" Target="notesMasters/notesMaster1.xml"/><Relationship Id="rId85" Type="http://schemas.openxmlformats.org/officeDocument/2006/relationships/printerSettings" Target="printerSettings/printerSettings1.bin"/><Relationship Id="rId86" Type="http://schemas.openxmlformats.org/officeDocument/2006/relationships/presProps" Target="presProps.xml"/><Relationship Id="rId87" Type="http://schemas.openxmlformats.org/officeDocument/2006/relationships/viewProps" Target="viewProps.xml"/><Relationship Id="rId88" Type="http://schemas.openxmlformats.org/officeDocument/2006/relationships/theme" Target="theme/theme1.xml"/><Relationship Id="rId8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F5C590-D039-42B9-884D-8BD531E4CFA4}" type="doc">
      <dgm:prSet loTypeId="urn:microsoft.com/office/officeart/2005/8/layout/hierarchy4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BF27FB02-520F-451E-A4AD-9516F2D37603}">
      <dgm:prSet phldrT="[Text]"/>
      <dgm:spPr/>
      <dgm:t>
        <a:bodyPr/>
        <a:lstStyle/>
        <a:p>
          <a:r>
            <a:rPr lang="de-DE" dirty="0" smtClean="0"/>
            <a:t>Movie</a:t>
          </a:r>
          <a:endParaRPr lang="de-DE" dirty="0"/>
        </a:p>
      </dgm:t>
    </dgm:pt>
    <dgm:pt modelId="{514DF91C-1E61-49CE-8B82-822F3CAAEDCE}" type="parTrans" cxnId="{0D061A57-1E3D-4A19-A9DD-020BB4524EDE}">
      <dgm:prSet/>
      <dgm:spPr/>
      <dgm:t>
        <a:bodyPr/>
        <a:lstStyle/>
        <a:p>
          <a:endParaRPr lang="de-DE"/>
        </a:p>
      </dgm:t>
    </dgm:pt>
    <dgm:pt modelId="{CB6F11FF-227A-4E70-950D-C882C430B088}" type="sibTrans" cxnId="{0D061A57-1E3D-4A19-A9DD-020BB4524EDE}">
      <dgm:prSet/>
      <dgm:spPr/>
      <dgm:t>
        <a:bodyPr/>
        <a:lstStyle/>
        <a:p>
          <a:endParaRPr lang="de-DE"/>
        </a:p>
      </dgm:t>
    </dgm:pt>
    <dgm:pt modelId="{B4400432-2798-41F5-A65D-FA5A16A15801}">
      <dgm:prSet phldrT="[Text]"/>
      <dgm:spPr/>
      <dgm:t>
        <a:bodyPr/>
        <a:lstStyle/>
        <a:p>
          <a:r>
            <a:rPr lang="de-DE" dirty="0" err="1" smtClean="0"/>
            <a:t>Sequence</a:t>
          </a:r>
          <a:endParaRPr lang="de-DE" dirty="0"/>
        </a:p>
      </dgm:t>
    </dgm:pt>
    <dgm:pt modelId="{333C26DD-57C7-4B52-9462-B68FC9EEF17D}" type="parTrans" cxnId="{4841ABD8-5747-4175-807D-90CBF25B111D}">
      <dgm:prSet/>
      <dgm:spPr/>
      <dgm:t>
        <a:bodyPr/>
        <a:lstStyle/>
        <a:p>
          <a:endParaRPr lang="de-DE"/>
        </a:p>
      </dgm:t>
    </dgm:pt>
    <dgm:pt modelId="{7EF7614B-19E6-47D9-987A-908ADF5774E5}" type="sibTrans" cxnId="{4841ABD8-5747-4175-807D-90CBF25B111D}">
      <dgm:prSet/>
      <dgm:spPr/>
      <dgm:t>
        <a:bodyPr/>
        <a:lstStyle/>
        <a:p>
          <a:endParaRPr lang="de-DE"/>
        </a:p>
      </dgm:t>
    </dgm:pt>
    <dgm:pt modelId="{685EBD7B-9E92-41B7-A9AD-95C819FBEBC7}">
      <dgm:prSet phldrT="[Text]"/>
      <dgm:spPr/>
      <dgm:t>
        <a:bodyPr/>
        <a:lstStyle/>
        <a:p>
          <a:r>
            <a:rPr lang="de-DE" dirty="0" smtClean="0"/>
            <a:t>Scene</a:t>
          </a:r>
          <a:endParaRPr lang="de-DE" dirty="0"/>
        </a:p>
      </dgm:t>
    </dgm:pt>
    <dgm:pt modelId="{6A534387-446A-4BC6-A26D-84E2066C1232}" type="parTrans" cxnId="{54620BA0-4F7B-4C85-BF4A-34AA9E47066C}">
      <dgm:prSet/>
      <dgm:spPr/>
      <dgm:t>
        <a:bodyPr/>
        <a:lstStyle/>
        <a:p>
          <a:endParaRPr lang="de-DE"/>
        </a:p>
      </dgm:t>
    </dgm:pt>
    <dgm:pt modelId="{FED09E88-8B49-436C-B6EA-F2DB729035EA}" type="sibTrans" cxnId="{54620BA0-4F7B-4C85-BF4A-34AA9E47066C}">
      <dgm:prSet/>
      <dgm:spPr/>
      <dgm:t>
        <a:bodyPr/>
        <a:lstStyle/>
        <a:p>
          <a:endParaRPr lang="de-DE"/>
        </a:p>
      </dgm:t>
    </dgm:pt>
    <dgm:pt modelId="{AD79684E-9611-4B69-BAB4-A602F9F65E20}">
      <dgm:prSet phldrT="[Text]"/>
      <dgm:spPr/>
      <dgm:t>
        <a:bodyPr/>
        <a:lstStyle/>
        <a:p>
          <a:r>
            <a:rPr lang="de-DE" dirty="0" smtClean="0"/>
            <a:t>Scene</a:t>
          </a:r>
          <a:endParaRPr lang="de-DE" dirty="0"/>
        </a:p>
      </dgm:t>
    </dgm:pt>
    <dgm:pt modelId="{58B049BC-916B-4563-8844-BD716EC375DF}" type="parTrans" cxnId="{3FA72850-736D-4C48-9780-30A24E574FF1}">
      <dgm:prSet/>
      <dgm:spPr/>
      <dgm:t>
        <a:bodyPr/>
        <a:lstStyle/>
        <a:p>
          <a:endParaRPr lang="de-DE"/>
        </a:p>
      </dgm:t>
    </dgm:pt>
    <dgm:pt modelId="{3E448547-A4F7-47FE-9EC5-F1919C42EDF2}" type="sibTrans" cxnId="{3FA72850-736D-4C48-9780-30A24E574FF1}">
      <dgm:prSet/>
      <dgm:spPr/>
      <dgm:t>
        <a:bodyPr/>
        <a:lstStyle/>
        <a:p>
          <a:endParaRPr lang="de-DE"/>
        </a:p>
      </dgm:t>
    </dgm:pt>
    <dgm:pt modelId="{AA0E69A7-8761-4B3D-8ECD-D582DCC2895D}">
      <dgm:prSet phldrT="[Text]"/>
      <dgm:spPr/>
      <dgm:t>
        <a:bodyPr/>
        <a:lstStyle/>
        <a:p>
          <a:r>
            <a:rPr lang="de-DE" dirty="0" err="1" smtClean="0"/>
            <a:t>Sequence</a:t>
          </a:r>
          <a:endParaRPr lang="de-DE" dirty="0"/>
        </a:p>
      </dgm:t>
    </dgm:pt>
    <dgm:pt modelId="{6BCE1C14-82A8-46AA-8C23-F705839702FA}" type="parTrans" cxnId="{EB4C7642-706E-4EB9-9B41-CC6B4616A32A}">
      <dgm:prSet/>
      <dgm:spPr/>
      <dgm:t>
        <a:bodyPr/>
        <a:lstStyle/>
        <a:p>
          <a:endParaRPr lang="de-DE"/>
        </a:p>
      </dgm:t>
    </dgm:pt>
    <dgm:pt modelId="{570389D0-D7A7-45DC-9BB7-BF60A60B0A55}" type="sibTrans" cxnId="{EB4C7642-706E-4EB9-9B41-CC6B4616A32A}">
      <dgm:prSet/>
      <dgm:spPr/>
      <dgm:t>
        <a:bodyPr/>
        <a:lstStyle/>
        <a:p>
          <a:endParaRPr lang="de-DE"/>
        </a:p>
      </dgm:t>
    </dgm:pt>
    <dgm:pt modelId="{463EE458-DBA1-462B-A1EE-A797373B5982}">
      <dgm:prSet phldrT="[Text]"/>
      <dgm:spPr/>
      <dgm:t>
        <a:bodyPr/>
        <a:lstStyle/>
        <a:p>
          <a:r>
            <a:rPr lang="de-DE" dirty="0" smtClean="0"/>
            <a:t>Scene</a:t>
          </a:r>
          <a:endParaRPr lang="de-DE" dirty="0"/>
        </a:p>
      </dgm:t>
    </dgm:pt>
    <dgm:pt modelId="{6FCEBCF5-0B8E-4A0D-9BA5-1E742BE38A23}" type="parTrans" cxnId="{68968BE8-C94F-49F9-85B7-D2ECF7F95F76}">
      <dgm:prSet/>
      <dgm:spPr/>
      <dgm:t>
        <a:bodyPr/>
        <a:lstStyle/>
        <a:p>
          <a:endParaRPr lang="de-DE"/>
        </a:p>
      </dgm:t>
    </dgm:pt>
    <dgm:pt modelId="{8E97787C-FF99-4646-9D45-1A0DA8094EC7}" type="sibTrans" cxnId="{68968BE8-C94F-49F9-85B7-D2ECF7F95F76}">
      <dgm:prSet/>
      <dgm:spPr/>
      <dgm:t>
        <a:bodyPr/>
        <a:lstStyle/>
        <a:p>
          <a:endParaRPr lang="de-DE"/>
        </a:p>
      </dgm:t>
    </dgm:pt>
    <dgm:pt modelId="{E3473F96-F10F-4A2D-9B34-424A2D3BEF71}">
      <dgm:prSet/>
      <dgm:spPr/>
      <dgm:t>
        <a:bodyPr/>
        <a:lstStyle/>
        <a:p>
          <a:r>
            <a:rPr lang="de-DE" dirty="0" smtClean="0"/>
            <a:t>Scene</a:t>
          </a:r>
          <a:endParaRPr lang="de-DE" dirty="0"/>
        </a:p>
      </dgm:t>
    </dgm:pt>
    <dgm:pt modelId="{B8ABD9B0-F7DE-4077-B545-90B8A5E40EBC}" type="parTrans" cxnId="{938D4BDC-EAE7-4A40-AAD0-ED6F136CE06C}">
      <dgm:prSet/>
      <dgm:spPr/>
      <dgm:t>
        <a:bodyPr/>
        <a:lstStyle/>
        <a:p>
          <a:endParaRPr lang="de-DE"/>
        </a:p>
      </dgm:t>
    </dgm:pt>
    <dgm:pt modelId="{5127FED6-129F-4BD2-B505-D21F278609DA}" type="sibTrans" cxnId="{938D4BDC-EAE7-4A40-AAD0-ED6F136CE06C}">
      <dgm:prSet/>
      <dgm:spPr/>
      <dgm:t>
        <a:bodyPr/>
        <a:lstStyle/>
        <a:p>
          <a:endParaRPr lang="de-DE"/>
        </a:p>
      </dgm:t>
    </dgm:pt>
    <dgm:pt modelId="{79CA44CC-0ABD-44A3-AAC0-A9237054BF12}">
      <dgm:prSet/>
      <dgm:spPr/>
      <dgm:t>
        <a:bodyPr/>
        <a:lstStyle/>
        <a:p>
          <a:r>
            <a:rPr lang="de-DE" dirty="0" smtClean="0"/>
            <a:t>Scene</a:t>
          </a:r>
          <a:endParaRPr lang="de-DE" dirty="0"/>
        </a:p>
      </dgm:t>
    </dgm:pt>
    <dgm:pt modelId="{A7F38685-BC63-4143-BD96-E36F4CAC95BE}" type="parTrans" cxnId="{2CBD4A1B-9013-4259-82F0-EBF2815AE13E}">
      <dgm:prSet/>
      <dgm:spPr/>
      <dgm:t>
        <a:bodyPr/>
        <a:lstStyle/>
        <a:p>
          <a:endParaRPr lang="de-DE"/>
        </a:p>
      </dgm:t>
    </dgm:pt>
    <dgm:pt modelId="{489D8B0A-6283-4336-8A47-354F89BD2A8C}" type="sibTrans" cxnId="{2CBD4A1B-9013-4259-82F0-EBF2815AE13E}">
      <dgm:prSet/>
      <dgm:spPr/>
      <dgm:t>
        <a:bodyPr/>
        <a:lstStyle/>
        <a:p>
          <a:endParaRPr lang="de-DE"/>
        </a:p>
      </dgm:t>
    </dgm:pt>
    <dgm:pt modelId="{4BE8ADBB-526F-4B0E-AD19-FF6A6CBEFD6B}">
      <dgm:prSet/>
      <dgm:spPr/>
      <dgm:t>
        <a:bodyPr/>
        <a:lstStyle/>
        <a:p>
          <a:r>
            <a:rPr lang="de-DE" dirty="0" err="1" smtClean="0"/>
            <a:t>Shot</a:t>
          </a:r>
          <a:endParaRPr lang="de-DE" dirty="0"/>
        </a:p>
      </dgm:t>
    </dgm:pt>
    <dgm:pt modelId="{CC1E3DF9-4532-4BC8-838C-0030CA365972}" type="parTrans" cxnId="{65F6CA45-58A9-4051-A67A-9B91E47D5FC1}">
      <dgm:prSet/>
      <dgm:spPr/>
      <dgm:t>
        <a:bodyPr/>
        <a:lstStyle/>
        <a:p>
          <a:endParaRPr lang="de-DE"/>
        </a:p>
      </dgm:t>
    </dgm:pt>
    <dgm:pt modelId="{A4FDA6FC-275C-45FB-BB2A-459B7272C21D}" type="sibTrans" cxnId="{65F6CA45-58A9-4051-A67A-9B91E47D5FC1}">
      <dgm:prSet/>
      <dgm:spPr/>
      <dgm:t>
        <a:bodyPr/>
        <a:lstStyle/>
        <a:p>
          <a:endParaRPr lang="de-DE"/>
        </a:p>
      </dgm:t>
    </dgm:pt>
    <dgm:pt modelId="{B4C25E2A-D811-4F8D-AB60-42A34CDB8C7A}">
      <dgm:prSet/>
      <dgm:spPr/>
      <dgm:t>
        <a:bodyPr/>
        <a:lstStyle/>
        <a:p>
          <a:r>
            <a:rPr lang="de-DE" dirty="0" err="1" smtClean="0"/>
            <a:t>Shot</a:t>
          </a:r>
          <a:endParaRPr lang="de-DE" dirty="0"/>
        </a:p>
      </dgm:t>
    </dgm:pt>
    <dgm:pt modelId="{7BFD70D3-C66D-4A0E-980D-D2B590987976}" type="parTrans" cxnId="{4FCED29A-7F1A-46CF-BB8F-36A702AA1B0A}">
      <dgm:prSet/>
      <dgm:spPr/>
      <dgm:t>
        <a:bodyPr/>
        <a:lstStyle/>
        <a:p>
          <a:endParaRPr lang="de-DE"/>
        </a:p>
      </dgm:t>
    </dgm:pt>
    <dgm:pt modelId="{DF0901FC-4B2B-4EE8-A51C-25D41CA436DA}" type="sibTrans" cxnId="{4FCED29A-7F1A-46CF-BB8F-36A702AA1B0A}">
      <dgm:prSet/>
      <dgm:spPr/>
      <dgm:t>
        <a:bodyPr/>
        <a:lstStyle/>
        <a:p>
          <a:endParaRPr lang="de-DE"/>
        </a:p>
      </dgm:t>
    </dgm:pt>
    <dgm:pt modelId="{CD873E3F-DE4E-4E8D-9F3B-B4CF96AF13B8}">
      <dgm:prSet/>
      <dgm:spPr/>
      <dgm:t>
        <a:bodyPr/>
        <a:lstStyle/>
        <a:p>
          <a:r>
            <a:rPr lang="de-DE" dirty="0" err="1" smtClean="0"/>
            <a:t>Shot</a:t>
          </a:r>
          <a:endParaRPr lang="de-DE" dirty="0"/>
        </a:p>
      </dgm:t>
    </dgm:pt>
    <dgm:pt modelId="{137BEE15-9A0E-4422-B356-D3B6955DDB2E}" type="parTrans" cxnId="{DD1018B5-F0C4-463D-B214-C586ADDE0FD8}">
      <dgm:prSet/>
      <dgm:spPr/>
      <dgm:t>
        <a:bodyPr/>
        <a:lstStyle/>
        <a:p>
          <a:endParaRPr lang="de-DE"/>
        </a:p>
      </dgm:t>
    </dgm:pt>
    <dgm:pt modelId="{86BF2A7A-6D2E-4F20-A4EE-4213A7D7B5E1}" type="sibTrans" cxnId="{DD1018B5-F0C4-463D-B214-C586ADDE0FD8}">
      <dgm:prSet/>
      <dgm:spPr/>
      <dgm:t>
        <a:bodyPr/>
        <a:lstStyle/>
        <a:p>
          <a:endParaRPr lang="de-DE"/>
        </a:p>
      </dgm:t>
    </dgm:pt>
    <dgm:pt modelId="{99B7F665-6CB2-49B7-889B-D597DE353016}">
      <dgm:prSet/>
      <dgm:spPr/>
      <dgm:t>
        <a:bodyPr/>
        <a:lstStyle/>
        <a:p>
          <a:r>
            <a:rPr lang="de-DE" dirty="0" err="1" smtClean="0"/>
            <a:t>Shot</a:t>
          </a:r>
          <a:endParaRPr lang="de-DE" dirty="0"/>
        </a:p>
      </dgm:t>
    </dgm:pt>
    <dgm:pt modelId="{FA348756-63E6-4354-B573-282740BEC459}" type="parTrans" cxnId="{86B75F07-F053-49E8-ABA5-53304CC149E8}">
      <dgm:prSet/>
      <dgm:spPr/>
      <dgm:t>
        <a:bodyPr/>
        <a:lstStyle/>
        <a:p>
          <a:endParaRPr lang="de-DE"/>
        </a:p>
      </dgm:t>
    </dgm:pt>
    <dgm:pt modelId="{C10504AA-34D8-480A-8BB6-2D3E69E67A59}" type="sibTrans" cxnId="{86B75F07-F053-49E8-ABA5-53304CC149E8}">
      <dgm:prSet/>
      <dgm:spPr/>
      <dgm:t>
        <a:bodyPr/>
        <a:lstStyle/>
        <a:p>
          <a:endParaRPr lang="de-DE"/>
        </a:p>
      </dgm:t>
    </dgm:pt>
    <dgm:pt modelId="{B64F22A2-1165-41CA-A08C-315C005502BB}">
      <dgm:prSet/>
      <dgm:spPr/>
      <dgm:t>
        <a:bodyPr/>
        <a:lstStyle/>
        <a:p>
          <a:r>
            <a:rPr lang="de-DE" dirty="0" err="1" smtClean="0"/>
            <a:t>Shot</a:t>
          </a:r>
          <a:endParaRPr lang="de-DE" dirty="0"/>
        </a:p>
      </dgm:t>
    </dgm:pt>
    <dgm:pt modelId="{CE83728C-7956-4F56-B85D-127216520C1A}" type="parTrans" cxnId="{3DB9C8B4-9D16-4839-9EF0-ABBAF564EDC0}">
      <dgm:prSet/>
      <dgm:spPr/>
      <dgm:t>
        <a:bodyPr/>
        <a:lstStyle/>
        <a:p>
          <a:endParaRPr lang="de-DE"/>
        </a:p>
      </dgm:t>
    </dgm:pt>
    <dgm:pt modelId="{9584CE91-E19C-4F15-9421-E6825DAB9DF9}" type="sibTrans" cxnId="{3DB9C8B4-9D16-4839-9EF0-ABBAF564EDC0}">
      <dgm:prSet/>
      <dgm:spPr/>
      <dgm:t>
        <a:bodyPr/>
        <a:lstStyle/>
        <a:p>
          <a:endParaRPr lang="de-DE"/>
        </a:p>
      </dgm:t>
    </dgm:pt>
    <dgm:pt modelId="{FA6E0C9B-D542-48EA-8D66-29CA9EEA0BAC}">
      <dgm:prSet/>
      <dgm:spPr/>
      <dgm:t>
        <a:bodyPr/>
        <a:lstStyle/>
        <a:p>
          <a:r>
            <a:rPr lang="de-DE" dirty="0" err="1" smtClean="0"/>
            <a:t>Shot</a:t>
          </a:r>
          <a:endParaRPr lang="de-DE" dirty="0"/>
        </a:p>
      </dgm:t>
    </dgm:pt>
    <dgm:pt modelId="{7F613C6E-47C4-44ED-A17E-89C1CA7C3206}" type="parTrans" cxnId="{2163357F-D1B7-4C62-80A6-2C58BB3B9A18}">
      <dgm:prSet/>
      <dgm:spPr/>
      <dgm:t>
        <a:bodyPr/>
        <a:lstStyle/>
        <a:p>
          <a:endParaRPr lang="de-DE"/>
        </a:p>
      </dgm:t>
    </dgm:pt>
    <dgm:pt modelId="{28D0E0A1-039A-49E0-B66B-87FBAA92E20E}" type="sibTrans" cxnId="{2163357F-D1B7-4C62-80A6-2C58BB3B9A18}">
      <dgm:prSet/>
      <dgm:spPr/>
      <dgm:t>
        <a:bodyPr/>
        <a:lstStyle/>
        <a:p>
          <a:endParaRPr lang="de-DE"/>
        </a:p>
      </dgm:t>
    </dgm:pt>
    <dgm:pt modelId="{41AA089D-A793-487D-90E0-1A6395C847C7}">
      <dgm:prSet/>
      <dgm:spPr/>
      <dgm:t>
        <a:bodyPr/>
        <a:lstStyle/>
        <a:p>
          <a:r>
            <a:rPr lang="de-DE" dirty="0" err="1" smtClean="0"/>
            <a:t>Shot</a:t>
          </a:r>
          <a:endParaRPr lang="de-DE" dirty="0"/>
        </a:p>
      </dgm:t>
    </dgm:pt>
    <dgm:pt modelId="{0E28B225-B156-4935-89BC-A9B6E80FCD3F}" type="parTrans" cxnId="{3F1E26D4-313B-4E76-963F-5D0C332C3634}">
      <dgm:prSet/>
      <dgm:spPr/>
      <dgm:t>
        <a:bodyPr/>
        <a:lstStyle/>
        <a:p>
          <a:endParaRPr lang="de-DE"/>
        </a:p>
      </dgm:t>
    </dgm:pt>
    <dgm:pt modelId="{EB2DE654-421D-4EC0-95FE-E015969F14E4}" type="sibTrans" cxnId="{3F1E26D4-313B-4E76-963F-5D0C332C3634}">
      <dgm:prSet/>
      <dgm:spPr/>
      <dgm:t>
        <a:bodyPr/>
        <a:lstStyle/>
        <a:p>
          <a:endParaRPr lang="de-DE"/>
        </a:p>
      </dgm:t>
    </dgm:pt>
    <dgm:pt modelId="{B09F901D-4E9A-46BF-BFBC-9320880856E0}">
      <dgm:prSet/>
      <dgm:spPr/>
      <dgm:t>
        <a:bodyPr/>
        <a:lstStyle/>
        <a:p>
          <a:r>
            <a:rPr lang="de-DE" dirty="0" err="1" smtClean="0"/>
            <a:t>Shot</a:t>
          </a:r>
          <a:endParaRPr lang="de-DE" dirty="0"/>
        </a:p>
      </dgm:t>
    </dgm:pt>
    <dgm:pt modelId="{BB7B2278-F335-4F66-887F-CCAEFD50BB83}" type="parTrans" cxnId="{7478A8C5-D233-45D3-8605-C35E3D728ED9}">
      <dgm:prSet/>
      <dgm:spPr/>
      <dgm:t>
        <a:bodyPr/>
        <a:lstStyle/>
        <a:p>
          <a:endParaRPr lang="de-DE"/>
        </a:p>
      </dgm:t>
    </dgm:pt>
    <dgm:pt modelId="{D4DE2736-8CB9-48AE-83B8-827155E67DB1}" type="sibTrans" cxnId="{7478A8C5-D233-45D3-8605-C35E3D728ED9}">
      <dgm:prSet/>
      <dgm:spPr/>
      <dgm:t>
        <a:bodyPr/>
        <a:lstStyle/>
        <a:p>
          <a:endParaRPr lang="de-DE"/>
        </a:p>
      </dgm:t>
    </dgm:pt>
    <dgm:pt modelId="{AFA243CC-73A9-4CE4-8016-C75E8A95FEA1}">
      <dgm:prSet/>
      <dgm:spPr/>
      <dgm:t>
        <a:bodyPr/>
        <a:lstStyle/>
        <a:p>
          <a:r>
            <a:rPr lang="de-DE" dirty="0" err="1" smtClean="0"/>
            <a:t>Shot</a:t>
          </a:r>
          <a:endParaRPr lang="de-DE" dirty="0"/>
        </a:p>
      </dgm:t>
    </dgm:pt>
    <dgm:pt modelId="{96AD5179-87EC-465D-89C7-7A19D1FCB11B}" type="parTrans" cxnId="{1D8F8247-07AE-41C1-8C9F-E680FE1D7F53}">
      <dgm:prSet/>
      <dgm:spPr/>
      <dgm:t>
        <a:bodyPr/>
        <a:lstStyle/>
        <a:p>
          <a:endParaRPr lang="de-DE"/>
        </a:p>
      </dgm:t>
    </dgm:pt>
    <dgm:pt modelId="{EB01DEE3-FD4D-4B3F-ACA5-1D0722297749}" type="sibTrans" cxnId="{1D8F8247-07AE-41C1-8C9F-E680FE1D7F53}">
      <dgm:prSet/>
      <dgm:spPr/>
      <dgm:t>
        <a:bodyPr/>
        <a:lstStyle/>
        <a:p>
          <a:endParaRPr lang="de-DE"/>
        </a:p>
      </dgm:t>
    </dgm:pt>
    <dgm:pt modelId="{217959E6-F37D-440A-82CC-F12762F40EA5}">
      <dgm:prSet/>
      <dgm:spPr/>
      <dgm:t>
        <a:bodyPr/>
        <a:lstStyle/>
        <a:p>
          <a:r>
            <a:rPr lang="de-DE" dirty="0" err="1" smtClean="0"/>
            <a:t>Shot</a:t>
          </a:r>
          <a:endParaRPr lang="de-DE" dirty="0"/>
        </a:p>
      </dgm:t>
    </dgm:pt>
    <dgm:pt modelId="{0E026055-F2C1-4E01-8515-22B0AB02C9B1}" type="parTrans" cxnId="{D1DFC168-B600-4086-8167-C095A20B201C}">
      <dgm:prSet/>
      <dgm:spPr/>
      <dgm:t>
        <a:bodyPr/>
        <a:lstStyle/>
        <a:p>
          <a:endParaRPr lang="de-DE"/>
        </a:p>
      </dgm:t>
    </dgm:pt>
    <dgm:pt modelId="{BB4EA08E-FA0E-4A24-9DC1-4536EE606F52}" type="sibTrans" cxnId="{D1DFC168-B600-4086-8167-C095A20B201C}">
      <dgm:prSet/>
      <dgm:spPr/>
      <dgm:t>
        <a:bodyPr/>
        <a:lstStyle/>
        <a:p>
          <a:endParaRPr lang="de-DE"/>
        </a:p>
      </dgm:t>
    </dgm:pt>
    <dgm:pt modelId="{8A4DD0CD-2C22-4B9F-B870-521A99410C4E}" type="pres">
      <dgm:prSet presAssocID="{A3F5C590-D039-42B9-884D-8BD531E4CFA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9B01A601-2954-419E-9BB1-158B63C825BD}" type="pres">
      <dgm:prSet presAssocID="{BF27FB02-520F-451E-A4AD-9516F2D37603}" presName="vertOne" presStyleCnt="0"/>
      <dgm:spPr/>
    </dgm:pt>
    <dgm:pt modelId="{3B913DEF-DB2A-48A7-B478-D3BD4553B7DD}" type="pres">
      <dgm:prSet presAssocID="{BF27FB02-520F-451E-A4AD-9516F2D37603}" presName="txOne" presStyleLbl="node0" presStyleIdx="0" presStyleCnt="1" custLinFactNeighborX="938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1877A98-0F54-434B-AEA2-4441A6CF7577}" type="pres">
      <dgm:prSet presAssocID="{BF27FB02-520F-451E-A4AD-9516F2D37603}" presName="parTransOne" presStyleCnt="0"/>
      <dgm:spPr/>
    </dgm:pt>
    <dgm:pt modelId="{6EDC4AF3-C9E8-4B4A-9BFB-1CCF47ACE368}" type="pres">
      <dgm:prSet presAssocID="{BF27FB02-520F-451E-A4AD-9516F2D37603}" presName="horzOne" presStyleCnt="0"/>
      <dgm:spPr/>
    </dgm:pt>
    <dgm:pt modelId="{72BF7264-962E-46D1-8AE8-9A87079BA168}" type="pres">
      <dgm:prSet presAssocID="{B4400432-2798-41F5-A65D-FA5A16A15801}" presName="vertTwo" presStyleCnt="0"/>
      <dgm:spPr/>
    </dgm:pt>
    <dgm:pt modelId="{42A9F730-CD20-4F2F-BF35-E9A5290446D3}" type="pres">
      <dgm:prSet presAssocID="{B4400432-2798-41F5-A65D-FA5A16A15801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C4EF8DB-96E7-4798-B9C4-2D4CB760F472}" type="pres">
      <dgm:prSet presAssocID="{B4400432-2798-41F5-A65D-FA5A16A15801}" presName="parTransTwo" presStyleCnt="0"/>
      <dgm:spPr/>
    </dgm:pt>
    <dgm:pt modelId="{F886CD39-70E8-45B8-AE65-48FDB6AF99C3}" type="pres">
      <dgm:prSet presAssocID="{B4400432-2798-41F5-A65D-FA5A16A15801}" presName="horzTwo" presStyleCnt="0"/>
      <dgm:spPr/>
    </dgm:pt>
    <dgm:pt modelId="{9875A397-C040-4799-BFDA-B57DFF0580B1}" type="pres">
      <dgm:prSet presAssocID="{685EBD7B-9E92-41B7-A9AD-95C819FBEBC7}" presName="vertThree" presStyleCnt="0"/>
      <dgm:spPr/>
    </dgm:pt>
    <dgm:pt modelId="{AAEDDF63-79E6-4DD7-9628-591AD31459C3}" type="pres">
      <dgm:prSet presAssocID="{685EBD7B-9E92-41B7-A9AD-95C819FBEBC7}" presName="txThre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9E9DD8D-5820-4400-BD6C-87F8F7A7C9FA}" type="pres">
      <dgm:prSet presAssocID="{685EBD7B-9E92-41B7-A9AD-95C819FBEBC7}" presName="parTransThree" presStyleCnt="0"/>
      <dgm:spPr/>
    </dgm:pt>
    <dgm:pt modelId="{697A1B05-5C7C-4133-AEDE-16F7D7436CE5}" type="pres">
      <dgm:prSet presAssocID="{685EBD7B-9E92-41B7-A9AD-95C819FBEBC7}" presName="horzThree" presStyleCnt="0"/>
      <dgm:spPr/>
    </dgm:pt>
    <dgm:pt modelId="{FBD9D719-FF8E-4D19-A712-EF5632D883CE}" type="pres">
      <dgm:prSet presAssocID="{99B7F665-6CB2-49B7-889B-D597DE353016}" presName="vertFour" presStyleCnt="0">
        <dgm:presLayoutVars>
          <dgm:chPref val="3"/>
        </dgm:presLayoutVars>
      </dgm:prSet>
      <dgm:spPr/>
    </dgm:pt>
    <dgm:pt modelId="{6FD378D0-A5EA-4A2C-8A7F-94C9B81B008F}" type="pres">
      <dgm:prSet presAssocID="{99B7F665-6CB2-49B7-889B-D597DE353016}" presName="txFour" presStyleLbl="node4" presStyleIdx="0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6A847EB-03FC-466E-8915-B776CFEB6B5E}" type="pres">
      <dgm:prSet presAssocID="{99B7F665-6CB2-49B7-889B-D597DE353016}" presName="horzFour" presStyleCnt="0"/>
      <dgm:spPr/>
    </dgm:pt>
    <dgm:pt modelId="{24786BC5-A4C2-4A27-886E-2D2AFF4FD73F}" type="pres">
      <dgm:prSet presAssocID="{C10504AA-34D8-480A-8BB6-2D3E69E67A59}" presName="sibSpaceFour" presStyleCnt="0"/>
      <dgm:spPr/>
    </dgm:pt>
    <dgm:pt modelId="{1BDD92B5-9557-4468-987A-BD7A67BBB671}" type="pres">
      <dgm:prSet presAssocID="{B64F22A2-1165-41CA-A08C-315C005502BB}" presName="vertFour" presStyleCnt="0">
        <dgm:presLayoutVars>
          <dgm:chPref val="3"/>
        </dgm:presLayoutVars>
      </dgm:prSet>
      <dgm:spPr/>
    </dgm:pt>
    <dgm:pt modelId="{7AAB7751-E9C2-4818-BB8B-9346F030F25A}" type="pres">
      <dgm:prSet presAssocID="{B64F22A2-1165-41CA-A08C-315C005502BB}" presName="txFour" presStyleLbl="node4" presStyleIdx="1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D49CD4B-960A-45A4-AD62-BBB0852BF260}" type="pres">
      <dgm:prSet presAssocID="{B64F22A2-1165-41CA-A08C-315C005502BB}" presName="horzFour" presStyleCnt="0"/>
      <dgm:spPr/>
    </dgm:pt>
    <dgm:pt modelId="{71BFA7A9-4B8D-44E7-8A67-FEFEF6BCC6AA}" type="pres">
      <dgm:prSet presAssocID="{9584CE91-E19C-4F15-9421-E6825DAB9DF9}" presName="sibSpaceFour" presStyleCnt="0"/>
      <dgm:spPr/>
    </dgm:pt>
    <dgm:pt modelId="{E3B6F87A-FB0D-40B5-BC17-0A640FE339B5}" type="pres">
      <dgm:prSet presAssocID="{FA6E0C9B-D542-48EA-8D66-29CA9EEA0BAC}" presName="vertFour" presStyleCnt="0">
        <dgm:presLayoutVars>
          <dgm:chPref val="3"/>
        </dgm:presLayoutVars>
      </dgm:prSet>
      <dgm:spPr/>
    </dgm:pt>
    <dgm:pt modelId="{69AE13A1-98F5-4277-BDF0-1F1766CE6619}" type="pres">
      <dgm:prSet presAssocID="{FA6E0C9B-D542-48EA-8D66-29CA9EEA0BAC}" presName="txFour" presStyleLbl="node4" presStyleIdx="2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9D304BD-5BA2-4BDD-A7D2-B1770A10DC8E}" type="pres">
      <dgm:prSet presAssocID="{FA6E0C9B-D542-48EA-8D66-29CA9EEA0BAC}" presName="horzFour" presStyleCnt="0"/>
      <dgm:spPr/>
    </dgm:pt>
    <dgm:pt modelId="{8020611E-2CD1-44DA-A196-200B9A038D24}" type="pres">
      <dgm:prSet presAssocID="{FED09E88-8B49-436C-B6EA-F2DB729035EA}" presName="sibSpaceThree" presStyleCnt="0"/>
      <dgm:spPr/>
    </dgm:pt>
    <dgm:pt modelId="{D3B4DFE3-59B8-45C1-8123-F27EC8D2BEA0}" type="pres">
      <dgm:prSet presAssocID="{AD79684E-9611-4B69-BAB4-A602F9F65E20}" presName="vertThree" presStyleCnt="0"/>
      <dgm:spPr/>
    </dgm:pt>
    <dgm:pt modelId="{BDEBD3AD-298B-44D9-94AE-2C829C0F8DDA}" type="pres">
      <dgm:prSet presAssocID="{AD79684E-9611-4B69-BAB4-A602F9F65E20}" presName="txThre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90DB676-F299-4E53-B630-BB27ECE438F3}" type="pres">
      <dgm:prSet presAssocID="{AD79684E-9611-4B69-BAB4-A602F9F65E20}" presName="parTransThree" presStyleCnt="0"/>
      <dgm:spPr/>
    </dgm:pt>
    <dgm:pt modelId="{C0CA5D83-4368-4538-AB0D-07CC0D6ACEA5}" type="pres">
      <dgm:prSet presAssocID="{AD79684E-9611-4B69-BAB4-A602F9F65E20}" presName="horzThree" presStyleCnt="0"/>
      <dgm:spPr/>
    </dgm:pt>
    <dgm:pt modelId="{7338B403-BA35-456B-9E00-20A497D5C3E6}" type="pres">
      <dgm:prSet presAssocID="{41AA089D-A793-487D-90E0-1A6395C847C7}" presName="vertFour" presStyleCnt="0">
        <dgm:presLayoutVars>
          <dgm:chPref val="3"/>
        </dgm:presLayoutVars>
      </dgm:prSet>
      <dgm:spPr/>
    </dgm:pt>
    <dgm:pt modelId="{99DC4AEE-B57D-4ACF-A31B-2870C167C3B6}" type="pres">
      <dgm:prSet presAssocID="{41AA089D-A793-487D-90E0-1A6395C847C7}" presName="txFour" presStyleLbl="node4" presStyleIdx="3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AEBBFC3-5B74-41D8-8D60-76E85CAD576B}" type="pres">
      <dgm:prSet presAssocID="{41AA089D-A793-487D-90E0-1A6395C847C7}" presName="horzFour" presStyleCnt="0"/>
      <dgm:spPr/>
    </dgm:pt>
    <dgm:pt modelId="{488E7992-1EA1-472C-A1B7-F0788D54ADC6}" type="pres">
      <dgm:prSet presAssocID="{EB2DE654-421D-4EC0-95FE-E015969F14E4}" presName="sibSpaceFour" presStyleCnt="0"/>
      <dgm:spPr/>
    </dgm:pt>
    <dgm:pt modelId="{61775F52-7556-446C-8372-C21D526FAD12}" type="pres">
      <dgm:prSet presAssocID="{B09F901D-4E9A-46BF-BFBC-9320880856E0}" presName="vertFour" presStyleCnt="0">
        <dgm:presLayoutVars>
          <dgm:chPref val="3"/>
        </dgm:presLayoutVars>
      </dgm:prSet>
      <dgm:spPr/>
    </dgm:pt>
    <dgm:pt modelId="{8F08E902-51EA-4BE0-9410-DA781ABD5F25}" type="pres">
      <dgm:prSet presAssocID="{B09F901D-4E9A-46BF-BFBC-9320880856E0}" presName="txFour" presStyleLbl="node4" presStyleIdx="4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9ABC02B-6E03-42F2-B7B2-DA438F2BFE70}" type="pres">
      <dgm:prSet presAssocID="{B09F901D-4E9A-46BF-BFBC-9320880856E0}" presName="horzFour" presStyleCnt="0"/>
      <dgm:spPr/>
    </dgm:pt>
    <dgm:pt modelId="{7560A165-16E0-473E-85D0-535E841EAAB2}" type="pres">
      <dgm:prSet presAssocID="{3E448547-A4F7-47FE-9EC5-F1919C42EDF2}" presName="sibSpaceThree" presStyleCnt="0"/>
      <dgm:spPr/>
    </dgm:pt>
    <dgm:pt modelId="{CEECC466-12BB-44F2-8AAA-0587096C51D8}" type="pres">
      <dgm:prSet presAssocID="{E3473F96-F10F-4A2D-9B34-424A2D3BEF71}" presName="vertThree" presStyleCnt="0"/>
      <dgm:spPr/>
    </dgm:pt>
    <dgm:pt modelId="{2FDF8DF3-DBB6-4554-A823-F9F5A2028C21}" type="pres">
      <dgm:prSet presAssocID="{E3473F96-F10F-4A2D-9B34-424A2D3BEF71}" presName="txThre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19AA453-E4CC-4E9A-9FFC-41875508512B}" type="pres">
      <dgm:prSet presAssocID="{E3473F96-F10F-4A2D-9B34-424A2D3BEF71}" presName="parTransThree" presStyleCnt="0"/>
      <dgm:spPr/>
    </dgm:pt>
    <dgm:pt modelId="{9CCBFC4B-5B3D-4508-B94B-E63AAD562FB8}" type="pres">
      <dgm:prSet presAssocID="{E3473F96-F10F-4A2D-9B34-424A2D3BEF71}" presName="horzThree" presStyleCnt="0"/>
      <dgm:spPr/>
    </dgm:pt>
    <dgm:pt modelId="{D972B17E-1DE8-4B0F-97F0-D02CE7AAFAB9}" type="pres">
      <dgm:prSet presAssocID="{AFA243CC-73A9-4CE4-8016-C75E8A95FEA1}" presName="vertFour" presStyleCnt="0">
        <dgm:presLayoutVars>
          <dgm:chPref val="3"/>
        </dgm:presLayoutVars>
      </dgm:prSet>
      <dgm:spPr/>
    </dgm:pt>
    <dgm:pt modelId="{9203B137-C962-4626-9EDB-B4778D833A0C}" type="pres">
      <dgm:prSet presAssocID="{AFA243CC-73A9-4CE4-8016-C75E8A95FEA1}" presName="txFour" presStyleLbl="node4" presStyleIdx="5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DB3589D-6F19-4097-9AB1-4CDA66A21183}" type="pres">
      <dgm:prSet presAssocID="{AFA243CC-73A9-4CE4-8016-C75E8A95FEA1}" presName="horzFour" presStyleCnt="0"/>
      <dgm:spPr/>
    </dgm:pt>
    <dgm:pt modelId="{8CB0D962-6336-4EE2-AEC7-4E99361883A3}" type="pres">
      <dgm:prSet presAssocID="{EB01DEE3-FD4D-4B3F-ACA5-1D0722297749}" presName="sibSpaceFour" presStyleCnt="0"/>
      <dgm:spPr/>
    </dgm:pt>
    <dgm:pt modelId="{CA70A071-F221-4385-A0B5-1771640E3AD6}" type="pres">
      <dgm:prSet presAssocID="{217959E6-F37D-440A-82CC-F12762F40EA5}" presName="vertFour" presStyleCnt="0">
        <dgm:presLayoutVars>
          <dgm:chPref val="3"/>
        </dgm:presLayoutVars>
      </dgm:prSet>
      <dgm:spPr/>
    </dgm:pt>
    <dgm:pt modelId="{DE97ADC8-25AB-45E1-AC8C-43754559E5DB}" type="pres">
      <dgm:prSet presAssocID="{217959E6-F37D-440A-82CC-F12762F40EA5}" presName="txFour" presStyleLbl="node4" presStyleIdx="6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432B527-0A5C-4143-A1C6-5123536AC0F5}" type="pres">
      <dgm:prSet presAssocID="{217959E6-F37D-440A-82CC-F12762F40EA5}" presName="horzFour" presStyleCnt="0"/>
      <dgm:spPr/>
    </dgm:pt>
    <dgm:pt modelId="{AE2F0D15-B1E8-44B3-A125-9BC65CF9CCA4}" type="pres">
      <dgm:prSet presAssocID="{7EF7614B-19E6-47D9-987A-908ADF5774E5}" presName="sibSpaceTwo" presStyleCnt="0"/>
      <dgm:spPr/>
    </dgm:pt>
    <dgm:pt modelId="{F83324B1-8257-4D3D-BFC9-2F717385250B}" type="pres">
      <dgm:prSet presAssocID="{AA0E69A7-8761-4B3D-8ECD-D582DCC2895D}" presName="vertTwo" presStyleCnt="0"/>
      <dgm:spPr/>
    </dgm:pt>
    <dgm:pt modelId="{598F90E3-9941-48E0-B809-0883431DFB4C}" type="pres">
      <dgm:prSet presAssocID="{AA0E69A7-8761-4B3D-8ECD-D582DCC2895D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F8CAC89-892C-4299-9F18-5C41DDA34749}" type="pres">
      <dgm:prSet presAssocID="{AA0E69A7-8761-4B3D-8ECD-D582DCC2895D}" presName="parTransTwo" presStyleCnt="0"/>
      <dgm:spPr/>
    </dgm:pt>
    <dgm:pt modelId="{0E624011-BD81-4CD6-BCDC-E4B82DCE2C9A}" type="pres">
      <dgm:prSet presAssocID="{AA0E69A7-8761-4B3D-8ECD-D582DCC2895D}" presName="horzTwo" presStyleCnt="0"/>
      <dgm:spPr/>
    </dgm:pt>
    <dgm:pt modelId="{1113B267-45AF-417C-8602-C3DD8741F875}" type="pres">
      <dgm:prSet presAssocID="{463EE458-DBA1-462B-A1EE-A797373B5982}" presName="vertThree" presStyleCnt="0"/>
      <dgm:spPr/>
    </dgm:pt>
    <dgm:pt modelId="{B71EB53E-52CA-46EA-96D5-4090DB8C945F}" type="pres">
      <dgm:prSet presAssocID="{463EE458-DBA1-462B-A1EE-A797373B5982}" presName="txThre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955D6BA-95B8-4693-8B22-5BA788667B18}" type="pres">
      <dgm:prSet presAssocID="{463EE458-DBA1-462B-A1EE-A797373B5982}" presName="parTransThree" presStyleCnt="0"/>
      <dgm:spPr/>
    </dgm:pt>
    <dgm:pt modelId="{497A20D0-3BD9-412E-82D7-1A4B7EBEE153}" type="pres">
      <dgm:prSet presAssocID="{463EE458-DBA1-462B-A1EE-A797373B5982}" presName="horzThree" presStyleCnt="0"/>
      <dgm:spPr/>
    </dgm:pt>
    <dgm:pt modelId="{07C28BC7-F0FC-41CA-AA2A-3D8A7B368BAE}" type="pres">
      <dgm:prSet presAssocID="{CD873E3F-DE4E-4E8D-9F3B-B4CF96AF13B8}" presName="vertFour" presStyleCnt="0">
        <dgm:presLayoutVars>
          <dgm:chPref val="3"/>
        </dgm:presLayoutVars>
      </dgm:prSet>
      <dgm:spPr/>
    </dgm:pt>
    <dgm:pt modelId="{34F2D2A3-63E6-4C75-B3E6-3A8A907A1F9C}" type="pres">
      <dgm:prSet presAssocID="{CD873E3F-DE4E-4E8D-9F3B-B4CF96AF13B8}" presName="txFour" presStyleLbl="node4" presStyleIdx="7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39434C0-0488-40FE-B3E3-E663FEFBFFF2}" type="pres">
      <dgm:prSet presAssocID="{CD873E3F-DE4E-4E8D-9F3B-B4CF96AF13B8}" presName="horzFour" presStyleCnt="0"/>
      <dgm:spPr/>
    </dgm:pt>
    <dgm:pt modelId="{AFB5A500-2920-4971-9244-501F43C56E3B}" type="pres">
      <dgm:prSet presAssocID="{8E97787C-FF99-4646-9D45-1A0DA8094EC7}" presName="sibSpaceThree" presStyleCnt="0"/>
      <dgm:spPr/>
    </dgm:pt>
    <dgm:pt modelId="{604FFFE8-8A36-4F6A-BE83-97ED7E1798AE}" type="pres">
      <dgm:prSet presAssocID="{79CA44CC-0ABD-44A3-AAC0-A9237054BF12}" presName="vertThree" presStyleCnt="0"/>
      <dgm:spPr/>
    </dgm:pt>
    <dgm:pt modelId="{85372673-175D-4F8B-90BA-3BBFA100014B}" type="pres">
      <dgm:prSet presAssocID="{79CA44CC-0ABD-44A3-AAC0-A9237054BF12}" presName="txThre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BC4FA28-BA63-486B-98D3-CB1D80E064B6}" type="pres">
      <dgm:prSet presAssocID="{79CA44CC-0ABD-44A3-AAC0-A9237054BF12}" presName="parTransThree" presStyleCnt="0"/>
      <dgm:spPr/>
    </dgm:pt>
    <dgm:pt modelId="{76DBD4D1-05AE-433C-91A0-B862DD5235F9}" type="pres">
      <dgm:prSet presAssocID="{79CA44CC-0ABD-44A3-AAC0-A9237054BF12}" presName="horzThree" presStyleCnt="0"/>
      <dgm:spPr/>
    </dgm:pt>
    <dgm:pt modelId="{9F3829E0-3140-4826-92A7-351F36609D32}" type="pres">
      <dgm:prSet presAssocID="{4BE8ADBB-526F-4B0E-AD19-FF6A6CBEFD6B}" presName="vertFour" presStyleCnt="0">
        <dgm:presLayoutVars>
          <dgm:chPref val="3"/>
        </dgm:presLayoutVars>
      </dgm:prSet>
      <dgm:spPr/>
    </dgm:pt>
    <dgm:pt modelId="{B37210C3-F543-49C6-B9FB-FE338EEAA0AD}" type="pres">
      <dgm:prSet presAssocID="{4BE8ADBB-526F-4B0E-AD19-FF6A6CBEFD6B}" presName="txFour" presStyleLbl="node4" presStyleIdx="8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E4D6AC2-A0AF-40A3-95B2-47FE379C9AB9}" type="pres">
      <dgm:prSet presAssocID="{4BE8ADBB-526F-4B0E-AD19-FF6A6CBEFD6B}" presName="horzFour" presStyleCnt="0"/>
      <dgm:spPr/>
    </dgm:pt>
    <dgm:pt modelId="{16933174-A792-4B56-ABD1-ACC5C5A02385}" type="pres">
      <dgm:prSet presAssocID="{A4FDA6FC-275C-45FB-BB2A-459B7272C21D}" presName="sibSpaceFour" presStyleCnt="0"/>
      <dgm:spPr/>
    </dgm:pt>
    <dgm:pt modelId="{592252F1-247F-4D08-99C1-C6BCDB70420C}" type="pres">
      <dgm:prSet presAssocID="{B4C25E2A-D811-4F8D-AB60-42A34CDB8C7A}" presName="vertFour" presStyleCnt="0">
        <dgm:presLayoutVars>
          <dgm:chPref val="3"/>
        </dgm:presLayoutVars>
      </dgm:prSet>
      <dgm:spPr/>
    </dgm:pt>
    <dgm:pt modelId="{2B9834C9-3A68-4887-8635-D6A1CBE6C78F}" type="pres">
      <dgm:prSet presAssocID="{B4C25E2A-D811-4F8D-AB60-42A34CDB8C7A}" presName="txFour" presStyleLbl="node4" presStyleIdx="9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7A5353D-28E5-4F11-A831-965234585A46}" type="pres">
      <dgm:prSet presAssocID="{B4C25E2A-D811-4F8D-AB60-42A34CDB8C7A}" presName="horzFour" presStyleCnt="0"/>
      <dgm:spPr/>
    </dgm:pt>
  </dgm:ptLst>
  <dgm:cxnLst>
    <dgm:cxn modelId="{8F830AE0-137C-4D5E-9C23-0EC50C6DD223}" type="presOf" srcId="{CD873E3F-DE4E-4E8D-9F3B-B4CF96AF13B8}" destId="{34F2D2A3-63E6-4C75-B3E6-3A8A907A1F9C}" srcOrd="0" destOrd="0" presId="urn:microsoft.com/office/officeart/2005/8/layout/hierarchy4"/>
    <dgm:cxn modelId="{3FA72850-736D-4C48-9780-30A24E574FF1}" srcId="{B4400432-2798-41F5-A65D-FA5A16A15801}" destId="{AD79684E-9611-4B69-BAB4-A602F9F65E20}" srcOrd="1" destOrd="0" parTransId="{58B049BC-916B-4563-8844-BD716EC375DF}" sibTransId="{3E448547-A4F7-47FE-9EC5-F1919C42EDF2}"/>
    <dgm:cxn modelId="{86B75F07-F053-49E8-ABA5-53304CC149E8}" srcId="{685EBD7B-9E92-41B7-A9AD-95C819FBEBC7}" destId="{99B7F665-6CB2-49B7-889B-D597DE353016}" srcOrd="0" destOrd="0" parTransId="{FA348756-63E6-4354-B573-282740BEC459}" sibTransId="{C10504AA-34D8-480A-8BB6-2D3E69E67A59}"/>
    <dgm:cxn modelId="{65F6CA45-58A9-4051-A67A-9B91E47D5FC1}" srcId="{79CA44CC-0ABD-44A3-AAC0-A9237054BF12}" destId="{4BE8ADBB-526F-4B0E-AD19-FF6A6CBEFD6B}" srcOrd="0" destOrd="0" parTransId="{CC1E3DF9-4532-4BC8-838C-0030CA365972}" sibTransId="{A4FDA6FC-275C-45FB-BB2A-459B7272C21D}"/>
    <dgm:cxn modelId="{2CBD4A1B-9013-4259-82F0-EBF2815AE13E}" srcId="{AA0E69A7-8761-4B3D-8ECD-D582DCC2895D}" destId="{79CA44CC-0ABD-44A3-AAC0-A9237054BF12}" srcOrd="1" destOrd="0" parTransId="{A7F38685-BC63-4143-BD96-E36F4CAC95BE}" sibTransId="{489D8B0A-6283-4336-8A47-354F89BD2A8C}"/>
    <dgm:cxn modelId="{8ACF2778-AE32-44F7-B7E8-E62DF9F34F30}" type="presOf" srcId="{79CA44CC-0ABD-44A3-AAC0-A9237054BF12}" destId="{85372673-175D-4F8B-90BA-3BBFA100014B}" srcOrd="0" destOrd="0" presId="urn:microsoft.com/office/officeart/2005/8/layout/hierarchy4"/>
    <dgm:cxn modelId="{A34BDDE2-A8BD-4771-86F8-29A3F6A37138}" type="presOf" srcId="{B09F901D-4E9A-46BF-BFBC-9320880856E0}" destId="{8F08E902-51EA-4BE0-9410-DA781ABD5F25}" srcOrd="0" destOrd="0" presId="urn:microsoft.com/office/officeart/2005/8/layout/hierarchy4"/>
    <dgm:cxn modelId="{8854A814-D684-4691-9F02-FB2522A7A302}" type="presOf" srcId="{A3F5C590-D039-42B9-884D-8BD531E4CFA4}" destId="{8A4DD0CD-2C22-4B9F-B870-521A99410C4E}" srcOrd="0" destOrd="0" presId="urn:microsoft.com/office/officeart/2005/8/layout/hierarchy4"/>
    <dgm:cxn modelId="{4FCED29A-7F1A-46CF-BB8F-36A702AA1B0A}" srcId="{79CA44CC-0ABD-44A3-AAC0-A9237054BF12}" destId="{B4C25E2A-D811-4F8D-AB60-42A34CDB8C7A}" srcOrd="1" destOrd="0" parTransId="{7BFD70D3-C66D-4A0E-980D-D2B590987976}" sibTransId="{DF0901FC-4B2B-4EE8-A51C-25D41CA436DA}"/>
    <dgm:cxn modelId="{E5CD26D9-A309-4F09-8C8C-9E2D8C31391B}" type="presOf" srcId="{217959E6-F37D-440A-82CC-F12762F40EA5}" destId="{DE97ADC8-25AB-45E1-AC8C-43754559E5DB}" srcOrd="0" destOrd="0" presId="urn:microsoft.com/office/officeart/2005/8/layout/hierarchy4"/>
    <dgm:cxn modelId="{EB4C7642-706E-4EB9-9B41-CC6B4616A32A}" srcId="{BF27FB02-520F-451E-A4AD-9516F2D37603}" destId="{AA0E69A7-8761-4B3D-8ECD-D582DCC2895D}" srcOrd="1" destOrd="0" parTransId="{6BCE1C14-82A8-46AA-8C23-F705839702FA}" sibTransId="{570389D0-D7A7-45DC-9BB7-BF60A60B0A55}"/>
    <dgm:cxn modelId="{7478A8C5-D233-45D3-8605-C35E3D728ED9}" srcId="{AD79684E-9611-4B69-BAB4-A602F9F65E20}" destId="{B09F901D-4E9A-46BF-BFBC-9320880856E0}" srcOrd="1" destOrd="0" parTransId="{BB7B2278-F335-4F66-887F-CCAEFD50BB83}" sibTransId="{D4DE2736-8CB9-48AE-83B8-827155E67DB1}"/>
    <dgm:cxn modelId="{3F1E26D4-313B-4E76-963F-5D0C332C3634}" srcId="{AD79684E-9611-4B69-BAB4-A602F9F65E20}" destId="{41AA089D-A793-487D-90E0-1A6395C847C7}" srcOrd="0" destOrd="0" parTransId="{0E28B225-B156-4935-89BC-A9B6E80FCD3F}" sibTransId="{EB2DE654-421D-4EC0-95FE-E015969F14E4}"/>
    <dgm:cxn modelId="{917D0037-DB69-4609-8D07-5D383D633CAB}" type="presOf" srcId="{99B7F665-6CB2-49B7-889B-D597DE353016}" destId="{6FD378D0-A5EA-4A2C-8A7F-94C9B81B008F}" srcOrd="0" destOrd="0" presId="urn:microsoft.com/office/officeart/2005/8/layout/hierarchy4"/>
    <dgm:cxn modelId="{68968BE8-C94F-49F9-85B7-D2ECF7F95F76}" srcId="{AA0E69A7-8761-4B3D-8ECD-D582DCC2895D}" destId="{463EE458-DBA1-462B-A1EE-A797373B5982}" srcOrd="0" destOrd="0" parTransId="{6FCEBCF5-0B8E-4A0D-9BA5-1E742BE38A23}" sibTransId="{8E97787C-FF99-4646-9D45-1A0DA8094EC7}"/>
    <dgm:cxn modelId="{74E142AE-2911-4EDB-B7B3-3D617D87D539}" type="presOf" srcId="{B4C25E2A-D811-4F8D-AB60-42A34CDB8C7A}" destId="{2B9834C9-3A68-4887-8635-D6A1CBE6C78F}" srcOrd="0" destOrd="0" presId="urn:microsoft.com/office/officeart/2005/8/layout/hierarchy4"/>
    <dgm:cxn modelId="{2163357F-D1B7-4C62-80A6-2C58BB3B9A18}" srcId="{685EBD7B-9E92-41B7-A9AD-95C819FBEBC7}" destId="{FA6E0C9B-D542-48EA-8D66-29CA9EEA0BAC}" srcOrd="2" destOrd="0" parTransId="{7F613C6E-47C4-44ED-A17E-89C1CA7C3206}" sibTransId="{28D0E0A1-039A-49E0-B66B-87FBAA92E20E}"/>
    <dgm:cxn modelId="{231AD0EC-95A6-4B00-A5DD-326FA15E2B17}" type="presOf" srcId="{4BE8ADBB-526F-4B0E-AD19-FF6A6CBEFD6B}" destId="{B37210C3-F543-49C6-B9FB-FE338EEAA0AD}" srcOrd="0" destOrd="0" presId="urn:microsoft.com/office/officeart/2005/8/layout/hierarchy4"/>
    <dgm:cxn modelId="{938D4BDC-EAE7-4A40-AAD0-ED6F136CE06C}" srcId="{B4400432-2798-41F5-A65D-FA5A16A15801}" destId="{E3473F96-F10F-4A2D-9B34-424A2D3BEF71}" srcOrd="2" destOrd="0" parTransId="{B8ABD9B0-F7DE-4077-B545-90B8A5E40EBC}" sibTransId="{5127FED6-129F-4BD2-B505-D21F278609DA}"/>
    <dgm:cxn modelId="{EB78BCB2-8B2A-4C01-A38B-BDD58A6F0C14}" type="presOf" srcId="{AFA243CC-73A9-4CE4-8016-C75E8A95FEA1}" destId="{9203B137-C962-4626-9EDB-B4778D833A0C}" srcOrd="0" destOrd="0" presId="urn:microsoft.com/office/officeart/2005/8/layout/hierarchy4"/>
    <dgm:cxn modelId="{82651896-9E6F-4B98-920C-436C0C989E45}" type="presOf" srcId="{463EE458-DBA1-462B-A1EE-A797373B5982}" destId="{B71EB53E-52CA-46EA-96D5-4090DB8C945F}" srcOrd="0" destOrd="0" presId="urn:microsoft.com/office/officeart/2005/8/layout/hierarchy4"/>
    <dgm:cxn modelId="{54620BA0-4F7B-4C85-BF4A-34AA9E47066C}" srcId="{B4400432-2798-41F5-A65D-FA5A16A15801}" destId="{685EBD7B-9E92-41B7-A9AD-95C819FBEBC7}" srcOrd="0" destOrd="0" parTransId="{6A534387-446A-4BC6-A26D-84E2066C1232}" sibTransId="{FED09E88-8B49-436C-B6EA-F2DB729035EA}"/>
    <dgm:cxn modelId="{A3F4E82B-4B43-4EFC-8BE2-632E4396250F}" type="presOf" srcId="{B64F22A2-1165-41CA-A08C-315C005502BB}" destId="{7AAB7751-E9C2-4818-BB8B-9346F030F25A}" srcOrd="0" destOrd="0" presId="urn:microsoft.com/office/officeart/2005/8/layout/hierarchy4"/>
    <dgm:cxn modelId="{3DB9C8B4-9D16-4839-9EF0-ABBAF564EDC0}" srcId="{685EBD7B-9E92-41B7-A9AD-95C819FBEBC7}" destId="{B64F22A2-1165-41CA-A08C-315C005502BB}" srcOrd="1" destOrd="0" parTransId="{CE83728C-7956-4F56-B85D-127216520C1A}" sibTransId="{9584CE91-E19C-4F15-9421-E6825DAB9DF9}"/>
    <dgm:cxn modelId="{4841ABD8-5747-4175-807D-90CBF25B111D}" srcId="{BF27FB02-520F-451E-A4AD-9516F2D37603}" destId="{B4400432-2798-41F5-A65D-FA5A16A15801}" srcOrd="0" destOrd="0" parTransId="{333C26DD-57C7-4B52-9462-B68FC9EEF17D}" sibTransId="{7EF7614B-19E6-47D9-987A-908ADF5774E5}"/>
    <dgm:cxn modelId="{4465860B-5580-4B70-B22D-DEDAFB342BF7}" type="presOf" srcId="{B4400432-2798-41F5-A65D-FA5A16A15801}" destId="{42A9F730-CD20-4F2F-BF35-E9A5290446D3}" srcOrd="0" destOrd="0" presId="urn:microsoft.com/office/officeart/2005/8/layout/hierarchy4"/>
    <dgm:cxn modelId="{DD1018B5-F0C4-463D-B214-C586ADDE0FD8}" srcId="{463EE458-DBA1-462B-A1EE-A797373B5982}" destId="{CD873E3F-DE4E-4E8D-9F3B-B4CF96AF13B8}" srcOrd="0" destOrd="0" parTransId="{137BEE15-9A0E-4422-B356-D3B6955DDB2E}" sibTransId="{86BF2A7A-6D2E-4F20-A4EE-4213A7D7B5E1}"/>
    <dgm:cxn modelId="{10E9AABA-3B73-4838-8EF9-C4632B88AD52}" type="presOf" srcId="{41AA089D-A793-487D-90E0-1A6395C847C7}" destId="{99DC4AEE-B57D-4ACF-A31B-2870C167C3B6}" srcOrd="0" destOrd="0" presId="urn:microsoft.com/office/officeart/2005/8/layout/hierarchy4"/>
    <dgm:cxn modelId="{EBD0D896-88F4-4249-8E51-F8B3E7DDB38B}" type="presOf" srcId="{BF27FB02-520F-451E-A4AD-9516F2D37603}" destId="{3B913DEF-DB2A-48A7-B478-D3BD4553B7DD}" srcOrd="0" destOrd="0" presId="urn:microsoft.com/office/officeart/2005/8/layout/hierarchy4"/>
    <dgm:cxn modelId="{C1CB3D34-847A-481C-9581-3C7E5DF31EB7}" type="presOf" srcId="{685EBD7B-9E92-41B7-A9AD-95C819FBEBC7}" destId="{AAEDDF63-79E6-4DD7-9628-591AD31459C3}" srcOrd="0" destOrd="0" presId="urn:microsoft.com/office/officeart/2005/8/layout/hierarchy4"/>
    <dgm:cxn modelId="{1D8F8247-07AE-41C1-8C9F-E680FE1D7F53}" srcId="{E3473F96-F10F-4A2D-9B34-424A2D3BEF71}" destId="{AFA243CC-73A9-4CE4-8016-C75E8A95FEA1}" srcOrd="0" destOrd="0" parTransId="{96AD5179-87EC-465D-89C7-7A19D1FCB11B}" sibTransId="{EB01DEE3-FD4D-4B3F-ACA5-1D0722297749}"/>
    <dgm:cxn modelId="{A1F5D1A6-D461-48F5-8E70-53DCF9345ACE}" type="presOf" srcId="{AD79684E-9611-4B69-BAB4-A602F9F65E20}" destId="{BDEBD3AD-298B-44D9-94AE-2C829C0F8DDA}" srcOrd="0" destOrd="0" presId="urn:microsoft.com/office/officeart/2005/8/layout/hierarchy4"/>
    <dgm:cxn modelId="{D1DFC168-B600-4086-8167-C095A20B201C}" srcId="{E3473F96-F10F-4A2D-9B34-424A2D3BEF71}" destId="{217959E6-F37D-440A-82CC-F12762F40EA5}" srcOrd="1" destOrd="0" parTransId="{0E026055-F2C1-4E01-8515-22B0AB02C9B1}" sibTransId="{BB4EA08E-FA0E-4A24-9DC1-4536EE606F52}"/>
    <dgm:cxn modelId="{0D061A57-1E3D-4A19-A9DD-020BB4524EDE}" srcId="{A3F5C590-D039-42B9-884D-8BD531E4CFA4}" destId="{BF27FB02-520F-451E-A4AD-9516F2D37603}" srcOrd="0" destOrd="0" parTransId="{514DF91C-1E61-49CE-8B82-822F3CAAEDCE}" sibTransId="{CB6F11FF-227A-4E70-950D-C882C430B088}"/>
    <dgm:cxn modelId="{EC9852D5-3172-4BC5-8622-35124110F8C7}" type="presOf" srcId="{E3473F96-F10F-4A2D-9B34-424A2D3BEF71}" destId="{2FDF8DF3-DBB6-4554-A823-F9F5A2028C21}" srcOrd="0" destOrd="0" presId="urn:microsoft.com/office/officeart/2005/8/layout/hierarchy4"/>
    <dgm:cxn modelId="{48A3E17C-5488-4135-AFCC-D1CC90F01504}" type="presOf" srcId="{AA0E69A7-8761-4B3D-8ECD-D582DCC2895D}" destId="{598F90E3-9941-48E0-B809-0883431DFB4C}" srcOrd="0" destOrd="0" presId="urn:microsoft.com/office/officeart/2005/8/layout/hierarchy4"/>
    <dgm:cxn modelId="{75BCF842-555F-469C-8392-95E4F14DBC2A}" type="presOf" srcId="{FA6E0C9B-D542-48EA-8D66-29CA9EEA0BAC}" destId="{69AE13A1-98F5-4277-BDF0-1F1766CE6619}" srcOrd="0" destOrd="0" presId="urn:microsoft.com/office/officeart/2005/8/layout/hierarchy4"/>
    <dgm:cxn modelId="{32E77743-5B21-46F3-9561-C809DA4908DC}" type="presParOf" srcId="{8A4DD0CD-2C22-4B9F-B870-521A99410C4E}" destId="{9B01A601-2954-419E-9BB1-158B63C825BD}" srcOrd="0" destOrd="0" presId="urn:microsoft.com/office/officeart/2005/8/layout/hierarchy4"/>
    <dgm:cxn modelId="{49A5C4B4-2A4C-42E9-A18D-8B8D3A2B0089}" type="presParOf" srcId="{9B01A601-2954-419E-9BB1-158B63C825BD}" destId="{3B913DEF-DB2A-48A7-B478-D3BD4553B7DD}" srcOrd="0" destOrd="0" presId="urn:microsoft.com/office/officeart/2005/8/layout/hierarchy4"/>
    <dgm:cxn modelId="{A1022589-9C8F-415D-86F6-E7B8FF8331D9}" type="presParOf" srcId="{9B01A601-2954-419E-9BB1-158B63C825BD}" destId="{E1877A98-0F54-434B-AEA2-4441A6CF7577}" srcOrd="1" destOrd="0" presId="urn:microsoft.com/office/officeart/2005/8/layout/hierarchy4"/>
    <dgm:cxn modelId="{F296EBB3-BEFD-4F48-B259-0BBF253C4946}" type="presParOf" srcId="{9B01A601-2954-419E-9BB1-158B63C825BD}" destId="{6EDC4AF3-C9E8-4B4A-9BFB-1CCF47ACE368}" srcOrd="2" destOrd="0" presId="urn:microsoft.com/office/officeart/2005/8/layout/hierarchy4"/>
    <dgm:cxn modelId="{9ADD59E2-725B-4562-970C-F9E375F13281}" type="presParOf" srcId="{6EDC4AF3-C9E8-4B4A-9BFB-1CCF47ACE368}" destId="{72BF7264-962E-46D1-8AE8-9A87079BA168}" srcOrd="0" destOrd="0" presId="urn:microsoft.com/office/officeart/2005/8/layout/hierarchy4"/>
    <dgm:cxn modelId="{98E5A1D1-A268-404A-AC31-7334C40CBD77}" type="presParOf" srcId="{72BF7264-962E-46D1-8AE8-9A87079BA168}" destId="{42A9F730-CD20-4F2F-BF35-E9A5290446D3}" srcOrd="0" destOrd="0" presId="urn:microsoft.com/office/officeart/2005/8/layout/hierarchy4"/>
    <dgm:cxn modelId="{AA4164B0-880D-401D-BD54-6AF8B0E4F80F}" type="presParOf" srcId="{72BF7264-962E-46D1-8AE8-9A87079BA168}" destId="{2C4EF8DB-96E7-4798-B9C4-2D4CB760F472}" srcOrd="1" destOrd="0" presId="urn:microsoft.com/office/officeart/2005/8/layout/hierarchy4"/>
    <dgm:cxn modelId="{CF8F6FBF-0857-4E8E-A6DB-5A772C442474}" type="presParOf" srcId="{72BF7264-962E-46D1-8AE8-9A87079BA168}" destId="{F886CD39-70E8-45B8-AE65-48FDB6AF99C3}" srcOrd="2" destOrd="0" presId="urn:microsoft.com/office/officeart/2005/8/layout/hierarchy4"/>
    <dgm:cxn modelId="{90C91959-2C04-4DE2-831F-44361AD6B911}" type="presParOf" srcId="{F886CD39-70E8-45B8-AE65-48FDB6AF99C3}" destId="{9875A397-C040-4799-BFDA-B57DFF0580B1}" srcOrd="0" destOrd="0" presId="urn:microsoft.com/office/officeart/2005/8/layout/hierarchy4"/>
    <dgm:cxn modelId="{CB8F3A76-0F1A-4142-A2A1-77687D96B768}" type="presParOf" srcId="{9875A397-C040-4799-BFDA-B57DFF0580B1}" destId="{AAEDDF63-79E6-4DD7-9628-591AD31459C3}" srcOrd="0" destOrd="0" presId="urn:microsoft.com/office/officeart/2005/8/layout/hierarchy4"/>
    <dgm:cxn modelId="{FD499BDC-0AA5-4CE7-9E44-620F46091C10}" type="presParOf" srcId="{9875A397-C040-4799-BFDA-B57DFF0580B1}" destId="{19E9DD8D-5820-4400-BD6C-87F8F7A7C9FA}" srcOrd="1" destOrd="0" presId="urn:microsoft.com/office/officeart/2005/8/layout/hierarchy4"/>
    <dgm:cxn modelId="{B548AE65-8F99-4D51-9215-39DE687CD29D}" type="presParOf" srcId="{9875A397-C040-4799-BFDA-B57DFF0580B1}" destId="{697A1B05-5C7C-4133-AEDE-16F7D7436CE5}" srcOrd="2" destOrd="0" presId="urn:microsoft.com/office/officeart/2005/8/layout/hierarchy4"/>
    <dgm:cxn modelId="{95085885-A63F-491C-9B66-CAB17E68F6FE}" type="presParOf" srcId="{697A1B05-5C7C-4133-AEDE-16F7D7436CE5}" destId="{FBD9D719-FF8E-4D19-A712-EF5632D883CE}" srcOrd="0" destOrd="0" presId="urn:microsoft.com/office/officeart/2005/8/layout/hierarchy4"/>
    <dgm:cxn modelId="{1BF1C88B-21DF-4DD7-9944-6F7F5846B313}" type="presParOf" srcId="{FBD9D719-FF8E-4D19-A712-EF5632D883CE}" destId="{6FD378D0-A5EA-4A2C-8A7F-94C9B81B008F}" srcOrd="0" destOrd="0" presId="urn:microsoft.com/office/officeart/2005/8/layout/hierarchy4"/>
    <dgm:cxn modelId="{65D34A52-A91F-4C50-9B36-45D1CD59B490}" type="presParOf" srcId="{FBD9D719-FF8E-4D19-A712-EF5632D883CE}" destId="{A6A847EB-03FC-466E-8915-B776CFEB6B5E}" srcOrd="1" destOrd="0" presId="urn:microsoft.com/office/officeart/2005/8/layout/hierarchy4"/>
    <dgm:cxn modelId="{94E725AD-AF46-4DF7-BA6C-9D4E166855CA}" type="presParOf" srcId="{697A1B05-5C7C-4133-AEDE-16F7D7436CE5}" destId="{24786BC5-A4C2-4A27-886E-2D2AFF4FD73F}" srcOrd="1" destOrd="0" presId="urn:microsoft.com/office/officeart/2005/8/layout/hierarchy4"/>
    <dgm:cxn modelId="{70A27512-E5FB-40EC-BD2E-18A9CA008C06}" type="presParOf" srcId="{697A1B05-5C7C-4133-AEDE-16F7D7436CE5}" destId="{1BDD92B5-9557-4468-987A-BD7A67BBB671}" srcOrd="2" destOrd="0" presId="urn:microsoft.com/office/officeart/2005/8/layout/hierarchy4"/>
    <dgm:cxn modelId="{E19E6764-244F-4689-93EF-2990E0C63EC7}" type="presParOf" srcId="{1BDD92B5-9557-4468-987A-BD7A67BBB671}" destId="{7AAB7751-E9C2-4818-BB8B-9346F030F25A}" srcOrd="0" destOrd="0" presId="urn:microsoft.com/office/officeart/2005/8/layout/hierarchy4"/>
    <dgm:cxn modelId="{ADD01C50-AC37-4EEB-BAD1-984076B756E2}" type="presParOf" srcId="{1BDD92B5-9557-4468-987A-BD7A67BBB671}" destId="{6D49CD4B-960A-45A4-AD62-BBB0852BF260}" srcOrd="1" destOrd="0" presId="urn:microsoft.com/office/officeart/2005/8/layout/hierarchy4"/>
    <dgm:cxn modelId="{0CF51691-782E-4FC5-A784-39AC8C74C689}" type="presParOf" srcId="{697A1B05-5C7C-4133-AEDE-16F7D7436CE5}" destId="{71BFA7A9-4B8D-44E7-8A67-FEFEF6BCC6AA}" srcOrd="3" destOrd="0" presId="urn:microsoft.com/office/officeart/2005/8/layout/hierarchy4"/>
    <dgm:cxn modelId="{03907EF5-7C54-44D5-BC0F-173230FE5081}" type="presParOf" srcId="{697A1B05-5C7C-4133-AEDE-16F7D7436CE5}" destId="{E3B6F87A-FB0D-40B5-BC17-0A640FE339B5}" srcOrd="4" destOrd="0" presId="urn:microsoft.com/office/officeart/2005/8/layout/hierarchy4"/>
    <dgm:cxn modelId="{BB5B4E3E-8221-4A6F-B664-E70F3B7BA5A8}" type="presParOf" srcId="{E3B6F87A-FB0D-40B5-BC17-0A640FE339B5}" destId="{69AE13A1-98F5-4277-BDF0-1F1766CE6619}" srcOrd="0" destOrd="0" presId="urn:microsoft.com/office/officeart/2005/8/layout/hierarchy4"/>
    <dgm:cxn modelId="{3E1F7D3C-D257-439B-8AFE-B070B97C50AF}" type="presParOf" srcId="{E3B6F87A-FB0D-40B5-BC17-0A640FE339B5}" destId="{D9D304BD-5BA2-4BDD-A7D2-B1770A10DC8E}" srcOrd="1" destOrd="0" presId="urn:microsoft.com/office/officeart/2005/8/layout/hierarchy4"/>
    <dgm:cxn modelId="{E42CB01A-F28A-43E9-A3E2-C6E4B74FAC77}" type="presParOf" srcId="{F886CD39-70E8-45B8-AE65-48FDB6AF99C3}" destId="{8020611E-2CD1-44DA-A196-200B9A038D24}" srcOrd="1" destOrd="0" presId="urn:microsoft.com/office/officeart/2005/8/layout/hierarchy4"/>
    <dgm:cxn modelId="{EBD376FB-E213-400E-8B43-E83011FC0F4B}" type="presParOf" srcId="{F886CD39-70E8-45B8-AE65-48FDB6AF99C3}" destId="{D3B4DFE3-59B8-45C1-8123-F27EC8D2BEA0}" srcOrd="2" destOrd="0" presId="urn:microsoft.com/office/officeart/2005/8/layout/hierarchy4"/>
    <dgm:cxn modelId="{5D8E61D0-76E6-46CC-826C-0A7A77478E13}" type="presParOf" srcId="{D3B4DFE3-59B8-45C1-8123-F27EC8D2BEA0}" destId="{BDEBD3AD-298B-44D9-94AE-2C829C0F8DDA}" srcOrd="0" destOrd="0" presId="urn:microsoft.com/office/officeart/2005/8/layout/hierarchy4"/>
    <dgm:cxn modelId="{A952DCB9-C8AA-47EA-98F2-A4830A85D297}" type="presParOf" srcId="{D3B4DFE3-59B8-45C1-8123-F27EC8D2BEA0}" destId="{890DB676-F299-4E53-B630-BB27ECE438F3}" srcOrd="1" destOrd="0" presId="urn:microsoft.com/office/officeart/2005/8/layout/hierarchy4"/>
    <dgm:cxn modelId="{B1BD332E-2BC4-40BC-897D-73FEE5331DE4}" type="presParOf" srcId="{D3B4DFE3-59B8-45C1-8123-F27EC8D2BEA0}" destId="{C0CA5D83-4368-4538-AB0D-07CC0D6ACEA5}" srcOrd="2" destOrd="0" presId="urn:microsoft.com/office/officeart/2005/8/layout/hierarchy4"/>
    <dgm:cxn modelId="{B28C18B6-86FA-407E-9AE0-AFA39B905586}" type="presParOf" srcId="{C0CA5D83-4368-4538-AB0D-07CC0D6ACEA5}" destId="{7338B403-BA35-456B-9E00-20A497D5C3E6}" srcOrd="0" destOrd="0" presId="urn:microsoft.com/office/officeart/2005/8/layout/hierarchy4"/>
    <dgm:cxn modelId="{0D85FA97-4E73-4334-9D26-C1816AB386F9}" type="presParOf" srcId="{7338B403-BA35-456B-9E00-20A497D5C3E6}" destId="{99DC4AEE-B57D-4ACF-A31B-2870C167C3B6}" srcOrd="0" destOrd="0" presId="urn:microsoft.com/office/officeart/2005/8/layout/hierarchy4"/>
    <dgm:cxn modelId="{F17B11F5-C5F1-48AB-A5BC-E7A9096AE9F0}" type="presParOf" srcId="{7338B403-BA35-456B-9E00-20A497D5C3E6}" destId="{7AEBBFC3-5B74-41D8-8D60-76E85CAD576B}" srcOrd="1" destOrd="0" presId="urn:microsoft.com/office/officeart/2005/8/layout/hierarchy4"/>
    <dgm:cxn modelId="{0BAC7F82-7916-4E9B-9C53-30B0F39F5E30}" type="presParOf" srcId="{C0CA5D83-4368-4538-AB0D-07CC0D6ACEA5}" destId="{488E7992-1EA1-472C-A1B7-F0788D54ADC6}" srcOrd="1" destOrd="0" presId="urn:microsoft.com/office/officeart/2005/8/layout/hierarchy4"/>
    <dgm:cxn modelId="{487D22A2-164C-47C8-B591-03A3D408B101}" type="presParOf" srcId="{C0CA5D83-4368-4538-AB0D-07CC0D6ACEA5}" destId="{61775F52-7556-446C-8372-C21D526FAD12}" srcOrd="2" destOrd="0" presId="urn:microsoft.com/office/officeart/2005/8/layout/hierarchy4"/>
    <dgm:cxn modelId="{D31FDA95-BBA0-4CB6-BFAD-D429349AF84B}" type="presParOf" srcId="{61775F52-7556-446C-8372-C21D526FAD12}" destId="{8F08E902-51EA-4BE0-9410-DA781ABD5F25}" srcOrd="0" destOrd="0" presId="urn:microsoft.com/office/officeart/2005/8/layout/hierarchy4"/>
    <dgm:cxn modelId="{C604BBD2-80E3-4E6F-994D-AAB3233172F6}" type="presParOf" srcId="{61775F52-7556-446C-8372-C21D526FAD12}" destId="{19ABC02B-6E03-42F2-B7B2-DA438F2BFE70}" srcOrd="1" destOrd="0" presId="urn:microsoft.com/office/officeart/2005/8/layout/hierarchy4"/>
    <dgm:cxn modelId="{F3A071CC-F1F3-474B-A4CB-5CFACFAF0307}" type="presParOf" srcId="{F886CD39-70E8-45B8-AE65-48FDB6AF99C3}" destId="{7560A165-16E0-473E-85D0-535E841EAAB2}" srcOrd="3" destOrd="0" presId="urn:microsoft.com/office/officeart/2005/8/layout/hierarchy4"/>
    <dgm:cxn modelId="{B77D1F64-9727-4ABF-87CE-DDFD5C82DC41}" type="presParOf" srcId="{F886CD39-70E8-45B8-AE65-48FDB6AF99C3}" destId="{CEECC466-12BB-44F2-8AAA-0587096C51D8}" srcOrd="4" destOrd="0" presId="urn:microsoft.com/office/officeart/2005/8/layout/hierarchy4"/>
    <dgm:cxn modelId="{F983BB3B-6348-455D-A5C2-65E03AA42BE8}" type="presParOf" srcId="{CEECC466-12BB-44F2-8AAA-0587096C51D8}" destId="{2FDF8DF3-DBB6-4554-A823-F9F5A2028C21}" srcOrd="0" destOrd="0" presId="urn:microsoft.com/office/officeart/2005/8/layout/hierarchy4"/>
    <dgm:cxn modelId="{27A5F8D9-F624-4B8F-ADEA-D283523A7208}" type="presParOf" srcId="{CEECC466-12BB-44F2-8AAA-0587096C51D8}" destId="{019AA453-E4CC-4E9A-9FFC-41875508512B}" srcOrd="1" destOrd="0" presId="urn:microsoft.com/office/officeart/2005/8/layout/hierarchy4"/>
    <dgm:cxn modelId="{D4E72AEF-5BF3-4EEC-96DF-16491A9E3D80}" type="presParOf" srcId="{CEECC466-12BB-44F2-8AAA-0587096C51D8}" destId="{9CCBFC4B-5B3D-4508-B94B-E63AAD562FB8}" srcOrd="2" destOrd="0" presId="urn:microsoft.com/office/officeart/2005/8/layout/hierarchy4"/>
    <dgm:cxn modelId="{9F8E431A-A0B5-4AD1-8DC1-6D1E89384589}" type="presParOf" srcId="{9CCBFC4B-5B3D-4508-B94B-E63AAD562FB8}" destId="{D972B17E-1DE8-4B0F-97F0-D02CE7AAFAB9}" srcOrd="0" destOrd="0" presId="urn:microsoft.com/office/officeart/2005/8/layout/hierarchy4"/>
    <dgm:cxn modelId="{BBC9C260-8EF0-4923-9689-4438C07987CC}" type="presParOf" srcId="{D972B17E-1DE8-4B0F-97F0-D02CE7AAFAB9}" destId="{9203B137-C962-4626-9EDB-B4778D833A0C}" srcOrd="0" destOrd="0" presId="urn:microsoft.com/office/officeart/2005/8/layout/hierarchy4"/>
    <dgm:cxn modelId="{AAD090CB-0420-408B-BF6E-019261E1DD9B}" type="presParOf" srcId="{D972B17E-1DE8-4B0F-97F0-D02CE7AAFAB9}" destId="{3DB3589D-6F19-4097-9AB1-4CDA66A21183}" srcOrd="1" destOrd="0" presId="urn:microsoft.com/office/officeart/2005/8/layout/hierarchy4"/>
    <dgm:cxn modelId="{950A6813-B6B0-4E02-A8EC-5C9C0CC8792D}" type="presParOf" srcId="{9CCBFC4B-5B3D-4508-B94B-E63AAD562FB8}" destId="{8CB0D962-6336-4EE2-AEC7-4E99361883A3}" srcOrd="1" destOrd="0" presId="urn:microsoft.com/office/officeart/2005/8/layout/hierarchy4"/>
    <dgm:cxn modelId="{0DC08CC4-CD0E-42DC-9540-749CE71AE64C}" type="presParOf" srcId="{9CCBFC4B-5B3D-4508-B94B-E63AAD562FB8}" destId="{CA70A071-F221-4385-A0B5-1771640E3AD6}" srcOrd="2" destOrd="0" presId="urn:microsoft.com/office/officeart/2005/8/layout/hierarchy4"/>
    <dgm:cxn modelId="{14FD7768-3E9E-43D7-9387-A8198E7FDBBB}" type="presParOf" srcId="{CA70A071-F221-4385-A0B5-1771640E3AD6}" destId="{DE97ADC8-25AB-45E1-AC8C-43754559E5DB}" srcOrd="0" destOrd="0" presId="urn:microsoft.com/office/officeart/2005/8/layout/hierarchy4"/>
    <dgm:cxn modelId="{0C2A7661-41C0-41D9-970D-C4B0C4D9E1A4}" type="presParOf" srcId="{CA70A071-F221-4385-A0B5-1771640E3AD6}" destId="{2432B527-0A5C-4143-A1C6-5123536AC0F5}" srcOrd="1" destOrd="0" presId="urn:microsoft.com/office/officeart/2005/8/layout/hierarchy4"/>
    <dgm:cxn modelId="{9F85AFAF-CFB5-4E93-93C4-2F9E6F47B345}" type="presParOf" srcId="{6EDC4AF3-C9E8-4B4A-9BFB-1CCF47ACE368}" destId="{AE2F0D15-B1E8-44B3-A125-9BC65CF9CCA4}" srcOrd="1" destOrd="0" presId="urn:microsoft.com/office/officeart/2005/8/layout/hierarchy4"/>
    <dgm:cxn modelId="{0AA03A0B-D591-4919-9507-233B596906AF}" type="presParOf" srcId="{6EDC4AF3-C9E8-4B4A-9BFB-1CCF47ACE368}" destId="{F83324B1-8257-4D3D-BFC9-2F717385250B}" srcOrd="2" destOrd="0" presId="urn:microsoft.com/office/officeart/2005/8/layout/hierarchy4"/>
    <dgm:cxn modelId="{0A756F85-49A5-4C68-BE42-6DC9FC1C23F8}" type="presParOf" srcId="{F83324B1-8257-4D3D-BFC9-2F717385250B}" destId="{598F90E3-9941-48E0-B809-0883431DFB4C}" srcOrd="0" destOrd="0" presId="urn:microsoft.com/office/officeart/2005/8/layout/hierarchy4"/>
    <dgm:cxn modelId="{12910EC7-260B-4106-B782-662A5A63B27D}" type="presParOf" srcId="{F83324B1-8257-4D3D-BFC9-2F717385250B}" destId="{6F8CAC89-892C-4299-9F18-5C41DDA34749}" srcOrd="1" destOrd="0" presId="urn:microsoft.com/office/officeart/2005/8/layout/hierarchy4"/>
    <dgm:cxn modelId="{4D55AE5D-1A22-42B1-B670-2F4787986D09}" type="presParOf" srcId="{F83324B1-8257-4D3D-BFC9-2F717385250B}" destId="{0E624011-BD81-4CD6-BCDC-E4B82DCE2C9A}" srcOrd="2" destOrd="0" presId="urn:microsoft.com/office/officeart/2005/8/layout/hierarchy4"/>
    <dgm:cxn modelId="{FC166475-3254-4A2D-9CE4-398B6A86B42F}" type="presParOf" srcId="{0E624011-BD81-4CD6-BCDC-E4B82DCE2C9A}" destId="{1113B267-45AF-417C-8602-C3DD8741F875}" srcOrd="0" destOrd="0" presId="urn:microsoft.com/office/officeart/2005/8/layout/hierarchy4"/>
    <dgm:cxn modelId="{9EC0605A-3DD1-4915-B1EB-B6DD65D08198}" type="presParOf" srcId="{1113B267-45AF-417C-8602-C3DD8741F875}" destId="{B71EB53E-52CA-46EA-96D5-4090DB8C945F}" srcOrd="0" destOrd="0" presId="urn:microsoft.com/office/officeart/2005/8/layout/hierarchy4"/>
    <dgm:cxn modelId="{E54DCF91-7CF8-43FA-B10F-4997AFCA4427}" type="presParOf" srcId="{1113B267-45AF-417C-8602-C3DD8741F875}" destId="{B955D6BA-95B8-4693-8B22-5BA788667B18}" srcOrd="1" destOrd="0" presId="urn:microsoft.com/office/officeart/2005/8/layout/hierarchy4"/>
    <dgm:cxn modelId="{7022EA98-CD11-4207-A048-E2F798DE5614}" type="presParOf" srcId="{1113B267-45AF-417C-8602-C3DD8741F875}" destId="{497A20D0-3BD9-412E-82D7-1A4B7EBEE153}" srcOrd="2" destOrd="0" presId="urn:microsoft.com/office/officeart/2005/8/layout/hierarchy4"/>
    <dgm:cxn modelId="{B0B19322-2A58-4948-BD7F-9E8C0039A6F3}" type="presParOf" srcId="{497A20D0-3BD9-412E-82D7-1A4B7EBEE153}" destId="{07C28BC7-F0FC-41CA-AA2A-3D8A7B368BAE}" srcOrd="0" destOrd="0" presId="urn:microsoft.com/office/officeart/2005/8/layout/hierarchy4"/>
    <dgm:cxn modelId="{71AAA7A9-24B0-48E3-B587-AB575648BFBF}" type="presParOf" srcId="{07C28BC7-F0FC-41CA-AA2A-3D8A7B368BAE}" destId="{34F2D2A3-63E6-4C75-B3E6-3A8A907A1F9C}" srcOrd="0" destOrd="0" presId="urn:microsoft.com/office/officeart/2005/8/layout/hierarchy4"/>
    <dgm:cxn modelId="{18A73198-C5C4-4EAB-AF9D-1BA82864F5A5}" type="presParOf" srcId="{07C28BC7-F0FC-41CA-AA2A-3D8A7B368BAE}" destId="{439434C0-0488-40FE-B3E3-E663FEFBFFF2}" srcOrd="1" destOrd="0" presId="urn:microsoft.com/office/officeart/2005/8/layout/hierarchy4"/>
    <dgm:cxn modelId="{C9C827F3-4009-4527-B35D-9C4F0BDA6E88}" type="presParOf" srcId="{0E624011-BD81-4CD6-BCDC-E4B82DCE2C9A}" destId="{AFB5A500-2920-4971-9244-501F43C56E3B}" srcOrd="1" destOrd="0" presId="urn:microsoft.com/office/officeart/2005/8/layout/hierarchy4"/>
    <dgm:cxn modelId="{E81E305B-4BDB-42F4-88B0-793ADA400489}" type="presParOf" srcId="{0E624011-BD81-4CD6-BCDC-E4B82DCE2C9A}" destId="{604FFFE8-8A36-4F6A-BE83-97ED7E1798AE}" srcOrd="2" destOrd="0" presId="urn:microsoft.com/office/officeart/2005/8/layout/hierarchy4"/>
    <dgm:cxn modelId="{3E9A7B4B-9768-442E-96D0-AAEDFDF90720}" type="presParOf" srcId="{604FFFE8-8A36-4F6A-BE83-97ED7E1798AE}" destId="{85372673-175D-4F8B-90BA-3BBFA100014B}" srcOrd="0" destOrd="0" presId="urn:microsoft.com/office/officeart/2005/8/layout/hierarchy4"/>
    <dgm:cxn modelId="{E3827668-2D77-49F7-8CD3-33CFC34B8FB9}" type="presParOf" srcId="{604FFFE8-8A36-4F6A-BE83-97ED7E1798AE}" destId="{6BC4FA28-BA63-486B-98D3-CB1D80E064B6}" srcOrd="1" destOrd="0" presId="urn:microsoft.com/office/officeart/2005/8/layout/hierarchy4"/>
    <dgm:cxn modelId="{EC908D8D-A282-40FF-A3FA-76636E0EFF99}" type="presParOf" srcId="{604FFFE8-8A36-4F6A-BE83-97ED7E1798AE}" destId="{76DBD4D1-05AE-433C-91A0-B862DD5235F9}" srcOrd="2" destOrd="0" presId="urn:microsoft.com/office/officeart/2005/8/layout/hierarchy4"/>
    <dgm:cxn modelId="{5910A68E-CA3A-4B10-AE51-2C186ECD912C}" type="presParOf" srcId="{76DBD4D1-05AE-433C-91A0-B862DD5235F9}" destId="{9F3829E0-3140-4826-92A7-351F36609D32}" srcOrd="0" destOrd="0" presId="urn:microsoft.com/office/officeart/2005/8/layout/hierarchy4"/>
    <dgm:cxn modelId="{E302BD33-622F-4F02-B636-1E27AA295EEA}" type="presParOf" srcId="{9F3829E0-3140-4826-92A7-351F36609D32}" destId="{B37210C3-F543-49C6-B9FB-FE338EEAA0AD}" srcOrd="0" destOrd="0" presId="urn:microsoft.com/office/officeart/2005/8/layout/hierarchy4"/>
    <dgm:cxn modelId="{FF76265A-CE5C-414F-8A09-0CB3BFA0A990}" type="presParOf" srcId="{9F3829E0-3140-4826-92A7-351F36609D32}" destId="{FE4D6AC2-A0AF-40A3-95B2-47FE379C9AB9}" srcOrd="1" destOrd="0" presId="urn:microsoft.com/office/officeart/2005/8/layout/hierarchy4"/>
    <dgm:cxn modelId="{064291B0-9FEA-4D2E-99A8-C76FA03D49DB}" type="presParOf" srcId="{76DBD4D1-05AE-433C-91A0-B862DD5235F9}" destId="{16933174-A792-4B56-ABD1-ACC5C5A02385}" srcOrd="1" destOrd="0" presId="urn:microsoft.com/office/officeart/2005/8/layout/hierarchy4"/>
    <dgm:cxn modelId="{20B5C291-5B1D-46FE-AE40-A87D755A4991}" type="presParOf" srcId="{76DBD4D1-05AE-433C-91A0-B862DD5235F9}" destId="{592252F1-247F-4D08-99C1-C6BCDB70420C}" srcOrd="2" destOrd="0" presId="urn:microsoft.com/office/officeart/2005/8/layout/hierarchy4"/>
    <dgm:cxn modelId="{4D06221A-D6EF-41A9-B1B5-427358DEE3D6}" type="presParOf" srcId="{592252F1-247F-4D08-99C1-C6BCDB70420C}" destId="{2B9834C9-3A68-4887-8635-D6A1CBE6C78F}" srcOrd="0" destOrd="0" presId="urn:microsoft.com/office/officeart/2005/8/layout/hierarchy4"/>
    <dgm:cxn modelId="{84592B3F-2D36-430D-9963-7E62E7AC97E0}" type="presParOf" srcId="{592252F1-247F-4D08-99C1-C6BCDB70420C}" destId="{77A5353D-28E5-4F11-A831-965234585A4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CFE8F26-C51C-4439-80CC-A62C10CE315E}" type="doc">
      <dgm:prSet loTypeId="urn:microsoft.com/office/officeart/2005/8/layout/orgChart1" loCatId="hierarchy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7A2EE331-8455-4D51-A0E0-D3DC6FE1A0FE}">
      <dgm:prSet phldrT="[Text]" custT="1"/>
      <dgm:spPr/>
      <dgm:t>
        <a:bodyPr/>
        <a:lstStyle/>
        <a:p>
          <a:r>
            <a:rPr lang="de-DE" sz="2400" b="1" dirty="0" smtClean="0"/>
            <a:t>Visual Channel</a:t>
          </a:r>
          <a:endParaRPr lang="de-DE" sz="2400" b="1" dirty="0"/>
        </a:p>
      </dgm:t>
    </dgm:pt>
    <dgm:pt modelId="{2757CF71-6016-4FDC-B231-F4BA445DF49A}" type="parTrans" cxnId="{1DA6E8E5-EA61-4399-AB5D-4AF677027899}">
      <dgm:prSet/>
      <dgm:spPr/>
      <dgm:t>
        <a:bodyPr/>
        <a:lstStyle/>
        <a:p>
          <a:endParaRPr lang="de-DE"/>
        </a:p>
      </dgm:t>
    </dgm:pt>
    <dgm:pt modelId="{87F8DA93-FAAC-4CEA-9C77-E7EBFBB5DCBA}" type="sibTrans" cxnId="{1DA6E8E5-EA61-4399-AB5D-4AF677027899}">
      <dgm:prSet/>
      <dgm:spPr/>
      <dgm:t>
        <a:bodyPr/>
        <a:lstStyle/>
        <a:p>
          <a:endParaRPr lang="de-DE"/>
        </a:p>
      </dgm:t>
    </dgm:pt>
    <dgm:pt modelId="{4C46E8B1-8E1F-4D09-90C3-93D8231512A5}" type="asst">
      <dgm:prSet phldrT="[Text]"/>
      <dgm:spPr/>
      <dgm:t>
        <a:bodyPr/>
        <a:lstStyle/>
        <a:p>
          <a:r>
            <a:rPr lang="de-DE" dirty="0" smtClean="0"/>
            <a:t>Nature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image</a:t>
          </a:r>
          <a:endParaRPr lang="de-DE" dirty="0"/>
        </a:p>
      </dgm:t>
    </dgm:pt>
    <dgm:pt modelId="{A4C27B87-99D4-4AE4-85FF-2CCEABEDF3D4}" type="parTrans" cxnId="{50BC5B3C-86CC-4E56-A3FD-A8A46113BCB4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C76A8699-54A5-4EA5-B0ED-D73551B39B7A}" type="sibTrans" cxnId="{50BC5B3C-86CC-4E56-A3FD-A8A46113BCB4}">
      <dgm:prSet/>
      <dgm:spPr/>
      <dgm:t>
        <a:bodyPr/>
        <a:lstStyle/>
        <a:p>
          <a:endParaRPr lang="de-DE"/>
        </a:p>
      </dgm:t>
    </dgm:pt>
    <dgm:pt modelId="{79D44B1F-CA12-4050-B08F-0103AF62E562}" type="asst">
      <dgm:prSet/>
      <dgm:spPr/>
      <dgm:t>
        <a:bodyPr/>
        <a:lstStyle/>
        <a:p>
          <a:r>
            <a:rPr lang="de-DE" dirty="0" smtClean="0"/>
            <a:t>Treatment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image</a:t>
          </a:r>
          <a:endParaRPr lang="de-DE" dirty="0"/>
        </a:p>
      </dgm:t>
    </dgm:pt>
    <dgm:pt modelId="{7183C452-CDC9-4CA3-BA23-C4549E54110D}" type="parTrans" cxnId="{7DC56B91-D9E9-42CC-8557-98B86FBF7710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3D883BE5-9330-40B1-9F37-8A8588543654}" type="sibTrans" cxnId="{7DC56B91-D9E9-42CC-8557-98B86FBF7710}">
      <dgm:prSet/>
      <dgm:spPr/>
      <dgm:t>
        <a:bodyPr/>
        <a:lstStyle/>
        <a:p>
          <a:endParaRPr lang="de-DE"/>
        </a:p>
      </dgm:t>
    </dgm:pt>
    <dgm:pt modelId="{2406A063-EDCD-4566-B08D-747ECA31FF48}">
      <dgm:prSet/>
      <dgm:spPr/>
      <dgm:t>
        <a:bodyPr/>
        <a:lstStyle/>
        <a:p>
          <a:r>
            <a:rPr lang="de-DE" dirty="0" err="1" smtClean="0"/>
            <a:t>Prop</a:t>
          </a:r>
          <a:endParaRPr lang="de-DE" dirty="0"/>
        </a:p>
      </dgm:t>
    </dgm:pt>
    <dgm:pt modelId="{15CDCD08-2BF4-4D15-B12B-A3C85BDD4AA2}" type="parTrans" cxnId="{825B2E8C-ADAD-4ECA-8359-2468463D9C47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2173D230-73DE-402E-B307-4864D9213302}" type="sibTrans" cxnId="{825B2E8C-ADAD-4ECA-8359-2468463D9C47}">
      <dgm:prSet/>
      <dgm:spPr/>
      <dgm:t>
        <a:bodyPr/>
        <a:lstStyle/>
        <a:p>
          <a:endParaRPr lang="de-DE"/>
        </a:p>
      </dgm:t>
    </dgm:pt>
    <dgm:pt modelId="{14483A9D-28DB-47DF-9320-6FCE58832F72}">
      <dgm:prSet/>
      <dgm:spPr/>
      <dgm:t>
        <a:bodyPr/>
        <a:lstStyle/>
        <a:p>
          <a:r>
            <a:rPr lang="de-DE" dirty="0" smtClean="0"/>
            <a:t>Location</a:t>
          </a:r>
          <a:endParaRPr lang="de-DE" dirty="0"/>
        </a:p>
      </dgm:t>
    </dgm:pt>
    <dgm:pt modelId="{367C2B8C-8965-494D-A144-FD30C98B06CE}" type="parTrans" cxnId="{99F12866-B78C-4127-AE94-E627E23D142A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28CC648F-CAD3-4D0C-8F6B-ECC6E3A612DC}" type="sibTrans" cxnId="{99F12866-B78C-4127-AE94-E627E23D142A}">
      <dgm:prSet/>
      <dgm:spPr/>
      <dgm:t>
        <a:bodyPr/>
        <a:lstStyle/>
        <a:p>
          <a:endParaRPr lang="de-DE"/>
        </a:p>
      </dgm:t>
    </dgm:pt>
    <dgm:pt modelId="{51AE23D2-1312-4236-A8A8-BB9A5952E443}">
      <dgm:prSet/>
      <dgm:spPr/>
      <dgm:t>
        <a:bodyPr/>
        <a:lstStyle/>
        <a:p>
          <a:r>
            <a:rPr lang="de-DE" dirty="0" err="1" smtClean="0"/>
            <a:t>Cinematography</a:t>
          </a:r>
          <a:endParaRPr lang="de-DE" dirty="0"/>
        </a:p>
      </dgm:t>
    </dgm:pt>
    <dgm:pt modelId="{C43EC2BC-13F3-4FF4-8E9B-5F1FD53DA781}" type="parTrans" cxnId="{D07550EC-9BF7-40FE-B50E-757062157732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7C9482E7-F8C4-40B9-AAE1-F09D130F4A5E}" type="sibTrans" cxnId="{D07550EC-9BF7-40FE-B50E-757062157732}">
      <dgm:prSet/>
      <dgm:spPr/>
      <dgm:t>
        <a:bodyPr/>
        <a:lstStyle/>
        <a:p>
          <a:endParaRPr lang="de-DE"/>
        </a:p>
      </dgm:t>
    </dgm:pt>
    <dgm:pt modelId="{175767B9-EE36-4ADF-9A8F-7F9DCAC90ECB}">
      <dgm:prSet/>
      <dgm:spPr/>
      <dgm:t>
        <a:bodyPr/>
        <a:lstStyle/>
        <a:p>
          <a:r>
            <a:rPr lang="de-DE" dirty="0" err="1" smtClean="0"/>
            <a:t>Editing</a:t>
          </a:r>
          <a:endParaRPr lang="de-DE" dirty="0"/>
        </a:p>
      </dgm:t>
    </dgm:pt>
    <dgm:pt modelId="{C9D39578-92E0-471D-A6DE-542B0E787D56}" type="parTrans" cxnId="{3A48BFE8-D1A9-4B80-984C-7D9E8DB0A2A5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E41CE1CB-F843-4494-A8C7-20A15B9171F7}" type="sibTrans" cxnId="{3A48BFE8-D1A9-4B80-984C-7D9E8DB0A2A5}">
      <dgm:prSet/>
      <dgm:spPr/>
      <dgm:t>
        <a:bodyPr/>
        <a:lstStyle/>
        <a:p>
          <a:endParaRPr lang="de-DE"/>
        </a:p>
      </dgm:t>
    </dgm:pt>
    <dgm:pt modelId="{BEB9A8EE-50BD-4718-8479-2347EB795D8D}">
      <dgm:prSet/>
      <dgm:spPr/>
      <dgm:t>
        <a:bodyPr/>
        <a:lstStyle/>
        <a:p>
          <a:r>
            <a:rPr lang="de-DE" dirty="0" smtClean="0"/>
            <a:t>…</a:t>
          </a:r>
          <a:endParaRPr lang="de-DE" dirty="0"/>
        </a:p>
      </dgm:t>
    </dgm:pt>
    <dgm:pt modelId="{B17ECF1B-FBAA-4F65-B03C-FF313141EC18}" type="parTrans" cxnId="{942A0550-57C0-4A9E-93BA-A6D4284B6F6A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03F99EFD-BB2D-4DBC-9C63-ECE2EE802343}" type="sibTrans" cxnId="{942A0550-57C0-4A9E-93BA-A6D4284B6F6A}">
      <dgm:prSet/>
      <dgm:spPr/>
      <dgm:t>
        <a:bodyPr/>
        <a:lstStyle/>
        <a:p>
          <a:endParaRPr lang="de-DE"/>
        </a:p>
      </dgm:t>
    </dgm:pt>
    <dgm:pt modelId="{23867F80-2541-404F-B8B4-848E831623E4}">
      <dgm:prSet/>
      <dgm:spPr/>
      <dgm:t>
        <a:bodyPr/>
        <a:lstStyle/>
        <a:p>
          <a:r>
            <a:rPr lang="de-DE" dirty="0" err="1" smtClean="0"/>
            <a:t>Actor</a:t>
          </a:r>
          <a:endParaRPr lang="de-DE" dirty="0"/>
        </a:p>
      </dgm:t>
    </dgm:pt>
    <dgm:pt modelId="{6C72B541-2266-44E8-B236-52641EA10FBA}" type="parTrans" cxnId="{F6BD7C19-EC8C-49E2-AACD-927020777318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E7CB3D1B-B8F3-49A0-A6E8-BBF57B9D92B6}" type="sibTrans" cxnId="{F6BD7C19-EC8C-49E2-AACD-927020777318}">
      <dgm:prSet/>
      <dgm:spPr/>
      <dgm:t>
        <a:bodyPr/>
        <a:lstStyle/>
        <a:p>
          <a:endParaRPr lang="de-DE"/>
        </a:p>
      </dgm:t>
    </dgm:pt>
    <dgm:pt modelId="{1CBC9793-9D73-437B-8439-A69E6AFACD72}">
      <dgm:prSet/>
      <dgm:spPr/>
      <dgm:t>
        <a:bodyPr/>
        <a:lstStyle/>
        <a:p>
          <a:r>
            <a:rPr lang="de-DE" dirty="0" err="1" smtClean="0"/>
            <a:t>Appearance</a:t>
          </a:r>
          <a:endParaRPr lang="de-DE" dirty="0"/>
        </a:p>
      </dgm:t>
    </dgm:pt>
    <dgm:pt modelId="{FA477E6E-DDD4-4378-B15C-FC2DC102433F}" type="parTrans" cxnId="{506862F9-81E6-4058-B3D9-1ABFA6B535F6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CE60892A-DBFC-4B64-AA44-5B50F47206F3}" type="sibTrans" cxnId="{506862F9-81E6-4058-B3D9-1ABFA6B535F6}">
      <dgm:prSet/>
      <dgm:spPr/>
      <dgm:t>
        <a:bodyPr/>
        <a:lstStyle/>
        <a:p>
          <a:endParaRPr lang="de-DE"/>
        </a:p>
      </dgm:t>
    </dgm:pt>
    <dgm:pt modelId="{8AF3C50E-1CD6-438C-9857-86A682F46273}">
      <dgm:prSet/>
      <dgm:spPr/>
      <dgm:t>
        <a:bodyPr/>
        <a:lstStyle/>
        <a:p>
          <a:r>
            <a:rPr lang="de-DE" dirty="0" smtClean="0"/>
            <a:t>Performance</a:t>
          </a:r>
          <a:endParaRPr lang="de-DE" dirty="0"/>
        </a:p>
      </dgm:t>
    </dgm:pt>
    <dgm:pt modelId="{497CFF75-EA74-4F9B-966A-237D5FD6EA87}" type="parTrans" cxnId="{4B0809E2-3FCE-4BE9-9402-15FFCD01EE22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4DC2A3FC-3659-4FE8-898E-23AFA6CF2B45}" type="sibTrans" cxnId="{4B0809E2-3FCE-4BE9-9402-15FFCD01EE22}">
      <dgm:prSet/>
      <dgm:spPr/>
      <dgm:t>
        <a:bodyPr/>
        <a:lstStyle/>
        <a:p>
          <a:endParaRPr lang="de-DE"/>
        </a:p>
      </dgm:t>
    </dgm:pt>
    <dgm:pt modelId="{00EA4B43-7E64-4815-8465-0DFE36CDBDF0}">
      <dgm:prSet/>
      <dgm:spPr/>
      <dgm:t>
        <a:bodyPr/>
        <a:lstStyle/>
        <a:p>
          <a:r>
            <a:rPr lang="de-DE" dirty="0" smtClean="0"/>
            <a:t>…</a:t>
          </a:r>
          <a:endParaRPr lang="de-DE" dirty="0"/>
        </a:p>
      </dgm:t>
    </dgm:pt>
    <dgm:pt modelId="{D4721352-549C-4D23-81AA-060275EED362}" type="parTrans" cxnId="{E4BA8996-9AA0-4952-B1E1-80596CEE936A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A205B696-80F2-4FF9-9669-3A661856BA11}" type="sibTrans" cxnId="{E4BA8996-9AA0-4952-B1E1-80596CEE936A}">
      <dgm:prSet/>
      <dgm:spPr/>
      <dgm:t>
        <a:bodyPr/>
        <a:lstStyle/>
        <a:p>
          <a:endParaRPr lang="de-DE"/>
        </a:p>
      </dgm:t>
    </dgm:pt>
    <dgm:pt modelId="{E3D8989F-73E8-4FDB-B924-E308E09AC225}" type="pres">
      <dgm:prSet presAssocID="{DCFE8F26-C51C-4439-80CC-A62C10CE31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1167CE3-5D4F-4884-9F4A-EEB8563B411D}" type="pres">
      <dgm:prSet presAssocID="{7A2EE331-8455-4D51-A0E0-D3DC6FE1A0FE}" presName="hierRoot1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CDBF5C-0C2D-4E37-9666-AD91587503BD}" type="pres">
      <dgm:prSet presAssocID="{7A2EE331-8455-4D51-A0E0-D3DC6FE1A0FE}" presName="rootComposite1" presStyleCnt="0"/>
      <dgm:spPr/>
      <dgm:t>
        <a:bodyPr/>
        <a:lstStyle/>
        <a:p>
          <a:endParaRPr lang="de-DE"/>
        </a:p>
      </dgm:t>
    </dgm:pt>
    <dgm:pt modelId="{92A16698-D026-40B5-8343-0D93B1BC81D7}" type="pres">
      <dgm:prSet presAssocID="{7A2EE331-8455-4D51-A0E0-D3DC6FE1A0FE}" presName="rootText1" presStyleLbl="node0" presStyleIdx="0" presStyleCnt="1" custScaleX="186811" custLinFactNeighborX="-55358" custLinFactNeighborY="-2050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0E53DF-A4B9-46A2-A758-B1E493E2C3F3}" type="pres">
      <dgm:prSet presAssocID="{7A2EE331-8455-4D51-A0E0-D3DC6FE1A0FE}" presName="rootConnector1" presStyleLbl="node1" presStyleIdx="0" presStyleCnt="0"/>
      <dgm:spPr/>
      <dgm:t>
        <a:bodyPr/>
        <a:lstStyle/>
        <a:p>
          <a:endParaRPr lang="de-DE"/>
        </a:p>
      </dgm:t>
    </dgm:pt>
    <dgm:pt modelId="{BFCCB3E5-900D-450B-A023-CC17218CD8CC}" type="pres">
      <dgm:prSet presAssocID="{7A2EE331-8455-4D51-A0E0-D3DC6FE1A0FE}" presName="hierChild2" presStyleCnt="0"/>
      <dgm:spPr/>
      <dgm:t>
        <a:bodyPr/>
        <a:lstStyle/>
        <a:p>
          <a:endParaRPr lang="de-DE"/>
        </a:p>
      </dgm:t>
    </dgm:pt>
    <dgm:pt modelId="{088A57EE-E13D-4CB4-AAB8-1AE5952F575F}" type="pres">
      <dgm:prSet presAssocID="{7A2EE331-8455-4D51-A0E0-D3DC6FE1A0FE}" presName="hierChild3" presStyleCnt="0"/>
      <dgm:spPr/>
      <dgm:t>
        <a:bodyPr/>
        <a:lstStyle/>
        <a:p>
          <a:endParaRPr lang="de-DE"/>
        </a:p>
      </dgm:t>
    </dgm:pt>
    <dgm:pt modelId="{2B06F24A-90D7-447D-97B3-2BC5967A0120}" type="pres">
      <dgm:prSet presAssocID="{A4C27B87-99D4-4AE4-85FF-2CCEABEDF3D4}" presName="Name111" presStyleLbl="parChTrans1D2" presStyleIdx="0" presStyleCnt="2"/>
      <dgm:spPr/>
      <dgm:t>
        <a:bodyPr/>
        <a:lstStyle/>
        <a:p>
          <a:endParaRPr lang="de-DE"/>
        </a:p>
      </dgm:t>
    </dgm:pt>
    <dgm:pt modelId="{D61DA610-D32C-4341-802C-D2F91F5E1244}" type="pres">
      <dgm:prSet presAssocID="{4C46E8B1-8E1F-4D09-90C3-93D8231512A5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B9F40964-27D5-4622-A2BB-42D01F28A114}" type="pres">
      <dgm:prSet presAssocID="{4C46E8B1-8E1F-4D09-90C3-93D8231512A5}" presName="rootComposite3" presStyleCnt="0"/>
      <dgm:spPr/>
      <dgm:t>
        <a:bodyPr/>
        <a:lstStyle/>
        <a:p>
          <a:endParaRPr lang="de-DE"/>
        </a:p>
      </dgm:t>
    </dgm:pt>
    <dgm:pt modelId="{357F7F98-516D-4BEC-ABC7-0F6570143918}" type="pres">
      <dgm:prSet presAssocID="{4C46E8B1-8E1F-4D09-90C3-93D8231512A5}" presName="rootText3" presStyleLbl="asst1" presStyleIdx="0" presStyleCnt="2" custScaleX="110300" custLinFactNeighborX="7088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C5D729F-DED6-4379-A4FB-A64305BDDBCC}" type="pres">
      <dgm:prSet presAssocID="{4C46E8B1-8E1F-4D09-90C3-93D8231512A5}" presName="rootConnector3" presStyleLbl="asst1" presStyleIdx="0" presStyleCnt="2"/>
      <dgm:spPr/>
      <dgm:t>
        <a:bodyPr/>
        <a:lstStyle/>
        <a:p>
          <a:endParaRPr lang="de-DE"/>
        </a:p>
      </dgm:t>
    </dgm:pt>
    <dgm:pt modelId="{6EF4FEC3-3C0B-45C7-AE9E-2B35E2791496}" type="pres">
      <dgm:prSet presAssocID="{4C46E8B1-8E1F-4D09-90C3-93D8231512A5}" presName="hierChild6" presStyleCnt="0"/>
      <dgm:spPr/>
      <dgm:t>
        <a:bodyPr/>
        <a:lstStyle/>
        <a:p>
          <a:endParaRPr lang="de-DE"/>
        </a:p>
      </dgm:t>
    </dgm:pt>
    <dgm:pt modelId="{8FA73E86-2920-44C6-9DA2-06264D8912F7}" type="pres">
      <dgm:prSet presAssocID="{15CDCD08-2BF4-4D15-B12B-A3C85BDD4AA2}" presName="Name35" presStyleLbl="parChTrans1D3" presStyleIdx="0" presStyleCnt="5"/>
      <dgm:spPr/>
      <dgm:t>
        <a:bodyPr/>
        <a:lstStyle/>
        <a:p>
          <a:endParaRPr lang="de-DE"/>
        </a:p>
      </dgm:t>
    </dgm:pt>
    <dgm:pt modelId="{D8E7BEBB-BCD9-4DE7-8CDA-99C0EE5AD2CA}" type="pres">
      <dgm:prSet presAssocID="{2406A063-EDCD-4566-B08D-747ECA31FF48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DA73D32D-BAE1-439E-A8BC-99B1BB0C0B7C}" type="pres">
      <dgm:prSet presAssocID="{2406A063-EDCD-4566-B08D-747ECA31FF48}" presName="rootComposite" presStyleCnt="0"/>
      <dgm:spPr/>
      <dgm:t>
        <a:bodyPr/>
        <a:lstStyle/>
        <a:p>
          <a:endParaRPr lang="de-DE"/>
        </a:p>
      </dgm:t>
    </dgm:pt>
    <dgm:pt modelId="{C5196E70-16C2-4846-85B5-296846636559}" type="pres">
      <dgm:prSet presAssocID="{2406A063-EDCD-4566-B08D-747ECA31FF48}" presName="rootText" presStyleLbl="node3" presStyleIdx="0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2A85C35-5261-4260-855F-4407A9C621EA}" type="pres">
      <dgm:prSet presAssocID="{2406A063-EDCD-4566-B08D-747ECA31FF48}" presName="rootConnector" presStyleLbl="node3" presStyleIdx="0" presStyleCnt="5"/>
      <dgm:spPr/>
      <dgm:t>
        <a:bodyPr/>
        <a:lstStyle/>
        <a:p>
          <a:endParaRPr lang="de-DE"/>
        </a:p>
      </dgm:t>
    </dgm:pt>
    <dgm:pt modelId="{790D6EBF-4ACD-445D-9B6E-77A0AE2018C1}" type="pres">
      <dgm:prSet presAssocID="{2406A063-EDCD-4566-B08D-747ECA31FF48}" presName="hierChild4" presStyleCnt="0"/>
      <dgm:spPr/>
      <dgm:t>
        <a:bodyPr/>
        <a:lstStyle/>
        <a:p>
          <a:endParaRPr lang="de-DE"/>
        </a:p>
      </dgm:t>
    </dgm:pt>
    <dgm:pt modelId="{26D7D39C-3A54-4C3C-99BF-E8CAA1CBCC6B}" type="pres">
      <dgm:prSet presAssocID="{2406A063-EDCD-4566-B08D-747ECA31FF48}" presName="hierChild5" presStyleCnt="0"/>
      <dgm:spPr/>
      <dgm:t>
        <a:bodyPr/>
        <a:lstStyle/>
        <a:p>
          <a:endParaRPr lang="de-DE"/>
        </a:p>
      </dgm:t>
    </dgm:pt>
    <dgm:pt modelId="{5AE0BB05-EB42-45F5-A451-330A93FD9940}" type="pres">
      <dgm:prSet presAssocID="{367C2B8C-8965-494D-A144-FD30C98B06CE}" presName="Name35" presStyleLbl="parChTrans1D3" presStyleIdx="1" presStyleCnt="5"/>
      <dgm:spPr/>
      <dgm:t>
        <a:bodyPr/>
        <a:lstStyle/>
        <a:p>
          <a:endParaRPr lang="de-DE"/>
        </a:p>
      </dgm:t>
    </dgm:pt>
    <dgm:pt modelId="{489E7A8C-5994-4BE2-AADF-9D8D9D8796BD}" type="pres">
      <dgm:prSet presAssocID="{14483A9D-28DB-47DF-9320-6FCE58832F72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36CA14D5-59E8-45ED-9B44-AC541DD74B28}" type="pres">
      <dgm:prSet presAssocID="{14483A9D-28DB-47DF-9320-6FCE58832F72}" presName="rootComposite" presStyleCnt="0"/>
      <dgm:spPr/>
      <dgm:t>
        <a:bodyPr/>
        <a:lstStyle/>
        <a:p>
          <a:endParaRPr lang="de-DE"/>
        </a:p>
      </dgm:t>
    </dgm:pt>
    <dgm:pt modelId="{DFE8BCB8-B8B6-47B8-A614-BC3A343F038D}" type="pres">
      <dgm:prSet presAssocID="{14483A9D-28DB-47DF-9320-6FCE58832F72}" presName="rootText" presStyleLbl="node3" presStyleIdx="1" presStyleCnt="5" custScaleX="79783" custLinFactNeighborX="2696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9B4C65B-F52A-4C15-8EBC-99345C91F058}" type="pres">
      <dgm:prSet presAssocID="{14483A9D-28DB-47DF-9320-6FCE58832F72}" presName="rootConnector" presStyleLbl="node3" presStyleIdx="1" presStyleCnt="5"/>
      <dgm:spPr/>
      <dgm:t>
        <a:bodyPr/>
        <a:lstStyle/>
        <a:p>
          <a:endParaRPr lang="de-DE"/>
        </a:p>
      </dgm:t>
    </dgm:pt>
    <dgm:pt modelId="{BA825C6E-940F-416E-8222-51BA12D17D7D}" type="pres">
      <dgm:prSet presAssocID="{14483A9D-28DB-47DF-9320-6FCE58832F72}" presName="hierChild4" presStyleCnt="0"/>
      <dgm:spPr/>
      <dgm:t>
        <a:bodyPr/>
        <a:lstStyle/>
        <a:p>
          <a:endParaRPr lang="de-DE"/>
        </a:p>
      </dgm:t>
    </dgm:pt>
    <dgm:pt modelId="{79D3AD8F-4398-4B37-8B8A-9709743376A8}" type="pres">
      <dgm:prSet presAssocID="{14483A9D-28DB-47DF-9320-6FCE58832F72}" presName="hierChild5" presStyleCnt="0"/>
      <dgm:spPr/>
      <dgm:t>
        <a:bodyPr/>
        <a:lstStyle/>
        <a:p>
          <a:endParaRPr lang="de-DE"/>
        </a:p>
      </dgm:t>
    </dgm:pt>
    <dgm:pt modelId="{C6D02640-7612-4E40-A456-6719D1185F1F}" type="pres">
      <dgm:prSet presAssocID="{6C72B541-2266-44E8-B236-52641EA10FBA}" presName="Name35" presStyleLbl="parChTrans1D3" presStyleIdx="2" presStyleCnt="5"/>
      <dgm:spPr/>
      <dgm:t>
        <a:bodyPr/>
        <a:lstStyle/>
        <a:p>
          <a:endParaRPr lang="de-DE"/>
        </a:p>
      </dgm:t>
    </dgm:pt>
    <dgm:pt modelId="{9C6F2488-4689-44E9-8159-2374CBBA9C94}" type="pres">
      <dgm:prSet presAssocID="{23867F80-2541-404F-B8B4-848E831623E4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3F2BA4E9-800E-42FC-A4AB-D98EDE262C07}" type="pres">
      <dgm:prSet presAssocID="{23867F80-2541-404F-B8B4-848E831623E4}" presName="rootComposite" presStyleCnt="0"/>
      <dgm:spPr/>
      <dgm:t>
        <a:bodyPr/>
        <a:lstStyle/>
        <a:p>
          <a:endParaRPr lang="de-DE"/>
        </a:p>
      </dgm:t>
    </dgm:pt>
    <dgm:pt modelId="{7DFD47C5-863A-4512-812F-5474321D2A86}" type="pres">
      <dgm:prSet presAssocID="{23867F80-2541-404F-B8B4-848E831623E4}" presName="rootText" presStyleLbl="node3" presStyleIdx="2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BB957E-F3CB-4679-BD3E-078F50B60069}" type="pres">
      <dgm:prSet presAssocID="{23867F80-2541-404F-B8B4-848E831623E4}" presName="rootConnector" presStyleLbl="node3" presStyleIdx="2" presStyleCnt="5"/>
      <dgm:spPr/>
      <dgm:t>
        <a:bodyPr/>
        <a:lstStyle/>
        <a:p>
          <a:endParaRPr lang="de-DE"/>
        </a:p>
      </dgm:t>
    </dgm:pt>
    <dgm:pt modelId="{0E08DE1F-51D5-45C4-BF75-9FD2DE1EDABF}" type="pres">
      <dgm:prSet presAssocID="{23867F80-2541-404F-B8B4-848E831623E4}" presName="hierChild4" presStyleCnt="0"/>
      <dgm:spPr/>
      <dgm:t>
        <a:bodyPr/>
        <a:lstStyle/>
        <a:p>
          <a:endParaRPr lang="de-DE"/>
        </a:p>
      </dgm:t>
    </dgm:pt>
    <dgm:pt modelId="{A1534B69-AF2D-4777-AC4C-9ED2F6D35BB8}" type="pres">
      <dgm:prSet presAssocID="{FA477E6E-DDD4-4378-B15C-FC2DC102433F}" presName="Name35" presStyleLbl="parChTrans1D4" presStyleIdx="0" presStyleCnt="4"/>
      <dgm:spPr/>
      <dgm:t>
        <a:bodyPr/>
        <a:lstStyle/>
        <a:p>
          <a:endParaRPr lang="de-DE"/>
        </a:p>
      </dgm:t>
    </dgm:pt>
    <dgm:pt modelId="{BF7C5CB0-A206-4561-9C2F-F99E7320FBC8}" type="pres">
      <dgm:prSet presAssocID="{1CBC9793-9D73-437B-8439-A69E6AFACD72}" presName="hierRoot2" presStyleCnt="0">
        <dgm:presLayoutVars>
          <dgm:hierBranch/>
        </dgm:presLayoutVars>
      </dgm:prSet>
      <dgm:spPr/>
    </dgm:pt>
    <dgm:pt modelId="{7D147B9F-2638-4CC5-8040-71C55455A3A8}" type="pres">
      <dgm:prSet presAssocID="{1CBC9793-9D73-437B-8439-A69E6AFACD72}" presName="rootComposite" presStyleCnt="0"/>
      <dgm:spPr/>
    </dgm:pt>
    <dgm:pt modelId="{213255D9-6F13-48C6-B610-459251479D72}" type="pres">
      <dgm:prSet presAssocID="{1CBC9793-9D73-437B-8439-A69E6AFACD72}" presName="rootText" presStyleLbl="node4" presStyleIdx="0" presStyleCnt="4" custLinFactNeighborX="-3569" custLinFactNeighborY="-1719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91E8105-12E3-4E8E-962B-2A955C2AD9F7}" type="pres">
      <dgm:prSet presAssocID="{1CBC9793-9D73-437B-8439-A69E6AFACD72}" presName="rootConnector" presStyleLbl="node4" presStyleIdx="0" presStyleCnt="4"/>
      <dgm:spPr/>
      <dgm:t>
        <a:bodyPr/>
        <a:lstStyle/>
        <a:p>
          <a:endParaRPr lang="de-DE"/>
        </a:p>
      </dgm:t>
    </dgm:pt>
    <dgm:pt modelId="{6A23ECEC-76CB-4059-8755-623867DA870A}" type="pres">
      <dgm:prSet presAssocID="{1CBC9793-9D73-437B-8439-A69E6AFACD72}" presName="hierChild4" presStyleCnt="0"/>
      <dgm:spPr/>
    </dgm:pt>
    <dgm:pt modelId="{513B3D5B-2820-42DB-8068-2E7BBA055541}" type="pres">
      <dgm:prSet presAssocID="{1CBC9793-9D73-437B-8439-A69E6AFACD72}" presName="hierChild5" presStyleCnt="0"/>
      <dgm:spPr/>
    </dgm:pt>
    <dgm:pt modelId="{FA5F678F-FD46-42CF-8E3A-BBC8146B6508}" type="pres">
      <dgm:prSet presAssocID="{497CFF75-EA74-4F9B-966A-237D5FD6EA87}" presName="Name35" presStyleLbl="parChTrans1D4" presStyleIdx="1" presStyleCnt="4"/>
      <dgm:spPr/>
      <dgm:t>
        <a:bodyPr/>
        <a:lstStyle/>
        <a:p>
          <a:endParaRPr lang="de-DE"/>
        </a:p>
      </dgm:t>
    </dgm:pt>
    <dgm:pt modelId="{28A19C6B-D956-442F-9F78-22D608D913FE}" type="pres">
      <dgm:prSet presAssocID="{8AF3C50E-1CD6-438C-9857-86A682F46273}" presName="hierRoot2" presStyleCnt="0">
        <dgm:presLayoutVars>
          <dgm:hierBranch/>
        </dgm:presLayoutVars>
      </dgm:prSet>
      <dgm:spPr/>
    </dgm:pt>
    <dgm:pt modelId="{6FB49E0C-0AA9-49C6-905B-C896CB7D2595}" type="pres">
      <dgm:prSet presAssocID="{8AF3C50E-1CD6-438C-9857-86A682F46273}" presName="rootComposite" presStyleCnt="0"/>
      <dgm:spPr/>
    </dgm:pt>
    <dgm:pt modelId="{EADA034D-D3C1-4953-9C23-474D45BBABB6}" type="pres">
      <dgm:prSet presAssocID="{8AF3C50E-1CD6-438C-9857-86A682F46273}" presName="rootText" presStyleLbl="node4" presStyleIdx="1" presStyleCnt="4" custLinFactNeighborX="12970" custLinFactNeighborY="-1719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EA8BAE5-3F19-40CA-AED2-0C3491BC8AB5}" type="pres">
      <dgm:prSet presAssocID="{8AF3C50E-1CD6-438C-9857-86A682F46273}" presName="rootConnector" presStyleLbl="node4" presStyleIdx="1" presStyleCnt="4"/>
      <dgm:spPr/>
      <dgm:t>
        <a:bodyPr/>
        <a:lstStyle/>
        <a:p>
          <a:endParaRPr lang="de-DE"/>
        </a:p>
      </dgm:t>
    </dgm:pt>
    <dgm:pt modelId="{2D5904CF-2127-47DE-A4C2-3D9B82225112}" type="pres">
      <dgm:prSet presAssocID="{8AF3C50E-1CD6-438C-9857-86A682F46273}" presName="hierChild4" presStyleCnt="0"/>
      <dgm:spPr/>
    </dgm:pt>
    <dgm:pt modelId="{2A6ADFA8-3CA6-4AAE-89E0-A9DECF879844}" type="pres">
      <dgm:prSet presAssocID="{8AF3C50E-1CD6-438C-9857-86A682F46273}" presName="hierChild5" presStyleCnt="0"/>
      <dgm:spPr/>
    </dgm:pt>
    <dgm:pt modelId="{558F7B25-B79F-4C86-BA3C-1E88DC78D5D3}" type="pres">
      <dgm:prSet presAssocID="{23867F80-2541-404F-B8B4-848E831623E4}" presName="hierChild5" presStyleCnt="0"/>
      <dgm:spPr/>
      <dgm:t>
        <a:bodyPr/>
        <a:lstStyle/>
        <a:p>
          <a:endParaRPr lang="de-DE"/>
        </a:p>
      </dgm:t>
    </dgm:pt>
    <dgm:pt modelId="{EDC19BC2-7622-4FCB-8092-863B3456DCB1}" type="pres">
      <dgm:prSet presAssocID="{4C46E8B1-8E1F-4D09-90C3-93D8231512A5}" presName="hierChild7" presStyleCnt="0"/>
      <dgm:spPr/>
      <dgm:t>
        <a:bodyPr/>
        <a:lstStyle/>
        <a:p>
          <a:endParaRPr lang="de-DE"/>
        </a:p>
      </dgm:t>
    </dgm:pt>
    <dgm:pt modelId="{F8F0B59E-924F-41AD-81BB-3D80773A1C2D}" type="pres">
      <dgm:prSet presAssocID="{7183C452-CDC9-4CA3-BA23-C4549E54110D}" presName="Name111" presStyleLbl="parChTrans1D2" presStyleIdx="1" presStyleCnt="2"/>
      <dgm:spPr/>
      <dgm:t>
        <a:bodyPr/>
        <a:lstStyle/>
        <a:p>
          <a:endParaRPr lang="de-DE"/>
        </a:p>
      </dgm:t>
    </dgm:pt>
    <dgm:pt modelId="{CCC7FFD0-5345-4ED7-ADDA-C06024CC824F}" type="pres">
      <dgm:prSet presAssocID="{79D44B1F-CA12-4050-B08F-0103AF62E562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7C50E130-22A0-4D59-9C24-D5A820190D5A}" type="pres">
      <dgm:prSet presAssocID="{79D44B1F-CA12-4050-B08F-0103AF62E562}" presName="rootComposite3" presStyleCnt="0"/>
      <dgm:spPr/>
      <dgm:t>
        <a:bodyPr/>
        <a:lstStyle/>
        <a:p>
          <a:endParaRPr lang="de-DE"/>
        </a:p>
      </dgm:t>
    </dgm:pt>
    <dgm:pt modelId="{115838A6-F463-40DA-880F-066557DE7005}" type="pres">
      <dgm:prSet presAssocID="{79D44B1F-CA12-4050-B08F-0103AF62E562}" presName="rootText3" presStyleLbl="asst1" presStyleIdx="1" presStyleCnt="2" custScaleX="124027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A19167C-FB5D-4F8A-93C4-C12B06BB73BE}" type="pres">
      <dgm:prSet presAssocID="{79D44B1F-CA12-4050-B08F-0103AF62E562}" presName="rootConnector3" presStyleLbl="asst1" presStyleIdx="1" presStyleCnt="2"/>
      <dgm:spPr/>
      <dgm:t>
        <a:bodyPr/>
        <a:lstStyle/>
        <a:p>
          <a:endParaRPr lang="de-DE"/>
        </a:p>
      </dgm:t>
    </dgm:pt>
    <dgm:pt modelId="{BAE21341-454B-487A-BF91-81012BF96B6A}" type="pres">
      <dgm:prSet presAssocID="{79D44B1F-CA12-4050-B08F-0103AF62E562}" presName="hierChild6" presStyleCnt="0"/>
      <dgm:spPr/>
      <dgm:t>
        <a:bodyPr/>
        <a:lstStyle/>
        <a:p>
          <a:endParaRPr lang="de-DE"/>
        </a:p>
      </dgm:t>
    </dgm:pt>
    <dgm:pt modelId="{C5B979AD-BF33-48AB-AA20-BEC05A3DFA1E}" type="pres">
      <dgm:prSet presAssocID="{C43EC2BC-13F3-4FF4-8E9B-5F1FD53DA781}" presName="Name35" presStyleLbl="parChTrans1D3" presStyleIdx="3" presStyleCnt="5"/>
      <dgm:spPr/>
      <dgm:t>
        <a:bodyPr/>
        <a:lstStyle/>
        <a:p>
          <a:endParaRPr lang="de-DE"/>
        </a:p>
      </dgm:t>
    </dgm:pt>
    <dgm:pt modelId="{468EC004-381D-4656-A584-B289576EB18C}" type="pres">
      <dgm:prSet presAssocID="{51AE23D2-1312-4236-A8A8-BB9A5952E443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03AAAA71-7400-4EF8-B328-94EB71DB1437}" type="pres">
      <dgm:prSet presAssocID="{51AE23D2-1312-4236-A8A8-BB9A5952E443}" presName="rootComposite" presStyleCnt="0"/>
      <dgm:spPr/>
      <dgm:t>
        <a:bodyPr/>
        <a:lstStyle/>
        <a:p>
          <a:endParaRPr lang="de-DE"/>
        </a:p>
      </dgm:t>
    </dgm:pt>
    <dgm:pt modelId="{B1B3DC37-679C-4E1B-8E97-720A844A2D7D}" type="pres">
      <dgm:prSet presAssocID="{51AE23D2-1312-4236-A8A8-BB9A5952E443}" presName="rootText" presStyleLbl="node3" presStyleIdx="3" presStyleCnt="5" custScaleX="116931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73CBA34-25AE-447F-AF5B-65CFBCD42942}" type="pres">
      <dgm:prSet presAssocID="{51AE23D2-1312-4236-A8A8-BB9A5952E443}" presName="rootConnector" presStyleLbl="node3" presStyleIdx="3" presStyleCnt="5"/>
      <dgm:spPr/>
      <dgm:t>
        <a:bodyPr/>
        <a:lstStyle/>
        <a:p>
          <a:endParaRPr lang="de-DE"/>
        </a:p>
      </dgm:t>
    </dgm:pt>
    <dgm:pt modelId="{5FEC343C-72A9-4B1E-97C9-51FA4046407F}" type="pres">
      <dgm:prSet presAssocID="{51AE23D2-1312-4236-A8A8-BB9A5952E443}" presName="hierChild4" presStyleCnt="0"/>
      <dgm:spPr/>
      <dgm:t>
        <a:bodyPr/>
        <a:lstStyle/>
        <a:p>
          <a:endParaRPr lang="de-DE"/>
        </a:p>
      </dgm:t>
    </dgm:pt>
    <dgm:pt modelId="{911D979A-BA3A-4378-8597-27A532FF1976}" type="pres">
      <dgm:prSet presAssocID="{D4721352-549C-4D23-81AA-060275EED362}" presName="Name35" presStyleLbl="parChTrans1D4" presStyleIdx="2" presStyleCnt="4"/>
      <dgm:spPr/>
      <dgm:t>
        <a:bodyPr/>
        <a:lstStyle/>
        <a:p>
          <a:endParaRPr lang="de-DE"/>
        </a:p>
      </dgm:t>
    </dgm:pt>
    <dgm:pt modelId="{D5CCAF48-3637-420D-9F1F-3DC6B4B3D714}" type="pres">
      <dgm:prSet presAssocID="{00EA4B43-7E64-4815-8465-0DFE36CDBDF0}" presName="hierRoot2" presStyleCnt="0">
        <dgm:presLayoutVars>
          <dgm:hierBranch val="init"/>
        </dgm:presLayoutVars>
      </dgm:prSet>
      <dgm:spPr/>
    </dgm:pt>
    <dgm:pt modelId="{2AC407F0-A545-412E-9473-A89C4A0D319F}" type="pres">
      <dgm:prSet presAssocID="{00EA4B43-7E64-4815-8465-0DFE36CDBDF0}" presName="rootComposite" presStyleCnt="0"/>
      <dgm:spPr/>
    </dgm:pt>
    <dgm:pt modelId="{C0302CD5-25CF-4C25-9551-7BC6320A1BE8}" type="pres">
      <dgm:prSet presAssocID="{00EA4B43-7E64-4815-8465-0DFE36CDBDF0}" presName="rootText" presStyleLbl="node4" presStyleIdx="2" presStyleCnt="4" custScaleX="46352" custScaleY="41784" custLinFactNeighborX="18076" custLinFactNeighborY="952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8BBE032-5F32-4180-9256-AF29CEFB3FAC}" type="pres">
      <dgm:prSet presAssocID="{00EA4B43-7E64-4815-8465-0DFE36CDBDF0}" presName="rootConnector" presStyleLbl="node4" presStyleIdx="2" presStyleCnt="4"/>
      <dgm:spPr/>
      <dgm:t>
        <a:bodyPr/>
        <a:lstStyle/>
        <a:p>
          <a:endParaRPr lang="de-DE"/>
        </a:p>
      </dgm:t>
    </dgm:pt>
    <dgm:pt modelId="{BEFE8870-82B3-4C6D-8931-1DF6CB635BED}" type="pres">
      <dgm:prSet presAssocID="{00EA4B43-7E64-4815-8465-0DFE36CDBDF0}" presName="hierChild4" presStyleCnt="0"/>
      <dgm:spPr/>
    </dgm:pt>
    <dgm:pt modelId="{83CCB9F9-1942-4EB2-A12D-C6FBACDD010D}" type="pres">
      <dgm:prSet presAssocID="{00EA4B43-7E64-4815-8465-0DFE36CDBDF0}" presName="hierChild5" presStyleCnt="0"/>
      <dgm:spPr/>
    </dgm:pt>
    <dgm:pt modelId="{ECAF1ECF-F131-4F16-9663-5B9901473FF5}" type="pres">
      <dgm:prSet presAssocID="{51AE23D2-1312-4236-A8A8-BB9A5952E443}" presName="hierChild5" presStyleCnt="0"/>
      <dgm:spPr/>
      <dgm:t>
        <a:bodyPr/>
        <a:lstStyle/>
        <a:p>
          <a:endParaRPr lang="de-DE"/>
        </a:p>
      </dgm:t>
    </dgm:pt>
    <dgm:pt modelId="{8B61B0E5-6CD8-41FC-8417-BAD1CE26CB36}" type="pres">
      <dgm:prSet presAssocID="{C9D39578-92E0-471D-A6DE-542B0E787D56}" presName="Name35" presStyleLbl="parChTrans1D3" presStyleIdx="4" presStyleCnt="5"/>
      <dgm:spPr/>
      <dgm:t>
        <a:bodyPr/>
        <a:lstStyle/>
        <a:p>
          <a:endParaRPr lang="de-DE"/>
        </a:p>
      </dgm:t>
    </dgm:pt>
    <dgm:pt modelId="{8834A657-DD56-45D5-AAE1-0AF92B52A148}" type="pres">
      <dgm:prSet presAssocID="{175767B9-EE36-4ADF-9A8F-7F9DCAC90ECB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FEE17B6A-B23B-40D5-BF29-F78269981B02}" type="pres">
      <dgm:prSet presAssocID="{175767B9-EE36-4ADF-9A8F-7F9DCAC90ECB}" presName="rootComposite" presStyleCnt="0"/>
      <dgm:spPr/>
      <dgm:t>
        <a:bodyPr/>
        <a:lstStyle/>
        <a:p>
          <a:endParaRPr lang="de-DE"/>
        </a:p>
      </dgm:t>
    </dgm:pt>
    <dgm:pt modelId="{7189E17F-38AA-457D-BA5E-8CB5B36C696D}" type="pres">
      <dgm:prSet presAssocID="{175767B9-EE36-4ADF-9A8F-7F9DCAC90ECB}" presName="rootText" presStyleLbl="node3" presStyleIdx="4" presStyleCnt="5" custScaleX="107209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E953D1E-AAF3-48D7-A31C-2E72B08D0205}" type="pres">
      <dgm:prSet presAssocID="{175767B9-EE36-4ADF-9A8F-7F9DCAC90ECB}" presName="rootConnector" presStyleLbl="node3" presStyleIdx="4" presStyleCnt="5"/>
      <dgm:spPr/>
      <dgm:t>
        <a:bodyPr/>
        <a:lstStyle/>
        <a:p>
          <a:endParaRPr lang="de-DE"/>
        </a:p>
      </dgm:t>
    </dgm:pt>
    <dgm:pt modelId="{FA83EE5D-9CE7-479A-8DF7-7A5DC1DEE893}" type="pres">
      <dgm:prSet presAssocID="{175767B9-EE36-4ADF-9A8F-7F9DCAC90ECB}" presName="hierChild4" presStyleCnt="0"/>
      <dgm:spPr/>
      <dgm:t>
        <a:bodyPr/>
        <a:lstStyle/>
        <a:p>
          <a:endParaRPr lang="de-DE"/>
        </a:p>
      </dgm:t>
    </dgm:pt>
    <dgm:pt modelId="{461A599E-F79D-4A17-A97B-0806B78650AA}" type="pres">
      <dgm:prSet presAssocID="{B17ECF1B-FBAA-4F65-B03C-FF313141EC18}" presName="Name35" presStyleLbl="parChTrans1D4" presStyleIdx="3" presStyleCnt="4"/>
      <dgm:spPr/>
      <dgm:t>
        <a:bodyPr/>
        <a:lstStyle/>
        <a:p>
          <a:endParaRPr lang="de-DE"/>
        </a:p>
      </dgm:t>
    </dgm:pt>
    <dgm:pt modelId="{280FA02D-CB5E-4E4C-AF5E-DFA740CD170A}" type="pres">
      <dgm:prSet presAssocID="{BEB9A8EE-50BD-4718-8479-2347EB795D8D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79DB4A-59C1-42EE-A3F0-1D02723ED0CD}" type="pres">
      <dgm:prSet presAssocID="{BEB9A8EE-50BD-4718-8479-2347EB795D8D}" presName="rootComposite" presStyleCnt="0"/>
      <dgm:spPr/>
      <dgm:t>
        <a:bodyPr/>
        <a:lstStyle/>
        <a:p>
          <a:endParaRPr lang="de-DE"/>
        </a:p>
      </dgm:t>
    </dgm:pt>
    <dgm:pt modelId="{697B8CD7-C02E-4265-9C5F-572272A73C31}" type="pres">
      <dgm:prSet presAssocID="{BEB9A8EE-50BD-4718-8479-2347EB795D8D}" presName="rootText" presStyleLbl="node4" presStyleIdx="3" presStyleCnt="4" custScaleX="46352" custScaleY="41784" custLinFactNeighborX="-9937" custLinFactNeighborY="952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777F6C0-5BA5-4926-BA09-4F555DC9F9AE}" type="pres">
      <dgm:prSet presAssocID="{BEB9A8EE-50BD-4718-8479-2347EB795D8D}" presName="rootConnector" presStyleLbl="node4" presStyleIdx="3" presStyleCnt="4"/>
      <dgm:spPr/>
      <dgm:t>
        <a:bodyPr/>
        <a:lstStyle/>
        <a:p>
          <a:endParaRPr lang="de-DE"/>
        </a:p>
      </dgm:t>
    </dgm:pt>
    <dgm:pt modelId="{129C919C-838A-4F4E-BD1E-5F0B527FBF5A}" type="pres">
      <dgm:prSet presAssocID="{BEB9A8EE-50BD-4718-8479-2347EB795D8D}" presName="hierChild4" presStyleCnt="0"/>
      <dgm:spPr/>
      <dgm:t>
        <a:bodyPr/>
        <a:lstStyle/>
        <a:p>
          <a:endParaRPr lang="de-DE"/>
        </a:p>
      </dgm:t>
    </dgm:pt>
    <dgm:pt modelId="{FC3F88A3-02FF-4DD7-A585-57325D04EB1D}" type="pres">
      <dgm:prSet presAssocID="{BEB9A8EE-50BD-4718-8479-2347EB795D8D}" presName="hierChild5" presStyleCnt="0"/>
      <dgm:spPr/>
      <dgm:t>
        <a:bodyPr/>
        <a:lstStyle/>
        <a:p>
          <a:endParaRPr lang="de-DE"/>
        </a:p>
      </dgm:t>
    </dgm:pt>
    <dgm:pt modelId="{037AD7FD-1AAB-4391-A803-772D5DDB0AD4}" type="pres">
      <dgm:prSet presAssocID="{175767B9-EE36-4ADF-9A8F-7F9DCAC90ECB}" presName="hierChild5" presStyleCnt="0"/>
      <dgm:spPr/>
      <dgm:t>
        <a:bodyPr/>
        <a:lstStyle/>
        <a:p>
          <a:endParaRPr lang="de-DE"/>
        </a:p>
      </dgm:t>
    </dgm:pt>
    <dgm:pt modelId="{B42C8F9A-BE5D-47F6-9E4C-91BDA362390C}" type="pres">
      <dgm:prSet presAssocID="{79D44B1F-CA12-4050-B08F-0103AF62E562}" presName="hierChild7" presStyleCnt="0"/>
      <dgm:spPr/>
      <dgm:t>
        <a:bodyPr/>
        <a:lstStyle/>
        <a:p>
          <a:endParaRPr lang="de-DE"/>
        </a:p>
      </dgm:t>
    </dgm:pt>
  </dgm:ptLst>
  <dgm:cxnLst>
    <dgm:cxn modelId="{D07550EC-9BF7-40FE-B50E-757062157732}" srcId="{79D44B1F-CA12-4050-B08F-0103AF62E562}" destId="{51AE23D2-1312-4236-A8A8-BB9A5952E443}" srcOrd="0" destOrd="0" parTransId="{C43EC2BC-13F3-4FF4-8E9B-5F1FD53DA781}" sibTransId="{7C9482E7-F8C4-40B9-AAE1-F09D130F4A5E}"/>
    <dgm:cxn modelId="{F6BD7C19-EC8C-49E2-AACD-927020777318}" srcId="{4C46E8B1-8E1F-4D09-90C3-93D8231512A5}" destId="{23867F80-2541-404F-B8B4-848E831623E4}" srcOrd="2" destOrd="0" parTransId="{6C72B541-2266-44E8-B236-52641EA10FBA}" sibTransId="{E7CB3D1B-B8F3-49A0-A6E8-BBF57B9D92B6}"/>
    <dgm:cxn modelId="{2BCCC1C9-4D81-4778-ADCB-ACF60D5D9390}" type="presOf" srcId="{C9D39578-92E0-471D-A6DE-542B0E787D56}" destId="{8B61B0E5-6CD8-41FC-8417-BAD1CE26CB36}" srcOrd="0" destOrd="0" presId="urn:microsoft.com/office/officeart/2005/8/layout/orgChart1"/>
    <dgm:cxn modelId="{1011C393-C8A0-47BE-BB27-C666C5F71A0B}" type="presOf" srcId="{23867F80-2541-404F-B8B4-848E831623E4}" destId="{7DFD47C5-863A-4512-812F-5474321D2A86}" srcOrd="0" destOrd="0" presId="urn:microsoft.com/office/officeart/2005/8/layout/orgChart1"/>
    <dgm:cxn modelId="{48E2A77A-39ED-4DC8-957D-3CA387C88A7D}" type="presOf" srcId="{79D44B1F-CA12-4050-B08F-0103AF62E562}" destId="{2A19167C-FB5D-4F8A-93C4-C12B06BB73BE}" srcOrd="1" destOrd="0" presId="urn:microsoft.com/office/officeart/2005/8/layout/orgChart1"/>
    <dgm:cxn modelId="{A03D4EE2-8F6F-4E96-BDB7-F9DD316FD742}" type="presOf" srcId="{D4721352-549C-4D23-81AA-060275EED362}" destId="{911D979A-BA3A-4378-8597-27A532FF1976}" srcOrd="0" destOrd="0" presId="urn:microsoft.com/office/officeart/2005/8/layout/orgChart1"/>
    <dgm:cxn modelId="{72FA3122-B5A0-4064-84D6-D59072C09C13}" type="presOf" srcId="{DCFE8F26-C51C-4439-80CC-A62C10CE315E}" destId="{E3D8989F-73E8-4FDB-B924-E308E09AC225}" srcOrd="0" destOrd="0" presId="urn:microsoft.com/office/officeart/2005/8/layout/orgChart1"/>
    <dgm:cxn modelId="{8B43755B-1C9E-4A85-ACFF-F53373DA95B3}" type="presOf" srcId="{497CFF75-EA74-4F9B-966A-237D5FD6EA87}" destId="{FA5F678F-FD46-42CF-8E3A-BBC8146B6508}" srcOrd="0" destOrd="0" presId="urn:microsoft.com/office/officeart/2005/8/layout/orgChart1"/>
    <dgm:cxn modelId="{4B0809E2-3FCE-4BE9-9402-15FFCD01EE22}" srcId="{23867F80-2541-404F-B8B4-848E831623E4}" destId="{8AF3C50E-1CD6-438C-9857-86A682F46273}" srcOrd="1" destOrd="0" parTransId="{497CFF75-EA74-4F9B-966A-237D5FD6EA87}" sibTransId="{4DC2A3FC-3659-4FE8-898E-23AFA6CF2B45}"/>
    <dgm:cxn modelId="{36B5C147-0828-428E-B952-AF71DBD8FBA2}" type="presOf" srcId="{B17ECF1B-FBAA-4F65-B03C-FF313141EC18}" destId="{461A599E-F79D-4A17-A97B-0806B78650AA}" srcOrd="0" destOrd="0" presId="urn:microsoft.com/office/officeart/2005/8/layout/orgChart1"/>
    <dgm:cxn modelId="{02B9D4EA-02E4-4258-8231-046EBAFEB422}" type="presOf" srcId="{7183C452-CDC9-4CA3-BA23-C4549E54110D}" destId="{F8F0B59E-924F-41AD-81BB-3D80773A1C2D}" srcOrd="0" destOrd="0" presId="urn:microsoft.com/office/officeart/2005/8/layout/orgChart1"/>
    <dgm:cxn modelId="{62EDA764-6D24-44C0-8F91-3FFDFC592EDA}" type="presOf" srcId="{79D44B1F-CA12-4050-B08F-0103AF62E562}" destId="{115838A6-F463-40DA-880F-066557DE7005}" srcOrd="0" destOrd="0" presId="urn:microsoft.com/office/officeart/2005/8/layout/orgChart1"/>
    <dgm:cxn modelId="{76F3C753-8CB4-4AFC-830D-6BEFB0A94D1B}" type="presOf" srcId="{A4C27B87-99D4-4AE4-85FF-2CCEABEDF3D4}" destId="{2B06F24A-90D7-447D-97B3-2BC5967A0120}" srcOrd="0" destOrd="0" presId="urn:microsoft.com/office/officeart/2005/8/layout/orgChart1"/>
    <dgm:cxn modelId="{8B2C7AEA-D476-48E8-9193-C37065EFA364}" type="presOf" srcId="{51AE23D2-1312-4236-A8A8-BB9A5952E443}" destId="{B1B3DC37-679C-4E1B-8E97-720A844A2D7D}" srcOrd="0" destOrd="0" presId="urn:microsoft.com/office/officeart/2005/8/layout/orgChart1"/>
    <dgm:cxn modelId="{214A8CA2-5D86-4C26-BBCF-623AA382FDF3}" type="presOf" srcId="{15CDCD08-2BF4-4D15-B12B-A3C85BDD4AA2}" destId="{8FA73E86-2920-44C6-9DA2-06264D8912F7}" srcOrd="0" destOrd="0" presId="urn:microsoft.com/office/officeart/2005/8/layout/orgChart1"/>
    <dgm:cxn modelId="{16E18CD4-127B-47DE-A3B8-F66BBF053E67}" type="presOf" srcId="{51AE23D2-1312-4236-A8A8-BB9A5952E443}" destId="{673CBA34-25AE-447F-AF5B-65CFBCD42942}" srcOrd="1" destOrd="0" presId="urn:microsoft.com/office/officeart/2005/8/layout/orgChart1"/>
    <dgm:cxn modelId="{72688880-2AF5-4048-9906-B2CB0D39BED0}" type="presOf" srcId="{1CBC9793-9D73-437B-8439-A69E6AFACD72}" destId="{213255D9-6F13-48C6-B610-459251479D72}" srcOrd="0" destOrd="0" presId="urn:microsoft.com/office/officeart/2005/8/layout/orgChart1"/>
    <dgm:cxn modelId="{D0338F90-9A7B-45F7-9AD1-78835CC126DB}" type="presOf" srcId="{4C46E8B1-8E1F-4D09-90C3-93D8231512A5}" destId="{357F7F98-516D-4BEC-ABC7-0F6570143918}" srcOrd="0" destOrd="0" presId="urn:microsoft.com/office/officeart/2005/8/layout/orgChart1"/>
    <dgm:cxn modelId="{B5E79DD3-D43B-4A03-83FC-2638EE45E02D}" type="presOf" srcId="{8AF3C50E-1CD6-438C-9857-86A682F46273}" destId="{EADA034D-D3C1-4953-9C23-474D45BBABB6}" srcOrd="0" destOrd="0" presId="urn:microsoft.com/office/officeart/2005/8/layout/orgChart1"/>
    <dgm:cxn modelId="{1DA6E8E5-EA61-4399-AB5D-4AF677027899}" srcId="{DCFE8F26-C51C-4439-80CC-A62C10CE315E}" destId="{7A2EE331-8455-4D51-A0E0-D3DC6FE1A0FE}" srcOrd="0" destOrd="0" parTransId="{2757CF71-6016-4FDC-B231-F4BA445DF49A}" sibTransId="{87F8DA93-FAAC-4CEA-9C77-E7EBFBB5DCBA}"/>
    <dgm:cxn modelId="{942A0550-57C0-4A9E-93BA-A6D4284B6F6A}" srcId="{175767B9-EE36-4ADF-9A8F-7F9DCAC90ECB}" destId="{BEB9A8EE-50BD-4718-8479-2347EB795D8D}" srcOrd="0" destOrd="0" parTransId="{B17ECF1B-FBAA-4F65-B03C-FF313141EC18}" sibTransId="{03F99EFD-BB2D-4DBC-9C63-ECE2EE802343}"/>
    <dgm:cxn modelId="{50BC5B3C-86CC-4E56-A3FD-A8A46113BCB4}" srcId="{7A2EE331-8455-4D51-A0E0-D3DC6FE1A0FE}" destId="{4C46E8B1-8E1F-4D09-90C3-93D8231512A5}" srcOrd="0" destOrd="0" parTransId="{A4C27B87-99D4-4AE4-85FF-2CCEABEDF3D4}" sibTransId="{C76A8699-54A5-4EA5-B0ED-D73551B39B7A}"/>
    <dgm:cxn modelId="{506862F9-81E6-4058-B3D9-1ABFA6B535F6}" srcId="{23867F80-2541-404F-B8B4-848E831623E4}" destId="{1CBC9793-9D73-437B-8439-A69E6AFACD72}" srcOrd="0" destOrd="0" parTransId="{FA477E6E-DDD4-4378-B15C-FC2DC102433F}" sibTransId="{CE60892A-DBFC-4B64-AA44-5B50F47206F3}"/>
    <dgm:cxn modelId="{E3718572-90C6-414F-B56D-FC596AFB28F3}" type="presOf" srcId="{7A2EE331-8455-4D51-A0E0-D3DC6FE1A0FE}" destId="{9C0E53DF-A4B9-46A2-A758-B1E493E2C3F3}" srcOrd="1" destOrd="0" presId="urn:microsoft.com/office/officeart/2005/8/layout/orgChart1"/>
    <dgm:cxn modelId="{99F12866-B78C-4127-AE94-E627E23D142A}" srcId="{4C46E8B1-8E1F-4D09-90C3-93D8231512A5}" destId="{14483A9D-28DB-47DF-9320-6FCE58832F72}" srcOrd="1" destOrd="0" parTransId="{367C2B8C-8965-494D-A144-FD30C98B06CE}" sibTransId="{28CC648F-CAD3-4D0C-8F6B-ECC6E3A612DC}"/>
    <dgm:cxn modelId="{A7FA152D-F72E-4EA1-8C03-5493B64B463F}" type="presOf" srcId="{4C46E8B1-8E1F-4D09-90C3-93D8231512A5}" destId="{FC5D729F-DED6-4379-A4FB-A64305BDDBCC}" srcOrd="1" destOrd="0" presId="urn:microsoft.com/office/officeart/2005/8/layout/orgChart1"/>
    <dgm:cxn modelId="{FD3F3C0B-DD27-4C37-B209-9CF6504C5951}" type="presOf" srcId="{14483A9D-28DB-47DF-9320-6FCE58832F72}" destId="{89B4C65B-F52A-4C15-8EBC-99345C91F058}" srcOrd="1" destOrd="0" presId="urn:microsoft.com/office/officeart/2005/8/layout/orgChart1"/>
    <dgm:cxn modelId="{5AA42FE0-FEDB-419D-9B0F-66BC1AB301F0}" type="presOf" srcId="{6C72B541-2266-44E8-B236-52641EA10FBA}" destId="{C6D02640-7612-4E40-A456-6719D1185F1F}" srcOrd="0" destOrd="0" presId="urn:microsoft.com/office/officeart/2005/8/layout/orgChart1"/>
    <dgm:cxn modelId="{6E4829A5-A8F9-478C-B421-CEA45B6FD4DA}" type="presOf" srcId="{23867F80-2541-404F-B8B4-848E831623E4}" destId="{D1BB957E-F3CB-4679-BD3E-078F50B60069}" srcOrd="1" destOrd="0" presId="urn:microsoft.com/office/officeart/2005/8/layout/orgChart1"/>
    <dgm:cxn modelId="{EA132DED-D504-4257-A003-70CC5E180EC2}" type="presOf" srcId="{2406A063-EDCD-4566-B08D-747ECA31FF48}" destId="{02A85C35-5261-4260-855F-4407A9C621EA}" srcOrd="1" destOrd="0" presId="urn:microsoft.com/office/officeart/2005/8/layout/orgChart1"/>
    <dgm:cxn modelId="{5C6C9AAB-373E-4F90-A5D6-B968CC163FA4}" type="presOf" srcId="{C43EC2BC-13F3-4FF4-8E9B-5F1FD53DA781}" destId="{C5B979AD-BF33-48AB-AA20-BEC05A3DFA1E}" srcOrd="0" destOrd="0" presId="urn:microsoft.com/office/officeart/2005/8/layout/orgChart1"/>
    <dgm:cxn modelId="{8C7E6B7C-ADE8-4EFB-AAC2-865489318C09}" type="presOf" srcId="{175767B9-EE36-4ADF-9A8F-7F9DCAC90ECB}" destId="{6E953D1E-AAF3-48D7-A31C-2E72B08D0205}" srcOrd="1" destOrd="0" presId="urn:microsoft.com/office/officeart/2005/8/layout/orgChart1"/>
    <dgm:cxn modelId="{A9BC9000-3C1F-4570-93CA-37349EC2E5AF}" type="presOf" srcId="{00EA4B43-7E64-4815-8465-0DFE36CDBDF0}" destId="{C0302CD5-25CF-4C25-9551-7BC6320A1BE8}" srcOrd="0" destOrd="0" presId="urn:microsoft.com/office/officeart/2005/8/layout/orgChart1"/>
    <dgm:cxn modelId="{E78C69EC-8DA5-4563-BD8E-F672B1BC4FD7}" type="presOf" srcId="{367C2B8C-8965-494D-A144-FD30C98B06CE}" destId="{5AE0BB05-EB42-45F5-A451-330A93FD9940}" srcOrd="0" destOrd="0" presId="urn:microsoft.com/office/officeart/2005/8/layout/orgChart1"/>
    <dgm:cxn modelId="{EBF46FE1-25AA-456F-974D-6A1D818FC6A9}" type="presOf" srcId="{8AF3C50E-1CD6-438C-9857-86A682F46273}" destId="{4EA8BAE5-3F19-40CA-AED2-0C3491BC8AB5}" srcOrd="1" destOrd="0" presId="urn:microsoft.com/office/officeart/2005/8/layout/orgChart1"/>
    <dgm:cxn modelId="{6E94AC28-54DD-4C76-95B7-65294E28B620}" type="presOf" srcId="{BEB9A8EE-50BD-4718-8479-2347EB795D8D}" destId="{7777F6C0-5BA5-4926-BA09-4F555DC9F9AE}" srcOrd="1" destOrd="0" presId="urn:microsoft.com/office/officeart/2005/8/layout/orgChart1"/>
    <dgm:cxn modelId="{E4BA8996-9AA0-4952-B1E1-80596CEE936A}" srcId="{51AE23D2-1312-4236-A8A8-BB9A5952E443}" destId="{00EA4B43-7E64-4815-8465-0DFE36CDBDF0}" srcOrd="0" destOrd="0" parTransId="{D4721352-549C-4D23-81AA-060275EED362}" sibTransId="{A205B696-80F2-4FF9-9669-3A661856BA11}"/>
    <dgm:cxn modelId="{7DC56B91-D9E9-42CC-8557-98B86FBF7710}" srcId="{7A2EE331-8455-4D51-A0E0-D3DC6FE1A0FE}" destId="{79D44B1F-CA12-4050-B08F-0103AF62E562}" srcOrd="1" destOrd="0" parTransId="{7183C452-CDC9-4CA3-BA23-C4549E54110D}" sibTransId="{3D883BE5-9330-40B1-9F37-8A8588543654}"/>
    <dgm:cxn modelId="{03C60B3D-2E8E-461F-B790-978DD7C4A212}" type="presOf" srcId="{2406A063-EDCD-4566-B08D-747ECA31FF48}" destId="{C5196E70-16C2-4846-85B5-296846636559}" srcOrd="0" destOrd="0" presId="urn:microsoft.com/office/officeart/2005/8/layout/orgChart1"/>
    <dgm:cxn modelId="{67CAE4D7-5768-4DBB-BEB5-3687FD0DD088}" type="presOf" srcId="{175767B9-EE36-4ADF-9A8F-7F9DCAC90ECB}" destId="{7189E17F-38AA-457D-BA5E-8CB5B36C696D}" srcOrd="0" destOrd="0" presId="urn:microsoft.com/office/officeart/2005/8/layout/orgChart1"/>
    <dgm:cxn modelId="{F38DACDE-7BBA-46A3-9EE5-AC2B3E09953E}" type="presOf" srcId="{14483A9D-28DB-47DF-9320-6FCE58832F72}" destId="{DFE8BCB8-B8B6-47B8-A614-BC3A343F038D}" srcOrd="0" destOrd="0" presId="urn:microsoft.com/office/officeart/2005/8/layout/orgChart1"/>
    <dgm:cxn modelId="{38B59A51-9927-4F20-9E68-EC08AED04892}" type="presOf" srcId="{7A2EE331-8455-4D51-A0E0-D3DC6FE1A0FE}" destId="{92A16698-D026-40B5-8343-0D93B1BC81D7}" srcOrd="0" destOrd="0" presId="urn:microsoft.com/office/officeart/2005/8/layout/orgChart1"/>
    <dgm:cxn modelId="{2568E15D-AA7B-48DD-8480-FAB5DF88795A}" type="presOf" srcId="{1CBC9793-9D73-437B-8439-A69E6AFACD72}" destId="{A91E8105-12E3-4E8E-962B-2A955C2AD9F7}" srcOrd="1" destOrd="0" presId="urn:microsoft.com/office/officeart/2005/8/layout/orgChart1"/>
    <dgm:cxn modelId="{825B2E8C-ADAD-4ECA-8359-2468463D9C47}" srcId="{4C46E8B1-8E1F-4D09-90C3-93D8231512A5}" destId="{2406A063-EDCD-4566-B08D-747ECA31FF48}" srcOrd="0" destOrd="0" parTransId="{15CDCD08-2BF4-4D15-B12B-A3C85BDD4AA2}" sibTransId="{2173D230-73DE-402E-B307-4864D9213302}"/>
    <dgm:cxn modelId="{71051CB9-8ED9-4601-BA58-F19504F70B88}" type="presOf" srcId="{00EA4B43-7E64-4815-8465-0DFE36CDBDF0}" destId="{B8BBE032-5F32-4180-9256-AF29CEFB3FAC}" srcOrd="1" destOrd="0" presId="urn:microsoft.com/office/officeart/2005/8/layout/orgChart1"/>
    <dgm:cxn modelId="{18F3A7BA-BF2D-4020-9CA4-308848A6C8E9}" type="presOf" srcId="{BEB9A8EE-50BD-4718-8479-2347EB795D8D}" destId="{697B8CD7-C02E-4265-9C5F-572272A73C31}" srcOrd="0" destOrd="0" presId="urn:microsoft.com/office/officeart/2005/8/layout/orgChart1"/>
    <dgm:cxn modelId="{55CE5D36-BAFE-4BA2-8DBA-173AEB5115D9}" type="presOf" srcId="{FA477E6E-DDD4-4378-B15C-FC2DC102433F}" destId="{A1534B69-AF2D-4777-AC4C-9ED2F6D35BB8}" srcOrd="0" destOrd="0" presId="urn:microsoft.com/office/officeart/2005/8/layout/orgChart1"/>
    <dgm:cxn modelId="{3A48BFE8-D1A9-4B80-984C-7D9E8DB0A2A5}" srcId="{79D44B1F-CA12-4050-B08F-0103AF62E562}" destId="{175767B9-EE36-4ADF-9A8F-7F9DCAC90ECB}" srcOrd="1" destOrd="0" parTransId="{C9D39578-92E0-471D-A6DE-542B0E787D56}" sibTransId="{E41CE1CB-F843-4494-A8C7-20A15B9171F7}"/>
    <dgm:cxn modelId="{7D10D1DE-5501-4E2E-AA61-2B48D086F2B3}" type="presParOf" srcId="{E3D8989F-73E8-4FDB-B924-E308E09AC225}" destId="{D1167CE3-5D4F-4884-9F4A-EEB8563B411D}" srcOrd="0" destOrd="0" presId="urn:microsoft.com/office/officeart/2005/8/layout/orgChart1"/>
    <dgm:cxn modelId="{5ABAA55D-2F0B-4274-9E8F-A8DB88E401FF}" type="presParOf" srcId="{D1167CE3-5D4F-4884-9F4A-EEB8563B411D}" destId="{2CCDBF5C-0C2D-4E37-9666-AD91587503BD}" srcOrd="0" destOrd="0" presId="urn:microsoft.com/office/officeart/2005/8/layout/orgChart1"/>
    <dgm:cxn modelId="{55F988B7-6F52-4EA4-B78F-5E6C3782210E}" type="presParOf" srcId="{2CCDBF5C-0C2D-4E37-9666-AD91587503BD}" destId="{92A16698-D026-40B5-8343-0D93B1BC81D7}" srcOrd="0" destOrd="0" presId="urn:microsoft.com/office/officeart/2005/8/layout/orgChart1"/>
    <dgm:cxn modelId="{614D63EA-E59D-46ED-94A8-FAB5D79E44B6}" type="presParOf" srcId="{2CCDBF5C-0C2D-4E37-9666-AD91587503BD}" destId="{9C0E53DF-A4B9-46A2-A758-B1E493E2C3F3}" srcOrd="1" destOrd="0" presId="urn:microsoft.com/office/officeart/2005/8/layout/orgChart1"/>
    <dgm:cxn modelId="{D36CB395-9AA4-402A-93F5-BB534BE7012E}" type="presParOf" srcId="{D1167CE3-5D4F-4884-9F4A-EEB8563B411D}" destId="{BFCCB3E5-900D-450B-A023-CC17218CD8CC}" srcOrd="1" destOrd="0" presId="urn:microsoft.com/office/officeart/2005/8/layout/orgChart1"/>
    <dgm:cxn modelId="{4AA22FD3-6EFF-44B8-8295-BF3F3E831E3C}" type="presParOf" srcId="{D1167CE3-5D4F-4884-9F4A-EEB8563B411D}" destId="{088A57EE-E13D-4CB4-AAB8-1AE5952F575F}" srcOrd="2" destOrd="0" presId="urn:microsoft.com/office/officeart/2005/8/layout/orgChart1"/>
    <dgm:cxn modelId="{00FA1678-464F-42FC-A6EB-ECFBCDF22E3D}" type="presParOf" srcId="{088A57EE-E13D-4CB4-AAB8-1AE5952F575F}" destId="{2B06F24A-90D7-447D-97B3-2BC5967A0120}" srcOrd="0" destOrd="0" presId="urn:microsoft.com/office/officeart/2005/8/layout/orgChart1"/>
    <dgm:cxn modelId="{C91F7986-5D50-412A-A3E5-B834320BC8BA}" type="presParOf" srcId="{088A57EE-E13D-4CB4-AAB8-1AE5952F575F}" destId="{D61DA610-D32C-4341-802C-D2F91F5E1244}" srcOrd="1" destOrd="0" presId="urn:microsoft.com/office/officeart/2005/8/layout/orgChart1"/>
    <dgm:cxn modelId="{12B531BE-56E3-44A3-A47E-EECC0E338883}" type="presParOf" srcId="{D61DA610-D32C-4341-802C-D2F91F5E1244}" destId="{B9F40964-27D5-4622-A2BB-42D01F28A114}" srcOrd="0" destOrd="0" presId="urn:microsoft.com/office/officeart/2005/8/layout/orgChart1"/>
    <dgm:cxn modelId="{0E2D5867-AFB1-43A3-9BCD-4D6C2A58D95D}" type="presParOf" srcId="{B9F40964-27D5-4622-A2BB-42D01F28A114}" destId="{357F7F98-516D-4BEC-ABC7-0F6570143918}" srcOrd="0" destOrd="0" presId="urn:microsoft.com/office/officeart/2005/8/layout/orgChart1"/>
    <dgm:cxn modelId="{CC2AE484-2AF9-4F76-8CAD-62BD31D08C42}" type="presParOf" srcId="{B9F40964-27D5-4622-A2BB-42D01F28A114}" destId="{FC5D729F-DED6-4379-A4FB-A64305BDDBCC}" srcOrd="1" destOrd="0" presId="urn:microsoft.com/office/officeart/2005/8/layout/orgChart1"/>
    <dgm:cxn modelId="{0C51A7E4-75C0-4957-8D3C-91E3E37982F6}" type="presParOf" srcId="{D61DA610-D32C-4341-802C-D2F91F5E1244}" destId="{6EF4FEC3-3C0B-45C7-AE9E-2B35E2791496}" srcOrd="1" destOrd="0" presId="urn:microsoft.com/office/officeart/2005/8/layout/orgChart1"/>
    <dgm:cxn modelId="{1117B3E6-6808-4983-AC7C-471D674FA325}" type="presParOf" srcId="{6EF4FEC3-3C0B-45C7-AE9E-2B35E2791496}" destId="{8FA73E86-2920-44C6-9DA2-06264D8912F7}" srcOrd="0" destOrd="0" presId="urn:microsoft.com/office/officeart/2005/8/layout/orgChart1"/>
    <dgm:cxn modelId="{DCC936FB-1D9E-43CE-B58E-0BDD6540E19C}" type="presParOf" srcId="{6EF4FEC3-3C0B-45C7-AE9E-2B35E2791496}" destId="{D8E7BEBB-BCD9-4DE7-8CDA-99C0EE5AD2CA}" srcOrd="1" destOrd="0" presId="urn:microsoft.com/office/officeart/2005/8/layout/orgChart1"/>
    <dgm:cxn modelId="{F4C3F6D8-C277-4A30-8E20-7E667F56F00E}" type="presParOf" srcId="{D8E7BEBB-BCD9-4DE7-8CDA-99C0EE5AD2CA}" destId="{DA73D32D-BAE1-439E-A8BC-99B1BB0C0B7C}" srcOrd="0" destOrd="0" presId="urn:microsoft.com/office/officeart/2005/8/layout/orgChart1"/>
    <dgm:cxn modelId="{C22015A1-EA37-4573-9B67-68D124D40CF9}" type="presParOf" srcId="{DA73D32D-BAE1-439E-A8BC-99B1BB0C0B7C}" destId="{C5196E70-16C2-4846-85B5-296846636559}" srcOrd="0" destOrd="0" presId="urn:microsoft.com/office/officeart/2005/8/layout/orgChart1"/>
    <dgm:cxn modelId="{89B542B9-CA05-4578-9FA5-D57E957BF89F}" type="presParOf" srcId="{DA73D32D-BAE1-439E-A8BC-99B1BB0C0B7C}" destId="{02A85C35-5261-4260-855F-4407A9C621EA}" srcOrd="1" destOrd="0" presId="urn:microsoft.com/office/officeart/2005/8/layout/orgChart1"/>
    <dgm:cxn modelId="{70589BE5-31CA-47DE-A552-E97BCA2F7B84}" type="presParOf" srcId="{D8E7BEBB-BCD9-4DE7-8CDA-99C0EE5AD2CA}" destId="{790D6EBF-4ACD-445D-9B6E-77A0AE2018C1}" srcOrd="1" destOrd="0" presId="urn:microsoft.com/office/officeart/2005/8/layout/orgChart1"/>
    <dgm:cxn modelId="{9319B40F-8B50-4E5C-9668-28C309CC4B54}" type="presParOf" srcId="{D8E7BEBB-BCD9-4DE7-8CDA-99C0EE5AD2CA}" destId="{26D7D39C-3A54-4C3C-99BF-E8CAA1CBCC6B}" srcOrd="2" destOrd="0" presId="urn:microsoft.com/office/officeart/2005/8/layout/orgChart1"/>
    <dgm:cxn modelId="{77F33FE6-9170-4182-A714-780C2019A277}" type="presParOf" srcId="{6EF4FEC3-3C0B-45C7-AE9E-2B35E2791496}" destId="{5AE0BB05-EB42-45F5-A451-330A93FD9940}" srcOrd="2" destOrd="0" presId="urn:microsoft.com/office/officeart/2005/8/layout/orgChart1"/>
    <dgm:cxn modelId="{4484F416-64F4-4B88-9212-EA574BACAD1C}" type="presParOf" srcId="{6EF4FEC3-3C0B-45C7-AE9E-2B35E2791496}" destId="{489E7A8C-5994-4BE2-AADF-9D8D9D8796BD}" srcOrd="3" destOrd="0" presId="urn:microsoft.com/office/officeart/2005/8/layout/orgChart1"/>
    <dgm:cxn modelId="{A12292F6-B30B-4F56-ACF0-F9043BDF8454}" type="presParOf" srcId="{489E7A8C-5994-4BE2-AADF-9D8D9D8796BD}" destId="{36CA14D5-59E8-45ED-9B44-AC541DD74B28}" srcOrd="0" destOrd="0" presId="urn:microsoft.com/office/officeart/2005/8/layout/orgChart1"/>
    <dgm:cxn modelId="{C5637145-01B0-442A-A52E-20BB23A7DEFC}" type="presParOf" srcId="{36CA14D5-59E8-45ED-9B44-AC541DD74B28}" destId="{DFE8BCB8-B8B6-47B8-A614-BC3A343F038D}" srcOrd="0" destOrd="0" presId="urn:microsoft.com/office/officeart/2005/8/layout/orgChart1"/>
    <dgm:cxn modelId="{F9A27933-EFE0-42F6-9914-DF410DE45229}" type="presParOf" srcId="{36CA14D5-59E8-45ED-9B44-AC541DD74B28}" destId="{89B4C65B-F52A-4C15-8EBC-99345C91F058}" srcOrd="1" destOrd="0" presId="urn:microsoft.com/office/officeart/2005/8/layout/orgChart1"/>
    <dgm:cxn modelId="{99CA8C59-DF6F-41A4-A4AE-0B4E8531EE57}" type="presParOf" srcId="{489E7A8C-5994-4BE2-AADF-9D8D9D8796BD}" destId="{BA825C6E-940F-416E-8222-51BA12D17D7D}" srcOrd="1" destOrd="0" presId="urn:microsoft.com/office/officeart/2005/8/layout/orgChart1"/>
    <dgm:cxn modelId="{DDA3562E-1867-4480-9A6E-A8E56C3A33F2}" type="presParOf" srcId="{489E7A8C-5994-4BE2-AADF-9D8D9D8796BD}" destId="{79D3AD8F-4398-4B37-8B8A-9709743376A8}" srcOrd="2" destOrd="0" presId="urn:microsoft.com/office/officeart/2005/8/layout/orgChart1"/>
    <dgm:cxn modelId="{41270523-DD11-4F36-A104-0B26EE3C41F1}" type="presParOf" srcId="{6EF4FEC3-3C0B-45C7-AE9E-2B35E2791496}" destId="{C6D02640-7612-4E40-A456-6719D1185F1F}" srcOrd="4" destOrd="0" presId="urn:microsoft.com/office/officeart/2005/8/layout/orgChart1"/>
    <dgm:cxn modelId="{8B9EDABE-88BD-4E15-9A89-3223C92FAD13}" type="presParOf" srcId="{6EF4FEC3-3C0B-45C7-AE9E-2B35E2791496}" destId="{9C6F2488-4689-44E9-8159-2374CBBA9C94}" srcOrd="5" destOrd="0" presId="urn:microsoft.com/office/officeart/2005/8/layout/orgChart1"/>
    <dgm:cxn modelId="{EFF82C36-7836-4C9F-A17F-801EA8C9D814}" type="presParOf" srcId="{9C6F2488-4689-44E9-8159-2374CBBA9C94}" destId="{3F2BA4E9-800E-42FC-A4AB-D98EDE262C07}" srcOrd="0" destOrd="0" presId="urn:microsoft.com/office/officeart/2005/8/layout/orgChart1"/>
    <dgm:cxn modelId="{2591F7EE-75DA-457F-B9CA-A513FA615CFA}" type="presParOf" srcId="{3F2BA4E9-800E-42FC-A4AB-D98EDE262C07}" destId="{7DFD47C5-863A-4512-812F-5474321D2A86}" srcOrd="0" destOrd="0" presId="urn:microsoft.com/office/officeart/2005/8/layout/orgChart1"/>
    <dgm:cxn modelId="{3895F1D9-EB9C-4235-B771-B53BCC7C008A}" type="presParOf" srcId="{3F2BA4E9-800E-42FC-A4AB-D98EDE262C07}" destId="{D1BB957E-F3CB-4679-BD3E-078F50B60069}" srcOrd="1" destOrd="0" presId="urn:microsoft.com/office/officeart/2005/8/layout/orgChart1"/>
    <dgm:cxn modelId="{3875D80D-EB34-4F00-9043-3E138C0C67DB}" type="presParOf" srcId="{9C6F2488-4689-44E9-8159-2374CBBA9C94}" destId="{0E08DE1F-51D5-45C4-BF75-9FD2DE1EDABF}" srcOrd="1" destOrd="0" presId="urn:microsoft.com/office/officeart/2005/8/layout/orgChart1"/>
    <dgm:cxn modelId="{1DA2DC3D-0F9F-4F10-8B7C-3078A9907E9B}" type="presParOf" srcId="{0E08DE1F-51D5-45C4-BF75-9FD2DE1EDABF}" destId="{A1534B69-AF2D-4777-AC4C-9ED2F6D35BB8}" srcOrd="0" destOrd="0" presId="urn:microsoft.com/office/officeart/2005/8/layout/orgChart1"/>
    <dgm:cxn modelId="{3451533E-25DD-47B8-9250-A243D5E63E73}" type="presParOf" srcId="{0E08DE1F-51D5-45C4-BF75-9FD2DE1EDABF}" destId="{BF7C5CB0-A206-4561-9C2F-F99E7320FBC8}" srcOrd="1" destOrd="0" presId="urn:microsoft.com/office/officeart/2005/8/layout/orgChart1"/>
    <dgm:cxn modelId="{B15719E6-72B3-4119-AB49-33E7FB2D7F47}" type="presParOf" srcId="{BF7C5CB0-A206-4561-9C2F-F99E7320FBC8}" destId="{7D147B9F-2638-4CC5-8040-71C55455A3A8}" srcOrd="0" destOrd="0" presId="urn:microsoft.com/office/officeart/2005/8/layout/orgChart1"/>
    <dgm:cxn modelId="{B5660CE7-AE4F-4625-8C0F-87E811CD1F9E}" type="presParOf" srcId="{7D147B9F-2638-4CC5-8040-71C55455A3A8}" destId="{213255D9-6F13-48C6-B610-459251479D72}" srcOrd="0" destOrd="0" presId="urn:microsoft.com/office/officeart/2005/8/layout/orgChart1"/>
    <dgm:cxn modelId="{A9FF230C-AB8E-4A37-BC62-4B42C00E4BF5}" type="presParOf" srcId="{7D147B9F-2638-4CC5-8040-71C55455A3A8}" destId="{A91E8105-12E3-4E8E-962B-2A955C2AD9F7}" srcOrd="1" destOrd="0" presId="urn:microsoft.com/office/officeart/2005/8/layout/orgChart1"/>
    <dgm:cxn modelId="{B5739E00-0655-4D1D-925B-3320442A09F1}" type="presParOf" srcId="{BF7C5CB0-A206-4561-9C2F-F99E7320FBC8}" destId="{6A23ECEC-76CB-4059-8755-623867DA870A}" srcOrd="1" destOrd="0" presId="urn:microsoft.com/office/officeart/2005/8/layout/orgChart1"/>
    <dgm:cxn modelId="{F97F2CA7-FA44-47E7-AD06-C7A8275A9B71}" type="presParOf" srcId="{BF7C5CB0-A206-4561-9C2F-F99E7320FBC8}" destId="{513B3D5B-2820-42DB-8068-2E7BBA055541}" srcOrd="2" destOrd="0" presId="urn:microsoft.com/office/officeart/2005/8/layout/orgChart1"/>
    <dgm:cxn modelId="{B11D84CE-45BF-41A5-97C9-9EC60CE62311}" type="presParOf" srcId="{0E08DE1F-51D5-45C4-BF75-9FD2DE1EDABF}" destId="{FA5F678F-FD46-42CF-8E3A-BBC8146B6508}" srcOrd="2" destOrd="0" presId="urn:microsoft.com/office/officeart/2005/8/layout/orgChart1"/>
    <dgm:cxn modelId="{A5E6D4D3-01A2-4933-B3C8-0E72796E0F2B}" type="presParOf" srcId="{0E08DE1F-51D5-45C4-BF75-9FD2DE1EDABF}" destId="{28A19C6B-D956-442F-9F78-22D608D913FE}" srcOrd="3" destOrd="0" presId="urn:microsoft.com/office/officeart/2005/8/layout/orgChart1"/>
    <dgm:cxn modelId="{00DED987-8196-4BA5-92E4-546E622F9DEB}" type="presParOf" srcId="{28A19C6B-D956-442F-9F78-22D608D913FE}" destId="{6FB49E0C-0AA9-49C6-905B-C896CB7D2595}" srcOrd="0" destOrd="0" presId="urn:microsoft.com/office/officeart/2005/8/layout/orgChart1"/>
    <dgm:cxn modelId="{7C82B1ED-8D76-41A8-A669-F95CB341DD3E}" type="presParOf" srcId="{6FB49E0C-0AA9-49C6-905B-C896CB7D2595}" destId="{EADA034D-D3C1-4953-9C23-474D45BBABB6}" srcOrd="0" destOrd="0" presId="urn:microsoft.com/office/officeart/2005/8/layout/orgChart1"/>
    <dgm:cxn modelId="{9C87FAC4-D4EB-4ACE-BE6C-3118C1F18435}" type="presParOf" srcId="{6FB49E0C-0AA9-49C6-905B-C896CB7D2595}" destId="{4EA8BAE5-3F19-40CA-AED2-0C3491BC8AB5}" srcOrd="1" destOrd="0" presId="urn:microsoft.com/office/officeart/2005/8/layout/orgChart1"/>
    <dgm:cxn modelId="{9EE5CC1A-1576-4F1D-B01B-60D11EA9779B}" type="presParOf" srcId="{28A19C6B-D956-442F-9F78-22D608D913FE}" destId="{2D5904CF-2127-47DE-A4C2-3D9B82225112}" srcOrd="1" destOrd="0" presId="urn:microsoft.com/office/officeart/2005/8/layout/orgChart1"/>
    <dgm:cxn modelId="{6290139C-DFD2-4E57-9491-A3D251E856C5}" type="presParOf" srcId="{28A19C6B-D956-442F-9F78-22D608D913FE}" destId="{2A6ADFA8-3CA6-4AAE-89E0-A9DECF879844}" srcOrd="2" destOrd="0" presId="urn:microsoft.com/office/officeart/2005/8/layout/orgChart1"/>
    <dgm:cxn modelId="{DC18CD58-1DA2-4886-B635-CEC161AF373C}" type="presParOf" srcId="{9C6F2488-4689-44E9-8159-2374CBBA9C94}" destId="{558F7B25-B79F-4C86-BA3C-1E88DC78D5D3}" srcOrd="2" destOrd="0" presId="urn:microsoft.com/office/officeart/2005/8/layout/orgChart1"/>
    <dgm:cxn modelId="{93C50AA6-6C02-4F52-97EA-D506CAC861E5}" type="presParOf" srcId="{D61DA610-D32C-4341-802C-D2F91F5E1244}" destId="{EDC19BC2-7622-4FCB-8092-863B3456DCB1}" srcOrd="2" destOrd="0" presId="urn:microsoft.com/office/officeart/2005/8/layout/orgChart1"/>
    <dgm:cxn modelId="{141DF291-F31E-455B-BA99-BA6296EC21CD}" type="presParOf" srcId="{088A57EE-E13D-4CB4-AAB8-1AE5952F575F}" destId="{F8F0B59E-924F-41AD-81BB-3D80773A1C2D}" srcOrd="2" destOrd="0" presId="urn:microsoft.com/office/officeart/2005/8/layout/orgChart1"/>
    <dgm:cxn modelId="{A5F46E4B-F778-48F4-9300-6A9358B7E7DC}" type="presParOf" srcId="{088A57EE-E13D-4CB4-AAB8-1AE5952F575F}" destId="{CCC7FFD0-5345-4ED7-ADDA-C06024CC824F}" srcOrd="3" destOrd="0" presId="urn:microsoft.com/office/officeart/2005/8/layout/orgChart1"/>
    <dgm:cxn modelId="{66C5D4C6-05A0-49CF-9BB6-329F3C99DA25}" type="presParOf" srcId="{CCC7FFD0-5345-4ED7-ADDA-C06024CC824F}" destId="{7C50E130-22A0-4D59-9C24-D5A820190D5A}" srcOrd="0" destOrd="0" presId="urn:microsoft.com/office/officeart/2005/8/layout/orgChart1"/>
    <dgm:cxn modelId="{9464B2F3-41E9-4630-A2DB-0D748F3B6601}" type="presParOf" srcId="{7C50E130-22A0-4D59-9C24-D5A820190D5A}" destId="{115838A6-F463-40DA-880F-066557DE7005}" srcOrd="0" destOrd="0" presId="urn:microsoft.com/office/officeart/2005/8/layout/orgChart1"/>
    <dgm:cxn modelId="{E9FE26AE-4690-451E-84FF-95ACFB6BCBD6}" type="presParOf" srcId="{7C50E130-22A0-4D59-9C24-D5A820190D5A}" destId="{2A19167C-FB5D-4F8A-93C4-C12B06BB73BE}" srcOrd="1" destOrd="0" presId="urn:microsoft.com/office/officeart/2005/8/layout/orgChart1"/>
    <dgm:cxn modelId="{A61341FF-92A5-4CBA-9488-3636D5912175}" type="presParOf" srcId="{CCC7FFD0-5345-4ED7-ADDA-C06024CC824F}" destId="{BAE21341-454B-487A-BF91-81012BF96B6A}" srcOrd="1" destOrd="0" presId="urn:microsoft.com/office/officeart/2005/8/layout/orgChart1"/>
    <dgm:cxn modelId="{924F5BFE-E87E-429E-8BF7-7F8A5D30C83A}" type="presParOf" srcId="{BAE21341-454B-487A-BF91-81012BF96B6A}" destId="{C5B979AD-BF33-48AB-AA20-BEC05A3DFA1E}" srcOrd="0" destOrd="0" presId="urn:microsoft.com/office/officeart/2005/8/layout/orgChart1"/>
    <dgm:cxn modelId="{3217CC54-B38F-4BCD-876F-842BAEBC1540}" type="presParOf" srcId="{BAE21341-454B-487A-BF91-81012BF96B6A}" destId="{468EC004-381D-4656-A584-B289576EB18C}" srcOrd="1" destOrd="0" presId="urn:microsoft.com/office/officeart/2005/8/layout/orgChart1"/>
    <dgm:cxn modelId="{19C6DFC1-59D8-4A67-9E06-29CBFDCEB3D9}" type="presParOf" srcId="{468EC004-381D-4656-A584-B289576EB18C}" destId="{03AAAA71-7400-4EF8-B328-94EB71DB1437}" srcOrd="0" destOrd="0" presId="urn:microsoft.com/office/officeart/2005/8/layout/orgChart1"/>
    <dgm:cxn modelId="{625EADE7-30E4-4A25-8245-472AD7D6C381}" type="presParOf" srcId="{03AAAA71-7400-4EF8-B328-94EB71DB1437}" destId="{B1B3DC37-679C-4E1B-8E97-720A844A2D7D}" srcOrd="0" destOrd="0" presId="urn:microsoft.com/office/officeart/2005/8/layout/orgChart1"/>
    <dgm:cxn modelId="{4E518E36-79E5-4CB3-90AE-9D15C80D1DAD}" type="presParOf" srcId="{03AAAA71-7400-4EF8-B328-94EB71DB1437}" destId="{673CBA34-25AE-447F-AF5B-65CFBCD42942}" srcOrd="1" destOrd="0" presId="urn:microsoft.com/office/officeart/2005/8/layout/orgChart1"/>
    <dgm:cxn modelId="{8CF63B84-5D6E-4A90-BE5A-55A0CA8C35BF}" type="presParOf" srcId="{468EC004-381D-4656-A584-B289576EB18C}" destId="{5FEC343C-72A9-4B1E-97C9-51FA4046407F}" srcOrd="1" destOrd="0" presId="urn:microsoft.com/office/officeart/2005/8/layout/orgChart1"/>
    <dgm:cxn modelId="{42B839EB-87DD-4426-A0F4-45216962743B}" type="presParOf" srcId="{5FEC343C-72A9-4B1E-97C9-51FA4046407F}" destId="{911D979A-BA3A-4378-8597-27A532FF1976}" srcOrd="0" destOrd="0" presId="urn:microsoft.com/office/officeart/2005/8/layout/orgChart1"/>
    <dgm:cxn modelId="{53B6BC22-CFA5-4B50-9EAD-EB257A4B9240}" type="presParOf" srcId="{5FEC343C-72A9-4B1E-97C9-51FA4046407F}" destId="{D5CCAF48-3637-420D-9F1F-3DC6B4B3D714}" srcOrd="1" destOrd="0" presId="urn:microsoft.com/office/officeart/2005/8/layout/orgChart1"/>
    <dgm:cxn modelId="{79169163-DCD2-4A95-9682-70281037AC2F}" type="presParOf" srcId="{D5CCAF48-3637-420D-9F1F-3DC6B4B3D714}" destId="{2AC407F0-A545-412E-9473-A89C4A0D319F}" srcOrd="0" destOrd="0" presId="urn:microsoft.com/office/officeart/2005/8/layout/orgChart1"/>
    <dgm:cxn modelId="{1E0B50CD-4CF5-4195-9BA6-2713D1BC44A7}" type="presParOf" srcId="{2AC407F0-A545-412E-9473-A89C4A0D319F}" destId="{C0302CD5-25CF-4C25-9551-7BC6320A1BE8}" srcOrd="0" destOrd="0" presId="urn:microsoft.com/office/officeart/2005/8/layout/orgChart1"/>
    <dgm:cxn modelId="{0D2D1672-084D-47F8-B107-4A43D2C1CF66}" type="presParOf" srcId="{2AC407F0-A545-412E-9473-A89C4A0D319F}" destId="{B8BBE032-5F32-4180-9256-AF29CEFB3FAC}" srcOrd="1" destOrd="0" presId="urn:microsoft.com/office/officeart/2005/8/layout/orgChart1"/>
    <dgm:cxn modelId="{7697D763-19BF-4143-B5D2-F8060FA2E2D5}" type="presParOf" srcId="{D5CCAF48-3637-420D-9F1F-3DC6B4B3D714}" destId="{BEFE8870-82B3-4C6D-8931-1DF6CB635BED}" srcOrd="1" destOrd="0" presId="urn:microsoft.com/office/officeart/2005/8/layout/orgChart1"/>
    <dgm:cxn modelId="{67EF8BB5-0BE5-4880-95F7-D4B0FC05FBC3}" type="presParOf" srcId="{D5CCAF48-3637-420D-9F1F-3DC6B4B3D714}" destId="{83CCB9F9-1942-4EB2-A12D-C6FBACDD010D}" srcOrd="2" destOrd="0" presId="urn:microsoft.com/office/officeart/2005/8/layout/orgChart1"/>
    <dgm:cxn modelId="{13347747-314E-4A0F-BFEF-6E6BEA73D509}" type="presParOf" srcId="{468EC004-381D-4656-A584-B289576EB18C}" destId="{ECAF1ECF-F131-4F16-9663-5B9901473FF5}" srcOrd="2" destOrd="0" presId="urn:microsoft.com/office/officeart/2005/8/layout/orgChart1"/>
    <dgm:cxn modelId="{647F0D21-5ACD-44C2-A051-1C13796C7CE7}" type="presParOf" srcId="{BAE21341-454B-487A-BF91-81012BF96B6A}" destId="{8B61B0E5-6CD8-41FC-8417-BAD1CE26CB36}" srcOrd="2" destOrd="0" presId="urn:microsoft.com/office/officeart/2005/8/layout/orgChart1"/>
    <dgm:cxn modelId="{8756FC71-55B7-49DC-AC04-3CFAFB4A70E6}" type="presParOf" srcId="{BAE21341-454B-487A-BF91-81012BF96B6A}" destId="{8834A657-DD56-45D5-AAE1-0AF92B52A148}" srcOrd="3" destOrd="0" presId="urn:microsoft.com/office/officeart/2005/8/layout/orgChart1"/>
    <dgm:cxn modelId="{7105E44F-2057-4BD4-827F-007E697E35F6}" type="presParOf" srcId="{8834A657-DD56-45D5-AAE1-0AF92B52A148}" destId="{FEE17B6A-B23B-40D5-BF29-F78269981B02}" srcOrd="0" destOrd="0" presId="urn:microsoft.com/office/officeart/2005/8/layout/orgChart1"/>
    <dgm:cxn modelId="{F336D289-3E44-4016-8A97-F442533DC9B2}" type="presParOf" srcId="{FEE17B6A-B23B-40D5-BF29-F78269981B02}" destId="{7189E17F-38AA-457D-BA5E-8CB5B36C696D}" srcOrd="0" destOrd="0" presId="urn:microsoft.com/office/officeart/2005/8/layout/orgChart1"/>
    <dgm:cxn modelId="{CCE50E74-5DA4-431D-AA0D-957C79E51CB8}" type="presParOf" srcId="{FEE17B6A-B23B-40D5-BF29-F78269981B02}" destId="{6E953D1E-AAF3-48D7-A31C-2E72B08D0205}" srcOrd="1" destOrd="0" presId="urn:microsoft.com/office/officeart/2005/8/layout/orgChart1"/>
    <dgm:cxn modelId="{46A36EF8-2712-4776-AC2D-C6B52B5C1D31}" type="presParOf" srcId="{8834A657-DD56-45D5-AAE1-0AF92B52A148}" destId="{FA83EE5D-9CE7-479A-8DF7-7A5DC1DEE893}" srcOrd="1" destOrd="0" presId="urn:microsoft.com/office/officeart/2005/8/layout/orgChart1"/>
    <dgm:cxn modelId="{9F7B8F85-794C-4CDE-A132-5789888C80B1}" type="presParOf" srcId="{FA83EE5D-9CE7-479A-8DF7-7A5DC1DEE893}" destId="{461A599E-F79D-4A17-A97B-0806B78650AA}" srcOrd="0" destOrd="0" presId="urn:microsoft.com/office/officeart/2005/8/layout/orgChart1"/>
    <dgm:cxn modelId="{8B78F6C1-16BB-4E4D-9EF0-3C6E352D845E}" type="presParOf" srcId="{FA83EE5D-9CE7-479A-8DF7-7A5DC1DEE893}" destId="{280FA02D-CB5E-4E4C-AF5E-DFA740CD170A}" srcOrd="1" destOrd="0" presId="urn:microsoft.com/office/officeart/2005/8/layout/orgChart1"/>
    <dgm:cxn modelId="{00BB39AE-8295-4D9D-83C4-FF9FE2C7C717}" type="presParOf" srcId="{280FA02D-CB5E-4E4C-AF5E-DFA740CD170A}" destId="{2C79DB4A-59C1-42EE-A3F0-1D02723ED0CD}" srcOrd="0" destOrd="0" presId="urn:microsoft.com/office/officeart/2005/8/layout/orgChart1"/>
    <dgm:cxn modelId="{441A9A97-B81F-444C-95A9-20100550B9F8}" type="presParOf" srcId="{2C79DB4A-59C1-42EE-A3F0-1D02723ED0CD}" destId="{697B8CD7-C02E-4265-9C5F-572272A73C31}" srcOrd="0" destOrd="0" presId="urn:microsoft.com/office/officeart/2005/8/layout/orgChart1"/>
    <dgm:cxn modelId="{2DE88B39-4396-4F0C-8F4A-8A87201740B9}" type="presParOf" srcId="{2C79DB4A-59C1-42EE-A3F0-1D02723ED0CD}" destId="{7777F6C0-5BA5-4926-BA09-4F555DC9F9AE}" srcOrd="1" destOrd="0" presId="urn:microsoft.com/office/officeart/2005/8/layout/orgChart1"/>
    <dgm:cxn modelId="{A1DE9993-7C21-4CF1-9245-AEB679EF3452}" type="presParOf" srcId="{280FA02D-CB5E-4E4C-AF5E-DFA740CD170A}" destId="{129C919C-838A-4F4E-BD1E-5F0B527FBF5A}" srcOrd="1" destOrd="0" presId="urn:microsoft.com/office/officeart/2005/8/layout/orgChart1"/>
    <dgm:cxn modelId="{3C5BEFE5-E847-4579-B331-0FD710912B12}" type="presParOf" srcId="{280FA02D-CB5E-4E4C-AF5E-DFA740CD170A}" destId="{FC3F88A3-02FF-4DD7-A585-57325D04EB1D}" srcOrd="2" destOrd="0" presId="urn:microsoft.com/office/officeart/2005/8/layout/orgChart1"/>
    <dgm:cxn modelId="{530263FF-2192-42E3-BA43-097EF1CDBC30}" type="presParOf" srcId="{8834A657-DD56-45D5-AAE1-0AF92B52A148}" destId="{037AD7FD-1AAB-4391-A803-772D5DDB0AD4}" srcOrd="2" destOrd="0" presId="urn:microsoft.com/office/officeart/2005/8/layout/orgChart1"/>
    <dgm:cxn modelId="{A4F1504D-91E4-41CC-A470-70CFD487EA2D}" type="presParOf" srcId="{CCC7FFD0-5345-4ED7-ADDA-C06024CC824F}" destId="{B42C8F9A-BE5D-47F6-9E4C-91BDA362390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CFE8F26-C51C-4439-80CC-A62C10CE315E}" type="doc">
      <dgm:prSet loTypeId="urn:microsoft.com/office/officeart/2005/8/layout/orgChart1" loCatId="hierarchy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7A2EE331-8455-4D51-A0E0-D3DC6FE1A0FE}">
      <dgm:prSet phldrT="[Text]" custT="1"/>
      <dgm:spPr/>
      <dgm:t>
        <a:bodyPr/>
        <a:lstStyle/>
        <a:p>
          <a:r>
            <a:rPr lang="de-DE" sz="4000" b="1" dirty="0" err="1" smtClean="0"/>
            <a:t>Cinematography</a:t>
          </a:r>
          <a:endParaRPr lang="de-DE" sz="4000" b="1" dirty="0"/>
        </a:p>
      </dgm:t>
    </dgm:pt>
    <dgm:pt modelId="{2757CF71-6016-4FDC-B231-F4BA445DF49A}" type="parTrans" cxnId="{1DA6E8E5-EA61-4399-AB5D-4AF677027899}">
      <dgm:prSet/>
      <dgm:spPr/>
      <dgm:t>
        <a:bodyPr/>
        <a:lstStyle/>
        <a:p>
          <a:endParaRPr lang="de-DE"/>
        </a:p>
      </dgm:t>
    </dgm:pt>
    <dgm:pt modelId="{87F8DA93-FAAC-4CEA-9C77-E7EBFBB5DCBA}" type="sibTrans" cxnId="{1DA6E8E5-EA61-4399-AB5D-4AF677027899}">
      <dgm:prSet/>
      <dgm:spPr/>
      <dgm:t>
        <a:bodyPr/>
        <a:lstStyle/>
        <a:p>
          <a:endParaRPr lang="de-DE"/>
        </a:p>
      </dgm:t>
    </dgm:pt>
    <dgm:pt modelId="{F8C3A986-1B46-4B53-AE36-CA71F5E2DC49}">
      <dgm:prSet custT="1"/>
      <dgm:spPr/>
      <dgm:t>
        <a:bodyPr/>
        <a:lstStyle/>
        <a:p>
          <a:r>
            <a:rPr lang="de-DE" sz="3200" dirty="0" err="1" smtClean="0"/>
            <a:t>Lighting</a:t>
          </a:r>
          <a:endParaRPr lang="de-DE" sz="3200" dirty="0"/>
        </a:p>
      </dgm:t>
    </dgm:pt>
    <dgm:pt modelId="{DCADE120-0B86-458E-A0AE-41C877DF1910}" type="parTrans" cxnId="{1F347519-4C61-464C-AD72-48751BB0B122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6CD43061-FE9C-4F12-8444-EAFE8C18227C}" type="sibTrans" cxnId="{1F347519-4C61-464C-AD72-48751BB0B122}">
      <dgm:prSet/>
      <dgm:spPr/>
      <dgm:t>
        <a:bodyPr/>
        <a:lstStyle/>
        <a:p>
          <a:endParaRPr lang="de-DE"/>
        </a:p>
      </dgm:t>
    </dgm:pt>
    <dgm:pt modelId="{1746B2CC-73D0-47D8-BFAB-0D7F27A5BF1F}">
      <dgm:prSet custT="1"/>
      <dgm:spPr/>
      <dgm:t>
        <a:bodyPr/>
        <a:lstStyle/>
        <a:p>
          <a:r>
            <a:rPr lang="de-DE" sz="3200" dirty="0" err="1" smtClean="0"/>
            <a:t>Colour</a:t>
          </a:r>
          <a:endParaRPr lang="de-DE" sz="3200" dirty="0"/>
        </a:p>
      </dgm:t>
    </dgm:pt>
    <dgm:pt modelId="{064D3FE8-9ACA-4E7B-B31C-24A6C4C6B84F}" type="parTrans" cxnId="{06149FFF-35EB-43AE-AA4C-6ADED54A6F85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ED739F70-B4F2-4783-B50B-177CC70A1D19}" type="sibTrans" cxnId="{06149FFF-35EB-43AE-AA4C-6ADED54A6F85}">
      <dgm:prSet/>
      <dgm:spPr/>
      <dgm:t>
        <a:bodyPr/>
        <a:lstStyle/>
        <a:p>
          <a:endParaRPr lang="de-DE"/>
        </a:p>
      </dgm:t>
    </dgm:pt>
    <dgm:pt modelId="{65890D86-B188-4131-9F20-C809B43BB917}">
      <dgm:prSet custT="1"/>
      <dgm:spPr/>
      <dgm:t>
        <a:bodyPr/>
        <a:lstStyle/>
        <a:p>
          <a:r>
            <a:rPr lang="de-DE" sz="3200" dirty="0" err="1" smtClean="0"/>
            <a:t>Camera</a:t>
          </a:r>
          <a:endParaRPr lang="de-DE" sz="3200" dirty="0"/>
        </a:p>
      </dgm:t>
    </dgm:pt>
    <dgm:pt modelId="{14459F95-F2E7-42FC-8CE9-C82244E7FF46}" type="parTrans" cxnId="{DA3B280D-9D84-494A-8DA2-1F389F8407A3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0628DEDB-4E5D-4ACB-A934-094BA5227095}" type="sibTrans" cxnId="{DA3B280D-9D84-494A-8DA2-1F389F8407A3}">
      <dgm:prSet/>
      <dgm:spPr/>
      <dgm:t>
        <a:bodyPr/>
        <a:lstStyle/>
        <a:p>
          <a:endParaRPr lang="de-DE"/>
        </a:p>
      </dgm:t>
    </dgm:pt>
    <dgm:pt modelId="{855A08D3-E566-46BE-90FF-EA7F2296853F}">
      <dgm:prSet custT="1"/>
      <dgm:spPr/>
      <dgm:t>
        <a:bodyPr/>
        <a:lstStyle/>
        <a:p>
          <a:r>
            <a:rPr lang="de-DE" sz="3200" dirty="0" smtClean="0"/>
            <a:t>Mise-en-</a:t>
          </a:r>
          <a:r>
            <a:rPr lang="de-DE" sz="3200" dirty="0" err="1" smtClean="0"/>
            <a:t>scène</a:t>
          </a:r>
          <a:endParaRPr lang="de-DE" sz="3200" dirty="0"/>
        </a:p>
      </dgm:t>
    </dgm:pt>
    <dgm:pt modelId="{AA66F0E5-31B8-49DB-B85C-B3DC603BAF46}" type="parTrans" cxnId="{62D8D56B-9BD1-4099-9093-CC82750E3350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A0D20FB9-CF75-46AB-9341-9EC76179C408}" type="sibTrans" cxnId="{62D8D56B-9BD1-4099-9093-CC82750E3350}">
      <dgm:prSet/>
      <dgm:spPr/>
      <dgm:t>
        <a:bodyPr/>
        <a:lstStyle/>
        <a:p>
          <a:endParaRPr lang="de-DE"/>
        </a:p>
      </dgm:t>
    </dgm:pt>
    <dgm:pt modelId="{BE147204-6CC0-4CDB-8F7F-4FC5495AFF8E}">
      <dgm:prSet custT="1"/>
      <dgm:spPr/>
      <dgm:t>
        <a:bodyPr/>
        <a:lstStyle/>
        <a:p>
          <a:r>
            <a:rPr lang="de-DE" sz="2800" dirty="0" err="1" smtClean="0"/>
            <a:t>Distance</a:t>
          </a:r>
          <a:endParaRPr lang="de-DE" sz="2800" dirty="0"/>
        </a:p>
      </dgm:t>
    </dgm:pt>
    <dgm:pt modelId="{58051954-BA8E-4A5C-A3E6-BA0B7A201A69}" type="parTrans" cxnId="{4BFF41ED-2D82-4D2F-B4EB-BAC46281F8AF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42965AF8-F66D-4781-A35D-FB1138987A45}" type="sibTrans" cxnId="{4BFF41ED-2D82-4D2F-B4EB-BAC46281F8AF}">
      <dgm:prSet/>
      <dgm:spPr/>
      <dgm:t>
        <a:bodyPr/>
        <a:lstStyle/>
        <a:p>
          <a:endParaRPr lang="de-DE"/>
        </a:p>
      </dgm:t>
    </dgm:pt>
    <dgm:pt modelId="{8612C953-7169-4F93-A816-8E7143119A0F}">
      <dgm:prSet custT="1"/>
      <dgm:spPr/>
      <dgm:t>
        <a:bodyPr/>
        <a:lstStyle/>
        <a:p>
          <a:r>
            <a:rPr lang="de-DE" sz="2800" dirty="0" smtClean="0"/>
            <a:t>Angle</a:t>
          </a:r>
          <a:endParaRPr lang="de-DE" sz="2800" dirty="0"/>
        </a:p>
      </dgm:t>
    </dgm:pt>
    <dgm:pt modelId="{69B603CC-70A1-4CC5-9DC2-5403AD186B39}" type="parTrans" cxnId="{9758FFE1-C2C7-4FEA-BC14-644BCFE6A021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3C8EC44A-9A91-462E-8603-A65A4B1A2087}" type="sibTrans" cxnId="{9758FFE1-C2C7-4FEA-BC14-644BCFE6A021}">
      <dgm:prSet/>
      <dgm:spPr/>
      <dgm:t>
        <a:bodyPr/>
        <a:lstStyle/>
        <a:p>
          <a:endParaRPr lang="de-DE"/>
        </a:p>
      </dgm:t>
    </dgm:pt>
    <dgm:pt modelId="{9F30C037-E142-4952-B13C-76FC5478DBFD}">
      <dgm:prSet custT="1"/>
      <dgm:spPr/>
      <dgm:t>
        <a:bodyPr/>
        <a:lstStyle/>
        <a:p>
          <a:r>
            <a:rPr lang="de-DE" sz="2800" dirty="0" smtClean="0"/>
            <a:t>Movement</a:t>
          </a:r>
          <a:endParaRPr lang="de-DE" sz="2800" dirty="0"/>
        </a:p>
      </dgm:t>
    </dgm:pt>
    <dgm:pt modelId="{F7C7810A-97F7-471D-A7D7-8C74CB9F2514}" type="parTrans" cxnId="{2C7A7613-AE8E-4136-9C6E-4079F63B74B8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9C140262-9F78-49E9-B48A-0F8428FADE25}" type="sibTrans" cxnId="{2C7A7613-AE8E-4136-9C6E-4079F63B74B8}">
      <dgm:prSet/>
      <dgm:spPr/>
      <dgm:t>
        <a:bodyPr/>
        <a:lstStyle/>
        <a:p>
          <a:endParaRPr lang="de-DE"/>
        </a:p>
      </dgm:t>
    </dgm:pt>
    <dgm:pt modelId="{E3D8989F-73E8-4FDB-B924-E308E09AC225}" type="pres">
      <dgm:prSet presAssocID="{DCFE8F26-C51C-4439-80CC-A62C10CE31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1167CE3-5D4F-4884-9F4A-EEB8563B411D}" type="pres">
      <dgm:prSet presAssocID="{7A2EE331-8455-4D51-A0E0-D3DC6FE1A0FE}" presName="hierRoot1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CDBF5C-0C2D-4E37-9666-AD91587503BD}" type="pres">
      <dgm:prSet presAssocID="{7A2EE331-8455-4D51-A0E0-D3DC6FE1A0FE}" presName="rootComposite1" presStyleCnt="0"/>
      <dgm:spPr/>
      <dgm:t>
        <a:bodyPr/>
        <a:lstStyle/>
        <a:p>
          <a:endParaRPr lang="de-DE"/>
        </a:p>
      </dgm:t>
    </dgm:pt>
    <dgm:pt modelId="{92A16698-D026-40B5-8343-0D93B1BC81D7}" type="pres">
      <dgm:prSet presAssocID="{7A2EE331-8455-4D51-A0E0-D3DC6FE1A0FE}" presName="rootText1" presStyleLbl="node0" presStyleIdx="0" presStyleCnt="1" custScaleX="277963" custLinFactNeighborX="-1098" custLinFactNeighborY="-9976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0E53DF-A4B9-46A2-A758-B1E493E2C3F3}" type="pres">
      <dgm:prSet presAssocID="{7A2EE331-8455-4D51-A0E0-D3DC6FE1A0FE}" presName="rootConnector1" presStyleLbl="node1" presStyleIdx="0" presStyleCnt="0"/>
      <dgm:spPr/>
      <dgm:t>
        <a:bodyPr/>
        <a:lstStyle/>
        <a:p>
          <a:endParaRPr lang="de-DE"/>
        </a:p>
      </dgm:t>
    </dgm:pt>
    <dgm:pt modelId="{BFCCB3E5-900D-450B-A023-CC17218CD8CC}" type="pres">
      <dgm:prSet presAssocID="{7A2EE331-8455-4D51-A0E0-D3DC6FE1A0FE}" presName="hierChild2" presStyleCnt="0"/>
      <dgm:spPr/>
      <dgm:t>
        <a:bodyPr/>
        <a:lstStyle/>
        <a:p>
          <a:endParaRPr lang="de-DE"/>
        </a:p>
      </dgm:t>
    </dgm:pt>
    <dgm:pt modelId="{5A0E5E76-F768-42F1-822E-B57FF402F108}" type="pres">
      <dgm:prSet presAssocID="{DCADE120-0B86-458E-A0AE-41C877DF1910}" presName="Name35" presStyleLbl="parChTrans1D2" presStyleIdx="0" presStyleCnt="4"/>
      <dgm:spPr/>
      <dgm:t>
        <a:bodyPr/>
        <a:lstStyle/>
        <a:p>
          <a:endParaRPr lang="de-DE"/>
        </a:p>
      </dgm:t>
    </dgm:pt>
    <dgm:pt modelId="{B3ED728A-448D-4FE8-ACD2-E8E06574DD46}" type="pres">
      <dgm:prSet presAssocID="{F8C3A986-1B46-4B53-AE36-CA71F5E2DC49}" presName="hierRoot2" presStyleCnt="0">
        <dgm:presLayoutVars>
          <dgm:hierBranch val="init"/>
        </dgm:presLayoutVars>
      </dgm:prSet>
      <dgm:spPr/>
    </dgm:pt>
    <dgm:pt modelId="{3D1103E0-BC71-46D1-9028-7CAABAB01474}" type="pres">
      <dgm:prSet presAssocID="{F8C3A986-1B46-4B53-AE36-CA71F5E2DC49}" presName="rootComposite" presStyleCnt="0"/>
      <dgm:spPr/>
    </dgm:pt>
    <dgm:pt modelId="{ACD97EC4-1BAA-407C-8116-226654232ED5}" type="pres">
      <dgm:prSet presAssocID="{F8C3A986-1B46-4B53-AE36-CA71F5E2DC49}" presName="rootText" presStyleLbl="node2" presStyleIdx="0" presStyleCnt="4" custLinFactNeighborY="-3288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95DA7B1-4CBE-4723-8FB0-E60D2D75EFEB}" type="pres">
      <dgm:prSet presAssocID="{F8C3A986-1B46-4B53-AE36-CA71F5E2DC49}" presName="rootConnector" presStyleLbl="node2" presStyleIdx="0" presStyleCnt="4"/>
      <dgm:spPr/>
      <dgm:t>
        <a:bodyPr/>
        <a:lstStyle/>
        <a:p>
          <a:endParaRPr lang="de-DE"/>
        </a:p>
      </dgm:t>
    </dgm:pt>
    <dgm:pt modelId="{CEA2F71F-F059-4C6F-8099-337E9A25EC32}" type="pres">
      <dgm:prSet presAssocID="{F8C3A986-1B46-4B53-AE36-CA71F5E2DC49}" presName="hierChild4" presStyleCnt="0"/>
      <dgm:spPr/>
    </dgm:pt>
    <dgm:pt modelId="{5FE2F229-99E2-4999-AF62-8C3F130B3FB1}" type="pres">
      <dgm:prSet presAssocID="{F8C3A986-1B46-4B53-AE36-CA71F5E2DC49}" presName="hierChild5" presStyleCnt="0"/>
      <dgm:spPr/>
    </dgm:pt>
    <dgm:pt modelId="{EBFDE0C9-3BF0-43CF-8834-594C569A0CD1}" type="pres">
      <dgm:prSet presAssocID="{064D3FE8-9ACA-4E7B-B31C-24A6C4C6B84F}" presName="Name35" presStyleLbl="parChTrans1D2" presStyleIdx="1" presStyleCnt="4"/>
      <dgm:spPr/>
      <dgm:t>
        <a:bodyPr/>
        <a:lstStyle/>
        <a:p>
          <a:endParaRPr lang="de-DE"/>
        </a:p>
      </dgm:t>
    </dgm:pt>
    <dgm:pt modelId="{37D3BDC6-3C2B-4326-A1F2-AF8FDEF38692}" type="pres">
      <dgm:prSet presAssocID="{1746B2CC-73D0-47D8-BFAB-0D7F27A5BF1F}" presName="hierRoot2" presStyleCnt="0">
        <dgm:presLayoutVars>
          <dgm:hierBranch val="init"/>
        </dgm:presLayoutVars>
      </dgm:prSet>
      <dgm:spPr/>
    </dgm:pt>
    <dgm:pt modelId="{76CAF11D-490E-4463-BDB7-F84816749F9C}" type="pres">
      <dgm:prSet presAssocID="{1746B2CC-73D0-47D8-BFAB-0D7F27A5BF1F}" presName="rootComposite" presStyleCnt="0"/>
      <dgm:spPr/>
    </dgm:pt>
    <dgm:pt modelId="{A4CE27F5-3F69-4F13-B7ED-C48E2FBDAAA2}" type="pres">
      <dgm:prSet presAssocID="{1746B2CC-73D0-47D8-BFAB-0D7F27A5BF1F}" presName="rootText" presStyleLbl="node2" presStyleIdx="1" presStyleCnt="4" custLinFactNeighborY="-3288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18BEBD1-8FAB-4F17-B581-F53F5757CB9D}" type="pres">
      <dgm:prSet presAssocID="{1746B2CC-73D0-47D8-BFAB-0D7F27A5BF1F}" presName="rootConnector" presStyleLbl="node2" presStyleIdx="1" presStyleCnt="4"/>
      <dgm:spPr/>
      <dgm:t>
        <a:bodyPr/>
        <a:lstStyle/>
        <a:p>
          <a:endParaRPr lang="de-DE"/>
        </a:p>
      </dgm:t>
    </dgm:pt>
    <dgm:pt modelId="{3E5A8CD0-A175-47A1-AD00-EE98BA595D81}" type="pres">
      <dgm:prSet presAssocID="{1746B2CC-73D0-47D8-BFAB-0D7F27A5BF1F}" presName="hierChild4" presStyleCnt="0"/>
      <dgm:spPr/>
    </dgm:pt>
    <dgm:pt modelId="{85E4A805-2A7B-4BAA-931F-733AB8D23C44}" type="pres">
      <dgm:prSet presAssocID="{1746B2CC-73D0-47D8-BFAB-0D7F27A5BF1F}" presName="hierChild5" presStyleCnt="0"/>
      <dgm:spPr/>
    </dgm:pt>
    <dgm:pt modelId="{A29288CE-EC6F-427D-B7E0-6622563D1AA9}" type="pres">
      <dgm:prSet presAssocID="{14459F95-F2E7-42FC-8CE9-C82244E7FF46}" presName="Name35" presStyleLbl="parChTrans1D2" presStyleIdx="2" presStyleCnt="4"/>
      <dgm:spPr/>
      <dgm:t>
        <a:bodyPr/>
        <a:lstStyle/>
        <a:p>
          <a:endParaRPr lang="de-DE"/>
        </a:p>
      </dgm:t>
    </dgm:pt>
    <dgm:pt modelId="{EC3F14B5-EF5B-44F5-A71E-222B92CF1EEE}" type="pres">
      <dgm:prSet presAssocID="{65890D86-B188-4131-9F20-C809B43BB917}" presName="hierRoot2" presStyleCnt="0">
        <dgm:presLayoutVars>
          <dgm:hierBranch/>
        </dgm:presLayoutVars>
      </dgm:prSet>
      <dgm:spPr/>
    </dgm:pt>
    <dgm:pt modelId="{5F021708-38E0-4C63-A99E-BAD3074A78F5}" type="pres">
      <dgm:prSet presAssocID="{65890D86-B188-4131-9F20-C809B43BB917}" presName="rootComposite" presStyleCnt="0"/>
      <dgm:spPr/>
    </dgm:pt>
    <dgm:pt modelId="{2C624F7B-A011-4575-A64C-B21668F4351A}" type="pres">
      <dgm:prSet presAssocID="{65890D86-B188-4131-9F20-C809B43BB917}" presName="rootText" presStyleLbl="node2" presStyleIdx="2" presStyleCnt="4" custLinFactNeighborY="-3288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766C56E-FB2B-4395-A75E-424B35424C11}" type="pres">
      <dgm:prSet presAssocID="{65890D86-B188-4131-9F20-C809B43BB917}" presName="rootConnector" presStyleLbl="node2" presStyleIdx="2" presStyleCnt="4"/>
      <dgm:spPr/>
      <dgm:t>
        <a:bodyPr/>
        <a:lstStyle/>
        <a:p>
          <a:endParaRPr lang="de-DE"/>
        </a:p>
      </dgm:t>
    </dgm:pt>
    <dgm:pt modelId="{8F6ECFA0-A37E-4F01-B69F-4272C8212985}" type="pres">
      <dgm:prSet presAssocID="{65890D86-B188-4131-9F20-C809B43BB917}" presName="hierChild4" presStyleCnt="0"/>
      <dgm:spPr/>
    </dgm:pt>
    <dgm:pt modelId="{73C2AD2F-0761-404D-A83C-E74CAC83CC02}" type="pres">
      <dgm:prSet presAssocID="{58051954-BA8E-4A5C-A3E6-BA0B7A201A69}" presName="Name35" presStyleLbl="parChTrans1D3" presStyleIdx="0" presStyleCnt="3"/>
      <dgm:spPr/>
      <dgm:t>
        <a:bodyPr/>
        <a:lstStyle/>
        <a:p>
          <a:endParaRPr lang="de-DE"/>
        </a:p>
      </dgm:t>
    </dgm:pt>
    <dgm:pt modelId="{F895FF5C-7C97-485D-9FDB-4559878FA9B5}" type="pres">
      <dgm:prSet presAssocID="{BE147204-6CC0-4CDB-8F7F-4FC5495AFF8E}" presName="hierRoot2" presStyleCnt="0">
        <dgm:presLayoutVars>
          <dgm:hierBranch/>
        </dgm:presLayoutVars>
      </dgm:prSet>
      <dgm:spPr/>
    </dgm:pt>
    <dgm:pt modelId="{5D490A56-238A-4A82-B3A9-CAF5B11010CB}" type="pres">
      <dgm:prSet presAssocID="{BE147204-6CC0-4CDB-8F7F-4FC5495AFF8E}" presName="rootComposite" presStyleCnt="0"/>
      <dgm:spPr/>
    </dgm:pt>
    <dgm:pt modelId="{7F119F2B-6E5D-4903-BE22-27B5D005549D}" type="pres">
      <dgm:prSet presAssocID="{BE147204-6CC0-4CDB-8F7F-4FC5495AFF8E}" presName="rootText" presStyleLbl="node3" presStyleIdx="0" presStyleCnt="3" custScaleX="103333" custScaleY="8176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4469A06-6868-425F-A4C0-29D36A0C2E89}" type="pres">
      <dgm:prSet presAssocID="{BE147204-6CC0-4CDB-8F7F-4FC5495AFF8E}" presName="rootConnector" presStyleLbl="node3" presStyleIdx="0" presStyleCnt="3"/>
      <dgm:spPr/>
      <dgm:t>
        <a:bodyPr/>
        <a:lstStyle/>
        <a:p>
          <a:endParaRPr lang="de-DE"/>
        </a:p>
      </dgm:t>
    </dgm:pt>
    <dgm:pt modelId="{3B22E137-2B6F-40F5-8EB1-5666D2E56343}" type="pres">
      <dgm:prSet presAssocID="{BE147204-6CC0-4CDB-8F7F-4FC5495AFF8E}" presName="hierChild4" presStyleCnt="0"/>
      <dgm:spPr/>
    </dgm:pt>
    <dgm:pt modelId="{BE5FD0B3-7E01-497C-81D7-B3CBA38056E8}" type="pres">
      <dgm:prSet presAssocID="{BE147204-6CC0-4CDB-8F7F-4FC5495AFF8E}" presName="hierChild5" presStyleCnt="0"/>
      <dgm:spPr/>
    </dgm:pt>
    <dgm:pt modelId="{F24184B0-DE0D-4FDA-9B91-D4B8AAB2E21A}" type="pres">
      <dgm:prSet presAssocID="{69B603CC-70A1-4CC5-9DC2-5403AD186B39}" presName="Name35" presStyleLbl="parChTrans1D3" presStyleIdx="1" presStyleCnt="3"/>
      <dgm:spPr/>
      <dgm:t>
        <a:bodyPr/>
        <a:lstStyle/>
        <a:p>
          <a:endParaRPr lang="de-DE"/>
        </a:p>
      </dgm:t>
    </dgm:pt>
    <dgm:pt modelId="{4572443D-DDA0-497C-AE62-414FB7FC70E1}" type="pres">
      <dgm:prSet presAssocID="{8612C953-7169-4F93-A816-8E7143119A0F}" presName="hierRoot2" presStyleCnt="0">
        <dgm:presLayoutVars>
          <dgm:hierBranch/>
        </dgm:presLayoutVars>
      </dgm:prSet>
      <dgm:spPr/>
    </dgm:pt>
    <dgm:pt modelId="{FE647C34-0343-473A-9A97-34E9A96DA294}" type="pres">
      <dgm:prSet presAssocID="{8612C953-7169-4F93-A816-8E7143119A0F}" presName="rootComposite" presStyleCnt="0"/>
      <dgm:spPr/>
    </dgm:pt>
    <dgm:pt modelId="{7C119CCE-5C2F-4CD1-B728-4CA92D57CE89}" type="pres">
      <dgm:prSet presAssocID="{8612C953-7169-4F93-A816-8E7143119A0F}" presName="rootText" presStyleLbl="node3" presStyleIdx="1" presStyleCnt="3" custScaleX="103333" custScaleY="8176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3603ECD-4C20-4014-9AD1-2089BA9A769F}" type="pres">
      <dgm:prSet presAssocID="{8612C953-7169-4F93-A816-8E7143119A0F}" presName="rootConnector" presStyleLbl="node3" presStyleIdx="1" presStyleCnt="3"/>
      <dgm:spPr/>
      <dgm:t>
        <a:bodyPr/>
        <a:lstStyle/>
        <a:p>
          <a:endParaRPr lang="de-DE"/>
        </a:p>
      </dgm:t>
    </dgm:pt>
    <dgm:pt modelId="{834BC8F0-A4FF-4163-B3EE-D4B8877947C7}" type="pres">
      <dgm:prSet presAssocID="{8612C953-7169-4F93-A816-8E7143119A0F}" presName="hierChild4" presStyleCnt="0"/>
      <dgm:spPr/>
    </dgm:pt>
    <dgm:pt modelId="{C6BF374A-40F2-4BDE-AE4D-E3203983AFB7}" type="pres">
      <dgm:prSet presAssocID="{8612C953-7169-4F93-A816-8E7143119A0F}" presName="hierChild5" presStyleCnt="0"/>
      <dgm:spPr/>
    </dgm:pt>
    <dgm:pt modelId="{0DB3A9C4-307A-404E-8CA8-CFD156CA1447}" type="pres">
      <dgm:prSet presAssocID="{F7C7810A-97F7-471D-A7D7-8C74CB9F2514}" presName="Name35" presStyleLbl="parChTrans1D3" presStyleIdx="2" presStyleCnt="3"/>
      <dgm:spPr/>
      <dgm:t>
        <a:bodyPr/>
        <a:lstStyle/>
        <a:p>
          <a:endParaRPr lang="de-DE"/>
        </a:p>
      </dgm:t>
    </dgm:pt>
    <dgm:pt modelId="{1A104F71-6FB7-4280-8B0B-9546B7100F6A}" type="pres">
      <dgm:prSet presAssocID="{9F30C037-E142-4952-B13C-76FC5478DBFD}" presName="hierRoot2" presStyleCnt="0">
        <dgm:presLayoutVars>
          <dgm:hierBranch/>
        </dgm:presLayoutVars>
      </dgm:prSet>
      <dgm:spPr/>
    </dgm:pt>
    <dgm:pt modelId="{7E796B90-4464-4ACE-818D-15F8B131B8ED}" type="pres">
      <dgm:prSet presAssocID="{9F30C037-E142-4952-B13C-76FC5478DBFD}" presName="rootComposite" presStyleCnt="0"/>
      <dgm:spPr/>
    </dgm:pt>
    <dgm:pt modelId="{C50AD91D-AA86-49A7-A2EB-65F305D74966}" type="pres">
      <dgm:prSet presAssocID="{9F30C037-E142-4952-B13C-76FC5478DBFD}" presName="rootText" presStyleLbl="node3" presStyleIdx="2" presStyleCnt="3" custScaleX="103333" custScaleY="8176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2A807DC-D7FA-413D-8BD5-107EBFAF7502}" type="pres">
      <dgm:prSet presAssocID="{9F30C037-E142-4952-B13C-76FC5478DBFD}" presName="rootConnector" presStyleLbl="node3" presStyleIdx="2" presStyleCnt="3"/>
      <dgm:spPr/>
      <dgm:t>
        <a:bodyPr/>
        <a:lstStyle/>
        <a:p>
          <a:endParaRPr lang="de-DE"/>
        </a:p>
      </dgm:t>
    </dgm:pt>
    <dgm:pt modelId="{6010F931-8160-4609-8F6F-562107AE5103}" type="pres">
      <dgm:prSet presAssocID="{9F30C037-E142-4952-B13C-76FC5478DBFD}" presName="hierChild4" presStyleCnt="0"/>
      <dgm:spPr/>
    </dgm:pt>
    <dgm:pt modelId="{980A5CCA-CEF1-4F3C-9467-1AD9730107DD}" type="pres">
      <dgm:prSet presAssocID="{9F30C037-E142-4952-B13C-76FC5478DBFD}" presName="hierChild5" presStyleCnt="0"/>
      <dgm:spPr/>
    </dgm:pt>
    <dgm:pt modelId="{A32E930C-B7B9-4845-A894-6429957445CC}" type="pres">
      <dgm:prSet presAssocID="{65890D86-B188-4131-9F20-C809B43BB917}" presName="hierChild5" presStyleCnt="0"/>
      <dgm:spPr/>
    </dgm:pt>
    <dgm:pt modelId="{82836273-EC66-401D-BBF3-F78DBC906797}" type="pres">
      <dgm:prSet presAssocID="{AA66F0E5-31B8-49DB-B85C-B3DC603BAF46}" presName="Name35" presStyleLbl="parChTrans1D2" presStyleIdx="3" presStyleCnt="4"/>
      <dgm:spPr/>
      <dgm:t>
        <a:bodyPr/>
        <a:lstStyle/>
        <a:p>
          <a:endParaRPr lang="de-DE"/>
        </a:p>
      </dgm:t>
    </dgm:pt>
    <dgm:pt modelId="{E25B39C9-E8DD-4050-A62F-131ADE771A41}" type="pres">
      <dgm:prSet presAssocID="{855A08D3-E566-46BE-90FF-EA7F2296853F}" presName="hierRoot2" presStyleCnt="0">
        <dgm:presLayoutVars>
          <dgm:hierBranch val="init"/>
        </dgm:presLayoutVars>
      </dgm:prSet>
      <dgm:spPr/>
    </dgm:pt>
    <dgm:pt modelId="{9EC304AE-9D90-45BF-8B5B-DD00567A9B37}" type="pres">
      <dgm:prSet presAssocID="{855A08D3-E566-46BE-90FF-EA7F2296853F}" presName="rootComposite" presStyleCnt="0"/>
      <dgm:spPr/>
    </dgm:pt>
    <dgm:pt modelId="{2AF691B7-8C98-47FA-A018-EFD6890AFF7F}" type="pres">
      <dgm:prSet presAssocID="{855A08D3-E566-46BE-90FF-EA7F2296853F}" presName="rootText" presStyleLbl="node2" presStyleIdx="3" presStyleCnt="4" custLinFactNeighborY="-3288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8D19BE9-3765-41D0-AAF2-6087F6E2D663}" type="pres">
      <dgm:prSet presAssocID="{855A08D3-E566-46BE-90FF-EA7F2296853F}" presName="rootConnector" presStyleLbl="node2" presStyleIdx="3" presStyleCnt="4"/>
      <dgm:spPr/>
      <dgm:t>
        <a:bodyPr/>
        <a:lstStyle/>
        <a:p>
          <a:endParaRPr lang="de-DE"/>
        </a:p>
      </dgm:t>
    </dgm:pt>
    <dgm:pt modelId="{173199EE-0ACA-439F-91B7-397929875EFF}" type="pres">
      <dgm:prSet presAssocID="{855A08D3-E566-46BE-90FF-EA7F2296853F}" presName="hierChild4" presStyleCnt="0"/>
      <dgm:spPr/>
    </dgm:pt>
    <dgm:pt modelId="{07793A71-C1C4-49DC-A9AD-2357922E3E4D}" type="pres">
      <dgm:prSet presAssocID="{855A08D3-E566-46BE-90FF-EA7F2296853F}" presName="hierChild5" presStyleCnt="0"/>
      <dgm:spPr/>
    </dgm:pt>
    <dgm:pt modelId="{088A57EE-E13D-4CB4-AAB8-1AE5952F575F}" type="pres">
      <dgm:prSet presAssocID="{7A2EE331-8455-4D51-A0E0-D3DC6FE1A0FE}" presName="hierChild3" presStyleCnt="0"/>
      <dgm:spPr/>
      <dgm:t>
        <a:bodyPr/>
        <a:lstStyle/>
        <a:p>
          <a:endParaRPr lang="de-DE"/>
        </a:p>
      </dgm:t>
    </dgm:pt>
  </dgm:ptLst>
  <dgm:cxnLst>
    <dgm:cxn modelId="{5FC79E72-E519-480A-84D5-D2F25270A846}" type="presOf" srcId="{855A08D3-E566-46BE-90FF-EA7F2296853F}" destId="{2AF691B7-8C98-47FA-A018-EFD6890AFF7F}" srcOrd="0" destOrd="0" presId="urn:microsoft.com/office/officeart/2005/8/layout/orgChart1"/>
    <dgm:cxn modelId="{7A38FFD4-C557-41CD-AF65-6CAB78A404BE}" type="presOf" srcId="{8612C953-7169-4F93-A816-8E7143119A0F}" destId="{13603ECD-4C20-4014-9AD1-2089BA9A769F}" srcOrd="1" destOrd="0" presId="urn:microsoft.com/office/officeart/2005/8/layout/orgChart1"/>
    <dgm:cxn modelId="{1239C32E-8302-4062-8CF7-8DD53C293A17}" type="presOf" srcId="{F8C3A986-1B46-4B53-AE36-CA71F5E2DC49}" destId="{195DA7B1-4CBE-4723-8FB0-E60D2D75EFEB}" srcOrd="1" destOrd="0" presId="urn:microsoft.com/office/officeart/2005/8/layout/orgChart1"/>
    <dgm:cxn modelId="{330FE965-D70D-405E-B7DB-88450998F665}" type="presOf" srcId="{14459F95-F2E7-42FC-8CE9-C82244E7FF46}" destId="{A29288CE-EC6F-427D-B7E0-6622563D1AA9}" srcOrd="0" destOrd="0" presId="urn:microsoft.com/office/officeart/2005/8/layout/orgChart1"/>
    <dgm:cxn modelId="{DA3B280D-9D84-494A-8DA2-1F389F8407A3}" srcId="{7A2EE331-8455-4D51-A0E0-D3DC6FE1A0FE}" destId="{65890D86-B188-4131-9F20-C809B43BB917}" srcOrd="2" destOrd="0" parTransId="{14459F95-F2E7-42FC-8CE9-C82244E7FF46}" sibTransId="{0628DEDB-4E5D-4ACB-A934-094BA5227095}"/>
    <dgm:cxn modelId="{AE845505-6F8D-4ABD-A989-7EE9A5762FEF}" type="presOf" srcId="{F8C3A986-1B46-4B53-AE36-CA71F5E2DC49}" destId="{ACD97EC4-1BAA-407C-8116-226654232ED5}" srcOrd="0" destOrd="0" presId="urn:microsoft.com/office/officeart/2005/8/layout/orgChart1"/>
    <dgm:cxn modelId="{1F236F66-4C96-4B82-A16C-A3CCAF87CD3F}" type="presOf" srcId="{7A2EE331-8455-4D51-A0E0-D3DC6FE1A0FE}" destId="{9C0E53DF-A4B9-46A2-A758-B1E493E2C3F3}" srcOrd="1" destOrd="0" presId="urn:microsoft.com/office/officeart/2005/8/layout/orgChart1"/>
    <dgm:cxn modelId="{9758FFE1-C2C7-4FEA-BC14-644BCFE6A021}" srcId="{65890D86-B188-4131-9F20-C809B43BB917}" destId="{8612C953-7169-4F93-A816-8E7143119A0F}" srcOrd="1" destOrd="0" parTransId="{69B603CC-70A1-4CC5-9DC2-5403AD186B39}" sibTransId="{3C8EC44A-9A91-462E-8603-A65A4B1A2087}"/>
    <dgm:cxn modelId="{FADD4FBA-9D72-4A0E-927F-E849B60D6E06}" type="presOf" srcId="{9F30C037-E142-4952-B13C-76FC5478DBFD}" destId="{D2A807DC-D7FA-413D-8BD5-107EBFAF7502}" srcOrd="1" destOrd="0" presId="urn:microsoft.com/office/officeart/2005/8/layout/orgChart1"/>
    <dgm:cxn modelId="{06149FFF-35EB-43AE-AA4C-6ADED54A6F85}" srcId="{7A2EE331-8455-4D51-A0E0-D3DC6FE1A0FE}" destId="{1746B2CC-73D0-47D8-BFAB-0D7F27A5BF1F}" srcOrd="1" destOrd="0" parTransId="{064D3FE8-9ACA-4E7B-B31C-24A6C4C6B84F}" sibTransId="{ED739F70-B4F2-4783-B50B-177CC70A1D19}"/>
    <dgm:cxn modelId="{2C7A7613-AE8E-4136-9C6E-4079F63B74B8}" srcId="{65890D86-B188-4131-9F20-C809B43BB917}" destId="{9F30C037-E142-4952-B13C-76FC5478DBFD}" srcOrd="2" destOrd="0" parTransId="{F7C7810A-97F7-471D-A7D7-8C74CB9F2514}" sibTransId="{9C140262-9F78-49E9-B48A-0F8428FADE25}"/>
    <dgm:cxn modelId="{2B3556F4-FF0E-4967-9905-BF93291BBF91}" type="presOf" srcId="{1746B2CC-73D0-47D8-BFAB-0D7F27A5BF1F}" destId="{A4CE27F5-3F69-4F13-B7ED-C48E2FBDAAA2}" srcOrd="0" destOrd="0" presId="urn:microsoft.com/office/officeart/2005/8/layout/orgChart1"/>
    <dgm:cxn modelId="{FA0E7A0C-E157-45F6-A054-DF91E77CD641}" type="presOf" srcId="{AA66F0E5-31B8-49DB-B85C-B3DC603BAF46}" destId="{82836273-EC66-401D-BBF3-F78DBC906797}" srcOrd="0" destOrd="0" presId="urn:microsoft.com/office/officeart/2005/8/layout/orgChart1"/>
    <dgm:cxn modelId="{644145C0-E0DB-4710-B9AA-62FD153D92F3}" type="presOf" srcId="{F7C7810A-97F7-471D-A7D7-8C74CB9F2514}" destId="{0DB3A9C4-307A-404E-8CA8-CFD156CA1447}" srcOrd="0" destOrd="0" presId="urn:microsoft.com/office/officeart/2005/8/layout/orgChart1"/>
    <dgm:cxn modelId="{1F347519-4C61-464C-AD72-48751BB0B122}" srcId="{7A2EE331-8455-4D51-A0E0-D3DC6FE1A0FE}" destId="{F8C3A986-1B46-4B53-AE36-CA71F5E2DC49}" srcOrd="0" destOrd="0" parTransId="{DCADE120-0B86-458E-A0AE-41C877DF1910}" sibTransId="{6CD43061-FE9C-4F12-8444-EAFE8C18227C}"/>
    <dgm:cxn modelId="{3A9D7F71-1580-4201-884D-42BA312DAF5D}" type="presOf" srcId="{7A2EE331-8455-4D51-A0E0-D3DC6FE1A0FE}" destId="{92A16698-D026-40B5-8343-0D93B1BC81D7}" srcOrd="0" destOrd="0" presId="urn:microsoft.com/office/officeart/2005/8/layout/orgChart1"/>
    <dgm:cxn modelId="{EF0CA888-C69A-4DF0-9633-5BC040BD5FA0}" type="presOf" srcId="{65890D86-B188-4131-9F20-C809B43BB917}" destId="{0766C56E-FB2B-4395-A75E-424B35424C11}" srcOrd="1" destOrd="0" presId="urn:microsoft.com/office/officeart/2005/8/layout/orgChart1"/>
    <dgm:cxn modelId="{6C23AF0A-E4D8-47E9-B547-9C54AF072D13}" type="presOf" srcId="{BE147204-6CC0-4CDB-8F7F-4FC5495AFF8E}" destId="{44469A06-6868-425F-A4C0-29D36A0C2E89}" srcOrd="1" destOrd="0" presId="urn:microsoft.com/office/officeart/2005/8/layout/orgChart1"/>
    <dgm:cxn modelId="{DC52BB3A-94A8-4763-A10E-5D0EB878AB36}" type="presOf" srcId="{855A08D3-E566-46BE-90FF-EA7F2296853F}" destId="{08D19BE9-3765-41D0-AAF2-6087F6E2D663}" srcOrd="1" destOrd="0" presId="urn:microsoft.com/office/officeart/2005/8/layout/orgChart1"/>
    <dgm:cxn modelId="{42621314-3492-46B3-BDDC-454954C3F9FA}" type="presOf" srcId="{064D3FE8-9ACA-4E7B-B31C-24A6C4C6B84F}" destId="{EBFDE0C9-3BF0-43CF-8834-594C569A0CD1}" srcOrd="0" destOrd="0" presId="urn:microsoft.com/office/officeart/2005/8/layout/orgChart1"/>
    <dgm:cxn modelId="{7C2D2F34-7A45-47FE-B175-17D2D8D62D3A}" type="presOf" srcId="{1746B2CC-73D0-47D8-BFAB-0D7F27A5BF1F}" destId="{718BEBD1-8FAB-4F17-B581-F53F5757CB9D}" srcOrd="1" destOrd="0" presId="urn:microsoft.com/office/officeart/2005/8/layout/orgChart1"/>
    <dgm:cxn modelId="{4BFF41ED-2D82-4D2F-B4EB-BAC46281F8AF}" srcId="{65890D86-B188-4131-9F20-C809B43BB917}" destId="{BE147204-6CC0-4CDB-8F7F-4FC5495AFF8E}" srcOrd="0" destOrd="0" parTransId="{58051954-BA8E-4A5C-A3E6-BA0B7A201A69}" sibTransId="{42965AF8-F66D-4781-A35D-FB1138987A45}"/>
    <dgm:cxn modelId="{55E464A7-4E10-4491-8385-6427102EE255}" type="presOf" srcId="{DCFE8F26-C51C-4439-80CC-A62C10CE315E}" destId="{E3D8989F-73E8-4FDB-B924-E308E09AC225}" srcOrd="0" destOrd="0" presId="urn:microsoft.com/office/officeart/2005/8/layout/orgChart1"/>
    <dgm:cxn modelId="{49CCB1A5-A707-4A3E-A736-4659A601F054}" type="presOf" srcId="{58051954-BA8E-4A5C-A3E6-BA0B7A201A69}" destId="{73C2AD2F-0761-404D-A83C-E74CAC83CC02}" srcOrd="0" destOrd="0" presId="urn:microsoft.com/office/officeart/2005/8/layout/orgChart1"/>
    <dgm:cxn modelId="{40275CB9-0CC6-4ACB-924A-8E9415FB1056}" type="presOf" srcId="{BE147204-6CC0-4CDB-8F7F-4FC5495AFF8E}" destId="{7F119F2B-6E5D-4903-BE22-27B5D005549D}" srcOrd="0" destOrd="0" presId="urn:microsoft.com/office/officeart/2005/8/layout/orgChart1"/>
    <dgm:cxn modelId="{15674AEA-5748-4828-9702-4E914C9F8BFB}" type="presOf" srcId="{8612C953-7169-4F93-A816-8E7143119A0F}" destId="{7C119CCE-5C2F-4CD1-B728-4CA92D57CE89}" srcOrd="0" destOrd="0" presId="urn:microsoft.com/office/officeart/2005/8/layout/orgChart1"/>
    <dgm:cxn modelId="{62D8D56B-9BD1-4099-9093-CC82750E3350}" srcId="{7A2EE331-8455-4D51-A0E0-D3DC6FE1A0FE}" destId="{855A08D3-E566-46BE-90FF-EA7F2296853F}" srcOrd="3" destOrd="0" parTransId="{AA66F0E5-31B8-49DB-B85C-B3DC603BAF46}" sibTransId="{A0D20FB9-CF75-46AB-9341-9EC76179C408}"/>
    <dgm:cxn modelId="{CB6B1AFD-D6C3-4CA5-84CE-06B24F8C0B27}" type="presOf" srcId="{69B603CC-70A1-4CC5-9DC2-5403AD186B39}" destId="{F24184B0-DE0D-4FDA-9B91-D4B8AAB2E21A}" srcOrd="0" destOrd="0" presId="urn:microsoft.com/office/officeart/2005/8/layout/orgChart1"/>
    <dgm:cxn modelId="{1504C0FF-1AE8-4708-951C-0726445F9DA6}" type="presOf" srcId="{DCADE120-0B86-458E-A0AE-41C877DF1910}" destId="{5A0E5E76-F768-42F1-822E-B57FF402F108}" srcOrd="0" destOrd="0" presId="urn:microsoft.com/office/officeart/2005/8/layout/orgChart1"/>
    <dgm:cxn modelId="{C4ED0821-E2B9-46E2-99EA-8D2DF2081410}" type="presOf" srcId="{9F30C037-E142-4952-B13C-76FC5478DBFD}" destId="{C50AD91D-AA86-49A7-A2EB-65F305D74966}" srcOrd="0" destOrd="0" presId="urn:microsoft.com/office/officeart/2005/8/layout/orgChart1"/>
    <dgm:cxn modelId="{E3C92D81-48CB-46F2-AD11-FAFA990FF9E6}" type="presOf" srcId="{65890D86-B188-4131-9F20-C809B43BB917}" destId="{2C624F7B-A011-4575-A64C-B21668F4351A}" srcOrd="0" destOrd="0" presId="urn:microsoft.com/office/officeart/2005/8/layout/orgChart1"/>
    <dgm:cxn modelId="{1DA6E8E5-EA61-4399-AB5D-4AF677027899}" srcId="{DCFE8F26-C51C-4439-80CC-A62C10CE315E}" destId="{7A2EE331-8455-4D51-A0E0-D3DC6FE1A0FE}" srcOrd="0" destOrd="0" parTransId="{2757CF71-6016-4FDC-B231-F4BA445DF49A}" sibTransId="{87F8DA93-FAAC-4CEA-9C77-E7EBFBB5DCBA}"/>
    <dgm:cxn modelId="{60BB900E-DBD2-4120-B282-A4CD9A03A5CE}" type="presParOf" srcId="{E3D8989F-73E8-4FDB-B924-E308E09AC225}" destId="{D1167CE3-5D4F-4884-9F4A-EEB8563B411D}" srcOrd="0" destOrd="0" presId="urn:microsoft.com/office/officeart/2005/8/layout/orgChart1"/>
    <dgm:cxn modelId="{889C7C0F-34C8-46A6-B286-37D57C8B591A}" type="presParOf" srcId="{D1167CE3-5D4F-4884-9F4A-EEB8563B411D}" destId="{2CCDBF5C-0C2D-4E37-9666-AD91587503BD}" srcOrd="0" destOrd="0" presId="urn:microsoft.com/office/officeart/2005/8/layout/orgChart1"/>
    <dgm:cxn modelId="{F74837D5-D98F-4F2E-9BAC-27771F7467FE}" type="presParOf" srcId="{2CCDBF5C-0C2D-4E37-9666-AD91587503BD}" destId="{92A16698-D026-40B5-8343-0D93B1BC81D7}" srcOrd="0" destOrd="0" presId="urn:microsoft.com/office/officeart/2005/8/layout/orgChart1"/>
    <dgm:cxn modelId="{FF0AC379-C89A-4F5B-890A-CD771C1747E1}" type="presParOf" srcId="{2CCDBF5C-0C2D-4E37-9666-AD91587503BD}" destId="{9C0E53DF-A4B9-46A2-A758-B1E493E2C3F3}" srcOrd="1" destOrd="0" presId="urn:microsoft.com/office/officeart/2005/8/layout/orgChart1"/>
    <dgm:cxn modelId="{7F98DBC4-5351-4021-9162-382AA76FC659}" type="presParOf" srcId="{D1167CE3-5D4F-4884-9F4A-EEB8563B411D}" destId="{BFCCB3E5-900D-450B-A023-CC17218CD8CC}" srcOrd="1" destOrd="0" presId="urn:microsoft.com/office/officeart/2005/8/layout/orgChart1"/>
    <dgm:cxn modelId="{21433C5E-2684-44A3-A935-5AA24CD5D15C}" type="presParOf" srcId="{BFCCB3E5-900D-450B-A023-CC17218CD8CC}" destId="{5A0E5E76-F768-42F1-822E-B57FF402F108}" srcOrd="0" destOrd="0" presId="urn:microsoft.com/office/officeart/2005/8/layout/orgChart1"/>
    <dgm:cxn modelId="{A2EEE2D0-096E-438B-A007-920B31E8F6A8}" type="presParOf" srcId="{BFCCB3E5-900D-450B-A023-CC17218CD8CC}" destId="{B3ED728A-448D-4FE8-ACD2-E8E06574DD46}" srcOrd="1" destOrd="0" presId="urn:microsoft.com/office/officeart/2005/8/layout/orgChart1"/>
    <dgm:cxn modelId="{66251D36-4974-4ECE-AB3D-A594CA005FF7}" type="presParOf" srcId="{B3ED728A-448D-4FE8-ACD2-E8E06574DD46}" destId="{3D1103E0-BC71-46D1-9028-7CAABAB01474}" srcOrd="0" destOrd="0" presId="urn:microsoft.com/office/officeart/2005/8/layout/orgChart1"/>
    <dgm:cxn modelId="{D1F6F3D1-A1C8-4BBC-A077-88F8ED806A09}" type="presParOf" srcId="{3D1103E0-BC71-46D1-9028-7CAABAB01474}" destId="{ACD97EC4-1BAA-407C-8116-226654232ED5}" srcOrd="0" destOrd="0" presId="urn:microsoft.com/office/officeart/2005/8/layout/orgChart1"/>
    <dgm:cxn modelId="{CDE64A7B-91B3-4F46-83C1-E6BF7DBCCDE5}" type="presParOf" srcId="{3D1103E0-BC71-46D1-9028-7CAABAB01474}" destId="{195DA7B1-4CBE-4723-8FB0-E60D2D75EFEB}" srcOrd="1" destOrd="0" presId="urn:microsoft.com/office/officeart/2005/8/layout/orgChart1"/>
    <dgm:cxn modelId="{09214296-CF49-407F-AAFE-159FDAA34500}" type="presParOf" srcId="{B3ED728A-448D-4FE8-ACD2-E8E06574DD46}" destId="{CEA2F71F-F059-4C6F-8099-337E9A25EC32}" srcOrd="1" destOrd="0" presId="urn:microsoft.com/office/officeart/2005/8/layout/orgChart1"/>
    <dgm:cxn modelId="{79C068F8-F9DB-4E44-BC59-ABDA1856732D}" type="presParOf" srcId="{B3ED728A-448D-4FE8-ACD2-E8E06574DD46}" destId="{5FE2F229-99E2-4999-AF62-8C3F130B3FB1}" srcOrd="2" destOrd="0" presId="urn:microsoft.com/office/officeart/2005/8/layout/orgChart1"/>
    <dgm:cxn modelId="{0DC14B15-DB79-40B5-AC76-B88E61DAFB7F}" type="presParOf" srcId="{BFCCB3E5-900D-450B-A023-CC17218CD8CC}" destId="{EBFDE0C9-3BF0-43CF-8834-594C569A0CD1}" srcOrd="2" destOrd="0" presId="urn:microsoft.com/office/officeart/2005/8/layout/orgChart1"/>
    <dgm:cxn modelId="{113264EB-8178-4E3A-A8F9-2C365E344E4B}" type="presParOf" srcId="{BFCCB3E5-900D-450B-A023-CC17218CD8CC}" destId="{37D3BDC6-3C2B-4326-A1F2-AF8FDEF38692}" srcOrd="3" destOrd="0" presId="urn:microsoft.com/office/officeart/2005/8/layout/orgChart1"/>
    <dgm:cxn modelId="{097A89FE-DF0A-4157-B356-5DBF336ABA36}" type="presParOf" srcId="{37D3BDC6-3C2B-4326-A1F2-AF8FDEF38692}" destId="{76CAF11D-490E-4463-BDB7-F84816749F9C}" srcOrd="0" destOrd="0" presId="urn:microsoft.com/office/officeart/2005/8/layout/orgChart1"/>
    <dgm:cxn modelId="{F81B2C27-925A-472F-8520-0C3CF2A7AAE2}" type="presParOf" srcId="{76CAF11D-490E-4463-BDB7-F84816749F9C}" destId="{A4CE27F5-3F69-4F13-B7ED-C48E2FBDAAA2}" srcOrd="0" destOrd="0" presId="urn:microsoft.com/office/officeart/2005/8/layout/orgChart1"/>
    <dgm:cxn modelId="{B24F719C-B659-4A3C-B3F2-BCC0B71D90EB}" type="presParOf" srcId="{76CAF11D-490E-4463-BDB7-F84816749F9C}" destId="{718BEBD1-8FAB-4F17-B581-F53F5757CB9D}" srcOrd="1" destOrd="0" presId="urn:microsoft.com/office/officeart/2005/8/layout/orgChart1"/>
    <dgm:cxn modelId="{5CB8FC0F-161E-478C-9C7A-098F4BDCD1EE}" type="presParOf" srcId="{37D3BDC6-3C2B-4326-A1F2-AF8FDEF38692}" destId="{3E5A8CD0-A175-47A1-AD00-EE98BA595D81}" srcOrd="1" destOrd="0" presId="urn:microsoft.com/office/officeart/2005/8/layout/orgChart1"/>
    <dgm:cxn modelId="{77514CE8-703F-445E-8941-8B25348918F6}" type="presParOf" srcId="{37D3BDC6-3C2B-4326-A1F2-AF8FDEF38692}" destId="{85E4A805-2A7B-4BAA-931F-733AB8D23C44}" srcOrd="2" destOrd="0" presId="urn:microsoft.com/office/officeart/2005/8/layout/orgChart1"/>
    <dgm:cxn modelId="{E0ADAD59-5A80-4A74-B6BE-C2757A41BF90}" type="presParOf" srcId="{BFCCB3E5-900D-450B-A023-CC17218CD8CC}" destId="{A29288CE-EC6F-427D-B7E0-6622563D1AA9}" srcOrd="4" destOrd="0" presId="urn:microsoft.com/office/officeart/2005/8/layout/orgChart1"/>
    <dgm:cxn modelId="{0C1C4933-384D-4BE8-9915-205778C70244}" type="presParOf" srcId="{BFCCB3E5-900D-450B-A023-CC17218CD8CC}" destId="{EC3F14B5-EF5B-44F5-A71E-222B92CF1EEE}" srcOrd="5" destOrd="0" presId="urn:microsoft.com/office/officeart/2005/8/layout/orgChart1"/>
    <dgm:cxn modelId="{E28E8233-D428-4009-8D92-C65DE62CEA9F}" type="presParOf" srcId="{EC3F14B5-EF5B-44F5-A71E-222B92CF1EEE}" destId="{5F021708-38E0-4C63-A99E-BAD3074A78F5}" srcOrd="0" destOrd="0" presId="urn:microsoft.com/office/officeart/2005/8/layout/orgChart1"/>
    <dgm:cxn modelId="{61B720A9-C4AB-4F7B-A4FD-DDDA0E38DF88}" type="presParOf" srcId="{5F021708-38E0-4C63-A99E-BAD3074A78F5}" destId="{2C624F7B-A011-4575-A64C-B21668F4351A}" srcOrd="0" destOrd="0" presId="urn:microsoft.com/office/officeart/2005/8/layout/orgChart1"/>
    <dgm:cxn modelId="{FAD1BDDF-1560-463B-97CE-25472D14873A}" type="presParOf" srcId="{5F021708-38E0-4C63-A99E-BAD3074A78F5}" destId="{0766C56E-FB2B-4395-A75E-424B35424C11}" srcOrd="1" destOrd="0" presId="urn:microsoft.com/office/officeart/2005/8/layout/orgChart1"/>
    <dgm:cxn modelId="{A20FC149-9162-4283-85FD-8463170BA8D8}" type="presParOf" srcId="{EC3F14B5-EF5B-44F5-A71E-222B92CF1EEE}" destId="{8F6ECFA0-A37E-4F01-B69F-4272C8212985}" srcOrd="1" destOrd="0" presId="urn:microsoft.com/office/officeart/2005/8/layout/orgChart1"/>
    <dgm:cxn modelId="{D4AA39F2-9219-4112-8186-6662396D2C24}" type="presParOf" srcId="{8F6ECFA0-A37E-4F01-B69F-4272C8212985}" destId="{73C2AD2F-0761-404D-A83C-E74CAC83CC02}" srcOrd="0" destOrd="0" presId="urn:microsoft.com/office/officeart/2005/8/layout/orgChart1"/>
    <dgm:cxn modelId="{C667FCEB-57DC-40CC-A36B-1D3C06159E0B}" type="presParOf" srcId="{8F6ECFA0-A37E-4F01-B69F-4272C8212985}" destId="{F895FF5C-7C97-485D-9FDB-4559878FA9B5}" srcOrd="1" destOrd="0" presId="urn:microsoft.com/office/officeart/2005/8/layout/orgChart1"/>
    <dgm:cxn modelId="{1EB7207B-7A25-428A-8E16-97348D7E561D}" type="presParOf" srcId="{F895FF5C-7C97-485D-9FDB-4559878FA9B5}" destId="{5D490A56-238A-4A82-B3A9-CAF5B11010CB}" srcOrd="0" destOrd="0" presId="urn:microsoft.com/office/officeart/2005/8/layout/orgChart1"/>
    <dgm:cxn modelId="{F533FDAD-FAD4-445D-BA0D-605CE4A9DFA0}" type="presParOf" srcId="{5D490A56-238A-4A82-B3A9-CAF5B11010CB}" destId="{7F119F2B-6E5D-4903-BE22-27B5D005549D}" srcOrd="0" destOrd="0" presId="urn:microsoft.com/office/officeart/2005/8/layout/orgChart1"/>
    <dgm:cxn modelId="{E0C1709F-AED9-4742-838E-1F8401D34098}" type="presParOf" srcId="{5D490A56-238A-4A82-B3A9-CAF5B11010CB}" destId="{44469A06-6868-425F-A4C0-29D36A0C2E89}" srcOrd="1" destOrd="0" presId="urn:microsoft.com/office/officeart/2005/8/layout/orgChart1"/>
    <dgm:cxn modelId="{FE78B7D6-8DF7-49BE-8492-F3375F787762}" type="presParOf" srcId="{F895FF5C-7C97-485D-9FDB-4559878FA9B5}" destId="{3B22E137-2B6F-40F5-8EB1-5666D2E56343}" srcOrd="1" destOrd="0" presId="urn:microsoft.com/office/officeart/2005/8/layout/orgChart1"/>
    <dgm:cxn modelId="{0C9659EB-7853-48A6-A0B9-86C1C5647CD4}" type="presParOf" srcId="{F895FF5C-7C97-485D-9FDB-4559878FA9B5}" destId="{BE5FD0B3-7E01-497C-81D7-B3CBA38056E8}" srcOrd="2" destOrd="0" presId="urn:microsoft.com/office/officeart/2005/8/layout/orgChart1"/>
    <dgm:cxn modelId="{D37D78D0-0538-48BB-A3A8-8E4B34759792}" type="presParOf" srcId="{8F6ECFA0-A37E-4F01-B69F-4272C8212985}" destId="{F24184B0-DE0D-4FDA-9B91-D4B8AAB2E21A}" srcOrd="2" destOrd="0" presId="urn:microsoft.com/office/officeart/2005/8/layout/orgChart1"/>
    <dgm:cxn modelId="{A5B434A6-77F4-49A0-91AE-60F3E2132881}" type="presParOf" srcId="{8F6ECFA0-A37E-4F01-B69F-4272C8212985}" destId="{4572443D-DDA0-497C-AE62-414FB7FC70E1}" srcOrd="3" destOrd="0" presId="urn:microsoft.com/office/officeart/2005/8/layout/orgChart1"/>
    <dgm:cxn modelId="{F0BF0B2A-D57D-43F5-A37A-7BA9E12AF29B}" type="presParOf" srcId="{4572443D-DDA0-497C-AE62-414FB7FC70E1}" destId="{FE647C34-0343-473A-9A97-34E9A96DA294}" srcOrd="0" destOrd="0" presId="urn:microsoft.com/office/officeart/2005/8/layout/orgChart1"/>
    <dgm:cxn modelId="{7EDCBA0F-87C7-4464-A805-891A937B10B7}" type="presParOf" srcId="{FE647C34-0343-473A-9A97-34E9A96DA294}" destId="{7C119CCE-5C2F-4CD1-B728-4CA92D57CE89}" srcOrd="0" destOrd="0" presId="urn:microsoft.com/office/officeart/2005/8/layout/orgChart1"/>
    <dgm:cxn modelId="{0ACE8F39-0CC3-421B-93AD-6D4D468AD1C4}" type="presParOf" srcId="{FE647C34-0343-473A-9A97-34E9A96DA294}" destId="{13603ECD-4C20-4014-9AD1-2089BA9A769F}" srcOrd="1" destOrd="0" presId="urn:microsoft.com/office/officeart/2005/8/layout/orgChart1"/>
    <dgm:cxn modelId="{25B4777B-9783-4C83-A2C8-5BAC895E1354}" type="presParOf" srcId="{4572443D-DDA0-497C-AE62-414FB7FC70E1}" destId="{834BC8F0-A4FF-4163-B3EE-D4B8877947C7}" srcOrd="1" destOrd="0" presId="urn:microsoft.com/office/officeart/2005/8/layout/orgChart1"/>
    <dgm:cxn modelId="{892A6109-625F-4E85-BE8E-36ED782387DF}" type="presParOf" srcId="{4572443D-DDA0-497C-AE62-414FB7FC70E1}" destId="{C6BF374A-40F2-4BDE-AE4D-E3203983AFB7}" srcOrd="2" destOrd="0" presId="urn:microsoft.com/office/officeart/2005/8/layout/orgChart1"/>
    <dgm:cxn modelId="{F77FABD7-2ADC-47A7-98AF-20595372EC42}" type="presParOf" srcId="{8F6ECFA0-A37E-4F01-B69F-4272C8212985}" destId="{0DB3A9C4-307A-404E-8CA8-CFD156CA1447}" srcOrd="4" destOrd="0" presId="urn:microsoft.com/office/officeart/2005/8/layout/orgChart1"/>
    <dgm:cxn modelId="{4F54A5C6-7751-4BA1-8428-8E9B44F05F9A}" type="presParOf" srcId="{8F6ECFA0-A37E-4F01-B69F-4272C8212985}" destId="{1A104F71-6FB7-4280-8B0B-9546B7100F6A}" srcOrd="5" destOrd="0" presId="urn:microsoft.com/office/officeart/2005/8/layout/orgChart1"/>
    <dgm:cxn modelId="{2AE9B507-36E6-4AEB-9B18-6BDD83C6548E}" type="presParOf" srcId="{1A104F71-6FB7-4280-8B0B-9546B7100F6A}" destId="{7E796B90-4464-4ACE-818D-15F8B131B8ED}" srcOrd="0" destOrd="0" presId="urn:microsoft.com/office/officeart/2005/8/layout/orgChart1"/>
    <dgm:cxn modelId="{8950246C-1AC9-4A29-ABCA-1024D5B57276}" type="presParOf" srcId="{7E796B90-4464-4ACE-818D-15F8B131B8ED}" destId="{C50AD91D-AA86-49A7-A2EB-65F305D74966}" srcOrd="0" destOrd="0" presId="urn:microsoft.com/office/officeart/2005/8/layout/orgChart1"/>
    <dgm:cxn modelId="{57D7644A-C2B5-462E-9E10-C38CAF41F9C7}" type="presParOf" srcId="{7E796B90-4464-4ACE-818D-15F8B131B8ED}" destId="{D2A807DC-D7FA-413D-8BD5-107EBFAF7502}" srcOrd="1" destOrd="0" presId="urn:microsoft.com/office/officeart/2005/8/layout/orgChart1"/>
    <dgm:cxn modelId="{96410329-79E2-4F91-B5EA-86F89ABBF079}" type="presParOf" srcId="{1A104F71-6FB7-4280-8B0B-9546B7100F6A}" destId="{6010F931-8160-4609-8F6F-562107AE5103}" srcOrd="1" destOrd="0" presId="urn:microsoft.com/office/officeart/2005/8/layout/orgChart1"/>
    <dgm:cxn modelId="{3A841CAB-4715-47E9-B452-A9AEA50F12C1}" type="presParOf" srcId="{1A104F71-6FB7-4280-8B0B-9546B7100F6A}" destId="{980A5CCA-CEF1-4F3C-9467-1AD9730107DD}" srcOrd="2" destOrd="0" presId="urn:microsoft.com/office/officeart/2005/8/layout/orgChart1"/>
    <dgm:cxn modelId="{79996C57-D0A8-43AE-B208-CDECCB22FD7C}" type="presParOf" srcId="{EC3F14B5-EF5B-44F5-A71E-222B92CF1EEE}" destId="{A32E930C-B7B9-4845-A894-6429957445CC}" srcOrd="2" destOrd="0" presId="urn:microsoft.com/office/officeart/2005/8/layout/orgChart1"/>
    <dgm:cxn modelId="{73F52A35-BDBD-449C-873B-CA675A702F5C}" type="presParOf" srcId="{BFCCB3E5-900D-450B-A023-CC17218CD8CC}" destId="{82836273-EC66-401D-BBF3-F78DBC906797}" srcOrd="6" destOrd="0" presId="urn:microsoft.com/office/officeart/2005/8/layout/orgChart1"/>
    <dgm:cxn modelId="{F825E4EC-1781-43BD-A54B-733945D127C9}" type="presParOf" srcId="{BFCCB3E5-900D-450B-A023-CC17218CD8CC}" destId="{E25B39C9-E8DD-4050-A62F-131ADE771A41}" srcOrd="7" destOrd="0" presId="urn:microsoft.com/office/officeart/2005/8/layout/orgChart1"/>
    <dgm:cxn modelId="{94B6C07F-D989-48A0-B37F-034800E21EE1}" type="presParOf" srcId="{E25B39C9-E8DD-4050-A62F-131ADE771A41}" destId="{9EC304AE-9D90-45BF-8B5B-DD00567A9B37}" srcOrd="0" destOrd="0" presId="urn:microsoft.com/office/officeart/2005/8/layout/orgChart1"/>
    <dgm:cxn modelId="{CE36538A-B5E4-4B0B-BFFA-F0D53FED48B6}" type="presParOf" srcId="{9EC304AE-9D90-45BF-8B5B-DD00567A9B37}" destId="{2AF691B7-8C98-47FA-A018-EFD6890AFF7F}" srcOrd="0" destOrd="0" presId="urn:microsoft.com/office/officeart/2005/8/layout/orgChart1"/>
    <dgm:cxn modelId="{2D8FA9C6-6EA4-4466-9151-EE7B2BF6A337}" type="presParOf" srcId="{9EC304AE-9D90-45BF-8B5B-DD00567A9B37}" destId="{08D19BE9-3765-41D0-AAF2-6087F6E2D663}" srcOrd="1" destOrd="0" presId="urn:microsoft.com/office/officeart/2005/8/layout/orgChart1"/>
    <dgm:cxn modelId="{969CE9BF-9C68-47BC-9DE4-73D2BF655E21}" type="presParOf" srcId="{E25B39C9-E8DD-4050-A62F-131ADE771A41}" destId="{173199EE-0ACA-439F-91B7-397929875EFF}" srcOrd="1" destOrd="0" presId="urn:microsoft.com/office/officeart/2005/8/layout/orgChart1"/>
    <dgm:cxn modelId="{920B59E4-142B-4535-B35E-7D800C80C1CB}" type="presParOf" srcId="{E25B39C9-E8DD-4050-A62F-131ADE771A41}" destId="{07793A71-C1C4-49DC-A9AD-2357922E3E4D}" srcOrd="2" destOrd="0" presId="urn:microsoft.com/office/officeart/2005/8/layout/orgChart1"/>
    <dgm:cxn modelId="{48C5C1F3-A56C-4105-BB4F-9681C0482E5A}" type="presParOf" srcId="{D1167CE3-5D4F-4884-9F4A-EEB8563B411D}" destId="{088A57EE-E13D-4CB4-AAB8-1AE5952F575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CFE8F26-C51C-4439-80CC-A62C10CE315E}" type="doc">
      <dgm:prSet loTypeId="urn:microsoft.com/office/officeart/2005/8/layout/orgChart1" loCatId="hierarchy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7A2EE331-8455-4D51-A0E0-D3DC6FE1A0FE}">
      <dgm:prSet phldrT="[Text]" custT="1"/>
      <dgm:spPr/>
      <dgm:t>
        <a:bodyPr/>
        <a:lstStyle/>
        <a:p>
          <a:r>
            <a:rPr lang="de-DE" sz="4000" b="1" dirty="0" err="1" smtClean="0"/>
            <a:t>Cinematography</a:t>
          </a:r>
          <a:endParaRPr lang="de-DE" sz="4000" b="1" dirty="0"/>
        </a:p>
      </dgm:t>
    </dgm:pt>
    <dgm:pt modelId="{2757CF71-6016-4FDC-B231-F4BA445DF49A}" type="parTrans" cxnId="{1DA6E8E5-EA61-4399-AB5D-4AF677027899}">
      <dgm:prSet/>
      <dgm:spPr/>
      <dgm:t>
        <a:bodyPr/>
        <a:lstStyle/>
        <a:p>
          <a:endParaRPr lang="de-DE"/>
        </a:p>
      </dgm:t>
    </dgm:pt>
    <dgm:pt modelId="{87F8DA93-FAAC-4CEA-9C77-E7EBFBB5DCBA}" type="sibTrans" cxnId="{1DA6E8E5-EA61-4399-AB5D-4AF677027899}">
      <dgm:prSet/>
      <dgm:spPr/>
      <dgm:t>
        <a:bodyPr/>
        <a:lstStyle/>
        <a:p>
          <a:endParaRPr lang="de-DE"/>
        </a:p>
      </dgm:t>
    </dgm:pt>
    <dgm:pt modelId="{F8C3A986-1B46-4B53-AE36-CA71F5E2DC49}">
      <dgm:prSet custT="1"/>
      <dgm:spPr/>
      <dgm:t>
        <a:bodyPr/>
        <a:lstStyle/>
        <a:p>
          <a:r>
            <a:rPr lang="de-DE" sz="3200" dirty="0" err="1" smtClean="0"/>
            <a:t>Lighting</a:t>
          </a:r>
          <a:endParaRPr lang="de-DE" sz="3200" dirty="0"/>
        </a:p>
      </dgm:t>
    </dgm:pt>
    <dgm:pt modelId="{DCADE120-0B86-458E-A0AE-41C877DF1910}" type="parTrans" cxnId="{1F347519-4C61-464C-AD72-48751BB0B122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6CD43061-FE9C-4F12-8444-EAFE8C18227C}" type="sibTrans" cxnId="{1F347519-4C61-464C-AD72-48751BB0B122}">
      <dgm:prSet/>
      <dgm:spPr/>
      <dgm:t>
        <a:bodyPr/>
        <a:lstStyle/>
        <a:p>
          <a:endParaRPr lang="de-DE"/>
        </a:p>
      </dgm:t>
    </dgm:pt>
    <dgm:pt modelId="{1746B2CC-73D0-47D8-BFAB-0D7F27A5BF1F}">
      <dgm:prSet custT="1"/>
      <dgm:spPr/>
      <dgm:t>
        <a:bodyPr/>
        <a:lstStyle/>
        <a:p>
          <a:r>
            <a:rPr lang="de-DE" sz="3200" dirty="0" err="1" smtClean="0"/>
            <a:t>Colour</a:t>
          </a:r>
          <a:endParaRPr lang="de-DE" sz="3200" dirty="0"/>
        </a:p>
      </dgm:t>
    </dgm:pt>
    <dgm:pt modelId="{064D3FE8-9ACA-4E7B-B31C-24A6C4C6B84F}" type="parTrans" cxnId="{06149FFF-35EB-43AE-AA4C-6ADED54A6F85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ED739F70-B4F2-4783-B50B-177CC70A1D19}" type="sibTrans" cxnId="{06149FFF-35EB-43AE-AA4C-6ADED54A6F85}">
      <dgm:prSet/>
      <dgm:spPr/>
      <dgm:t>
        <a:bodyPr/>
        <a:lstStyle/>
        <a:p>
          <a:endParaRPr lang="de-DE"/>
        </a:p>
      </dgm:t>
    </dgm:pt>
    <dgm:pt modelId="{65890D86-B188-4131-9F20-C809B43BB917}">
      <dgm:prSet custT="1"/>
      <dgm:spPr/>
      <dgm:t>
        <a:bodyPr/>
        <a:lstStyle/>
        <a:p>
          <a:r>
            <a:rPr lang="de-DE" sz="3200" dirty="0" err="1" smtClean="0"/>
            <a:t>Camera</a:t>
          </a:r>
          <a:endParaRPr lang="de-DE" sz="3200" dirty="0"/>
        </a:p>
      </dgm:t>
    </dgm:pt>
    <dgm:pt modelId="{14459F95-F2E7-42FC-8CE9-C82244E7FF46}" type="parTrans" cxnId="{DA3B280D-9D84-494A-8DA2-1F389F8407A3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0628DEDB-4E5D-4ACB-A934-094BA5227095}" type="sibTrans" cxnId="{DA3B280D-9D84-494A-8DA2-1F389F8407A3}">
      <dgm:prSet/>
      <dgm:spPr/>
      <dgm:t>
        <a:bodyPr/>
        <a:lstStyle/>
        <a:p>
          <a:endParaRPr lang="de-DE"/>
        </a:p>
      </dgm:t>
    </dgm:pt>
    <dgm:pt modelId="{855A08D3-E566-46BE-90FF-EA7F2296853F}">
      <dgm:prSet custT="1"/>
      <dgm:spPr/>
      <dgm:t>
        <a:bodyPr/>
        <a:lstStyle/>
        <a:p>
          <a:r>
            <a:rPr lang="de-DE" sz="3200" dirty="0" smtClean="0"/>
            <a:t>Mise-en-</a:t>
          </a:r>
          <a:r>
            <a:rPr lang="de-DE" sz="3200" dirty="0" err="1" smtClean="0"/>
            <a:t>scène</a:t>
          </a:r>
          <a:endParaRPr lang="de-DE" sz="3200" dirty="0"/>
        </a:p>
      </dgm:t>
    </dgm:pt>
    <dgm:pt modelId="{AA66F0E5-31B8-49DB-B85C-B3DC603BAF46}" type="parTrans" cxnId="{62D8D56B-9BD1-4099-9093-CC82750E3350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A0D20FB9-CF75-46AB-9341-9EC76179C408}" type="sibTrans" cxnId="{62D8D56B-9BD1-4099-9093-CC82750E3350}">
      <dgm:prSet/>
      <dgm:spPr/>
      <dgm:t>
        <a:bodyPr/>
        <a:lstStyle/>
        <a:p>
          <a:endParaRPr lang="de-DE"/>
        </a:p>
      </dgm:t>
    </dgm:pt>
    <dgm:pt modelId="{BE147204-6CC0-4CDB-8F7F-4FC5495AFF8E}">
      <dgm:prSet custT="1"/>
      <dgm:spPr/>
      <dgm:t>
        <a:bodyPr/>
        <a:lstStyle/>
        <a:p>
          <a:r>
            <a:rPr lang="de-DE" sz="2800" dirty="0" err="1" smtClean="0"/>
            <a:t>Distance</a:t>
          </a:r>
          <a:endParaRPr lang="de-DE" sz="2800" dirty="0"/>
        </a:p>
      </dgm:t>
    </dgm:pt>
    <dgm:pt modelId="{58051954-BA8E-4A5C-A3E6-BA0B7A201A69}" type="parTrans" cxnId="{4BFF41ED-2D82-4D2F-B4EB-BAC46281F8AF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42965AF8-F66D-4781-A35D-FB1138987A45}" type="sibTrans" cxnId="{4BFF41ED-2D82-4D2F-B4EB-BAC46281F8AF}">
      <dgm:prSet/>
      <dgm:spPr/>
      <dgm:t>
        <a:bodyPr/>
        <a:lstStyle/>
        <a:p>
          <a:endParaRPr lang="de-DE"/>
        </a:p>
      </dgm:t>
    </dgm:pt>
    <dgm:pt modelId="{8612C953-7169-4F93-A816-8E7143119A0F}">
      <dgm:prSet custT="1"/>
      <dgm:spPr/>
      <dgm:t>
        <a:bodyPr/>
        <a:lstStyle/>
        <a:p>
          <a:r>
            <a:rPr lang="de-DE" sz="2800" dirty="0" smtClean="0"/>
            <a:t>Angle</a:t>
          </a:r>
          <a:endParaRPr lang="de-DE" sz="2800" dirty="0"/>
        </a:p>
      </dgm:t>
    </dgm:pt>
    <dgm:pt modelId="{69B603CC-70A1-4CC5-9DC2-5403AD186B39}" type="parTrans" cxnId="{9758FFE1-C2C7-4FEA-BC14-644BCFE6A021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3C8EC44A-9A91-462E-8603-A65A4B1A2087}" type="sibTrans" cxnId="{9758FFE1-C2C7-4FEA-BC14-644BCFE6A021}">
      <dgm:prSet/>
      <dgm:spPr/>
      <dgm:t>
        <a:bodyPr/>
        <a:lstStyle/>
        <a:p>
          <a:endParaRPr lang="de-DE"/>
        </a:p>
      </dgm:t>
    </dgm:pt>
    <dgm:pt modelId="{9F30C037-E142-4952-B13C-76FC5478DBFD}">
      <dgm:prSet custT="1"/>
      <dgm:spPr/>
      <dgm:t>
        <a:bodyPr/>
        <a:lstStyle/>
        <a:p>
          <a:r>
            <a:rPr lang="de-DE" sz="2800" dirty="0" smtClean="0"/>
            <a:t>Movement</a:t>
          </a:r>
          <a:endParaRPr lang="de-DE" sz="2800" dirty="0"/>
        </a:p>
      </dgm:t>
    </dgm:pt>
    <dgm:pt modelId="{F7C7810A-97F7-471D-A7D7-8C74CB9F2514}" type="parTrans" cxnId="{2C7A7613-AE8E-4136-9C6E-4079F63B74B8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9C140262-9F78-49E9-B48A-0F8428FADE25}" type="sibTrans" cxnId="{2C7A7613-AE8E-4136-9C6E-4079F63B74B8}">
      <dgm:prSet/>
      <dgm:spPr/>
      <dgm:t>
        <a:bodyPr/>
        <a:lstStyle/>
        <a:p>
          <a:endParaRPr lang="de-DE"/>
        </a:p>
      </dgm:t>
    </dgm:pt>
    <dgm:pt modelId="{E3D8989F-73E8-4FDB-B924-E308E09AC225}" type="pres">
      <dgm:prSet presAssocID="{DCFE8F26-C51C-4439-80CC-A62C10CE31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1167CE3-5D4F-4884-9F4A-EEB8563B411D}" type="pres">
      <dgm:prSet presAssocID="{7A2EE331-8455-4D51-A0E0-D3DC6FE1A0FE}" presName="hierRoot1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CDBF5C-0C2D-4E37-9666-AD91587503BD}" type="pres">
      <dgm:prSet presAssocID="{7A2EE331-8455-4D51-A0E0-D3DC6FE1A0FE}" presName="rootComposite1" presStyleCnt="0"/>
      <dgm:spPr/>
      <dgm:t>
        <a:bodyPr/>
        <a:lstStyle/>
        <a:p>
          <a:endParaRPr lang="de-DE"/>
        </a:p>
      </dgm:t>
    </dgm:pt>
    <dgm:pt modelId="{92A16698-D026-40B5-8343-0D93B1BC81D7}" type="pres">
      <dgm:prSet presAssocID="{7A2EE331-8455-4D51-A0E0-D3DC6FE1A0FE}" presName="rootText1" presStyleLbl="node0" presStyleIdx="0" presStyleCnt="1" custScaleX="277963" custLinFactNeighborX="-1098" custLinFactNeighborY="-9976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0E53DF-A4B9-46A2-A758-B1E493E2C3F3}" type="pres">
      <dgm:prSet presAssocID="{7A2EE331-8455-4D51-A0E0-D3DC6FE1A0FE}" presName="rootConnector1" presStyleLbl="node1" presStyleIdx="0" presStyleCnt="0"/>
      <dgm:spPr/>
      <dgm:t>
        <a:bodyPr/>
        <a:lstStyle/>
        <a:p>
          <a:endParaRPr lang="de-DE"/>
        </a:p>
      </dgm:t>
    </dgm:pt>
    <dgm:pt modelId="{BFCCB3E5-900D-450B-A023-CC17218CD8CC}" type="pres">
      <dgm:prSet presAssocID="{7A2EE331-8455-4D51-A0E0-D3DC6FE1A0FE}" presName="hierChild2" presStyleCnt="0"/>
      <dgm:spPr/>
      <dgm:t>
        <a:bodyPr/>
        <a:lstStyle/>
        <a:p>
          <a:endParaRPr lang="de-DE"/>
        </a:p>
      </dgm:t>
    </dgm:pt>
    <dgm:pt modelId="{5A0E5E76-F768-42F1-822E-B57FF402F108}" type="pres">
      <dgm:prSet presAssocID="{DCADE120-0B86-458E-A0AE-41C877DF1910}" presName="Name35" presStyleLbl="parChTrans1D2" presStyleIdx="0" presStyleCnt="4"/>
      <dgm:spPr/>
      <dgm:t>
        <a:bodyPr/>
        <a:lstStyle/>
        <a:p>
          <a:endParaRPr lang="de-DE"/>
        </a:p>
      </dgm:t>
    </dgm:pt>
    <dgm:pt modelId="{B3ED728A-448D-4FE8-ACD2-E8E06574DD46}" type="pres">
      <dgm:prSet presAssocID="{F8C3A986-1B46-4B53-AE36-CA71F5E2DC49}" presName="hierRoot2" presStyleCnt="0">
        <dgm:presLayoutVars>
          <dgm:hierBranch val="init"/>
        </dgm:presLayoutVars>
      </dgm:prSet>
      <dgm:spPr/>
    </dgm:pt>
    <dgm:pt modelId="{3D1103E0-BC71-46D1-9028-7CAABAB01474}" type="pres">
      <dgm:prSet presAssocID="{F8C3A986-1B46-4B53-AE36-CA71F5E2DC49}" presName="rootComposite" presStyleCnt="0"/>
      <dgm:spPr/>
    </dgm:pt>
    <dgm:pt modelId="{ACD97EC4-1BAA-407C-8116-226654232ED5}" type="pres">
      <dgm:prSet presAssocID="{F8C3A986-1B46-4B53-AE36-CA71F5E2DC49}" presName="rootText" presStyleLbl="node2" presStyleIdx="0" presStyleCnt="4" custLinFactNeighborY="-3288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95DA7B1-4CBE-4723-8FB0-E60D2D75EFEB}" type="pres">
      <dgm:prSet presAssocID="{F8C3A986-1B46-4B53-AE36-CA71F5E2DC49}" presName="rootConnector" presStyleLbl="node2" presStyleIdx="0" presStyleCnt="4"/>
      <dgm:spPr/>
      <dgm:t>
        <a:bodyPr/>
        <a:lstStyle/>
        <a:p>
          <a:endParaRPr lang="de-DE"/>
        </a:p>
      </dgm:t>
    </dgm:pt>
    <dgm:pt modelId="{CEA2F71F-F059-4C6F-8099-337E9A25EC32}" type="pres">
      <dgm:prSet presAssocID="{F8C3A986-1B46-4B53-AE36-CA71F5E2DC49}" presName="hierChild4" presStyleCnt="0"/>
      <dgm:spPr/>
    </dgm:pt>
    <dgm:pt modelId="{5FE2F229-99E2-4999-AF62-8C3F130B3FB1}" type="pres">
      <dgm:prSet presAssocID="{F8C3A986-1B46-4B53-AE36-CA71F5E2DC49}" presName="hierChild5" presStyleCnt="0"/>
      <dgm:spPr/>
    </dgm:pt>
    <dgm:pt modelId="{EBFDE0C9-3BF0-43CF-8834-594C569A0CD1}" type="pres">
      <dgm:prSet presAssocID="{064D3FE8-9ACA-4E7B-B31C-24A6C4C6B84F}" presName="Name35" presStyleLbl="parChTrans1D2" presStyleIdx="1" presStyleCnt="4"/>
      <dgm:spPr/>
      <dgm:t>
        <a:bodyPr/>
        <a:lstStyle/>
        <a:p>
          <a:endParaRPr lang="de-DE"/>
        </a:p>
      </dgm:t>
    </dgm:pt>
    <dgm:pt modelId="{37D3BDC6-3C2B-4326-A1F2-AF8FDEF38692}" type="pres">
      <dgm:prSet presAssocID="{1746B2CC-73D0-47D8-BFAB-0D7F27A5BF1F}" presName="hierRoot2" presStyleCnt="0">
        <dgm:presLayoutVars>
          <dgm:hierBranch val="init"/>
        </dgm:presLayoutVars>
      </dgm:prSet>
      <dgm:spPr/>
    </dgm:pt>
    <dgm:pt modelId="{76CAF11D-490E-4463-BDB7-F84816749F9C}" type="pres">
      <dgm:prSet presAssocID="{1746B2CC-73D0-47D8-BFAB-0D7F27A5BF1F}" presName="rootComposite" presStyleCnt="0"/>
      <dgm:spPr/>
    </dgm:pt>
    <dgm:pt modelId="{A4CE27F5-3F69-4F13-B7ED-C48E2FBDAAA2}" type="pres">
      <dgm:prSet presAssocID="{1746B2CC-73D0-47D8-BFAB-0D7F27A5BF1F}" presName="rootText" presStyleLbl="node2" presStyleIdx="1" presStyleCnt="4" custLinFactNeighborY="-3288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18BEBD1-8FAB-4F17-B581-F53F5757CB9D}" type="pres">
      <dgm:prSet presAssocID="{1746B2CC-73D0-47D8-BFAB-0D7F27A5BF1F}" presName="rootConnector" presStyleLbl="node2" presStyleIdx="1" presStyleCnt="4"/>
      <dgm:spPr/>
      <dgm:t>
        <a:bodyPr/>
        <a:lstStyle/>
        <a:p>
          <a:endParaRPr lang="de-DE"/>
        </a:p>
      </dgm:t>
    </dgm:pt>
    <dgm:pt modelId="{3E5A8CD0-A175-47A1-AD00-EE98BA595D81}" type="pres">
      <dgm:prSet presAssocID="{1746B2CC-73D0-47D8-BFAB-0D7F27A5BF1F}" presName="hierChild4" presStyleCnt="0"/>
      <dgm:spPr/>
    </dgm:pt>
    <dgm:pt modelId="{85E4A805-2A7B-4BAA-931F-733AB8D23C44}" type="pres">
      <dgm:prSet presAssocID="{1746B2CC-73D0-47D8-BFAB-0D7F27A5BF1F}" presName="hierChild5" presStyleCnt="0"/>
      <dgm:spPr/>
    </dgm:pt>
    <dgm:pt modelId="{A29288CE-EC6F-427D-B7E0-6622563D1AA9}" type="pres">
      <dgm:prSet presAssocID="{14459F95-F2E7-42FC-8CE9-C82244E7FF46}" presName="Name35" presStyleLbl="parChTrans1D2" presStyleIdx="2" presStyleCnt="4"/>
      <dgm:spPr/>
      <dgm:t>
        <a:bodyPr/>
        <a:lstStyle/>
        <a:p>
          <a:endParaRPr lang="de-DE"/>
        </a:p>
      </dgm:t>
    </dgm:pt>
    <dgm:pt modelId="{EC3F14B5-EF5B-44F5-A71E-222B92CF1EEE}" type="pres">
      <dgm:prSet presAssocID="{65890D86-B188-4131-9F20-C809B43BB917}" presName="hierRoot2" presStyleCnt="0">
        <dgm:presLayoutVars>
          <dgm:hierBranch/>
        </dgm:presLayoutVars>
      </dgm:prSet>
      <dgm:spPr/>
    </dgm:pt>
    <dgm:pt modelId="{5F021708-38E0-4C63-A99E-BAD3074A78F5}" type="pres">
      <dgm:prSet presAssocID="{65890D86-B188-4131-9F20-C809B43BB917}" presName="rootComposite" presStyleCnt="0"/>
      <dgm:spPr/>
    </dgm:pt>
    <dgm:pt modelId="{2C624F7B-A011-4575-A64C-B21668F4351A}" type="pres">
      <dgm:prSet presAssocID="{65890D86-B188-4131-9F20-C809B43BB917}" presName="rootText" presStyleLbl="node2" presStyleIdx="2" presStyleCnt="4" custLinFactNeighborY="-3288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766C56E-FB2B-4395-A75E-424B35424C11}" type="pres">
      <dgm:prSet presAssocID="{65890D86-B188-4131-9F20-C809B43BB917}" presName="rootConnector" presStyleLbl="node2" presStyleIdx="2" presStyleCnt="4"/>
      <dgm:spPr/>
      <dgm:t>
        <a:bodyPr/>
        <a:lstStyle/>
        <a:p>
          <a:endParaRPr lang="de-DE"/>
        </a:p>
      </dgm:t>
    </dgm:pt>
    <dgm:pt modelId="{8F6ECFA0-A37E-4F01-B69F-4272C8212985}" type="pres">
      <dgm:prSet presAssocID="{65890D86-B188-4131-9F20-C809B43BB917}" presName="hierChild4" presStyleCnt="0"/>
      <dgm:spPr/>
    </dgm:pt>
    <dgm:pt modelId="{73C2AD2F-0761-404D-A83C-E74CAC83CC02}" type="pres">
      <dgm:prSet presAssocID="{58051954-BA8E-4A5C-A3E6-BA0B7A201A69}" presName="Name35" presStyleLbl="parChTrans1D3" presStyleIdx="0" presStyleCnt="3"/>
      <dgm:spPr/>
      <dgm:t>
        <a:bodyPr/>
        <a:lstStyle/>
        <a:p>
          <a:endParaRPr lang="de-DE"/>
        </a:p>
      </dgm:t>
    </dgm:pt>
    <dgm:pt modelId="{F895FF5C-7C97-485D-9FDB-4559878FA9B5}" type="pres">
      <dgm:prSet presAssocID="{BE147204-6CC0-4CDB-8F7F-4FC5495AFF8E}" presName="hierRoot2" presStyleCnt="0">
        <dgm:presLayoutVars>
          <dgm:hierBranch/>
        </dgm:presLayoutVars>
      </dgm:prSet>
      <dgm:spPr/>
    </dgm:pt>
    <dgm:pt modelId="{5D490A56-238A-4A82-B3A9-CAF5B11010CB}" type="pres">
      <dgm:prSet presAssocID="{BE147204-6CC0-4CDB-8F7F-4FC5495AFF8E}" presName="rootComposite" presStyleCnt="0"/>
      <dgm:spPr/>
    </dgm:pt>
    <dgm:pt modelId="{7F119F2B-6E5D-4903-BE22-27B5D005549D}" type="pres">
      <dgm:prSet presAssocID="{BE147204-6CC0-4CDB-8F7F-4FC5495AFF8E}" presName="rootText" presStyleLbl="node3" presStyleIdx="0" presStyleCnt="3" custScaleX="103333" custScaleY="8176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4469A06-6868-425F-A4C0-29D36A0C2E89}" type="pres">
      <dgm:prSet presAssocID="{BE147204-6CC0-4CDB-8F7F-4FC5495AFF8E}" presName="rootConnector" presStyleLbl="node3" presStyleIdx="0" presStyleCnt="3"/>
      <dgm:spPr/>
      <dgm:t>
        <a:bodyPr/>
        <a:lstStyle/>
        <a:p>
          <a:endParaRPr lang="de-DE"/>
        </a:p>
      </dgm:t>
    </dgm:pt>
    <dgm:pt modelId="{3B22E137-2B6F-40F5-8EB1-5666D2E56343}" type="pres">
      <dgm:prSet presAssocID="{BE147204-6CC0-4CDB-8F7F-4FC5495AFF8E}" presName="hierChild4" presStyleCnt="0"/>
      <dgm:spPr/>
    </dgm:pt>
    <dgm:pt modelId="{BE5FD0B3-7E01-497C-81D7-B3CBA38056E8}" type="pres">
      <dgm:prSet presAssocID="{BE147204-6CC0-4CDB-8F7F-4FC5495AFF8E}" presName="hierChild5" presStyleCnt="0"/>
      <dgm:spPr/>
    </dgm:pt>
    <dgm:pt modelId="{F24184B0-DE0D-4FDA-9B91-D4B8AAB2E21A}" type="pres">
      <dgm:prSet presAssocID="{69B603CC-70A1-4CC5-9DC2-5403AD186B39}" presName="Name35" presStyleLbl="parChTrans1D3" presStyleIdx="1" presStyleCnt="3"/>
      <dgm:spPr/>
      <dgm:t>
        <a:bodyPr/>
        <a:lstStyle/>
        <a:p>
          <a:endParaRPr lang="de-DE"/>
        </a:p>
      </dgm:t>
    </dgm:pt>
    <dgm:pt modelId="{4572443D-DDA0-497C-AE62-414FB7FC70E1}" type="pres">
      <dgm:prSet presAssocID="{8612C953-7169-4F93-A816-8E7143119A0F}" presName="hierRoot2" presStyleCnt="0">
        <dgm:presLayoutVars>
          <dgm:hierBranch/>
        </dgm:presLayoutVars>
      </dgm:prSet>
      <dgm:spPr/>
    </dgm:pt>
    <dgm:pt modelId="{FE647C34-0343-473A-9A97-34E9A96DA294}" type="pres">
      <dgm:prSet presAssocID="{8612C953-7169-4F93-A816-8E7143119A0F}" presName="rootComposite" presStyleCnt="0"/>
      <dgm:spPr/>
    </dgm:pt>
    <dgm:pt modelId="{7C119CCE-5C2F-4CD1-B728-4CA92D57CE89}" type="pres">
      <dgm:prSet presAssocID="{8612C953-7169-4F93-A816-8E7143119A0F}" presName="rootText" presStyleLbl="node3" presStyleIdx="1" presStyleCnt="3" custScaleX="103333" custScaleY="8176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3603ECD-4C20-4014-9AD1-2089BA9A769F}" type="pres">
      <dgm:prSet presAssocID="{8612C953-7169-4F93-A816-8E7143119A0F}" presName="rootConnector" presStyleLbl="node3" presStyleIdx="1" presStyleCnt="3"/>
      <dgm:spPr/>
      <dgm:t>
        <a:bodyPr/>
        <a:lstStyle/>
        <a:p>
          <a:endParaRPr lang="de-DE"/>
        </a:p>
      </dgm:t>
    </dgm:pt>
    <dgm:pt modelId="{834BC8F0-A4FF-4163-B3EE-D4B8877947C7}" type="pres">
      <dgm:prSet presAssocID="{8612C953-7169-4F93-A816-8E7143119A0F}" presName="hierChild4" presStyleCnt="0"/>
      <dgm:spPr/>
    </dgm:pt>
    <dgm:pt modelId="{C6BF374A-40F2-4BDE-AE4D-E3203983AFB7}" type="pres">
      <dgm:prSet presAssocID="{8612C953-7169-4F93-A816-8E7143119A0F}" presName="hierChild5" presStyleCnt="0"/>
      <dgm:spPr/>
    </dgm:pt>
    <dgm:pt modelId="{0DB3A9C4-307A-404E-8CA8-CFD156CA1447}" type="pres">
      <dgm:prSet presAssocID="{F7C7810A-97F7-471D-A7D7-8C74CB9F2514}" presName="Name35" presStyleLbl="parChTrans1D3" presStyleIdx="2" presStyleCnt="3"/>
      <dgm:spPr/>
      <dgm:t>
        <a:bodyPr/>
        <a:lstStyle/>
        <a:p>
          <a:endParaRPr lang="de-DE"/>
        </a:p>
      </dgm:t>
    </dgm:pt>
    <dgm:pt modelId="{1A104F71-6FB7-4280-8B0B-9546B7100F6A}" type="pres">
      <dgm:prSet presAssocID="{9F30C037-E142-4952-B13C-76FC5478DBFD}" presName="hierRoot2" presStyleCnt="0">
        <dgm:presLayoutVars>
          <dgm:hierBranch/>
        </dgm:presLayoutVars>
      </dgm:prSet>
      <dgm:spPr/>
    </dgm:pt>
    <dgm:pt modelId="{7E796B90-4464-4ACE-818D-15F8B131B8ED}" type="pres">
      <dgm:prSet presAssocID="{9F30C037-E142-4952-B13C-76FC5478DBFD}" presName="rootComposite" presStyleCnt="0"/>
      <dgm:spPr/>
    </dgm:pt>
    <dgm:pt modelId="{C50AD91D-AA86-49A7-A2EB-65F305D74966}" type="pres">
      <dgm:prSet presAssocID="{9F30C037-E142-4952-B13C-76FC5478DBFD}" presName="rootText" presStyleLbl="node3" presStyleIdx="2" presStyleCnt="3" custScaleX="103333" custScaleY="8176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2A807DC-D7FA-413D-8BD5-107EBFAF7502}" type="pres">
      <dgm:prSet presAssocID="{9F30C037-E142-4952-B13C-76FC5478DBFD}" presName="rootConnector" presStyleLbl="node3" presStyleIdx="2" presStyleCnt="3"/>
      <dgm:spPr/>
      <dgm:t>
        <a:bodyPr/>
        <a:lstStyle/>
        <a:p>
          <a:endParaRPr lang="de-DE"/>
        </a:p>
      </dgm:t>
    </dgm:pt>
    <dgm:pt modelId="{6010F931-8160-4609-8F6F-562107AE5103}" type="pres">
      <dgm:prSet presAssocID="{9F30C037-E142-4952-B13C-76FC5478DBFD}" presName="hierChild4" presStyleCnt="0"/>
      <dgm:spPr/>
    </dgm:pt>
    <dgm:pt modelId="{980A5CCA-CEF1-4F3C-9467-1AD9730107DD}" type="pres">
      <dgm:prSet presAssocID="{9F30C037-E142-4952-B13C-76FC5478DBFD}" presName="hierChild5" presStyleCnt="0"/>
      <dgm:spPr/>
    </dgm:pt>
    <dgm:pt modelId="{A32E930C-B7B9-4845-A894-6429957445CC}" type="pres">
      <dgm:prSet presAssocID="{65890D86-B188-4131-9F20-C809B43BB917}" presName="hierChild5" presStyleCnt="0"/>
      <dgm:spPr/>
    </dgm:pt>
    <dgm:pt modelId="{82836273-EC66-401D-BBF3-F78DBC906797}" type="pres">
      <dgm:prSet presAssocID="{AA66F0E5-31B8-49DB-B85C-B3DC603BAF46}" presName="Name35" presStyleLbl="parChTrans1D2" presStyleIdx="3" presStyleCnt="4"/>
      <dgm:spPr/>
      <dgm:t>
        <a:bodyPr/>
        <a:lstStyle/>
        <a:p>
          <a:endParaRPr lang="de-DE"/>
        </a:p>
      </dgm:t>
    </dgm:pt>
    <dgm:pt modelId="{E25B39C9-E8DD-4050-A62F-131ADE771A41}" type="pres">
      <dgm:prSet presAssocID="{855A08D3-E566-46BE-90FF-EA7F2296853F}" presName="hierRoot2" presStyleCnt="0">
        <dgm:presLayoutVars>
          <dgm:hierBranch val="init"/>
        </dgm:presLayoutVars>
      </dgm:prSet>
      <dgm:spPr/>
    </dgm:pt>
    <dgm:pt modelId="{9EC304AE-9D90-45BF-8B5B-DD00567A9B37}" type="pres">
      <dgm:prSet presAssocID="{855A08D3-E566-46BE-90FF-EA7F2296853F}" presName="rootComposite" presStyleCnt="0"/>
      <dgm:spPr/>
    </dgm:pt>
    <dgm:pt modelId="{2AF691B7-8C98-47FA-A018-EFD6890AFF7F}" type="pres">
      <dgm:prSet presAssocID="{855A08D3-E566-46BE-90FF-EA7F2296853F}" presName="rootText" presStyleLbl="node2" presStyleIdx="3" presStyleCnt="4" custLinFactNeighborY="-3288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8D19BE9-3765-41D0-AAF2-6087F6E2D663}" type="pres">
      <dgm:prSet presAssocID="{855A08D3-E566-46BE-90FF-EA7F2296853F}" presName="rootConnector" presStyleLbl="node2" presStyleIdx="3" presStyleCnt="4"/>
      <dgm:spPr/>
      <dgm:t>
        <a:bodyPr/>
        <a:lstStyle/>
        <a:p>
          <a:endParaRPr lang="de-DE"/>
        </a:p>
      </dgm:t>
    </dgm:pt>
    <dgm:pt modelId="{173199EE-0ACA-439F-91B7-397929875EFF}" type="pres">
      <dgm:prSet presAssocID="{855A08D3-E566-46BE-90FF-EA7F2296853F}" presName="hierChild4" presStyleCnt="0"/>
      <dgm:spPr/>
    </dgm:pt>
    <dgm:pt modelId="{07793A71-C1C4-49DC-A9AD-2357922E3E4D}" type="pres">
      <dgm:prSet presAssocID="{855A08D3-E566-46BE-90FF-EA7F2296853F}" presName="hierChild5" presStyleCnt="0"/>
      <dgm:spPr/>
    </dgm:pt>
    <dgm:pt modelId="{088A57EE-E13D-4CB4-AAB8-1AE5952F575F}" type="pres">
      <dgm:prSet presAssocID="{7A2EE331-8455-4D51-A0E0-D3DC6FE1A0FE}" presName="hierChild3" presStyleCnt="0"/>
      <dgm:spPr/>
      <dgm:t>
        <a:bodyPr/>
        <a:lstStyle/>
        <a:p>
          <a:endParaRPr lang="de-DE"/>
        </a:p>
      </dgm:t>
    </dgm:pt>
  </dgm:ptLst>
  <dgm:cxnLst>
    <dgm:cxn modelId="{05DC0937-4477-4D1A-9245-043A6BAB93C3}" type="presOf" srcId="{064D3FE8-9ACA-4E7B-B31C-24A6C4C6B84F}" destId="{EBFDE0C9-3BF0-43CF-8834-594C569A0CD1}" srcOrd="0" destOrd="0" presId="urn:microsoft.com/office/officeart/2005/8/layout/orgChart1"/>
    <dgm:cxn modelId="{D61B4203-A884-4F15-8D04-CF9C01381212}" type="presOf" srcId="{DCADE120-0B86-458E-A0AE-41C877DF1910}" destId="{5A0E5E76-F768-42F1-822E-B57FF402F108}" srcOrd="0" destOrd="0" presId="urn:microsoft.com/office/officeart/2005/8/layout/orgChart1"/>
    <dgm:cxn modelId="{9758FFE1-C2C7-4FEA-BC14-644BCFE6A021}" srcId="{65890D86-B188-4131-9F20-C809B43BB917}" destId="{8612C953-7169-4F93-A816-8E7143119A0F}" srcOrd="1" destOrd="0" parTransId="{69B603CC-70A1-4CC5-9DC2-5403AD186B39}" sibTransId="{3C8EC44A-9A91-462E-8603-A65A4B1A2087}"/>
    <dgm:cxn modelId="{DA3B280D-9D84-494A-8DA2-1F389F8407A3}" srcId="{7A2EE331-8455-4D51-A0E0-D3DC6FE1A0FE}" destId="{65890D86-B188-4131-9F20-C809B43BB917}" srcOrd="2" destOrd="0" parTransId="{14459F95-F2E7-42FC-8CE9-C82244E7FF46}" sibTransId="{0628DEDB-4E5D-4ACB-A934-094BA5227095}"/>
    <dgm:cxn modelId="{4068D4DE-81EC-4FFF-AA21-336BF5D8E778}" type="presOf" srcId="{58051954-BA8E-4A5C-A3E6-BA0B7A201A69}" destId="{73C2AD2F-0761-404D-A83C-E74CAC83CC02}" srcOrd="0" destOrd="0" presId="urn:microsoft.com/office/officeart/2005/8/layout/orgChart1"/>
    <dgm:cxn modelId="{6207CDD5-B24C-48CF-8CCD-A02D82692B11}" type="presOf" srcId="{9F30C037-E142-4952-B13C-76FC5478DBFD}" destId="{D2A807DC-D7FA-413D-8BD5-107EBFAF7502}" srcOrd="1" destOrd="0" presId="urn:microsoft.com/office/officeart/2005/8/layout/orgChart1"/>
    <dgm:cxn modelId="{1F347519-4C61-464C-AD72-48751BB0B122}" srcId="{7A2EE331-8455-4D51-A0E0-D3DC6FE1A0FE}" destId="{F8C3A986-1B46-4B53-AE36-CA71F5E2DC49}" srcOrd="0" destOrd="0" parTransId="{DCADE120-0B86-458E-A0AE-41C877DF1910}" sibTransId="{6CD43061-FE9C-4F12-8444-EAFE8C18227C}"/>
    <dgm:cxn modelId="{0475B2C1-561A-4596-9FE9-D7021790E192}" type="presOf" srcId="{AA66F0E5-31B8-49DB-B85C-B3DC603BAF46}" destId="{82836273-EC66-401D-BBF3-F78DBC906797}" srcOrd="0" destOrd="0" presId="urn:microsoft.com/office/officeart/2005/8/layout/orgChart1"/>
    <dgm:cxn modelId="{E81AD1E4-514A-4373-93DC-678D22B604A6}" type="presOf" srcId="{DCFE8F26-C51C-4439-80CC-A62C10CE315E}" destId="{E3D8989F-73E8-4FDB-B924-E308E09AC225}" srcOrd="0" destOrd="0" presId="urn:microsoft.com/office/officeart/2005/8/layout/orgChart1"/>
    <dgm:cxn modelId="{179B8372-E80B-4C47-B159-FB77F0292EF2}" type="presOf" srcId="{F7C7810A-97F7-471D-A7D7-8C74CB9F2514}" destId="{0DB3A9C4-307A-404E-8CA8-CFD156CA1447}" srcOrd="0" destOrd="0" presId="urn:microsoft.com/office/officeart/2005/8/layout/orgChart1"/>
    <dgm:cxn modelId="{E8CB1494-A41C-44FC-A4FF-EA02BD676AD5}" type="presOf" srcId="{8612C953-7169-4F93-A816-8E7143119A0F}" destId="{13603ECD-4C20-4014-9AD1-2089BA9A769F}" srcOrd="1" destOrd="0" presId="urn:microsoft.com/office/officeart/2005/8/layout/orgChart1"/>
    <dgm:cxn modelId="{E38798C4-C636-4293-95F3-CB48C578625C}" type="presOf" srcId="{855A08D3-E566-46BE-90FF-EA7F2296853F}" destId="{08D19BE9-3765-41D0-AAF2-6087F6E2D663}" srcOrd="1" destOrd="0" presId="urn:microsoft.com/office/officeart/2005/8/layout/orgChart1"/>
    <dgm:cxn modelId="{84F590A9-B179-4E93-9378-D19AA2820C43}" type="presOf" srcId="{1746B2CC-73D0-47D8-BFAB-0D7F27A5BF1F}" destId="{718BEBD1-8FAB-4F17-B581-F53F5757CB9D}" srcOrd="1" destOrd="0" presId="urn:microsoft.com/office/officeart/2005/8/layout/orgChart1"/>
    <dgm:cxn modelId="{4BFF41ED-2D82-4D2F-B4EB-BAC46281F8AF}" srcId="{65890D86-B188-4131-9F20-C809B43BB917}" destId="{BE147204-6CC0-4CDB-8F7F-4FC5495AFF8E}" srcOrd="0" destOrd="0" parTransId="{58051954-BA8E-4A5C-A3E6-BA0B7A201A69}" sibTransId="{42965AF8-F66D-4781-A35D-FB1138987A45}"/>
    <dgm:cxn modelId="{6CE185A7-61AB-4126-A858-7CA084BD7E15}" type="presOf" srcId="{69B603CC-70A1-4CC5-9DC2-5403AD186B39}" destId="{F24184B0-DE0D-4FDA-9B91-D4B8AAB2E21A}" srcOrd="0" destOrd="0" presId="urn:microsoft.com/office/officeart/2005/8/layout/orgChart1"/>
    <dgm:cxn modelId="{9E0E0C06-93F3-4A9F-B5E0-A915889B8FD0}" type="presOf" srcId="{8612C953-7169-4F93-A816-8E7143119A0F}" destId="{7C119CCE-5C2F-4CD1-B728-4CA92D57CE89}" srcOrd="0" destOrd="0" presId="urn:microsoft.com/office/officeart/2005/8/layout/orgChart1"/>
    <dgm:cxn modelId="{B8A61DC5-BC79-474D-896A-8DD43A2D6055}" type="presOf" srcId="{9F30C037-E142-4952-B13C-76FC5478DBFD}" destId="{C50AD91D-AA86-49A7-A2EB-65F305D74966}" srcOrd="0" destOrd="0" presId="urn:microsoft.com/office/officeart/2005/8/layout/orgChart1"/>
    <dgm:cxn modelId="{F28F1CAD-5BB5-4678-90D4-7F192C1FC2B3}" type="presOf" srcId="{F8C3A986-1B46-4B53-AE36-CA71F5E2DC49}" destId="{ACD97EC4-1BAA-407C-8116-226654232ED5}" srcOrd="0" destOrd="0" presId="urn:microsoft.com/office/officeart/2005/8/layout/orgChart1"/>
    <dgm:cxn modelId="{3479A0AE-A67C-4D64-94C3-99429A90CEDA}" type="presOf" srcId="{14459F95-F2E7-42FC-8CE9-C82244E7FF46}" destId="{A29288CE-EC6F-427D-B7E0-6622563D1AA9}" srcOrd="0" destOrd="0" presId="urn:microsoft.com/office/officeart/2005/8/layout/orgChart1"/>
    <dgm:cxn modelId="{C28F390B-931A-4C19-A2F5-5BC7ED3CF40D}" type="presOf" srcId="{65890D86-B188-4131-9F20-C809B43BB917}" destId="{0766C56E-FB2B-4395-A75E-424B35424C11}" srcOrd="1" destOrd="0" presId="urn:microsoft.com/office/officeart/2005/8/layout/orgChart1"/>
    <dgm:cxn modelId="{1780707C-F2C3-45AA-A338-376518013BC3}" type="presOf" srcId="{65890D86-B188-4131-9F20-C809B43BB917}" destId="{2C624F7B-A011-4575-A64C-B21668F4351A}" srcOrd="0" destOrd="0" presId="urn:microsoft.com/office/officeart/2005/8/layout/orgChart1"/>
    <dgm:cxn modelId="{1DA6E8E5-EA61-4399-AB5D-4AF677027899}" srcId="{DCFE8F26-C51C-4439-80CC-A62C10CE315E}" destId="{7A2EE331-8455-4D51-A0E0-D3DC6FE1A0FE}" srcOrd="0" destOrd="0" parTransId="{2757CF71-6016-4FDC-B231-F4BA445DF49A}" sibTransId="{87F8DA93-FAAC-4CEA-9C77-E7EBFBB5DCBA}"/>
    <dgm:cxn modelId="{1EBF56CD-365F-4736-8095-6AC75E1F99EF}" type="presOf" srcId="{7A2EE331-8455-4D51-A0E0-D3DC6FE1A0FE}" destId="{92A16698-D026-40B5-8343-0D93B1BC81D7}" srcOrd="0" destOrd="0" presId="urn:microsoft.com/office/officeart/2005/8/layout/orgChart1"/>
    <dgm:cxn modelId="{58DC83F8-5BBB-45D8-B1DD-88227CC0FF98}" type="presOf" srcId="{BE147204-6CC0-4CDB-8F7F-4FC5495AFF8E}" destId="{7F119F2B-6E5D-4903-BE22-27B5D005549D}" srcOrd="0" destOrd="0" presId="urn:microsoft.com/office/officeart/2005/8/layout/orgChart1"/>
    <dgm:cxn modelId="{0193E7FC-1F49-4C07-8342-845696C458EE}" type="presOf" srcId="{7A2EE331-8455-4D51-A0E0-D3DC6FE1A0FE}" destId="{9C0E53DF-A4B9-46A2-A758-B1E493E2C3F3}" srcOrd="1" destOrd="0" presId="urn:microsoft.com/office/officeart/2005/8/layout/orgChart1"/>
    <dgm:cxn modelId="{5E3BA191-F967-4206-8D70-E080F355BC79}" type="presOf" srcId="{855A08D3-E566-46BE-90FF-EA7F2296853F}" destId="{2AF691B7-8C98-47FA-A018-EFD6890AFF7F}" srcOrd="0" destOrd="0" presId="urn:microsoft.com/office/officeart/2005/8/layout/orgChart1"/>
    <dgm:cxn modelId="{2C7A7613-AE8E-4136-9C6E-4079F63B74B8}" srcId="{65890D86-B188-4131-9F20-C809B43BB917}" destId="{9F30C037-E142-4952-B13C-76FC5478DBFD}" srcOrd="2" destOrd="0" parTransId="{F7C7810A-97F7-471D-A7D7-8C74CB9F2514}" sibTransId="{9C140262-9F78-49E9-B48A-0F8428FADE25}"/>
    <dgm:cxn modelId="{62D8D56B-9BD1-4099-9093-CC82750E3350}" srcId="{7A2EE331-8455-4D51-A0E0-D3DC6FE1A0FE}" destId="{855A08D3-E566-46BE-90FF-EA7F2296853F}" srcOrd="3" destOrd="0" parTransId="{AA66F0E5-31B8-49DB-B85C-B3DC603BAF46}" sibTransId="{A0D20FB9-CF75-46AB-9341-9EC76179C408}"/>
    <dgm:cxn modelId="{CB1D4875-9026-4BD3-A1A6-5DA95E6F075D}" type="presOf" srcId="{BE147204-6CC0-4CDB-8F7F-4FC5495AFF8E}" destId="{44469A06-6868-425F-A4C0-29D36A0C2E89}" srcOrd="1" destOrd="0" presId="urn:microsoft.com/office/officeart/2005/8/layout/orgChart1"/>
    <dgm:cxn modelId="{B68DAE8B-282B-4816-94E6-B4E9E527C0C8}" type="presOf" srcId="{1746B2CC-73D0-47D8-BFAB-0D7F27A5BF1F}" destId="{A4CE27F5-3F69-4F13-B7ED-C48E2FBDAAA2}" srcOrd="0" destOrd="0" presId="urn:microsoft.com/office/officeart/2005/8/layout/orgChart1"/>
    <dgm:cxn modelId="{6250958B-4C98-46E3-98B2-20B5BDB16B42}" type="presOf" srcId="{F8C3A986-1B46-4B53-AE36-CA71F5E2DC49}" destId="{195DA7B1-4CBE-4723-8FB0-E60D2D75EFEB}" srcOrd="1" destOrd="0" presId="urn:microsoft.com/office/officeart/2005/8/layout/orgChart1"/>
    <dgm:cxn modelId="{06149FFF-35EB-43AE-AA4C-6ADED54A6F85}" srcId="{7A2EE331-8455-4D51-A0E0-D3DC6FE1A0FE}" destId="{1746B2CC-73D0-47D8-BFAB-0D7F27A5BF1F}" srcOrd="1" destOrd="0" parTransId="{064D3FE8-9ACA-4E7B-B31C-24A6C4C6B84F}" sibTransId="{ED739F70-B4F2-4783-B50B-177CC70A1D19}"/>
    <dgm:cxn modelId="{79E41737-A061-428F-B6BA-473AF3C5108B}" type="presParOf" srcId="{E3D8989F-73E8-4FDB-B924-E308E09AC225}" destId="{D1167CE3-5D4F-4884-9F4A-EEB8563B411D}" srcOrd="0" destOrd="0" presId="urn:microsoft.com/office/officeart/2005/8/layout/orgChart1"/>
    <dgm:cxn modelId="{23CB5C60-A582-4911-A3F3-46E1A37C1C6A}" type="presParOf" srcId="{D1167CE3-5D4F-4884-9F4A-EEB8563B411D}" destId="{2CCDBF5C-0C2D-4E37-9666-AD91587503BD}" srcOrd="0" destOrd="0" presId="urn:microsoft.com/office/officeart/2005/8/layout/orgChart1"/>
    <dgm:cxn modelId="{9A0564C0-80CC-4A99-A968-379330487DF3}" type="presParOf" srcId="{2CCDBF5C-0C2D-4E37-9666-AD91587503BD}" destId="{92A16698-D026-40B5-8343-0D93B1BC81D7}" srcOrd="0" destOrd="0" presId="urn:microsoft.com/office/officeart/2005/8/layout/orgChart1"/>
    <dgm:cxn modelId="{ACF56083-748D-449A-886A-FA9E1BA4C1C8}" type="presParOf" srcId="{2CCDBF5C-0C2D-4E37-9666-AD91587503BD}" destId="{9C0E53DF-A4B9-46A2-A758-B1E493E2C3F3}" srcOrd="1" destOrd="0" presId="urn:microsoft.com/office/officeart/2005/8/layout/orgChart1"/>
    <dgm:cxn modelId="{BC5150D8-8149-4D00-82E0-CAA1815DA32C}" type="presParOf" srcId="{D1167CE3-5D4F-4884-9F4A-EEB8563B411D}" destId="{BFCCB3E5-900D-450B-A023-CC17218CD8CC}" srcOrd="1" destOrd="0" presId="urn:microsoft.com/office/officeart/2005/8/layout/orgChart1"/>
    <dgm:cxn modelId="{35915AAB-492B-434E-BAEB-E936203F9E06}" type="presParOf" srcId="{BFCCB3E5-900D-450B-A023-CC17218CD8CC}" destId="{5A0E5E76-F768-42F1-822E-B57FF402F108}" srcOrd="0" destOrd="0" presId="urn:microsoft.com/office/officeart/2005/8/layout/orgChart1"/>
    <dgm:cxn modelId="{6BC74AFE-EAD2-45A7-9D0D-CE22D8D0384A}" type="presParOf" srcId="{BFCCB3E5-900D-450B-A023-CC17218CD8CC}" destId="{B3ED728A-448D-4FE8-ACD2-E8E06574DD46}" srcOrd="1" destOrd="0" presId="urn:microsoft.com/office/officeart/2005/8/layout/orgChart1"/>
    <dgm:cxn modelId="{7120B5E6-E586-4C8D-A01B-6034FDF39FA4}" type="presParOf" srcId="{B3ED728A-448D-4FE8-ACD2-E8E06574DD46}" destId="{3D1103E0-BC71-46D1-9028-7CAABAB01474}" srcOrd="0" destOrd="0" presId="urn:microsoft.com/office/officeart/2005/8/layout/orgChart1"/>
    <dgm:cxn modelId="{70CA8A86-E9A8-4E5B-B583-1F3A3BB61FFC}" type="presParOf" srcId="{3D1103E0-BC71-46D1-9028-7CAABAB01474}" destId="{ACD97EC4-1BAA-407C-8116-226654232ED5}" srcOrd="0" destOrd="0" presId="urn:microsoft.com/office/officeart/2005/8/layout/orgChart1"/>
    <dgm:cxn modelId="{FA3C993E-29E5-46F0-870E-2D52E00EFAC4}" type="presParOf" srcId="{3D1103E0-BC71-46D1-9028-7CAABAB01474}" destId="{195DA7B1-4CBE-4723-8FB0-E60D2D75EFEB}" srcOrd="1" destOrd="0" presId="urn:microsoft.com/office/officeart/2005/8/layout/orgChart1"/>
    <dgm:cxn modelId="{197A056B-EC88-4375-B727-C40A4B477E3C}" type="presParOf" srcId="{B3ED728A-448D-4FE8-ACD2-E8E06574DD46}" destId="{CEA2F71F-F059-4C6F-8099-337E9A25EC32}" srcOrd="1" destOrd="0" presId="urn:microsoft.com/office/officeart/2005/8/layout/orgChart1"/>
    <dgm:cxn modelId="{0679472F-D476-4FE5-99DB-69EDB72B1236}" type="presParOf" srcId="{B3ED728A-448D-4FE8-ACD2-E8E06574DD46}" destId="{5FE2F229-99E2-4999-AF62-8C3F130B3FB1}" srcOrd="2" destOrd="0" presId="urn:microsoft.com/office/officeart/2005/8/layout/orgChart1"/>
    <dgm:cxn modelId="{D046A47A-EEB8-4E7A-9FB0-A27B6D0770B3}" type="presParOf" srcId="{BFCCB3E5-900D-450B-A023-CC17218CD8CC}" destId="{EBFDE0C9-3BF0-43CF-8834-594C569A0CD1}" srcOrd="2" destOrd="0" presId="urn:microsoft.com/office/officeart/2005/8/layout/orgChart1"/>
    <dgm:cxn modelId="{E395E161-D468-488B-84BA-20D938964DAF}" type="presParOf" srcId="{BFCCB3E5-900D-450B-A023-CC17218CD8CC}" destId="{37D3BDC6-3C2B-4326-A1F2-AF8FDEF38692}" srcOrd="3" destOrd="0" presId="urn:microsoft.com/office/officeart/2005/8/layout/orgChart1"/>
    <dgm:cxn modelId="{25229BA9-2FF4-42DC-9204-03AA7104EB16}" type="presParOf" srcId="{37D3BDC6-3C2B-4326-A1F2-AF8FDEF38692}" destId="{76CAF11D-490E-4463-BDB7-F84816749F9C}" srcOrd="0" destOrd="0" presId="urn:microsoft.com/office/officeart/2005/8/layout/orgChart1"/>
    <dgm:cxn modelId="{29F786E3-96A6-46BF-91E1-F68DD82AB251}" type="presParOf" srcId="{76CAF11D-490E-4463-BDB7-F84816749F9C}" destId="{A4CE27F5-3F69-4F13-B7ED-C48E2FBDAAA2}" srcOrd="0" destOrd="0" presId="urn:microsoft.com/office/officeart/2005/8/layout/orgChart1"/>
    <dgm:cxn modelId="{B7D75204-16A8-4F49-9D80-91FCA0FF13E6}" type="presParOf" srcId="{76CAF11D-490E-4463-BDB7-F84816749F9C}" destId="{718BEBD1-8FAB-4F17-B581-F53F5757CB9D}" srcOrd="1" destOrd="0" presId="urn:microsoft.com/office/officeart/2005/8/layout/orgChart1"/>
    <dgm:cxn modelId="{65711E2B-DA02-4287-A171-47DC7F0235FA}" type="presParOf" srcId="{37D3BDC6-3C2B-4326-A1F2-AF8FDEF38692}" destId="{3E5A8CD0-A175-47A1-AD00-EE98BA595D81}" srcOrd="1" destOrd="0" presId="urn:microsoft.com/office/officeart/2005/8/layout/orgChart1"/>
    <dgm:cxn modelId="{127D2F9B-EACF-4A87-9555-2F40657D49CF}" type="presParOf" srcId="{37D3BDC6-3C2B-4326-A1F2-AF8FDEF38692}" destId="{85E4A805-2A7B-4BAA-931F-733AB8D23C44}" srcOrd="2" destOrd="0" presId="urn:microsoft.com/office/officeart/2005/8/layout/orgChart1"/>
    <dgm:cxn modelId="{1BCAD759-17A7-4E85-B306-B7C6DF659030}" type="presParOf" srcId="{BFCCB3E5-900D-450B-A023-CC17218CD8CC}" destId="{A29288CE-EC6F-427D-B7E0-6622563D1AA9}" srcOrd="4" destOrd="0" presId="urn:microsoft.com/office/officeart/2005/8/layout/orgChart1"/>
    <dgm:cxn modelId="{B8A62CFC-DA9A-4A2A-86B6-A58592F84E24}" type="presParOf" srcId="{BFCCB3E5-900D-450B-A023-CC17218CD8CC}" destId="{EC3F14B5-EF5B-44F5-A71E-222B92CF1EEE}" srcOrd="5" destOrd="0" presId="urn:microsoft.com/office/officeart/2005/8/layout/orgChart1"/>
    <dgm:cxn modelId="{02363C4D-2CCD-47AE-8A83-D1F4DC7CF334}" type="presParOf" srcId="{EC3F14B5-EF5B-44F5-A71E-222B92CF1EEE}" destId="{5F021708-38E0-4C63-A99E-BAD3074A78F5}" srcOrd="0" destOrd="0" presId="urn:microsoft.com/office/officeart/2005/8/layout/orgChart1"/>
    <dgm:cxn modelId="{2E26717F-2230-4178-96EF-DD115828415E}" type="presParOf" srcId="{5F021708-38E0-4C63-A99E-BAD3074A78F5}" destId="{2C624F7B-A011-4575-A64C-B21668F4351A}" srcOrd="0" destOrd="0" presId="urn:microsoft.com/office/officeart/2005/8/layout/orgChart1"/>
    <dgm:cxn modelId="{87403CF4-7D93-4DB4-9A88-CFF3F1332B6E}" type="presParOf" srcId="{5F021708-38E0-4C63-A99E-BAD3074A78F5}" destId="{0766C56E-FB2B-4395-A75E-424B35424C11}" srcOrd="1" destOrd="0" presId="urn:microsoft.com/office/officeart/2005/8/layout/orgChart1"/>
    <dgm:cxn modelId="{85B1FE97-5F08-4466-897E-D30E0C563190}" type="presParOf" srcId="{EC3F14B5-EF5B-44F5-A71E-222B92CF1EEE}" destId="{8F6ECFA0-A37E-4F01-B69F-4272C8212985}" srcOrd="1" destOrd="0" presId="urn:microsoft.com/office/officeart/2005/8/layout/orgChart1"/>
    <dgm:cxn modelId="{DB18A7B9-114B-4844-B992-30FA339F9742}" type="presParOf" srcId="{8F6ECFA0-A37E-4F01-B69F-4272C8212985}" destId="{73C2AD2F-0761-404D-A83C-E74CAC83CC02}" srcOrd="0" destOrd="0" presId="urn:microsoft.com/office/officeart/2005/8/layout/orgChart1"/>
    <dgm:cxn modelId="{D1213B1B-6FA5-4C30-9D3D-A6AFA13C17F5}" type="presParOf" srcId="{8F6ECFA0-A37E-4F01-B69F-4272C8212985}" destId="{F895FF5C-7C97-485D-9FDB-4559878FA9B5}" srcOrd="1" destOrd="0" presId="urn:microsoft.com/office/officeart/2005/8/layout/orgChart1"/>
    <dgm:cxn modelId="{F7A96712-844E-4211-9940-9FF492A1AD73}" type="presParOf" srcId="{F895FF5C-7C97-485D-9FDB-4559878FA9B5}" destId="{5D490A56-238A-4A82-B3A9-CAF5B11010CB}" srcOrd="0" destOrd="0" presId="urn:microsoft.com/office/officeart/2005/8/layout/orgChart1"/>
    <dgm:cxn modelId="{4078F714-E8EC-4967-82BC-F6148EAFD99F}" type="presParOf" srcId="{5D490A56-238A-4A82-B3A9-CAF5B11010CB}" destId="{7F119F2B-6E5D-4903-BE22-27B5D005549D}" srcOrd="0" destOrd="0" presId="urn:microsoft.com/office/officeart/2005/8/layout/orgChart1"/>
    <dgm:cxn modelId="{9B2320A9-0C60-4DB9-964C-73440B053995}" type="presParOf" srcId="{5D490A56-238A-4A82-B3A9-CAF5B11010CB}" destId="{44469A06-6868-425F-A4C0-29D36A0C2E89}" srcOrd="1" destOrd="0" presId="urn:microsoft.com/office/officeart/2005/8/layout/orgChart1"/>
    <dgm:cxn modelId="{75327892-2BE3-4F7C-9C35-18C8B7241664}" type="presParOf" srcId="{F895FF5C-7C97-485D-9FDB-4559878FA9B5}" destId="{3B22E137-2B6F-40F5-8EB1-5666D2E56343}" srcOrd="1" destOrd="0" presId="urn:microsoft.com/office/officeart/2005/8/layout/orgChart1"/>
    <dgm:cxn modelId="{1D586C60-9C87-4D5F-B735-0EFE77716B9A}" type="presParOf" srcId="{F895FF5C-7C97-485D-9FDB-4559878FA9B5}" destId="{BE5FD0B3-7E01-497C-81D7-B3CBA38056E8}" srcOrd="2" destOrd="0" presId="urn:microsoft.com/office/officeart/2005/8/layout/orgChart1"/>
    <dgm:cxn modelId="{EAB324AC-C4D4-4B57-809B-DF108C2691E7}" type="presParOf" srcId="{8F6ECFA0-A37E-4F01-B69F-4272C8212985}" destId="{F24184B0-DE0D-4FDA-9B91-D4B8AAB2E21A}" srcOrd="2" destOrd="0" presId="urn:microsoft.com/office/officeart/2005/8/layout/orgChart1"/>
    <dgm:cxn modelId="{278895A9-A562-40C5-AD85-6728F314AB95}" type="presParOf" srcId="{8F6ECFA0-A37E-4F01-B69F-4272C8212985}" destId="{4572443D-DDA0-497C-AE62-414FB7FC70E1}" srcOrd="3" destOrd="0" presId="urn:microsoft.com/office/officeart/2005/8/layout/orgChart1"/>
    <dgm:cxn modelId="{89BF0DF0-1BD1-461C-8EDB-80AE0E8FE0C8}" type="presParOf" srcId="{4572443D-DDA0-497C-AE62-414FB7FC70E1}" destId="{FE647C34-0343-473A-9A97-34E9A96DA294}" srcOrd="0" destOrd="0" presId="urn:microsoft.com/office/officeart/2005/8/layout/orgChart1"/>
    <dgm:cxn modelId="{4E966A10-5CA0-465E-9F2B-6B035DA67D53}" type="presParOf" srcId="{FE647C34-0343-473A-9A97-34E9A96DA294}" destId="{7C119CCE-5C2F-4CD1-B728-4CA92D57CE89}" srcOrd="0" destOrd="0" presId="urn:microsoft.com/office/officeart/2005/8/layout/orgChart1"/>
    <dgm:cxn modelId="{085EB11B-82E6-4CFE-801B-5A5D9C15B960}" type="presParOf" srcId="{FE647C34-0343-473A-9A97-34E9A96DA294}" destId="{13603ECD-4C20-4014-9AD1-2089BA9A769F}" srcOrd="1" destOrd="0" presId="urn:microsoft.com/office/officeart/2005/8/layout/orgChart1"/>
    <dgm:cxn modelId="{B9F71C7C-32FC-4072-9EEA-85F3130A4A2B}" type="presParOf" srcId="{4572443D-DDA0-497C-AE62-414FB7FC70E1}" destId="{834BC8F0-A4FF-4163-B3EE-D4B8877947C7}" srcOrd="1" destOrd="0" presId="urn:microsoft.com/office/officeart/2005/8/layout/orgChart1"/>
    <dgm:cxn modelId="{EA5488CF-A42D-48F2-BA80-9560C6DDF90B}" type="presParOf" srcId="{4572443D-DDA0-497C-AE62-414FB7FC70E1}" destId="{C6BF374A-40F2-4BDE-AE4D-E3203983AFB7}" srcOrd="2" destOrd="0" presId="urn:microsoft.com/office/officeart/2005/8/layout/orgChart1"/>
    <dgm:cxn modelId="{9A60C5A9-308B-4FF7-B771-012B9DDA2B1F}" type="presParOf" srcId="{8F6ECFA0-A37E-4F01-B69F-4272C8212985}" destId="{0DB3A9C4-307A-404E-8CA8-CFD156CA1447}" srcOrd="4" destOrd="0" presId="urn:microsoft.com/office/officeart/2005/8/layout/orgChart1"/>
    <dgm:cxn modelId="{CBA223EB-1984-4799-B683-6B35380D8598}" type="presParOf" srcId="{8F6ECFA0-A37E-4F01-B69F-4272C8212985}" destId="{1A104F71-6FB7-4280-8B0B-9546B7100F6A}" srcOrd="5" destOrd="0" presId="urn:microsoft.com/office/officeart/2005/8/layout/orgChart1"/>
    <dgm:cxn modelId="{C1331993-0AC5-4A19-99A7-7C572D3601F8}" type="presParOf" srcId="{1A104F71-6FB7-4280-8B0B-9546B7100F6A}" destId="{7E796B90-4464-4ACE-818D-15F8B131B8ED}" srcOrd="0" destOrd="0" presId="urn:microsoft.com/office/officeart/2005/8/layout/orgChart1"/>
    <dgm:cxn modelId="{518404AA-31E4-43DE-9F5D-CEE240FC99A2}" type="presParOf" srcId="{7E796B90-4464-4ACE-818D-15F8B131B8ED}" destId="{C50AD91D-AA86-49A7-A2EB-65F305D74966}" srcOrd="0" destOrd="0" presId="urn:microsoft.com/office/officeart/2005/8/layout/orgChart1"/>
    <dgm:cxn modelId="{DC7C5032-28FE-4285-85DA-BB90BDBB0B1E}" type="presParOf" srcId="{7E796B90-4464-4ACE-818D-15F8B131B8ED}" destId="{D2A807DC-D7FA-413D-8BD5-107EBFAF7502}" srcOrd="1" destOrd="0" presId="urn:microsoft.com/office/officeart/2005/8/layout/orgChart1"/>
    <dgm:cxn modelId="{33684DB6-8447-42AE-B935-393C986104DD}" type="presParOf" srcId="{1A104F71-6FB7-4280-8B0B-9546B7100F6A}" destId="{6010F931-8160-4609-8F6F-562107AE5103}" srcOrd="1" destOrd="0" presId="urn:microsoft.com/office/officeart/2005/8/layout/orgChart1"/>
    <dgm:cxn modelId="{AC8CACC6-36EF-45AC-8928-E6AFC316F498}" type="presParOf" srcId="{1A104F71-6FB7-4280-8B0B-9546B7100F6A}" destId="{980A5CCA-CEF1-4F3C-9467-1AD9730107DD}" srcOrd="2" destOrd="0" presId="urn:microsoft.com/office/officeart/2005/8/layout/orgChart1"/>
    <dgm:cxn modelId="{B74D0B55-4C0E-468C-A4FB-FFF7328B9880}" type="presParOf" srcId="{EC3F14B5-EF5B-44F5-A71E-222B92CF1EEE}" destId="{A32E930C-B7B9-4845-A894-6429957445CC}" srcOrd="2" destOrd="0" presId="urn:microsoft.com/office/officeart/2005/8/layout/orgChart1"/>
    <dgm:cxn modelId="{E2D00EC5-8A1C-42FC-8089-5868FC4071DB}" type="presParOf" srcId="{BFCCB3E5-900D-450B-A023-CC17218CD8CC}" destId="{82836273-EC66-401D-BBF3-F78DBC906797}" srcOrd="6" destOrd="0" presId="urn:microsoft.com/office/officeart/2005/8/layout/orgChart1"/>
    <dgm:cxn modelId="{7234701C-EFD3-460A-BCD6-CD95B17C5D86}" type="presParOf" srcId="{BFCCB3E5-900D-450B-A023-CC17218CD8CC}" destId="{E25B39C9-E8DD-4050-A62F-131ADE771A41}" srcOrd="7" destOrd="0" presId="urn:microsoft.com/office/officeart/2005/8/layout/orgChart1"/>
    <dgm:cxn modelId="{7064A705-96C5-4D93-A647-776D56CB4309}" type="presParOf" srcId="{E25B39C9-E8DD-4050-A62F-131ADE771A41}" destId="{9EC304AE-9D90-45BF-8B5B-DD00567A9B37}" srcOrd="0" destOrd="0" presId="urn:microsoft.com/office/officeart/2005/8/layout/orgChart1"/>
    <dgm:cxn modelId="{1625B5EA-C0AC-46C9-AD88-DCFCBE4EB53A}" type="presParOf" srcId="{9EC304AE-9D90-45BF-8B5B-DD00567A9B37}" destId="{2AF691B7-8C98-47FA-A018-EFD6890AFF7F}" srcOrd="0" destOrd="0" presId="urn:microsoft.com/office/officeart/2005/8/layout/orgChart1"/>
    <dgm:cxn modelId="{DE287316-E77D-4E9B-985A-022B9B85F421}" type="presParOf" srcId="{9EC304AE-9D90-45BF-8B5B-DD00567A9B37}" destId="{08D19BE9-3765-41D0-AAF2-6087F6E2D663}" srcOrd="1" destOrd="0" presId="urn:microsoft.com/office/officeart/2005/8/layout/orgChart1"/>
    <dgm:cxn modelId="{037D35A7-33AC-483E-A236-3245E6872C7E}" type="presParOf" srcId="{E25B39C9-E8DD-4050-A62F-131ADE771A41}" destId="{173199EE-0ACA-439F-91B7-397929875EFF}" srcOrd="1" destOrd="0" presId="urn:microsoft.com/office/officeart/2005/8/layout/orgChart1"/>
    <dgm:cxn modelId="{3D2461DC-B88F-427E-92CF-6822329B2ECE}" type="presParOf" srcId="{E25B39C9-E8DD-4050-A62F-131ADE771A41}" destId="{07793A71-C1C4-49DC-A9AD-2357922E3E4D}" srcOrd="2" destOrd="0" presId="urn:microsoft.com/office/officeart/2005/8/layout/orgChart1"/>
    <dgm:cxn modelId="{DFC93702-56D4-47FA-A060-AF257D7A3EE7}" type="presParOf" srcId="{D1167CE3-5D4F-4884-9F4A-EEB8563B411D}" destId="{088A57EE-E13D-4CB4-AAB8-1AE5952F575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CFE8F26-C51C-4439-80CC-A62C10CE315E}" type="doc">
      <dgm:prSet loTypeId="urn:microsoft.com/office/officeart/2005/8/layout/orgChart1" loCatId="hierarchy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7A2EE331-8455-4D51-A0E0-D3DC6FE1A0FE}">
      <dgm:prSet phldrT="[Text]" custT="1"/>
      <dgm:spPr/>
      <dgm:t>
        <a:bodyPr/>
        <a:lstStyle/>
        <a:p>
          <a:r>
            <a:rPr lang="de-DE" sz="4000" b="1" dirty="0" err="1" smtClean="0"/>
            <a:t>Cinematography</a:t>
          </a:r>
          <a:endParaRPr lang="de-DE" sz="4000" b="1" dirty="0"/>
        </a:p>
      </dgm:t>
    </dgm:pt>
    <dgm:pt modelId="{2757CF71-6016-4FDC-B231-F4BA445DF49A}" type="parTrans" cxnId="{1DA6E8E5-EA61-4399-AB5D-4AF677027899}">
      <dgm:prSet/>
      <dgm:spPr/>
      <dgm:t>
        <a:bodyPr/>
        <a:lstStyle/>
        <a:p>
          <a:endParaRPr lang="de-DE"/>
        </a:p>
      </dgm:t>
    </dgm:pt>
    <dgm:pt modelId="{87F8DA93-FAAC-4CEA-9C77-E7EBFBB5DCBA}" type="sibTrans" cxnId="{1DA6E8E5-EA61-4399-AB5D-4AF677027899}">
      <dgm:prSet/>
      <dgm:spPr/>
      <dgm:t>
        <a:bodyPr/>
        <a:lstStyle/>
        <a:p>
          <a:endParaRPr lang="de-DE"/>
        </a:p>
      </dgm:t>
    </dgm:pt>
    <dgm:pt modelId="{F8C3A986-1B46-4B53-AE36-CA71F5E2DC49}">
      <dgm:prSet custT="1"/>
      <dgm:spPr/>
      <dgm:t>
        <a:bodyPr/>
        <a:lstStyle/>
        <a:p>
          <a:r>
            <a:rPr lang="de-DE" sz="3200" dirty="0" err="1" smtClean="0"/>
            <a:t>Lighting</a:t>
          </a:r>
          <a:endParaRPr lang="de-DE" sz="3200" dirty="0"/>
        </a:p>
      </dgm:t>
    </dgm:pt>
    <dgm:pt modelId="{DCADE120-0B86-458E-A0AE-41C877DF1910}" type="parTrans" cxnId="{1F347519-4C61-464C-AD72-48751BB0B122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6CD43061-FE9C-4F12-8444-EAFE8C18227C}" type="sibTrans" cxnId="{1F347519-4C61-464C-AD72-48751BB0B122}">
      <dgm:prSet/>
      <dgm:spPr/>
      <dgm:t>
        <a:bodyPr/>
        <a:lstStyle/>
        <a:p>
          <a:endParaRPr lang="de-DE"/>
        </a:p>
      </dgm:t>
    </dgm:pt>
    <dgm:pt modelId="{1746B2CC-73D0-47D8-BFAB-0D7F27A5BF1F}">
      <dgm:prSet custT="1"/>
      <dgm:spPr/>
      <dgm:t>
        <a:bodyPr/>
        <a:lstStyle/>
        <a:p>
          <a:r>
            <a:rPr lang="de-DE" sz="3200" dirty="0" err="1" smtClean="0"/>
            <a:t>Colour</a:t>
          </a:r>
          <a:endParaRPr lang="de-DE" sz="3200" dirty="0"/>
        </a:p>
      </dgm:t>
    </dgm:pt>
    <dgm:pt modelId="{064D3FE8-9ACA-4E7B-B31C-24A6C4C6B84F}" type="parTrans" cxnId="{06149FFF-35EB-43AE-AA4C-6ADED54A6F85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ED739F70-B4F2-4783-B50B-177CC70A1D19}" type="sibTrans" cxnId="{06149FFF-35EB-43AE-AA4C-6ADED54A6F85}">
      <dgm:prSet/>
      <dgm:spPr/>
      <dgm:t>
        <a:bodyPr/>
        <a:lstStyle/>
        <a:p>
          <a:endParaRPr lang="de-DE"/>
        </a:p>
      </dgm:t>
    </dgm:pt>
    <dgm:pt modelId="{65890D86-B188-4131-9F20-C809B43BB917}">
      <dgm:prSet custT="1"/>
      <dgm:spPr/>
      <dgm:t>
        <a:bodyPr/>
        <a:lstStyle/>
        <a:p>
          <a:r>
            <a:rPr lang="de-DE" sz="3200" dirty="0" err="1" smtClean="0"/>
            <a:t>Camera</a:t>
          </a:r>
          <a:endParaRPr lang="de-DE" sz="3200" dirty="0"/>
        </a:p>
      </dgm:t>
    </dgm:pt>
    <dgm:pt modelId="{14459F95-F2E7-42FC-8CE9-C82244E7FF46}" type="parTrans" cxnId="{DA3B280D-9D84-494A-8DA2-1F389F8407A3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0628DEDB-4E5D-4ACB-A934-094BA5227095}" type="sibTrans" cxnId="{DA3B280D-9D84-494A-8DA2-1F389F8407A3}">
      <dgm:prSet/>
      <dgm:spPr/>
      <dgm:t>
        <a:bodyPr/>
        <a:lstStyle/>
        <a:p>
          <a:endParaRPr lang="de-DE"/>
        </a:p>
      </dgm:t>
    </dgm:pt>
    <dgm:pt modelId="{855A08D3-E566-46BE-90FF-EA7F2296853F}">
      <dgm:prSet custT="1"/>
      <dgm:spPr/>
      <dgm:t>
        <a:bodyPr/>
        <a:lstStyle/>
        <a:p>
          <a:r>
            <a:rPr lang="de-DE" sz="3200" dirty="0" smtClean="0"/>
            <a:t>Mise-en-</a:t>
          </a:r>
          <a:r>
            <a:rPr lang="de-DE" sz="3200" dirty="0" err="1" smtClean="0"/>
            <a:t>scène</a:t>
          </a:r>
          <a:endParaRPr lang="de-DE" sz="3200" dirty="0"/>
        </a:p>
      </dgm:t>
    </dgm:pt>
    <dgm:pt modelId="{AA66F0E5-31B8-49DB-B85C-B3DC603BAF46}" type="parTrans" cxnId="{62D8D56B-9BD1-4099-9093-CC82750E3350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A0D20FB9-CF75-46AB-9341-9EC76179C408}" type="sibTrans" cxnId="{62D8D56B-9BD1-4099-9093-CC82750E3350}">
      <dgm:prSet/>
      <dgm:spPr/>
      <dgm:t>
        <a:bodyPr/>
        <a:lstStyle/>
        <a:p>
          <a:endParaRPr lang="de-DE"/>
        </a:p>
      </dgm:t>
    </dgm:pt>
    <dgm:pt modelId="{BE147204-6CC0-4CDB-8F7F-4FC5495AFF8E}">
      <dgm:prSet custT="1"/>
      <dgm:spPr/>
      <dgm:t>
        <a:bodyPr/>
        <a:lstStyle/>
        <a:p>
          <a:r>
            <a:rPr lang="de-DE" sz="2800" dirty="0" err="1" smtClean="0"/>
            <a:t>Distance</a:t>
          </a:r>
          <a:endParaRPr lang="de-DE" sz="2800" dirty="0"/>
        </a:p>
      </dgm:t>
    </dgm:pt>
    <dgm:pt modelId="{58051954-BA8E-4A5C-A3E6-BA0B7A201A69}" type="parTrans" cxnId="{4BFF41ED-2D82-4D2F-B4EB-BAC46281F8AF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42965AF8-F66D-4781-A35D-FB1138987A45}" type="sibTrans" cxnId="{4BFF41ED-2D82-4D2F-B4EB-BAC46281F8AF}">
      <dgm:prSet/>
      <dgm:spPr/>
      <dgm:t>
        <a:bodyPr/>
        <a:lstStyle/>
        <a:p>
          <a:endParaRPr lang="de-DE"/>
        </a:p>
      </dgm:t>
    </dgm:pt>
    <dgm:pt modelId="{8612C953-7169-4F93-A816-8E7143119A0F}">
      <dgm:prSet custT="1"/>
      <dgm:spPr/>
      <dgm:t>
        <a:bodyPr/>
        <a:lstStyle/>
        <a:p>
          <a:r>
            <a:rPr lang="de-DE" sz="2800" dirty="0" smtClean="0"/>
            <a:t>Angle</a:t>
          </a:r>
          <a:endParaRPr lang="de-DE" sz="2800" dirty="0"/>
        </a:p>
      </dgm:t>
    </dgm:pt>
    <dgm:pt modelId="{69B603CC-70A1-4CC5-9DC2-5403AD186B39}" type="parTrans" cxnId="{9758FFE1-C2C7-4FEA-BC14-644BCFE6A021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3C8EC44A-9A91-462E-8603-A65A4B1A2087}" type="sibTrans" cxnId="{9758FFE1-C2C7-4FEA-BC14-644BCFE6A021}">
      <dgm:prSet/>
      <dgm:spPr/>
      <dgm:t>
        <a:bodyPr/>
        <a:lstStyle/>
        <a:p>
          <a:endParaRPr lang="de-DE"/>
        </a:p>
      </dgm:t>
    </dgm:pt>
    <dgm:pt modelId="{9F30C037-E142-4952-B13C-76FC5478DBFD}">
      <dgm:prSet custT="1"/>
      <dgm:spPr/>
      <dgm:t>
        <a:bodyPr/>
        <a:lstStyle/>
        <a:p>
          <a:r>
            <a:rPr lang="de-DE" sz="2800" dirty="0" smtClean="0"/>
            <a:t>Movement</a:t>
          </a:r>
          <a:endParaRPr lang="de-DE" sz="2800" dirty="0"/>
        </a:p>
      </dgm:t>
    </dgm:pt>
    <dgm:pt modelId="{F7C7810A-97F7-471D-A7D7-8C74CB9F2514}" type="parTrans" cxnId="{2C7A7613-AE8E-4136-9C6E-4079F63B74B8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9C140262-9F78-49E9-B48A-0F8428FADE25}" type="sibTrans" cxnId="{2C7A7613-AE8E-4136-9C6E-4079F63B74B8}">
      <dgm:prSet/>
      <dgm:spPr/>
      <dgm:t>
        <a:bodyPr/>
        <a:lstStyle/>
        <a:p>
          <a:endParaRPr lang="de-DE"/>
        </a:p>
      </dgm:t>
    </dgm:pt>
    <dgm:pt modelId="{E3D8989F-73E8-4FDB-B924-E308E09AC225}" type="pres">
      <dgm:prSet presAssocID="{DCFE8F26-C51C-4439-80CC-A62C10CE31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1167CE3-5D4F-4884-9F4A-EEB8563B411D}" type="pres">
      <dgm:prSet presAssocID="{7A2EE331-8455-4D51-A0E0-D3DC6FE1A0FE}" presName="hierRoot1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CDBF5C-0C2D-4E37-9666-AD91587503BD}" type="pres">
      <dgm:prSet presAssocID="{7A2EE331-8455-4D51-A0E0-D3DC6FE1A0FE}" presName="rootComposite1" presStyleCnt="0"/>
      <dgm:spPr/>
      <dgm:t>
        <a:bodyPr/>
        <a:lstStyle/>
        <a:p>
          <a:endParaRPr lang="de-DE"/>
        </a:p>
      </dgm:t>
    </dgm:pt>
    <dgm:pt modelId="{92A16698-D026-40B5-8343-0D93B1BC81D7}" type="pres">
      <dgm:prSet presAssocID="{7A2EE331-8455-4D51-A0E0-D3DC6FE1A0FE}" presName="rootText1" presStyleLbl="node0" presStyleIdx="0" presStyleCnt="1" custScaleX="277963" custLinFactNeighborX="-1098" custLinFactNeighborY="-9976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0E53DF-A4B9-46A2-A758-B1E493E2C3F3}" type="pres">
      <dgm:prSet presAssocID="{7A2EE331-8455-4D51-A0E0-D3DC6FE1A0FE}" presName="rootConnector1" presStyleLbl="node1" presStyleIdx="0" presStyleCnt="0"/>
      <dgm:spPr/>
      <dgm:t>
        <a:bodyPr/>
        <a:lstStyle/>
        <a:p>
          <a:endParaRPr lang="de-DE"/>
        </a:p>
      </dgm:t>
    </dgm:pt>
    <dgm:pt modelId="{BFCCB3E5-900D-450B-A023-CC17218CD8CC}" type="pres">
      <dgm:prSet presAssocID="{7A2EE331-8455-4D51-A0E0-D3DC6FE1A0FE}" presName="hierChild2" presStyleCnt="0"/>
      <dgm:spPr/>
      <dgm:t>
        <a:bodyPr/>
        <a:lstStyle/>
        <a:p>
          <a:endParaRPr lang="de-DE"/>
        </a:p>
      </dgm:t>
    </dgm:pt>
    <dgm:pt modelId="{5A0E5E76-F768-42F1-822E-B57FF402F108}" type="pres">
      <dgm:prSet presAssocID="{DCADE120-0B86-458E-A0AE-41C877DF1910}" presName="Name35" presStyleLbl="parChTrans1D2" presStyleIdx="0" presStyleCnt="4"/>
      <dgm:spPr/>
      <dgm:t>
        <a:bodyPr/>
        <a:lstStyle/>
        <a:p>
          <a:endParaRPr lang="de-DE"/>
        </a:p>
      </dgm:t>
    </dgm:pt>
    <dgm:pt modelId="{B3ED728A-448D-4FE8-ACD2-E8E06574DD46}" type="pres">
      <dgm:prSet presAssocID="{F8C3A986-1B46-4B53-AE36-CA71F5E2DC49}" presName="hierRoot2" presStyleCnt="0">
        <dgm:presLayoutVars>
          <dgm:hierBranch val="init"/>
        </dgm:presLayoutVars>
      </dgm:prSet>
      <dgm:spPr/>
    </dgm:pt>
    <dgm:pt modelId="{3D1103E0-BC71-46D1-9028-7CAABAB01474}" type="pres">
      <dgm:prSet presAssocID="{F8C3A986-1B46-4B53-AE36-CA71F5E2DC49}" presName="rootComposite" presStyleCnt="0"/>
      <dgm:spPr/>
    </dgm:pt>
    <dgm:pt modelId="{ACD97EC4-1BAA-407C-8116-226654232ED5}" type="pres">
      <dgm:prSet presAssocID="{F8C3A986-1B46-4B53-AE36-CA71F5E2DC49}" presName="rootText" presStyleLbl="node2" presStyleIdx="0" presStyleCnt="4" custLinFactNeighborY="-3288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95DA7B1-4CBE-4723-8FB0-E60D2D75EFEB}" type="pres">
      <dgm:prSet presAssocID="{F8C3A986-1B46-4B53-AE36-CA71F5E2DC49}" presName="rootConnector" presStyleLbl="node2" presStyleIdx="0" presStyleCnt="4"/>
      <dgm:spPr/>
      <dgm:t>
        <a:bodyPr/>
        <a:lstStyle/>
        <a:p>
          <a:endParaRPr lang="de-DE"/>
        </a:p>
      </dgm:t>
    </dgm:pt>
    <dgm:pt modelId="{CEA2F71F-F059-4C6F-8099-337E9A25EC32}" type="pres">
      <dgm:prSet presAssocID="{F8C3A986-1B46-4B53-AE36-CA71F5E2DC49}" presName="hierChild4" presStyleCnt="0"/>
      <dgm:spPr/>
    </dgm:pt>
    <dgm:pt modelId="{5FE2F229-99E2-4999-AF62-8C3F130B3FB1}" type="pres">
      <dgm:prSet presAssocID="{F8C3A986-1B46-4B53-AE36-CA71F5E2DC49}" presName="hierChild5" presStyleCnt="0"/>
      <dgm:spPr/>
    </dgm:pt>
    <dgm:pt modelId="{EBFDE0C9-3BF0-43CF-8834-594C569A0CD1}" type="pres">
      <dgm:prSet presAssocID="{064D3FE8-9ACA-4E7B-B31C-24A6C4C6B84F}" presName="Name35" presStyleLbl="parChTrans1D2" presStyleIdx="1" presStyleCnt="4"/>
      <dgm:spPr/>
      <dgm:t>
        <a:bodyPr/>
        <a:lstStyle/>
        <a:p>
          <a:endParaRPr lang="de-DE"/>
        </a:p>
      </dgm:t>
    </dgm:pt>
    <dgm:pt modelId="{37D3BDC6-3C2B-4326-A1F2-AF8FDEF38692}" type="pres">
      <dgm:prSet presAssocID="{1746B2CC-73D0-47D8-BFAB-0D7F27A5BF1F}" presName="hierRoot2" presStyleCnt="0">
        <dgm:presLayoutVars>
          <dgm:hierBranch val="init"/>
        </dgm:presLayoutVars>
      </dgm:prSet>
      <dgm:spPr/>
    </dgm:pt>
    <dgm:pt modelId="{76CAF11D-490E-4463-BDB7-F84816749F9C}" type="pres">
      <dgm:prSet presAssocID="{1746B2CC-73D0-47D8-BFAB-0D7F27A5BF1F}" presName="rootComposite" presStyleCnt="0"/>
      <dgm:spPr/>
    </dgm:pt>
    <dgm:pt modelId="{A4CE27F5-3F69-4F13-B7ED-C48E2FBDAAA2}" type="pres">
      <dgm:prSet presAssocID="{1746B2CC-73D0-47D8-BFAB-0D7F27A5BF1F}" presName="rootText" presStyleLbl="node2" presStyleIdx="1" presStyleCnt="4" custLinFactNeighborY="-3288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18BEBD1-8FAB-4F17-B581-F53F5757CB9D}" type="pres">
      <dgm:prSet presAssocID="{1746B2CC-73D0-47D8-BFAB-0D7F27A5BF1F}" presName="rootConnector" presStyleLbl="node2" presStyleIdx="1" presStyleCnt="4"/>
      <dgm:spPr/>
      <dgm:t>
        <a:bodyPr/>
        <a:lstStyle/>
        <a:p>
          <a:endParaRPr lang="de-DE"/>
        </a:p>
      </dgm:t>
    </dgm:pt>
    <dgm:pt modelId="{3E5A8CD0-A175-47A1-AD00-EE98BA595D81}" type="pres">
      <dgm:prSet presAssocID="{1746B2CC-73D0-47D8-BFAB-0D7F27A5BF1F}" presName="hierChild4" presStyleCnt="0"/>
      <dgm:spPr/>
    </dgm:pt>
    <dgm:pt modelId="{85E4A805-2A7B-4BAA-931F-733AB8D23C44}" type="pres">
      <dgm:prSet presAssocID="{1746B2CC-73D0-47D8-BFAB-0D7F27A5BF1F}" presName="hierChild5" presStyleCnt="0"/>
      <dgm:spPr/>
    </dgm:pt>
    <dgm:pt modelId="{A29288CE-EC6F-427D-B7E0-6622563D1AA9}" type="pres">
      <dgm:prSet presAssocID="{14459F95-F2E7-42FC-8CE9-C82244E7FF46}" presName="Name35" presStyleLbl="parChTrans1D2" presStyleIdx="2" presStyleCnt="4"/>
      <dgm:spPr/>
      <dgm:t>
        <a:bodyPr/>
        <a:lstStyle/>
        <a:p>
          <a:endParaRPr lang="de-DE"/>
        </a:p>
      </dgm:t>
    </dgm:pt>
    <dgm:pt modelId="{EC3F14B5-EF5B-44F5-A71E-222B92CF1EEE}" type="pres">
      <dgm:prSet presAssocID="{65890D86-B188-4131-9F20-C809B43BB917}" presName="hierRoot2" presStyleCnt="0">
        <dgm:presLayoutVars>
          <dgm:hierBranch/>
        </dgm:presLayoutVars>
      </dgm:prSet>
      <dgm:spPr/>
    </dgm:pt>
    <dgm:pt modelId="{5F021708-38E0-4C63-A99E-BAD3074A78F5}" type="pres">
      <dgm:prSet presAssocID="{65890D86-B188-4131-9F20-C809B43BB917}" presName="rootComposite" presStyleCnt="0"/>
      <dgm:spPr/>
    </dgm:pt>
    <dgm:pt modelId="{2C624F7B-A011-4575-A64C-B21668F4351A}" type="pres">
      <dgm:prSet presAssocID="{65890D86-B188-4131-9F20-C809B43BB917}" presName="rootText" presStyleLbl="node2" presStyleIdx="2" presStyleCnt="4" custLinFactNeighborY="-3288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766C56E-FB2B-4395-A75E-424B35424C11}" type="pres">
      <dgm:prSet presAssocID="{65890D86-B188-4131-9F20-C809B43BB917}" presName="rootConnector" presStyleLbl="node2" presStyleIdx="2" presStyleCnt="4"/>
      <dgm:spPr/>
      <dgm:t>
        <a:bodyPr/>
        <a:lstStyle/>
        <a:p>
          <a:endParaRPr lang="de-DE"/>
        </a:p>
      </dgm:t>
    </dgm:pt>
    <dgm:pt modelId="{8F6ECFA0-A37E-4F01-B69F-4272C8212985}" type="pres">
      <dgm:prSet presAssocID="{65890D86-B188-4131-9F20-C809B43BB917}" presName="hierChild4" presStyleCnt="0"/>
      <dgm:spPr/>
    </dgm:pt>
    <dgm:pt modelId="{73C2AD2F-0761-404D-A83C-E74CAC83CC02}" type="pres">
      <dgm:prSet presAssocID="{58051954-BA8E-4A5C-A3E6-BA0B7A201A69}" presName="Name35" presStyleLbl="parChTrans1D3" presStyleIdx="0" presStyleCnt="3"/>
      <dgm:spPr/>
      <dgm:t>
        <a:bodyPr/>
        <a:lstStyle/>
        <a:p>
          <a:endParaRPr lang="de-DE"/>
        </a:p>
      </dgm:t>
    </dgm:pt>
    <dgm:pt modelId="{F895FF5C-7C97-485D-9FDB-4559878FA9B5}" type="pres">
      <dgm:prSet presAssocID="{BE147204-6CC0-4CDB-8F7F-4FC5495AFF8E}" presName="hierRoot2" presStyleCnt="0">
        <dgm:presLayoutVars>
          <dgm:hierBranch/>
        </dgm:presLayoutVars>
      </dgm:prSet>
      <dgm:spPr/>
    </dgm:pt>
    <dgm:pt modelId="{5D490A56-238A-4A82-B3A9-CAF5B11010CB}" type="pres">
      <dgm:prSet presAssocID="{BE147204-6CC0-4CDB-8F7F-4FC5495AFF8E}" presName="rootComposite" presStyleCnt="0"/>
      <dgm:spPr/>
    </dgm:pt>
    <dgm:pt modelId="{7F119F2B-6E5D-4903-BE22-27B5D005549D}" type="pres">
      <dgm:prSet presAssocID="{BE147204-6CC0-4CDB-8F7F-4FC5495AFF8E}" presName="rootText" presStyleLbl="node3" presStyleIdx="0" presStyleCnt="3" custScaleX="103333" custScaleY="8176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4469A06-6868-425F-A4C0-29D36A0C2E89}" type="pres">
      <dgm:prSet presAssocID="{BE147204-6CC0-4CDB-8F7F-4FC5495AFF8E}" presName="rootConnector" presStyleLbl="node3" presStyleIdx="0" presStyleCnt="3"/>
      <dgm:spPr/>
      <dgm:t>
        <a:bodyPr/>
        <a:lstStyle/>
        <a:p>
          <a:endParaRPr lang="de-DE"/>
        </a:p>
      </dgm:t>
    </dgm:pt>
    <dgm:pt modelId="{3B22E137-2B6F-40F5-8EB1-5666D2E56343}" type="pres">
      <dgm:prSet presAssocID="{BE147204-6CC0-4CDB-8F7F-4FC5495AFF8E}" presName="hierChild4" presStyleCnt="0"/>
      <dgm:spPr/>
    </dgm:pt>
    <dgm:pt modelId="{BE5FD0B3-7E01-497C-81D7-B3CBA38056E8}" type="pres">
      <dgm:prSet presAssocID="{BE147204-6CC0-4CDB-8F7F-4FC5495AFF8E}" presName="hierChild5" presStyleCnt="0"/>
      <dgm:spPr/>
    </dgm:pt>
    <dgm:pt modelId="{F24184B0-DE0D-4FDA-9B91-D4B8AAB2E21A}" type="pres">
      <dgm:prSet presAssocID="{69B603CC-70A1-4CC5-9DC2-5403AD186B39}" presName="Name35" presStyleLbl="parChTrans1D3" presStyleIdx="1" presStyleCnt="3"/>
      <dgm:spPr/>
      <dgm:t>
        <a:bodyPr/>
        <a:lstStyle/>
        <a:p>
          <a:endParaRPr lang="de-DE"/>
        </a:p>
      </dgm:t>
    </dgm:pt>
    <dgm:pt modelId="{4572443D-DDA0-497C-AE62-414FB7FC70E1}" type="pres">
      <dgm:prSet presAssocID="{8612C953-7169-4F93-A816-8E7143119A0F}" presName="hierRoot2" presStyleCnt="0">
        <dgm:presLayoutVars>
          <dgm:hierBranch/>
        </dgm:presLayoutVars>
      </dgm:prSet>
      <dgm:spPr/>
    </dgm:pt>
    <dgm:pt modelId="{FE647C34-0343-473A-9A97-34E9A96DA294}" type="pres">
      <dgm:prSet presAssocID="{8612C953-7169-4F93-A816-8E7143119A0F}" presName="rootComposite" presStyleCnt="0"/>
      <dgm:spPr/>
    </dgm:pt>
    <dgm:pt modelId="{7C119CCE-5C2F-4CD1-B728-4CA92D57CE89}" type="pres">
      <dgm:prSet presAssocID="{8612C953-7169-4F93-A816-8E7143119A0F}" presName="rootText" presStyleLbl="node3" presStyleIdx="1" presStyleCnt="3" custScaleX="103333" custScaleY="8176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3603ECD-4C20-4014-9AD1-2089BA9A769F}" type="pres">
      <dgm:prSet presAssocID="{8612C953-7169-4F93-A816-8E7143119A0F}" presName="rootConnector" presStyleLbl="node3" presStyleIdx="1" presStyleCnt="3"/>
      <dgm:spPr/>
      <dgm:t>
        <a:bodyPr/>
        <a:lstStyle/>
        <a:p>
          <a:endParaRPr lang="de-DE"/>
        </a:p>
      </dgm:t>
    </dgm:pt>
    <dgm:pt modelId="{834BC8F0-A4FF-4163-B3EE-D4B8877947C7}" type="pres">
      <dgm:prSet presAssocID="{8612C953-7169-4F93-A816-8E7143119A0F}" presName="hierChild4" presStyleCnt="0"/>
      <dgm:spPr/>
    </dgm:pt>
    <dgm:pt modelId="{C6BF374A-40F2-4BDE-AE4D-E3203983AFB7}" type="pres">
      <dgm:prSet presAssocID="{8612C953-7169-4F93-A816-8E7143119A0F}" presName="hierChild5" presStyleCnt="0"/>
      <dgm:spPr/>
    </dgm:pt>
    <dgm:pt modelId="{0DB3A9C4-307A-404E-8CA8-CFD156CA1447}" type="pres">
      <dgm:prSet presAssocID="{F7C7810A-97F7-471D-A7D7-8C74CB9F2514}" presName="Name35" presStyleLbl="parChTrans1D3" presStyleIdx="2" presStyleCnt="3"/>
      <dgm:spPr/>
      <dgm:t>
        <a:bodyPr/>
        <a:lstStyle/>
        <a:p>
          <a:endParaRPr lang="de-DE"/>
        </a:p>
      </dgm:t>
    </dgm:pt>
    <dgm:pt modelId="{1A104F71-6FB7-4280-8B0B-9546B7100F6A}" type="pres">
      <dgm:prSet presAssocID="{9F30C037-E142-4952-B13C-76FC5478DBFD}" presName="hierRoot2" presStyleCnt="0">
        <dgm:presLayoutVars>
          <dgm:hierBranch/>
        </dgm:presLayoutVars>
      </dgm:prSet>
      <dgm:spPr/>
    </dgm:pt>
    <dgm:pt modelId="{7E796B90-4464-4ACE-818D-15F8B131B8ED}" type="pres">
      <dgm:prSet presAssocID="{9F30C037-E142-4952-B13C-76FC5478DBFD}" presName="rootComposite" presStyleCnt="0"/>
      <dgm:spPr/>
    </dgm:pt>
    <dgm:pt modelId="{C50AD91D-AA86-49A7-A2EB-65F305D74966}" type="pres">
      <dgm:prSet presAssocID="{9F30C037-E142-4952-B13C-76FC5478DBFD}" presName="rootText" presStyleLbl="node3" presStyleIdx="2" presStyleCnt="3" custScaleX="103333" custScaleY="8176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2A807DC-D7FA-413D-8BD5-107EBFAF7502}" type="pres">
      <dgm:prSet presAssocID="{9F30C037-E142-4952-B13C-76FC5478DBFD}" presName="rootConnector" presStyleLbl="node3" presStyleIdx="2" presStyleCnt="3"/>
      <dgm:spPr/>
      <dgm:t>
        <a:bodyPr/>
        <a:lstStyle/>
        <a:p>
          <a:endParaRPr lang="de-DE"/>
        </a:p>
      </dgm:t>
    </dgm:pt>
    <dgm:pt modelId="{6010F931-8160-4609-8F6F-562107AE5103}" type="pres">
      <dgm:prSet presAssocID="{9F30C037-E142-4952-B13C-76FC5478DBFD}" presName="hierChild4" presStyleCnt="0"/>
      <dgm:spPr/>
    </dgm:pt>
    <dgm:pt modelId="{980A5CCA-CEF1-4F3C-9467-1AD9730107DD}" type="pres">
      <dgm:prSet presAssocID="{9F30C037-E142-4952-B13C-76FC5478DBFD}" presName="hierChild5" presStyleCnt="0"/>
      <dgm:spPr/>
    </dgm:pt>
    <dgm:pt modelId="{A32E930C-B7B9-4845-A894-6429957445CC}" type="pres">
      <dgm:prSet presAssocID="{65890D86-B188-4131-9F20-C809B43BB917}" presName="hierChild5" presStyleCnt="0"/>
      <dgm:spPr/>
    </dgm:pt>
    <dgm:pt modelId="{82836273-EC66-401D-BBF3-F78DBC906797}" type="pres">
      <dgm:prSet presAssocID="{AA66F0E5-31B8-49DB-B85C-B3DC603BAF46}" presName="Name35" presStyleLbl="parChTrans1D2" presStyleIdx="3" presStyleCnt="4"/>
      <dgm:spPr/>
      <dgm:t>
        <a:bodyPr/>
        <a:lstStyle/>
        <a:p>
          <a:endParaRPr lang="de-DE"/>
        </a:p>
      </dgm:t>
    </dgm:pt>
    <dgm:pt modelId="{E25B39C9-E8DD-4050-A62F-131ADE771A41}" type="pres">
      <dgm:prSet presAssocID="{855A08D3-E566-46BE-90FF-EA7F2296853F}" presName="hierRoot2" presStyleCnt="0">
        <dgm:presLayoutVars>
          <dgm:hierBranch val="init"/>
        </dgm:presLayoutVars>
      </dgm:prSet>
      <dgm:spPr/>
    </dgm:pt>
    <dgm:pt modelId="{9EC304AE-9D90-45BF-8B5B-DD00567A9B37}" type="pres">
      <dgm:prSet presAssocID="{855A08D3-E566-46BE-90FF-EA7F2296853F}" presName="rootComposite" presStyleCnt="0"/>
      <dgm:spPr/>
    </dgm:pt>
    <dgm:pt modelId="{2AF691B7-8C98-47FA-A018-EFD6890AFF7F}" type="pres">
      <dgm:prSet presAssocID="{855A08D3-E566-46BE-90FF-EA7F2296853F}" presName="rootText" presStyleLbl="node2" presStyleIdx="3" presStyleCnt="4" custLinFactNeighborY="-3288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8D19BE9-3765-41D0-AAF2-6087F6E2D663}" type="pres">
      <dgm:prSet presAssocID="{855A08D3-E566-46BE-90FF-EA7F2296853F}" presName="rootConnector" presStyleLbl="node2" presStyleIdx="3" presStyleCnt="4"/>
      <dgm:spPr/>
      <dgm:t>
        <a:bodyPr/>
        <a:lstStyle/>
        <a:p>
          <a:endParaRPr lang="de-DE"/>
        </a:p>
      </dgm:t>
    </dgm:pt>
    <dgm:pt modelId="{173199EE-0ACA-439F-91B7-397929875EFF}" type="pres">
      <dgm:prSet presAssocID="{855A08D3-E566-46BE-90FF-EA7F2296853F}" presName="hierChild4" presStyleCnt="0"/>
      <dgm:spPr/>
    </dgm:pt>
    <dgm:pt modelId="{07793A71-C1C4-49DC-A9AD-2357922E3E4D}" type="pres">
      <dgm:prSet presAssocID="{855A08D3-E566-46BE-90FF-EA7F2296853F}" presName="hierChild5" presStyleCnt="0"/>
      <dgm:spPr/>
    </dgm:pt>
    <dgm:pt modelId="{088A57EE-E13D-4CB4-AAB8-1AE5952F575F}" type="pres">
      <dgm:prSet presAssocID="{7A2EE331-8455-4D51-A0E0-D3DC6FE1A0FE}" presName="hierChild3" presStyleCnt="0"/>
      <dgm:spPr/>
      <dgm:t>
        <a:bodyPr/>
        <a:lstStyle/>
        <a:p>
          <a:endParaRPr lang="de-DE"/>
        </a:p>
      </dgm:t>
    </dgm:pt>
  </dgm:ptLst>
  <dgm:cxnLst>
    <dgm:cxn modelId="{4F1B91A0-3194-4F09-A1BF-CF55A052E195}" type="presOf" srcId="{F8C3A986-1B46-4B53-AE36-CA71F5E2DC49}" destId="{ACD97EC4-1BAA-407C-8116-226654232ED5}" srcOrd="0" destOrd="0" presId="urn:microsoft.com/office/officeart/2005/8/layout/orgChart1"/>
    <dgm:cxn modelId="{2E45DB42-AE5D-4468-BCE3-2CEED1176994}" type="presOf" srcId="{855A08D3-E566-46BE-90FF-EA7F2296853F}" destId="{08D19BE9-3765-41D0-AAF2-6087F6E2D663}" srcOrd="1" destOrd="0" presId="urn:microsoft.com/office/officeart/2005/8/layout/orgChart1"/>
    <dgm:cxn modelId="{9758FFE1-C2C7-4FEA-BC14-644BCFE6A021}" srcId="{65890D86-B188-4131-9F20-C809B43BB917}" destId="{8612C953-7169-4F93-A816-8E7143119A0F}" srcOrd="1" destOrd="0" parTransId="{69B603CC-70A1-4CC5-9DC2-5403AD186B39}" sibTransId="{3C8EC44A-9A91-462E-8603-A65A4B1A2087}"/>
    <dgm:cxn modelId="{B36F4382-F6BE-481F-996B-0F0803CB6558}" type="presOf" srcId="{8612C953-7169-4F93-A816-8E7143119A0F}" destId="{7C119CCE-5C2F-4CD1-B728-4CA92D57CE89}" srcOrd="0" destOrd="0" presId="urn:microsoft.com/office/officeart/2005/8/layout/orgChart1"/>
    <dgm:cxn modelId="{1871E9C8-8E42-4B0C-8FBC-61F2EDEC67E1}" type="presOf" srcId="{1746B2CC-73D0-47D8-BFAB-0D7F27A5BF1F}" destId="{A4CE27F5-3F69-4F13-B7ED-C48E2FBDAAA2}" srcOrd="0" destOrd="0" presId="urn:microsoft.com/office/officeart/2005/8/layout/orgChart1"/>
    <dgm:cxn modelId="{698F9139-0AAC-46B1-A54E-9A51A7EFE300}" type="presOf" srcId="{65890D86-B188-4131-9F20-C809B43BB917}" destId="{0766C56E-FB2B-4395-A75E-424B35424C11}" srcOrd="1" destOrd="0" presId="urn:microsoft.com/office/officeart/2005/8/layout/orgChart1"/>
    <dgm:cxn modelId="{DA3B280D-9D84-494A-8DA2-1F389F8407A3}" srcId="{7A2EE331-8455-4D51-A0E0-D3DC6FE1A0FE}" destId="{65890D86-B188-4131-9F20-C809B43BB917}" srcOrd="2" destOrd="0" parTransId="{14459F95-F2E7-42FC-8CE9-C82244E7FF46}" sibTransId="{0628DEDB-4E5D-4ACB-A934-094BA5227095}"/>
    <dgm:cxn modelId="{1F347519-4C61-464C-AD72-48751BB0B122}" srcId="{7A2EE331-8455-4D51-A0E0-D3DC6FE1A0FE}" destId="{F8C3A986-1B46-4B53-AE36-CA71F5E2DC49}" srcOrd="0" destOrd="0" parTransId="{DCADE120-0B86-458E-A0AE-41C877DF1910}" sibTransId="{6CD43061-FE9C-4F12-8444-EAFE8C18227C}"/>
    <dgm:cxn modelId="{6FAB0105-2082-40A6-A870-A05E429C16A1}" type="presOf" srcId="{1746B2CC-73D0-47D8-BFAB-0D7F27A5BF1F}" destId="{718BEBD1-8FAB-4F17-B581-F53F5757CB9D}" srcOrd="1" destOrd="0" presId="urn:microsoft.com/office/officeart/2005/8/layout/orgChart1"/>
    <dgm:cxn modelId="{146EA5C2-047E-4C61-BB18-32C51F4F4EE5}" type="presOf" srcId="{DCADE120-0B86-458E-A0AE-41C877DF1910}" destId="{5A0E5E76-F768-42F1-822E-B57FF402F108}" srcOrd="0" destOrd="0" presId="urn:microsoft.com/office/officeart/2005/8/layout/orgChart1"/>
    <dgm:cxn modelId="{7DF239CF-EF3B-47E8-BB84-BD44EEAD3982}" type="presOf" srcId="{14459F95-F2E7-42FC-8CE9-C82244E7FF46}" destId="{A29288CE-EC6F-427D-B7E0-6622563D1AA9}" srcOrd="0" destOrd="0" presId="urn:microsoft.com/office/officeart/2005/8/layout/orgChart1"/>
    <dgm:cxn modelId="{48578A8A-1F43-4E9E-8A36-4D4EEAE603E4}" type="presOf" srcId="{8612C953-7169-4F93-A816-8E7143119A0F}" destId="{13603ECD-4C20-4014-9AD1-2089BA9A769F}" srcOrd="1" destOrd="0" presId="urn:microsoft.com/office/officeart/2005/8/layout/orgChart1"/>
    <dgm:cxn modelId="{BAA240D7-DBB7-49E2-A316-FBA2B2F50FC0}" type="presOf" srcId="{9F30C037-E142-4952-B13C-76FC5478DBFD}" destId="{C50AD91D-AA86-49A7-A2EB-65F305D74966}" srcOrd="0" destOrd="0" presId="urn:microsoft.com/office/officeart/2005/8/layout/orgChart1"/>
    <dgm:cxn modelId="{498ADD37-20C3-4667-A06F-7CD1A3525240}" type="presOf" srcId="{BE147204-6CC0-4CDB-8F7F-4FC5495AFF8E}" destId="{7F119F2B-6E5D-4903-BE22-27B5D005549D}" srcOrd="0" destOrd="0" presId="urn:microsoft.com/office/officeart/2005/8/layout/orgChart1"/>
    <dgm:cxn modelId="{4A6099F1-2766-4CE0-9115-A865FDF1CB15}" type="presOf" srcId="{DCFE8F26-C51C-4439-80CC-A62C10CE315E}" destId="{E3D8989F-73E8-4FDB-B924-E308E09AC225}" srcOrd="0" destOrd="0" presId="urn:microsoft.com/office/officeart/2005/8/layout/orgChart1"/>
    <dgm:cxn modelId="{5B0751C8-3074-4ADC-830C-647FA58CE415}" type="presOf" srcId="{58051954-BA8E-4A5C-A3E6-BA0B7A201A69}" destId="{73C2AD2F-0761-404D-A83C-E74CAC83CC02}" srcOrd="0" destOrd="0" presId="urn:microsoft.com/office/officeart/2005/8/layout/orgChart1"/>
    <dgm:cxn modelId="{4BFF41ED-2D82-4D2F-B4EB-BAC46281F8AF}" srcId="{65890D86-B188-4131-9F20-C809B43BB917}" destId="{BE147204-6CC0-4CDB-8F7F-4FC5495AFF8E}" srcOrd="0" destOrd="0" parTransId="{58051954-BA8E-4A5C-A3E6-BA0B7A201A69}" sibTransId="{42965AF8-F66D-4781-A35D-FB1138987A45}"/>
    <dgm:cxn modelId="{06846EB6-B629-4211-80F2-2DE253C945C0}" type="presOf" srcId="{65890D86-B188-4131-9F20-C809B43BB917}" destId="{2C624F7B-A011-4575-A64C-B21668F4351A}" srcOrd="0" destOrd="0" presId="urn:microsoft.com/office/officeart/2005/8/layout/orgChart1"/>
    <dgm:cxn modelId="{71471F29-8E79-4A3B-ADBF-77A5CE9CBA10}" type="presOf" srcId="{AA66F0E5-31B8-49DB-B85C-B3DC603BAF46}" destId="{82836273-EC66-401D-BBF3-F78DBC906797}" srcOrd="0" destOrd="0" presId="urn:microsoft.com/office/officeart/2005/8/layout/orgChart1"/>
    <dgm:cxn modelId="{432A537F-A72F-4DA5-9CE9-252CE7430AF0}" type="presOf" srcId="{BE147204-6CC0-4CDB-8F7F-4FC5495AFF8E}" destId="{44469A06-6868-425F-A4C0-29D36A0C2E89}" srcOrd="1" destOrd="0" presId="urn:microsoft.com/office/officeart/2005/8/layout/orgChart1"/>
    <dgm:cxn modelId="{9143B10A-19A8-4CB1-9B33-FA7F2FE2E898}" type="presOf" srcId="{69B603CC-70A1-4CC5-9DC2-5403AD186B39}" destId="{F24184B0-DE0D-4FDA-9B91-D4B8AAB2E21A}" srcOrd="0" destOrd="0" presId="urn:microsoft.com/office/officeart/2005/8/layout/orgChart1"/>
    <dgm:cxn modelId="{DE6A8914-4409-4B25-9E5C-65C1073521F1}" type="presOf" srcId="{064D3FE8-9ACA-4E7B-B31C-24A6C4C6B84F}" destId="{EBFDE0C9-3BF0-43CF-8834-594C569A0CD1}" srcOrd="0" destOrd="0" presId="urn:microsoft.com/office/officeart/2005/8/layout/orgChart1"/>
    <dgm:cxn modelId="{1DA6E8E5-EA61-4399-AB5D-4AF677027899}" srcId="{DCFE8F26-C51C-4439-80CC-A62C10CE315E}" destId="{7A2EE331-8455-4D51-A0E0-D3DC6FE1A0FE}" srcOrd="0" destOrd="0" parTransId="{2757CF71-6016-4FDC-B231-F4BA445DF49A}" sibTransId="{87F8DA93-FAAC-4CEA-9C77-E7EBFBB5DCBA}"/>
    <dgm:cxn modelId="{22A52220-1057-4F74-9937-DCF7EDC04830}" type="presOf" srcId="{7A2EE331-8455-4D51-A0E0-D3DC6FE1A0FE}" destId="{92A16698-D026-40B5-8343-0D93B1BC81D7}" srcOrd="0" destOrd="0" presId="urn:microsoft.com/office/officeart/2005/8/layout/orgChart1"/>
    <dgm:cxn modelId="{BB3E1610-11C6-4772-BE82-405631029C56}" type="presOf" srcId="{7A2EE331-8455-4D51-A0E0-D3DC6FE1A0FE}" destId="{9C0E53DF-A4B9-46A2-A758-B1E493E2C3F3}" srcOrd="1" destOrd="0" presId="urn:microsoft.com/office/officeart/2005/8/layout/orgChart1"/>
    <dgm:cxn modelId="{5ED9FAAA-8E6D-46EE-AA52-25F726B4FEB6}" type="presOf" srcId="{F8C3A986-1B46-4B53-AE36-CA71F5E2DC49}" destId="{195DA7B1-4CBE-4723-8FB0-E60D2D75EFEB}" srcOrd="1" destOrd="0" presId="urn:microsoft.com/office/officeart/2005/8/layout/orgChart1"/>
    <dgm:cxn modelId="{A85D0CC6-2C46-461D-AD94-B12B4CD075F6}" type="presOf" srcId="{F7C7810A-97F7-471D-A7D7-8C74CB9F2514}" destId="{0DB3A9C4-307A-404E-8CA8-CFD156CA1447}" srcOrd="0" destOrd="0" presId="urn:microsoft.com/office/officeart/2005/8/layout/orgChart1"/>
    <dgm:cxn modelId="{5CDB1311-E025-443B-9AAE-9255D6F68104}" type="presOf" srcId="{855A08D3-E566-46BE-90FF-EA7F2296853F}" destId="{2AF691B7-8C98-47FA-A018-EFD6890AFF7F}" srcOrd="0" destOrd="0" presId="urn:microsoft.com/office/officeart/2005/8/layout/orgChart1"/>
    <dgm:cxn modelId="{2C7A7613-AE8E-4136-9C6E-4079F63B74B8}" srcId="{65890D86-B188-4131-9F20-C809B43BB917}" destId="{9F30C037-E142-4952-B13C-76FC5478DBFD}" srcOrd="2" destOrd="0" parTransId="{F7C7810A-97F7-471D-A7D7-8C74CB9F2514}" sibTransId="{9C140262-9F78-49E9-B48A-0F8428FADE25}"/>
    <dgm:cxn modelId="{62D8D56B-9BD1-4099-9093-CC82750E3350}" srcId="{7A2EE331-8455-4D51-A0E0-D3DC6FE1A0FE}" destId="{855A08D3-E566-46BE-90FF-EA7F2296853F}" srcOrd="3" destOrd="0" parTransId="{AA66F0E5-31B8-49DB-B85C-B3DC603BAF46}" sibTransId="{A0D20FB9-CF75-46AB-9341-9EC76179C408}"/>
    <dgm:cxn modelId="{9382E882-C883-4715-A9C3-62895F7C0FB0}" type="presOf" srcId="{9F30C037-E142-4952-B13C-76FC5478DBFD}" destId="{D2A807DC-D7FA-413D-8BD5-107EBFAF7502}" srcOrd="1" destOrd="0" presId="urn:microsoft.com/office/officeart/2005/8/layout/orgChart1"/>
    <dgm:cxn modelId="{06149FFF-35EB-43AE-AA4C-6ADED54A6F85}" srcId="{7A2EE331-8455-4D51-A0E0-D3DC6FE1A0FE}" destId="{1746B2CC-73D0-47D8-BFAB-0D7F27A5BF1F}" srcOrd="1" destOrd="0" parTransId="{064D3FE8-9ACA-4E7B-B31C-24A6C4C6B84F}" sibTransId="{ED739F70-B4F2-4783-B50B-177CC70A1D19}"/>
    <dgm:cxn modelId="{E4D92560-3FC5-48AF-B367-72560002A994}" type="presParOf" srcId="{E3D8989F-73E8-4FDB-B924-E308E09AC225}" destId="{D1167CE3-5D4F-4884-9F4A-EEB8563B411D}" srcOrd="0" destOrd="0" presId="urn:microsoft.com/office/officeart/2005/8/layout/orgChart1"/>
    <dgm:cxn modelId="{08B28936-68BC-461B-8252-0B4268E1E7ED}" type="presParOf" srcId="{D1167CE3-5D4F-4884-9F4A-EEB8563B411D}" destId="{2CCDBF5C-0C2D-4E37-9666-AD91587503BD}" srcOrd="0" destOrd="0" presId="urn:microsoft.com/office/officeart/2005/8/layout/orgChart1"/>
    <dgm:cxn modelId="{1127AC45-75E0-4F08-9B17-2B9C173203A4}" type="presParOf" srcId="{2CCDBF5C-0C2D-4E37-9666-AD91587503BD}" destId="{92A16698-D026-40B5-8343-0D93B1BC81D7}" srcOrd="0" destOrd="0" presId="urn:microsoft.com/office/officeart/2005/8/layout/orgChart1"/>
    <dgm:cxn modelId="{58F1A755-B106-440C-8CE7-982FCB0A63FB}" type="presParOf" srcId="{2CCDBF5C-0C2D-4E37-9666-AD91587503BD}" destId="{9C0E53DF-A4B9-46A2-A758-B1E493E2C3F3}" srcOrd="1" destOrd="0" presId="urn:microsoft.com/office/officeart/2005/8/layout/orgChart1"/>
    <dgm:cxn modelId="{31A8EEBF-0CD2-4B7F-878D-4F146553B681}" type="presParOf" srcId="{D1167CE3-5D4F-4884-9F4A-EEB8563B411D}" destId="{BFCCB3E5-900D-450B-A023-CC17218CD8CC}" srcOrd="1" destOrd="0" presId="urn:microsoft.com/office/officeart/2005/8/layout/orgChart1"/>
    <dgm:cxn modelId="{49F39AFE-7B68-410C-BF89-9679C63B7155}" type="presParOf" srcId="{BFCCB3E5-900D-450B-A023-CC17218CD8CC}" destId="{5A0E5E76-F768-42F1-822E-B57FF402F108}" srcOrd="0" destOrd="0" presId="urn:microsoft.com/office/officeart/2005/8/layout/orgChart1"/>
    <dgm:cxn modelId="{28433D3E-4BEE-494B-AC46-7D8BB5DA91F3}" type="presParOf" srcId="{BFCCB3E5-900D-450B-A023-CC17218CD8CC}" destId="{B3ED728A-448D-4FE8-ACD2-E8E06574DD46}" srcOrd="1" destOrd="0" presId="urn:microsoft.com/office/officeart/2005/8/layout/orgChart1"/>
    <dgm:cxn modelId="{B25D03D7-5942-4A57-9E76-13527FBACAC0}" type="presParOf" srcId="{B3ED728A-448D-4FE8-ACD2-E8E06574DD46}" destId="{3D1103E0-BC71-46D1-9028-7CAABAB01474}" srcOrd="0" destOrd="0" presId="urn:microsoft.com/office/officeart/2005/8/layout/orgChart1"/>
    <dgm:cxn modelId="{8D9FFC22-DEC5-4D4B-BBEB-3B7ACBC7BB0C}" type="presParOf" srcId="{3D1103E0-BC71-46D1-9028-7CAABAB01474}" destId="{ACD97EC4-1BAA-407C-8116-226654232ED5}" srcOrd="0" destOrd="0" presId="urn:microsoft.com/office/officeart/2005/8/layout/orgChart1"/>
    <dgm:cxn modelId="{156F3563-88A7-4B65-B051-6935A14ACF0B}" type="presParOf" srcId="{3D1103E0-BC71-46D1-9028-7CAABAB01474}" destId="{195DA7B1-4CBE-4723-8FB0-E60D2D75EFEB}" srcOrd="1" destOrd="0" presId="urn:microsoft.com/office/officeart/2005/8/layout/orgChart1"/>
    <dgm:cxn modelId="{F3EADD34-FD63-44D8-BAB0-B3B4859CA966}" type="presParOf" srcId="{B3ED728A-448D-4FE8-ACD2-E8E06574DD46}" destId="{CEA2F71F-F059-4C6F-8099-337E9A25EC32}" srcOrd="1" destOrd="0" presId="urn:microsoft.com/office/officeart/2005/8/layout/orgChart1"/>
    <dgm:cxn modelId="{29BA7A87-2FBA-452D-82C7-5945108B62A7}" type="presParOf" srcId="{B3ED728A-448D-4FE8-ACD2-E8E06574DD46}" destId="{5FE2F229-99E2-4999-AF62-8C3F130B3FB1}" srcOrd="2" destOrd="0" presId="urn:microsoft.com/office/officeart/2005/8/layout/orgChart1"/>
    <dgm:cxn modelId="{A60A6E9A-9D45-4FD9-B718-33D46EFD65A6}" type="presParOf" srcId="{BFCCB3E5-900D-450B-A023-CC17218CD8CC}" destId="{EBFDE0C9-3BF0-43CF-8834-594C569A0CD1}" srcOrd="2" destOrd="0" presId="urn:microsoft.com/office/officeart/2005/8/layout/orgChart1"/>
    <dgm:cxn modelId="{2EE86E0E-6FB3-45ED-9166-A3FC23531516}" type="presParOf" srcId="{BFCCB3E5-900D-450B-A023-CC17218CD8CC}" destId="{37D3BDC6-3C2B-4326-A1F2-AF8FDEF38692}" srcOrd="3" destOrd="0" presId="urn:microsoft.com/office/officeart/2005/8/layout/orgChart1"/>
    <dgm:cxn modelId="{87B09696-BE4B-4950-AAD1-C3EAC2B3C054}" type="presParOf" srcId="{37D3BDC6-3C2B-4326-A1F2-AF8FDEF38692}" destId="{76CAF11D-490E-4463-BDB7-F84816749F9C}" srcOrd="0" destOrd="0" presId="urn:microsoft.com/office/officeart/2005/8/layout/orgChart1"/>
    <dgm:cxn modelId="{079F94E1-4842-4374-AEFD-BC8AFA661A8D}" type="presParOf" srcId="{76CAF11D-490E-4463-BDB7-F84816749F9C}" destId="{A4CE27F5-3F69-4F13-B7ED-C48E2FBDAAA2}" srcOrd="0" destOrd="0" presId="urn:microsoft.com/office/officeart/2005/8/layout/orgChart1"/>
    <dgm:cxn modelId="{E50DC720-FDF1-40BB-BFE3-2EBFBFBBE1F3}" type="presParOf" srcId="{76CAF11D-490E-4463-BDB7-F84816749F9C}" destId="{718BEBD1-8FAB-4F17-B581-F53F5757CB9D}" srcOrd="1" destOrd="0" presId="urn:microsoft.com/office/officeart/2005/8/layout/orgChart1"/>
    <dgm:cxn modelId="{44229EF8-C6C4-4B20-9586-C37992301AE2}" type="presParOf" srcId="{37D3BDC6-3C2B-4326-A1F2-AF8FDEF38692}" destId="{3E5A8CD0-A175-47A1-AD00-EE98BA595D81}" srcOrd="1" destOrd="0" presId="urn:microsoft.com/office/officeart/2005/8/layout/orgChart1"/>
    <dgm:cxn modelId="{02A4B563-5299-4AC9-8B27-F5EC3427B23E}" type="presParOf" srcId="{37D3BDC6-3C2B-4326-A1F2-AF8FDEF38692}" destId="{85E4A805-2A7B-4BAA-931F-733AB8D23C44}" srcOrd="2" destOrd="0" presId="urn:microsoft.com/office/officeart/2005/8/layout/orgChart1"/>
    <dgm:cxn modelId="{434614A8-EE45-48F6-A57D-1CD99B41642F}" type="presParOf" srcId="{BFCCB3E5-900D-450B-A023-CC17218CD8CC}" destId="{A29288CE-EC6F-427D-B7E0-6622563D1AA9}" srcOrd="4" destOrd="0" presId="urn:microsoft.com/office/officeart/2005/8/layout/orgChart1"/>
    <dgm:cxn modelId="{25C82787-0313-43CF-BFFC-69E2D0051849}" type="presParOf" srcId="{BFCCB3E5-900D-450B-A023-CC17218CD8CC}" destId="{EC3F14B5-EF5B-44F5-A71E-222B92CF1EEE}" srcOrd="5" destOrd="0" presId="urn:microsoft.com/office/officeart/2005/8/layout/orgChart1"/>
    <dgm:cxn modelId="{61CEA4ED-B230-4E33-B58D-AE9FDAFEDC82}" type="presParOf" srcId="{EC3F14B5-EF5B-44F5-A71E-222B92CF1EEE}" destId="{5F021708-38E0-4C63-A99E-BAD3074A78F5}" srcOrd="0" destOrd="0" presId="urn:microsoft.com/office/officeart/2005/8/layout/orgChart1"/>
    <dgm:cxn modelId="{E546C2EB-C5CE-4BA8-91C5-51D0E8B17D2B}" type="presParOf" srcId="{5F021708-38E0-4C63-A99E-BAD3074A78F5}" destId="{2C624F7B-A011-4575-A64C-B21668F4351A}" srcOrd="0" destOrd="0" presId="urn:microsoft.com/office/officeart/2005/8/layout/orgChart1"/>
    <dgm:cxn modelId="{E2DD6C35-126E-4D6F-8F1B-BD0059DB5141}" type="presParOf" srcId="{5F021708-38E0-4C63-A99E-BAD3074A78F5}" destId="{0766C56E-FB2B-4395-A75E-424B35424C11}" srcOrd="1" destOrd="0" presId="urn:microsoft.com/office/officeart/2005/8/layout/orgChart1"/>
    <dgm:cxn modelId="{91D26D21-3536-4884-8C3C-233ACD1D011E}" type="presParOf" srcId="{EC3F14B5-EF5B-44F5-A71E-222B92CF1EEE}" destId="{8F6ECFA0-A37E-4F01-B69F-4272C8212985}" srcOrd="1" destOrd="0" presId="urn:microsoft.com/office/officeart/2005/8/layout/orgChart1"/>
    <dgm:cxn modelId="{C7B8A234-319D-46C0-B3EC-383E0EF96B78}" type="presParOf" srcId="{8F6ECFA0-A37E-4F01-B69F-4272C8212985}" destId="{73C2AD2F-0761-404D-A83C-E74CAC83CC02}" srcOrd="0" destOrd="0" presId="urn:microsoft.com/office/officeart/2005/8/layout/orgChart1"/>
    <dgm:cxn modelId="{55FFA046-58E6-45BA-B7C1-CFF5ED311981}" type="presParOf" srcId="{8F6ECFA0-A37E-4F01-B69F-4272C8212985}" destId="{F895FF5C-7C97-485D-9FDB-4559878FA9B5}" srcOrd="1" destOrd="0" presId="urn:microsoft.com/office/officeart/2005/8/layout/orgChart1"/>
    <dgm:cxn modelId="{C130DCC0-6B13-4E76-A521-EC3A39267836}" type="presParOf" srcId="{F895FF5C-7C97-485D-9FDB-4559878FA9B5}" destId="{5D490A56-238A-4A82-B3A9-CAF5B11010CB}" srcOrd="0" destOrd="0" presId="urn:microsoft.com/office/officeart/2005/8/layout/orgChart1"/>
    <dgm:cxn modelId="{CDD09AD6-7496-4640-ADDC-D4D5CE807261}" type="presParOf" srcId="{5D490A56-238A-4A82-B3A9-CAF5B11010CB}" destId="{7F119F2B-6E5D-4903-BE22-27B5D005549D}" srcOrd="0" destOrd="0" presId="urn:microsoft.com/office/officeart/2005/8/layout/orgChart1"/>
    <dgm:cxn modelId="{D1ED8339-7F5C-49F8-870F-23A2873BDA73}" type="presParOf" srcId="{5D490A56-238A-4A82-B3A9-CAF5B11010CB}" destId="{44469A06-6868-425F-A4C0-29D36A0C2E89}" srcOrd="1" destOrd="0" presId="urn:microsoft.com/office/officeart/2005/8/layout/orgChart1"/>
    <dgm:cxn modelId="{9644DF5E-3F72-41A4-A830-4E53099D7BF0}" type="presParOf" srcId="{F895FF5C-7C97-485D-9FDB-4559878FA9B5}" destId="{3B22E137-2B6F-40F5-8EB1-5666D2E56343}" srcOrd="1" destOrd="0" presId="urn:microsoft.com/office/officeart/2005/8/layout/orgChart1"/>
    <dgm:cxn modelId="{0A46D2EB-F6E3-4B38-8A71-31B79812DFAD}" type="presParOf" srcId="{F895FF5C-7C97-485D-9FDB-4559878FA9B5}" destId="{BE5FD0B3-7E01-497C-81D7-B3CBA38056E8}" srcOrd="2" destOrd="0" presId="urn:microsoft.com/office/officeart/2005/8/layout/orgChart1"/>
    <dgm:cxn modelId="{0E83813B-E886-485F-AE01-66A5569A914D}" type="presParOf" srcId="{8F6ECFA0-A37E-4F01-B69F-4272C8212985}" destId="{F24184B0-DE0D-4FDA-9B91-D4B8AAB2E21A}" srcOrd="2" destOrd="0" presId="urn:microsoft.com/office/officeart/2005/8/layout/orgChart1"/>
    <dgm:cxn modelId="{B0B4CFC0-7C21-418E-9F77-D13EE8EC2D24}" type="presParOf" srcId="{8F6ECFA0-A37E-4F01-B69F-4272C8212985}" destId="{4572443D-DDA0-497C-AE62-414FB7FC70E1}" srcOrd="3" destOrd="0" presId="urn:microsoft.com/office/officeart/2005/8/layout/orgChart1"/>
    <dgm:cxn modelId="{0ED9F775-D80C-4763-8B13-DF3C9B4DA8CA}" type="presParOf" srcId="{4572443D-DDA0-497C-AE62-414FB7FC70E1}" destId="{FE647C34-0343-473A-9A97-34E9A96DA294}" srcOrd="0" destOrd="0" presId="urn:microsoft.com/office/officeart/2005/8/layout/orgChart1"/>
    <dgm:cxn modelId="{D435AA7A-2C70-4645-BFD1-1E0F907CFF40}" type="presParOf" srcId="{FE647C34-0343-473A-9A97-34E9A96DA294}" destId="{7C119CCE-5C2F-4CD1-B728-4CA92D57CE89}" srcOrd="0" destOrd="0" presId="urn:microsoft.com/office/officeart/2005/8/layout/orgChart1"/>
    <dgm:cxn modelId="{C016D1A8-F3CC-4EF9-A643-A02691020B9A}" type="presParOf" srcId="{FE647C34-0343-473A-9A97-34E9A96DA294}" destId="{13603ECD-4C20-4014-9AD1-2089BA9A769F}" srcOrd="1" destOrd="0" presId="urn:microsoft.com/office/officeart/2005/8/layout/orgChart1"/>
    <dgm:cxn modelId="{F54A23E5-BB7C-4C7F-8278-028CCAE1EDA0}" type="presParOf" srcId="{4572443D-DDA0-497C-AE62-414FB7FC70E1}" destId="{834BC8F0-A4FF-4163-B3EE-D4B8877947C7}" srcOrd="1" destOrd="0" presId="urn:microsoft.com/office/officeart/2005/8/layout/orgChart1"/>
    <dgm:cxn modelId="{981354B6-AD0D-43CD-BA62-D48694E8D760}" type="presParOf" srcId="{4572443D-DDA0-497C-AE62-414FB7FC70E1}" destId="{C6BF374A-40F2-4BDE-AE4D-E3203983AFB7}" srcOrd="2" destOrd="0" presId="urn:microsoft.com/office/officeart/2005/8/layout/orgChart1"/>
    <dgm:cxn modelId="{521156E5-5A16-4511-93E7-F5FA67748A7E}" type="presParOf" srcId="{8F6ECFA0-A37E-4F01-B69F-4272C8212985}" destId="{0DB3A9C4-307A-404E-8CA8-CFD156CA1447}" srcOrd="4" destOrd="0" presId="urn:microsoft.com/office/officeart/2005/8/layout/orgChart1"/>
    <dgm:cxn modelId="{B1BE587F-4AC7-4E02-94AD-B172FF178E14}" type="presParOf" srcId="{8F6ECFA0-A37E-4F01-B69F-4272C8212985}" destId="{1A104F71-6FB7-4280-8B0B-9546B7100F6A}" srcOrd="5" destOrd="0" presId="urn:microsoft.com/office/officeart/2005/8/layout/orgChart1"/>
    <dgm:cxn modelId="{525A8FCD-8A5F-4873-8174-60B77B57CE99}" type="presParOf" srcId="{1A104F71-6FB7-4280-8B0B-9546B7100F6A}" destId="{7E796B90-4464-4ACE-818D-15F8B131B8ED}" srcOrd="0" destOrd="0" presId="urn:microsoft.com/office/officeart/2005/8/layout/orgChart1"/>
    <dgm:cxn modelId="{DD35AD9A-B0A1-426D-9488-7CD030ED163B}" type="presParOf" srcId="{7E796B90-4464-4ACE-818D-15F8B131B8ED}" destId="{C50AD91D-AA86-49A7-A2EB-65F305D74966}" srcOrd="0" destOrd="0" presId="urn:microsoft.com/office/officeart/2005/8/layout/orgChart1"/>
    <dgm:cxn modelId="{FB5505E8-74B6-467D-B9AA-0AE6B3BA227E}" type="presParOf" srcId="{7E796B90-4464-4ACE-818D-15F8B131B8ED}" destId="{D2A807DC-D7FA-413D-8BD5-107EBFAF7502}" srcOrd="1" destOrd="0" presId="urn:microsoft.com/office/officeart/2005/8/layout/orgChart1"/>
    <dgm:cxn modelId="{34238F64-A870-4BA7-9FB1-898D3B9BBF90}" type="presParOf" srcId="{1A104F71-6FB7-4280-8B0B-9546B7100F6A}" destId="{6010F931-8160-4609-8F6F-562107AE5103}" srcOrd="1" destOrd="0" presId="urn:microsoft.com/office/officeart/2005/8/layout/orgChart1"/>
    <dgm:cxn modelId="{676A14E8-6773-4DC9-9B01-C6992ECCE95E}" type="presParOf" srcId="{1A104F71-6FB7-4280-8B0B-9546B7100F6A}" destId="{980A5CCA-CEF1-4F3C-9467-1AD9730107DD}" srcOrd="2" destOrd="0" presId="urn:microsoft.com/office/officeart/2005/8/layout/orgChart1"/>
    <dgm:cxn modelId="{B28D3572-4196-42D4-A120-05DAF17D7353}" type="presParOf" srcId="{EC3F14B5-EF5B-44F5-A71E-222B92CF1EEE}" destId="{A32E930C-B7B9-4845-A894-6429957445CC}" srcOrd="2" destOrd="0" presId="urn:microsoft.com/office/officeart/2005/8/layout/orgChart1"/>
    <dgm:cxn modelId="{9A48A1D1-6624-4926-B093-AC8355F9FB78}" type="presParOf" srcId="{BFCCB3E5-900D-450B-A023-CC17218CD8CC}" destId="{82836273-EC66-401D-BBF3-F78DBC906797}" srcOrd="6" destOrd="0" presId="urn:microsoft.com/office/officeart/2005/8/layout/orgChart1"/>
    <dgm:cxn modelId="{EA8907A7-035D-4A62-A635-9F2391D0F01A}" type="presParOf" srcId="{BFCCB3E5-900D-450B-A023-CC17218CD8CC}" destId="{E25B39C9-E8DD-4050-A62F-131ADE771A41}" srcOrd="7" destOrd="0" presId="urn:microsoft.com/office/officeart/2005/8/layout/orgChart1"/>
    <dgm:cxn modelId="{25E7F1A0-4887-4091-8DF2-595982FC446E}" type="presParOf" srcId="{E25B39C9-E8DD-4050-A62F-131ADE771A41}" destId="{9EC304AE-9D90-45BF-8B5B-DD00567A9B37}" srcOrd="0" destOrd="0" presId="urn:microsoft.com/office/officeart/2005/8/layout/orgChart1"/>
    <dgm:cxn modelId="{E19D03F1-AF02-4A5E-BA25-D5C0892CDB56}" type="presParOf" srcId="{9EC304AE-9D90-45BF-8B5B-DD00567A9B37}" destId="{2AF691B7-8C98-47FA-A018-EFD6890AFF7F}" srcOrd="0" destOrd="0" presId="urn:microsoft.com/office/officeart/2005/8/layout/orgChart1"/>
    <dgm:cxn modelId="{FA17878F-6B65-4999-8DBE-616AABD53FA3}" type="presParOf" srcId="{9EC304AE-9D90-45BF-8B5B-DD00567A9B37}" destId="{08D19BE9-3765-41D0-AAF2-6087F6E2D663}" srcOrd="1" destOrd="0" presId="urn:microsoft.com/office/officeart/2005/8/layout/orgChart1"/>
    <dgm:cxn modelId="{5EA49702-6AAC-4F06-81B5-4B833B93BFB8}" type="presParOf" srcId="{E25B39C9-E8DD-4050-A62F-131ADE771A41}" destId="{173199EE-0ACA-439F-91B7-397929875EFF}" srcOrd="1" destOrd="0" presId="urn:microsoft.com/office/officeart/2005/8/layout/orgChart1"/>
    <dgm:cxn modelId="{C9234D14-4209-4AD1-8DE8-5AD14BF51984}" type="presParOf" srcId="{E25B39C9-E8DD-4050-A62F-131ADE771A41}" destId="{07793A71-C1C4-49DC-A9AD-2357922E3E4D}" srcOrd="2" destOrd="0" presId="urn:microsoft.com/office/officeart/2005/8/layout/orgChart1"/>
    <dgm:cxn modelId="{3C4ADDDD-E066-4981-AFC3-4ECB7B0BBE34}" type="presParOf" srcId="{D1167CE3-5D4F-4884-9F4A-EEB8563B411D}" destId="{088A57EE-E13D-4CB4-AAB8-1AE5952F575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FE8F26-C51C-4439-80CC-A62C10CE315E}" type="doc">
      <dgm:prSet loTypeId="urn:microsoft.com/office/officeart/2005/8/layout/orgChart1" loCatId="hierarchy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7A2EE331-8455-4D51-A0E0-D3DC6FE1A0FE}">
      <dgm:prSet phldrT="[Text]" custT="1"/>
      <dgm:spPr/>
      <dgm:t>
        <a:bodyPr/>
        <a:lstStyle/>
        <a:p>
          <a:r>
            <a:rPr lang="de-DE" sz="2400" b="1" dirty="0" smtClean="0"/>
            <a:t>Movie</a:t>
          </a:r>
          <a:endParaRPr lang="de-DE" sz="2400" b="1" dirty="0"/>
        </a:p>
      </dgm:t>
    </dgm:pt>
    <dgm:pt modelId="{2757CF71-6016-4FDC-B231-F4BA445DF49A}" type="parTrans" cxnId="{1DA6E8E5-EA61-4399-AB5D-4AF677027899}">
      <dgm:prSet/>
      <dgm:spPr/>
      <dgm:t>
        <a:bodyPr/>
        <a:lstStyle/>
        <a:p>
          <a:endParaRPr lang="de-DE"/>
        </a:p>
      </dgm:t>
    </dgm:pt>
    <dgm:pt modelId="{87F8DA93-FAAC-4CEA-9C77-E7EBFBB5DCBA}" type="sibTrans" cxnId="{1DA6E8E5-EA61-4399-AB5D-4AF677027899}">
      <dgm:prSet/>
      <dgm:spPr/>
      <dgm:t>
        <a:bodyPr/>
        <a:lstStyle/>
        <a:p>
          <a:endParaRPr lang="de-DE"/>
        </a:p>
      </dgm:t>
    </dgm:pt>
    <dgm:pt modelId="{93916725-6F30-4428-8CDE-941F39417535}">
      <dgm:prSet/>
      <dgm:spPr/>
      <dgm:t>
        <a:bodyPr/>
        <a:lstStyle/>
        <a:p>
          <a:r>
            <a:rPr lang="de-DE" b="1" dirty="0" err="1" smtClean="0"/>
            <a:t>Auditory</a:t>
          </a:r>
          <a:r>
            <a:rPr lang="de-DE" b="1" dirty="0" smtClean="0"/>
            <a:t> Channel</a:t>
          </a:r>
        </a:p>
      </dgm:t>
    </dgm:pt>
    <dgm:pt modelId="{737C9AEF-C23A-40A8-989E-9C9A37CDBF5D}" type="parTrans" cxnId="{2D214DF8-45EC-46E8-B57B-8A23FB5D09BB}">
      <dgm:prSet/>
      <dgm:spPr/>
      <dgm:t>
        <a:bodyPr/>
        <a:lstStyle/>
        <a:p>
          <a:endParaRPr lang="de-DE"/>
        </a:p>
      </dgm:t>
    </dgm:pt>
    <dgm:pt modelId="{A4A07269-D075-4D84-8F88-BFB1F1CB6678}" type="sibTrans" cxnId="{2D214DF8-45EC-46E8-B57B-8A23FB5D09BB}">
      <dgm:prSet/>
      <dgm:spPr/>
      <dgm:t>
        <a:bodyPr/>
        <a:lstStyle/>
        <a:p>
          <a:endParaRPr lang="de-DE"/>
        </a:p>
      </dgm:t>
    </dgm:pt>
    <dgm:pt modelId="{D2E8A6AA-C083-42EB-B7B9-5296716F197D}">
      <dgm:prSet/>
      <dgm:spPr/>
      <dgm:t>
        <a:bodyPr/>
        <a:lstStyle/>
        <a:p>
          <a:r>
            <a:rPr lang="de-DE" b="1" dirty="0" smtClean="0"/>
            <a:t>Visual</a:t>
          </a:r>
          <a:br>
            <a:rPr lang="de-DE" b="1" dirty="0" smtClean="0"/>
          </a:br>
          <a:r>
            <a:rPr lang="de-DE" b="1" dirty="0" smtClean="0"/>
            <a:t>Channel</a:t>
          </a:r>
          <a:endParaRPr lang="de-DE" b="1" dirty="0"/>
        </a:p>
      </dgm:t>
    </dgm:pt>
    <dgm:pt modelId="{CDE8EF35-DA48-4486-B93D-D5597C0F0BF9}" type="parTrans" cxnId="{9550371C-81EA-407C-BEDA-8DD4633651AD}">
      <dgm:prSet/>
      <dgm:spPr/>
      <dgm:t>
        <a:bodyPr/>
        <a:lstStyle/>
        <a:p>
          <a:endParaRPr lang="de-DE"/>
        </a:p>
      </dgm:t>
    </dgm:pt>
    <dgm:pt modelId="{CDF958F9-31B4-4C48-8AAE-5FC360293A5B}" type="sibTrans" cxnId="{9550371C-81EA-407C-BEDA-8DD4633651AD}">
      <dgm:prSet/>
      <dgm:spPr/>
      <dgm:t>
        <a:bodyPr/>
        <a:lstStyle/>
        <a:p>
          <a:endParaRPr lang="de-DE"/>
        </a:p>
      </dgm:t>
    </dgm:pt>
    <dgm:pt modelId="{4E7BAD3A-233E-4D76-B193-54D3FCE6020D}">
      <dgm:prSet/>
      <dgm:spPr/>
      <dgm:t>
        <a:bodyPr/>
        <a:lstStyle/>
        <a:p>
          <a:r>
            <a:rPr lang="de-DE" dirty="0" smtClean="0"/>
            <a:t>Sound</a:t>
          </a:r>
          <a:endParaRPr lang="de-DE" dirty="0"/>
        </a:p>
      </dgm:t>
    </dgm:pt>
    <dgm:pt modelId="{5D123B19-4CB9-48B7-99E6-49AD5B841DB4}" type="parTrans" cxnId="{19FB14A3-E58F-4595-B7E8-7CE270D33CCC}">
      <dgm:prSet/>
      <dgm:spPr/>
      <dgm:t>
        <a:bodyPr/>
        <a:lstStyle/>
        <a:p>
          <a:endParaRPr lang="de-DE"/>
        </a:p>
      </dgm:t>
    </dgm:pt>
    <dgm:pt modelId="{AE9C9281-49C6-42F1-8C08-7956E23F379E}" type="sibTrans" cxnId="{19FB14A3-E58F-4595-B7E8-7CE270D33CCC}">
      <dgm:prSet/>
      <dgm:spPr/>
      <dgm:t>
        <a:bodyPr/>
        <a:lstStyle/>
        <a:p>
          <a:endParaRPr lang="de-DE"/>
        </a:p>
      </dgm:t>
    </dgm:pt>
    <dgm:pt modelId="{321B87FC-FAE9-4367-BA6F-BF123FAE5B66}">
      <dgm:prSet/>
      <dgm:spPr/>
      <dgm:t>
        <a:bodyPr/>
        <a:lstStyle/>
        <a:p>
          <a:r>
            <a:rPr lang="de-DE" dirty="0" smtClean="0"/>
            <a:t>Images</a:t>
          </a:r>
          <a:endParaRPr lang="de-DE" dirty="0"/>
        </a:p>
      </dgm:t>
    </dgm:pt>
    <dgm:pt modelId="{DA938524-E84F-4A05-8DF1-6957B3CD92B3}" type="parTrans" cxnId="{0479DB0C-D25E-48C7-B257-E68E56F5F598}">
      <dgm:prSet/>
      <dgm:spPr/>
      <dgm:t>
        <a:bodyPr/>
        <a:lstStyle/>
        <a:p>
          <a:endParaRPr lang="de-DE"/>
        </a:p>
      </dgm:t>
    </dgm:pt>
    <dgm:pt modelId="{B7CD0AE6-F5AC-4577-8382-AAC5650C068B}" type="sibTrans" cxnId="{0479DB0C-D25E-48C7-B257-E68E56F5F598}">
      <dgm:prSet/>
      <dgm:spPr/>
      <dgm:t>
        <a:bodyPr/>
        <a:lstStyle/>
        <a:p>
          <a:endParaRPr lang="de-DE"/>
        </a:p>
      </dgm:t>
    </dgm:pt>
    <dgm:pt modelId="{E3D8989F-73E8-4FDB-B924-E308E09AC225}" type="pres">
      <dgm:prSet presAssocID="{DCFE8F26-C51C-4439-80CC-A62C10CE31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1167CE3-5D4F-4884-9F4A-EEB8563B411D}" type="pres">
      <dgm:prSet presAssocID="{7A2EE331-8455-4D51-A0E0-D3DC6FE1A0FE}" presName="hierRoot1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CDBF5C-0C2D-4E37-9666-AD91587503BD}" type="pres">
      <dgm:prSet presAssocID="{7A2EE331-8455-4D51-A0E0-D3DC6FE1A0FE}" presName="rootComposite1" presStyleCnt="0"/>
      <dgm:spPr/>
      <dgm:t>
        <a:bodyPr/>
        <a:lstStyle/>
        <a:p>
          <a:endParaRPr lang="de-DE"/>
        </a:p>
      </dgm:t>
    </dgm:pt>
    <dgm:pt modelId="{92A16698-D026-40B5-8343-0D93B1BC81D7}" type="pres">
      <dgm:prSet presAssocID="{7A2EE331-8455-4D51-A0E0-D3DC6FE1A0FE}" presName="rootText1" presStyleLbl="node0" presStyleIdx="0" presStyleCnt="1" custScaleX="128595" custScaleY="71687" custLinFactNeighborX="-4502" custLinFactNeighborY="-201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0E53DF-A4B9-46A2-A758-B1E493E2C3F3}" type="pres">
      <dgm:prSet presAssocID="{7A2EE331-8455-4D51-A0E0-D3DC6FE1A0FE}" presName="rootConnector1" presStyleLbl="node1" presStyleIdx="0" presStyleCnt="0"/>
      <dgm:spPr/>
      <dgm:t>
        <a:bodyPr/>
        <a:lstStyle/>
        <a:p>
          <a:endParaRPr lang="de-DE"/>
        </a:p>
      </dgm:t>
    </dgm:pt>
    <dgm:pt modelId="{BFCCB3E5-900D-450B-A023-CC17218CD8CC}" type="pres">
      <dgm:prSet presAssocID="{7A2EE331-8455-4D51-A0E0-D3DC6FE1A0FE}" presName="hierChild2" presStyleCnt="0"/>
      <dgm:spPr/>
      <dgm:t>
        <a:bodyPr/>
        <a:lstStyle/>
        <a:p>
          <a:endParaRPr lang="de-DE"/>
        </a:p>
      </dgm:t>
    </dgm:pt>
    <dgm:pt modelId="{A7E8E2DC-4D8D-45DF-BD7F-8A8E4DA4E57A}" type="pres">
      <dgm:prSet presAssocID="{737C9AEF-C23A-40A8-989E-9C9A37CDBF5D}" presName="Name35" presStyleLbl="parChTrans1D2" presStyleIdx="0" presStyleCnt="2"/>
      <dgm:spPr/>
      <dgm:t>
        <a:bodyPr/>
        <a:lstStyle/>
        <a:p>
          <a:endParaRPr lang="de-DE"/>
        </a:p>
      </dgm:t>
    </dgm:pt>
    <dgm:pt modelId="{6AC628CC-535D-4378-B68D-8782509B1B77}" type="pres">
      <dgm:prSet presAssocID="{93916725-6F30-4428-8CDE-941F39417535}" presName="hierRoot2" presStyleCnt="0">
        <dgm:presLayoutVars>
          <dgm:hierBranch/>
        </dgm:presLayoutVars>
      </dgm:prSet>
      <dgm:spPr/>
    </dgm:pt>
    <dgm:pt modelId="{D5A6838A-9856-4E72-A290-86E3386BA33F}" type="pres">
      <dgm:prSet presAssocID="{93916725-6F30-4428-8CDE-941F39417535}" presName="rootComposite" presStyleCnt="0"/>
      <dgm:spPr/>
    </dgm:pt>
    <dgm:pt modelId="{A08FFC39-A7E1-48DE-B41D-E577BAF32C93}" type="pres">
      <dgm:prSet presAssocID="{93916725-6F30-4428-8CDE-941F3941753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FD78A5B-8158-4AFC-8D3A-7805EF07203D}" type="pres">
      <dgm:prSet presAssocID="{93916725-6F30-4428-8CDE-941F39417535}" presName="rootConnector" presStyleLbl="node2" presStyleIdx="0" presStyleCnt="2"/>
      <dgm:spPr/>
      <dgm:t>
        <a:bodyPr/>
        <a:lstStyle/>
        <a:p>
          <a:endParaRPr lang="de-DE"/>
        </a:p>
      </dgm:t>
    </dgm:pt>
    <dgm:pt modelId="{55508DF2-4E04-41C4-9A88-E15D051C0628}" type="pres">
      <dgm:prSet presAssocID="{93916725-6F30-4428-8CDE-941F39417535}" presName="hierChild4" presStyleCnt="0"/>
      <dgm:spPr/>
    </dgm:pt>
    <dgm:pt modelId="{77F1FB3E-863F-4ABF-AF66-CA125F6D9FC7}" type="pres">
      <dgm:prSet presAssocID="{5D123B19-4CB9-48B7-99E6-49AD5B841DB4}" presName="Name35" presStyleLbl="parChTrans1D3" presStyleIdx="0" presStyleCnt="2"/>
      <dgm:spPr/>
      <dgm:t>
        <a:bodyPr/>
        <a:lstStyle/>
        <a:p>
          <a:endParaRPr lang="de-DE"/>
        </a:p>
      </dgm:t>
    </dgm:pt>
    <dgm:pt modelId="{FFD04787-386E-4129-BBC6-327827B12D31}" type="pres">
      <dgm:prSet presAssocID="{4E7BAD3A-233E-4D76-B193-54D3FCE6020D}" presName="hierRoot2" presStyleCnt="0">
        <dgm:presLayoutVars>
          <dgm:hierBranch/>
        </dgm:presLayoutVars>
      </dgm:prSet>
      <dgm:spPr/>
    </dgm:pt>
    <dgm:pt modelId="{19145F76-2A07-4250-BEBD-ECDC0274A4BD}" type="pres">
      <dgm:prSet presAssocID="{4E7BAD3A-233E-4D76-B193-54D3FCE6020D}" presName="rootComposite" presStyleCnt="0"/>
      <dgm:spPr/>
    </dgm:pt>
    <dgm:pt modelId="{26145D1E-5C71-49C6-AE68-F1E865D62B8A}" type="pres">
      <dgm:prSet presAssocID="{4E7BAD3A-233E-4D76-B193-54D3FCE6020D}" presName="rootText" presStyleLbl="node3" presStyleIdx="0" presStyleCnt="2" custScaleX="78305" custScaleY="33511" custLinFactNeighborX="2012" custLinFactNeighborY="-2670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16B0230-F77A-40F9-801A-8D0CE50C74AF}" type="pres">
      <dgm:prSet presAssocID="{4E7BAD3A-233E-4D76-B193-54D3FCE6020D}" presName="rootConnector" presStyleLbl="node3" presStyleIdx="0" presStyleCnt="2"/>
      <dgm:spPr/>
      <dgm:t>
        <a:bodyPr/>
        <a:lstStyle/>
        <a:p>
          <a:endParaRPr lang="de-DE"/>
        </a:p>
      </dgm:t>
    </dgm:pt>
    <dgm:pt modelId="{92B330DF-DEFB-4C94-BD71-0E0536205A4B}" type="pres">
      <dgm:prSet presAssocID="{4E7BAD3A-233E-4D76-B193-54D3FCE6020D}" presName="hierChild4" presStyleCnt="0"/>
      <dgm:spPr/>
    </dgm:pt>
    <dgm:pt modelId="{5AE65E4E-A0EA-4737-8087-D8C21966C68B}" type="pres">
      <dgm:prSet presAssocID="{4E7BAD3A-233E-4D76-B193-54D3FCE6020D}" presName="hierChild5" presStyleCnt="0"/>
      <dgm:spPr/>
    </dgm:pt>
    <dgm:pt modelId="{EA52DEA8-8141-49FF-8B4C-08A061DBDEA0}" type="pres">
      <dgm:prSet presAssocID="{93916725-6F30-4428-8CDE-941F39417535}" presName="hierChild5" presStyleCnt="0"/>
      <dgm:spPr/>
    </dgm:pt>
    <dgm:pt modelId="{B2148D7A-CA15-46A0-B790-FF66CA26C069}" type="pres">
      <dgm:prSet presAssocID="{CDE8EF35-DA48-4486-B93D-D5597C0F0BF9}" presName="Name35" presStyleLbl="parChTrans1D2" presStyleIdx="1" presStyleCnt="2"/>
      <dgm:spPr/>
      <dgm:t>
        <a:bodyPr/>
        <a:lstStyle/>
        <a:p>
          <a:endParaRPr lang="de-DE"/>
        </a:p>
      </dgm:t>
    </dgm:pt>
    <dgm:pt modelId="{B310A7BB-0CC2-40C0-9FDB-F7E3879486A9}" type="pres">
      <dgm:prSet presAssocID="{D2E8A6AA-C083-42EB-B7B9-5296716F197D}" presName="hierRoot2" presStyleCnt="0">
        <dgm:presLayoutVars>
          <dgm:hierBranch/>
        </dgm:presLayoutVars>
      </dgm:prSet>
      <dgm:spPr/>
    </dgm:pt>
    <dgm:pt modelId="{2F04F239-1126-48B3-80D6-E985C081B53D}" type="pres">
      <dgm:prSet presAssocID="{D2E8A6AA-C083-42EB-B7B9-5296716F197D}" presName="rootComposite" presStyleCnt="0"/>
      <dgm:spPr/>
    </dgm:pt>
    <dgm:pt modelId="{43CA487F-B93F-42FE-8564-26BAF45EFCEE}" type="pres">
      <dgm:prSet presAssocID="{D2E8A6AA-C083-42EB-B7B9-5296716F197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F815332-3123-4E48-B8BD-0F0F4153A674}" type="pres">
      <dgm:prSet presAssocID="{D2E8A6AA-C083-42EB-B7B9-5296716F197D}" presName="rootConnector" presStyleLbl="node2" presStyleIdx="1" presStyleCnt="2"/>
      <dgm:spPr/>
      <dgm:t>
        <a:bodyPr/>
        <a:lstStyle/>
        <a:p>
          <a:endParaRPr lang="de-DE"/>
        </a:p>
      </dgm:t>
    </dgm:pt>
    <dgm:pt modelId="{CC3660DB-7D38-4FE4-B948-B4DBE3DC9996}" type="pres">
      <dgm:prSet presAssocID="{D2E8A6AA-C083-42EB-B7B9-5296716F197D}" presName="hierChild4" presStyleCnt="0"/>
      <dgm:spPr/>
    </dgm:pt>
    <dgm:pt modelId="{68938CCD-3F3E-4C50-A93E-9E8C88FA5494}" type="pres">
      <dgm:prSet presAssocID="{DA938524-E84F-4A05-8DF1-6957B3CD92B3}" presName="Name35" presStyleLbl="parChTrans1D3" presStyleIdx="1" presStyleCnt="2"/>
      <dgm:spPr/>
      <dgm:t>
        <a:bodyPr/>
        <a:lstStyle/>
        <a:p>
          <a:endParaRPr lang="de-DE"/>
        </a:p>
      </dgm:t>
    </dgm:pt>
    <dgm:pt modelId="{886E8329-31B5-4077-9C7F-20399A72728E}" type="pres">
      <dgm:prSet presAssocID="{321B87FC-FAE9-4367-BA6F-BF123FAE5B66}" presName="hierRoot2" presStyleCnt="0">
        <dgm:presLayoutVars>
          <dgm:hierBranch val="init"/>
        </dgm:presLayoutVars>
      </dgm:prSet>
      <dgm:spPr/>
    </dgm:pt>
    <dgm:pt modelId="{88A30E26-DCC4-4CFD-B4A3-E33C68C02661}" type="pres">
      <dgm:prSet presAssocID="{321B87FC-FAE9-4367-BA6F-BF123FAE5B66}" presName="rootComposite" presStyleCnt="0"/>
      <dgm:spPr/>
    </dgm:pt>
    <dgm:pt modelId="{0EFFB1AD-597F-4CCF-A1AB-DDEDAC59E477}" type="pres">
      <dgm:prSet presAssocID="{321B87FC-FAE9-4367-BA6F-BF123FAE5B66}" presName="rootText" presStyleLbl="node3" presStyleIdx="1" presStyleCnt="2" custScaleX="78305" custScaleY="33511" custLinFactNeighborX="2012" custLinFactNeighborY="-2670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91C3E35-ACA2-467E-A791-DD12798F2284}" type="pres">
      <dgm:prSet presAssocID="{321B87FC-FAE9-4367-BA6F-BF123FAE5B66}" presName="rootConnector" presStyleLbl="node3" presStyleIdx="1" presStyleCnt="2"/>
      <dgm:spPr/>
      <dgm:t>
        <a:bodyPr/>
        <a:lstStyle/>
        <a:p>
          <a:endParaRPr lang="de-DE"/>
        </a:p>
      </dgm:t>
    </dgm:pt>
    <dgm:pt modelId="{CF545F3B-8FF1-4A19-B598-EA1ED7D37099}" type="pres">
      <dgm:prSet presAssocID="{321B87FC-FAE9-4367-BA6F-BF123FAE5B66}" presName="hierChild4" presStyleCnt="0"/>
      <dgm:spPr/>
    </dgm:pt>
    <dgm:pt modelId="{A2A7650D-A2EA-4716-8065-033839839270}" type="pres">
      <dgm:prSet presAssocID="{321B87FC-FAE9-4367-BA6F-BF123FAE5B66}" presName="hierChild5" presStyleCnt="0"/>
      <dgm:spPr/>
    </dgm:pt>
    <dgm:pt modelId="{6B04552B-D80E-4AE4-A98F-230443DAE4EB}" type="pres">
      <dgm:prSet presAssocID="{D2E8A6AA-C083-42EB-B7B9-5296716F197D}" presName="hierChild5" presStyleCnt="0"/>
      <dgm:spPr/>
    </dgm:pt>
    <dgm:pt modelId="{088A57EE-E13D-4CB4-AAB8-1AE5952F575F}" type="pres">
      <dgm:prSet presAssocID="{7A2EE331-8455-4D51-A0E0-D3DC6FE1A0FE}" presName="hierChild3" presStyleCnt="0"/>
      <dgm:spPr/>
      <dgm:t>
        <a:bodyPr/>
        <a:lstStyle/>
        <a:p>
          <a:endParaRPr lang="de-DE"/>
        </a:p>
      </dgm:t>
    </dgm:pt>
  </dgm:ptLst>
  <dgm:cxnLst>
    <dgm:cxn modelId="{0E292B80-1974-4A44-9076-6EA688B0B2A5}" type="presOf" srcId="{321B87FC-FAE9-4367-BA6F-BF123FAE5B66}" destId="{E91C3E35-ACA2-467E-A791-DD12798F2284}" srcOrd="1" destOrd="0" presId="urn:microsoft.com/office/officeart/2005/8/layout/orgChart1"/>
    <dgm:cxn modelId="{1864F349-60AD-41C2-A213-4386EC1C6B8C}" type="presOf" srcId="{D2E8A6AA-C083-42EB-B7B9-5296716F197D}" destId="{43CA487F-B93F-42FE-8564-26BAF45EFCEE}" srcOrd="0" destOrd="0" presId="urn:microsoft.com/office/officeart/2005/8/layout/orgChart1"/>
    <dgm:cxn modelId="{EDA4235E-98D8-4DD7-9791-4D2E7D888665}" type="presOf" srcId="{4E7BAD3A-233E-4D76-B193-54D3FCE6020D}" destId="{E16B0230-F77A-40F9-801A-8D0CE50C74AF}" srcOrd="1" destOrd="0" presId="urn:microsoft.com/office/officeart/2005/8/layout/orgChart1"/>
    <dgm:cxn modelId="{E769CC1E-C60C-4789-98AE-5460189AA444}" type="presOf" srcId="{7A2EE331-8455-4D51-A0E0-D3DC6FE1A0FE}" destId="{9C0E53DF-A4B9-46A2-A758-B1E493E2C3F3}" srcOrd="1" destOrd="0" presId="urn:microsoft.com/office/officeart/2005/8/layout/orgChart1"/>
    <dgm:cxn modelId="{C9BFB0E8-8D22-4BE2-BD64-77782B847115}" type="presOf" srcId="{7A2EE331-8455-4D51-A0E0-D3DC6FE1A0FE}" destId="{92A16698-D026-40B5-8343-0D93B1BC81D7}" srcOrd="0" destOrd="0" presId="urn:microsoft.com/office/officeart/2005/8/layout/orgChart1"/>
    <dgm:cxn modelId="{A93F1387-D3DC-4AE2-9FB6-936384279145}" type="presOf" srcId="{93916725-6F30-4428-8CDE-941F39417535}" destId="{A08FFC39-A7E1-48DE-B41D-E577BAF32C93}" srcOrd="0" destOrd="0" presId="urn:microsoft.com/office/officeart/2005/8/layout/orgChart1"/>
    <dgm:cxn modelId="{0479DB0C-D25E-48C7-B257-E68E56F5F598}" srcId="{D2E8A6AA-C083-42EB-B7B9-5296716F197D}" destId="{321B87FC-FAE9-4367-BA6F-BF123FAE5B66}" srcOrd="0" destOrd="0" parTransId="{DA938524-E84F-4A05-8DF1-6957B3CD92B3}" sibTransId="{B7CD0AE6-F5AC-4577-8382-AAC5650C068B}"/>
    <dgm:cxn modelId="{36558780-37BC-4DFB-9B3E-4832C3D17989}" type="presOf" srcId="{DA938524-E84F-4A05-8DF1-6957B3CD92B3}" destId="{68938CCD-3F3E-4C50-A93E-9E8C88FA5494}" srcOrd="0" destOrd="0" presId="urn:microsoft.com/office/officeart/2005/8/layout/orgChart1"/>
    <dgm:cxn modelId="{F8F21F78-48AA-4B3F-B761-5BCCFFD030C0}" type="presOf" srcId="{93916725-6F30-4428-8CDE-941F39417535}" destId="{FFD78A5B-8158-4AFC-8D3A-7805EF07203D}" srcOrd="1" destOrd="0" presId="urn:microsoft.com/office/officeart/2005/8/layout/orgChart1"/>
    <dgm:cxn modelId="{2D214DF8-45EC-46E8-B57B-8A23FB5D09BB}" srcId="{7A2EE331-8455-4D51-A0E0-D3DC6FE1A0FE}" destId="{93916725-6F30-4428-8CDE-941F39417535}" srcOrd="0" destOrd="0" parTransId="{737C9AEF-C23A-40A8-989E-9C9A37CDBF5D}" sibTransId="{A4A07269-D075-4D84-8F88-BFB1F1CB6678}"/>
    <dgm:cxn modelId="{7973A5C2-B505-4C3D-B3A4-1C2A3C6B4A8A}" type="presOf" srcId="{5D123B19-4CB9-48B7-99E6-49AD5B841DB4}" destId="{77F1FB3E-863F-4ABF-AF66-CA125F6D9FC7}" srcOrd="0" destOrd="0" presId="urn:microsoft.com/office/officeart/2005/8/layout/orgChart1"/>
    <dgm:cxn modelId="{255A737D-20C8-4B56-9893-5A54CFD9441A}" type="presOf" srcId="{DCFE8F26-C51C-4439-80CC-A62C10CE315E}" destId="{E3D8989F-73E8-4FDB-B924-E308E09AC225}" srcOrd="0" destOrd="0" presId="urn:microsoft.com/office/officeart/2005/8/layout/orgChart1"/>
    <dgm:cxn modelId="{D182D43A-5ACC-4E98-A8A4-41901783D44E}" type="presOf" srcId="{D2E8A6AA-C083-42EB-B7B9-5296716F197D}" destId="{9F815332-3123-4E48-B8BD-0F0F4153A674}" srcOrd="1" destOrd="0" presId="urn:microsoft.com/office/officeart/2005/8/layout/orgChart1"/>
    <dgm:cxn modelId="{1DA6E8E5-EA61-4399-AB5D-4AF677027899}" srcId="{DCFE8F26-C51C-4439-80CC-A62C10CE315E}" destId="{7A2EE331-8455-4D51-A0E0-D3DC6FE1A0FE}" srcOrd="0" destOrd="0" parTransId="{2757CF71-6016-4FDC-B231-F4BA445DF49A}" sibTransId="{87F8DA93-FAAC-4CEA-9C77-E7EBFBB5DCBA}"/>
    <dgm:cxn modelId="{19FB14A3-E58F-4595-B7E8-7CE270D33CCC}" srcId="{93916725-6F30-4428-8CDE-941F39417535}" destId="{4E7BAD3A-233E-4D76-B193-54D3FCE6020D}" srcOrd="0" destOrd="0" parTransId="{5D123B19-4CB9-48B7-99E6-49AD5B841DB4}" sibTransId="{AE9C9281-49C6-42F1-8C08-7956E23F379E}"/>
    <dgm:cxn modelId="{8A88FB8B-2638-46C4-A96C-0C818DC0AF53}" type="presOf" srcId="{CDE8EF35-DA48-4486-B93D-D5597C0F0BF9}" destId="{B2148D7A-CA15-46A0-B790-FF66CA26C069}" srcOrd="0" destOrd="0" presId="urn:microsoft.com/office/officeart/2005/8/layout/orgChart1"/>
    <dgm:cxn modelId="{A0720F89-5522-49D7-8027-0D1FCDD73305}" type="presOf" srcId="{4E7BAD3A-233E-4D76-B193-54D3FCE6020D}" destId="{26145D1E-5C71-49C6-AE68-F1E865D62B8A}" srcOrd="0" destOrd="0" presId="urn:microsoft.com/office/officeart/2005/8/layout/orgChart1"/>
    <dgm:cxn modelId="{909368CB-CA16-4D03-ADD6-011E79069592}" type="presOf" srcId="{321B87FC-FAE9-4367-BA6F-BF123FAE5B66}" destId="{0EFFB1AD-597F-4CCF-A1AB-DDEDAC59E477}" srcOrd="0" destOrd="0" presId="urn:microsoft.com/office/officeart/2005/8/layout/orgChart1"/>
    <dgm:cxn modelId="{9550371C-81EA-407C-BEDA-8DD4633651AD}" srcId="{7A2EE331-8455-4D51-A0E0-D3DC6FE1A0FE}" destId="{D2E8A6AA-C083-42EB-B7B9-5296716F197D}" srcOrd="1" destOrd="0" parTransId="{CDE8EF35-DA48-4486-B93D-D5597C0F0BF9}" sibTransId="{CDF958F9-31B4-4C48-8AAE-5FC360293A5B}"/>
    <dgm:cxn modelId="{49CC4966-9523-42D3-A593-2D3FE1DA91E8}" type="presOf" srcId="{737C9AEF-C23A-40A8-989E-9C9A37CDBF5D}" destId="{A7E8E2DC-4D8D-45DF-BD7F-8A8E4DA4E57A}" srcOrd="0" destOrd="0" presId="urn:microsoft.com/office/officeart/2005/8/layout/orgChart1"/>
    <dgm:cxn modelId="{1952B530-D638-444B-BDF2-DB75135800CA}" type="presParOf" srcId="{E3D8989F-73E8-4FDB-B924-E308E09AC225}" destId="{D1167CE3-5D4F-4884-9F4A-EEB8563B411D}" srcOrd="0" destOrd="0" presId="urn:microsoft.com/office/officeart/2005/8/layout/orgChart1"/>
    <dgm:cxn modelId="{C6246DCC-850F-46B6-8D87-691BAB4F56C5}" type="presParOf" srcId="{D1167CE3-5D4F-4884-9F4A-EEB8563B411D}" destId="{2CCDBF5C-0C2D-4E37-9666-AD91587503BD}" srcOrd="0" destOrd="0" presId="urn:microsoft.com/office/officeart/2005/8/layout/orgChart1"/>
    <dgm:cxn modelId="{8DB3D7E3-DFC5-4D71-A164-1CDDBB0164D8}" type="presParOf" srcId="{2CCDBF5C-0C2D-4E37-9666-AD91587503BD}" destId="{92A16698-D026-40B5-8343-0D93B1BC81D7}" srcOrd="0" destOrd="0" presId="urn:microsoft.com/office/officeart/2005/8/layout/orgChart1"/>
    <dgm:cxn modelId="{9CA7CD97-E0F5-4B25-A32C-3BA2E9A9521F}" type="presParOf" srcId="{2CCDBF5C-0C2D-4E37-9666-AD91587503BD}" destId="{9C0E53DF-A4B9-46A2-A758-B1E493E2C3F3}" srcOrd="1" destOrd="0" presId="urn:microsoft.com/office/officeart/2005/8/layout/orgChart1"/>
    <dgm:cxn modelId="{29C6E617-B6D5-441F-9ECB-667802547CA4}" type="presParOf" srcId="{D1167CE3-5D4F-4884-9F4A-EEB8563B411D}" destId="{BFCCB3E5-900D-450B-A023-CC17218CD8CC}" srcOrd="1" destOrd="0" presId="urn:microsoft.com/office/officeart/2005/8/layout/orgChart1"/>
    <dgm:cxn modelId="{1955CDEA-F820-4839-9338-5E85C29FB748}" type="presParOf" srcId="{BFCCB3E5-900D-450B-A023-CC17218CD8CC}" destId="{A7E8E2DC-4D8D-45DF-BD7F-8A8E4DA4E57A}" srcOrd="0" destOrd="0" presId="urn:microsoft.com/office/officeart/2005/8/layout/orgChart1"/>
    <dgm:cxn modelId="{08C35237-9AD1-41E4-ADFF-BC16894F2C8F}" type="presParOf" srcId="{BFCCB3E5-900D-450B-A023-CC17218CD8CC}" destId="{6AC628CC-535D-4378-B68D-8782509B1B77}" srcOrd="1" destOrd="0" presId="urn:microsoft.com/office/officeart/2005/8/layout/orgChart1"/>
    <dgm:cxn modelId="{EB460CF8-2BA1-4EE5-BB54-27C1D56D4573}" type="presParOf" srcId="{6AC628CC-535D-4378-B68D-8782509B1B77}" destId="{D5A6838A-9856-4E72-A290-86E3386BA33F}" srcOrd="0" destOrd="0" presId="urn:microsoft.com/office/officeart/2005/8/layout/orgChart1"/>
    <dgm:cxn modelId="{D76560E7-C868-4021-9EBF-DA738FBC5E5F}" type="presParOf" srcId="{D5A6838A-9856-4E72-A290-86E3386BA33F}" destId="{A08FFC39-A7E1-48DE-B41D-E577BAF32C93}" srcOrd="0" destOrd="0" presId="urn:microsoft.com/office/officeart/2005/8/layout/orgChart1"/>
    <dgm:cxn modelId="{3C481923-9B4E-4A83-B94F-C4C94995CD34}" type="presParOf" srcId="{D5A6838A-9856-4E72-A290-86E3386BA33F}" destId="{FFD78A5B-8158-4AFC-8D3A-7805EF07203D}" srcOrd="1" destOrd="0" presId="urn:microsoft.com/office/officeart/2005/8/layout/orgChart1"/>
    <dgm:cxn modelId="{5DD85B5D-71DD-408C-AC1C-E58D8AE047A9}" type="presParOf" srcId="{6AC628CC-535D-4378-B68D-8782509B1B77}" destId="{55508DF2-4E04-41C4-9A88-E15D051C0628}" srcOrd="1" destOrd="0" presId="urn:microsoft.com/office/officeart/2005/8/layout/orgChart1"/>
    <dgm:cxn modelId="{130D4A77-C101-41CA-A49B-70BEC746FD7B}" type="presParOf" srcId="{55508DF2-4E04-41C4-9A88-E15D051C0628}" destId="{77F1FB3E-863F-4ABF-AF66-CA125F6D9FC7}" srcOrd="0" destOrd="0" presId="urn:microsoft.com/office/officeart/2005/8/layout/orgChart1"/>
    <dgm:cxn modelId="{132AD513-507F-4856-95E5-2AB4ABDABD1A}" type="presParOf" srcId="{55508DF2-4E04-41C4-9A88-E15D051C0628}" destId="{FFD04787-386E-4129-BBC6-327827B12D31}" srcOrd="1" destOrd="0" presId="urn:microsoft.com/office/officeart/2005/8/layout/orgChart1"/>
    <dgm:cxn modelId="{D0F94D02-AFBD-4C96-B723-333AF44E8C87}" type="presParOf" srcId="{FFD04787-386E-4129-BBC6-327827B12D31}" destId="{19145F76-2A07-4250-BEBD-ECDC0274A4BD}" srcOrd="0" destOrd="0" presId="urn:microsoft.com/office/officeart/2005/8/layout/orgChart1"/>
    <dgm:cxn modelId="{26FA7599-9A21-4B92-864B-EDF2ED3440ED}" type="presParOf" srcId="{19145F76-2A07-4250-BEBD-ECDC0274A4BD}" destId="{26145D1E-5C71-49C6-AE68-F1E865D62B8A}" srcOrd="0" destOrd="0" presId="urn:microsoft.com/office/officeart/2005/8/layout/orgChart1"/>
    <dgm:cxn modelId="{11482A4E-D3C7-43C3-8E4E-A64A36E206E5}" type="presParOf" srcId="{19145F76-2A07-4250-BEBD-ECDC0274A4BD}" destId="{E16B0230-F77A-40F9-801A-8D0CE50C74AF}" srcOrd="1" destOrd="0" presId="urn:microsoft.com/office/officeart/2005/8/layout/orgChart1"/>
    <dgm:cxn modelId="{74015278-7059-49A3-B102-EA17C4A0382B}" type="presParOf" srcId="{FFD04787-386E-4129-BBC6-327827B12D31}" destId="{92B330DF-DEFB-4C94-BD71-0E0536205A4B}" srcOrd="1" destOrd="0" presId="urn:microsoft.com/office/officeart/2005/8/layout/orgChart1"/>
    <dgm:cxn modelId="{A98CB148-636E-406A-8062-A9B544FB864F}" type="presParOf" srcId="{FFD04787-386E-4129-BBC6-327827B12D31}" destId="{5AE65E4E-A0EA-4737-8087-D8C21966C68B}" srcOrd="2" destOrd="0" presId="urn:microsoft.com/office/officeart/2005/8/layout/orgChart1"/>
    <dgm:cxn modelId="{C9C023C2-8769-4AFF-8199-38B288385E1E}" type="presParOf" srcId="{6AC628CC-535D-4378-B68D-8782509B1B77}" destId="{EA52DEA8-8141-49FF-8B4C-08A061DBDEA0}" srcOrd="2" destOrd="0" presId="urn:microsoft.com/office/officeart/2005/8/layout/orgChart1"/>
    <dgm:cxn modelId="{9220EE41-BCF6-4159-822D-1A1994CF8624}" type="presParOf" srcId="{BFCCB3E5-900D-450B-A023-CC17218CD8CC}" destId="{B2148D7A-CA15-46A0-B790-FF66CA26C069}" srcOrd="2" destOrd="0" presId="urn:microsoft.com/office/officeart/2005/8/layout/orgChart1"/>
    <dgm:cxn modelId="{7503C32E-CE74-46EE-8E2F-86BDABCEC1A9}" type="presParOf" srcId="{BFCCB3E5-900D-450B-A023-CC17218CD8CC}" destId="{B310A7BB-0CC2-40C0-9FDB-F7E3879486A9}" srcOrd="3" destOrd="0" presId="urn:microsoft.com/office/officeart/2005/8/layout/orgChart1"/>
    <dgm:cxn modelId="{B30F765F-15B6-4775-AB6F-5C7945088205}" type="presParOf" srcId="{B310A7BB-0CC2-40C0-9FDB-F7E3879486A9}" destId="{2F04F239-1126-48B3-80D6-E985C081B53D}" srcOrd="0" destOrd="0" presId="urn:microsoft.com/office/officeart/2005/8/layout/orgChart1"/>
    <dgm:cxn modelId="{F3E19F03-0717-4E2C-BE81-6A5808C92C5A}" type="presParOf" srcId="{2F04F239-1126-48B3-80D6-E985C081B53D}" destId="{43CA487F-B93F-42FE-8564-26BAF45EFCEE}" srcOrd="0" destOrd="0" presId="urn:microsoft.com/office/officeart/2005/8/layout/orgChart1"/>
    <dgm:cxn modelId="{312164AF-6355-452B-930A-F51D5BC35232}" type="presParOf" srcId="{2F04F239-1126-48B3-80D6-E985C081B53D}" destId="{9F815332-3123-4E48-B8BD-0F0F4153A674}" srcOrd="1" destOrd="0" presId="urn:microsoft.com/office/officeart/2005/8/layout/orgChart1"/>
    <dgm:cxn modelId="{812CA23C-A42F-4A18-9FCA-55BB9FE44F0A}" type="presParOf" srcId="{B310A7BB-0CC2-40C0-9FDB-F7E3879486A9}" destId="{CC3660DB-7D38-4FE4-B948-B4DBE3DC9996}" srcOrd="1" destOrd="0" presId="urn:microsoft.com/office/officeart/2005/8/layout/orgChart1"/>
    <dgm:cxn modelId="{F85D8BE8-9557-4069-9237-7B33A6878EAB}" type="presParOf" srcId="{CC3660DB-7D38-4FE4-B948-B4DBE3DC9996}" destId="{68938CCD-3F3E-4C50-A93E-9E8C88FA5494}" srcOrd="0" destOrd="0" presId="urn:microsoft.com/office/officeart/2005/8/layout/orgChart1"/>
    <dgm:cxn modelId="{32827993-1319-4ED2-A584-AFEE8FA3D99D}" type="presParOf" srcId="{CC3660DB-7D38-4FE4-B948-B4DBE3DC9996}" destId="{886E8329-31B5-4077-9C7F-20399A72728E}" srcOrd="1" destOrd="0" presId="urn:microsoft.com/office/officeart/2005/8/layout/orgChart1"/>
    <dgm:cxn modelId="{29397619-B0FC-443F-B3C1-1FEF2CAA4E32}" type="presParOf" srcId="{886E8329-31B5-4077-9C7F-20399A72728E}" destId="{88A30E26-DCC4-4CFD-B4A3-E33C68C02661}" srcOrd="0" destOrd="0" presId="urn:microsoft.com/office/officeart/2005/8/layout/orgChart1"/>
    <dgm:cxn modelId="{D668A359-0892-4227-8D9C-F0B493E02364}" type="presParOf" srcId="{88A30E26-DCC4-4CFD-B4A3-E33C68C02661}" destId="{0EFFB1AD-597F-4CCF-A1AB-DDEDAC59E477}" srcOrd="0" destOrd="0" presId="urn:microsoft.com/office/officeart/2005/8/layout/orgChart1"/>
    <dgm:cxn modelId="{E9972C27-CB1D-4668-ACBA-4D456789E915}" type="presParOf" srcId="{88A30E26-DCC4-4CFD-B4A3-E33C68C02661}" destId="{E91C3E35-ACA2-467E-A791-DD12798F2284}" srcOrd="1" destOrd="0" presId="urn:microsoft.com/office/officeart/2005/8/layout/orgChart1"/>
    <dgm:cxn modelId="{44E25A13-5996-4C52-ADCF-642084AECC13}" type="presParOf" srcId="{886E8329-31B5-4077-9C7F-20399A72728E}" destId="{CF545F3B-8FF1-4A19-B598-EA1ED7D37099}" srcOrd="1" destOrd="0" presId="urn:microsoft.com/office/officeart/2005/8/layout/orgChart1"/>
    <dgm:cxn modelId="{1755C67A-32F1-4781-BE2F-3B8B4792A089}" type="presParOf" srcId="{886E8329-31B5-4077-9C7F-20399A72728E}" destId="{A2A7650D-A2EA-4716-8065-033839839270}" srcOrd="2" destOrd="0" presId="urn:microsoft.com/office/officeart/2005/8/layout/orgChart1"/>
    <dgm:cxn modelId="{7D1B43D3-AA0E-499D-BB0B-3DAABCA7B397}" type="presParOf" srcId="{B310A7BB-0CC2-40C0-9FDB-F7E3879486A9}" destId="{6B04552B-D80E-4AE4-A98F-230443DAE4EB}" srcOrd="2" destOrd="0" presId="urn:microsoft.com/office/officeart/2005/8/layout/orgChart1"/>
    <dgm:cxn modelId="{055DCD1E-6E83-4B8A-A10D-632FE2485CED}" type="presParOf" srcId="{D1167CE3-5D4F-4884-9F4A-EEB8563B411D}" destId="{088A57EE-E13D-4CB4-AAB8-1AE5952F575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FE8F26-C51C-4439-80CC-A62C10CE315E}" type="doc">
      <dgm:prSet loTypeId="urn:microsoft.com/office/officeart/2005/8/layout/orgChart1" loCatId="hierarchy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7A2EE331-8455-4D51-A0E0-D3DC6FE1A0FE}">
      <dgm:prSet phldrT="[Text]" custT="1"/>
      <dgm:spPr/>
      <dgm:t>
        <a:bodyPr/>
        <a:lstStyle/>
        <a:p>
          <a:r>
            <a:rPr lang="de-DE" sz="2400" b="1" dirty="0" err="1" smtClean="0"/>
            <a:t>Auditory</a:t>
          </a:r>
          <a:r>
            <a:rPr lang="de-DE" sz="2400" b="1" dirty="0" smtClean="0"/>
            <a:t> Channel</a:t>
          </a:r>
          <a:endParaRPr lang="de-DE" sz="2400" b="1" dirty="0"/>
        </a:p>
      </dgm:t>
    </dgm:pt>
    <dgm:pt modelId="{2757CF71-6016-4FDC-B231-F4BA445DF49A}" type="parTrans" cxnId="{1DA6E8E5-EA61-4399-AB5D-4AF677027899}">
      <dgm:prSet/>
      <dgm:spPr/>
      <dgm:t>
        <a:bodyPr/>
        <a:lstStyle/>
        <a:p>
          <a:endParaRPr lang="de-DE"/>
        </a:p>
      </dgm:t>
    </dgm:pt>
    <dgm:pt modelId="{87F8DA93-FAAC-4CEA-9C77-E7EBFBB5DCBA}" type="sibTrans" cxnId="{1DA6E8E5-EA61-4399-AB5D-4AF677027899}">
      <dgm:prSet/>
      <dgm:spPr/>
      <dgm:t>
        <a:bodyPr/>
        <a:lstStyle/>
        <a:p>
          <a:endParaRPr lang="de-DE"/>
        </a:p>
      </dgm:t>
    </dgm:pt>
    <dgm:pt modelId="{4C46E8B1-8E1F-4D09-90C3-93D8231512A5}" type="asst">
      <dgm:prSet phldrT="[Text]"/>
      <dgm:spPr/>
      <dgm:t>
        <a:bodyPr/>
        <a:lstStyle/>
        <a:p>
          <a:r>
            <a:rPr lang="de-DE" dirty="0" smtClean="0"/>
            <a:t>Kind</a:t>
          </a:r>
          <a:endParaRPr lang="de-DE" dirty="0"/>
        </a:p>
      </dgm:t>
    </dgm:pt>
    <dgm:pt modelId="{A4C27B87-99D4-4AE4-85FF-2CCEABEDF3D4}" type="parTrans" cxnId="{50BC5B3C-86CC-4E56-A3FD-A8A46113BCB4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C76A8699-54A5-4EA5-B0ED-D73551B39B7A}" type="sibTrans" cxnId="{50BC5B3C-86CC-4E56-A3FD-A8A46113BCB4}">
      <dgm:prSet/>
      <dgm:spPr/>
      <dgm:t>
        <a:bodyPr/>
        <a:lstStyle/>
        <a:p>
          <a:endParaRPr lang="de-DE"/>
        </a:p>
      </dgm:t>
    </dgm:pt>
    <dgm:pt modelId="{79D44B1F-CA12-4050-B08F-0103AF62E562}" type="asst">
      <dgm:prSet/>
      <dgm:spPr/>
      <dgm:t>
        <a:bodyPr/>
        <a:lstStyle/>
        <a:p>
          <a:r>
            <a:rPr lang="de-DE" dirty="0" smtClean="0"/>
            <a:t>Point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origin</a:t>
          </a:r>
          <a:endParaRPr lang="de-DE" dirty="0"/>
        </a:p>
      </dgm:t>
    </dgm:pt>
    <dgm:pt modelId="{7183C452-CDC9-4CA3-BA23-C4549E54110D}" type="parTrans" cxnId="{7DC56B91-D9E9-42CC-8557-98B86FBF7710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3D883BE5-9330-40B1-9F37-8A8588543654}" type="sibTrans" cxnId="{7DC56B91-D9E9-42CC-8557-98B86FBF7710}">
      <dgm:prSet/>
      <dgm:spPr/>
      <dgm:t>
        <a:bodyPr/>
        <a:lstStyle/>
        <a:p>
          <a:endParaRPr lang="de-DE"/>
        </a:p>
      </dgm:t>
    </dgm:pt>
    <dgm:pt modelId="{2406A063-EDCD-4566-B08D-747ECA31FF48}">
      <dgm:prSet/>
      <dgm:spPr/>
      <dgm:t>
        <a:bodyPr/>
        <a:lstStyle/>
        <a:p>
          <a:r>
            <a:rPr lang="de-DE" dirty="0" smtClean="0"/>
            <a:t>Voice</a:t>
          </a:r>
          <a:endParaRPr lang="de-DE" dirty="0"/>
        </a:p>
      </dgm:t>
    </dgm:pt>
    <dgm:pt modelId="{15CDCD08-2BF4-4D15-B12B-A3C85BDD4AA2}" type="parTrans" cxnId="{825B2E8C-ADAD-4ECA-8359-2468463D9C47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2173D230-73DE-402E-B307-4864D9213302}" type="sibTrans" cxnId="{825B2E8C-ADAD-4ECA-8359-2468463D9C47}">
      <dgm:prSet/>
      <dgm:spPr/>
      <dgm:t>
        <a:bodyPr/>
        <a:lstStyle/>
        <a:p>
          <a:endParaRPr lang="de-DE"/>
        </a:p>
      </dgm:t>
    </dgm:pt>
    <dgm:pt modelId="{14483A9D-28DB-47DF-9320-6FCE58832F72}">
      <dgm:prSet/>
      <dgm:spPr/>
      <dgm:t>
        <a:bodyPr/>
        <a:lstStyle/>
        <a:p>
          <a:r>
            <a:rPr lang="de-DE" dirty="0" smtClean="0"/>
            <a:t>Music</a:t>
          </a:r>
          <a:endParaRPr lang="de-DE" dirty="0"/>
        </a:p>
      </dgm:t>
    </dgm:pt>
    <dgm:pt modelId="{367C2B8C-8965-494D-A144-FD30C98B06CE}" type="parTrans" cxnId="{99F12866-B78C-4127-AE94-E627E23D142A}">
      <dgm:prSet/>
      <dgm:spPr/>
      <dgm:t>
        <a:bodyPr/>
        <a:lstStyle/>
        <a:p>
          <a:endParaRPr lang="de-DE"/>
        </a:p>
      </dgm:t>
    </dgm:pt>
    <dgm:pt modelId="{28CC648F-CAD3-4D0C-8F6B-ECC6E3A612DC}" type="sibTrans" cxnId="{99F12866-B78C-4127-AE94-E627E23D142A}">
      <dgm:prSet/>
      <dgm:spPr/>
      <dgm:t>
        <a:bodyPr/>
        <a:lstStyle/>
        <a:p>
          <a:endParaRPr lang="de-DE"/>
        </a:p>
      </dgm:t>
    </dgm:pt>
    <dgm:pt modelId="{51AE23D2-1312-4236-A8A8-BB9A5952E443}">
      <dgm:prSet/>
      <dgm:spPr/>
      <dgm:t>
        <a:bodyPr/>
        <a:lstStyle/>
        <a:p>
          <a:r>
            <a:rPr lang="de-DE" dirty="0" smtClean="0"/>
            <a:t>On-Screen</a:t>
          </a:r>
          <a:endParaRPr lang="de-DE" dirty="0"/>
        </a:p>
      </dgm:t>
    </dgm:pt>
    <dgm:pt modelId="{C43EC2BC-13F3-4FF4-8E9B-5F1FD53DA781}" type="parTrans" cxnId="{D07550EC-9BF7-40FE-B50E-757062157732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7C9482E7-F8C4-40B9-AAE1-F09D130F4A5E}" type="sibTrans" cxnId="{D07550EC-9BF7-40FE-B50E-757062157732}">
      <dgm:prSet/>
      <dgm:spPr/>
      <dgm:t>
        <a:bodyPr/>
        <a:lstStyle/>
        <a:p>
          <a:endParaRPr lang="de-DE"/>
        </a:p>
      </dgm:t>
    </dgm:pt>
    <dgm:pt modelId="{175767B9-EE36-4ADF-9A8F-7F9DCAC90ECB}">
      <dgm:prSet/>
      <dgm:spPr/>
      <dgm:t>
        <a:bodyPr/>
        <a:lstStyle/>
        <a:p>
          <a:r>
            <a:rPr lang="de-DE" dirty="0" smtClean="0"/>
            <a:t>Off-screen</a:t>
          </a:r>
          <a:endParaRPr lang="de-DE" dirty="0"/>
        </a:p>
      </dgm:t>
    </dgm:pt>
    <dgm:pt modelId="{C9D39578-92E0-471D-A6DE-542B0E787D56}" type="parTrans" cxnId="{3A48BFE8-D1A9-4B80-984C-7D9E8DB0A2A5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E41CE1CB-F843-4494-A8C7-20A15B9171F7}" type="sibTrans" cxnId="{3A48BFE8-D1A9-4B80-984C-7D9E8DB0A2A5}">
      <dgm:prSet/>
      <dgm:spPr/>
      <dgm:t>
        <a:bodyPr/>
        <a:lstStyle/>
        <a:p>
          <a:endParaRPr lang="de-DE"/>
        </a:p>
      </dgm:t>
    </dgm:pt>
    <dgm:pt modelId="{BEB9A8EE-50BD-4718-8479-2347EB795D8D}">
      <dgm:prSet/>
      <dgm:spPr/>
      <dgm:t>
        <a:bodyPr/>
        <a:lstStyle/>
        <a:p>
          <a:r>
            <a:rPr lang="de-DE" dirty="0" err="1" smtClean="0"/>
            <a:t>Earshot</a:t>
          </a:r>
          <a:endParaRPr lang="de-DE" dirty="0"/>
        </a:p>
      </dgm:t>
    </dgm:pt>
    <dgm:pt modelId="{B17ECF1B-FBAA-4F65-B03C-FF313141EC18}" type="parTrans" cxnId="{942A0550-57C0-4A9E-93BA-A6D4284B6F6A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03F99EFD-BB2D-4DBC-9C63-ECE2EE802343}" type="sibTrans" cxnId="{942A0550-57C0-4A9E-93BA-A6D4284B6F6A}">
      <dgm:prSet/>
      <dgm:spPr/>
      <dgm:t>
        <a:bodyPr/>
        <a:lstStyle/>
        <a:p>
          <a:endParaRPr lang="de-DE"/>
        </a:p>
      </dgm:t>
    </dgm:pt>
    <dgm:pt modelId="{7DCDB421-57C5-4C69-A18A-7167F175AA98}">
      <dgm:prSet/>
      <dgm:spPr/>
      <dgm:t>
        <a:bodyPr/>
        <a:lstStyle/>
        <a:p>
          <a:r>
            <a:rPr lang="de-DE" dirty="0" err="1" smtClean="0"/>
            <a:t>Commentative</a:t>
          </a:r>
          <a:endParaRPr lang="de-DE" dirty="0"/>
        </a:p>
      </dgm:t>
    </dgm:pt>
    <dgm:pt modelId="{8C11FDAE-6691-4CAB-B841-B2065C5DF273}" type="parTrans" cxnId="{F4ED9782-6F9D-45DF-8973-0EEF2DF3B18F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273F729A-21D0-4BC9-BA8C-C93DF5F9FEC5}" type="sibTrans" cxnId="{F4ED9782-6F9D-45DF-8973-0EEF2DF3B18F}">
      <dgm:prSet/>
      <dgm:spPr/>
      <dgm:t>
        <a:bodyPr/>
        <a:lstStyle/>
        <a:p>
          <a:endParaRPr lang="de-DE"/>
        </a:p>
      </dgm:t>
    </dgm:pt>
    <dgm:pt modelId="{23867F80-2541-404F-B8B4-848E831623E4}">
      <dgm:prSet/>
      <dgm:spPr/>
      <dgm:t>
        <a:bodyPr/>
        <a:lstStyle/>
        <a:p>
          <a:r>
            <a:rPr lang="de-DE" dirty="0" smtClean="0"/>
            <a:t>Noise</a:t>
          </a:r>
          <a:endParaRPr lang="de-DE" dirty="0"/>
        </a:p>
      </dgm:t>
    </dgm:pt>
    <dgm:pt modelId="{6C72B541-2266-44E8-B236-52641EA10FBA}" type="parTrans" cxnId="{F6BD7C19-EC8C-49E2-AACD-927020777318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E7CB3D1B-B8F3-49A0-A6E8-BBF57B9D92B6}" type="sibTrans" cxnId="{F6BD7C19-EC8C-49E2-AACD-927020777318}">
      <dgm:prSet/>
      <dgm:spPr/>
      <dgm:t>
        <a:bodyPr/>
        <a:lstStyle/>
        <a:p>
          <a:endParaRPr lang="de-DE"/>
        </a:p>
      </dgm:t>
    </dgm:pt>
    <dgm:pt modelId="{E3D8989F-73E8-4FDB-B924-E308E09AC225}" type="pres">
      <dgm:prSet presAssocID="{DCFE8F26-C51C-4439-80CC-A62C10CE31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1167CE3-5D4F-4884-9F4A-EEB8563B411D}" type="pres">
      <dgm:prSet presAssocID="{7A2EE331-8455-4D51-A0E0-D3DC6FE1A0FE}" presName="hierRoot1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CDBF5C-0C2D-4E37-9666-AD91587503BD}" type="pres">
      <dgm:prSet presAssocID="{7A2EE331-8455-4D51-A0E0-D3DC6FE1A0FE}" presName="rootComposite1" presStyleCnt="0"/>
      <dgm:spPr/>
      <dgm:t>
        <a:bodyPr/>
        <a:lstStyle/>
        <a:p>
          <a:endParaRPr lang="de-DE"/>
        </a:p>
      </dgm:t>
    </dgm:pt>
    <dgm:pt modelId="{92A16698-D026-40B5-8343-0D93B1BC81D7}" type="pres">
      <dgm:prSet presAssocID="{7A2EE331-8455-4D51-A0E0-D3DC6FE1A0FE}" presName="rootText1" presStyleLbl="node0" presStyleIdx="0" presStyleCnt="1" custScaleX="128595" custLinFactNeighborX="-30943" custLinFactNeighborY="-6022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0E53DF-A4B9-46A2-A758-B1E493E2C3F3}" type="pres">
      <dgm:prSet presAssocID="{7A2EE331-8455-4D51-A0E0-D3DC6FE1A0FE}" presName="rootConnector1" presStyleLbl="node1" presStyleIdx="0" presStyleCnt="0"/>
      <dgm:spPr/>
      <dgm:t>
        <a:bodyPr/>
        <a:lstStyle/>
        <a:p>
          <a:endParaRPr lang="de-DE"/>
        </a:p>
      </dgm:t>
    </dgm:pt>
    <dgm:pt modelId="{BFCCB3E5-900D-450B-A023-CC17218CD8CC}" type="pres">
      <dgm:prSet presAssocID="{7A2EE331-8455-4D51-A0E0-D3DC6FE1A0FE}" presName="hierChild2" presStyleCnt="0"/>
      <dgm:spPr/>
      <dgm:t>
        <a:bodyPr/>
        <a:lstStyle/>
        <a:p>
          <a:endParaRPr lang="de-DE"/>
        </a:p>
      </dgm:t>
    </dgm:pt>
    <dgm:pt modelId="{088A57EE-E13D-4CB4-AAB8-1AE5952F575F}" type="pres">
      <dgm:prSet presAssocID="{7A2EE331-8455-4D51-A0E0-D3DC6FE1A0FE}" presName="hierChild3" presStyleCnt="0"/>
      <dgm:spPr/>
      <dgm:t>
        <a:bodyPr/>
        <a:lstStyle/>
        <a:p>
          <a:endParaRPr lang="de-DE"/>
        </a:p>
      </dgm:t>
    </dgm:pt>
    <dgm:pt modelId="{2B06F24A-90D7-447D-97B3-2BC5967A0120}" type="pres">
      <dgm:prSet presAssocID="{A4C27B87-99D4-4AE4-85FF-2CCEABEDF3D4}" presName="Name111" presStyleLbl="parChTrans1D2" presStyleIdx="0" presStyleCnt="2"/>
      <dgm:spPr/>
      <dgm:t>
        <a:bodyPr/>
        <a:lstStyle/>
        <a:p>
          <a:endParaRPr lang="de-DE"/>
        </a:p>
      </dgm:t>
    </dgm:pt>
    <dgm:pt modelId="{D61DA610-D32C-4341-802C-D2F91F5E1244}" type="pres">
      <dgm:prSet presAssocID="{4C46E8B1-8E1F-4D09-90C3-93D8231512A5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B9F40964-27D5-4622-A2BB-42D01F28A114}" type="pres">
      <dgm:prSet presAssocID="{4C46E8B1-8E1F-4D09-90C3-93D8231512A5}" presName="rootComposite3" presStyleCnt="0"/>
      <dgm:spPr/>
      <dgm:t>
        <a:bodyPr/>
        <a:lstStyle/>
        <a:p>
          <a:endParaRPr lang="de-DE"/>
        </a:p>
      </dgm:t>
    </dgm:pt>
    <dgm:pt modelId="{357F7F98-516D-4BEC-ABC7-0F6570143918}" type="pres">
      <dgm:prSet presAssocID="{4C46E8B1-8E1F-4D09-90C3-93D8231512A5}" presName="rootText3" presStyleLbl="asst1" presStyleIdx="0" presStyleCnt="2" custScaleX="79783" custLinFactNeighborX="7088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C5D729F-DED6-4379-A4FB-A64305BDDBCC}" type="pres">
      <dgm:prSet presAssocID="{4C46E8B1-8E1F-4D09-90C3-93D8231512A5}" presName="rootConnector3" presStyleLbl="asst1" presStyleIdx="0" presStyleCnt="2"/>
      <dgm:spPr/>
      <dgm:t>
        <a:bodyPr/>
        <a:lstStyle/>
        <a:p>
          <a:endParaRPr lang="de-DE"/>
        </a:p>
      </dgm:t>
    </dgm:pt>
    <dgm:pt modelId="{6EF4FEC3-3C0B-45C7-AE9E-2B35E2791496}" type="pres">
      <dgm:prSet presAssocID="{4C46E8B1-8E1F-4D09-90C3-93D8231512A5}" presName="hierChild6" presStyleCnt="0"/>
      <dgm:spPr/>
      <dgm:t>
        <a:bodyPr/>
        <a:lstStyle/>
        <a:p>
          <a:endParaRPr lang="de-DE"/>
        </a:p>
      </dgm:t>
    </dgm:pt>
    <dgm:pt modelId="{8FA73E86-2920-44C6-9DA2-06264D8912F7}" type="pres">
      <dgm:prSet presAssocID="{15CDCD08-2BF4-4D15-B12B-A3C85BDD4AA2}" presName="Name35" presStyleLbl="parChTrans1D3" presStyleIdx="0" presStyleCnt="5"/>
      <dgm:spPr/>
      <dgm:t>
        <a:bodyPr/>
        <a:lstStyle/>
        <a:p>
          <a:endParaRPr lang="de-DE"/>
        </a:p>
      </dgm:t>
    </dgm:pt>
    <dgm:pt modelId="{D8E7BEBB-BCD9-4DE7-8CDA-99C0EE5AD2CA}" type="pres">
      <dgm:prSet presAssocID="{2406A063-EDCD-4566-B08D-747ECA31FF48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DA73D32D-BAE1-439E-A8BC-99B1BB0C0B7C}" type="pres">
      <dgm:prSet presAssocID="{2406A063-EDCD-4566-B08D-747ECA31FF48}" presName="rootComposite" presStyleCnt="0"/>
      <dgm:spPr/>
      <dgm:t>
        <a:bodyPr/>
        <a:lstStyle/>
        <a:p>
          <a:endParaRPr lang="de-DE"/>
        </a:p>
      </dgm:t>
    </dgm:pt>
    <dgm:pt modelId="{C5196E70-16C2-4846-85B5-296846636559}" type="pres">
      <dgm:prSet presAssocID="{2406A063-EDCD-4566-B08D-747ECA31FF48}" presName="rootText" presStyleLbl="node3" presStyleIdx="0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2A85C35-5261-4260-855F-4407A9C621EA}" type="pres">
      <dgm:prSet presAssocID="{2406A063-EDCD-4566-B08D-747ECA31FF48}" presName="rootConnector" presStyleLbl="node3" presStyleIdx="0" presStyleCnt="5"/>
      <dgm:spPr/>
      <dgm:t>
        <a:bodyPr/>
        <a:lstStyle/>
        <a:p>
          <a:endParaRPr lang="de-DE"/>
        </a:p>
      </dgm:t>
    </dgm:pt>
    <dgm:pt modelId="{790D6EBF-4ACD-445D-9B6E-77A0AE2018C1}" type="pres">
      <dgm:prSet presAssocID="{2406A063-EDCD-4566-B08D-747ECA31FF48}" presName="hierChild4" presStyleCnt="0"/>
      <dgm:spPr/>
      <dgm:t>
        <a:bodyPr/>
        <a:lstStyle/>
        <a:p>
          <a:endParaRPr lang="de-DE"/>
        </a:p>
      </dgm:t>
    </dgm:pt>
    <dgm:pt modelId="{26D7D39C-3A54-4C3C-99BF-E8CAA1CBCC6B}" type="pres">
      <dgm:prSet presAssocID="{2406A063-EDCD-4566-B08D-747ECA31FF48}" presName="hierChild5" presStyleCnt="0"/>
      <dgm:spPr/>
      <dgm:t>
        <a:bodyPr/>
        <a:lstStyle/>
        <a:p>
          <a:endParaRPr lang="de-DE"/>
        </a:p>
      </dgm:t>
    </dgm:pt>
    <dgm:pt modelId="{5AE0BB05-EB42-45F5-A451-330A93FD9940}" type="pres">
      <dgm:prSet presAssocID="{367C2B8C-8965-494D-A144-FD30C98B06CE}" presName="Name35" presStyleLbl="parChTrans1D3" presStyleIdx="1" presStyleCnt="5"/>
      <dgm:spPr/>
      <dgm:t>
        <a:bodyPr/>
        <a:lstStyle/>
        <a:p>
          <a:endParaRPr lang="de-DE"/>
        </a:p>
      </dgm:t>
    </dgm:pt>
    <dgm:pt modelId="{489E7A8C-5994-4BE2-AADF-9D8D9D8796BD}" type="pres">
      <dgm:prSet presAssocID="{14483A9D-28DB-47DF-9320-6FCE58832F72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36CA14D5-59E8-45ED-9B44-AC541DD74B28}" type="pres">
      <dgm:prSet presAssocID="{14483A9D-28DB-47DF-9320-6FCE58832F72}" presName="rootComposite" presStyleCnt="0"/>
      <dgm:spPr/>
      <dgm:t>
        <a:bodyPr/>
        <a:lstStyle/>
        <a:p>
          <a:endParaRPr lang="de-DE"/>
        </a:p>
      </dgm:t>
    </dgm:pt>
    <dgm:pt modelId="{DFE8BCB8-B8B6-47B8-A614-BC3A343F038D}" type="pres">
      <dgm:prSet presAssocID="{14483A9D-28DB-47DF-9320-6FCE58832F72}" presName="rootText" presStyleLbl="node3" presStyleIdx="1" presStyleCnt="5" custScaleX="79783" custLinFactNeighborX="2034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9B4C65B-F52A-4C15-8EBC-99345C91F058}" type="pres">
      <dgm:prSet presAssocID="{14483A9D-28DB-47DF-9320-6FCE58832F72}" presName="rootConnector" presStyleLbl="node3" presStyleIdx="1" presStyleCnt="5"/>
      <dgm:spPr/>
      <dgm:t>
        <a:bodyPr/>
        <a:lstStyle/>
        <a:p>
          <a:endParaRPr lang="de-DE"/>
        </a:p>
      </dgm:t>
    </dgm:pt>
    <dgm:pt modelId="{BA825C6E-940F-416E-8222-51BA12D17D7D}" type="pres">
      <dgm:prSet presAssocID="{14483A9D-28DB-47DF-9320-6FCE58832F72}" presName="hierChild4" presStyleCnt="0"/>
      <dgm:spPr/>
      <dgm:t>
        <a:bodyPr/>
        <a:lstStyle/>
        <a:p>
          <a:endParaRPr lang="de-DE"/>
        </a:p>
      </dgm:t>
    </dgm:pt>
    <dgm:pt modelId="{79D3AD8F-4398-4B37-8B8A-9709743376A8}" type="pres">
      <dgm:prSet presAssocID="{14483A9D-28DB-47DF-9320-6FCE58832F72}" presName="hierChild5" presStyleCnt="0"/>
      <dgm:spPr/>
      <dgm:t>
        <a:bodyPr/>
        <a:lstStyle/>
        <a:p>
          <a:endParaRPr lang="de-DE"/>
        </a:p>
      </dgm:t>
    </dgm:pt>
    <dgm:pt modelId="{C6D02640-7612-4E40-A456-6719D1185F1F}" type="pres">
      <dgm:prSet presAssocID="{6C72B541-2266-44E8-B236-52641EA10FBA}" presName="Name35" presStyleLbl="parChTrans1D3" presStyleIdx="2" presStyleCnt="5"/>
      <dgm:spPr/>
      <dgm:t>
        <a:bodyPr/>
        <a:lstStyle/>
        <a:p>
          <a:endParaRPr lang="de-DE"/>
        </a:p>
      </dgm:t>
    </dgm:pt>
    <dgm:pt modelId="{9C6F2488-4689-44E9-8159-2374CBBA9C94}" type="pres">
      <dgm:prSet presAssocID="{23867F80-2541-404F-B8B4-848E831623E4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3F2BA4E9-800E-42FC-A4AB-D98EDE262C07}" type="pres">
      <dgm:prSet presAssocID="{23867F80-2541-404F-B8B4-848E831623E4}" presName="rootComposite" presStyleCnt="0"/>
      <dgm:spPr/>
      <dgm:t>
        <a:bodyPr/>
        <a:lstStyle/>
        <a:p>
          <a:endParaRPr lang="de-DE"/>
        </a:p>
      </dgm:t>
    </dgm:pt>
    <dgm:pt modelId="{7DFD47C5-863A-4512-812F-5474321D2A86}" type="pres">
      <dgm:prSet presAssocID="{23867F80-2541-404F-B8B4-848E831623E4}" presName="rootText" presStyleLbl="node3" presStyleIdx="2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BB957E-F3CB-4679-BD3E-078F50B60069}" type="pres">
      <dgm:prSet presAssocID="{23867F80-2541-404F-B8B4-848E831623E4}" presName="rootConnector" presStyleLbl="node3" presStyleIdx="2" presStyleCnt="5"/>
      <dgm:spPr/>
      <dgm:t>
        <a:bodyPr/>
        <a:lstStyle/>
        <a:p>
          <a:endParaRPr lang="de-DE"/>
        </a:p>
      </dgm:t>
    </dgm:pt>
    <dgm:pt modelId="{0E08DE1F-51D5-45C4-BF75-9FD2DE1EDABF}" type="pres">
      <dgm:prSet presAssocID="{23867F80-2541-404F-B8B4-848E831623E4}" presName="hierChild4" presStyleCnt="0"/>
      <dgm:spPr/>
      <dgm:t>
        <a:bodyPr/>
        <a:lstStyle/>
        <a:p>
          <a:endParaRPr lang="de-DE"/>
        </a:p>
      </dgm:t>
    </dgm:pt>
    <dgm:pt modelId="{558F7B25-B79F-4C86-BA3C-1E88DC78D5D3}" type="pres">
      <dgm:prSet presAssocID="{23867F80-2541-404F-B8B4-848E831623E4}" presName="hierChild5" presStyleCnt="0"/>
      <dgm:spPr/>
      <dgm:t>
        <a:bodyPr/>
        <a:lstStyle/>
        <a:p>
          <a:endParaRPr lang="de-DE"/>
        </a:p>
      </dgm:t>
    </dgm:pt>
    <dgm:pt modelId="{EDC19BC2-7622-4FCB-8092-863B3456DCB1}" type="pres">
      <dgm:prSet presAssocID="{4C46E8B1-8E1F-4D09-90C3-93D8231512A5}" presName="hierChild7" presStyleCnt="0"/>
      <dgm:spPr/>
      <dgm:t>
        <a:bodyPr/>
        <a:lstStyle/>
        <a:p>
          <a:endParaRPr lang="de-DE"/>
        </a:p>
      </dgm:t>
    </dgm:pt>
    <dgm:pt modelId="{F8F0B59E-924F-41AD-81BB-3D80773A1C2D}" type="pres">
      <dgm:prSet presAssocID="{7183C452-CDC9-4CA3-BA23-C4549E54110D}" presName="Name111" presStyleLbl="parChTrans1D2" presStyleIdx="1" presStyleCnt="2"/>
      <dgm:spPr/>
      <dgm:t>
        <a:bodyPr/>
        <a:lstStyle/>
        <a:p>
          <a:endParaRPr lang="de-DE"/>
        </a:p>
      </dgm:t>
    </dgm:pt>
    <dgm:pt modelId="{CCC7FFD0-5345-4ED7-ADDA-C06024CC824F}" type="pres">
      <dgm:prSet presAssocID="{79D44B1F-CA12-4050-B08F-0103AF62E562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7C50E130-22A0-4D59-9C24-D5A820190D5A}" type="pres">
      <dgm:prSet presAssocID="{79D44B1F-CA12-4050-B08F-0103AF62E562}" presName="rootComposite3" presStyleCnt="0"/>
      <dgm:spPr/>
      <dgm:t>
        <a:bodyPr/>
        <a:lstStyle/>
        <a:p>
          <a:endParaRPr lang="de-DE"/>
        </a:p>
      </dgm:t>
    </dgm:pt>
    <dgm:pt modelId="{115838A6-F463-40DA-880F-066557DE7005}" type="pres">
      <dgm:prSet presAssocID="{79D44B1F-CA12-4050-B08F-0103AF62E562}" presName="rootText3" presStyleLbl="asst1" presStyleIdx="1" presStyleCnt="2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A19167C-FB5D-4F8A-93C4-C12B06BB73BE}" type="pres">
      <dgm:prSet presAssocID="{79D44B1F-CA12-4050-B08F-0103AF62E562}" presName="rootConnector3" presStyleLbl="asst1" presStyleIdx="1" presStyleCnt="2"/>
      <dgm:spPr/>
      <dgm:t>
        <a:bodyPr/>
        <a:lstStyle/>
        <a:p>
          <a:endParaRPr lang="de-DE"/>
        </a:p>
      </dgm:t>
    </dgm:pt>
    <dgm:pt modelId="{BAE21341-454B-487A-BF91-81012BF96B6A}" type="pres">
      <dgm:prSet presAssocID="{79D44B1F-CA12-4050-B08F-0103AF62E562}" presName="hierChild6" presStyleCnt="0"/>
      <dgm:spPr/>
      <dgm:t>
        <a:bodyPr/>
        <a:lstStyle/>
        <a:p>
          <a:endParaRPr lang="de-DE"/>
        </a:p>
      </dgm:t>
    </dgm:pt>
    <dgm:pt modelId="{C5B979AD-BF33-48AB-AA20-BEC05A3DFA1E}" type="pres">
      <dgm:prSet presAssocID="{C43EC2BC-13F3-4FF4-8E9B-5F1FD53DA781}" presName="Name35" presStyleLbl="parChTrans1D3" presStyleIdx="3" presStyleCnt="5"/>
      <dgm:spPr/>
      <dgm:t>
        <a:bodyPr/>
        <a:lstStyle/>
        <a:p>
          <a:endParaRPr lang="de-DE"/>
        </a:p>
      </dgm:t>
    </dgm:pt>
    <dgm:pt modelId="{468EC004-381D-4656-A584-B289576EB18C}" type="pres">
      <dgm:prSet presAssocID="{51AE23D2-1312-4236-A8A8-BB9A5952E443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03AAAA71-7400-4EF8-B328-94EB71DB1437}" type="pres">
      <dgm:prSet presAssocID="{51AE23D2-1312-4236-A8A8-BB9A5952E443}" presName="rootComposite" presStyleCnt="0"/>
      <dgm:spPr/>
      <dgm:t>
        <a:bodyPr/>
        <a:lstStyle/>
        <a:p>
          <a:endParaRPr lang="de-DE"/>
        </a:p>
      </dgm:t>
    </dgm:pt>
    <dgm:pt modelId="{B1B3DC37-679C-4E1B-8E97-720A844A2D7D}" type="pres">
      <dgm:prSet presAssocID="{51AE23D2-1312-4236-A8A8-BB9A5952E443}" presName="rootText" presStyleLbl="node3" presStyleIdx="3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73CBA34-25AE-447F-AF5B-65CFBCD42942}" type="pres">
      <dgm:prSet presAssocID="{51AE23D2-1312-4236-A8A8-BB9A5952E443}" presName="rootConnector" presStyleLbl="node3" presStyleIdx="3" presStyleCnt="5"/>
      <dgm:spPr/>
      <dgm:t>
        <a:bodyPr/>
        <a:lstStyle/>
        <a:p>
          <a:endParaRPr lang="de-DE"/>
        </a:p>
      </dgm:t>
    </dgm:pt>
    <dgm:pt modelId="{5FEC343C-72A9-4B1E-97C9-51FA4046407F}" type="pres">
      <dgm:prSet presAssocID="{51AE23D2-1312-4236-A8A8-BB9A5952E443}" presName="hierChild4" presStyleCnt="0"/>
      <dgm:spPr/>
      <dgm:t>
        <a:bodyPr/>
        <a:lstStyle/>
        <a:p>
          <a:endParaRPr lang="de-DE"/>
        </a:p>
      </dgm:t>
    </dgm:pt>
    <dgm:pt modelId="{ECAF1ECF-F131-4F16-9663-5B9901473FF5}" type="pres">
      <dgm:prSet presAssocID="{51AE23D2-1312-4236-A8A8-BB9A5952E443}" presName="hierChild5" presStyleCnt="0"/>
      <dgm:spPr/>
      <dgm:t>
        <a:bodyPr/>
        <a:lstStyle/>
        <a:p>
          <a:endParaRPr lang="de-DE"/>
        </a:p>
      </dgm:t>
    </dgm:pt>
    <dgm:pt modelId="{8B61B0E5-6CD8-41FC-8417-BAD1CE26CB36}" type="pres">
      <dgm:prSet presAssocID="{C9D39578-92E0-471D-A6DE-542B0E787D56}" presName="Name35" presStyleLbl="parChTrans1D3" presStyleIdx="4" presStyleCnt="5"/>
      <dgm:spPr/>
      <dgm:t>
        <a:bodyPr/>
        <a:lstStyle/>
        <a:p>
          <a:endParaRPr lang="de-DE"/>
        </a:p>
      </dgm:t>
    </dgm:pt>
    <dgm:pt modelId="{8834A657-DD56-45D5-AAE1-0AF92B52A148}" type="pres">
      <dgm:prSet presAssocID="{175767B9-EE36-4ADF-9A8F-7F9DCAC90ECB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FEE17B6A-B23B-40D5-BF29-F78269981B02}" type="pres">
      <dgm:prSet presAssocID="{175767B9-EE36-4ADF-9A8F-7F9DCAC90ECB}" presName="rootComposite" presStyleCnt="0"/>
      <dgm:spPr/>
      <dgm:t>
        <a:bodyPr/>
        <a:lstStyle/>
        <a:p>
          <a:endParaRPr lang="de-DE"/>
        </a:p>
      </dgm:t>
    </dgm:pt>
    <dgm:pt modelId="{7189E17F-38AA-457D-BA5E-8CB5B36C696D}" type="pres">
      <dgm:prSet presAssocID="{175767B9-EE36-4ADF-9A8F-7F9DCAC90ECB}" presName="rootText" presStyleLbl="node3" presStyleIdx="4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E953D1E-AAF3-48D7-A31C-2E72B08D0205}" type="pres">
      <dgm:prSet presAssocID="{175767B9-EE36-4ADF-9A8F-7F9DCAC90ECB}" presName="rootConnector" presStyleLbl="node3" presStyleIdx="4" presStyleCnt="5"/>
      <dgm:spPr/>
      <dgm:t>
        <a:bodyPr/>
        <a:lstStyle/>
        <a:p>
          <a:endParaRPr lang="de-DE"/>
        </a:p>
      </dgm:t>
    </dgm:pt>
    <dgm:pt modelId="{FA83EE5D-9CE7-479A-8DF7-7A5DC1DEE893}" type="pres">
      <dgm:prSet presAssocID="{175767B9-EE36-4ADF-9A8F-7F9DCAC90ECB}" presName="hierChild4" presStyleCnt="0"/>
      <dgm:spPr/>
      <dgm:t>
        <a:bodyPr/>
        <a:lstStyle/>
        <a:p>
          <a:endParaRPr lang="de-DE"/>
        </a:p>
      </dgm:t>
    </dgm:pt>
    <dgm:pt modelId="{461A599E-F79D-4A17-A97B-0806B78650AA}" type="pres">
      <dgm:prSet presAssocID="{B17ECF1B-FBAA-4F65-B03C-FF313141EC18}" presName="Name35" presStyleLbl="parChTrans1D4" presStyleIdx="0" presStyleCnt="2"/>
      <dgm:spPr/>
      <dgm:t>
        <a:bodyPr/>
        <a:lstStyle/>
        <a:p>
          <a:endParaRPr lang="de-DE"/>
        </a:p>
      </dgm:t>
    </dgm:pt>
    <dgm:pt modelId="{280FA02D-CB5E-4E4C-AF5E-DFA740CD170A}" type="pres">
      <dgm:prSet presAssocID="{BEB9A8EE-50BD-4718-8479-2347EB795D8D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2C79DB4A-59C1-42EE-A3F0-1D02723ED0CD}" type="pres">
      <dgm:prSet presAssocID="{BEB9A8EE-50BD-4718-8479-2347EB795D8D}" presName="rootComposite" presStyleCnt="0"/>
      <dgm:spPr/>
      <dgm:t>
        <a:bodyPr/>
        <a:lstStyle/>
        <a:p>
          <a:endParaRPr lang="de-DE"/>
        </a:p>
      </dgm:t>
    </dgm:pt>
    <dgm:pt modelId="{697B8CD7-C02E-4265-9C5F-572272A73C31}" type="pres">
      <dgm:prSet presAssocID="{BEB9A8EE-50BD-4718-8479-2347EB795D8D}" presName="rootText" presStyleLbl="node4" presStyleIdx="0" presStyleCnt="2" custScaleX="79783" custLinFactNeighborX="86690" custLinFactNeighborY="-26546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777F6C0-5BA5-4926-BA09-4F555DC9F9AE}" type="pres">
      <dgm:prSet presAssocID="{BEB9A8EE-50BD-4718-8479-2347EB795D8D}" presName="rootConnector" presStyleLbl="node4" presStyleIdx="0" presStyleCnt="2"/>
      <dgm:spPr/>
      <dgm:t>
        <a:bodyPr/>
        <a:lstStyle/>
        <a:p>
          <a:endParaRPr lang="de-DE"/>
        </a:p>
      </dgm:t>
    </dgm:pt>
    <dgm:pt modelId="{129C919C-838A-4F4E-BD1E-5F0B527FBF5A}" type="pres">
      <dgm:prSet presAssocID="{BEB9A8EE-50BD-4718-8479-2347EB795D8D}" presName="hierChild4" presStyleCnt="0"/>
      <dgm:spPr/>
      <dgm:t>
        <a:bodyPr/>
        <a:lstStyle/>
        <a:p>
          <a:endParaRPr lang="de-DE"/>
        </a:p>
      </dgm:t>
    </dgm:pt>
    <dgm:pt modelId="{FC3F88A3-02FF-4DD7-A585-57325D04EB1D}" type="pres">
      <dgm:prSet presAssocID="{BEB9A8EE-50BD-4718-8479-2347EB795D8D}" presName="hierChild5" presStyleCnt="0"/>
      <dgm:spPr/>
      <dgm:t>
        <a:bodyPr/>
        <a:lstStyle/>
        <a:p>
          <a:endParaRPr lang="de-DE"/>
        </a:p>
      </dgm:t>
    </dgm:pt>
    <dgm:pt modelId="{03EE2FB8-2B61-4CEB-A7D9-090D23D3501A}" type="pres">
      <dgm:prSet presAssocID="{8C11FDAE-6691-4CAB-B841-B2065C5DF273}" presName="Name35" presStyleLbl="parChTrans1D4" presStyleIdx="1" presStyleCnt="2"/>
      <dgm:spPr/>
      <dgm:t>
        <a:bodyPr/>
        <a:lstStyle/>
        <a:p>
          <a:endParaRPr lang="de-DE"/>
        </a:p>
      </dgm:t>
    </dgm:pt>
    <dgm:pt modelId="{597AF287-5714-4E2E-B3FF-9D5A4FCDCF8A}" type="pres">
      <dgm:prSet presAssocID="{7DCDB421-57C5-4C69-A18A-7167F175AA98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D14569DC-5758-498E-A427-4A8E4715E397}" type="pres">
      <dgm:prSet presAssocID="{7DCDB421-57C5-4C69-A18A-7167F175AA98}" presName="rootComposite" presStyleCnt="0"/>
      <dgm:spPr/>
      <dgm:t>
        <a:bodyPr/>
        <a:lstStyle/>
        <a:p>
          <a:endParaRPr lang="de-DE"/>
        </a:p>
      </dgm:t>
    </dgm:pt>
    <dgm:pt modelId="{BE2C68A4-C0D8-4F59-A4F3-63E48ED74F60}" type="pres">
      <dgm:prSet presAssocID="{7DCDB421-57C5-4C69-A18A-7167F175AA98}" presName="rootText" presStyleLbl="node4" presStyleIdx="1" presStyleCnt="2" custScaleX="79783" custLinFactNeighborX="-98547" custLinFactNeighborY="-26546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199A77A-B379-4106-84DC-F18173FB632A}" type="pres">
      <dgm:prSet presAssocID="{7DCDB421-57C5-4C69-A18A-7167F175AA98}" presName="rootConnector" presStyleLbl="node4" presStyleIdx="1" presStyleCnt="2"/>
      <dgm:spPr/>
      <dgm:t>
        <a:bodyPr/>
        <a:lstStyle/>
        <a:p>
          <a:endParaRPr lang="de-DE"/>
        </a:p>
      </dgm:t>
    </dgm:pt>
    <dgm:pt modelId="{F1F61561-980E-4C22-A9C6-BDD15FDE219A}" type="pres">
      <dgm:prSet presAssocID="{7DCDB421-57C5-4C69-A18A-7167F175AA98}" presName="hierChild4" presStyleCnt="0"/>
      <dgm:spPr/>
      <dgm:t>
        <a:bodyPr/>
        <a:lstStyle/>
        <a:p>
          <a:endParaRPr lang="de-DE"/>
        </a:p>
      </dgm:t>
    </dgm:pt>
    <dgm:pt modelId="{1E9B9533-1630-4B4C-9257-A5AB8A4CDAD5}" type="pres">
      <dgm:prSet presAssocID="{7DCDB421-57C5-4C69-A18A-7167F175AA98}" presName="hierChild5" presStyleCnt="0"/>
      <dgm:spPr/>
      <dgm:t>
        <a:bodyPr/>
        <a:lstStyle/>
        <a:p>
          <a:endParaRPr lang="de-DE"/>
        </a:p>
      </dgm:t>
    </dgm:pt>
    <dgm:pt modelId="{037AD7FD-1AAB-4391-A803-772D5DDB0AD4}" type="pres">
      <dgm:prSet presAssocID="{175767B9-EE36-4ADF-9A8F-7F9DCAC90ECB}" presName="hierChild5" presStyleCnt="0"/>
      <dgm:spPr/>
      <dgm:t>
        <a:bodyPr/>
        <a:lstStyle/>
        <a:p>
          <a:endParaRPr lang="de-DE"/>
        </a:p>
      </dgm:t>
    </dgm:pt>
    <dgm:pt modelId="{B42C8F9A-BE5D-47F6-9E4C-91BDA362390C}" type="pres">
      <dgm:prSet presAssocID="{79D44B1F-CA12-4050-B08F-0103AF62E562}" presName="hierChild7" presStyleCnt="0"/>
      <dgm:spPr/>
      <dgm:t>
        <a:bodyPr/>
        <a:lstStyle/>
        <a:p>
          <a:endParaRPr lang="de-DE"/>
        </a:p>
      </dgm:t>
    </dgm:pt>
  </dgm:ptLst>
  <dgm:cxnLst>
    <dgm:cxn modelId="{C630AB0F-3ABD-40CF-9797-2CB55AF55422}" type="presOf" srcId="{BEB9A8EE-50BD-4718-8479-2347EB795D8D}" destId="{7777F6C0-5BA5-4926-BA09-4F555DC9F9AE}" srcOrd="1" destOrd="0" presId="urn:microsoft.com/office/officeart/2005/8/layout/orgChart1"/>
    <dgm:cxn modelId="{D07550EC-9BF7-40FE-B50E-757062157732}" srcId="{79D44B1F-CA12-4050-B08F-0103AF62E562}" destId="{51AE23D2-1312-4236-A8A8-BB9A5952E443}" srcOrd="0" destOrd="0" parTransId="{C43EC2BC-13F3-4FF4-8E9B-5F1FD53DA781}" sibTransId="{7C9482E7-F8C4-40B9-AAE1-F09D130F4A5E}"/>
    <dgm:cxn modelId="{F6BD7C19-EC8C-49E2-AACD-927020777318}" srcId="{4C46E8B1-8E1F-4D09-90C3-93D8231512A5}" destId="{23867F80-2541-404F-B8B4-848E831623E4}" srcOrd="2" destOrd="0" parTransId="{6C72B541-2266-44E8-B236-52641EA10FBA}" sibTransId="{E7CB3D1B-B8F3-49A0-A6E8-BBF57B9D92B6}"/>
    <dgm:cxn modelId="{4C341FA6-EAD4-44F6-A23A-3C28D0A58F5A}" type="presOf" srcId="{51AE23D2-1312-4236-A8A8-BB9A5952E443}" destId="{B1B3DC37-679C-4E1B-8E97-720A844A2D7D}" srcOrd="0" destOrd="0" presId="urn:microsoft.com/office/officeart/2005/8/layout/orgChart1"/>
    <dgm:cxn modelId="{FC41B32A-A147-4957-B030-7E9D8B89A648}" type="presOf" srcId="{79D44B1F-CA12-4050-B08F-0103AF62E562}" destId="{2A19167C-FB5D-4F8A-93C4-C12B06BB73BE}" srcOrd="1" destOrd="0" presId="urn:microsoft.com/office/officeart/2005/8/layout/orgChart1"/>
    <dgm:cxn modelId="{A7000BB3-C3A9-40B7-A43F-45A012F5BA39}" type="presOf" srcId="{14483A9D-28DB-47DF-9320-6FCE58832F72}" destId="{89B4C65B-F52A-4C15-8EBC-99345C91F058}" srcOrd="1" destOrd="0" presId="urn:microsoft.com/office/officeart/2005/8/layout/orgChart1"/>
    <dgm:cxn modelId="{102C9274-FC99-42AB-A6C0-8865B0B0019B}" type="presOf" srcId="{7A2EE331-8455-4D51-A0E0-D3DC6FE1A0FE}" destId="{92A16698-D026-40B5-8343-0D93B1BC81D7}" srcOrd="0" destOrd="0" presId="urn:microsoft.com/office/officeart/2005/8/layout/orgChart1"/>
    <dgm:cxn modelId="{BB65782E-FC76-49CD-BA4F-7B8A29B29111}" type="presOf" srcId="{C43EC2BC-13F3-4FF4-8E9B-5F1FD53DA781}" destId="{C5B979AD-BF33-48AB-AA20-BEC05A3DFA1E}" srcOrd="0" destOrd="0" presId="urn:microsoft.com/office/officeart/2005/8/layout/orgChart1"/>
    <dgm:cxn modelId="{79E21E04-9397-4463-B3F0-351812FA48BE}" type="presOf" srcId="{4C46E8B1-8E1F-4D09-90C3-93D8231512A5}" destId="{357F7F98-516D-4BEC-ABC7-0F6570143918}" srcOrd="0" destOrd="0" presId="urn:microsoft.com/office/officeart/2005/8/layout/orgChart1"/>
    <dgm:cxn modelId="{BFF6A5E9-98C0-4B68-9346-1573F6B9B0AF}" type="presOf" srcId="{8C11FDAE-6691-4CAB-B841-B2065C5DF273}" destId="{03EE2FB8-2B61-4CEB-A7D9-090D23D3501A}" srcOrd="0" destOrd="0" presId="urn:microsoft.com/office/officeart/2005/8/layout/orgChart1"/>
    <dgm:cxn modelId="{DB47AD47-D20C-40ED-A8E5-E3A699DE3789}" type="presOf" srcId="{B17ECF1B-FBAA-4F65-B03C-FF313141EC18}" destId="{461A599E-F79D-4A17-A97B-0806B78650AA}" srcOrd="0" destOrd="0" presId="urn:microsoft.com/office/officeart/2005/8/layout/orgChart1"/>
    <dgm:cxn modelId="{EB2D333D-B35E-4B2F-85B4-ED2B1563BA74}" type="presOf" srcId="{2406A063-EDCD-4566-B08D-747ECA31FF48}" destId="{C5196E70-16C2-4846-85B5-296846636559}" srcOrd="0" destOrd="0" presId="urn:microsoft.com/office/officeart/2005/8/layout/orgChart1"/>
    <dgm:cxn modelId="{F4ED9782-6F9D-45DF-8973-0EEF2DF3B18F}" srcId="{175767B9-EE36-4ADF-9A8F-7F9DCAC90ECB}" destId="{7DCDB421-57C5-4C69-A18A-7167F175AA98}" srcOrd="1" destOrd="0" parTransId="{8C11FDAE-6691-4CAB-B841-B2065C5DF273}" sibTransId="{273F729A-21D0-4BC9-BA8C-C93DF5F9FEC5}"/>
    <dgm:cxn modelId="{8370D265-9F2F-43B1-9F8A-B115427EF621}" type="presOf" srcId="{7A2EE331-8455-4D51-A0E0-D3DC6FE1A0FE}" destId="{9C0E53DF-A4B9-46A2-A758-B1E493E2C3F3}" srcOrd="1" destOrd="0" presId="urn:microsoft.com/office/officeart/2005/8/layout/orgChart1"/>
    <dgm:cxn modelId="{EED2BD1A-92CD-416D-A693-948746BEBB2D}" type="presOf" srcId="{175767B9-EE36-4ADF-9A8F-7F9DCAC90ECB}" destId="{6E953D1E-AAF3-48D7-A31C-2E72B08D0205}" srcOrd="1" destOrd="0" presId="urn:microsoft.com/office/officeart/2005/8/layout/orgChart1"/>
    <dgm:cxn modelId="{1DA6E8E5-EA61-4399-AB5D-4AF677027899}" srcId="{DCFE8F26-C51C-4439-80CC-A62C10CE315E}" destId="{7A2EE331-8455-4D51-A0E0-D3DC6FE1A0FE}" srcOrd="0" destOrd="0" parTransId="{2757CF71-6016-4FDC-B231-F4BA445DF49A}" sibTransId="{87F8DA93-FAAC-4CEA-9C77-E7EBFBB5DCBA}"/>
    <dgm:cxn modelId="{942A0550-57C0-4A9E-93BA-A6D4284B6F6A}" srcId="{175767B9-EE36-4ADF-9A8F-7F9DCAC90ECB}" destId="{BEB9A8EE-50BD-4718-8479-2347EB795D8D}" srcOrd="0" destOrd="0" parTransId="{B17ECF1B-FBAA-4F65-B03C-FF313141EC18}" sibTransId="{03F99EFD-BB2D-4DBC-9C63-ECE2EE802343}"/>
    <dgm:cxn modelId="{C3694DC3-1D6D-4D48-BCC4-B0B8E3F4A9B7}" type="presOf" srcId="{DCFE8F26-C51C-4439-80CC-A62C10CE315E}" destId="{E3D8989F-73E8-4FDB-B924-E308E09AC225}" srcOrd="0" destOrd="0" presId="urn:microsoft.com/office/officeart/2005/8/layout/orgChart1"/>
    <dgm:cxn modelId="{50BC5B3C-86CC-4E56-A3FD-A8A46113BCB4}" srcId="{7A2EE331-8455-4D51-A0E0-D3DC6FE1A0FE}" destId="{4C46E8B1-8E1F-4D09-90C3-93D8231512A5}" srcOrd="0" destOrd="0" parTransId="{A4C27B87-99D4-4AE4-85FF-2CCEABEDF3D4}" sibTransId="{C76A8699-54A5-4EA5-B0ED-D73551B39B7A}"/>
    <dgm:cxn modelId="{C70343A1-0CA0-484C-9B05-7F082E555B6F}" type="presOf" srcId="{175767B9-EE36-4ADF-9A8F-7F9DCAC90ECB}" destId="{7189E17F-38AA-457D-BA5E-8CB5B36C696D}" srcOrd="0" destOrd="0" presId="urn:microsoft.com/office/officeart/2005/8/layout/orgChart1"/>
    <dgm:cxn modelId="{99F12866-B78C-4127-AE94-E627E23D142A}" srcId="{4C46E8B1-8E1F-4D09-90C3-93D8231512A5}" destId="{14483A9D-28DB-47DF-9320-6FCE58832F72}" srcOrd="1" destOrd="0" parTransId="{367C2B8C-8965-494D-A144-FD30C98B06CE}" sibTransId="{28CC648F-CAD3-4D0C-8F6B-ECC6E3A612DC}"/>
    <dgm:cxn modelId="{274620A6-69EC-46DB-9B77-D9A50B28241E}" type="presOf" srcId="{14483A9D-28DB-47DF-9320-6FCE58832F72}" destId="{DFE8BCB8-B8B6-47B8-A614-BC3A343F038D}" srcOrd="0" destOrd="0" presId="urn:microsoft.com/office/officeart/2005/8/layout/orgChart1"/>
    <dgm:cxn modelId="{2FBC7530-AEB3-4E66-8A2C-6E6E56137D65}" type="presOf" srcId="{51AE23D2-1312-4236-A8A8-BB9A5952E443}" destId="{673CBA34-25AE-447F-AF5B-65CFBCD42942}" srcOrd="1" destOrd="0" presId="urn:microsoft.com/office/officeart/2005/8/layout/orgChart1"/>
    <dgm:cxn modelId="{4E2F3BD6-2046-4642-9565-F2EABF52638E}" type="presOf" srcId="{7183C452-CDC9-4CA3-BA23-C4549E54110D}" destId="{F8F0B59E-924F-41AD-81BB-3D80773A1C2D}" srcOrd="0" destOrd="0" presId="urn:microsoft.com/office/officeart/2005/8/layout/orgChart1"/>
    <dgm:cxn modelId="{9B6513E1-FD85-4B7A-84C5-041BD76FD744}" type="presOf" srcId="{BEB9A8EE-50BD-4718-8479-2347EB795D8D}" destId="{697B8CD7-C02E-4265-9C5F-572272A73C31}" srcOrd="0" destOrd="0" presId="urn:microsoft.com/office/officeart/2005/8/layout/orgChart1"/>
    <dgm:cxn modelId="{2063D313-41DC-44F4-B41F-E789548C7032}" type="presOf" srcId="{367C2B8C-8965-494D-A144-FD30C98B06CE}" destId="{5AE0BB05-EB42-45F5-A451-330A93FD9940}" srcOrd="0" destOrd="0" presId="urn:microsoft.com/office/officeart/2005/8/layout/orgChart1"/>
    <dgm:cxn modelId="{6BE12228-7E1B-4808-A198-4CD49408A302}" type="presOf" srcId="{7DCDB421-57C5-4C69-A18A-7167F175AA98}" destId="{B199A77A-B379-4106-84DC-F18173FB632A}" srcOrd="1" destOrd="0" presId="urn:microsoft.com/office/officeart/2005/8/layout/orgChart1"/>
    <dgm:cxn modelId="{A9566B13-263B-40F0-93EA-77ED4A4D98B0}" type="presOf" srcId="{15CDCD08-2BF4-4D15-B12B-A3C85BDD4AA2}" destId="{8FA73E86-2920-44C6-9DA2-06264D8912F7}" srcOrd="0" destOrd="0" presId="urn:microsoft.com/office/officeart/2005/8/layout/orgChart1"/>
    <dgm:cxn modelId="{8382EA14-4333-4D11-81CF-5B39F22E8C6D}" type="presOf" srcId="{C9D39578-92E0-471D-A6DE-542B0E787D56}" destId="{8B61B0E5-6CD8-41FC-8417-BAD1CE26CB36}" srcOrd="0" destOrd="0" presId="urn:microsoft.com/office/officeart/2005/8/layout/orgChart1"/>
    <dgm:cxn modelId="{7DC56B91-D9E9-42CC-8557-98B86FBF7710}" srcId="{7A2EE331-8455-4D51-A0E0-D3DC6FE1A0FE}" destId="{79D44B1F-CA12-4050-B08F-0103AF62E562}" srcOrd="1" destOrd="0" parTransId="{7183C452-CDC9-4CA3-BA23-C4549E54110D}" sibTransId="{3D883BE5-9330-40B1-9F37-8A8588543654}"/>
    <dgm:cxn modelId="{CFBE8334-41D4-4F69-91A5-9BB86F5FAF88}" type="presOf" srcId="{23867F80-2541-404F-B8B4-848E831623E4}" destId="{D1BB957E-F3CB-4679-BD3E-078F50B60069}" srcOrd="1" destOrd="0" presId="urn:microsoft.com/office/officeart/2005/8/layout/orgChart1"/>
    <dgm:cxn modelId="{F1993EE8-2917-411D-B88F-AA6CA35AD18A}" type="presOf" srcId="{2406A063-EDCD-4566-B08D-747ECA31FF48}" destId="{02A85C35-5261-4260-855F-4407A9C621EA}" srcOrd="1" destOrd="0" presId="urn:microsoft.com/office/officeart/2005/8/layout/orgChart1"/>
    <dgm:cxn modelId="{9EA9388D-DE00-49F0-8A2D-B9A74C1145C1}" type="presOf" srcId="{A4C27B87-99D4-4AE4-85FF-2CCEABEDF3D4}" destId="{2B06F24A-90D7-447D-97B3-2BC5967A0120}" srcOrd="0" destOrd="0" presId="urn:microsoft.com/office/officeart/2005/8/layout/orgChart1"/>
    <dgm:cxn modelId="{F5F6AA65-F7B5-4BC6-8A36-1953E1B21A03}" type="presOf" srcId="{23867F80-2541-404F-B8B4-848E831623E4}" destId="{7DFD47C5-863A-4512-812F-5474321D2A86}" srcOrd="0" destOrd="0" presId="urn:microsoft.com/office/officeart/2005/8/layout/orgChart1"/>
    <dgm:cxn modelId="{825B2E8C-ADAD-4ECA-8359-2468463D9C47}" srcId="{4C46E8B1-8E1F-4D09-90C3-93D8231512A5}" destId="{2406A063-EDCD-4566-B08D-747ECA31FF48}" srcOrd="0" destOrd="0" parTransId="{15CDCD08-2BF4-4D15-B12B-A3C85BDD4AA2}" sibTransId="{2173D230-73DE-402E-B307-4864D9213302}"/>
    <dgm:cxn modelId="{90C2F98D-503C-4FC1-9A94-9958412B5572}" type="presOf" srcId="{4C46E8B1-8E1F-4D09-90C3-93D8231512A5}" destId="{FC5D729F-DED6-4379-A4FB-A64305BDDBCC}" srcOrd="1" destOrd="0" presId="urn:microsoft.com/office/officeart/2005/8/layout/orgChart1"/>
    <dgm:cxn modelId="{36A1FEA3-E56D-41E8-AB5A-9AA62D5F0869}" type="presOf" srcId="{6C72B541-2266-44E8-B236-52641EA10FBA}" destId="{C6D02640-7612-4E40-A456-6719D1185F1F}" srcOrd="0" destOrd="0" presId="urn:microsoft.com/office/officeart/2005/8/layout/orgChart1"/>
    <dgm:cxn modelId="{3A48BFE8-D1A9-4B80-984C-7D9E8DB0A2A5}" srcId="{79D44B1F-CA12-4050-B08F-0103AF62E562}" destId="{175767B9-EE36-4ADF-9A8F-7F9DCAC90ECB}" srcOrd="1" destOrd="0" parTransId="{C9D39578-92E0-471D-A6DE-542B0E787D56}" sibTransId="{E41CE1CB-F843-4494-A8C7-20A15B9171F7}"/>
    <dgm:cxn modelId="{C84CE009-2D2F-4B10-B91E-3988C2E60074}" type="presOf" srcId="{7DCDB421-57C5-4C69-A18A-7167F175AA98}" destId="{BE2C68A4-C0D8-4F59-A4F3-63E48ED74F60}" srcOrd="0" destOrd="0" presId="urn:microsoft.com/office/officeart/2005/8/layout/orgChart1"/>
    <dgm:cxn modelId="{AD3EE6F8-A26E-464D-8E0D-818E7C6773AA}" type="presOf" srcId="{79D44B1F-CA12-4050-B08F-0103AF62E562}" destId="{115838A6-F463-40DA-880F-066557DE7005}" srcOrd="0" destOrd="0" presId="urn:microsoft.com/office/officeart/2005/8/layout/orgChart1"/>
    <dgm:cxn modelId="{AB5AF17C-E9F1-4811-95EF-8718B1D68EDE}" type="presParOf" srcId="{E3D8989F-73E8-4FDB-B924-E308E09AC225}" destId="{D1167CE3-5D4F-4884-9F4A-EEB8563B411D}" srcOrd="0" destOrd="0" presId="urn:microsoft.com/office/officeart/2005/8/layout/orgChart1"/>
    <dgm:cxn modelId="{3430E598-687D-4369-B852-019B2A99215D}" type="presParOf" srcId="{D1167CE3-5D4F-4884-9F4A-EEB8563B411D}" destId="{2CCDBF5C-0C2D-4E37-9666-AD91587503BD}" srcOrd="0" destOrd="0" presId="urn:microsoft.com/office/officeart/2005/8/layout/orgChart1"/>
    <dgm:cxn modelId="{8143690B-CF7E-45EA-B6A6-775A38254E14}" type="presParOf" srcId="{2CCDBF5C-0C2D-4E37-9666-AD91587503BD}" destId="{92A16698-D026-40B5-8343-0D93B1BC81D7}" srcOrd="0" destOrd="0" presId="urn:microsoft.com/office/officeart/2005/8/layout/orgChart1"/>
    <dgm:cxn modelId="{FC11A4AF-2CB5-453D-AA5B-E63E15061A0E}" type="presParOf" srcId="{2CCDBF5C-0C2D-4E37-9666-AD91587503BD}" destId="{9C0E53DF-A4B9-46A2-A758-B1E493E2C3F3}" srcOrd="1" destOrd="0" presId="urn:microsoft.com/office/officeart/2005/8/layout/orgChart1"/>
    <dgm:cxn modelId="{79FCA79A-ACDB-4269-9837-72EAA5877AB8}" type="presParOf" srcId="{D1167CE3-5D4F-4884-9F4A-EEB8563B411D}" destId="{BFCCB3E5-900D-450B-A023-CC17218CD8CC}" srcOrd="1" destOrd="0" presId="urn:microsoft.com/office/officeart/2005/8/layout/orgChart1"/>
    <dgm:cxn modelId="{35B70015-CD89-45A5-AE37-6ED1CF0922D3}" type="presParOf" srcId="{D1167CE3-5D4F-4884-9F4A-EEB8563B411D}" destId="{088A57EE-E13D-4CB4-AAB8-1AE5952F575F}" srcOrd="2" destOrd="0" presId="urn:microsoft.com/office/officeart/2005/8/layout/orgChart1"/>
    <dgm:cxn modelId="{263C50E5-16E5-4B46-BCF5-A0D406E4E888}" type="presParOf" srcId="{088A57EE-E13D-4CB4-AAB8-1AE5952F575F}" destId="{2B06F24A-90D7-447D-97B3-2BC5967A0120}" srcOrd="0" destOrd="0" presId="urn:microsoft.com/office/officeart/2005/8/layout/orgChart1"/>
    <dgm:cxn modelId="{A23136F5-66B5-43AC-AD72-E288052E9243}" type="presParOf" srcId="{088A57EE-E13D-4CB4-AAB8-1AE5952F575F}" destId="{D61DA610-D32C-4341-802C-D2F91F5E1244}" srcOrd="1" destOrd="0" presId="urn:microsoft.com/office/officeart/2005/8/layout/orgChart1"/>
    <dgm:cxn modelId="{3889657F-A695-497B-849A-740C25E880C2}" type="presParOf" srcId="{D61DA610-D32C-4341-802C-D2F91F5E1244}" destId="{B9F40964-27D5-4622-A2BB-42D01F28A114}" srcOrd="0" destOrd="0" presId="urn:microsoft.com/office/officeart/2005/8/layout/orgChart1"/>
    <dgm:cxn modelId="{66EDF814-33AC-4D74-8D8A-4C1D80DD4B9E}" type="presParOf" srcId="{B9F40964-27D5-4622-A2BB-42D01F28A114}" destId="{357F7F98-516D-4BEC-ABC7-0F6570143918}" srcOrd="0" destOrd="0" presId="urn:microsoft.com/office/officeart/2005/8/layout/orgChart1"/>
    <dgm:cxn modelId="{7F61AC8D-AE1D-46AC-86AC-1B04AA397BBF}" type="presParOf" srcId="{B9F40964-27D5-4622-A2BB-42D01F28A114}" destId="{FC5D729F-DED6-4379-A4FB-A64305BDDBCC}" srcOrd="1" destOrd="0" presId="urn:microsoft.com/office/officeart/2005/8/layout/orgChart1"/>
    <dgm:cxn modelId="{3779A8DE-A846-4C97-9BDF-873A674C1C11}" type="presParOf" srcId="{D61DA610-D32C-4341-802C-D2F91F5E1244}" destId="{6EF4FEC3-3C0B-45C7-AE9E-2B35E2791496}" srcOrd="1" destOrd="0" presId="urn:microsoft.com/office/officeart/2005/8/layout/orgChart1"/>
    <dgm:cxn modelId="{4E5B6135-3F3C-43FD-BC67-7B2DD53E03E4}" type="presParOf" srcId="{6EF4FEC3-3C0B-45C7-AE9E-2B35E2791496}" destId="{8FA73E86-2920-44C6-9DA2-06264D8912F7}" srcOrd="0" destOrd="0" presId="urn:microsoft.com/office/officeart/2005/8/layout/orgChart1"/>
    <dgm:cxn modelId="{2A41FD02-C8B7-4791-89C9-BEBE6E39D35A}" type="presParOf" srcId="{6EF4FEC3-3C0B-45C7-AE9E-2B35E2791496}" destId="{D8E7BEBB-BCD9-4DE7-8CDA-99C0EE5AD2CA}" srcOrd="1" destOrd="0" presId="urn:microsoft.com/office/officeart/2005/8/layout/orgChart1"/>
    <dgm:cxn modelId="{10F84C32-3EEE-4E4B-9DF7-0F99E4DD8CCB}" type="presParOf" srcId="{D8E7BEBB-BCD9-4DE7-8CDA-99C0EE5AD2CA}" destId="{DA73D32D-BAE1-439E-A8BC-99B1BB0C0B7C}" srcOrd="0" destOrd="0" presId="urn:microsoft.com/office/officeart/2005/8/layout/orgChart1"/>
    <dgm:cxn modelId="{684B019B-8B4F-45FC-9B29-F6A18AB15962}" type="presParOf" srcId="{DA73D32D-BAE1-439E-A8BC-99B1BB0C0B7C}" destId="{C5196E70-16C2-4846-85B5-296846636559}" srcOrd="0" destOrd="0" presId="urn:microsoft.com/office/officeart/2005/8/layout/orgChart1"/>
    <dgm:cxn modelId="{A4A545CB-7DA6-4F38-A519-7B2C8634D2E0}" type="presParOf" srcId="{DA73D32D-BAE1-439E-A8BC-99B1BB0C0B7C}" destId="{02A85C35-5261-4260-855F-4407A9C621EA}" srcOrd="1" destOrd="0" presId="urn:microsoft.com/office/officeart/2005/8/layout/orgChart1"/>
    <dgm:cxn modelId="{38162B11-B14E-4805-AA82-EAFF3A1E4180}" type="presParOf" srcId="{D8E7BEBB-BCD9-4DE7-8CDA-99C0EE5AD2CA}" destId="{790D6EBF-4ACD-445D-9B6E-77A0AE2018C1}" srcOrd="1" destOrd="0" presId="urn:microsoft.com/office/officeart/2005/8/layout/orgChart1"/>
    <dgm:cxn modelId="{3EF2D69B-DC7B-44AB-8CEC-8BBBB15267BA}" type="presParOf" srcId="{D8E7BEBB-BCD9-4DE7-8CDA-99C0EE5AD2CA}" destId="{26D7D39C-3A54-4C3C-99BF-E8CAA1CBCC6B}" srcOrd="2" destOrd="0" presId="urn:microsoft.com/office/officeart/2005/8/layout/orgChart1"/>
    <dgm:cxn modelId="{D01017C8-BEE9-47ED-9CAB-980137EF47C1}" type="presParOf" srcId="{6EF4FEC3-3C0B-45C7-AE9E-2B35E2791496}" destId="{5AE0BB05-EB42-45F5-A451-330A93FD9940}" srcOrd="2" destOrd="0" presId="urn:microsoft.com/office/officeart/2005/8/layout/orgChart1"/>
    <dgm:cxn modelId="{73B69329-1D32-4C38-AFD8-3797E81D8222}" type="presParOf" srcId="{6EF4FEC3-3C0B-45C7-AE9E-2B35E2791496}" destId="{489E7A8C-5994-4BE2-AADF-9D8D9D8796BD}" srcOrd="3" destOrd="0" presId="urn:microsoft.com/office/officeart/2005/8/layout/orgChart1"/>
    <dgm:cxn modelId="{17AFA420-BB46-4902-B741-266F98962C43}" type="presParOf" srcId="{489E7A8C-5994-4BE2-AADF-9D8D9D8796BD}" destId="{36CA14D5-59E8-45ED-9B44-AC541DD74B28}" srcOrd="0" destOrd="0" presId="urn:microsoft.com/office/officeart/2005/8/layout/orgChart1"/>
    <dgm:cxn modelId="{77743E85-6213-4ACB-937E-26FAAE8EDE0D}" type="presParOf" srcId="{36CA14D5-59E8-45ED-9B44-AC541DD74B28}" destId="{DFE8BCB8-B8B6-47B8-A614-BC3A343F038D}" srcOrd="0" destOrd="0" presId="urn:microsoft.com/office/officeart/2005/8/layout/orgChart1"/>
    <dgm:cxn modelId="{7CC36587-97BA-4456-A8F0-4739A215DECE}" type="presParOf" srcId="{36CA14D5-59E8-45ED-9B44-AC541DD74B28}" destId="{89B4C65B-F52A-4C15-8EBC-99345C91F058}" srcOrd="1" destOrd="0" presId="urn:microsoft.com/office/officeart/2005/8/layout/orgChart1"/>
    <dgm:cxn modelId="{1F6B1824-8DBA-47E3-AF97-3A6EFA9B1432}" type="presParOf" srcId="{489E7A8C-5994-4BE2-AADF-9D8D9D8796BD}" destId="{BA825C6E-940F-416E-8222-51BA12D17D7D}" srcOrd="1" destOrd="0" presId="urn:microsoft.com/office/officeart/2005/8/layout/orgChart1"/>
    <dgm:cxn modelId="{CF749BB9-1FEB-41E5-A87D-1DC08E3F8DB1}" type="presParOf" srcId="{489E7A8C-5994-4BE2-AADF-9D8D9D8796BD}" destId="{79D3AD8F-4398-4B37-8B8A-9709743376A8}" srcOrd="2" destOrd="0" presId="urn:microsoft.com/office/officeart/2005/8/layout/orgChart1"/>
    <dgm:cxn modelId="{357F21D8-CC67-4AFC-812B-B8275950DF95}" type="presParOf" srcId="{6EF4FEC3-3C0B-45C7-AE9E-2B35E2791496}" destId="{C6D02640-7612-4E40-A456-6719D1185F1F}" srcOrd="4" destOrd="0" presId="urn:microsoft.com/office/officeart/2005/8/layout/orgChart1"/>
    <dgm:cxn modelId="{CA26D631-944B-4F07-9FC8-91C5AF54B94F}" type="presParOf" srcId="{6EF4FEC3-3C0B-45C7-AE9E-2B35E2791496}" destId="{9C6F2488-4689-44E9-8159-2374CBBA9C94}" srcOrd="5" destOrd="0" presId="urn:microsoft.com/office/officeart/2005/8/layout/orgChart1"/>
    <dgm:cxn modelId="{4DE75C2D-CB53-4BC5-8969-D9B5B03F857D}" type="presParOf" srcId="{9C6F2488-4689-44E9-8159-2374CBBA9C94}" destId="{3F2BA4E9-800E-42FC-A4AB-D98EDE262C07}" srcOrd="0" destOrd="0" presId="urn:microsoft.com/office/officeart/2005/8/layout/orgChart1"/>
    <dgm:cxn modelId="{97BF7695-8436-4A92-AE99-A5F9B0030AB3}" type="presParOf" srcId="{3F2BA4E9-800E-42FC-A4AB-D98EDE262C07}" destId="{7DFD47C5-863A-4512-812F-5474321D2A86}" srcOrd="0" destOrd="0" presId="urn:microsoft.com/office/officeart/2005/8/layout/orgChart1"/>
    <dgm:cxn modelId="{36A166AF-6DC3-4BE9-9259-5A4E605C7EDB}" type="presParOf" srcId="{3F2BA4E9-800E-42FC-A4AB-D98EDE262C07}" destId="{D1BB957E-F3CB-4679-BD3E-078F50B60069}" srcOrd="1" destOrd="0" presId="urn:microsoft.com/office/officeart/2005/8/layout/orgChart1"/>
    <dgm:cxn modelId="{D083D0E3-B868-44E9-ACDD-1BCC963FEBBD}" type="presParOf" srcId="{9C6F2488-4689-44E9-8159-2374CBBA9C94}" destId="{0E08DE1F-51D5-45C4-BF75-9FD2DE1EDABF}" srcOrd="1" destOrd="0" presId="urn:microsoft.com/office/officeart/2005/8/layout/orgChart1"/>
    <dgm:cxn modelId="{CBC0262C-AC24-4898-A204-6FD9581DFC06}" type="presParOf" srcId="{9C6F2488-4689-44E9-8159-2374CBBA9C94}" destId="{558F7B25-B79F-4C86-BA3C-1E88DC78D5D3}" srcOrd="2" destOrd="0" presId="urn:microsoft.com/office/officeart/2005/8/layout/orgChart1"/>
    <dgm:cxn modelId="{3293D621-BA06-4BBB-9644-6520536DD2C4}" type="presParOf" srcId="{D61DA610-D32C-4341-802C-D2F91F5E1244}" destId="{EDC19BC2-7622-4FCB-8092-863B3456DCB1}" srcOrd="2" destOrd="0" presId="urn:microsoft.com/office/officeart/2005/8/layout/orgChart1"/>
    <dgm:cxn modelId="{DE5D07B2-D21A-498B-8F87-8FAEA5683E2D}" type="presParOf" srcId="{088A57EE-E13D-4CB4-AAB8-1AE5952F575F}" destId="{F8F0B59E-924F-41AD-81BB-3D80773A1C2D}" srcOrd="2" destOrd="0" presId="urn:microsoft.com/office/officeart/2005/8/layout/orgChart1"/>
    <dgm:cxn modelId="{2FE5BC1E-89D3-4246-AE3B-C2D88231FFF9}" type="presParOf" srcId="{088A57EE-E13D-4CB4-AAB8-1AE5952F575F}" destId="{CCC7FFD0-5345-4ED7-ADDA-C06024CC824F}" srcOrd="3" destOrd="0" presId="urn:microsoft.com/office/officeart/2005/8/layout/orgChart1"/>
    <dgm:cxn modelId="{800C9721-0710-4741-9F7B-5512CEC893BC}" type="presParOf" srcId="{CCC7FFD0-5345-4ED7-ADDA-C06024CC824F}" destId="{7C50E130-22A0-4D59-9C24-D5A820190D5A}" srcOrd="0" destOrd="0" presId="urn:microsoft.com/office/officeart/2005/8/layout/orgChart1"/>
    <dgm:cxn modelId="{1886B8FC-7862-4ADF-8A76-A737B9E6DE56}" type="presParOf" srcId="{7C50E130-22A0-4D59-9C24-D5A820190D5A}" destId="{115838A6-F463-40DA-880F-066557DE7005}" srcOrd="0" destOrd="0" presId="urn:microsoft.com/office/officeart/2005/8/layout/orgChart1"/>
    <dgm:cxn modelId="{2EA0804F-53EB-477C-B90A-A3DB66D34A96}" type="presParOf" srcId="{7C50E130-22A0-4D59-9C24-D5A820190D5A}" destId="{2A19167C-FB5D-4F8A-93C4-C12B06BB73BE}" srcOrd="1" destOrd="0" presId="urn:microsoft.com/office/officeart/2005/8/layout/orgChart1"/>
    <dgm:cxn modelId="{660D3613-5E80-4C44-8225-4199376DA698}" type="presParOf" srcId="{CCC7FFD0-5345-4ED7-ADDA-C06024CC824F}" destId="{BAE21341-454B-487A-BF91-81012BF96B6A}" srcOrd="1" destOrd="0" presId="urn:microsoft.com/office/officeart/2005/8/layout/orgChart1"/>
    <dgm:cxn modelId="{5A54DB67-8371-4BED-8481-85C5FF55E362}" type="presParOf" srcId="{BAE21341-454B-487A-BF91-81012BF96B6A}" destId="{C5B979AD-BF33-48AB-AA20-BEC05A3DFA1E}" srcOrd="0" destOrd="0" presId="urn:microsoft.com/office/officeart/2005/8/layout/orgChart1"/>
    <dgm:cxn modelId="{4A311842-9ACE-485D-99F1-4F3F93037834}" type="presParOf" srcId="{BAE21341-454B-487A-BF91-81012BF96B6A}" destId="{468EC004-381D-4656-A584-B289576EB18C}" srcOrd="1" destOrd="0" presId="urn:microsoft.com/office/officeart/2005/8/layout/orgChart1"/>
    <dgm:cxn modelId="{A266F8F8-C8FD-4018-A60A-8C0CD58591A6}" type="presParOf" srcId="{468EC004-381D-4656-A584-B289576EB18C}" destId="{03AAAA71-7400-4EF8-B328-94EB71DB1437}" srcOrd="0" destOrd="0" presId="urn:microsoft.com/office/officeart/2005/8/layout/orgChart1"/>
    <dgm:cxn modelId="{0AB4E6D4-668E-4677-8B7A-A93C5F3CD466}" type="presParOf" srcId="{03AAAA71-7400-4EF8-B328-94EB71DB1437}" destId="{B1B3DC37-679C-4E1B-8E97-720A844A2D7D}" srcOrd="0" destOrd="0" presId="urn:microsoft.com/office/officeart/2005/8/layout/orgChart1"/>
    <dgm:cxn modelId="{F2EC49CA-9510-43FF-8E67-F62DA73180D6}" type="presParOf" srcId="{03AAAA71-7400-4EF8-B328-94EB71DB1437}" destId="{673CBA34-25AE-447F-AF5B-65CFBCD42942}" srcOrd="1" destOrd="0" presId="urn:microsoft.com/office/officeart/2005/8/layout/orgChart1"/>
    <dgm:cxn modelId="{6459788F-E17B-46FE-BA58-FC1141AB15DE}" type="presParOf" srcId="{468EC004-381D-4656-A584-B289576EB18C}" destId="{5FEC343C-72A9-4B1E-97C9-51FA4046407F}" srcOrd="1" destOrd="0" presId="urn:microsoft.com/office/officeart/2005/8/layout/orgChart1"/>
    <dgm:cxn modelId="{3CE5EC82-0F63-4ABE-AA86-DECE9D354A0A}" type="presParOf" srcId="{468EC004-381D-4656-A584-B289576EB18C}" destId="{ECAF1ECF-F131-4F16-9663-5B9901473FF5}" srcOrd="2" destOrd="0" presId="urn:microsoft.com/office/officeart/2005/8/layout/orgChart1"/>
    <dgm:cxn modelId="{B8111980-CBBA-4555-8E27-9C142324546E}" type="presParOf" srcId="{BAE21341-454B-487A-BF91-81012BF96B6A}" destId="{8B61B0E5-6CD8-41FC-8417-BAD1CE26CB36}" srcOrd="2" destOrd="0" presId="urn:microsoft.com/office/officeart/2005/8/layout/orgChart1"/>
    <dgm:cxn modelId="{8BD060AB-A5A7-4152-92D2-2ED5D6E9FF70}" type="presParOf" srcId="{BAE21341-454B-487A-BF91-81012BF96B6A}" destId="{8834A657-DD56-45D5-AAE1-0AF92B52A148}" srcOrd="3" destOrd="0" presId="urn:microsoft.com/office/officeart/2005/8/layout/orgChart1"/>
    <dgm:cxn modelId="{E8D800A8-6700-48B8-9312-5CD0A40C0CC6}" type="presParOf" srcId="{8834A657-DD56-45D5-AAE1-0AF92B52A148}" destId="{FEE17B6A-B23B-40D5-BF29-F78269981B02}" srcOrd="0" destOrd="0" presId="urn:microsoft.com/office/officeart/2005/8/layout/orgChart1"/>
    <dgm:cxn modelId="{DBF8B9A3-443B-4FE6-B7FA-C8C22C50A8A3}" type="presParOf" srcId="{FEE17B6A-B23B-40D5-BF29-F78269981B02}" destId="{7189E17F-38AA-457D-BA5E-8CB5B36C696D}" srcOrd="0" destOrd="0" presId="urn:microsoft.com/office/officeart/2005/8/layout/orgChart1"/>
    <dgm:cxn modelId="{C3A23886-43FA-4A39-843D-7E2A73919692}" type="presParOf" srcId="{FEE17B6A-B23B-40D5-BF29-F78269981B02}" destId="{6E953D1E-AAF3-48D7-A31C-2E72B08D0205}" srcOrd="1" destOrd="0" presId="urn:microsoft.com/office/officeart/2005/8/layout/orgChart1"/>
    <dgm:cxn modelId="{BB6CA489-576E-4AE1-9A7B-94D10EE34983}" type="presParOf" srcId="{8834A657-DD56-45D5-AAE1-0AF92B52A148}" destId="{FA83EE5D-9CE7-479A-8DF7-7A5DC1DEE893}" srcOrd="1" destOrd="0" presId="urn:microsoft.com/office/officeart/2005/8/layout/orgChart1"/>
    <dgm:cxn modelId="{2F0076F0-792C-403F-94BE-23E7561F9B83}" type="presParOf" srcId="{FA83EE5D-9CE7-479A-8DF7-7A5DC1DEE893}" destId="{461A599E-F79D-4A17-A97B-0806B78650AA}" srcOrd="0" destOrd="0" presId="urn:microsoft.com/office/officeart/2005/8/layout/orgChart1"/>
    <dgm:cxn modelId="{30725451-E7C2-443A-9AA4-B8B09D710073}" type="presParOf" srcId="{FA83EE5D-9CE7-479A-8DF7-7A5DC1DEE893}" destId="{280FA02D-CB5E-4E4C-AF5E-DFA740CD170A}" srcOrd="1" destOrd="0" presId="urn:microsoft.com/office/officeart/2005/8/layout/orgChart1"/>
    <dgm:cxn modelId="{37E6AF7A-4C9D-4788-A84B-73F08248294E}" type="presParOf" srcId="{280FA02D-CB5E-4E4C-AF5E-DFA740CD170A}" destId="{2C79DB4A-59C1-42EE-A3F0-1D02723ED0CD}" srcOrd="0" destOrd="0" presId="urn:microsoft.com/office/officeart/2005/8/layout/orgChart1"/>
    <dgm:cxn modelId="{989EF766-33EB-4FF4-AA6F-B31D19D9A9E1}" type="presParOf" srcId="{2C79DB4A-59C1-42EE-A3F0-1D02723ED0CD}" destId="{697B8CD7-C02E-4265-9C5F-572272A73C31}" srcOrd="0" destOrd="0" presId="urn:microsoft.com/office/officeart/2005/8/layout/orgChart1"/>
    <dgm:cxn modelId="{6E1515BC-2B9B-45E3-BBE9-CB38E90F27D6}" type="presParOf" srcId="{2C79DB4A-59C1-42EE-A3F0-1D02723ED0CD}" destId="{7777F6C0-5BA5-4926-BA09-4F555DC9F9AE}" srcOrd="1" destOrd="0" presId="urn:microsoft.com/office/officeart/2005/8/layout/orgChart1"/>
    <dgm:cxn modelId="{4A6492D5-1B7C-402A-BA0F-4ADB760D3ACC}" type="presParOf" srcId="{280FA02D-CB5E-4E4C-AF5E-DFA740CD170A}" destId="{129C919C-838A-4F4E-BD1E-5F0B527FBF5A}" srcOrd="1" destOrd="0" presId="urn:microsoft.com/office/officeart/2005/8/layout/orgChart1"/>
    <dgm:cxn modelId="{5E45E74F-01DB-46D4-AE5A-7C56F2CCE809}" type="presParOf" srcId="{280FA02D-CB5E-4E4C-AF5E-DFA740CD170A}" destId="{FC3F88A3-02FF-4DD7-A585-57325D04EB1D}" srcOrd="2" destOrd="0" presId="urn:microsoft.com/office/officeart/2005/8/layout/orgChart1"/>
    <dgm:cxn modelId="{DBF4F096-50DA-47BC-8A86-D536891219C4}" type="presParOf" srcId="{FA83EE5D-9CE7-479A-8DF7-7A5DC1DEE893}" destId="{03EE2FB8-2B61-4CEB-A7D9-090D23D3501A}" srcOrd="2" destOrd="0" presId="urn:microsoft.com/office/officeart/2005/8/layout/orgChart1"/>
    <dgm:cxn modelId="{E6B42F4D-5A89-4BFB-8231-C8C2A896F0EE}" type="presParOf" srcId="{FA83EE5D-9CE7-479A-8DF7-7A5DC1DEE893}" destId="{597AF287-5714-4E2E-B3FF-9D5A4FCDCF8A}" srcOrd="3" destOrd="0" presId="urn:microsoft.com/office/officeart/2005/8/layout/orgChart1"/>
    <dgm:cxn modelId="{99FC3CF4-BCF6-4BDC-90AC-0761DECEF71F}" type="presParOf" srcId="{597AF287-5714-4E2E-B3FF-9D5A4FCDCF8A}" destId="{D14569DC-5758-498E-A427-4A8E4715E397}" srcOrd="0" destOrd="0" presId="urn:microsoft.com/office/officeart/2005/8/layout/orgChart1"/>
    <dgm:cxn modelId="{4BE1C73E-E3C2-4185-944D-B95A2A65894F}" type="presParOf" srcId="{D14569DC-5758-498E-A427-4A8E4715E397}" destId="{BE2C68A4-C0D8-4F59-A4F3-63E48ED74F60}" srcOrd="0" destOrd="0" presId="urn:microsoft.com/office/officeart/2005/8/layout/orgChart1"/>
    <dgm:cxn modelId="{32B8DF9E-9483-430E-B5E7-A43C95F933DF}" type="presParOf" srcId="{D14569DC-5758-498E-A427-4A8E4715E397}" destId="{B199A77A-B379-4106-84DC-F18173FB632A}" srcOrd="1" destOrd="0" presId="urn:microsoft.com/office/officeart/2005/8/layout/orgChart1"/>
    <dgm:cxn modelId="{14FE71B2-1813-469D-9985-5F529015B283}" type="presParOf" srcId="{597AF287-5714-4E2E-B3FF-9D5A4FCDCF8A}" destId="{F1F61561-980E-4C22-A9C6-BDD15FDE219A}" srcOrd="1" destOrd="0" presId="urn:microsoft.com/office/officeart/2005/8/layout/orgChart1"/>
    <dgm:cxn modelId="{AEFD5B29-8879-4554-B39F-E1DE25903685}" type="presParOf" srcId="{597AF287-5714-4E2E-B3FF-9D5A4FCDCF8A}" destId="{1E9B9533-1630-4B4C-9257-A5AB8A4CDAD5}" srcOrd="2" destOrd="0" presId="urn:microsoft.com/office/officeart/2005/8/layout/orgChart1"/>
    <dgm:cxn modelId="{CBAE6C5D-D618-4DAD-8339-34F1C142003A}" type="presParOf" srcId="{8834A657-DD56-45D5-AAE1-0AF92B52A148}" destId="{037AD7FD-1AAB-4391-A803-772D5DDB0AD4}" srcOrd="2" destOrd="0" presId="urn:microsoft.com/office/officeart/2005/8/layout/orgChart1"/>
    <dgm:cxn modelId="{5236E51E-0623-4F42-9B9F-D900C73D1E44}" type="presParOf" srcId="{CCC7FFD0-5345-4ED7-ADDA-C06024CC824F}" destId="{B42C8F9A-BE5D-47F6-9E4C-91BDA362390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FE8F26-C51C-4439-80CC-A62C10CE315E}" type="doc">
      <dgm:prSet loTypeId="urn:microsoft.com/office/officeart/2005/8/layout/orgChart1" loCatId="hierarchy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7A2EE331-8455-4D51-A0E0-D3DC6FE1A0FE}">
      <dgm:prSet phldrT="[Text]" custT="1"/>
      <dgm:spPr/>
      <dgm:t>
        <a:bodyPr/>
        <a:lstStyle/>
        <a:p>
          <a:r>
            <a:rPr lang="de-DE" sz="2400" b="1" dirty="0" err="1" smtClean="0"/>
            <a:t>Auditory</a:t>
          </a:r>
          <a:r>
            <a:rPr lang="de-DE" sz="2400" b="1" dirty="0" smtClean="0"/>
            <a:t> Channel</a:t>
          </a:r>
          <a:endParaRPr lang="de-DE" sz="2400" b="1" dirty="0"/>
        </a:p>
      </dgm:t>
    </dgm:pt>
    <dgm:pt modelId="{2757CF71-6016-4FDC-B231-F4BA445DF49A}" type="parTrans" cxnId="{1DA6E8E5-EA61-4399-AB5D-4AF677027899}">
      <dgm:prSet/>
      <dgm:spPr/>
      <dgm:t>
        <a:bodyPr/>
        <a:lstStyle/>
        <a:p>
          <a:endParaRPr lang="de-DE"/>
        </a:p>
      </dgm:t>
    </dgm:pt>
    <dgm:pt modelId="{87F8DA93-FAAC-4CEA-9C77-E7EBFBB5DCBA}" type="sibTrans" cxnId="{1DA6E8E5-EA61-4399-AB5D-4AF677027899}">
      <dgm:prSet/>
      <dgm:spPr/>
      <dgm:t>
        <a:bodyPr/>
        <a:lstStyle/>
        <a:p>
          <a:endParaRPr lang="de-DE"/>
        </a:p>
      </dgm:t>
    </dgm:pt>
    <dgm:pt modelId="{4C46E8B1-8E1F-4D09-90C3-93D8231512A5}" type="asst">
      <dgm:prSet phldrT="[Text]"/>
      <dgm:spPr/>
      <dgm:t>
        <a:bodyPr/>
        <a:lstStyle/>
        <a:p>
          <a:r>
            <a:rPr lang="de-DE" dirty="0" smtClean="0"/>
            <a:t>Kind</a:t>
          </a:r>
          <a:endParaRPr lang="de-DE" dirty="0"/>
        </a:p>
      </dgm:t>
    </dgm:pt>
    <dgm:pt modelId="{A4C27B87-99D4-4AE4-85FF-2CCEABEDF3D4}" type="parTrans" cxnId="{50BC5B3C-86CC-4E56-A3FD-A8A46113BCB4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C76A8699-54A5-4EA5-B0ED-D73551B39B7A}" type="sibTrans" cxnId="{50BC5B3C-86CC-4E56-A3FD-A8A46113BCB4}">
      <dgm:prSet/>
      <dgm:spPr/>
      <dgm:t>
        <a:bodyPr/>
        <a:lstStyle/>
        <a:p>
          <a:endParaRPr lang="de-DE"/>
        </a:p>
      </dgm:t>
    </dgm:pt>
    <dgm:pt modelId="{79D44B1F-CA12-4050-B08F-0103AF62E562}" type="asst">
      <dgm:prSet/>
      <dgm:spPr/>
      <dgm:t>
        <a:bodyPr/>
        <a:lstStyle/>
        <a:p>
          <a:r>
            <a:rPr lang="de-DE" dirty="0" smtClean="0"/>
            <a:t>Point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origin</a:t>
          </a:r>
          <a:endParaRPr lang="de-DE" dirty="0"/>
        </a:p>
      </dgm:t>
    </dgm:pt>
    <dgm:pt modelId="{7183C452-CDC9-4CA3-BA23-C4549E54110D}" type="parTrans" cxnId="{7DC56B91-D9E9-42CC-8557-98B86FBF7710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3D883BE5-9330-40B1-9F37-8A8588543654}" type="sibTrans" cxnId="{7DC56B91-D9E9-42CC-8557-98B86FBF7710}">
      <dgm:prSet/>
      <dgm:spPr/>
      <dgm:t>
        <a:bodyPr/>
        <a:lstStyle/>
        <a:p>
          <a:endParaRPr lang="de-DE"/>
        </a:p>
      </dgm:t>
    </dgm:pt>
    <dgm:pt modelId="{2406A063-EDCD-4566-B08D-747ECA31FF48}">
      <dgm:prSet/>
      <dgm:spPr/>
      <dgm:t>
        <a:bodyPr/>
        <a:lstStyle/>
        <a:p>
          <a:r>
            <a:rPr lang="de-DE" dirty="0" smtClean="0"/>
            <a:t>Voice</a:t>
          </a:r>
          <a:endParaRPr lang="de-DE" dirty="0"/>
        </a:p>
      </dgm:t>
    </dgm:pt>
    <dgm:pt modelId="{15CDCD08-2BF4-4D15-B12B-A3C85BDD4AA2}" type="parTrans" cxnId="{825B2E8C-ADAD-4ECA-8359-2468463D9C47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2173D230-73DE-402E-B307-4864D9213302}" type="sibTrans" cxnId="{825B2E8C-ADAD-4ECA-8359-2468463D9C47}">
      <dgm:prSet/>
      <dgm:spPr/>
      <dgm:t>
        <a:bodyPr/>
        <a:lstStyle/>
        <a:p>
          <a:endParaRPr lang="de-DE"/>
        </a:p>
      </dgm:t>
    </dgm:pt>
    <dgm:pt modelId="{14483A9D-28DB-47DF-9320-6FCE58832F72}">
      <dgm:prSet/>
      <dgm:spPr/>
      <dgm:t>
        <a:bodyPr/>
        <a:lstStyle/>
        <a:p>
          <a:r>
            <a:rPr lang="de-DE" dirty="0" smtClean="0"/>
            <a:t>Music</a:t>
          </a:r>
          <a:endParaRPr lang="de-DE" dirty="0"/>
        </a:p>
      </dgm:t>
    </dgm:pt>
    <dgm:pt modelId="{367C2B8C-8965-494D-A144-FD30C98B06CE}" type="parTrans" cxnId="{99F12866-B78C-4127-AE94-E627E23D142A}">
      <dgm:prSet/>
      <dgm:spPr/>
      <dgm:t>
        <a:bodyPr/>
        <a:lstStyle/>
        <a:p>
          <a:endParaRPr lang="de-DE"/>
        </a:p>
      </dgm:t>
    </dgm:pt>
    <dgm:pt modelId="{28CC648F-CAD3-4D0C-8F6B-ECC6E3A612DC}" type="sibTrans" cxnId="{99F12866-B78C-4127-AE94-E627E23D142A}">
      <dgm:prSet/>
      <dgm:spPr/>
      <dgm:t>
        <a:bodyPr/>
        <a:lstStyle/>
        <a:p>
          <a:endParaRPr lang="de-DE"/>
        </a:p>
      </dgm:t>
    </dgm:pt>
    <dgm:pt modelId="{51AE23D2-1312-4236-A8A8-BB9A5952E443}">
      <dgm:prSet/>
      <dgm:spPr/>
      <dgm:t>
        <a:bodyPr/>
        <a:lstStyle/>
        <a:p>
          <a:r>
            <a:rPr lang="de-DE" dirty="0" smtClean="0"/>
            <a:t>On-Screen</a:t>
          </a:r>
          <a:endParaRPr lang="de-DE" dirty="0"/>
        </a:p>
      </dgm:t>
    </dgm:pt>
    <dgm:pt modelId="{C43EC2BC-13F3-4FF4-8E9B-5F1FD53DA781}" type="parTrans" cxnId="{D07550EC-9BF7-40FE-B50E-757062157732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7C9482E7-F8C4-40B9-AAE1-F09D130F4A5E}" type="sibTrans" cxnId="{D07550EC-9BF7-40FE-B50E-757062157732}">
      <dgm:prSet/>
      <dgm:spPr/>
      <dgm:t>
        <a:bodyPr/>
        <a:lstStyle/>
        <a:p>
          <a:endParaRPr lang="de-DE"/>
        </a:p>
      </dgm:t>
    </dgm:pt>
    <dgm:pt modelId="{175767B9-EE36-4ADF-9A8F-7F9DCAC90ECB}">
      <dgm:prSet/>
      <dgm:spPr/>
      <dgm:t>
        <a:bodyPr/>
        <a:lstStyle/>
        <a:p>
          <a:r>
            <a:rPr lang="de-DE" dirty="0" smtClean="0"/>
            <a:t>Off-screen</a:t>
          </a:r>
          <a:endParaRPr lang="de-DE" dirty="0"/>
        </a:p>
      </dgm:t>
    </dgm:pt>
    <dgm:pt modelId="{C9D39578-92E0-471D-A6DE-542B0E787D56}" type="parTrans" cxnId="{3A48BFE8-D1A9-4B80-984C-7D9E8DB0A2A5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E41CE1CB-F843-4494-A8C7-20A15B9171F7}" type="sibTrans" cxnId="{3A48BFE8-D1A9-4B80-984C-7D9E8DB0A2A5}">
      <dgm:prSet/>
      <dgm:spPr/>
      <dgm:t>
        <a:bodyPr/>
        <a:lstStyle/>
        <a:p>
          <a:endParaRPr lang="de-DE"/>
        </a:p>
      </dgm:t>
    </dgm:pt>
    <dgm:pt modelId="{BEB9A8EE-50BD-4718-8479-2347EB795D8D}">
      <dgm:prSet/>
      <dgm:spPr/>
      <dgm:t>
        <a:bodyPr/>
        <a:lstStyle/>
        <a:p>
          <a:r>
            <a:rPr lang="de-DE" dirty="0" err="1" smtClean="0"/>
            <a:t>Earshot</a:t>
          </a:r>
          <a:endParaRPr lang="de-DE" dirty="0"/>
        </a:p>
      </dgm:t>
    </dgm:pt>
    <dgm:pt modelId="{B17ECF1B-FBAA-4F65-B03C-FF313141EC18}" type="parTrans" cxnId="{942A0550-57C0-4A9E-93BA-A6D4284B6F6A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03F99EFD-BB2D-4DBC-9C63-ECE2EE802343}" type="sibTrans" cxnId="{942A0550-57C0-4A9E-93BA-A6D4284B6F6A}">
      <dgm:prSet/>
      <dgm:spPr/>
      <dgm:t>
        <a:bodyPr/>
        <a:lstStyle/>
        <a:p>
          <a:endParaRPr lang="de-DE"/>
        </a:p>
      </dgm:t>
    </dgm:pt>
    <dgm:pt modelId="{7DCDB421-57C5-4C69-A18A-7167F175AA98}">
      <dgm:prSet/>
      <dgm:spPr/>
      <dgm:t>
        <a:bodyPr/>
        <a:lstStyle/>
        <a:p>
          <a:r>
            <a:rPr lang="de-DE" dirty="0" err="1" smtClean="0"/>
            <a:t>Commentative</a:t>
          </a:r>
          <a:endParaRPr lang="de-DE" dirty="0"/>
        </a:p>
      </dgm:t>
    </dgm:pt>
    <dgm:pt modelId="{8C11FDAE-6691-4CAB-B841-B2065C5DF273}" type="parTrans" cxnId="{F4ED9782-6F9D-45DF-8973-0EEF2DF3B18F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273F729A-21D0-4BC9-BA8C-C93DF5F9FEC5}" type="sibTrans" cxnId="{F4ED9782-6F9D-45DF-8973-0EEF2DF3B18F}">
      <dgm:prSet/>
      <dgm:spPr/>
      <dgm:t>
        <a:bodyPr/>
        <a:lstStyle/>
        <a:p>
          <a:endParaRPr lang="de-DE"/>
        </a:p>
      </dgm:t>
    </dgm:pt>
    <dgm:pt modelId="{23867F80-2541-404F-B8B4-848E831623E4}">
      <dgm:prSet/>
      <dgm:spPr/>
      <dgm:t>
        <a:bodyPr/>
        <a:lstStyle/>
        <a:p>
          <a:r>
            <a:rPr lang="de-DE" dirty="0" smtClean="0"/>
            <a:t>Noise</a:t>
          </a:r>
          <a:endParaRPr lang="de-DE" dirty="0"/>
        </a:p>
      </dgm:t>
    </dgm:pt>
    <dgm:pt modelId="{6C72B541-2266-44E8-B236-52641EA10FBA}" type="parTrans" cxnId="{F6BD7C19-EC8C-49E2-AACD-927020777318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E7CB3D1B-B8F3-49A0-A6E8-BBF57B9D92B6}" type="sibTrans" cxnId="{F6BD7C19-EC8C-49E2-AACD-927020777318}">
      <dgm:prSet/>
      <dgm:spPr/>
      <dgm:t>
        <a:bodyPr/>
        <a:lstStyle/>
        <a:p>
          <a:endParaRPr lang="de-DE"/>
        </a:p>
      </dgm:t>
    </dgm:pt>
    <dgm:pt modelId="{E3D8989F-73E8-4FDB-B924-E308E09AC225}" type="pres">
      <dgm:prSet presAssocID="{DCFE8F26-C51C-4439-80CC-A62C10CE31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1167CE3-5D4F-4884-9F4A-EEB8563B411D}" type="pres">
      <dgm:prSet presAssocID="{7A2EE331-8455-4D51-A0E0-D3DC6FE1A0FE}" presName="hierRoot1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CDBF5C-0C2D-4E37-9666-AD91587503BD}" type="pres">
      <dgm:prSet presAssocID="{7A2EE331-8455-4D51-A0E0-D3DC6FE1A0FE}" presName="rootComposite1" presStyleCnt="0"/>
      <dgm:spPr/>
      <dgm:t>
        <a:bodyPr/>
        <a:lstStyle/>
        <a:p>
          <a:endParaRPr lang="de-DE"/>
        </a:p>
      </dgm:t>
    </dgm:pt>
    <dgm:pt modelId="{92A16698-D026-40B5-8343-0D93B1BC81D7}" type="pres">
      <dgm:prSet presAssocID="{7A2EE331-8455-4D51-A0E0-D3DC6FE1A0FE}" presName="rootText1" presStyleLbl="node0" presStyleIdx="0" presStyleCnt="1" custScaleX="128595" custLinFactNeighborX="-30943" custLinFactNeighborY="-6022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0E53DF-A4B9-46A2-A758-B1E493E2C3F3}" type="pres">
      <dgm:prSet presAssocID="{7A2EE331-8455-4D51-A0E0-D3DC6FE1A0FE}" presName="rootConnector1" presStyleLbl="node1" presStyleIdx="0" presStyleCnt="0"/>
      <dgm:spPr/>
      <dgm:t>
        <a:bodyPr/>
        <a:lstStyle/>
        <a:p>
          <a:endParaRPr lang="de-DE"/>
        </a:p>
      </dgm:t>
    </dgm:pt>
    <dgm:pt modelId="{BFCCB3E5-900D-450B-A023-CC17218CD8CC}" type="pres">
      <dgm:prSet presAssocID="{7A2EE331-8455-4D51-A0E0-D3DC6FE1A0FE}" presName="hierChild2" presStyleCnt="0"/>
      <dgm:spPr/>
      <dgm:t>
        <a:bodyPr/>
        <a:lstStyle/>
        <a:p>
          <a:endParaRPr lang="de-DE"/>
        </a:p>
      </dgm:t>
    </dgm:pt>
    <dgm:pt modelId="{088A57EE-E13D-4CB4-AAB8-1AE5952F575F}" type="pres">
      <dgm:prSet presAssocID="{7A2EE331-8455-4D51-A0E0-D3DC6FE1A0FE}" presName="hierChild3" presStyleCnt="0"/>
      <dgm:spPr/>
      <dgm:t>
        <a:bodyPr/>
        <a:lstStyle/>
        <a:p>
          <a:endParaRPr lang="de-DE"/>
        </a:p>
      </dgm:t>
    </dgm:pt>
    <dgm:pt modelId="{2B06F24A-90D7-447D-97B3-2BC5967A0120}" type="pres">
      <dgm:prSet presAssocID="{A4C27B87-99D4-4AE4-85FF-2CCEABEDF3D4}" presName="Name111" presStyleLbl="parChTrans1D2" presStyleIdx="0" presStyleCnt="2"/>
      <dgm:spPr/>
      <dgm:t>
        <a:bodyPr/>
        <a:lstStyle/>
        <a:p>
          <a:endParaRPr lang="de-DE"/>
        </a:p>
      </dgm:t>
    </dgm:pt>
    <dgm:pt modelId="{D61DA610-D32C-4341-802C-D2F91F5E1244}" type="pres">
      <dgm:prSet presAssocID="{4C46E8B1-8E1F-4D09-90C3-93D8231512A5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B9F40964-27D5-4622-A2BB-42D01F28A114}" type="pres">
      <dgm:prSet presAssocID="{4C46E8B1-8E1F-4D09-90C3-93D8231512A5}" presName="rootComposite3" presStyleCnt="0"/>
      <dgm:spPr/>
      <dgm:t>
        <a:bodyPr/>
        <a:lstStyle/>
        <a:p>
          <a:endParaRPr lang="de-DE"/>
        </a:p>
      </dgm:t>
    </dgm:pt>
    <dgm:pt modelId="{357F7F98-516D-4BEC-ABC7-0F6570143918}" type="pres">
      <dgm:prSet presAssocID="{4C46E8B1-8E1F-4D09-90C3-93D8231512A5}" presName="rootText3" presStyleLbl="asst1" presStyleIdx="0" presStyleCnt="2" custScaleX="79783" custLinFactNeighborX="7088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C5D729F-DED6-4379-A4FB-A64305BDDBCC}" type="pres">
      <dgm:prSet presAssocID="{4C46E8B1-8E1F-4D09-90C3-93D8231512A5}" presName="rootConnector3" presStyleLbl="asst1" presStyleIdx="0" presStyleCnt="2"/>
      <dgm:spPr/>
      <dgm:t>
        <a:bodyPr/>
        <a:lstStyle/>
        <a:p>
          <a:endParaRPr lang="de-DE"/>
        </a:p>
      </dgm:t>
    </dgm:pt>
    <dgm:pt modelId="{6EF4FEC3-3C0B-45C7-AE9E-2B35E2791496}" type="pres">
      <dgm:prSet presAssocID="{4C46E8B1-8E1F-4D09-90C3-93D8231512A5}" presName="hierChild6" presStyleCnt="0"/>
      <dgm:spPr/>
      <dgm:t>
        <a:bodyPr/>
        <a:lstStyle/>
        <a:p>
          <a:endParaRPr lang="de-DE"/>
        </a:p>
      </dgm:t>
    </dgm:pt>
    <dgm:pt modelId="{8FA73E86-2920-44C6-9DA2-06264D8912F7}" type="pres">
      <dgm:prSet presAssocID="{15CDCD08-2BF4-4D15-B12B-A3C85BDD4AA2}" presName="Name35" presStyleLbl="parChTrans1D3" presStyleIdx="0" presStyleCnt="5"/>
      <dgm:spPr/>
      <dgm:t>
        <a:bodyPr/>
        <a:lstStyle/>
        <a:p>
          <a:endParaRPr lang="de-DE"/>
        </a:p>
      </dgm:t>
    </dgm:pt>
    <dgm:pt modelId="{D8E7BEBB-BCD9-4DE7-8CDA-99C0EE5AD2CA}" type="pres">
      <dgm:prSet presAssocID="{2406A063-EDCD-4566-B08D-747ECA31FF48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DA73D32D-BAE1-439E-A8BC-99B1BB0C0B7C}" type="pres">
      <dgm:prSet presAssocID="{2406A063-EDCD-4566-B08D-747ECA31FF48}" presName="rootComposite" presStyleCnt="0"/>
      <dgm:spPr/>
      <dgm:t>
        <a:bodyPr/>
        <a:lstStyle/>
        <a:p>
          <a:endParaRPr lang="de-DE"/>
        </a:p>
      </dgm:t>
    </dgm:pt>
    <dgm:pt modelId="{C5196E70-16C2-4846-85B5-296846636559}" type="pres">
      <dgm:prSet presAssocID="{2406A063-EDCD-4566-B08D-747ECA31FF48}" presName="rootText" presStyleLbl="node3" presStyleIdx="0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2A85C35-5261-4260-855F-4407A9C621EA}" type="pres">
      <dgm:prSet presAssocID="{2406A063-EDCD-4566-B08D-747ECA31FF48}" presName="rootConnector" presStyleLbl="node3" presStyleIdx="0" presStyleCnt="5"/>
      <dgm:spPr/>
      <dgm:t>
        <a:bodyPr/>
        <a:lstStyle/>
        <a:p>
          <a:endParaRPr lang="de-DE"/>
        </a:p>
      </dgm:t>
    </dgm:pt>
    <dgm:pt modelId="{790D6EBF-4ACD-445D-9B6E-77A0AE2018C1}" type="pres">
      <dgm:prSet presAssocID="{2406A063-EDCD-4566-B08D-747ECA31FF48}" presName="hierChild4" presStyleCnt="0"/>
      <dgm:spPr/>
      <dgm:t>
        <a:bodyPr/>
        <a:lstStyle/>
        <a:p>
          <a:endParaRPr lang="de-DE"/>
        </a:p>
      </dgm:t>
    </dgm:pt>
    <dgm:pt modelId="{26D7D39C-3A54-4C3C-99BF-E8CAA1CBCC6B}" type="pres">
      <dgm:prSet presAssocID="{2406A063-EDCD-4566-B08D-747ECA31FF48}" presName="hierChild5" presStyleCnt="0"/>
      <dgm:spPr/>
      <dgm:t>
        <a:bodyPr/>
        <a:lstStyle/>
        <a:p>
          <a:endParaRPr lang="de-DE"/>
        </a:p>
      </dgm:t>
    </dgm:pt>
    <dgm:pt modelId="{5AE0BB05-EB42-45F5-A451-330A93FD9940}" type="pres">
      <dgm:prSet presAssocID="{367C2B8C-8965-494D-A144-FD30C98B06CE}" presName="Name35" presStyleLbl="parChTrans1D3" presStyleIdx="1" presStyleCnt="5"/>
      <dgm:spPr/>
      <dgm:t>
        <a:bodyPr/>
        <a:lstStyle/>
        <a:p>
          <a:endParaRPr lang="de-DE"/>
        </a:p>
      </dgm:t>
    </dgm:pt>
    <dgm:pt modelId="{489E7A8C-5994-4BE2-AADF-9D8D9D8796BD}" type="pres">
      <dgm:prSet presAssocID="{14483A9D-28DB-47DF-9320-6FCE58832F72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36CA14D5-59E8-45ED-9B44-AC541DD74B28}" type="pres">
      <dgm:prSet presAssocID="{14483A9D-28DB-47DF-9320-6FCE58832F72}" presName="rootComposite" presStyleCnt="0"/>
      <dgm:spPr/>
      <dgm:t>
        <a:bodyPr/>
        <a:lstStyle/>
        <a:p>
          <a:endParaRPr lang="de-DE"/>
        </a:p>
      </dgm:t>
    </dgm:pt>
    <dgm:pt modelId="{DFE8BCB8-B8B6-47B8-A614-BC3A343F038D}" type="pres">
      <dgm:prSet presAssocID="{14483A9D-28DB-47DF-9320-6FCE58832F72}" presName="rootText" presStyleLbl="node3" presStyleIdx="1" presStyleCnt="5" custScaleX="79783" custLinFactNeighborX="2034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9B4C65B-F52A-4C15-8EBC-99345C91F058}" type="pres">
      <dgm:prSet presAssocID="{14483A9D-28DB-47DF-9320-6FCE58832F72}" presName="rootConnector" presStyleLbl="node3" presStyleIdx="1" presStyleCnt="5"/>
      <dgm:spPr/>
      <dgm:t>
        <a:bodyPr/>
        <a:lstStyle/>
        <a:p>
          <a:endParaRPr lang="de-DE"/>
        </a:p>
      </dgm:t>
    </dgm:pt>
    <dgm:pt modelId="{BA825C6E-940F-416E-8222-51BA12D17D7D}" type="pres">
      <dgm:prSet presAssocID="{14483A9D-28DB-47DF-9320-6FCE58832F72}" presName="hierChild4" presStyleCnt="0"/>
      <dgm:spPr/>
      <dgm:t>
        <a:bodyPr/>
        <a:lstStyle/>
        <a:p>
          <a:endParaRPr lang="de-DE"/>
        </a:p>
      </dgm:t>
    </dgm:pt>
    <dgm:pt modelId="{79D3AD8F-4398-4B37-8B8A-9709743376A8}" type="pres">
      <dgm:prSet presAssocID="{14483A9D-28DB-47DF-9320-6FCE58832F72}" presName="hierChild5" presStyleCnt="0"/>
      <dgm:spPr/>
      <dgm:t>
        <a:bodyPr/>
        <a:lstStyle/>
        <a:p>
          <a:endParaRPr lang="de-DE"/>
        </a:p>
      </dgm:t>
    </dgm:pt>
    <dgm:pt modelId="{C6D02640-7612-4E40-A456-6719D1185F1F}" type="pres">
      <dgm:prSet presAssocID="{6C72B541-2266-44E8-B236-52641EA10FBA}" presName="Name35" presStyleLbl="parChTrans1D3" presStyleIdx="2" presStyleCnt="5"/>
      <dgm:spPr/>
      <dgm:t>
        <a:bodyPr/>
        <a:lstStyle/>
        <a:p>
          <a:endParaRPr lang="de-DE"/>
        </a:p>
      </dgm:t>
    </dgm:pt>
    <dgm:pt modelId="{9C6F2488-4689-44E9-8159-2374CBBA9C94}" type="pres">
      <dgm:prSet presAssocID="{23867F80-2541-404F-B8B4-848E831623E4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3F2BA4E9-800E-42FC-A4AB-D98EDE262C07}" type="pres">
      <dgm:prSet presAssocID="{23867F80-2541-404F-B8B4-848E831623E4}" presName="rootComposite" presStyleCnt="0"/>
      <dgm:spPr/>
      <dgm:t>
        <a:bodyPr/>
        <a:lstStyle/>
        <a:p>
          <a:endParaRPr lang="de-DE"/>
        </a:p>
      </dgm:t>
    </dgm:pt>
    <dgm:pt modelId="{7DFD47C5-863A-4512-812F-5474321D2A86}" type="pres">
      <dgm:prSet presAssocID="{23867F80-2541-404F-B8B4-848E831623E4}" presName="rootText" presStyleLbl="node3" presStyleIdx="2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BB957E-F3CB-4679-BD3E-078F50B60069}" type="pres">
      <dgm:prSet presAssocID="{23867F80-2541-404F-B8B4-848E831623E4}" presName="rootConnector" presStyleLbl="node3" presStyleIdx="2" presStyleCnt="5"/>
      <dgm:spPr/>
      <dgm:t>
        <a:bodyPr/>
        <a:lstStyle/>
        <a:p>
          <a:endParaRPr lang="de-DE"/>
        </a:p>
      </dgm:t>
    </dgm:pt>
    <dgm:pt modelId="{0E08DE1F-51D5-45C4-BF75-9FD2DE1EDABF}" type="pres">
      <dgm:prSet presAssocID="{23867F80-2541-404F-B8B4-848E831623E4}" presName="hierChild4" presStyleCnt="0"/>
      <dgm:spPr/>
      <dgm:t>
        <a:bodyPr/>
        <a:lstStyle/>
        <a:p>
          <a:endParaRPr lang="de-DE"/>
        </a:p>
      </dgm:t>
    </dgm:pt>
    <dgm:pt modelId="{558F7B25-B79F-4C86-BA3C-1E88DC78D5D3}" type="pres">
      <dgm:prSet presAssocID="{23867F80-2541-404F-B8B4-848E831623E4}" presName="hierChild5" presStyleCnt="0"/>
      <dgm:spPr/>
      <dgm:t>
        <a:bodyPr/>
        <a:lstStyle/>
        <a:p>
          <a:endParaRPr lang="de-DE"/>
        </a:p>
      </dgm:t>
    </dgm:pt>
    <dgm:pt modelId="{EDC19BC2-7622-4FCB-8092-863B3456DCB1}" type="pres">
      <dgm:prSet presAssocID="{4C46E8B1-8E1F-4D09-90C3-93D8231512A5}" presName="hierChild7" presStyleCnt="0"/>
      <dgm:spPr/>
      <dgm:t>
        <a:bodyPr/>
        <a:lstStyle/>
        <a:p>
          <a:endParaRPr lang="de-DE"/>
        </a:p>
      </dgm:t>
    </dgm:pt>
    <dgm:pt modelId="{F8F0B59E-924F-41AD-81BB-3D80773A1C2D}" type="pres">
      <dgm:prSet presAssocID="{7183C452-CDC9-4CA3-BA23-C4549E54110D}" presName="Name111" presStyleLbl="parChTrans1D2" presStyleIdx="1" presStyleCnt="2"/>
      <dgm:spPr/>
      <dgm:t>
        <a:bodyPr/>
        <a:lstStyle/>
        <a:p>
          <a:endParaRPr lang="de-DE"/>
        </a:p>
      </dgm:t>
    </dgm:pt>
    <dgm:pt modelId="{CCC7FFD0-5345-4ED7-ADDA-C06024CC824F}" type="pres">
      <dgm:prSet presAssocID="{79D44B1F-CA12-4050-B08F-0103AF62E562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7C50E130-22A0-4D59-9C24-D5A820190D5A}" type="pres">
      <dgm:prSet presAssocID="{79D44B1F-CA12-4050-B08F-0103AF62E562}" presName="rootComposite3" presStyleCnt="0"/>
      <dgm:spPr/>
      <dgm:t>
        <a:bodyPr/>
        <a:lstStyle/>
        <a:p>
          <a:endParaRPr lang="de-DE"/>
        </a:p>
      </dgm:t>
    </dgm:pt>
    <dgm:pt modelId="{115838A6-F463-40DA-880F-066557DE7005}" type="pres">
      <dgm:prSet presAssocID="{79D44B1F-CA12-4050-B08F-0103AF62E562}" presName="rootText3" presStyleLbl="asst1" presStyleIdx="1" presStyleCnt="2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A19167C-FB5D-4F8A-93C4-C12B06BB73BE}" type="pres">
      <dgm:prSet presAssocID="{79D44B1F-CA12-4050-B08F-0103AF62E562}" presName="rootConnector3" presStyleLbl="asst1" presStyleIdx="1" presStyleCnt="2"/>
      <dgm:spPr/>
      <dgm:t>
        <a:bodyPr/>
        <a:lstStyle/>
        <a:p>
          <a:endParaRPr lang="de-DE"/>
        </a:p>
      </dgm:t>
    </dgm:pt>
    <dgm:pt modelId="{BAE21341-454B-487A-BF91-81012BF96B6A}" type="pres">
      <dgm:prSet presAssocID="{79D44B1F-CA12-4050-B08F-0103AF62E562}" presName="hierChild6" presStyleCnt="0"/>
      <dgm:spPr/>
      <dgm:t>
        <a:bodyPr/>
        <a:lstStyle/>
        <a:p>
          <a:endParaRPr lang="de-DE"/>
        </a:p>
      </dgm:t>
    </dgm:pt>
    <dgm:pt modelId="{C5B979AD-BF33-48AB-AA20-BEC05A3DFA1E}" type="pres">
      <dgm:prSet presAssocID="{C43EC2BC-13F3-4FF4-8E9B-5F1FD53DA781}" presName="Name35" presStyleLbl="parChTrans1D3" presStyleIdx="3" presStyleCnt="5"/>
      <dgm:spPr/>
      <dgm:t>
        <a:bodyPr/>
        <a:lstStyle/>
        <a:p>
          <a:endParaRPr lang="de-DE"/>
        </a:p>
      </dgm:t>
    </dgm:pt>
    <dgm:pt modelId="{468EC004-381D-4656-A584-B289576EB18C}" type="pres">
      <dgm:prSet presAssocID="{51AE23D2-1312-4236-A8A8-BB9A5952E443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03AAAA71-7400-4EF8-B328-94EB71DB1437}" type="pres">
      <dgm:prSet presAssocID="{51AE23D2-1312-4236-A8A8-BB9A5952E443}" presName="rootComposite" presStyleCnt="0"/>
      <dgm:spPr/>
      <dgm:t>
        <a:bodyPr/>
        <a:lstStyle/>
        <a:p>
          <a:endParaRPr lang="de-DE"/>
        </a:p>
      </dgm:t>
    </dgm:pt>
    <dgm:pt modelId="{B1B3DC37-679C-4E1B-8E97-720A844A2D7D}" type="pres">
      <dgm:prSet presAssocID="{51AE23D2-1312-4236-A8A8-BB9A5952E443}" presName="rootText" presStyleLbl="node3" presStyleIdx="3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73CBA34-25AE-447F-AF5B-65CFBCD42942}" type="pres">
      <dgm:prSet presAssocID="{51AE23D2-1312-4236-A8A8-BB9A5952E443}" presName="rootConnector" presStyleLbl="node3" presStyleIdx="3" presStyleCnt="5"/>
      <dgm:spPr/>
      <dgm:t>
        <a:bodyPr/>
        <a:lstStyle/>
        <a:p>
          <a:endParaRPr lang="de-DE"/>
        </a:p>
      </dgm:t>
    </dgm:pt>
    <dgm:pt modelId="{5FEC343C-72A9-4B1E-97C9-51FA4046407F}" type="pres">
      <dgm:prSet presAssocID="{51AE23D2-1312-4236-A8A8-BB9A5952E443}" presName="hierChild4" presStyleCnt="0"/>
      <dgm:spPr/>
      <dgm:t>
        <a:bodyPr/>
        <a:lstStyle/>
        <a:p>
          <a:endParaRPr lang="de-DE"/>
        </a:p>
      </dgm:t>
    </dgm:pt>
    <dgm:pt modelId="{ECAF1ECF-F131-4F16-9663-5B9901473FF5}" type="pres">
      <dgm:prSet presAssocID="{51AE23D2-1312-4236-A8A8-BB9A5952E443}" presName="hierChild5" presStyleCnt="0"/>
      <dgm:spPr/>
      <dgm:t>
        <a:bodyPr/>
        <a:lstStyle/>
        <a:p>
          <a:endParaRPr lang="de-DE"/>
        </a:p>
      </dgm:t>
    </dgm:pt>
    <dgm:pt modelId="{8B61B0E5-6CD8-41FC-8417-BAD1CE26CB36}" type="pres">
      <dgm:prSet presAssocID="{C9D39578-92E0-471D-A6DE-542B0E787D56}" presName="Name35" presStyleLbl="parChTrans1D3" presStyleIdx="4" presStyleCnt="5"/>
      <dgm:spPr/>
      <dgm:t>
        <a:bodyPr/>
        <a:lstStyle/>
        <a:p>
          <a:endParaRPr lang="de-DE"/>
        </a:p>
      </dgm:t>
    </dgm:pt>
    <dgm:pt modelId="{8834A657-DD56-45D5-AAE1-0AF92B52A148}" type="pres">
      <dgm:prSet presAssocID="{175767B9-EE36-4ADF-9A8F-7F9DCAC90ECB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FEE17B6A-B23B-40D5-BF29-F78269981B02}" type="pres">
      <dgm:prSet presAssocID="{175767B9-EE36-4ADF-9A8F-7F9DCAC90ECB}" presName="rootComposite" presStyleCnt="0"/>
      <dgm:spPr/>
      <dgm:t>
        <a:bodyPr/>
        <a:lstStyle/>
        <a:p>
          <a:endParaRPr lang="de-DE"/>
        </a:p>
      </dgm:t>
    </dgm:pt>
    <dgm:pt modelId="{7189E17F-38AA-457D-BA5E-8CB5B36C696D}" type="pres">
      <dgm:prSet presAssocID="{175767B9-EE36-4ADF-9A8F-7F9DCAC90ECB}" presName="rootText" presStyleLbl="node3" presStyleIdx="4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E953D1E-AAF3-48D7-A31C-2E72B08D0205}" type="pres">
      <dgm:prSet presAssocID="{175767B9-EE36-4ADF-9A8F-7F9DCAC90ECB}" presName="rootConnector" presStyleLbl="node3" presStyleIdx="4" presStyleCnt="5"/>
      <dgm:spPr/>
      <dgm:t>
        <a:bodyPr/>
        <a:lstStyle/>
        <a:p>
          <a:endParaRPr lang="de-DE"/>
        </a:p>
      </dgm:t>
    </dgm:pt>
    <dgm:pt modelId="{FA83EE5D-9CE7-479A-8DF7-7A5DC1DEE893}" type="pres">
      <dgm:prSet presAssocID="{175767B9-EE36-4ADF-9A8F-7F9DCAC90ECB}" presName="hierChild4" presStyleCnt="0"/>
      <dgm:spPr/>
      <dgm:t>
        <a:bodyPr/>
        <a:lstStyle/>
        <a:p>
          <a:endParaRPr lang="de-DE"/>
        </a:p>
      </dgm:t>
    </dgm:pt>
    <dgm:pt modelId="{461A599E-F79D-4A17-A97B-0806B78650AA}" type="pres">
      <dgm:prSet presAssocID="{B17ECF1B-FBAA-4F65-B03C-FF313141EC18}" presName="Name35" presStyleLbl="parChTrans1D4" presStyleIdx="0" presStyleCnt="2"/>
      <dgm:spPr/>
      <dgm:t>
        <a:bodyPr/>
        <a:lstStyle/>
        <a:p>
          <a:endParaRPr lang="de-DE"/>
        </a:p>
      </dgm:t>
    </dgm:pt>
    <dgm:pt modelId="{280FA02D-CB5E-4E4C-AF5E-DFA740CD170A}" type="pres">
      <dgm:prSet presAssocID="{BEB9A8EE-50BD-4718-8479-2347EB795D8D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2C79DB4A-59C1-42EE-A3F0-1D02723ED0CD}" type="pres">
      <dgm:prSet presAssocID="{BEB9A8EE-50BD-4718-8479-2347EB795D8D}" presName="rootComposite" presStyleCnt="0"/>
      <dgm:spPr/>
      <dgm:t>
        <a:bodyPr/>
        <a:lstStyle/>
        <a:p>
          <a:endParaRPr lang="de-DE"/>
        </a:p>
      </dgm:t>
    </dgm:pt>
    <dgm:pt modelId="{697B8CD7-C02E-4265-9C5F-572272A73C31}" type="pres">
      <dgm:prSet presAssocID="{BEB9A8EE-50BD-4718-8479-2347EB795D8D}" presName="rootText" presStyleLbl="node4" presStyleIdx="0" presStyleCnt="2" custScaleX="79783" custLinFactNeighborX="86690" custLinFactNeighborY="-26546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777F6C0-5BA5-4926-BA09-4F555DC9F9AE}" type="pres">
      <dgm:prSet presAssocID="{BEB9A8EE-50BD-4718-8479-2347EB795D8D}" presName="rootConnector" presStyleLbl="node4" presStyleIdx="0" presStyleCnt="2"/>
      <dgm:spPr/>
      <dgm:t>
        <a:bodyPr/>
        <a:lstStyle/>
        <a:p>
          <a:endParaRPr lang="de-DE"/>
        </a:p>
      </dgm:t>
    </dgm:pt>
    <dgm:pt modelId="{129C919C-838A-4F4E-BD1E-5F0B527FBF5A}" type="pres">
      <dgm:prSet presAssocID="{BEB9A8EE-50BD-4718-8479-2347EB795D8D}" presName="hierChild4" presStyleCnt="0"/>
      <dgm:spPr/>
      <dgm:t>
        <a:bodyPr/>
        <a:lstStyle/>
        <a:p>
          <a:endParaRPr lang="de-DE"/>
        </a:p>
      </dgm:t>
    </dgm:pt>
    <dgm:pt modelId="{FC3F88A3-02FF-4DD7-A585-57325D04EB1D}" type="pres">
      <dgm:prSet presAssocID="{BEB9A8EE-50BD-4718-8479-2347EB795D8D}" presName="hierChild5" presStyleCnt="0"/>
      <dgm:spPr/>
      <dgm:t>
        <a:bodyPr/>
        <a:lstStyle/>
        <a:p>
          <a:endParaRPr lang="de-DE"/>
        </a:p>
      </dgm:t>
    </dgm:pt>
    <dgm:pt modelId="{03EE2FB8-2B61-4CEB-A7D9-090D23D3501A}" type="pres">
      <dgm:prSet presAssocID="{8C11FDAE-6691-4CAB-B841-B2065C5DF273}" presName="Name35" presStyleLbl="parChTrans1D4" presStyleIdx="1" presStyleCnt="2"/>
      <dgm:spPr/>
      <dgm:t>
        <a:bodyPr/>
        <a:lstStyle/>
        <a:p>
          <a:endParaRPr lang="de-DE"/>
        </a:p>
      </dgm:t>
    </dgm:pt>
    <dgm:pt modelId="{597AF287-5714-4E2E-B3FF-9D5A4FCDCF8A}" type="pres">
      <dgm:prSet presAssocID="{7DCDB421-57C5-4C69-A18A-7167F175AA98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D14569DC-5758-498E-A427-4A8E4715E397}" type="pres">
      <dgm:prSet presAssocID="{7DCDB421-57C5-4C69-A18A-7167F175AA98}" presName="rootComposite" presStyleCnt="0"/>
      <dgm:spPr/>
      <dgm:t>
        <a:bodyPr/>
        <a:lstStyle/>
        <a:p>
          <a:endParaRPr lang="de-DE"/>
        </a:p>
      </dgm:t>
    </dgm:pt>
    <dgm:pt modelId="{BE2C68A4-C0D8-4F59-A4F3-63E48ED74F60}" type="pres">
      <dgm:prSet presAssocID="{7DCDB421-57C5-4C69-A18A-7167F175AA98}" presName="rootText" presStyleLbl="node4" presStyleIdx="1" presStyleCnt="2" custScaleX="79783" custLinFactNeighborX="-98547" custLinFactNeighborY="-26546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199A77A-B379-4106-84DC-F18173FB632A}" type="pres">
      <dgm:prSet presAssocID="{7DCDB421-57C5-4C69-A18A-7167F175AA98}" presName="rootConnector" presStyleLbl="node4" presStyleIdx="1" presStyleCnt="2"/>
      <dgm:spPr/>
      <dgm:t>
        <a:bodyPr/>
        <a:lstStyle/>
        <a:p>
          <a:endParaRPr lang="de-DE"/>
        </a:p>
      </dgm:t>
    </dgm:pt>
    <dgm:pt modelId="{F1F61561-980E-4C22-A9C6-BDD15FDE219A}" type="pres">
      <dgm:prSet presAssocID="{7DCDB421-57C5-4C69-A18A-7167F175AA98}" presName="hierChild4" presStyleCnt="0"/>
      <dgm:spPr/>
      <dgm:t>
        <a:bodyPr/>
        <a:lstStyle/>
        <a:p>
          <a:endParaRPr lang="de-DE"/>
        </a:p>
      </dgm:t>
    </dgm:pt>
    <dgm:pt modelId="{1E9B9533-1630-4B4C-9257-A5AB8A4CDAD5}" type="pres">
      <dgm:prSet presAssocID="{7DCDB421-57C5-4C69-A18A-7167F175AA98}" presName="hierChild5" presStyleCnt="0"/>
      <dgm:spPr/>
      <dgm:t>
        <a:bodyPr/>
        <a:lstStyle/>
        <a:p>
          <a:endParaRPr lang="de-DE"/>
        </a:p>
      </dgm:t>
    </dgm:pt>
    <dgm:pt modelId="{037AD7FD-1AAB-4391-A803-772D5DDB0AD4}" type="pres">
      <dgm:prSet presAssocID="{175767B9-EE36-4ADF-9A8F-7F9DCAC90ECB}" presName="hierChild5" presStyleCnt="0"/>
      <dgm:spPr/>
      <dgm:t>
        <a:bodyPr/>
        <a:lstStyle/>
        <a:p>
          <a:endParaRPr lang="de-DE"/>
        </a:p>
      </dgm:t>
    </dgm:pt>
    <dgm:pt modelId="{B42C8F9A-BE5D-47F6-9E4C-91BDA362390C}" type="pres">
      <dgm:prSet presAssocID="{79D44B1F-CA12-4050-B08F-0103AF62E562}" presName="hierChild7" presStyleCnt="0"/>
      <dgm:spPr/>
      <dgm:t>
        <a:bodyPr/>
        <a:lstStyle/>
        <a:p>
          <a:endParaRPr lang="de-DE"/>
        </a:p>
      </dgm:t>
    </dgm:pt>
  </dgm:ptLst>
  <dgm:cxnLst>
    <dgm:cxn modelId="{D07550EC-9BF7-40FE-B50E-757062157732}" srcId="{79D44B1F-CA12-4050-B08F-0103AF62E562}" destId="{51AE23D2-1312-4236-A8A8-BB9A5952E443}" srcOrd="0" destOrd="0" parTransId="{C43EC2BC-13F3-4FF4-8E9B-5F1FD53DA781}" sibTransId="{7C9482E7-F8C4-40B9-AAE1-F09D130F4A5E}"/>
    <dgm:cxn modelId="{F6BD7C19-EC8C-49E2-AACD-927020777318}" srcId="{4C46E8B1-8E1F-4D09-90C3-93D8231512A5}" destId="{23867F80-2541-404F-B8B4-848E831623E4}" srcOrd="2" destOrd="0" parTransId="{6C72B541-2266-44E8-B236-52641EA10FBA}" sibTransId="{E7CB3D1B-B8F3-49A0-A6E8-BBF57B9D92B6}"/>
    <dgm:cxn modelId="{60F79433-8780-47BE-B793-AD04D0877ABC}" type="presOf" srcId="{14483A9D-28DB-47DF-9320-6FCE58832F72}" destId="{89B4C65B-F52A-4C15-8EBC-99345C91F058}" srcOrd="1" destOrd="0" presId="urn:microsoft.com/office/officeart/2005/8/layout/orgChart1"/>
    <dgm:cxn modelId="{C1E0FF3E-59AA-4139-BE21-2C283ADB4BB0}" type="presOf" srcId="{7DCDB421-57C5-4C69-A18A-7167F175AA98}" destId="{BE2C68A4-C0D8-4F59-A4F3-63E48ED74F60}" srcOrd="0" destOrd="0" presId="urn:microsoft.com/office/officeart/2005/8/layout/orgChart1"/>
    <dgm:cxn modelId="{491048CA-53B5-4533-B48B-E752DE792126}" type="presOf" srcId="{15CDCD08-2BF4-4D15-B12B-A3C85BDD4AA2}" destId="{8FA73E86-2920-44C6-9DA2-06264D8912F7}" srcOrd="0" destOrd="0" presId="urn:microsoft.com/office/officeart/2005/8/layout/orgChart1"/>
    <dgm:cxn modelId="{ACA802CC-3396-4AF8-9B7F-7F584AD2E652}" type="presOf" srcId="{DCFE8F26-C51C-4439-80CC-A62C10CE315E}" destId="{E3D8989F-73E8-4FDB-B924-E308E09AC225}" srcOrd="0" destOrd="0" presId="urn:microsoft.com/office/officeart/2005/8/layout/orgChart1"/>
    <dgm:cxn modelId="{AC33423F-B4FF-4809-A5E2-0833EC3164B9}" type="presOf" srcId="{23867F80-2541-404F-B8B4-848E831623E4}" destId="{D1BB957E-F3CB-4679-BD3E-078F50B60069}" srcOrd="1" destOrd="0" presId="urn:microsoft.com/office/officeart/2005/8/layout/orgChart1"/>
    <dgm:cxn modelId="{B0A1E218-52F0-46A4-B434-8673D2C81237}" type="presOf" srcId="{79D44B1F-CA12-4050-B08F-0103AF62E562}" destId="{2A19167C-FB5D-4F8A-93C4-C12B06BB73BE}" srcOrd="1" destOrd="0" presId="urn:microsoft.com/office/officeart/2005/8/layout/orgChart1"/>
    <dgm:cxn modelId="{7CCFBB99-EE54-4111-A615-6396E969791A}" type="presOf" srcId="{175767B9-EE36-4ADF-9A8F-7F9DCAC90ECB}" destId="{6E953D1E-AAF3-48D7-A31C-2E72B08D0205}" srcOrd="1" destOrd="0" presId="urn:microsoft.com/office/officeart/2005/8/layout/orgChart1"/>
    <dgm:cxn modelId="{9B52EFD8-C6FC-474B-9E91-E199CD973285}" type="presOf" srcId="{2406A063-EDCD-4566-B08D-747ECA31FF48}" destId="{02A85C35-5261-4260-855F-4407A9C621EA}" srcOrd="1" destOrd="0" presId="urn:microsoft.com/office/officeart/2005/8/layout/orgChart1"/>
    <dgm:cxn modelId="{CF2958FE-3ED5-4E86-9001-CF61EA1106B8}" type="presOf" srcId="{79D44B1F-CA12-4050-B08F-0103AF62E562}" destId="{115838A6-F463-40DA-880F-066557DE7005}" srcOrd="0" destOrd="0" presId="urn:microsoft.com/office/officeart/2005/8/layout/orgChart1"/>
    <dgm:cxn modelId="{F4ED9782-6F9D-45DF-8973-0EEF2DF3B18F}" srcId="{175767B9-EE36-4ADF-9A8F-7F9DCAC90ECB}" destId="{7DCDB421-57C5-4C69-A18A-7167F175AA98}" srcOrd="1" destOrd="0" parTransId="{8C11FDAE-6691-4CAB-B841-B2065C5DF273}" sibTransId="{273F729A-21D0-4BC9-BA8C-C93DF5F9FEC5}"/>
    <dgm:cxn modelId="{14A700C9-7C8A-473D-A68E-8F25301CD1E2}" type="presOf" srcId="{2406A063-EDCD-4566-B08D-747ECA31FF48}" destId="{C5196E70-16C2-4846-85B5-296846636559}" srcOrd="0" destOrd="0" presId="urn:microsoft.com/office/officeart/2005/8/layout/orgChart1"/>
    <dgm:cxn modelId="{362BA042-24EE-450A-A708-889EF8ABCCD7}" type="presOf" srcId="{51AE23D2-1312-4236-A8A8-BB9A5952E443}" destId="{B1B3DC37-679C-4E1B-8E97-720A844A2D7D}" srcOrd="0" destOrd="0" presId="urn:microsoft.com/office/officeart/2005/8/layout/orgChart1"/>
    <dgm:cxn modelId="{1DA6E8E5-EA61-4399-AB5D-4AF677027899}" srcId="{DCFE8F26-C51C-4439-80CC-A62C10CE315E}" destId="{7A2EE331-8455-4D51-A0E0-D3DC6FE1A0FE}" srcOrd="0" destOrd="0" parTransId="{2757CF71-6016-4FDC-B231-F4BA445DF49A}" sibTransId="{87F8DA93-FAAC-4CEA-9C77-E7EBFBB5DCBA}"/>
    <dgm:cxn modelId="{942A0550-57C0-4A9E-93BA-A6D4284B6F6A}" srcId="{175767B9-EE36-4ADF-9A8F-7F9DCAC90ECB}" destId="{BEB9A8EE-50BD-4718-8479-2347EB795D8D}" srcOrd="0" destOrd="0" parTransId="{B17ECF1B-FBAA-4F65-B03C-FF313141EC18}" sibTransId="{03F99EFD-BB2D-4DBC-9C63-ECE2EE802343}"/>
    <dgm:cxn modelId="{50BC5B3C-86CC-4E56-A3FD-A8A46113BCB4}" srcId="{7A2EE331-8455-4D51-A0E0-D3DC6FE1A0FE}" destId="{4C46E8B1-8E1F-4D09-90C3-93D8231512A5}" srcOrd="0" destOrd="0" parTransId="{A4C27B87-99D4-4AE4-85FF-2CCEABEDF3D4}" sibTransId="{C76A8699-54A5-4EA5-B0ED-D73551B39B7A}"/>
    <dgm:cxn modelId="{99F12866-B78C-4127-AE94-E627E23D142A}" srcId="{4C46E8B1-8E1F-4D09-90C3-93D8231512A5}" destId="{14483A9D-28DB-47DF-9320-6FCE58832F72}" srcOrd="1" destOrd="0" parTransId="{367C2B8C-8965-494D-A144-FD30C98B06CE}" sibTransId="{28CC648F-CAD3-4D0C-8F6B-ECC6E3A612DC}"/>
    <dgm:cxn modelId="{5F5B38B8-96F1-4C27-82CE-D373D96F45DB}" type="presOf" srcId="{7DCDB421-57C5-4C69-A18A-7167F175AA98}" destId="{B199A77A-B379-4106-84DC-F18173FB632A}" srcOrd="1" destOrd="0" presId="urn:microsoft.com/office/officeart/2005/8/layout/orgChart1"/>
    <dgm:cxn modelId="{4ADA877F-F7D8-4B2F-BB3C-C0C29293E28D}" type="presOf" srcId="{C9D39578-92E0-471D-A6DE-542B0E787D56}" destId="{8B61B0E5-6CD8-41FC-8417-BAD1CE26CB36}" srcOrd="0" destOrd="0" presId="urn:microsoft.com/office/officeart/2005/8/layout/orgChart1"/>
    <dgm:cxn modelId="{1F7D8C3D-F606-4B8F-80F3-F3E8F87EDD0D}" type="presOf" srcId="{8C11FDAE-6691-4CAB-B841-B2065C5DF273}" destId="{03EE2FB8-2B61-4CEB-A7D9-090D23D3501A}" srcOrd="0" destOrd="0" presId="urn:microsoft.com/office/officeart/2005/8/layout/orgChart1"/>
    <dgm:cxn modelId="{4CDF19E2-C285-4BAB-8F63-0BF8A2080406}" type="presOf" srcId="{14483A9D-28DB-47DF-9320-6FCE58832F72}" destId="{DFE8BCB8-B8B6-47B8-A614-BC3A343F038D}" srcOrd="0" destOrd="0" presId="urn:microsoft.com/office/officeart/2005/8/layout/orgChart1"/>
    <dgm:cxn modelId="{FB561BE9-3B78-4818-95BB-972562D965B4}" type="presOf" srcId="{BEB9A8EE-50BD-4718-8479-2347EB795D8D}" destId="{7777F6C0-5BA5-4926-BA09-4F555DC9F9AE}" srcOrd="1" destOrd="0" presId="urn:microsoft.com/office/officeart/2005/8/layout/orgChart1"/>
    <dgm:cxn modelId="{9CBB154F-2688-491A-8AB1-7406E0646687}" type="presOf" srcId="{C43EC2BC-13F3-4FF4-8E9B-5F1FD53DA781}" destId="{C5B979AD-BF33-48AB-AA20-BEC05A3DFA1E}" srcOrd="0" destOrd="0" presId="urn:microsoft.com/office/officeart/2005/8/layout/orgChart1"/>
    <dgm:cxn modelId="{8EF7C907-2DEA-4435-92B0-5D3337E1C23C}" type="presOf" srcId="{6C72B541-2266-44E8-B236-52641EA10FBA}" destId="{C6D02640-7612-4E40-A456-6719D1185F1F}" srcOrd="0" destOrd="0" presId="urn:microsoft.com/office/officeart/2005/8/layout/orgChart1"/>
    <dgm:cxn modelId="{840A51EA-A2E7-453E-A3C8-33416EC2BD04}" type="presOf" srcId="{175767B9-EE36-4ADF-9A8F-7F9DCAC90ECB}" destId="{7189E17F-38AA-457D-BA5E-8CB5B36C696D}" srcOrd="0" destOrd="0" presId="urn:microsoft.com/office/officeart/2005/8/layout/orgChart1"/>
    <dgm:cxn modelId="{A4468943-5EC2-434F-8FB4-EF935999D769}" type="presOf" srcId="{51AE23D2-1312-4236-A8A8-BB9A5952E443}" destId="{673CBA34-25AE-447F-AF5B-65CFBCD42942}" srcOrd="1" destOrd="0" presId="urn:microsoft.com/office/officeart/2005/8/layout/orgChart1"/>
    <dgm:cxn modelId="{74901589-148D-416C-810E-1FF34B1D6C30}" type="presOf" srcId="{BEB9A8EE-50BD-4718-8479-2347EB795D8D}" destId="{697B8CD7-C02E-4265-9C5F-572272A73C31}" srcOrd="0" destOrd="0" presId="urn:microsoft.com/office/officeart/2005/8/layout/orgChart1"/>
    <dgm:cxn modelId="{7DC56B91-D9E9-42CC-8557-98B86FBF7710}" srcId="{7A2EE331-8455-4D51-A0E0-D3DC6FE1A0FE}" destId="{79D44B1F-CA12-4050-B08F-0103AF62E562}" srcOrd="1" destOrd="0" parTransId="{7183C452-CDC9-4CA3-BA23-C4549E54110D}" sibTransId="{3D883BE5-9330-40B1-9F37-8A8588543654}"/>
    <dgm:cxn modelId="{AA967507-DB6C-4147-83D4-67242A07DE63}" type="presOf" srcId="{B17ECF1B-FBAA-4F65-B03C-FF313141EC18}" destId="{461A599E-F79D-4A17-A97B-0806B78650AA}" srcOrd="0" destOrd="0" presId="urn:microsoft.com/office/officeart/2005/8/layout/orgChart1"/>
    <dgm:cxn modelId="{B5E2FBEE-4274-4D6B-871D-136C2A13BD2B}" type="presOf" srcId="{367C2B8C-8965-494D-A144-FD30C98B06CE}" destId="{5AE0BB05-EB42-45F5-A451-330A93FD9940}" srcOrd="0" destOrd="0" presId="urn:microsoft.com/office/officeart/2005/8/layout/orgChart1"/>
    <dgm:cxn modelId="{25A079A9-30E3-484D-9441-653507A654AB}" type="presOf" srcId="{7A2EE331-8455-4D51-A0E0-D3DC6FE1A0FE}" destId="{92A16698-D026-40B5-8343-0D93B1BC81D7}" srcOrd="0" destOrd="0" presId="urn:microsoft.com/office/officeart/2005/8/layout/orgChart1"/>
    <dgm:cxn modelId="{807D4CC9-15D6-4A14-96AC-8EF818A2915A}" type="presOf" srcId="{7A2EE331-8455-4D51-A0E0-D3DC6FE1A0FE}" destId="{9C0E53DF-A4B9-46A2-A758-B1E493E2C3F3}" srcOrd="1" destOrd="0" presId="urn:microsoft.com/office/officeart/2005/8/layout/orgChart1"/>
    <dgm:cxn modelId="{163F2F70-19FE-4D64-96F9-592908B4AAC5}" type="presOf" srcId="{A4C27B87-99D4-4AE4-85FF-2CCEABEDF3D4}" destId="{2B06F24A-90D7-447D-97B3-2BC5967A0120}" srcOrd="0" destOrd="0" presId="urn:microsoft.com/office/officeart/2005/8/layout/orgChart1"/>
    <dgm:cxn modelId="{76F6804C-F792-46D7-8FF6-964C266C0FAF}" type="presOf" srcId="{7183C452-CDC9-4CA3-BA23-C4549E54110D}" destId="{F8F0B59E-924F-41AD-81BB-3D80773A1C2D}" srcOrd="0" destOrd="0" presId="urn:microsoft.com/office/officeart/2005/8/layout/orgChart1"/>
    <dgm:cxn modelId="{825B2E8C-ADAD-4ECA-8359-2468463D9C47}" srcId="{4C46E8B1-8E1F-4D09-90C3-93D8231512A5}" destId="{2406A063-EDCD-4566-B08D-747ECA31FF48}" srcOrd="0" destOrd="0" parTransId="{15CDCD08-2BF4-4D15-B12B-A3C85BDD4AA2}" sibTransId="{2173D230-73DE-402E-B307-4864D9213302}"/>
    <dgm:cxn modelId="{03B7C119-9C90-4653-A715-4B60FEDC6605}" type="presOf" srcId="{4C46E8B1-8E1F-4D09-90C3-93D8231512A5}" destId="{FC5D729F-DED6-4379-A4FB-A64305BDDBCC}" srcOrd="1" destOrd="0" presId="urn:microsoft.com/office/officeart/2005/8/layout/orgChart1"/>
    <dgm:cxn modelId="{3A48BFE8-D1A9-4B80-984C-7D9E8DB0A2A5}" srcId="{79D44B1F-CA12-4050-B08F-0103AF62E562}" destId="{175767B9-EE36-4ADF-9A8F-7F9DCAC90ECB}" srcOrd="1" destOrd="0" parTransId="{C9D39578-92E0-471D-A6DE-542B0E787D56}" sibTransId="{E41CE1CB-F843-4494-A8C7-20A15B9171F7}"/>
    <dgm:cxn modelId="{2D6D9C47-7367-4A13-B9A1-5325FD9622A9}" type="presOf" srcId="{4C46E8B1-8E1F-4D09-90C3-93D8231512A5}" destId="{357F7F98-516D-4BEC-ABC7-0F6570143918}" srcOrd="0" destOrd="0" presId="urn:microsoft.com/office/officeart/2005/8/layout/orgChart1"/>
    <dgm:cxn modelId="{E55B522A-FF03-493A-84B6-EC675B5D4D51}" type="presOf" srcId="{23867F80-2541-404F-B8B4-848E831623E4}" destId="{7DFD47C5-863A-4512-812F-5474321D2A86}" srcOrd="0" destOrd="0" presId="urn:microsoft.com/office/officeart/2005/8/layout/orgChart1"/>
    <dgm:cxn modelId="{98B5A844-2C32-4847-B263-D9B3AC6E6BF5}" type="presParOf" srcId="{E3D8989F-73E8-4FDB-B924-E308E09AC225}" destId="{D1167CE3-5D4F-4884-9F4A-EEB8563B411D}" srcOrd="0" destOrd="0" presId="urn:microsoft.com/office/officeart/2005/8/layout/orgChart1"/>
    <dgm:cxn modelId="{DF356D41-AE31-498E-A80E-09FC7F4B76CB}" type="presParOf" srcId="{D1167CE3-5D4F-4884-9F4A-EEB8563B411D}" destId="{2CCDBF5C-0C2D-4E37-9666-AD91587503BD}" srcOrd="0" destOrd="0" presId="urn:microsoft.com/office/officeart/2005/8/layout/orgChart1"/>
    <dgm:cxn modelId="{6C96066D-ED0C-4162-A593-843412E59478}" type="presParOf" srcId="{2CCDBF5C-0C2D-4E37-9666-AD91587503BD}" destId="{92A16698-D026-40B5-8343-0D93B1BC81D7}" srcOrd="0" destOrd="0" presId="urn:microsoft.com/office/officeart/2005/8/layout/orgChart1"/>
    <dgm:cxn modelId="{AC02DD35-48EE-47D2-BBD0-45A4D21634D4}" type="presParOf" srcId="{2CCDBF5C-0C2D-4E37-9666-AD91587503BD}" destId="{9C0E53DF-A4B9-46A2-A758-B1E493E2C3F3}" srcOrd="1" destOrd="0" presId="urn:microsoft.com/office/officeart/2005/8/layout/orgChart1"/>
    <dgm:cxn modelId="{5167C7EB-4256-40F8-806F-139EA1BC5B12}" type="presParOf" srcId="{D1167CE3-5D4F-4884-9F4A-EEB8563B411D}" destId="{BFCCB3E5-900D-450B-A023-CC17218CD8CC}" srcOrd="1" destOrd="0" presId="urn:microsoft.com/office/officeart/2005/8/layout/orgChart1"/>
    <dgm:cxn modelId="{0707D5F2-84F7-46E9-9651-178BF9626393}" type="presParOf" srcId="{D1167CE3-5D4F-4884-9F4A-EEB8563B411D}" destId="{088A57EE-E13D-4CB4-AAB8-1AE5952F575F}" srcOrd="2" destOrd="0" presId="urn:microsoft.com/office/officeart/2005/8/layout/orgChart1"/>
    <dgm:cxn modelId="{40B80558-176B-4290-B6F6-348A8C38BE22}" type="presParOf" srcId="{088A57EE-E13D-4CB4-AAB8-1AE5952F575F}" destId="{2B06F24A-90D7-447D-97B3-2BC5967A0120}" srcOrd="0" destOrd="0" presId="urn:microsoft.com/office/officeart/2005/8/layout/orgChart1"/>
    <dgm:cxn modelId="{00D0497D-E37F-4976-BFCD-B4A378BE9659}" type="presParOf" srcId="{088A57EE-E13D-4CB4-AAB8-1AE5952F575F}" destId="{D61DA610-D32C-4341-802C-D2F91F5E1244}" srcOrd="1" destOrd="0" presId="urn:microsoft.com/office/officeart/2005/8/layout/orgChart1"/>
    <dgm:cxn modelId="{DB9AC48F-B540-4305-8722-51B390D93CF3}" type="presParOf" srcId="{D61DA610-D32C-4341-802C-D2F91F5E1244}" destId="{B9F40964-27D5-4622-A2BB-42D01F28A114}" srcOrd="0" destOrd="0" presId="urn:microsoft.com/office/officeart/2005/8/layout/orgChart1"/>
    <dgm:cxn modelId="{E35C492B-8252-4650-A63E-579DB74A61DC}" type="presParOf" srcId="{B9F40964-27D5-4622-A2BB-42D01F28A114}" destId="{357F7F98-516D-4BEC-ABC7-0F6570143918}" srcOrd="0" destOrd="0" presId="urn:microsoft.com/office/officeart/2005/8/layout/orgChart1"/>
    <dgm:cxn modelId="{FCB21B55-ECED-4B7A-B8E6-423BD7F31A9C}" type="presParOf" srcId="{B9F40964-27D5-4622-A2BB-42D01F28A114}" destId="{FC5D729F-DED6-4379-A4FB-A64305BDDBCC}" srcOrd="1" destOrd="0" presId="urn:microsoft.com/office/officeart/2005/8/layout/orgChart1"/>
    <dgm:cxn modelId="{C4D4FBBD-E4A6-4CCB-9FAC-90B273880B09}" type="presParOf" srcId="{D61DA610-D32C-4341-802C-D2F91F5E1244}" destId="{6EF4FEC3-3C0B-45C7-AE9E-2B35E2791496}" srcOrd="1" destOrd="0" presId="urn:microsoft.com/office/officeart/2005/8/layout/orgChart1"/>
    <dgm:cxn modelId="{84570FFF-2072-4F7B-8708-07220490C805}" type="presParOf" srcId="{6EF4FEC3-3C0B-45C7-AE9E-2B35E2791496}" destId="{8FA73E86-2920-44C6-9DA2-06264D8912F7}" srcOrd="0" destOrd="0" presId="urn:microsoft.com/office/officeart/2005/8/layout/orgChart1"/>
    <dgm:cxn modelId="{19682157-A6B8-40AD-BD22-BAB3AA902633}" type="presParOf" srcId="{6EF4FEC3-3C0B-45C7-AE9E-2B35E2791496}" destId="{D8E7BEBB-BCD9-4DE7-8CDA-99C0EE5AD2CA}" srcOrd="1" destOrd="0" presId="urn:microsoft.com/office/officeart/2005/8/layout/orgChart1"/>
    <dgm:cxn modelId="{BFAB38D1-A37C-4E3B-8E97-F03D0F53C8C2}" type="presParOf" srcId="{D8E7BEBB-BCD9-4DE7-8CDA-99C0EE5AD2CA}" destId="{DA73D32D-BAE1-439E-A8BC-99B1BB0C0B7C}" srcOrd="0" destOrd="0" presId="urn:microsoft.com/office/officeart/2005/8/layout/orgChart1"/>
    <dgm:cxn modelId="{C8FF192D-E203-4A21-BC76-E6334F10883C}" type="presParOf" srcId="{DA73D32D-BAE1-439E-A8BC-99B1BB0C0B7C}" destId="{C5196E70-16C2-4846-85B5-296846636559}" srcOrd="0" destOrd="0" presId="urn:microsoft.com/office/officeart/2005/8/layout/orgChart1"/>
    <dgm:cxn modelId="{593FC9B2-6236-4ED9-96F2-3F59DE422703}" type="presParOf" srcId="{DA73D32D-BAE1-439E-A8BC-99B1BB0C0B7C}" destId="{02A85C35-5261-4260-855F-4407A9C621EA}" srcOrd="1" destOrd="0" presId="urn:microsoft.com/office/officeart/2005/8/layout/orgChart1"/>
    <dgm:cxn modelId="{48C737CC-D0EE-45A6-8A99-CB264F9B005F}" type="presParOf" srcId="{D8E7BEBB-BCD9-4DE7-8CDA-99C0EE5AD2CA}" destId="{790D6EBF-4ACD-445D-9B6E-77A0AE2018C1}" srcOrd="1" destOrd="0" presId="urn:microsoft.com/office/officeart/2005/8/layout/orgChart1"/>
    <dgm:cxn modelId="{13A6D20E-3756-47DF-8267-2FC0768A5441}" type="presParOf" srcId="{D8E7BEBB-BCD9-4DE7-8CDA-99C0EE5AD2CA}" destId="{26D7D39C-3A54-4C3C-99BF-E8CAA1CBCC6B}" srcOrd="2" destOrd="0" presId="urn:microsoft.com/office/officeart/2005/8/layout/orgChart1"/>
    <dgm:cxn modelId="{6CA9379E-DA30-4267-85A0-F14BE4578661}" type="presParOf" srcId="{6EF4FEC3-3C0B-45C7-AE9E-2B35E2791496}" destId="{5AE0BB05-EB42-45F5-A451-330A93FD9940}" srcOrd="2" destOrd="0" presId="urn:microsoft.com/office/officeart/2005/8/layout/orgChart1"/>
    <dgm:cxn modelId="{0BEC059A-68D9-4DB1-88B5-D9FA3BA7D45E}" type="presParOf" srcId="{6EF4FEC3-3C0B-45C7-AE9E-2B35E2791496}" destId="{489E7A8C-5994-4BE2-AADF-9D8D9D8796BD}" srcOrd="3" destOrd="0" presId="urn:microsoft.com/office/officeart/2005/8/layout/orgChart1"/>
    <dgm:cxn modelId="{D0F3A7C5-80BE-478F-BDD8-5F93A010EA71}" type="presParOf" srcId="{489E7A8C-5994-4BE2-AADF-9D8D9D8796BD}" destId="{36CA14D5-59E8-45ED-9B44-AC541DD74B28}" srcOrd="0" destOrd="0" presId="urn:microsoft.com/office/officeart/2005/8/layout/orgChart1"/>
    <dgm:cxn modelId="{19EE6A70-12DE-43F5-9DC1-718F1B3F0D06}" type="presParOf" srcId="{36CA14D5-59E8-45ED-9B44-AC541DD74B28}" destId="{DFE8BCB8-B8B6-47B8-A614-BC3A343F038D}" srcOrd="0" destOrd="0" presId="urn:microsoft.com/office/officeart/2005/8/layout/orgChart1"/>
    <dgm:cxn modelId="{3B6701AA-3150-4FAA-AA41-A8297C5F6E9E}" type="presParOf" srcId="{36CA14D5-59E8-45ED-9B44-AC541DD74B28}" destId="{89B4C65B-F52A-4C15-8EBC-99345C91F058}" srcOrd="1" destOrd="0" presId="urn:microsoft.com/office/officeart/2005/8/layout/orgChart1"/>
    <dgm:cxn modelId="{93ECED6E-1A85-48F1-9565-8F37874BBCBC}" type="presParOf" srcId="{489E7A8C-5994-4BE2-AADF-9D8D9D8796BD}" destId="{BA825C6E-940F-416E-8222-51BA12D17D7D}" srcOrd="1" destOrd="0" presId="urn:microsoft.com/office/officeart/2005/8/layout/orgChart1"/>
    <dgm:cxn modelId="{E3F92A35-868F-4D3B-82EC-08D6B2EEB4CE}" type="presParOf" srcId="{489E7A8C-5994-4BE2-AADF-9D8D9D8796BD}" destId="{79D3AD8F-4398-4B37-8B8A-9709743376A8}" srcOrd="2" destOrd="0" presId="urn:microsoft.com/office/officeart/2005/8/layout/orgChart1"/>
    <dgm:cxn modelId="{145D04DB-ACFD-418F-A60F-7D17ED0A4906}" type="presParOf" srcId="{6EF4FEC3-3C0B-45C7-AE9E-2B35E2791496}" destId="{C6D02640-7612-4E40-A456-6719D1185F1F}" srcOrd="4" destOrd="0" presId="urn:microsoft.com/office/officeart/2005/8/layout/orgChart1"/>
    <dgm:cxn modelId="{B5505F15-6670-46B3-BECD-E3D507FC1639}" type="presParOf" srcId="{6EF4FEC3-3C0B-45C7-AE9E-2B35E2791496}" destId="{9C6F2488-4689-44E9-8159-2374CBBA9C94}" srcOrd="5" destOrd="0" presId="urn:microsoft.com/office/officeart/2005/8/layout/orgChart1"/>
    <dgm:cxn modelId="{5203F6D4-6640-4EB2-BB37-A80489EBFC59}" type="presParOf" srcId="{9C6F2488-4689-44E9-8159-2374CBBA9C94}" destId="{3F2BA4E9-800E-42FC-A4AB-D98EDE262C07}" srcOrd="0" destOrd="0" presId="urn:microsoft.com/office/officeart/2005/8/layout/orgChart1"/>
    <dgm:cxn modelId="{D08012E1-F279-4C31-9141-8D198BB082D1}" type="presParOf" srcId="{3F2BA4E9-800E-42FC-A4AB-D98EDE262C07}" destId="{7DFD47C5-863A-4512-812F-5474321D2A86}" srcOrd="0" destOrd="0" presId="urn:microsoft.com/office/officeart/2005/8/layout/orgChart1"/>
    <dgm:cxn modelId="{D54442DD-8EB3-4DD0-AD4A-4EEC81271DAC}" type="presParOf" srcId="{3F2BA4E9-800E-42FC-A4AB-D98EDE262C07}" destId="{D1BB957E-F3CB-4679-BD3E-078F50B60069}" srcOrd="1" destOrd="0" presId="urn:microsoft.com/office/officeart/2005/8/layout/orgChart1"/>
    <dgm:cxn modelId="{00ED47A0-BB07-441A-842E-D082CFBE18E6}" type="presParOf" srcId="{9C6F2488-4689-44E9-8159-2374CBBA9C94}" destId="{0E08DE1F-51D5-45C4-BF75-9FD2DE1EDABF}" srcOrd="1" destOrd="0" presId="urn:microsoft.com/office/officeart/2005/8/layout/orgChart1"/>
    <dgm:cxn modelId="{CAE26AFD-6E74-4362-8652-7CB25DA78D73}" type="presParOf" srcId="{9C6F2488-4689-44E9-8159-2374CBBA9C94}" destId="{558F7B25-B79F-4C86-BA3C-1E88DC78D5D3}" srcOrd="2" destOrd="0" presId="urn:microsoft.com/office/officeart/2005/8/layout/orgChart1"/>
    <dgm:cxn modelId="{C8291A25-1562-43A7-9F4F-63D67FF4996C}" type="presParOf" srcId="{D61DA610-D32C-4341-802C-D2F91F5E1244}" destId="{EDC19BC2-7622-4FCB-8092-863B3456DCB1}" srcOrd="2" destOrd="0" presId="urn:microsoft.com/office/officeart/2005/8/layout/orgChart1"/>
    <dgm:cxn modelId="{CBE2DF55-13D9-449B-B909-C32842F2917F}" type="presParOf" srcId="{088A57EE-E13D-4CB4-AAB8-1AE5952F575F}" destId="{F8F0B59E-924F-41AD-81BB-3D80773A1C2D}" srcOrd="2" destOrd="0" presId="urn:microsoft.com/office/officeart/2005/8/layout/orgChart1"/>
    <dgm:cxn modelId="{20BCC56D-F565-4F0E-A525-653371032349}" type="presParOf" srcId="{088A57EE-E13D-4CB4-AAB8-1AE5952F575F}" destId="{CCC7FFD0-5345-4ED7-ADDA-C06024CC824F}" srcOrd="3" destOrd="0" presId="urn:microsoft.com/office/officeart/2005/8/layout/orgChart1"/>
    <dgm:cxn modelId="{2AF9FB1E-DFE7-45AD-AD9C-E8519FA21E46}" type="presParOf" srcId="{CCC7FFD0-5345-4ED7-ADDA-C06024CC824F}" destId="{7C50E130-22A0-4D59-9C24-D5A820190D5A}" srcOrd="0" destOrd="0" presId="urn:microsoft.com/office/officeart/2005/8/layout/orgChart1"/>
    <dgm:cxn modelId="{041DE82F-B8C2-4912-892D-E00E0B33ADDF}" type="presParOf" srcId="{7C50E130-22A0-4D59-9C24-D5A820190D5A}" destId="{115838A6-F463-40DA-880F-066557DE7005}" srcOrd="0" destOrd="0" presId="urn:microsoft.com/office/officeart/2005/8/layout/orgChart1"/>
    <dgm:cxn modelId="{E0333B28-4700-4E45-8344-884F9F89508F}" type="presParOf" srcId="{7C50E130-22A0-4D59-9C24-D5A820190D5A}" destId="{2A19167C-FB5D-4F8A-93C4-C12B06BB73BE}" srcOrd="1" destOrd="0" presId="urn:microsoft.com/office/officeart/2005/8/layout/orgChart1"/>
    <dgm:cxn modelId="{1C7B04A5-1491-4833-9D84-83D9A8D738EF}" type="presParOf" srcId="{CCC7FFD0-5345-4ED7-ADDA-C06024CC824F}" destId="{BAE21341-454B-487A-BF91-81012BF96B6A}" srcOrd="1" destOrd="0" presId="urn:microsoft.com/office/officeart/2005/8/layout/orgChart1"/>
    <dgm:cxn modelId="{19F412B7-F764-4CCE-A21C-B3360CDA18F2}" type="presParOf" srcId="{BAE21341-454B-487A-BF91-81012BF96B6A}" destId="{C5B979AD-BF33-48AB-AA20-BEC05A3DFA1E}" srcOrd="0" destOrd="0" presId="urn:microsoft.com/office/officeart/2005/8/layout/orgChart1"/>
    <dgm:cxn modelId="{8B33DBB3-B2AE-4610-9739-E00237CDBFFE}" type="presParOf" srcId="{BAE21341-454B-487A-BF91-81012BF96B6A}" destId="{468EC004-381D-4656-A584-B289576EB18C}" srcOrd="1" destOrd="0" presId="urn:microsoft.com/office/officeart/2005/8/layout/orgChart1"/>
    <dgm:cxn modelId="{7CF73A81-5540-4A17-92C5-ECDCDF5113A2}" type="presParOf" srcId="{468EC004-381D-4656-A584-B289576EB18C}" destId="{03AAAA71-7400-4EF8-B328-94EB71DB1437}" srcOrd="0" destOrd="0" presId="urn:microsoft.com/office/officeart/2005/8/layout/orgChart1"/>
    <dgm:cxn modelId="{24A225EA-086D-4A30-84F7-A493039B3F00}" type="presParOf" srcId="{03AAAA71-7400-4EF8-B328-94EB71DB1437}" destId="{B1B3DC37-679C-4E1B-8E97-720A844A2D7D}" srcOrd="0" destOrd="0" presId="urn:microsoft.com/office/officeart/2005/8/layout/orgChart1"/>
    <dgm:cxn modelId="{47447D84-8B9E-4338-AE36-D9D7121D335A}" type="presParOf" srcId="{03AAAA71-7400-4EF8-B328-94EB71DB1437}" destId="{673CBA34-25AE-447F-AF5B-65CFBCD42942}" srcOrd="1" destOrd="0" presId="urn:microsoft.com/office/officeart/2005/8/layout/orgChart1"/>
    <dgm:cxn modelId="{9FBBD3E6-CF28-4735-96DC-AAD334774911}" type="presParOf" srcId="{468EC004-381D-4656-A584-B289576EB18C}" destId="{5FEC343C-72A9-4B1E-97C9-51FA4046407F}" srcOrd="1" destOrd="0" presId="urn:microsoft.com/office/officeart/2005/8/layout/orgChart1"/>
    <dgm:cxn modelId="{59BDAA9F-0C14-4118-BDAE-296DEEC5D54C}" type="presParOf" srcId="{468EC004-381D-4656-A584-B289576EB18C}" destId="{ECAF1ECF-F131-4F16-9663-5B9901473FF5}" srcOrd="2" destOrd="0" presId="urn:microsoft.com/office/officeart/2005/8/layout/orgChart1"/>
    <dgm:cxn modelId="{99AEC1B7-3574-4FB8-9467-3B985DC3705D}" type="presParOf" srcId="{BAE21341-454B-487A-BF91-81012BF96B6A}" destId="{8B61B0E5-6CD8-41FC-8417-BAD1CE26CB36}" srcOrd="2" destOrd="0" presId="urn:microsoft.com/office/officeart/2005/8/layout/orgChart1"/>
    <dgm:cxn modelId="{24566291-6515-4F22-8EC9-3271AE6386F5}" type="presParOf" srcId="{BAE21341-454B-487A-BF91-81012BF96B6A}" destId="{8834A657-DD56-45D5-AAE1-0AF92B52A148}" srcOrd="3" destOrd="0" presId="urn:microsoft.com/office/officeart/2005/8/layout/orgChart1"/>
    <dgm:cxn modelId="{FCD9D682-8AEA-45DA-A86D-7D46683472A7}" type="presParOf" srcId="{8834A657-DD56-45D5-AAE1-0AF92B52A148}" destId="{FEE17B6A-B23B-40D5-BF29-F78269981B02}" srcOrd="0" destOrd="0" presId="urn:microsoft.com/office/officeart/2005/8/layout/orgChart1"/>
    <dgm:cxn modelId="{80EE185A-3877-4D42-BF9F-DFE4ACCCD300}" type="presParOf" srcId="{FEE17B6A-B23B-40D5-BF29-F78269981B02}" destId="{7189E17F-38AA-457D-BA5E-8CB5B36C696D}" srcOrd="0" destOrd="0" presId="urn:microsoft.com/office/officeart/2005/8/layout/orgChart1"/>
    <dgm:cxn modelId="{605C089C-6276-495F-9A29-800B184DF598}" type="presParOf" srcId="{FEE17B6A-B23B-40D5-BF29-F78269981B02}" destId="{6E953D1E-AAF3-48D7-A31C-2E72B08D0205}" srcOrd="1" destOrd="0" presId="urn:microsoft.com/office/officeart/2005/8/layout/orgChart1"/>
    <dgm:cxn modelId="{28FD0C0F-AE50-4367-8DC4-6893C4028997}" type="presParOf" srcId="{8834A657-DD56-45D5-AAE1-0AF92B52A148}" destId="{FA83EE5D-9CE7-479A-8DF7-7A5DC1DEE893}" srcOrd="1" destOrd="0" presId="urn:microsoft.com/office/officeart/2005/8/layout/orgChart1"/>
    <dgm:cxn modelId="{662B003E-8185-4E25-842E-424923551A54}" type="presParOf" srcId="{FA83EE5D-9CE7-479A-8DF7-7A5DC1DEE893}" destId="{461A599E-F79D-4A17-A97B-0806B78650AA}" srcOrd="0" destOrd="0" presId="urn:microsoft.com/office/officeart/2005/8/layout/orgChart1"/>
    <dgm:cxn modelId="{9F5ADF69-9DAC-4D27-8614-4E672887E2E8}" type="presParOf" srcId="{FA83EE5D-9CE7-479A-8DF7-7A5DC1DEE893}" destId="{280FA02D-CB5E-4E4C-AF5E-DFA740CD170A}" srcOrd="1" destOrd="0" presId="urn:microsoft.com/office/officeart/2005/8/layout/orgChart1"/>
    <dgm:cxn modelId="{5D7D7024-D385-417A-A19E-11AD2D6A31CC}" type="presParOf" srcId="{280FA02D-CB5E-4E4C-AF5E-DFA740CD170A}" destId="{2C79DB4A-59C1-42EE-A3F0-1D02723ED0CD}" srcOrd="0" destOrd="0" presId="urn:microsoft.com/office/officeart/2005/8/layout/orgChart1"/>
    <dgm:cxn modelId="{96493F8E-6270-4693-A4C3-1CD01D936FC8}" type="presParOf" srcId="{2C79DB4A-59C1-42EE-A3F0-1D02723ED0CD}" destId="{697B8CD7-C02E-4265-9C5F-572272A73C31}" srcOrd="0" destOrd="0" presId="urn:microsoft.com/office/officeart/2005/8/layout/orgChart1"/>
    <dgm:cxn modelId="{96736FDF-2009-417D-8557-F99DA1626A37}" type="presParOf" srcId="{2C79DB4A-59C1-42EE-A3F0-1D02723ED0CD}" destId="{7777F6C0-5BA5-4926-BA09-4F555DC9F9AE}" srcOrd="1" destOrd="0" presId="urn:microsoft.com/office/officeart/2005/8/layout/orgChart1"/>
    <dgm:cxn modelId="{4600299A-A18D-4527-8D5B-06D9C5D64731}" type="presParOf" srcId="{280FA02D-CB5E-4E4C-AF5E-DFA740CD170A}" destId="{129C919C-838A-4F4E-BD1E-5F0B527FBF5A}" srcOrd="1" destOrd="0" presId="urn:microsoft.com/office/officeart/2005/8/layout/orgChart1"/>
    <dgm:cxn modelId="{C941D040-E15E-4964-9FB8-B8CD21351D76}" type="presParOf" srcId="{280FA02D-CB5E-4E4C-AF5E-DFA740CD170A}" destId="{FC3F88A3-02FF-4DD7-A585-57325D04EB1D}" srcOrd="2" destOrd="0" presId="urn:microsoft.com/office/officeart/2005/8/layout/orgChart1"/>
    <dgm:cxn modelId="{5FEE1498-2344-4CE5-84F2-62C3B6E8F731}" type="presParOf" srcId="{FA83EE5D-9CE7-479A-8DF7-7A5DC1DEE893}" destId="{03EE2FB8-2B61-4CEB-A7D9-090D23D3501A}" srcOrd="2" destOrd="0" presId="urn:microsoft.com/office/officeart/2005/8/layout/orgChart1"/>
    <dgm:cxn modelId="{400ED23E-23A4-4C21-97A6-A844DAB0B161}" type="presParOf" srcId="{FA83EE5D-9CE7-479A-8DF7-7A5DC1DEE893}" destId="{597AF287-5714-4E2E-B3FF-9D5A4FCDCF8A}" srcOrd="3" destOrd="0" presId="urn:microsoft.com/office/officeart/2005/8/layout/orgChart1"/>
    <dgm:cxn modelId="{B8D5A6A9-FB64-43AE-8E7B-766F25B2C75B}" type="presParOf" srcId="{597AF287-5714-4E2E-B3FF-9D5A4FCDCF8A}" destId="{D14569DC-5758-498E-A427-4A8E4715E397}" srcOrd="0" destOrd="0" presId="urn:microsoft.com/office/officeart/2005/8/layout/orgChart1"/>
    <dgm:cxn modelId="{80A0EEF4-4E8A-48A6-A3BF-E781F872FEA5}" type="presParOf" srcId="{D14569DC-5758-498E-A427-4A8E4715E397}" destId="{BE2C68A4-C0D8-4F59-A4F3-63E48ED74F60}" srcOrd="0" destOrd="0" presId="urn:microsoft.com/office/officeart/2005/8/layout/orgChart1"/>
    <dgm:cxn modelId="{FE0BBE4D-6FA2-46E4-8D12-C41D2E368596}" type="presParOf" srcId="{D14569DC-5758-498E-A427-4A8E4715E397}" destId="{B199A77A-B379-4106-84DC-F18173FB632A}" srcOrd="1" destOrd="0" presId="urn:microsoft.com/office/officeart/2005/8/layout/orgChart1"/>
    <dgm:cxn modelId="{E98F243E-4D34-4046-A801-E20EE4BA1363}" type="presParOf" srcId="{597AF287-5714-4E2E-B3FF-9D5A4FCDCF8A}" destId="{F1F61561-980E-4C22-A9C6-BDD15FDE219A}" srcOrd="1" destOrd="0" presId="urn:microsoft.com/office/officeart/2005/8/layout/orgChart1"/>
    <dgm:cxn modelId="{7FCB85A0-6D87-4CCD-9AF7-08C3FB43E1CC}" type="presParOf" srcId="{597AF287-5714-4E2E-B3FF-9D5A4FCDCF8A}" destId="{1E9B9533-1630-4B4C-9257-A5AB8A4CDAD5}" srcOrd="2" destOrd="0" presId="urn:microsoft.com/office/officeart/2005/8/layout/orgChart1"/>
    <dgm:cxn modelId="{74B77F98-5675-4C5E-918C-A8623608D71F}" type="presParOf" srcId="{8834A657-DD56-45D5-AAE1-0AF92B52A148}" destId="{037AD7FD-1AAB-4391-A803-772D5DDB0AD4}" srcOrd="2" destOrd="0" presId="urn:microsoft.com/office/officeart/2005/8/layout/orgChart1"/>
    <dgm:cxn modelId="{6D0B6195-BC77-4A68-8CC9-E29E21C37AFB}" type="presParOf" srcId="{CCC7FFD0-5345-4ED7-ADDA-C06024CC824F}" destId="{B42C8F9A-BE5D-47F6-9E4C-91BDA362390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FE8F26-C51C-4439-80CC-A62C10CE315E}" type="doc">
      <dgm:prSet loTypeId="urn:microsoft.com/office/officeart/2005/8/layout/orgChart1" loCatId="hierarchy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7A2EE331-8455-4D51-A0E0-D3DC6FE1A0FE}">
      <dgm:prSet phldrT="[Text]" custT="1"/>
      <dgm:spPr/>
      <dgm:t>
        <a:bodyPr/>
        <a:lstStyle/>
        <a:p>
          <a:r>
            <a:rPr lang="de-DE" sz="2400" b="1" dirty="0" err="1" smtClean="0"/>
            <a:t>Auditory</a:t>
          </a:r>
          <a:r>
            <a:rPr lang="de-DE" sz="2400" b="1" dirty="0" smtClean="0"/>
            <a:t> Channel</a:t>
          </a:r>
          <a:endParaRPr lang="de-DE" sz="2400" b="1" dirty="0"/>
        </a:p>
      </dgm:t>
    </dgm:pt>
    <dgm:pt modelId="{2757CF71-6016-4FDC-B231-F4BA445DF49A}" type="parTrans" cxnId="{1DA6E8E5-EA61-4399-AB5D-4AF677027899}">
      <dgm:prSet/>
      <dgm:spPr/>
      <dgm:t>
        <a:bodyPr/>
        <a:lstStyle/>
        <a:p>
          <a:endParaRPr lang="de-DE"/>
        </a:p>
      </dgm:t>
    </dgm:pt>
    <dgm:pt modelId="{87F8DA93-FAAC-4CEA-9C77-E7EBFBB5DCBA}" type="sibTrans" cxnId="{1DA6E8E5-EA61-4399-AB5D-4AF677027899}">
      <dgm:prSet/>
      <dgm:spPr/>
      <dgm:t>
        <a:bodyPr/>
        <a:lstStyle/>
        <a:p>
          <a:endParaRPr lang="de-DE"/>
        </a:p>
      </dgm:t>
    </dgm:pt>
    <dgm:pt modelId="{4C46E8B1-8E1F-4D09-90C3-93D8231512A5}" type="asst">
      <dgm:prSet phldrT="[Text]"/>
      <dgm:spPr/>
      <dgm:t>
        <a:bodyPr/>
        <a:lstStyle/>
        <a:p>
          <a:r>
            <a:rPr lang="de-DE" dirty="0" smtClean="0"/>
            <a:t>Kind</a:t>
          </a:r>
          <a:endParaRPr lang="de-DE" dirty="0"/>
        </a:p>
      </dgm:t>
    </dgm:pt>
    <dgm:pt modelId="{A4C27B87-99D4-4AE4-85FF-2CCEABEDF3D4}" type="parTrans" cxnId="{50BC5B3C-86CC-4E56-A3FD-A8A46113BCB4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C76A8699-54A5-4EA5-B0ED-D73551B39B7A}" type="sibTrans" cxnId="{50BC5B3C-86CC-4E56-A3FD-A8A46113BCB4}">
      <dgm:prSet/>
      <dgm:spPr/>
      <dgm:t>
        <a:bodyPr/>
        <a:lstStyle/>
        <a:p>
          <a:endParaRPr lang="de-DE"/>
        </a:p>
      </dgm:t>
    </dgm:pt>
    <dgm:pt modelId="{79D44B1F-CA12-4050-B08F-0103AF62E562}" type="asst">
      <dgm:prSet/>
      <dgm:spPr/>
      <dgm:t>
        <a:bodyPr/>
        <a:lstStyle/>
        <a:p>
          <a:r>
            <a:rPr lang="de-DE" dirty="0" smtClean="0"/>
            <a:t>Point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origin</a:t>
          </a:r>
          <a:endParaRPr lang="de-DE" dirty="0"/>
        </a:p>
      </dgm:t>
    </dgm:pt>
    <dgm:pt modelId="{7183C452-CDC9-4CA3-BA23-C4549E54110D}" type="parTrans" cxnId="{7DC56B91-D9E9-42CC-8557-98B86FBF7710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3D883BE5-9330-40B1-9F37-8A8588543654}" type="sibTrans" cxnId="{7DC56B91-D9E9-42CC-8557-98B86FBF7710}">
      <dgm:prSet/>
      <dgm:spPr/>
      <dgm:t>
        <a:bodyPr/>
        <a:lstStyle/>
        <a:p>
          <a:endParaRPr lang="de-DE"/>
        </a:p>
      </dgm:t>
    </dgm:pt>
    <dgm:pt modelId="{2406A063-EDCD-4566-B08D-747ECA31FF48}">
      <dgm:prSet/>
      <dgm:spPr/>
      <dgm:t>
        <a:bodyPr/>
        <a:lstStyle/>
        <a:p>
          <a:r>
            <a:rPr lang="de-DE" dirty="0" smtClean="0"/>
            <a:t>Voice</a:t>
          </a:r>
          <a:endParaRPr lang="de-DE" dirty="0"/>
        </a:p>
      </dgm:t>
    </dgm:pt>
    <dgm:pt modelId="{15CDCD08-2BF4-4D15-B12B-A3C85BDD4AA2}" type="parTrans" cxnId="{825B2E8C-ADAD-4ECA-8359-2468463D9C47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2173D230-73DE-402E-B307-4864D9213302}" type="sibTrans" cxnId="{825B2E8C-ADAD-4ECA-8359-2468463D9C47}">
      <dgm:prSet/>
      <dgm:spPr/>
      <dgm:t>
        <a:bodyPr/>
        <a:lstStyle/>
        <a:p>
          <a:endParaRPr lang="de-DE"/>
        </a:p>
      </dgm:t>
    </dgm:pt>
    <dgm:pt modelId="{14483A9D-28DB-47DF-9320-6FCE58832F72}">
      <dgm:prSet/>
      <dgm:spPr/>
      <dgm:t>
        <a:bodyPr/>
        <a:lstStyle/>
        <a:p>
          <a:r>
            <a:rPr lang="de-DE" dirty="0" smtClean="0"/>
            <a:t>Music</a:t>
          </a:r>
          <a:endParaRPr lang="de-DE" dirty="0"/>
        </a:p>
      </dgm:t>
    </dgm:pt>
    <dgm:pt modelId="{367C2B8C-8965-494D-A144-FD30C98B06CE}" type="parTrans" cxnId="{99F12866-B78C-4127-AE94-E627E23D142A}">
      <dgm:prSet/>
      <dgm:spPr/>
      <dgm:t>
        <a:bodyPr/>
        <a:lstStyle/>
        <a:p>
          <a:endParaRPr lang="de-DE"/>
        </a:p>
      </dgm:t>
    </dgm:pt>
    <dgm:pt modelId="{28CC648F-CAD3-4D0C-8F6B-ECC6E3A612DC}" type="sibTrans" cxnId="{99F12866-B78C-4127-AE94-E627E23D142A}">
      <dgm:prSet/>
      <dgm:spPr/>
      <dgm:t>
        <a:bodyPr/>
        <a:lstStyle/>
        <a:p>
          <a:endParaRPr lang="de-DE"/>
        </a:p>
      </dgm:t>
    </dgm:pt>
    <dgm:pt modelId="{51AE23D2-1312-4236-A8A8-BB9A5952E443}">
      <dgm:prSet/>
      <dgm:spPr/>
      <dgm:t>
        <a:bodyPr/>
        <a:lstStyle/>
        <a:p>
          <a:r>
            <a:rPr lang="de-DE" dirty="0" smtClean="0"/>
            <a:t>On-Screen</a:t>
          </a:r>
          <a:endParaRPr lang="de-DE" dirty="0"/>
        </a:p>
      </dgm:t>
    </dgm:pt>
    <dgm:pt modelId="{C43EC2BC-13F3-4FF4-8E9B-5F1FD53DA781}" type="parTrans" cxnId="{D07550EC-9BF7-40FE-B50E-757062157732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7C9482E7-F8C4-40B9-AAE1-F09D130F4A5E}" type="sibTrans" cxnId="{D07550EC-9BF7-40FE-B50E-757062157732}">
      <dgm:prSet/>
      <dgm:spPr/>
      <dgm:t>
        <a:bodyPr/>
        <a:lstStyle/>
        <a:p>
          <a:endParaRPr lang="de-DE"/>
        </a:p>
      </dgm:t>
    </dgm:pt>
    <dgm:pt modelId="{175767B9-EE36-4ADF-9A8F-7F9DCAC90ECB}">
      <dgm:prSet/>
      <dgm:spPr/>
      <dgm:t>
        <a:bodyPr/>
        <a:lstStyle/>
        <a:p>
          <a:r>
            <a:rPr lang="de-DE" dirty="0" smtClean="0"/>
            <a:t>Off-screen</a:t>
          </a:r>
          <a:endParaRPr lang="de-DE" dirty="0"/>
        </a:p>
      </dgm:t>
    </dgm:pt>
    <dgm:pt modelId="{C9D39578-92E0-471D-A6DE-542B0E787D56}" type="parTrans" cxnId="{3A48BFE8-D1A9-4B80-984C-7D9E8DB0A2A5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E41CE1CB-F843-4494-A8C7-20A15B9171F7}" type="sibTrans" cxnId="{3A48BFE8-D1A9-4B80-984C-7D9E8DB0A2A5}">
      <dgm:prSet/>
      <dgm:spPr/>
      <dgm:t>
        <a:bodyPr/>
        <a:lstStyle/>
        <a:p>
          <a:endParaRPr lang="de-DE"/>
        </a:p>
      </dgm:t>
    </dgm:pt>
    <dgm:pt modelId="{BEB9A8EE-50BD-4718-8479-2347EB795D8D}">
      <dgm:prSet/>
      <dgm:spPr/>
      <dgm:t>
        <a:bodyPr/>
        <a:lstStyle/>
        <a:p>
          <a:r>
            <a:rPr lang="de-DE" dirty="0" err="1" smtClean="0"/>
            <a:t>Earshot</a:t>
          </a:r>
          <a:endParaRPr lang="de-DE" dirty="0"/>
        </a:p>
      </dgm:t>
    </dgm:pt>
    <dgm:pt modelId="{B17ECF1B-FBAA-4F65-B03C-FF313141EC18}" type="parTrans" cxnId="{942A0550-57C0-4A9E-93BA-A6D4284B6F6A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03F99EFD-BB2D-4DBC-9C63-ECE2EE802343}" type="sibTrans" cxnId="{942A0550-57C0-4A9E-93BA-A6D4284B6F6A}">
      <dgm:prSet/>
      <dgm:spPr/>
      <dgm:t>
        <a:bodyPr/>
        <a:lstStyle/>
        <a:p>
          <a:endParaRPr lang="de-DE"/>
        </a:p>
      </dgm:t>
    </dgm:pt>
    <dgm:pt modelId="{7DCDB421-57C5-4C69-A18A-7167F175AA98}">
      <dgm:prSet/>
      <dgm:spPr/>
      <dgm:t>
        <a:bodyPr/>
        <a:lstStyle/>
        <a:p>
          <a:r>
            <a:rPr lang="de-DE" dirty="0" err="1" smtClean="0"/>
            <a:t>Commentative</a:t>
          </a:r>
          <a:endParaRPr lang="de-DE" dirty="0"/>
        </a:p>
      </dgm:t>
    </dgm:pt>
    <dgm:pt modelId="{8C11FDAE-6691-4CAB-B841-B2065C5DF273}" type="parTrans" cxnId="{F4ED9782-6F9D-45DF-8973-0EEF2DF3B18F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273F729A-21D0-4BC9-BA8C-C93DF5F9FEC5}" type="sibTrans" cxnId="{F4ED9782-6F9D-45DF-8973-0EEF2DF3B18F}">
      <dgm:prSet/>
      <dgm:spPr/>
      <dgm:t>
        <a:bodyPr/>
        <a:lstStyle/>
        <a:p>
          <a:endParaRPr lang="de-DE"/>
        </a:p>
      </dgm:t>
    </dgm:pt>
    <dgm:pt modelId="{23867F80-2541-404F-B8B4-848E831623E4}">
      <dgm:prSet/>
      <dgm:spPr/>
      <dgm:t>
        <a:bodyPr/>
        <a:lstStyle/>
        <a:p>
          <a:r>
            <a:rPr lang="de-DE" dirty="0" smtClean="0"/>
            <a:t>Noise</a:t>
          </a:r>
          <a:endParaRPr lang="de-DE" dirty="0"/>
        </a:p>
      </dgm:t>
    </dgm:pt>
    <dgm:pt modelId="{6C72B541-2266-44E8-B236-52641EA10FBA}" type="parTrans" cxnId="{F6BD7C19-EC8C-49E2-AACD-927020777318}">
      <dgm:prSet/>
      <dgm:spPr>
        <a:ln>
          <a:solidFill>
            <a:srgbClr val="E1946E"/>
          </a:solidFill>
        </a:ln>
      </dgm:spPr>
      <dgm:t>
        <a:bodyPr/>
        <a:lstStyle/>
        <a:p>
          <a:endParaRPr lang="de-DE"/>
        </a:p>
      </dgm:t>
    </dgm:pt>
    <dgm:pt modelId="{E7CB3D1B-B8F3-49A0-A6E8-BBF57B9D92B6}" type="sibTrans" cxnId="{F6BD7C19-EC8C-49E2-AACD-927020777318}">
      <dgm:prSet/>
      <dgm:spPr/>
      <dgm:t>
        <a:bodyPr/>
        <a:lstStyle/>
        <a:p>
          <a:endParaRPr lang="de-DE"/>
        </a:p>
      </dgm:t>
    </dgm:pt>
    <dgm:pt modelId="{E3D8989F-73E8-4FDB-B924-E308E09AC225}" type="pres">
      <dgm:prSet presAssocID="{DCFE8F26-C51C-4439-80CC-A62C10CE31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1167CE3-5D4F-4884-9F4A-EEB8563B411D}" type="pres">
      <dgm:prSet presAssocID="{7A2EE331-8455-4D51-A0E0-D3DC6FE1A0FE}" presName="hierRoot1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CDBF5C-0C2D-4E37-9666-AD91587503BD}" type="pres">
      <dgm:prSet presAssocID="{7A2EE331-8455-4D51-A0E0-D3DC6FE1A0FE}" presName="rootComposite1" presStyleCnt="0"/>
      <dgm:spPr/>
      <dgm:t>
        <a:bodyPr/>
        <a:lstStyle/>
        <a:p>
          <a:endParaRPr lang="de-DE"/>
        </a:p>
      </dgm:t>
    </dgm:pt>
    <dgm:pt modelId="{92A16698-D026-40B5-8343-0D93B1BC81D7}" type="pres">
      <dgm:prSet presAssocID="{7A2EE331-8455-4D51-A0E0-D3DC6FE1A0FE}" presName="rootText1" presStyleLbl="node0" presStyleIdx="0" presStyleCnt="1" custScaleX="128595" custLinFactNeighborX="-30943" custLinFactNeighborY="-6022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0E53DF-A4B9-46A2-A758-B1E493E2C3F3}" type="pres">
      <dgm:prSet presAssocID="{7A2EE331-8455-4D51-A0E0-D3DC6FE1A0FE}" presName="rootConnector1" presStyleLbl="node1" presStyleIdx="0" presStyleCnt="0"/>
      <dgm:spPr/>
      <dgm:t>
        <a:bodyPr/>
        <a:lstStyle/>
        <a:p>
          <a:endParaRPr lang="de-DE"/>
        </a:p>
      </dgm:t>
    </dgm:pt>
    <dgm:pt modelId="{BFCCB3E5-900D-450B-A023-CC17218CD8CC}" type="pres">
      <dgm:prSet presAssocID="{7A2EE331-8455-4D51-A0E0-D3DC6FE1A0FE}" presName="hierChild2" presStyleCnt="0"/>
      <dgm:spPr/>
      <dgm:t>
        <a:bodyPr/>
        <a:lstStyle/>
        <a:p>
          <a:endParaRPr lang="de-DE"/>
        </a:p>
      </dgm:t>
    </dgm:pt>
    <dgm:pt modelId="{088A57EE-E13D-4CB4-AAB8-1AE5952F575F}" type="pres">
      <dgm:prSet presAssocID="{7A2EE331-8455-4D51-A0E0-D3DC6FE1A0FE}" presName="hierChild3" presStyleCnt="0"/>
      <dgm:spPr/>
      <dgm:t>
        <a:bodyPr/>
        <a:lstStyle/>
        <a:p>
          <a:endParaRPr lang="de-DE"/>
        </a:p>
      </dgm:t>
    </dgm:pt>
    <dgm:pt modelId="{2B06F24A-90D7-447D-97B3-2BC5967A0120}" type="pres">
      <dgm:prSet presAssocID="{A4C27B87-99D4-4AE4-85FF-2CCEABEDF3D4}" presName="Name111" presStyleLbl="parChTrans1D2" presStyleIdx="0" presStyleCnt="2"/>
      <dgm:spPr/>
      <dgm:t>
        <a:bodyPr/>
        <a:lstStyle/>
        <a:p>
          <a:endParaRPr lang="de-DE"/>
        </a:p>
      </dgm:t>
    </dgm:pt>
    <dgm:pt modelId="{D61DA610-D32C-4341-802C-D2F91F5E1244}" type="pres">
      <dgm:prSet presAssocID="{4C46E8B1-8E1F-4D09-90C3-93D8231512A5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B9F40964-27D5-4622-A2BB-42D01F28A114}" type="pres">
      <dgm:prSet presAssocID="{4C46E8B1-8E1F-4D09-90C3-93D8231512A5}" presName="rootComposite3" presStyleCnt="0"/>
      <dgm:spPr/>
      <dgm:t>
        <a:bodyPr/>
        <a:lstStyle/>
        <a:p>
          <a:endParaRPr lang="de-DE"/>
        </a:p>
      </dgm:t>
    </dgm:pt>
    <dgm:pt modelId="{357F7F98-516D-4BEC-ABC7-0F6570143918}" type="pres">
      <dgm:prSet presAssocID="{4C46E8B1-8E1F-4D09-90C3-93D8231512A5}" presName="rootText3" presStyleLbl="asst1" presStyleIdx="0" presStyleCnt="2" custScaleX="79783" custLinFactNeighborX="7088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C5D729F-DED6-4379-A4FB-A64305BDDBCC}" type="pres">
      <dgm:prSet presAssocID="{4C46E8B1-8E1F-4D09-90C3-93D8231512A5}" presName="rootConnector3" presStyleLbl="asst1" presStyleIdx="0" presStyleCnt="2"/>
      <dgm:spPr/>
      <dgm:t>
        <a:bodyPr/>
        <a:lstStyle/>
        <a:p>
          <a:endParaRPr lang="de-DE"/>
        </a:p>
      </dgm:t>
    </dgm:pt>
    <dgm:pt modelId="{6EF4FEC3-3C0B-45C7-AE9E-2B35E2791496}" type="pres">
      <dgm:prSet presAssocID="{4C46E8B1-8E1F-4D09-90C3-93D8231512A5}" presName="hierChild6" presStyleCnt="0"/>
      <dgm:spPr/>
      <dgm:t>
        <a:bodyPr/>
        <a:lstStyle/>
        <a:p>
          <a:endParaRPr lang="de-DE"/>
        </a:p>
      </dgm:t>
    </dgm:pt>
    <dgm:pt modelId="{8FA73E86-2920-44C6-9DA2-06264D8912F7}" type="pres">
      <dgm:prSet presAssocID="{15CDCD08-2BF4-4D15-B12B-A3C85BDD4AA2}" presName="Name35" presStyleLbl="parChTrans1D3" presStyleIdx="0" presStyleCnt="5"/>
      <dgm:spPr/>
      <dgm:t>
        <a:bodyPr/>
        <a:lstStyle/>
        <a:p>
          <a:endParaRPr lang="de-DE"/>
        </a:p>
      </dgm:t>
    </dgm:pt>
    <dgm:pt modelId="{D8E7BEBB-BCD9-4DE7-8CDA-99C0EE5AD2CA}" type="pres">
      <dgm:prSet presAssocID="{2406A063-EDCD-4566-B08D-747ECA31FF48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DA73D32D-BAE1-439E-A8BC-99B1BB0C0B7C}" type="pres">
      <dgm:prSet presAssocID="{2406A063-EDCD-4566-B08D-747ECA31FF48}" presName="rootComposite" presStyleCnt="0"/>
      <dgm:spPr/>
      <dgm:t>
        <a:bodyPr/>
        <a:lstStyle/>
        <a:p>
          <a:endParaRPr lang="de-DE"/>
        </a:p>
      </dgm:t>
    </dgm:pt>
    <dgm:pt modelId="{C5196E70-16C2-4846-85B5-296846636559}" type="pres">
      <dgm:prSet presAssocID="{2406A063-EDCD-4566-B08D-747ECA31FF48}" presName="rootText" presStyleLbl="node3" presStyleIdx="0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2A85C35-5261-4260-855F-4407A9C621EA}" type="pres">
      <dgm:prSet presAssocID="{2406A063-EDCD-4566-B08D-747ECA31FF48}" presName="rootConnector" presStyleLbl="node3" presStyleIdx="0" presStyleCnt="5"/>
      <dgm:spPr/>
      <dgm:t>
        <a:bodyPr/>
        <a:lstStyle/>
        <a:p>
          <a:endParaRPr lang="de-DE"/>
        </a:p>
      </dgm:t>
    </dgm:pt>
    <dgm:pt modelId="{790D6EBF-4ACD-445D-9B6E-77A0AE2018C1}" type="pres">
      <dgm:prSet presAssocID="{2406A063-EDCD-4566-B08D-747ECA31FF48}" presName="hierChild4" presStyleCnt="0"/>
      <dgm:spPr/>
      <dgm:t>
        <a:bodyPr/>
        <a:lstStyle/>
        <a:p>
          <a:endParaRPr lang="de-DE"/>
        </a:p>
      </dgm:t>
    </dgm:pt>
    <dgm:pt modelId="{26D7D39C-3A54-4C3C-99BF-E8CAA1CBCC6B}" type="pres">
      <dgm:prSet presAssocID="{2406A063-EDCD-4566-B08D-747ECA31FF48}" presName="hierChild5" presStyleCnt="0"/>
      <dgm:spPr/>
      <dgm:t>
        <a:bodyPr/>
        <a:lstStyle/>
        <a:p>
          <a:endParaRPr lang="de-DE"/>
        </a:p>
      </dgm:t>
    </dgm:pt>
    <dgm:pt modelId="{5AE0BB05-EB42-45F5-A451-330A93FD9940}" type="pres">
      <dgm:prSet presAssocID="{367C2B8C-8965-494D-A144-FD30C98B06CE}" presName="Name35" presStyleLbl="parChTrans1D3" presStyleIdx="1" presStyleCnt="5"/>
      <dgm:spPr/>
      <dgm:t>
        <a:bodyPr/>
        <a:lstStyle/>
        <a:p>
          <a:endParaRPr lang="de-DE"/>
        </a:p>
      </dgm:t>
    </dgm:pt>
    <dgm:pt modelId="{489E7A8C-5994-4BE2-AADF-9D8D9D8796BD}" type="pres">
      <dgm:prSet presAssocID="{14483A9D-28DB-47DF-9320-6FCE58832F72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36CA14D5-59E8-45ED-9B44-AC541DD74B28}" type="pres">
      <dgm:prSet presAssocID="{14483A9D-28DB-47DF-9320-6FCE58832F72}" presName="rootComposite" presStyleCnt="0"/>
      <dgm:spPr/>
      <dgm:t>
        <a:bodyPr/>
        <a:lstStyle/>
        <a:p>
          <a:endParaRPr lang="de-DE"/>
        </a:p>
      </dgm:t>
    </dgm:pt>
    <dgm:pt modelId="{DFE8BCB8-B8B6-47B8-A614-BC3A343F038D}" type="pres">
      <dgm:prSet presAssocID="{14483A9D-28DB-47DF-9320-6FCE58832F72}" presName="rootText" presStyleLbl="node3" presStyleIdx="1" presStyleCnt="5" custScaleX="79783" custLinFactNeighborX="2034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9B4C65B-F52A-4C15-8EBC-99345C91F058}" type="pres">
      <dgm:prSet presAssocID="{14483A9D-28DB-47DF-9320-6FCE58832F72}" presName="rootConnector" presStyleLbl="node3" presStyleIdx="1" presStyleCnt="5"/>
      <dgm:spPr/>
      <dgm:t>
        <a:bodyPr/>
        <a:lstStyle/>
        <a:p>
          <a:endParaRPr lang="de-DE"/>
        </a:p>
      </dgm:t>
    </dgm:pt>
    <dgm:pt modelId="{BA825C6E-940F-416E-8222-51BA12D17D7D}" type="pres">
      <dgm:prSet presAssocID="{14483A9D-28DB-47DF-9320-6FCE58832F72}" presName="hierChild4" presStyleCnt="0"/>
      <dgm:spPr/>
      <dgm:t>
        <a:bodyPr/>
        <a:lstStyle/>
        <a:p>
          <a:endParaRPr lang="de-DE"/>
        </a:p>
      </dgm:t>
    </dgm:pt>
    <dgm:pt modelId="{79D3AD8F-4398-4B37-8B8A-9709743376A8}" type="pres">
      <dgm:prSet presAssocID="{14483A9D-28DB-47DF-9320-6FCE58832F72}" presName="hierChild5" presStyleCnt="0"/>
      <dgm:spPr/>
      <dgm:t>
        <a:bodyPr/>
        <a:lstStyle/>
        <a:p>
          <a:endParaRPr lang="de-DE"/>
        </a:p>
      </dgm:t>
    </dgm:pt>
    <dgm:pt modelId="{C6D02640-7612-4E40-A456-6719D1185F1F}" type="pres">
      <dgm:prSet presAssocID="{6C72B541-2266-44E8-B236-52641EA10FBA}" presName="Name35" presStyleLbl="parChTrans1D3" presStyleIdx="2" presStyleCnt="5"/>
      <dgm:spPr/>
      <dgm:t>
        <a:bodyPr/>
        <a:lstStyle/>
        <a:p>
          <a:endParaRPr lang="de-DE"/>
        </a:p>
      </dgm:t>
    </dgm:pt>
    <dgm:pt modelId="{9C6F2488-4689-44E9-8159-2374CBBA9C94}" type="pres">
      <dgm:prSet presAssocID="{23867F80-2541-404F-B8B4-848E831623E4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3F2BA4E9-800E-42FC-A4AB-D98EDE262C07}" type="pres">
      <dgm:prSet presAssocID="{23867F80-2541-404F-B8B4-848E831623E4}" presName="rootComposite" presStyleCnt="0"/>
      <dgm:spPr/>
      <dgm:t>
        <a:bodyPr/>
        <a:lstStyle/>
        <a:p>
          <a:endParaRPr lang="de-DE"/>
        </a:p>
      </dgm:t>
    </dgm:pt>
    <dgm:pt modelId="{7DFD47C5-863A-4512-812F-5474321D2A86}" type="pres">
      <dgm:prSet presAssocID="{23867F80-2541-404F-B8B4-848E831623E4}" presName="rootText" presStyleLbl="node3" presStyleIdx="2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BB957E-F3CB-4679-BD3E-078F50B60069}" type="pres">
      <dgm:prSet presAssocID="{23867F80-2541-404F-B8B4-848E831623E4}" presName="rootConnector" presStyleLbl="node3" presStyleIdx="2" presStyleCnt="5"/>
      <dgm:spPr/>
      <dgm:t>
        <a:bodyPr/>
        <a:lstStyle/>
        <a:p>
          <a:endParaRPr lang="de-DE"/>
        </a:p>
      </dgm:t>
    </dgm:pt>
    <dgm:pt modelId="{0E08DE1F-51D5-45C4-BF75-9FD2DE1EDABF}" type="pres">
      <dgm:prSet presAssocID="{23867F80-2541-404F-B8B4-848E831623E4}" presName="hierChild4" presStyleCnt="0"/>
      <dgm:spPr/>
      <dgm:t>
        <a:bodyPr/>
        <a:lstStyle/>
        <a:p>
          <a:endParaRPr lang="de-DE"/>
        </a:p>
      </dgm:t>
    </dgm:pt>
    <dgm:pt modelId="{558F7B25-B79F-4C86-BA3C-1E88DC78D5D3}" type="pres">
      <dgm:prSet presAssocID="{23867F80-2541-404F-B8B4-848E831623E4}" presName="hierChild5" presStyleCnt="0"/>
      <dgm:spPr/>
      <dgm:t>
        <a:bodyPr/>
        <a:lstStyle/>
        <a:p>
          <a:endParaRPr lang="de-DE"/>
        </a:p>
      </dgm:t>
    </dgm:pt>
    <dgm:pt modelId="{EDC19BC2-7622-4FCB-8092-863B3456DCB1}" type="pres">
      <dgm:prSet presAssocID="{4C46E8B1-8E1F-4D09-90C3-93D8231512A5}" presName="hierChild7" presStyleCnt="0"/>
      <dgm:spPr/>
      <dgm:t>
        <a:bodyPr/>
        <a:lstStyle/>
        <a:p>
          <a:endParaRPr lang="de-DE"/>
        </a:p>
      </dgm:t>
    </dgm:pt>
    <dgm:pt modelId="{F8F0B59E-924F-41AD-81BB-3D80773A1C2D}" type="pres">
      <dgm:prSet presAssocID="{7183C452-CDC9-4CA3-BA23-C4549E54110D}" presName="Name111" presStyleLbl="parChTrans1D2" presStyleIdx="1" presStyleCnt="2"/>
      <dgm:spPr/>
      <dgm:t>
        <a:bodyPr/>
        <a:lstStyle/>
        <a:p>
          <a:endParaRPr lang="de-DE"/>
        </a:p>
      </dgm:t>
    </dgm:pt>
    <dgm:pt modelId="{CCC7FFD0-5345-4ED7-ADDA-C06024CC824F}" type="pres">
      <dgm:prSet presAssocID="{79D44B1F-CA12-4050-B08F-0103AF62E562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7C50E130-22A0-4D59-9C24-D5A820190D5A}" type="pres">
      <dgm:prSet presAssocID="{79D44B1F-CA12-4050-B08F-0103AF62E562}" presName="rootComposite3" presStyleCnt="0"/>
      <dgm:spPr/>
      <dgm:t>
        <a:bodyPr/>
        <a:lstStyle/>
        <a:p>
          <a:endParaRPr lang="de-DE"/>
        </a:p>
      </dgm:t>
    </dgm:pt>
    <dgm:pt modelId="{115838A6-F463-40DA-880F-066557DE7005}" type="pres">
      <dgm:prSet presAssocID="{79D44B1F-CA12-4050-B08F-0103AF62E562}" presName="rootText3" presStyleLbl="asst1" presStyleIdx="1" presStyleCnt="2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A19167C-FB5D-4F8A-93C4-C12B06BB73BE}" type="pres">
      <dgm:prSet presAssocID="{79D44B1F-CA12-4050-B08F-0103AF62E562}" presName="rootConnector3" presStyleLbl="asst1" presStyleIdx="1" presStyleCnt="2"/>
      <dgm:spPr/>
      <dgm:t>
        <a:bodyPr/>
        <a:lstStyle/>
        <a:p>
          <a:endParaRPr lang="de-DE"/>
        </a:p>
      </dgm:t>
    </dgm:pt>
    <dgm:pt modelId="{BAE21341-454B-487A-BF91-81012BF96B6A}" type="pres">
      <dgm:prSet presAssocID="{79D44B1F-CA12-4050-B08F-0103AF62E562}" presName="hierChild6" presStyleCnt="0"/>
      <dgm:spPr/>
      <dgm:t>
        <a:bodyPr/>
        <a:lstStyle/>
        <a:p>
          <a:endParaRPr lang="de-DE"/>
        </a:p>
      </dgm:t>
    </dgm:pt>
    <dgm:pt modelId="{C5B979AD-BF33-48AB-AA20-BEC05A3DFA1E}" type="pres">
      <dgm:prSet presAssocID="{C43EC2BC-13F3-4FF4-8E9B-5F1FD53DA781}" presName="Name35" presStyleLbl="parChTrans1D3" presStyleIdx="3" presStyleCnt="5"/>
      <dgm:spPr/>
      <dgm:t>
        <a:bodyPr/>
        <a:lstStyle/>
        <a:p>
          <a:endParaRPr lang="de-DE"/>
        </a:p>
      </dgm:t>
    </dgm:pt>
    <dgm:pt modelId="{468EC004-381D-4656-A584-B289576EB18C}" type="pres">
      <dgm:prSet presAssocID="{51AE23D2-1312-4236-A8A8-BB9A5952E443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03AAAA71-7400-4EF8-B328-94EB71DB1437}" type="pres">
      <dgm:prSet presAssocID="{51AE23D2-1312-4236-A8A8-BB9A5952E443}" presName="rootComposite" presStyleCnt="0"/>
      <dgm:spPr/>
      <dgm:t>
        <a:bodyPr/>
        <a:lstStyle/>
        <a:p>
          <a:endParaRPr lang="de-DE"/>
        </a:p>
      </dgm:t>
    </dgm:pt>
    <dgm:pt modelId="{B1B3DC37-679C-4E1B-8E97-720A844A2D7D}" type="pres">
      <dgm:prSet presAssocID="{51AE23D2-1312-4236-A8A8-BB9A5952E443}" presName="rootText" presStyleLbl="node3" presStyleIdx="3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73CBA34-25AE-447F-AF5B-65CFBCD42942}" type="pres">
      <dgm:prSet presAssocID="{51AE23D2-1312-4236-A8A8-BB9A5952E443}" presName="rootConnector" presStyleLbl="node3" presStyleIdx="3" presStyleCnt="5"/>
      <dgm:spPr/>
      <dgm:t>
        <a:bodyPr/>
        <a:lstStyle/>
        <a:p>
          <a:endParaRPr lang="de-DE"/>
        </a:p>
      </dgm:t>
    </dgm:pt>
    <dgm:pt modelId="{5FEC343C-72A9-4B1E-97C9-51FA4046407F}" type="pres">
      <dgm:prSet presAssocID="{51AE23D2-1312-4236-A8A8-BB9A5952E443}" presName="hierChild4" presStyleCnt="0"/>
      <dgm:spPr/>
      <dgm:t>
        <a:bodyPr/>
        <a:lstStyle/>
        <a:p>
          <a:endParaRPr lang="de-DE"/>
        </a:p>
      </dgm:t>
    </dgm:pt>
    <dgm:pt modelId="{ECAF1ECF-F131-4F16-9663-5B9901473FF5}" type="pres">
      <dgm:prSet presAssocID="{51AE23D2-1312-4236-A8A8-BB9A5952E443}" presName="hierChild5" presStyleCnt="0"/>
      <dgm:spPr/>
      <dgm:t>
        <a:bodyPr/>
        <a:lstStyle/>
        <a:p>
          <a:endParaRPr lang="de-DE"/>
        </a:p>
      </dgm:t>
    </dgm:pt>
    <dgm:pt modelId="{8B61B0E5-6CD8-41FC-8417-BAD1CE26CB36}" type="pres">
      <dgm:prSet presAssocID="{C9D39578-92E0-471D-A6DE-542B0E787D56}" presName="Name35" presStyleLbl="parChTrans1D3" presStyleIdx="4" presStyleCnt="5"/>
      <dgm:spPr/>
      <dgm:t>
        <a:bodyPr/>
        <a:lstStyle/>
        <a:p>
          <a:endParaRPr lang="de-DE"/>
        </a:p>
      </dgm:t>
    </dgm:pt>
    <dgm:pt modelId="{8834A657-DD56-45D5-AAE1-0AF92B52A148}" type="pres">
      <dgm:prSet presAssocID="{175767B9-EE36-4ADF-9A8F-7F9DCAC90ECB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FEE17B6A-B23B-40D5-BF29-F78269981B02}" type="pres">
      <dgm:prSet presAssocID="{175767B9-EE36-4ADF-9A8F-7F9DCAC90ECB}" presName="rootComposite" presStyleCnt="0"/>
      <dgm:spPr/>
      <dgm:t>
        <a:bodyPr/>
        <a:lstStyle/>
        <a:p>
          <a:endParaRPr lang="de-DE"/>
        </a:p>
      </dgm:t>
    </dgm:pt>
    <dgm:pt modelId="{7189E17F-38AA-457D-BA5E-8CB5B36C696D}" type="pres">
      <dgm:prSet presAssocID="{175767B9-EE36-4ADF-9A8F-7F9DCAC90ECB}" presName="rootText" presStyleLbl="node3" presStyleIdx="4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E953D1E-AAF3-48D7-A31C-2E72B08D0205}" type="pres">
      <dgm:prSet presAssocID="{175767B9-EE36-4ADF-9A8F-7F9DCAC90ECB}" presName="rootConnector" presStyleLbl="node3" presStyleIdx="4" presStyleCnt="5"/>
      <dgm:spPr/>
      <dgm:t>
        <a:bodyPr/>
        <a:lstStyle/>
        <a:p>
          <a:endParaRPr lang="de-DE"/>
        </a:p>
      </dgm:t>
    </dgm:pt>
    <dgm:pt modelId="{FA83EE5D-9CE7-479A-8DF7-7A5DC1DEE893}" type="pres">
      <dgm:prSet presAssocID="{175767B9-EE36-4ADF-9A8F-7F9DCAC90ECB}" presName="hierChild4" presStyleCnt="0"/>
      <dgm:spPr/>
      <dgm:t>
        <a:bodyPr/>
        <a:lstStyle/>
        <a:p>
          <a:endParaRPr lang="de-DE"/>
        </a:p>
      </dgm:t>
    </dgm:pt>
    <dgm:pt modelId="{461A599E-F79D-4A17-A97B-0806B78650AA}" type="pres">
      <dgm:prSet presAssocID="{B17ECF1B-FBAA-4F65-B03C-FF313141EC18}" presName="Name35" presStyleLbl="parChTrans1D4" presStyleIdx="0" presStyleCnt="2"/>
      <dgm:spPr/>
      <dgm:t>
        <a:bodyPr/>
        <a:lstStyle/>
        <a:p>
          <a:endParaRPr lang="de-DE"/>
        </a:p>
      </dgm:t>
    </dgm:pt>
    <dgm:pt modelId="{280FA02D-CB5E-4E4C-AF5E-DFA740CD170A}" type="pres">
      <dgm:prSet presAssocID="{BEB9A8EE-50BD-4718-8479-2347EB795D8D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2C79DB4A-59C1-42EE-A3F0-1D02723ED0CD}" type="pres">
      <dgm:prSet presAssocID="{BEB9A8EE-50BD-4718-8479-2347EB795D8D}" presName="rootComposite" presStyleCnt="0"/>
      <dgm:spPr/>
      <dgm:t>
        <a:bodyPr/>
        <a:lstStyle/>
        <a:p>
          <a:endParaRPr lang="de-DE"/>
        </a:p>
      </dgm:t>
    </dgm:pt>
    <dgm:pt modelId="{697B8CD7-C02E-4265-9C5F-572272A73C31}" type="pres">
      <dgm:prSet presAssocID="{BEB9A8EE-50BD-4718-8479-2347EB795D8D}" presName="rootText" presStyleLbl="node4" presStyleIdx="0" presStyleCnt="2" custScaleX="79783" custLinFactNeighborX="86690" custLinFactNeighborY="-26546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777F6C0-5BA5-4926-BA09-4F555DC9F9AE}" type="pres">
      <dgm:prSet presAssocID="{BEB9A8EE-50BD-4718-8479-2347EB795D8D}" presName="rootConnector" presStyleLbl="node4" presStyleIdx="0" presStyleCnt="2"/>
      <dgm:spPr/>
      <dgm:t>
        <a:bodyPr/>
        <a:lstStyle/>
        <a:p>
          <a:endParaRPr lang="de-DE"/>
        </a:p>
      </dgm:t>
    </dgm:pt>
    <dgm:pt modelId="{129C919C-838A-4F4E-BD1E-5F0B527FBF5A}" type="pres">
      <dgm:prSet presAssocID="{BEB9A8EE-50BD-4718-8479-2347EB795D8D}" presName="hierChild4" presStyleCnt="0"/>
      <dgm:spPr/>
      <dgm:t>
        <a:bodyPr/>
        <a:lstStyle/>
        <a:p>
          <a:endParaRPr lang="de-DE"/>
        </a:p>
      </dgm:t>
    </dgm:pt>
    <dgm:pt modelId="{FC3F88A3-02FF-4DD7-A585-57325D04EB1D}" type="pres">
      <dgm:prSet presAssocID="{BEB9A8EE-50BD-4718-8479-2347EB795D8D}" presName="hierChild5" presStyleCnt="0"/>
      <dgm:spPr/>
      <dgm:t>
        <a:bodyPr/>
        <a:lstStyle/>
        <a:p>
          <a:endParaRPr lang="de-DE"/>
        </a:p>
      </dgm:t>
    </dgm:pt>
    <dgm:pt modelId="{03EE2FB8-2B61-4CEB-A7D9-090D23D3501A}" type="pres">
      <dgm:prSet presAssocID="{8C11FDAE-6691-4CAB-B841-B2065C5DF273}" presName="Name35" presStyleLbl="parChTrans1D4" presStyleIdx="1" presStyleCnt="2"/>
      <dgm:spPr/>
      <dgm:t>
        <a:bodyPr/>
        <a:lstStyle/>
        <a:p>
          <a:endParaRPr lang="de-DE"/>
        </a:p>
      </dgm:t>
    </dgm:pt>
    <dgm:pt modelId="{597AF287-5714-4E2E-B3FF-9D5A4FCDCF8A}" type="pres">
      <dgm:prSet presAssocID="{7DCDB421-57C5-4C69-A18A-7167F175AA98}" presName="hierRoot2" presStyleCnt="0">
        <dgm:presLayoutVars>
          <dgm:hierBranch val="init"/>
        </dgm:presLayoutVars>
      </dgm:prSet>
      <dgm:spPr/>
      <dgm:t>
        <a:bodyPr/>
        <a:lstStyle/>
        <a:p>
          <a:endParaRPr lang="de-DE"/>
        </a:p>
      </dgm:t>
    </dgm:pt>
    <dgm:pt modelId="{D14569DC-5758-498E-A427-4A8E4715E397}" type="pres">
      <dgm:prSet presAssocID="{7DCDB421-57C5-4C69-A18A-7167F175AA98}" presName="rootComposite" presStyleCnt="0"/>
      <dgm:spPr/>
      <dgm:t>
        <a:bodyPr/>
        <a:lstStyle/>
        <a:p>
          <a:endParaRPr lang="de-DE"/>
        </a:p>
      </dgm:t>
    </dgm:pt>
    <dgm:pt modelId="{BE2C68A4-C0D8-4F59-A4F3-63E48ED74F60}" type="pres">
      <dgm:prSet presAssocID="{7DCDB421-57C5-4C69-A18A-7167F175AA98}" presName="rootText" presStyleLbl="node4" presStyleIdx="1" presStyleCnt="2" custScaleX="79783" custLinFactNeighborX="-98547" custLinFactNeighborY="-26546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199A77A-B379-4106-84DC-F18173FB632A}" type="pres">
      <dgm:prSet presAssocID="{7DCDB421-57C5-4C69-A18A-7167F175AA98}" presName="rootConnector" presStyleLbl="node4" presStyleIdx="1" presStyleCnt="2"/>
      <dgm:spPr/>
      <dgm:t>
        <a:bodyPr/>
        <a:lstStyle/>
        <a:p>
          <a:endParaRPr lang="de-DE"/>
        </a:p>
      </dgm:t>
    </dgm:pt>
    <dgm:pt modelId="{F1F61561-980E-4C22-A9C6-BDD15FDE219A}" type="pres">
      <dgm:prSet presAssocID="{7DCDB421-57C5-4C69-A18A-7167F175AA98}" presName="hierChild4" presStyleCnt="0"/>
      <dgm:spPr/>
      <dgm:t>
        <a:bodyPr/>
        <a:lstStyle/>
        <a:p>
          <a:endParaRPr lang="de-DE"/>
        </a:p>
      </dgm:t>
    </dgm:pt>
    <dgm:pt modelId="{1E9B9533-1630-4B4C-9257-A5AB8A4CDAD5}" type="pres">
      <dgm:prSet presAssocID="{7DCDB421-57C5-4C69-A18A-7167F175AA98}" presName="hierChild5" presStyleCnt="0"/>
      <dgm:spPr/>
      <dgm:t>
        <a:bodyPr/>
        <a:lstStyle/>
        <a:p>
          <a:endParaRPr lang="de-DE"/>
        </a:p>
      </dgm:t>
    </dgm:pt>
    <dgm:pt modelId="{037AD7FD-1AAB-4391-A803-772D5DDB0AD4}" type="pres">
      <dgm:prSet presAssocID="{175767B9-EE36-4ADF-9A8F-7F9DCAC90ECB}" presName="hierChild5" presStyleCnt="0"/>
      <dgm:spPr/>
      <dgm:t>
        <a:bodyPr/>
        <a:lstStyle/>
        <a:p>
          <a:endParaRPr lang="de-DE"/>
        </a:p>
      </dgm:t>
    </dgm:pt>
    <dgm:pt modelId="{B42C8F9A-BE5D-47F6-9E4C-91BDA362390C}" type="pres">
      <dgm:prSet presAssocID="{79D44B1F-CA12-4050-B08F-0103AF62E562}" presName="hierChild7" presStyleCnt="0"/>
      <dgm:spPr/>
      <dgm:t>
        <a:bodyPr/>
        <a:lstStyle/>
        <a:p>
          <a:endParaRPr lang="de-DE"/>
        </a:p>
      </dgm:t>
    </dgm:pt>
  </dgm:ptLst>
  <dgm:cxnLst>
    <dgm:cxn modelId="{157850EF-CD0D-4C18-AAEE-BFB7FDD231D3}" type="presOf" srcId="{367C2B8C-8965-494D-A144-FD30C98B06CE}" destId="{5AE0BB05-EB42-45F5-A451-330A93FD9940}" srcOrd="0" destOrd="0" presId="urn:microsoft.com/office/officeart/2005/8/layout/orgChart1"/>
    <dgm:cxn modelId="{D07550EC-9BF7-40FE-B50E-757062157732}" srcId="{79D44B1F-CA12-4050-B08F-0103AF62E562}" destId="{51AE23D2-1312-4236-A8A8-BB9A5952E443}" srcOrd="0" destOrd="0" parTransId="{C43EC2BC-13F3-4FF4-8E9B-5F1FD53DA781}" sibTransId="{7C9482E7-F8C4-40B9-AAE1-F09D130F4A5E}"/>
    <dgm:cxn modelId="{F6BD7C19-EC8C-49E2-AACD-927020777318}" srcId="{4C46E8B1-8E1F-4D09-90C3-93D8231512A5}" destId="{23867F80-2541-404F-B8B4-848E831623E4}" srcOrd="2" destOrd="0" parTransId="{6C72B541-2266-44E8-B236-52641EA10FBA}" sibTransId="{E7CB3D1B-B8F3-49A0-A6E8-BBF57B9D92B6}"/>
    <dgm:cxn modelId="{4AA41C48-FBF4-4B7E-BA7B-A18352F47A60}" type="presOf" srcId="{C43EC2BC-13F3-4FF4-8E9B-5F1FD53DA781}" destId="{C5B979AD-BF33-48AB-AA20-BEC05A3DFA1E}" srcOrd="0" destOrd="0" presId="urn:microsoft.com/office/officeart/2005/8/layout/orgChart1"/>
    <dgm:cxn modelId="{284C6355-2399-4BAC-91B0-602B834404B7}" type="presOf" srcId="{51AE23D2-1312-4236-A8A8-BB9A5952E443}" destId="{B1B3DC37-679C-4E1B-8E97-720A844A2D7D}" srcOrd="0" destOrd="0" presId="urn:microsoft.com/office/officeart/2005/8/layout/orgChart1"/>
    <dgm:cxn modelId="{56D9B1E8-AEC5-4BC3-BCD3-BFAEE14BC810}" type="presOf" srcId="{175767B9-EE36-4ADF-9A8F-7F9DCAC90ECB}" destId="{7189E17F-38AA-457D-BA5E-8CB5B36C696D}" srcOrd="0" destOrd="0" presId="urn:microsoft.com/office/officeart/2005/8/layout/orgChart1"/>
    <dgm:cxn modelId="{CBAD45E7-F4A4-40D5-AEFC-ABA472110E71}" type="presOf" srcId="{14483A9D-28DB-47DF-9320-6FCE58832F72}" destId="{89B4C65B-F52A-4C15-8EBC-99345C91F058}" srcOrd="1" destOrd="0" presId="urn:microsoft.com/office/officeart/2005/8/layout/orgChart1"/>
    <dgm:cxn modelId="{CFF2785D-9D1C-46C1-8CE9-1FC0545C9B7D}" type="presOf" srcId="{6C72B541-2266-44E8-B236-52641EA10FBA}" destId="{C6D02640-7612-4E40-A456-6719D1185F1F}" srcOrd="0" destOrd="0" presId="urn:microsoft.com/office/officeart/2005/8/layout/orgChart1"/>
    <dgm:cxn modelId="{3B442BC7-19A3-4AEC-B0F6-E91DAC729C10}" type="presOf" srcId="{BEB9A8EE-50BD-4718-8479-2347EB795D8D}" destId="{7777F6C0-5BA5-4926-BA09-4F555DC9F9AE}" srcOrd="1" destOrd="0" presId="urn:microsoft.com/office/officeart/2005/8/layout/orgChart1"/>
    <dgm:cxn modelId="{75990CA8-9037-4027-957D-C733DF3B411E}" type="presOf" srcId="{51AE23D2-1312-4236-A8A8-BB9A5952E443}" destId="{673CBA34-25AE-447F-AF5B-65CFBCD42942}" srcOrd="1" destOrd="0" presId="urn:microsoft.com/office/officeart/2005/8/layout/orgChart1"/>
    <dgm:cxn modelId="{2387D0A7-4593-4912-A75F-EDAE51EC7C02}" type="presOf" srcId="{7A2EE331-8455-4D51-A0E0-D3DC6FE1A0FE}" destId="{92A16698-D026-40B5-8343-0D93B1BC81D7}" srcOrd="0" destOrd="0" presId="urn:microsoft.com/office/officeart/2005/8/layout/orgChart1"/>
    <dgm:cxn modelId="{50986EE3-E8B9-4B2B-9243-61D4A517B8C4}" type="presOf" srcId="{15CDCD08-2BF4-4D15-B12B-A3C85BDD4AA2}" destId="{8FA73E86-2920-44C6-9DA2-06264D8912F7}" srcOrd="0" destOrd="0" presId="urn:microsoft.com/office/officeart/2005/8/layout/orgChart1"/>
    <dgm:cxn modelId="{E7A595B7-5E9A-4540-8608-9DA31659CEDB}" type="presOf" srcId="{23867F80-2541-404F-B8B4-848E831623E4}" destId="{D1BB957E-F3CB-4679-BD3E-078F50B60069}" srcOrd="1" destOrd="0" presId="urn:microsoft.com/office/officeart/2005/8/layout/orgChart1"/>
    <dgm:cxn modelId="{7FBE310F-E00D-4137-A49B-E8A4DEB46BB3}" type="presOf" srcId="{C9D39578-92E0-471D-A6DE-542B0E787D56}" destId="{8B61B0E5-6CD8-41FC-8417-BAD1CE26CB36}" srcOrd="0" destOrd="0" presId="urn:microsoft.com/office/officeart/2005/8/layout/orgChart1"/>
    <dgm:cxn modelId="{F4ED9782-6F9D-45DF-8973-0EEF2DF3B18F}" srcId="{175767B9-EE36-4ADF-9A8F-7F9DCAC90ECB}" destId="{7DCDB421-57C5-4C69-A18A-7167F175AA98}" srcOrd="1" destOrd="0" parTransId="{8C11FDAE-6691-4CAB-B841-B2065C5DF273}" sibTransId="{273F729A-21D0-4BC9-BA8C-C93DF5F9FEC5}"/>
    <dgm:cxn modelId="{1DA6E8E5-EA61-4399-AB5D-4AF677027899}" srcId="{DCFE8F26-C51C-4439-80CC-A62C10CE315E}" destId="{7A2EE331-8455-4D51-A0E0-D3DC6FE1A0FE}" srcOrd="0" destOrd="0" parTransId="{2757CF71-6016-4FDC-B231-F4BA445DF49A}" sibTransId="{87F8DA93-FAAC-4CEA-9C77-E7EBFBB5DCBA}"/>
    <dgm:cxn modelId="{942A0550-57C0-4A9E-93BA-A6D4284B6F6A}" srcId="{175767B9-EE36-4ADF-9A8F-7F9DCAC90ECB}" destId="{BEB9A8EE-50BD-4718-8479-2347EB795D8D}" srcOrd="0" destOrd="0" parTransId="{B17ECF1B-FBAA-4F65-B03C-FF313141EC18}" sibTransId="{03F99EFD-BB2D-4DBC-9C63-ECE2EE802343}"/>
    <dgm:cxn modelId="{73AA9300-B2A9-4D18-8E6A-45F76107A86E}" type="presOf" srcId="{DCFE8F26-C51C-4439-80CC-A62C10CE315E}" destId="{E3D8989F-73E8-4FDB-B924-E308E09AC225}" srcOrd="0" destOrd="0" presId="urn:microsoft.com/office/officeart/2005/8/layout/orgChart1"/>
    <dgm:cxn modelId="{50BC5B3C-86CC-4E56-A3FD-A8A46113BCB4}" srcId="{7A2EE331-8455-4D51-A0E0-D3DC6FE1A0FE}" destId="{4C46E8B1-8E1F-4D09-90C3-93D8231512A5}" srcOrd="0" destOrd="0" parTransId="{A4C27B87-99D4-4AE4-85FF-2CCEABEDF3D4}" sibTransId="{C76A8699-54A5-4EA5-B0ED-D73551B39B7A}"/>
    <dgm:cxn modelId="{99F12866-B78C-4127-AE94-E627E23D142A}" srcId="{4C46E8B1-8E1F-4D09-90C3-93D8231512A5}" destId="{14483A9D-28DB-47DF-9320-6FCE58832F72}" srcOrd="1" destOrd="0" parTransId="{367C2B8C-8965-494D-A144-FD30C98B06CE}" sibTransId="{28CC648F-CAD3-4D0C-8F6B-ECC6E3A612DC}"/>
    <dgm:cxn modelId="{0E0AD4DE-B829-47A1-BFC7-84FFF90BAB7C}" type="presOf" srcId="{7183C452-CDC9-4CA3-BA23-C4549E54110D}" destId="{F8F0B59E-924F-41AD-81BB-3D80773A1C2D}" srcOrd="0" destOrd="0" presId="urn:microsoft.com/office/officeart/2005/8/layout/orgChart1"/>
    <dgm:cxn modelId="{9497D8E3-5D6D-4316-9AD1-C99C478560B4}" type="presOf" srcId="{175767B9-EE36-4ADF-9A8F-7F9DCAC90ECB}" destId="{6E953D1E-AAF3-48D7-A31C-2E72B08D0205}" srcOrd="1" destOrd="0" presId="urn:microsoft.com/office/officeart/2005/8/layout/orgChart1"/>
    <dgm:cxn modelId="{75C8142A-5D90-4BE2-922B-6E304A0C6BAA}" type="presOf" srcId="{14483A9D-28DB-47DF-9320-6FCE58832F72}" destId="{DFE8BCB8-B8B6-47B8-A614-BC3A343F038D}" srcOrd="0" destOrd="0" presId="urn:microsoft.com/office/officeart/2005/8/layout/orgChart1"/>
    <dgm:cxn modelId="{94FCC1B3-94B1-4789-A7E7-0BF3BADD4A83}" type="presOf" srcId="{2406A063-EDCD-4566-B08D-747ECA31FF48}" destId="{C5196E70-16C2-4846-85B5-296846636559}" srcOrd="0" destOrd="0" presId="urn:microsoft.com/office/officeart/2005/8/layout/orgChart1"/>
    <dgm:cxn modelId="{891B6B33-6BC3-457B-B4DA-04132C16E6A1}" type="presOf" srcId="{23867F80-2541-404F-B8B4-848E831623E4}" destId="{7DFD47C5-863A-4512-812F-5474321D2A86}" srcOrd="0" destOrd="0" presId="urn:microsoft.com/office/officeart/2005/8/layout/orgChart1"/>
    <dgm:cxn modelId="{BBFC8994-B82A-43C4-83DB-B39EB7BCDCA7}" type="presOf" srcId="{7DCDB421-57C5-4C69-A18A-7167F175AA98}" destId="{BE2C68A4-C0D8-4F59-A4F3-63E48ED74F60}" srcOrd="0" destOrd="0" presId="urn:microsoft.com/office/officeart/2005/8/layout/orgChart1"/>
    <dgm:cxn modelId="{5D6AA77F-4F20-415F-9B8C-0260D75F7F84}" type="presOf" srcId="{7DCDB421-57C5-4C69-A18A-7167F175AA98}" destId="{B199A77A-B379-4106-84DC-F18173FB632A}" srcOrd="1" destOrd="0" presId="urn:microsoft.com/office/officeart/2005/8/layout/orgChart1"/>
    <dgm:cxn modelId="{23D2758A-F300-4A56-8084-CCA5B83FA52C}" type="presOf" srcId="{A4C27B87-99D4-4AE4-85FF-2CCEABEDF3D4}" destId="{2B06F24A-90D7-447D-97B3-2BC5967A0120}" srcOrd="0" destOrd="0" presId="urn:microsoft.com/office/officeart/2005/8/layout/orgChart1"/>
    <dgm:cxn modelId="{832754F5-2251-448F-B72F-34A30E092B28}" type="presOf" srcId="{8C11FDAE-6691-4CAB-B841-B2065C5DF273}" destId="{03EE2FB8-2B61-4CEB-A7D9-090D23D3501A}" srcOrd="0" destOrd="0" presId="urn:microsoft.com/office/officeart/2005/8/layout/orgChart1"/>
    <dgm:cxn modelId="{8E3110E8-CE87-4578-A3B6-4188E8741FB8}" type="presOf" srcId="{4C46E8B1-8E1F-4D09-90C3-93D8231512A5}" destId="{FC5D729F-DED6-4379-A4FB-A64305BDDBCC}" srcOrd="1" destOrd="0" presId="urn:microsoft.com/office/officeart/2005/8/layout/orgChart1"/>
    <dgm:cxn modelId="{7DC56B91-D9E9-42CC-8557-98B86FBF7710}" srcId="{7A2EE331-8455-4D51-A0E0-D3DC6FE1A0FE}" destId="{79D44B1F-CA12-4050-B08F-0103AF62E562}" srcOrd="1" destOrd="0" parTransId="{7183C452-CDC9-4CA3-BA23-C4549E54110D}" sibTransId="{3D883BE5-9330-40B1-9F37-8A8588543654}"/>
    <dgm:cxn modelId="{907B9FD0-4990-441C-B3C2-C8BC2E125E80}" type="presOf" srcId="{B17ECF1B-FBAA-4F65-B03C-FF313141EC18}" destId="{461A599E-F79D-4A17-A97B-0806B78650AA}" srcOrd="0" destOrd="0" presId="urn:microsoft.com/office/officeart/2005/8/layout/orgChart1"/>
    <dgm:cxn modelId="{2004AD97-C2AB-4BC8-B293-72AB6D063BA2}" type="presOf" srcId="{4C46E8B1-8E1F-4D09-90C3-93D8231512A5}" destId="{357F7F98-516D-4BEC-ABC7-0F6570143918}" srcOrd="0" destOrd="0" presId="urn:microsoft.com/office/officeart/2005/8/layout/orgChart1"/>
    <dgm:cxn modelId="{825B2E8C-ADAD-4ECA-8359-2468463D9C47}" srcId="{4C46E8B1-8E1F-4D09-90C3-93D8231512A5}" destId="{2406A063-EDCD-4566-B08D-747ECA31FF48}" srcOrd="0" destOrd="0" parTransId="{15CDCD08-2BF4-4D15-B12B-A3C85BDD4AA2}" sibTransId="{2173D230-73DE-402E-B307-4864D9213302}"/>
    <dgm:cxn modelId="{77508165-1AE6-4E0C-9A7D-4999C902CBFA}" type="presOf" srcId="{BEB9A8EE-50BD-4718-8479-2347EB795D8D}" destId="{697B8CD7-C02E-4265-9C5F-572272A73C31}" srcOrd="0" destOrd="0" presId="urn:microsoft.com/office/officeart/2005/8/layout/orgChart1"/>
    <dgm:cxn modelId="{956B3670-D904-4E5D-A87D-14D215ED2190}" type="presOf" srcId="{7A2EE331-8455-4D51-A0E0-D3DC6FE1A0FE}" destId="{9C0E53DF-A4B9-46A2-A758-B1E493E2C3F3}" srcOrd="1" destOrd="0" presId="urn:microsoft.com/office/officeart/2005/8/layout/orgChart1"/>
    <dgm:cxn modelId="{041E2D6B-777F-4A83-BDF3-9ACDEEFAAFBD}" type="presOf" srcId="{2406A063-EDCD-4566-B08D-747ECA31FF48}" destId="{02A85C35-5261-4260-855F-4407A9C621EA}" srcOrd="1" destOrd="0" presId="urn:microsoft.com/office/officeart/2005/8/layout/orgChart1"/>
    <dgm:cxn modelId="{3A48BFE8-D1A9-4B80-984C-7D9E8DB0A2A5}" srcId="{79D44B1F-CA12-4050-B08F-0103AF62E562}" destId="{175767B9-EE36-4ADF-9A8F-7F9DCAC90ECB}" srcOrd="1" destOrd="0" parTransId="{C9D39578-92E0-471D-A6DE-542B0E787D56}" sibTransId="{E41CE1CB-F843-4494-A8C7-20A15B9171F7}"/>
    <dgm:cxn modelId="{5BA25226-7EA4-4BBA-8D8E-BEF1EA6B4412}" type="presOf" srcId="{79D44B1F-CA12-4050-B08F-0103AF62E562}" destId="{2A19167C-FB5D-4F8A-93C4-C12B06BB73BE}" srcOrd="1" destOrd="0" presId="urn:microsoft.com/office/officeart/2005/8/layout/orgChart1"/>
    <dgm:cxn modelId="{75DF9601-F793-48D2-B48E-9C154B5FDD4C}" type="presOf" srcId="{79D44B1F-CA12-4050-B08F-0103AF62E562}" destId="{115838A6-F463-40DA-880F-066557DE7005}" srcOrd="0" destOrd="0" presId="urn:microsoft.com/office/officeart/2005/8/layout/orgChart1"/>
    <dgm:cxn modelId="{B1FC5701-A3C9-41F3-8087-10CFA003375A}" type="presParOf" srcId="{E3D8989F-73E8-4FDB-B924-E308E09AC225}" destId="{D1167CE3-5D4F-4884-9F4A-EEB8563B411D}" srcOrd="0" destOrd="0" presId="urn:microsoft.com/office/officeart/2005/8/layout/orgChart1"/>
    <dgm:cxn modelId="{6752A56F-037F-4216-8800-41946D473D18}" type="presParOf" srcId="{D1167CE3-5D4F-4884-9F4A-EEB8563B411D}" destId="{2CCDBF5C-0C2D-4E37-9666-AD91587503BD}" srcOrd="0" destOrd="0" presId="urn:microsoft.com/office/officeart/2005/8/layout/orgChart1"/>
    <dgm:cxn modelId="{FB2D9E99-61A7-4535-9405-45326E35D92C}" type="presParOf" srcId="{2CCDBF5C-0C2D-4E37-9666-AD91587503BD}" destId="{92A16698-D026-40B5-8343-0D93B1BC81D7}" srcOrd="0" destOrd="0" presId="urn:microsoft.com/office/officeart/2005/8/layout/orgChart1"/>
    <dgm:cxn modelId="{5198F939-834C-4D35-B81C-F9EF0FC77728}" type="presParOf" srcId="{2CCDBF5C-0C2D-4E37-9666-AD91587503BD}" destId="{9C0E53DF-A4B9-46A2-A758-B1E493E2C3F3}" srcOrd="1" destOrd="0" presId="urn:microsoft.com/office/officeart/2005/8/layout/orgChart1"/>
    <dgm:cxn modelId="{D152BB49-44B8-4025-B5F8-30D579B3BEBB}" type="presParOf" srcId="{D1167CE3-5D4F-4884-9F4A-EEB8563B411D}" destId="{BFCCB3E5-900D-450B-A023-CC17218CD8CC}" srcOrd="1" destOrd="0" presId="urn:microsoft.com/office/officeart/2005/8/layout/orgChart1"/>
    <dgm:cxn modelId="{067D9538-7647-400A-A678-82E874AC6A3B}" type="presParOf" srcId="{D1167CE3-5D4F-4884-9F4A-EEB8563B411D}" destId="{088A57EE-E13D-4CB4-AAB8-1AE5952F575F}" srcOrd="2" destOrd="0" presId="urn:microsoft.com/office/officeart/2005/8/layout/orgChart1"/>
    <dgm:cxn modelId="{2646BF12-0A7D-42DB-9F80-EBF170F10EEB}" type="presParOf" srcId="{088A57EE-E13D-4CB4-AAB8-1AE5952F575F}" destId="{2B06F24A-90D7-447D-97B3-2BC5967A0120}" srcOrd="0" destOrd="0" presId="urn:microsoft.com/office/officeart/2005/8/layout/orgChart1"/>
    <dgm:cxn modelId="{4EED7D16-7F34-45B6-AE08-C8A142E5ECC8}" type="presParOf" srcId="{088A57EE-E13D-4CB4-AAB8-1AE5952F575F}" destId="{D61DA610-D32C-4341-802C-D2F91F5E1244}" srcOrd="1" destOrd="0" presId="urn:microsoft.com/office/officeart/2005/8/layout/orgChart1"/>
    <dgm:cxn modelId="{C67DF0F5-D932-4AC1-B999-8D65585A0826}" type="presParOf" srcId="{D61DA610-D32C-4341-802C-D2F91F5E1244}" destId="{B9F40964-27D5-4622-A2BB-42D01F28A114}" srcOrd="0" destOrd="0" presId="urn:microsoft.com/office/officeart/2005/8/layout/orgChart1"/>
    <dgm:cxn modelId="{7B2D73DC-F4AC-4302-A6A3-54B96226D9E2}" type="presParOf" srcId="{B9F40964-27D5-4622-A2BB-42D01F28A114}" destId="{357F7F98-516D-4BEC-ABC7-0F6570143918}" srcOrd="0" destOrd="0" presId="urn:microsoft.com/office/officeart/2005/8/layout/orgChart1"/>
    <dgm:cxn modelId="{39B84D30-7ADC-4446-8559-7B0FD03E8297}" type="presParOf" srcId="{B9F40964-27D5-4622-A2BB-42D01F28A114}" destId="{FC5D729F-DED6-4379-A4FB-A64305BDDBCC}" srcOrd="1" destOrd="0" presId="urn:microsoft.com/office/officeart/2005/8/layout/orgChart1"/>
    <dgm:cxn modelId="{EE22D0AF-9120-45AC-BFED-EB5730F6A707}" type="presParOf" srcId="{D61DA610-D32C-4341-802C-D2F91F5E1244}" destId="{6EF4FEC3-3C0B-45C7-AE9E-2B35E2791496}" srcOrd="1" destOrd="0" presId="urn:microsoft.com/office/officeart/2005/8/layout/orgChart1"/>
    <dgm:cxn modelId="{B05C5FC7-CBAE-4262-8428-BC522EC4B63E}" type="presParOf" srcId="{6EF4FEC3-3C0B-45C7-AE9E-2B35E2791496}" destId="{8FA73E86-2920-44C6-9DA2-06264D8912F7}" srcOrd="0" destOrd="0" presId="urn:microsoft.com/office/officeart/2005/8/layout/orgChart1"/>
    <dgm:cxn modelId="{8C158D61-F7F2-4BCA-9F96-B087C7B6288E}" type="presParOf" srcId="{6EF4FEC3-3C0B-45C7-AE9E-2B35E2791496}" destId="{D8E7BEBB-BCD9-4DE7-8CDA-99C0EE5AD2CA}" srcOrd="1" destOrd="0" presId="urn:microsoft.com/office/officeart/2005/8/layout/orgChart1"/>
    <dgm:cxn modelId="{A75B9671-7DD5-4911-904A-3DE59903E547}" type="presParOf" srcId="{D8E7BEBB-BCD9-4DE7-8CDA-99C0EE5AD2CA}" destId="{DA73D32D-BAE1-439E-A8BC-99B1BB0C0B7C}" srcOrd="0" destOrd="0" presId="urn:microsoft.com/office/officeart/2005/8/layout/orgChart1"/>
    <dgm:cxn modelId="{0EADD66F-D901-412F-800D-6F6BA779FD6C}" type="presParOf" srcId="{DA73D32D-BAE1-439E-A8BC-99B1BB0C0B7C}" destId="{C5196E70-16C2-4846-85B5-296846636559}" srcOrd="0" destOrd="0" presId="urn:microsoft.com/office/officeart/2005/8/layout/orgChart1"/>
    <dgm:cxn modelId="{C697390B-4E32-4685-BC4A-55D492176D1E}" type="presParOf" srcId="{DA73D32D-BAE1-439E-A8BC-99B1BB0C0B7C}" destId="{02A85C35-5261-4260-855F-4407A9C621EA}" srcOrd="1" destOrd="0" presId="urn:microsoft.com/office/officeart/2005/8/layout/orgChart1"/>
    <dgm:cxn modelId="{0C5D8FAA-948F-4C2F-BBB0-2936FC63F8F8}" type="presParOf" srcId="{D8E7BEBB-BCD9-4DE7-8CDA-99C0EE5AD2CA}" destId="{790D6EBF-4ACD-445D-9B6E-77A0AE2018C1}" srcOrd="1" destOrd="0" presId="urn:microsoft.com/office/officeart/2005/8/layout/orgChart1"/>
    <dgm:cxn modelId="{1A504523-654E-44F1-9A64-88917186EB58}" type="presParOf" srcId="{D8E7BEBB-BCD9-4DE7-8CDA-99C0EE5AD2CA}" destId="{26D7D39C-3A54-4C3C-99BF-E8CAA1CBCC6B}" srcOrd="2" destOrd="0" presId="urn:microsoft.com/office/officeart/2005/8/layout/orgChart1"/>
    <dgm:cxn modelId="{029C6F6D-F977-4B0B-B375-76A2A380C5C8}" type="presParOf" srcId="{6EF4FEC3-3C0B-45C7-AE9E-2B35E2791496}" destId="{5AE0BB05-EB42-45F5-A451-330A93FD9940}" srcOrd="2" destOrd="0" presId="urn:microsoft.com/office/officeart/2005/8/layout/orgChart1"/>
    <dgm:cxn modelId="{08613C69-85DB-4827-A490-6A71D293AFAD}" type="presParOf" srcId="{6EF4FEC3-3C0B-45C7-AE9E-2B35E2791496}" destId="{489E7A8C-5994-4BE2-AADF-9D8D9D8796BD}" srcOrd="3" destOrd="0" presId="urn:microsoft.com/office/officeart/2005/8/layout/orgChart1"/>
    <dgm:cxn modelId="{9F171A82-633D-4B89-8FFE-2F8260E351B3}" type="presParOf" srcId="{489E7A8C-5994-4BE2-AADF-9D8D9D8796BD}" destId="{36CA14D5-59E8-45ED-9B44-AC541DD74B28}" srcOrd="0" destOrd="0" presId="urn:microsoft.com/office/officeart/2005/8/layout/orgChart1"/>
    <dgm:cxn modelId="{9B6D54B9-8B45-4B9B-851D-8B9E762CE7CF}" type="presParOf" srcId="{36CA14D5-59E8-45ED-9B44-AC541DD74B28}" destId="{DFE8BCB8-B8B6-47B8-A614-BC3A343F038D}" srcOrd="0" destOrd="0" presId="urn:microsoft.com/office/officeart/2005/8/layout/orgChart1"/>
    <dgm:cxn modelId="{D03643AC-6C6E-4837-B88B-8422069C1739}" type="presParOf" srcId="{36CA14D5-59E8-45ED-9B44-AC541DD74B28}" destId="{89B4C65B-F52A-4C15-8EBC-99345C91F058}" srcOrd="1" destOrd="0" presId="urn:microsoft.com/office/officeart/2005/8/layout/orgChart1"/>
    <dgm:cxn modelId="{BB3C4E31-DA6C-4EFF-9592-46DE5D574356}" type="presParOf" srcId="{489E7A8C-5994-4BE2-AADF-9D8D9D8796BD}" destId="{BA825C6E-940F-416E-8222-51BA12D17D7D}" srcOrd="1" destOrd="0" presId="urn:microsoft.com/office/officeart/2005/8/layout/orgChart1"/>
    <dgm:cxn modelId="{02AD2BA2-C2A6-4AFF-91F4-8FF4AA835193}" type="presParOf" srcId="{489E7A8C-5994-4BE2-AADF-9D8D9D8796BD}" destId="{79D3AD8F-4398-4B37-8B8A-9709743376A8}" srcOrd="2" destOrd="0" presId="urn:microsoft.com/office/officeart/2005/8/layout/orgChart1"/>
    <dgm:cxn modelId="{365F0359-B4BA-4DFC-8F87-7EC2D88DA389}" type="presParOf" srcId="{6EF4FEC3-3C0B-45C7-AE9E-2B35E2791496}" destId="{C6D02640-7612-4E40-A456-6719D1185F1F}" srcOrd="4" destOrd="0" presId="urn:microsoft.com/office/officeart/2005/8/layout/orgChart1"/>
    <dgm:cxn modelId="{AB54B7C0-16D2-44F5-B780-1FC0C1234885}" type="presParOf" srcId="{6EF4FEC3-3C0B-45C7-AE9E-2B35E2791496}" destId="{9C6F2488-4689-44E9-8159-2374CBBA9C94}" srcOrd="5" destOrd="0" presId="urn:microsoft.com/office/officeart/2005/8/layout/orgChart1"/>
    <dgm:cxn modelId="{CD558F50-AD5E-4E8E-A3C0-2C5311E0F8F8}" type="presParOf" srcId="{9C6F2488-4689-44E9-8159-2374CBBA9C94}" destId="{3F2BA4E9-800E-42FC-A4AB-D98EDE262C07}" srcOrd="0" destOrd="0" presId="urn:microsoft.com/office/officeart/2005/8/layout/orgChart1"/>
    <dgm:cxn modelId="{D342CB45-126B-495F-8EF8-D7FA85836CDF}" type="presParOf" srcId="{3F2BA4E9-800E-42FC-A4AB-D98EDE262C07}" destId="{7DFD47C5-863A-4512-812F-5474321D2A86}" srcOrd="0" destOrd="0" presId="urn:microsoft.com/office/officeart/2005/8/layout/orgChart1"/>
    <dgm:cxn modelId="{84FE71B2-D312-46E4-9A8E-726004ED50C7}" type="presParOf" srcId="{3F2BA4E9-800E-42FC-A4AB-D98EDE262C07}" destId="{D1BB957E-F3CB-4679-BD3E-078F50B60069}" srcOrd="1" destOrd="0" presId="urn:microsoft.com/office/officeart/2005/8/layout/orgChart1"/>
    <dgm:cxn modelId="{62AA2E67-56DD-43D5-B030-3EB41E659715}" type="presParOf" srcId="{9C6F2488-4689-44E9-8159-2374CBBA9C94}" destId="{0E08DE1F-51D5-45C4-BF75-9FD2DE1EDABF}" srcOrd="1" destOrd="0" presId="urn:microsoft.com/office/officeart/2005/8/layout/orgChart1"/>
    <dgm:cxn modelId="{125F251C-84C9-4DB2-83B6-18DC8A23748B}" type="presParOf" srcId="{9C6F2488-4689-44E9-8159-2374CBBA9C94}" destId="{558F7B25-B79F-4C86-BA3C-1E88DC78D5D3}" srcOrd="2" destOrd="0" presId="urn:microsoft.com/office/officeart/2005/8/layout/orgChart1"/>
    <dgm:cxn modelId="{8ABF7B59-8E3C-4FBB-84E2-865A3BA673BA}" type="presParOf" srcId="{D61DA610-D32C-4341-802C-D2F91F5E1244}" destId="{EDC19BC2-7622-4FCB-8092-863B3456DCB1}" srcOrd="2" destOrd="0" presId="urn:microsoft.com/office/officeart/2005/8/layout/orgChart1"/>
    <dgm:cxn modelId="{BB2F5D1D-8106-4E68-9D42-C9643590AA19}" type="presParOf" srcId="{088A57EE-E13D-4CB4-AAB8-1AE5952F575F}" destId="{F8F0B59E-924F-41AD-81BB-3D80773A1C2D}" srcOrd="2" destOrd="0" presId="urn:microsoft.com/office/officeart/2005/8/layout/orgChart1"/>
    <dgm:cxn modelId="{1D39DEBC-1945-446C-BFDE-629B617A08B7}" type="presParOf" srcId="{088A57EE-E13D-4CB4-AAB8-1AE5952F575F}" destId="{CCC7FFD0-5345-4ED7-ADDA-C06024CC824F}" srcOrd="3" destOrd="0" presId="urn:microsoft.com/office/officeart/2005/8/layout/orgChart1"/>
    <dgm:cxn modelId="{983C0F5E-B884-494C-B47C-FAC1D1343E1B}" type="presParOf" srcId="{CCC7FFD0-5345-4ED7-ADDA-C06024CC824F}" destId="{7C50E130-22A0-4D59-9C24-D5A820190D5A}" srcOrd="0" destOrd="0" presId="urn:microsoft.com/office/officeart/2005/8/layout/orgChart1"/>
    <dgm:cxn modelId="{4B9136D9-2923-457A-838B-AFB4471FEA86}" type="presParOf" srcId="{7C50E130-22A0-4D59-9C24-D5A820190D5A}" destId="{115838A6-F463-40DA-880F-066557DE7005}" srcOrd="0" destOrd="0" presId="urn:microsoft.com/office/officeart/2005/8/layout/orgChart1"/>
    <dgm:cxn modelId="{A9124A63-052F-4E14-BC99-27F4207DE0E0}" type="presParOf" srcId="{7C50E130-22A0-4D59-9C24-D5A820190D5A}" destId="{2A19167C-FB5D-4F8A-93C4-C12B06BB73BE}" srcOrd="1" destOrd="0" presId="urn:microsoft.com/office/officeart/2005/8/layout/orgChart1"/>
    <dgm:cxn modelId="{E40D2931-29EE-4D06-99DC-376BD7C76339}" type="presParOf" srcId="{CCC7FFD0-5345-4ED7-ADDA-C06024CC824F}" destId="{BAE21341-454B-487A-BF91-81012BF96B6A}" srcOrd="1" destOrd="0" presId="urn:microsoft.com/office/officeart/2005/8/layout/orgChart1"/>
    <dgm:cxn modelId="{4A5E042F-4221-4A2B-94AD-9B147CB55103}" type="presParOf" srcId="{BAE21341-454B-487A-BF91-81012BF96B6A}" destId="{C5B979AD-BF33-48AB-AA20-BEC05A3DFA1E}" srcOrd="0" destOrd="0" presId="urn:microsoft.com/office/officeart/2005/8/layout/orgChart1"/>
    <dgm:cxn modelId="{DF38EFDF-01D6-48D8-A637-36688A4990A0}" type="presParOf" srcId="{BAE21341-454B-487A-BF91-81012BF96B6A}" destId="{468EC004-381D-4656-A584-B289576EB18C}" srcOrd="1" destOrd="0" presId="urn:microsoft.com/office/officeart/2005/8/layout/orgChart1"/>
    <dgm:cxn modelId="{C199999E-4C19-4B82-8666-BF5C8792DA90}" type="presParOf" srcId="{468EC004-381D-4656-A584-B289576EB18C}" destId="{03AAAA71-7400-4EF8-B328-94EB71DB1437}" srcOrd="0" destOrd="0" presId="urn:microsoft.com/office/officeart/2005/8/layout/orgChart1"/>
    <dgm:cxn modelId="{FA9B5876-89DC-4818-ACD3-CD05251DAB79}" type="presParOf" srcId="{03AAAA71-7400-4EF8-B328-94EB71DB1437}" destId="{B1B3DC37-679C-4E1B-8E97-720A844A2D7D}" srcOrd="0" destOrd="0" presId="urn:microsoft.com/office/officeart/2005/8/layout/orgChart1"/>
    <dgm:cxn modelId="{713C662B-C205-4E4A-ACA0-89C4AB07F2C2}" type="presParOf" srcId="{03AAAA71-7400-4EF8-B328-94EB71DB1437}" destId="{673CBA34-25AE-447F-AF5B-65CFBCD42942}" srcOrd="1" destOrd="0" presId="urn:microsoft.com/office/officeart/2005/8/layout/orgChart1"/>
    <dgm:cxn modelId="{C09A1A3A-6CAD-4B20-845C-F13C1CA3870D}" type="presParOf" srcId="{468EC004-381D-4656-A584-B289576EB18C}" destId="{5FEC343C-72A9-4B1E-97C9-51FA4046407F}" srcOrd="1" destOrd="0" presId="urn:microsoft.com/office/officeart/2005/8/layout/orgChart1"/>
    <dgm:cxn modelId="{F6DAABD7-1CD0-4F57-9249-719752C1A613}" type="presParOf" srcId="{468EC004-381D-4656-A584-B289576EB18C}" destId="{ECAF1ECF-F131-4F16-9663-5B9901473FF5}" srcOrd="2" destOrd="0" presId="urn:microsoft.com/office/officeart/2005/8/layout/orgChart1"/>
    <dgm:cxn modelId="{493FDC2B-DB6D-4019-9F2E-26BCB7A634A2}" type="presParOf" srcId="{BAE21341-454B-487A-BF91-81012BF96B6A}" destId="{8B61B0E5-6CD8-41FC-8417-BAD1CE26CB36}" srcOrd="2" destOrd="0" presId="urn:microsoft.com/office/officeart/2005/8/layout/orgChart1"/>
    <dgm:cxn modelId="{9B7A6925-3248-4B30-8A53-F563E2C28B65}" type="presParOf" srcId="{BAE21341-454B-487A-BF91-81012BF96B6A}" destId="{8834A657-DD56-45D5-AAE1-0AF92B52A148}" srcOrd="3" destOrd="0" presId="urn:microsoft.com/office/officeart/2005/8/layout/orgChart1"/>
    <dgm:cxn modelId="{B4D9AE6B-2B2A-4A6A-A532-7964D92AD1E5}" type="presParOf" srcId="{8834A657-DD56-45D5-AAE1-0AF92B52A148}" destId="{FEE17B6A-B23B-40D5-BF29-F78269981B02}" srcOrd="0" destOrd="0" presId="urn:microsoft.com/office/officeart/2005/8/layout/orgChart1"/>
    <dgm:cxn modelId="{B681BE10-A679-41F9-838A-2D34310CBB51}" type="presParOf" srcId="{FEE17B6A-B23B-40D5-BF29-F78269981B02}" destId="{7189E17F-38AA-457D-BA5E-8CB5B36C696D}" srcOrd="0" destOrd="0" presId="urn:microsoft.com/office/officeart/2005/8/layout/orgChart1"/>
    <dgm:cxn modelId="{68D5F660-C81D-4537-B039-9B4D39FC9A8D}" type="presParOf" srcId="{FEE17B6A-B23B-40D5-BF29-F78269981B02}" destId="{6E953D1E-AAF3-48D7-A31C-2E72B08D0205}" srcOrd="1" destOrd="0" presId="urn:microsoft.com/office/officeart/2005/8/layout/orgChart1"/>
    <dgm:cxn modelId="{5C0181A8-2685-414D-85B0-368FBD21DF33}" type="presParOf" srcId="{8834A657-DD56-45D5-AAE1-0AF92B52A148}" destId="{FA83EE5D-9CE7-479A-8DF7-7A5DC1DEE893}" srcOrd="1" destOrd="0" presId="urn:microsoft.com/office/officeart/2005/8/layout/orgChart1"/>
    <dgm:cxn modelId="{DAF7B747-C2F8-4026-9160-4EC3A88714E1}" type="presParOf" srcId="{FA83EE5D-9CE7-479A-8DF7-7A5DC1DEE893}" destId="{461A599E-F79D-4A17-A97B-0806B78650AA}" srcOrd="0" destOrd="0" presId="urn:microsoft.com/office/officeart/2005/8/layout/orgChart1"/>
    <dgm:cxn modelId="{3A86CFD9-6608-41D7-9EA7-A966D01E4371}" type="presParOf" srcId="{FA83EE5D-9CE7-479A-8DF7-7A5DC1DEE893}" destId="{280FA02D-CB5E-4E4C-AF5E-DFA740CD170A}" srcOrd="1" destOrd="0" presId="urn:microsoft.com/office/officeart/2005/8/layout/orgChart1"/>
    <dgm:cxn modelId="{FA8F2ABC-A64F-4542-B5D2-4EC8015C5A80}" type="presParOf" srcId="{280FA02D-CB5E-4E4C-AF5E-DFA740CD170A}" destId="{2C79DB4A-59C1-42EE-A3F0-1D02723ED0CD}" srcOrd="0" destOrd="0" presId="urn:microsoft.com/office/officeart/2005/8/layout/orgChart1"/>
    <dgm:cxn modelId="{FDB4EFEF-F4E9-4516-8DE5-2840E5F96550}" type="presParOf" srcId="{2C79DB4A-59C1-42EE-A3F0-1D02723ED0CD}" destId="{697B8CD7-C02E-4265-9C5F-572272A73C31}" srcOrd="0" destOrd="0" presId="urn:microsoft.com/office/officeart/2005/8/layout/orgChart1"/>
    <dgm:cxn modelId="{292F3E22-EAAE-43AF-8B53-BB89121DB621}" type="presParOf" srcId="{2C79DB4A-59C1-42EE-A3F0-1D02723ED0CD}" destId="{7777F6C0-5BA5-4926-BA09-4F555DC9F9AE}" srcOrd="1" destOrd="0" presId="urn:microsoft.com/office/officeart/2005/8/layout/orgChart1"/>
    <dgm:cxn modelId="{2F951E6A-6E94-4C6E-8D03-9D41B81FB85D}" type="presParOf" srcId="{280FA02D-CB5E-4E4C-AF5E-DFA740CD170A}" destId="{129C919C-838A-4F4E-BD1E-5F0B527FBF5A}" srcOrd="1" destOrd="0" presId="urn:microsoft.com/office/officeart/2005/8/layout/orgChart1"/>
    <dgm:cxn modelId="{45824DDF-69AA-475B-8F85-537A9AA88D31}" type="presParOf" srcId="{280FA02D-CB5E-4E4C-AF5E-DFA740CD170A}" destId="{FC3F88A3-02FF-4DD7-A585-57325D04EB1D}" srcOrd="2" destOrd="0" presId="urn:microsoft.com/office/officeart/2005/8/layout/orgChart1"/>
    <dgm:cxn modelId="{872FA759-2D2B-4D99-ABD8-F5159BECD4E5}" type="presParOf" srcId="{FA83EE5D-9CE7-479A-8DF7-7A5DC1DEE893}" destId="{03EE2FB8-2B61-4CEB-A7D9-090D23D3501A}" srcOrd="2" destOrd="0" presId="urn:microsoft.com/office/officeart/2005/8/layout/orgChart1"/>
    <dgm:cxn modelId="{99209E84-244A-4CAB-A8CA-985D996CCA0B}" type="presParOf" srcId="{FA83EE5D-9CE7-479A-8DF7-7A5DC1DEE893}" destId="{597AF287-5714-4E2E-B3FF-9D5A4FCDCF8A}" srcOrd="3" destOrd="0" presId="urn:microsoft.com/office/officeart/2005/8/layout/orgChart1"/>
    <dgm:cxn modelId="{5B028ACD-67C2-42EE-9FCF-3EF86648EDDE}" type="presParOf" srcId="{597AF287-5714-4E2E-B3FF-9D5A4FCDCF8A}" destId="{D14569DC-5758-498E-A427-4A8E4715E397}" srcOrd="0" destOrd="0" presId="urn:microsoft.com/office/officeart/2005/8/layout/orgChart1"/>
    <dgm:cxn modelId="{FD2DB3AD-3C91-47A1-BC5B-D55E27257865}" type="presParOf" srcId="{D14569DC-5758-498E-A427-4A8E4715E397}" destId="{BE2C68A4-C0D8-4F59-A4F3-63E48ED74F60}" srcOrd="0" destOrd="0" presId="urn:microsoft.com/office/officeart/2005/8/layout/orgChart1"/>
    <dgm:cxn modelId="{54B0A02F-1630-4EA2-B42A-4A723577E505}" type="presParOf" srcId="{D14569DC-5758-498E-A427-4A8E4715E397}" destId="{B199A77A-B379-4106-84DC-F18173FB632A}" srcOrd="1" destOrd="0" presId="urn:microsoft.com/office/officeart/2005/8/layout/orgChart1"/>
    <dgm:cxn modelId="{71FEF0E5-96C1-4AFA-ADCE-AD611A520239}" type="presParOf" srcId="{597AF287-5714-4E2E-B3FF-9D5A4FCDCF8A}" destId="{F1F61561-980E-4C22-A9C6-BDD15FDE219A}" srcOrd="1" destOrd="0" presId="urn:microsoft.com/office/officeart/2005/8/layout/orgChart1"/>
    <dgm:cxn modelId="{C7865836-E640-48E5-8BAA-E6E818AC4EA8}" type="presParOf" srcId="{597AF287-5714-4E2E-B3FF-9D5A4FCDCF8A}" destId="{1E9B9533-1630-4B4C-9257-A5AB8A4CDAD5}" srcOrd="2" destOrd="0" presId="urn:microsoft.com/office/officeart/2005/8/layout/orgChart1"/>
    <dgm:cxn modelId="{6031F137-9E36-4221-A1BA-32C9C60E2B7F}" type="presParOf" srcId="{8834A657-DD56-45D5-AAE1-0AF92B52A148}" destId="{037AD7FD-1AAB-4391-A803-772D5DDB0AD4}" srcOrd="2" destOrd="0" presId="urn:microsoft.com/office/officeart/2005/8/layout/orgChart1"/>
    <dgm:cxn modelId="{EC339726-72DA-4AEE-A130-4CBFAB12989F}" type="presParOf" srcId="{CCC7FFD0-5345-4ED7-ADDA-C06024CC824F}" destId="{B42C8F9A-BE5D-47F6-9E4C-91BDA362390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CFE8F26-C51C-4439-80CC-A62C10CE315E}" type="doc">
      <dgm:prSet loTypeId="urn:microsoft.com/office/officeart/2005/8/layout/orgChart1" loCatId="hierarchy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7A2EE331-8455-4D51-A0E0-D3DC6FE1A0FE}">
      <dgm:prSet phldrT="[Text]" custT="1"/>
      <dgm:spPr/>
      <dgm:t>
        <a:bodyPr/>
        <a:lstStyle/>
        <a:p>
          <a:r>
            <a:rPr lang="de-DE" sz="2400" b="1" dirty="0" smtClean="0"/>
            <a:t>Movie</a:t>
          </a:r>
          <a:endParaRPr lang="de-DE" sz="2400" b="1" dirty="0"/>
        </a:p>
      </dgm:t>
    </dgm:pt>
    <dgm:pt modelId="{2757CF71-6016-4FDC-B231-F4BA445DF49A}" type="parTrans" cxnId="{1DA6E8E5-EA61-4399-AB5D-4AF677027899}">
      <dgm:prSet/>
      <dgm:spPr/>
      <dgm:t>
        <a:bodyPr/>
        <a:lstStyle/>
        <a:p>
          <a:endParaRPr lang="de-DE"/>
        </a:p>
      </dgm:t>
    </dgm:pt>
    <dgm:pt modelId="{87F8DA93-FAAC-4CEA-9C77-E7EBFBB5DCBA}" type="sibTrans" cxnId="{1DA6E8E5-EA61-4399-AB5D-4AF677027899}">
      <dgm:prSet/>
      <dgm:spPr/>
      <dgm:t>
        <a:bodyPr/>
        <a:lstStyle/>
        <a:p>
          <a:endParaRPr lang="de-DE"/>
        </a:p>
      </dgm:t>
    </dgm:pt>
    <dgm:pt modelId="{93916725-6F30-4428-8CDE-941F39417535}">
      <dgm:prSet/>
      <dgm:spPr/>
      <dgm:t>
        <a:bodyPr/>
        <a:lstStyle/>
        <a:p>
          <a:r>
            <a:rPr lang="de-DE" b="1" dirty="0" err="1" smtClean="0"/>
            <a:t>Auditory</a:t>
          </a:r>
          <a:r>
            <a:rPr lang="de-DE" b="1" dirty="0" smtClean="0"/>
            <a:t> Channel</a:t>
          </a:r>
        </a:p>
      </dgm:t>
    </dgm:pt>
    <dgm:pt modelId="{737C9AEF-C23A-40A8-989E-9C9A37CDBF5D}" type="parTrans" cxnId="{2D214DF8-45EC-46E8-B57B-8A23FB5D09BB}">
      <dgm:prSet/>
      <dgm:spPr/>
      <dgm:t>
        <a:bodyPr/>
        <a:lstStyle/>
        <a:p>
          <a:endParaRPr lang="de-DE"/>
        </a:p>
      </dgm:t>
    </dgm:pt>
    <dgm:pt modelId="{A4A07269-D075-4D84-8F88-BFB1F1CB6678}" type="sibTrans" cxnId="{2D214DF8-45EC-46E8-B57B-8A23FB5D09BB}">
      <dgm:prSet/>
      <dgm:spPr/>
      <dgm:t>
        <a:bodyPr/>
        <a:lstStyle/>
        <a:p>
          <a:endParaRPr lang="de-DE"/>
        </a:p>
      </dgm:t>
    </dgm:pt>
    <dgm:pt modelId="{D2E8A6AA-C083-42EB-B7B9-5296716F197D}">
      <dgm:prSet/>
      <dgm:spPr/>
      <dgm:t>
        <a:bodyPr/>
        <a:lstStyle/>
        <a:p>
          <a:r>
            <a:rPr lang="de-DE" b="1" dirty="0" smtClean="0"/>
            <a:t>Visual</a:t>
          </a:r>
          <a:br>
            <a:rPr lang="de-DE" b="1" dirty="0" smtClean="0"/>
          </a:br>
          <a:r>
            <a:rPr lang="de-DE" b="1" dirty="0" smtClean="0"/>
            <a:t>Channel</a:t>
          </a:r>
          <a:endParaRPr lang="de-DE" b="1" dirty="0"/>
        </a:p>
      </dgm:t>
    </dgm:pt>
    <dgm:pt modelId="{CDE8EF35-DA48-4486-B93D-D5597C0F0BF9}" type="parTrans" cxnId="{9550371C-81EA-407C-BEDA-8DD4633651AD}">
      <dgm:prSet/>
      <dgm:spPr/>
      <dgm:t>
        <a:bodyPr/>
        <a:lstStyle/>
        <a:p>
          <a:endParaRPr lang="de-DE"/>
        </a:p>
      </dgm:t>
    </dgm:pt>
    <dgm:pt modelId="{CDF958F9-31B4-4C48-8AAE-5FC360293A5B}" type="sibTrans" cxnId="{9550371C-81EA-407C-BEDA-8DD4633651AD}">
      <dgm:prSet/>
      <dgm:spPr/>
      <dgm:t>
        <a:bodyPr/>
        <a:lstStyle/>
        <a:p>
          <a:endParaRPr lang="de-DE"/>
        </a:p>
      </dgm:t>
    </dgm:pt>
    <dgm:pt modelId="{4E7BAD3A-233E-4D76-B193-54D3FCE6020D}">
      <dgm:prSet/>
      <dgm:spPr/>
      <dgm:t>
        <a:bodyPr/>
        <a:lstStyle/>
        <a:p>
          <a:r>
            <a:rPr lang="de-DE" dirty="0" smtClean="0"/>
            <a:t>Sound</a:t>
          </a:r>
          <a:endParaRPr lang="de-DE" dirty="0"/>
        </a:p>
      </dgm:t>
    </dgm:pt>
    <dgm:pt modelId="{5D123B19-4CB9-48B7-99E6-49AD5B841DB4}" type="parTrans" cxnId="{19FB14A3-E58F-4595-B7E8-7CE270D33CCC}">
      <dgm:prSet/>
      <dgm:spPr/>
      <dgm:t>
        <a:bodyPr/>
        <a:lstStyle/>
        <a:p>
          <a:endParaRPr lang="de-DE"/>
        </a:p>
      </dgm:t>
    </dgm:pt>
    <dgm:pt modelId="{AE9C9281-49C6-42F1-8C08-7956E23F379E}" type="sibTrans" cxnId="{19FB14A3-E58F-4595-B7E8-7CE270D33CCC}">
      <dgm:prSet/>
      <dgm:spPr/>
      <dgm:t>
        <a:bodyPr/>
        <a:lstStyle/>
        <a:p>
          <a:endParaRPr lang="de-DE"/>
        </a:p>
      </dgm:t>
    </dgm:pt>
    <dgm:pt modelId="{321B87FC-FAE9-4367-BA6F-BF123FAE5B66}">
      <dgm:prSet/>
      <dgm:spPr/>
      <dgm:t>
        <a:bodyPr/>
        <a:lstStyle/>
        <a:p>
          <a:r>
            <a:rPr lang="de-DE" dirty="0" smtClean="0"/>
            <a:t>Images</a:t>
          </a:r>
          <a:endParaRPr lang="de-DE" dirty="0"/>
        </a:p>
      </dgm:t>
    </dgm:pt>
    <dgm:pt modelId="{DA938524-E84F-4A05-8DF1-6957B3CD92B3}" type="parTrans" cxnId="{0479DB0C-D25E-48C7-B257-E68E56F5F598}">
      <dgm:prSet/>
      <dgm:spPr/>
      <dgm:t>
        <a:bodyPr/>
        <a:lstStyle/>
        <a:p>
          <a:endParaRPr lang="de-DE"/>
        </a:p>
      </dgm:t>
    </dgm:pt>
    <dgm:pt modelId="{B7CD0AE6-F5AC-4577-8382-AAC5650C068B}" type="sibTrans" cxnId="{0479DB0C-D25E-48C7-B257-E68E56F5F598}">
      <dgm:prSet/>
      <dgm:spPr/>
      <dgm:t>
        <a:bodyPr/>
        <a:lstStyle/>
        <a:p>
          <a:endParaRPr lang="de-DE"/>
        </a:p>
      </dgm:t>
    </dgm:pt>
    <dgm:pt modelId="{E3D8989F-73E8-4FDB-B924-E308E09AC225}" type="pres">
      <dgm:prSet presAssocID="{DCFE8F26-C51C-4439-80CC-A62C10CE31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1167CE3-5D4F-4884-9F4A-EEB8563B411D}" type="pres">
      <dgm:prSet presAssocID="{7A2EE331-8455-4D51-A0E0-D3DC6FE1A0FE}" presName="hierRoot1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CDBF5C-0C2D-4E37-9666-AD91587503BD}" type="pres">
      <dgm:prSet presAssocID="{7A2EE331-8455-4D51-A0E0-D3DC6FE1A0FE}" presName="rootComposite1" presStyleCnt="0"/>
      <dgm:spPr/>
      <dgm:t>
        <a:bodyPr/>
        <a:lstStyle/>
        <a:p>
          <a:endParaRPr lang="de-DE"/>
        </a:p>
      </dgm:t>
    </dgm:pt>
    <dgm:pt modelId="{92A16698-D026-40B5-8343-0D93B1BC81D7}" type="pres">
      <dgm:prSet presAssocID="{7A2EE331-8455-4D51-A0E0-D3DC6FE1A0FE}" presName="rootText1" presStyleLbl="node0" presStyleIdx="0" presStyleCnt="1" custScaleX="128595" custScaleY="71687" custLinFactNeighborX="-4502" custLinFactNeighborY="-201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0E53DF-A4B9-46A2-A758-B1E493E2C3F3}" type="pres">
      <dgm:prSet presAssocID="{7A2EE331-8455-4D51-A0E0-D3DC6FE1A0FE}" presName="rootConnector1" presStyleLbl="node1" presStyleIdx="0" presStyleCnt="0"/>
      <dgm:spPr/>
      <dgm:t>
        <a:bodyPr/>
        <a:lstStyle/>
        <a:p>
          <a:endParaRPr lang="de-DE"/>
        </a:p>
      </dgm:t>
    </dgm:pt>
    <dgm:pt modelId="{BFCCB3E5-900D-450B-A023-CC17218CD8CC}" type="pres">
      <dgm:prSet presAssocID="{7A2EE331-8455-4D51-A0E0-D3DC6FE1A0FE}" presName="hierChild2" presStyleCnt="0"/>
      <dgm:spPr/>
      <dgm:t>
        <a:bodyPr/>
        <a:lstStyle/>
        <a:p>
          <a:endParaRPr lang="de-DE"/>
        </a:p>
      </dgm:t>
    </dgm:pt>
    <dgm:pt modelId="{A7E8E2DC-4D8D-45DF-BD7F-8A8E4DA4E57A}" type="pres">
      <dgm:prSet presAssocID="{737C9AEF-C23A-40A8-989E-9C9A37CDBF5D}" presName="Name35" presStyleLbl="parChTrans1D2" presStyleIdx="0" presStyleCnt="2"/>
      <dgm:spPr/>
      <dgm:t>
        <a:bodyPr/>
        <a:lstStyle/>
        <a:p>
          <a:endParaRPr lang="de-DE"/>
        </a:p>
      </dgm:t>
    </dgm:pt>
    <dgm:pt modelId="{6AC628CC-535D-4378-B68D-8782509B1B77}" type="pres">
      <dgm:prSet presAssocID="{93916725-6F30-4428-8CDE-941F39417535}" presName="hierRoot2" presStyleCnt="0">
        <dgm:presLayoutVars>
          <dgm:hierBranch/>
        </dgm:presLayoutVars>
      </dgm:prSet>
      <dgm:spPr/>
    </dgm:pt>
    <dgm:pt modelId="{D5A6838A-9856-4E72-A290-86E3386BA33F}" type="pres">
      <dgm:prSet presAssocID="{93916725-6F30-4428-8CDE-941F39417535}" presName="rootComposite" presStyleCnt="0"/>
      <dgm:spPr/>
    </dgm:pt>
    <dgm:pt modelId="{A08FFC39-A7E1-48DE-B41D-E577BAF32C93}" type="pres">
      <dgm:prSet presAssocID="{93916725-6F30-4428-8CDE-941F3941753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FD78A5B-8158-4AFC-8D3A-7805EF07203D}" type="pres">
      <dgm:prSet presAssocID="{93916725-6F30-4428-8CDE-941F39417535}" presName="rootConnector" presStyleLbl="node2" presStyleIdx="0" presStyleCnt="2"/>
      <dgm:spPr/>
      <dgm:t>
        <a:bodyPr/>
        <a:lstStyle/>
        <a:p>
          <a:endParaRPr lang="de-DE"/>
        </a:p>
      </dgm:t>
    </dgm:pt>
    <dgm:pt modelId="{55508DF2-4E04-41C4-9A88-E15D051C0628}" type="pres">
      <dgm:prSet presAssocID="{93916725-6F30-4428-8CDE-941F39417535}" presName="hierChild4" presStyleCnt="0"/>
      <dgm:spPr/>
    </dgm:pt>
    <dgm:pt modelId="{77F1FB3E-863F-4ABF-AF66-CA125F6D9FC7}" type="pres">
      <dgm:prSet presAssocID="{5D123B19-4CB9-48B7-99E6-49AD5B841DB4}" presName="Name35" presStyleLbl="parChTrans1D3" presStyleIdx="0" presStyleCnt="2"/>
      <dgm:spPr/>
      <dgm:t>
        <a:bodyPr/>
        <a:lstStyle/>
        <a:p>
          <a:endParaRPr lang="de-DE"/>
        </a:p>
      </dgm:t>
    </dgm:pt>
    <dgm:pt modelId="{FFD04787-386E-4129-BBC6-327827B12D31}" type="pres">
      <dgm:prSet presAssocID="{4E7BAD3A-233E-4D76-B193-54D3FCE6020D}" presName="hierRoot2" presStyleCnt="0">
        <dgm:presLayoutVars>
          <dgm:hierBranch/>
        </dgm:presLayoutVars>
      </dgm:prSet>
      <dgm:spPr/>
    </dgm:pt>
    <dgm:pt modelId="{19145F76-2A07-4250-BEBD-ECDC0274A4BD}" type="pres">
      <dgm:prSet presAssocID="{4E7BAD3A-233E-4D76-B193-54D3FCE6020D}" presName="rootComposite" presStyleCnt="0"/>
      <dgm:spPr/>
    </dgm:pt>
    <dgm:pt modelId="{26145D1E-5C71-49C6-AE68-F1E865D62B8A}" type="pres">
      <dgm:prSet presAssocID="{4E7BAD3A-233E-4D76-B193-54D3FCE6020D}" presName="rootText" presStyleLbl="node3" presStyleIdx="0" presStyleCnt="2" custScaleX="78305" custScaleY="33511" custLinFactNeighborX="2012" custLinFactNeighborY="-2670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16B0230-F77A-40F9-801A-8D0CE50C74AF}" type="pres">
      <dgm:prSet presAssocID="{4E7BAD3A-233E-4D76-B193-54D3FCE6020D}" presName="rootConnector" presStyleLbl="node3" presStyleIdx="0" presStyleCnt="2"/>
      <dgm:spPr/>
      <dgm:t>
        <a:bodyPr/>
        <a:lstStyle/>
        <a:p>
          <a:endParaRPr lang="de-DE"/>
        </a:p>
      </dgm:t>
    </dgm:pt>
    <dgm:pt modelId="{92B330DF-DEFB-4C94-BD71-0E0536205A4B}" type="pres">
      <dgm:prSet presAssocID="{4E7BAD3A-233E-4D76-B193-54D3FCE6020D}" presName="hierChild4" presStyleCnt="0"/>
      <dgm:spPr/>
    </dgm:pt>
    <dgm:pt modelId="{5AE65E4E-A0EA-4737-8087-D8C21966C68B}" type="pres">
      <dgm:prSet presAssocID="{4E7BAD3A-233E-4D76-B193-54D3FCE6020D}" presName="hierChild5" presStyleCnt="0"/>
      <dgm:spPr/>
    </dgm:pt>
    <dgm:pt modelId="{EA52DEA8-8141-49FF-8B4C-08A061DBDEA0}" type="pres">
      <dgm:prSet presAssocID="{93916725-6F30-4428-8CDE-941F39417535}" presName="hierChild5" presStyleCnt="0"/>
      <dgm:spPr/>
    </dgm:pt>
    <dgm:pt modelId="{B2148D7A-CA15-46A0-B790-FF66CA26C069}" type="pres">
      <dgm:prSet presAssocID="{CDE8EF35-DA48-4486-B93D-D5597C0F0BF9}" presName="Name35" presStyleLbl="parChTrans1D2" presStyleIdx="1" presStyleCnt="2"/>
      <dgm:spPr/>
      <dgm:t>
        <a:bodyPr/>
        <a:lstStyle/>
        <a:p>
          <a:endParaRPr lang="de-DE"/>
        </a:p>
      </dgm:t>
    </dgm:pt>
    <dgm:pt modelId="{B310A7BB-0CC2-40C0-9FDB-F7E3879486A9}" type="pres">
      <dgm:prSet presAssocID="{D2E8A6AA-C083-42EB-B7B9-5296716F197D}" presName="hierRoot2" presStyleCnt="0">
        <dgm:presLayoutVars>
          <dgm:hierBranch/>
        </dgm:presLayoutVars>
      </dgm:prSet>
      <dgm:spPr/>
    </dgm:pt>
    <dgm:pt modelId="{2F04F239-1126-48B3-80D6-E985C081B53D}" type="pres">
      <dgm:prSet presAssocID="{D2E8A6AA-C083-42EB-B7B9-5296716F197D}" presName="rootComposite" presStyleCnt="0"/>
      <dgm:spPr/>
    </dgm:pt>
    <dgm:pt modelId="{43CA487F-B93F-42FE-8564-26BAF45EFCEE}" type="pres">
      <dgm:prSet presAssocID="{D2E8A6AA-C083-42EB-B7B9-5296716F197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F815332-3123-4E48-B8BD-0F0F4153A674}" type="pres">
      <dgm:prSet presAssocID="{D2E8A6AA-C083-42EB-B7B9-5296716F197D}" presName="rootConnector" presStyleLbl="node2" presStyleIdx="1" presStyleCnt="2"/>
      <dgm:spPr/>
      <dgm:t>
        <a:bodyPr/>
        <a:lstStyle/>
        <a:p>
          <a:endParaRPr lang="de-DE"/>
        </a:p>
      </dgm:t>
    </dgm:pt>
    <dgm:pt modelId="{CC3660DB-7D38-4FE4-B948-B4DBE3DC9996}" type="pres">
      <dgm:prSet presAssocID="{D2E8A6AA-C083-42EB-B7B9-5296716F197D}" presName="hierChild4" presStyleCnt="0"/>
      <dgm:spPr/>
    </dgm:pt>
    <dgm:pt modelId="{68938CCD-3F3E-4C50-A93E-9E8C88FA5494}" type="pres">
      <dgm:prSet presAssocID="{DA938524-E84F-4A05-8DF1-6957B3CD92B3}" presName="Name35" presStyleLbl="parChTrans1D3" presStyleIdx="1" presStyleCnt="2"/>
      <dgm:spPr/>
      <dgm:t>
        <a:bodyPr/>
        <a:lstStyle/>
        <a:p>
          <a:endParaRPr lang="de-DE"/>
        </a:p>
      </dgm:t>
    </dgm:pt>
    <dgm:pt modelId="{886E8329-31B5-4077-9C7F-20399A72728E}" type="pres">
      <dgm:prSet presAssocID="{321B87FC-FAE9-4367-BA6F-BF123FAE5B66}" presName="hierRoot2" presStyleCnt="0">
        <dgm:presLayoutVars>
          <dgm:hierBranch val="init"/>
        </dgm:presLayoutVars>
      </dgm:prSet>
      <dgm:spPr/>
    </dgm:pt>
    <dgm:pt modelId="{88A30E26-DCC4-4CFD-B4A3-E33C68C02661}" type="pres">
      <dgm:prSet presAssocID="{321B87FC-FAE9-4367-BA6F-BF123FAE5B66}" presName="rootComposite" presStyleCnt="0"/>
      <dgm:spPr/>
    </dgm:pt>
    <dgm:pt modelId="{0EFFB1AD-597F-4CCF-A1AB-DDEDAC59E477}" type="pres">
      <dgm:prSet presAssocID="{321B87FC-FAE9-4367-BA6F-BF123FAE5B66}" presName="rootText" presStyleLbl="node3" presStyleIdx="1" presStyleCnt="2" custScaleX="78305" custScaleY="33511" custLinFactNeighborX="2012" custLinFactNeighborY="-2670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91C3E35-ACA2-467E-A791-DD12798F2284}" type="pres">
      <dgm:prSet presAssocID="{321B87FC-FAE9-4367-BA6F-BF123FAE5B66}" presName="rootConnector" presStyleLbl="node3" presStyleIdx="1" presStyleCnt="2"/>
      <dgm:spPr/>
      <dgm:t>
        <a:bodyPr/>
        <a:lstStyle/>
        <a:p>
          <a:endParaRPr lang="de-DE"/>
        </a:p>
      </dgm:t>
    </dgm:pt>
    <dgm:pt modelId="{CF545F3B-8FF1-4A19-B598-EA1ED7D37099}" type="pres">
      <dgm:prSet presAssocID="{321B87FC-FAE9-4367-BA6F-BF123FAE5B66}" presName="hierChild4" presStyleCnt="0"/>
      <dgm:spPr/>
    </dgm:pt>
    <dgm:pt modelId="{A2A7650D-A2EA-4716-8065-033839839270}" type="pres">
      <dgm:prSet presAssocID="{321B87FC-FAE9-4367-BA6F-BF123FAE5B66}" presName="hierChild5" presStyleCnt="0"/>
      <dgm:spPr/>
    </dgm:pt>
    <dgm:pt modelId="{6B04552B-D80E-4AE4-A98F-230443DAE4EB}" type="pres">
      <dgm:prSet presAssocID="{D2E8A6AA-C083-42EB-B7B9-5296716F197D}" presName="hierChild5" presStyleCnt="0"/>
      <dgm:spPr/>
    </dgm:pt>
    <dgm:pt modelId="{088A57EE-E13D-4CB4-AAB8-1AE5952F575F}" type="pres">
      <dgm:prSet presAssocID="{7A2EE331-8455-4D51-A0E0-D3DC6FE1A0FE}" presName="hierChild3" presStyleCnt="0"/>
      <dgm:spPr/>
      <dgm:t>
        <a:bodyPr/>
        <a:lstStyle/>
        <a:p>
          <a:endParaRPr lang="de-DE"/>
        </a:p>
      </dgm:t>
    </dgm:pt>
  </dgm:ptLst>
  <dgm:cxnLst>
    <dgm:cxn modelId="{9B90DDB3-C58E-42A1-A4DD-5CE5263E19AA}" type="presOf" srcId="{7A2EE331-8455-4D51-A0E0-D3DC6FE1A0FE}" destId="{92A16698-D026-40B5-8343-0D93B1BC81D7}" srcOrd="0" destOrd="0" presId="urn:microsoft.com/office/officeart/2005/8/layout/orgChart1"/>
    <dgm:cxn modelId="{A0ED3D65-C33A-483E-B98A-81C55A25A4C3}" type="presOf" srcId="{D2E8A6AA-C083-42EB-B7B9-5296716F197D}" destId="{43CA487F-B93F-42FE-8564-26BAF45EFCEE}" srcOrd="0" destOrd="0" presId="urn:microsoft.com/office/officeart/2005/8/layout/orgChart1"/>
    <dgm:cxn modelId="{184B7C5C-36D8-4B0D-8A67-A13066CFF821}" type="presOf" srcId="{DA938524-E84F-4A05-8DF1-6957B3CD92B3}" destId="{68938CCD-3F3E-4C50-A93E-9E8C88FA5494}" srcOrd="0" destOrd="0" presId="urn:microsoft.com/office/officeart/2005/8/layout/orgChart1"/>
    <dgm:cxn modelId="{EBAC391E-0A4B-4122-8F2A-607EB2DA1744}" type="presOf" srcId="{4E7BAD3A-233E-4D76-B193-54D3FCE6020D}" destId="{E16B0230-F77A-40F9-801A-8D0CE50C74AF}" srcOrd="1" destOrd="0" presId="urn:microsoft.com/office/officeart/2005/8/layout/orgChart1"/>
    <dgm:cxn modelId="{0479DB0C-D25E-48C7-B257-E68E56F5F598}" srcId="{D2E8A6AA-C083-42EB-B7B9-5296716F197D}" destId="{321B87FC-FAE9-4367-BA6F-BF123FAE5B66}" srcOrd="0" destOrd="0" parTransId="{DA938524-E84F-4A05-8DF1-6957B3CD92B3}" sibTransId="{B7CD0AE6-F5AC-4577-8382-AAC5650C068B}"/>
    <dgm:cxn modelId="{53E81F3D-92F0-437D-B509-FD4D9B92E83F}" type="presOf" srcId="{321B87FC-FAE9-4367-BA6F-BF123FAE5B66}" destId="{0EFFB1AD-597F-4CCF-A1AB-DDEDAC59E477}" srcOrd="0" destOrd="0" presId="urn:microsoft.com/office/officeart/2005/8/layout/orgChart1"/>
    <dgm:cxn modelId="{F75E30AF-54D0-4759-A266-47BCE211013C}" type="presOf" srcId="{93916725-6F30-4428-8CDE-941F39417535}" destId="{FFD78A5B-8158-4AFC-8D3A-7805EF07203D}" srcOrd="1" destOrd="0" presId="urn:microsoft.com/office/officeart/2005/8/layout/orgChart1"/>
    <dgm:cxn modelId="{2D214DF8-45EC-46E8-B57B-8A23FB5D09BB}" srcId="{7A2EE331-8455-4D51-A0E0-D3DC6FE1A0FE}" destId="{93916725-6F30-4428-8CDE-941F39417535}" srcOrd="0" destOrd="0" parTransId="{737C9AEF-C23A-40A8-989E-9C9A37CDBF5D}" sibTransId="{A4A07269-D075-4D84-8F88-BFB1F1CB6678}"/>
    <dgm:cxn modelId="{9039C236-48FA-4C6C-B0B8-C900DF25776B}" type="presOf" srcId="{321B87FC-FAE9-4367-BA6F-BF123FAE5B66}" destId="{E91C3E35-ACA2-467E-A791-DD12798F2284}" srcOrd="1" destOrd="0" presId="urn:microsoft.com/office/officeart/2005/8/layout/orgChart1"/>
    <dgm:cxn modelId="{7E5386C3-1E89-4E08-A122-8684A247BAF2}" type="presOf" srcId="{737C9AEF-C23A-40A8-989E-9C9A37CDBF5D}" destId="{A7E8E2DC-4D8D-45DF-BD7F-8A8E4DA4E57A}" srcOrd="0" destOrd="0" presId="urn:microsoft.com/office/officeart/2005/8/layout/orgChart1"/>
    <dgm:cxn modelId="{F5B5F3AD-411D-47FC-9239-69C040746634}" type="presOf" srcId="{93916725-6F30-4428-8CDE-941F39417535}" destId="{A08FFC39-A7E1-48DE-B41D-E577BAF32C93}" srcOrd="0" destOrd="0" presId="urn:microsoft.com/office/officeart/2005/8/layout/orgChart1"/>
    <dgm:cxn modelId="{CFA4421E-769D-4FF6-ADC2-165510BC72AC}" type="presOf" srcId="{7A2EE331-8455-4D51-A0E0-D3DC6FE1A0FE}" destId="{9C0E53DF-A4B9-46A2-A758-B1E493E2C3F3}" srcOrd="1" destOrd="0" presId="urn:microsoft.com/office/officeart/2005/8/layout/orgChart1"/>
    <dgm:cxn modelId="{1DA6E8E5-EA61-4399-AB5D-4AF677027899}" srcId="{DCFE8F26-C51C-4439-80CC-A62C10CE315E}" destId="{7A2EE331-8455-4D51-A0E0-D3DC6FE1A0FE}" srcOrd="0" destOrd="0" parTransId="{2757CF71-6016-4FDC-B231-F4BA445DF49A}" sibTransId="{87F8DA93-FAAC-4CEA-9C77-E7EBFBB5DCBA}"/>
    <dgm:cxn modelId="{19FB14A3-E58F-4595-B7E8-7CE270D33CCC}" srcId="{93916725-6F30-4428-8CDE-941F39417535}" destId="{4E7BAD3A-233E-4D76-B193-54D3FCE6020D}" srcOrd="0" destOrd="0" parTransId="{5D123B19-4CB9-48B7-99E6-49AD5B841DB4}" sibTransId="{AE9C9281-49C6-42F1-8C08-7956E23F379E}"/>
    <dgm:cxn modelId="{8AB9513B-4A5B-4BD7-839D-10CB14A62B2F}" type="presOf" srcId="{4E7BAD3A-233E-4D76-B193-54D3FCE6020D}" destId="{26145D1E-5C71-49C6-AE68-F1E865D62B8A}" srcOrd="0" destOrd="0" presId="urn:microsoft.com/office/officeart/2005/8/layout/orgChart1"/>
    <dgm:cxn modelId="{D3E23DBD-1897-4387-A4E4-8A2E0BDD5F33}" type="presOf" srcId="{DCFE8F26-C51C-4439-80CC-A62C10CE315E}" destId="{E3D8989F-73E8-4FDB-B924-E308E09AC225}" srcOrd="0" destOrd="0" presId="urn:microsoft.com/office/officeart/2005/8/layout/orgChart1"/>
    <dgm:cxn modelId="{EF9393DD-545F-4179-9FC5-E6983724D296}" type="presOf" srcId="{5D123B19-4CB9-48B7-99E6-49AD5B841DB4}" destId="{77F1FB3E-863F-4ABF-AF66-CA125F6D9FC7}" srcOrd="0" destOrd="0" presId="urn:microsoft.com/office/officeart/2005/8/layout/orgChart1"/>
    <dgm:cxn modelId="{FEF92057-C81A-4B7B-9901-B4DD2CCF7A95}" type="presOf" srcId="{CDE8EF35-DA48-4486-B93D-D5597C0F0BF9}" destId="{B2148D7A-CA15-46A0-B790-FF66CA26C069}" srcOrd="0" destOrd="0" presId="urn:microsoft.com/office/officeart/2005/8/layout/orgChart1"/>
    <dgm:cxn modelId="{9550371C-81EA-407C-BEDA-8DD4633651AD}" srcId="{7A2EE331-8455-4D51-A0E0-D3DC6FE1A0FE}" destId="{D2E8A6AA-C083-42EB-B7B9-5296716F197D}" srcOrd="1" destOrd="0" parTransId="{CDE8EF35-DA48-4486-B93D-D5597C0F0BF9}" sibTransId="{CDF958F9-31B4-4C48-8AAE-5FC360293A5B}"/>
    <dgm:cxn modelId="{F831A01C-8F92-4AED-86D8-D4DFF83F7DF6}" type="presOf" srcId="{D2E8A6AA-C083-42EB-B7B9-5296716F197D}" destId="{9F815332-3123-4E48-B8BD-0F0F4153A674}" srcOrd="1" destOrd="0" presId="urn:microsoft.com/office/officeart/2005/8/layout/orgChart1"/>
    <dgm:cxn modelId="{257CBF10-8C53-4A94-B255-2272D1BC6506}" type="presParOf" srcId="{E3D8989F-73E8-4FDB-B924-E308E09AC225}" destId="{D1167CE3-5D4F-4884-9F4A-EEB8563B411D}" srcOrd="0" destOrd="0" presId="urn:microsoft.com/office/officeart/2005/8/layout/orgChart1"/>
    <dgm:cxn modelId="{0E9B0BA4-E3C4-4644-BA01-8BCFA9183603}" type="presParOf" srcId="{D1167CE3-5D4F-4884-9F4A-EEB8563B411D}" destId="{2CCDBF5C-0C2D-4E37-9666-AD91587503BD}" srcOrd="0" destOrd="0" presId="urn:microsoft.com/office/officeart/2005/8/layout/orgChart1"/>
    <dgm:cxn modelId="{08EE00F8-3E7A-4EBB-8673-AB361BAE91AE}" type="presParOf" srcId="{2CCDBF5C-0C2D-4E37-9666-AD91587503BD}" destId="{92A16698-D026-40B5-8343-0D93B1BC81D7}" srcOrd="0" destOrd="0" presId="urn:microsoft.com/office/officeart/2005/8/layout/orgChart1"/>
    <dgm:cxn modelId="{FD51FB89-6DAE-4435-8821-3CF2AA4CC1CD}" type="presParOf" srcId="{2CCDBF5C-0C2D-4E37-9666-AD91587503BD}" destId="{9C0E53DF-A4B9-46A2-A758-B1E493E2C3F3}" srcOrd="1" destOrd="0" presId="urn:microsoft.com/office/officeart/2005/8/layout/orgChart1"/>
    <dgm:cxn modelId="{23EEE681-6DDB-4ACB-93F4-B9D725002C5D}" type="presParOf" srcId="{D1167CE3-5D4F-4884-9F4A-EEB8563B411D}" destId="{BFCCB3E5-900D-450B-A023-CC17218CD8CC}" srcOrd="1" destOrd="0" presId="urn:microsoft.com/office/officeart/2005/8/layout/orgChart1"/>
    <dgm:cxn modelId="{0A595760-119D-4DFE-A722-1ADA2D1ADEA7}" type="presParOf" srcId="{BFCCB3E5-900D-450B-A023-CC17218CD8CC}" destId="{A7E8E2DC-4D8D-45DF-BD7F-8A8E4DA4E57A}" srcOrd="0" destOrd="0" presId="urn:microsoft.com/office/officeart/2005/8/layout/orgChart1"/>
    <dgm:cxn modelId="{5B2AF82D-993D-4111-AF96-5204755DD620}" type="presParOf" srcId="{BFCCB3E5-900D-450B-A023-CC17218CD8CC}" destId="{6AC628CC-535D-4378-B68D-8782509B1B77}" srcOrd="1" destOrd="0" presId="urn:microsoft.com/office/officeart/2005/8/layout/orgChart1"/>
    <dgm:cxn modelId="{F9E69166-8384-4C4E-939F-903906B8026D}" type="presParOf" srcId="{6AC628CC-535D-4378-B68D-8782509B1B77}" destId="{D5A6838A-9856-4E72-A290-86E3386BA33F}" srcOrd="0" destOrd="0" presId="urn:microsoft.com/office/officeart/2005/8/layout/orgChart1"/>
    <dgm:cxn modelId="{B58E8176-F046-412E-A211-E3654C891703}" type="presParOf" srcId="{D5A6838A-9856-4E72-A290-86E3386BA33F}" destId="{A08FFC39-A7E1-48DE-B41D-E577BAF32C93}" srcOrd="0" destOrd="0" presId="urn:microsoft.com/office/officeart/2005/8/layout/orgChart1"/>
    <dgm:cxn modelId="{CA0635B2-C9C2-422E-BB37-B216E5D7FD7C}" type="presParOf" srcId="{D5A6838A-9856-4E72-A290-86E3386BA33F}" destId="{FFD78A5B-8158-4AFC-8D3A-7805EF07203D}" srcOrd="1" destOrd="0" presId="urn:microsoft.com/office/officeart/2005/8/layout/orgChart1"/>
    <dgm:cxn modelId="{D9969C8C-2C57-4B97-A087-2F69AA380D50}" type="presParOf" srcId="{6AC628CC-535D-4378-B68D-8782509B1B77}" destId="{55508DF2-4E04-41C4-9A88-E15D051C0628}" srcOrd="1" destOrd="0" presId="urn:microsoft.com/office/officeart/2005/8/layout/orgChart1"/>
    <dgm:cxn modelId="{138F24CF-10AA-4F80-83BF-38A0A16C0C70}" type="presParOf" srcId="{55508DF2-4E04-41C4-9A88-E15D051C0628}" destId="{77F1FB3E-863F-4ABF-AF66-CA125F6D9FC7}" srcOrd="0" destOrd="0" presId="urn:microsoft.com/office/officeart/2005/8/layout/orgChart1"/>
    <dgm:cxn modelId="{0A030B3E-BDEA-4E50-8118-BE12FF5CBF5C}" type="presParOf" srcId="{55508DF2-4E04-41C4-9A88-E15D051C0628}" destId="{FFD04787-386E-4129-BBC6-327827B12D31}" srcOrd="1" destOrd="0" presId="urn:microsoft.com/office/officeart/2005/8/layout/orgChart1"/>
    <dgm:cxn modelId="{3EEE7EBD-BF54-415A-8EFD-B69EA2080954}" type="presParOf" srcId="{FFD04787-386E-4129-BBC6-327827B12D31}" destId="{19145F76-2A07-4250-BEBD-ECDC0274A4BD}" srcOrd="0" destOrd="0" presId="urn:microsoft.com/office/officeart/2005/8/layout/orgChart1"/>
    <dgm:cxn modelId="{40D94ED0-0ABB-453C-9C6F-4613656CF203}" type="presParOf" srcId="{19145F76-2A07-4250-BEBD-ECDC0274A4BD}" destId="{26145D1E-5C71-49C6-AE68-F1E865D62B8A}" srcOrd="0" destOrd="0" presId="urn:microsoft.com/office/officeart/2005/8/layout/orgChart1"/>
    <dgm:cxn modelId="{F3352AFF-7BFA-4D64-95DC-9FD642E0E170}" type="presParOf" srcId="{19145F76-2A07-4250-BEBD-ECDC0274A4BD}" destId="{E16B0230-F77A-40F9-801A-8D0CE50C74AF}" srcOrd="1" destOrd="0" presId="urn:microsoft.com/office/officeart/2005/8/layout/orgChart1"/>
    <dgm:cxn modelId="{14A9450C-35FE-4348-A980-1FA7DED96DFD}" type="presParOf" srcId="{FFD04787-386E-4129-BBC6-327827B12D31}" destId="{92B330DF-DEFB-4C94-BD71-0E0536205A4B}" srcOrd="1" destOrd="0" presId="urn:microsoft.com/office/officeart/2005/8/layout/orgChart1"/>
    <dgm:cxn modelId="{24779F58-B2DD-4CB3-9DFF-621E8C47E85B}" type="presParOf" srcId="{FFD04787-386E-4129-BBC6-327827B12D31}" destId="{5AE65E4E-A0EA-4737-8087-D8C21966C68B}" srcOrd="2" destOrd="0" presId="urn:microsoft.com/office/officeart/2005/8/layout/orgChart1"/>
    <dgm:cxn modelId="{1375950A-B114-457E-8842-1A76D686F243}" type="presParOf" srcId="{6AC628CC-535D-4378-B68D-8782509B1B77}" destId="{EA52DEA8-8141-49FF-8B4C-08A061DBDEA0}" srcOrd="2" destOrd="0" presId="urn:microsoft.com/office/officeart/2005/8/layout/orgChart1"/>
    <dgm:cxn modelId="{ABDF3E9B-B424-43B6-864B-3FD8FBB658C5}" type="presParOf" srcId="{BFCCB3E5-900D-450B-A023-CC17218CD8CC}" destId="{B2148D7A-CA15-46A0-B790-FF66CA26C069}" srcOrd="2" destOrd="0" presId="urn:microsoft.com/office/officeart/2005/8/layout/orgChart1"/>
    <dgm:cxn modelId="{ECBFEECE-0410-4E06-B4DC-44F3FABACA99}" type="presParOf" srcId="{BFCCB3E5-900D-450B-A023-CC17218CD8CC}" destId="{B310A7BB-0CC2-40C0-9FDB-F7E3879486A9}" srcOrd="3" destOrd="0" presId="urn:microsoft.com/office/officeart/2005/8/layout/orgChart1"/>
    <dgm:cxn modelId="{D8D4B5CF-9D47-4603-9E20-CFE09A2E87ED}" type="presParOf" srcId="{B310A7BB-0CC2-40C0-9FDB-F7E3879486A9}" destId="{2F04F239-1126-48B3-80D6-E985C081B53D}" srcOrd="0" destOrd="0" presId="urn:microsoft.com/office/officeart/2005/8/layout/orgChart1"/>
    <dgm:cxn modelId="{E6B3AF9E-1A05-4EF3-A6FF-3445B66BA680}" type="presParOf" srcId="{2F04F239-1126-48B3-80D6-E985C081B53D}" destId="{43CA487F-B93F-42FE-8564-26BAF45EFCEE}" srcOrd="0" destOrd="0" presId="urn:microsoft.com/office/officeart/2005/8/layout/orgChart1"/>
    <dgm:cxn modelId="{36F0AB18-D961-4B03-8774-32EF4614368C}" type="presParOf" srcId="{2F04F239-1126-48B3-80D6-E985C081B53D}" destId="{9F815332-3123-4E48-B8BD-0F0F4153A674}" srcOrd="1" destOrd="0" presId="urn:microsoft.com/office/officeart/2005/8/layout/orgChart1"/>
    <dgm:cxn modelId="{655DF268-E056-4C00-A1A9-F4DE8A06CBDB}" type="presParOf" srcId="{B310A7BB-0CC2-40C0-9FDB-F7E3879486A9}" destId="{CC3660DB-7D38-4FE4-B948-B4DBE3DC9996}" srcOrd="1" destOrd="0" presId="urn:microsoft.com/office/officeart/2005/8/layout/orgChart1"/>
    <dgm:cxn modelId="{79EE28FD-E2B1-47C5-B0C3-E3BD11BD5CB2}" type="presParOf" srcId="{CC3660DB-7D38-4FE4-B948-B4DBE3DC9996}" destId="{68938CCD-3F3E-4C50-A93E-9E8C88FA5494}" srcOrd="0" destOrd="0" presId="urn:microsoft.com/office/officeart/2005/8/layout/orgChart1"/>
    <dgm:cxn modelId="{9C3B1134-AC37-48D2-B48A-0AF7D80EDBD0}" type="presParOf" srcId="{CC3660DB-7D38-4FE4-B948-B4DBE3DC9996}" destId="{886E8329-31B5-4077-9C7F-20399A72728E}" srcOrd="1" destOrd="0" presId="urn:microsoft.com/office/officeart/2005/8/layout/orgChart1"/>
    <dgm:cxn modelId="{F6D0F508-A51C-4AF3-9207-9C9FDB1963E8}" type="presParOf" srcId="{886E8329-31B5-4077-9C7F-20399A72728E}" destId="{88A30E26-DCC4-4CFD-B4A3-E33C68C02661}" srcOrd="0" destOrd="0" presId="urn:microsoft.com/office/officeart/2005/8/layout/orgChart1"/>
    <dgm:cxn modelId="{BEE49949-2B7A-4079-8437-976AAA64621B}" type="presParOf" srcId="{88A30E26-DCC4-4CFD-B4A3-E33C68C02661}" destId="{0EFFB1AD-597F-4CCF-A1AB-DDEDAC59E477}" srcOrd="0" destOrd="0" presId="urn:microsoft.com/office/officeart/2005/8/layout/orgChart1"/>
    <dgm:cxn modelId="{774D7BF1-B054-456F-92EE-98C10EE1717B}" type="presParOf" srcId="{88A30E26-DCC4-4CFD-B4A3-E33C68C02661}" destId="{E91C3E35-ACA2-467E-A791-DD12798F2284}" srcOrd="1" destOrd="0" presId="urn:microsoft.com/office/officeart/2005/8/layout/orgChart1"/>
    <dgm:cxn modelId="{2B3505DA-BCB5-4521-8EC8-5D8977F850E4}" type="presParOf" srcId="{886E8329-31B5-4077-9C7F-20399A72728E}" destId="{CF545F3B-8FF1-4A19-B598-EA1ED7D37099}" srcOrd="1" destOrd="0" presId="urn:microsoft.com/office/officeart/2005/8/layout/orgChart1"/>
    <dgm:cxn modelId="{2DFF8EF4-C9EB-4984-9C8B-E47F655E06F7}" type="presParOf" srcId="{886E8329-31B5-4077-9C7F-20399A72728E}" destId="{A2A7650D-A2EA-4716-8065-033839839270}" srcOrd="2" destOrd="0" presId="urn:microsoft.com/office/officeart/2005/8/layout/orgChart1"/>
    <dgm:cxn modelId="{AAB0D09B-0B98-4385-96E3-44C1BEA567F8}" type="presParOf" srcId="{B310A7BB-0CC2-40C0-9FDB-F7E3879486A9}" destId="{6B04552B-D80E-4AE4-A98F-230443DAE4EB}" srcOrd="2" destOrd="0" presId="urn:microsoft.com/office/officeart/2005/8/layout/orgChart1"/>
    <dgm:cxn modelId="{B289D711-FD8E-40B3-B94C-34F1D0CAA813}" type="presParOf" srcId="{D1167CE3-5D4F-4884-9F4A-EEB8563B411D}" destId="{088A57EE-E13D-4CB4-AAB8-1AE5952F575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CFE8F26-C51C-4439-80CC-A62C10CE315E}" type="doc">
      <dgm:prSet loTypeId="urn:microsoft.com/office/officeart/2005/8/layout/orgChart1" loCatId="hierarchy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7A2EE331-8455-4D51-A0E0-D3DC6FE1A0FE}">
      <dgm:prSet phldrT="[Text]" custT="1"/>
      <dgm:spPr/>
      <dgm:t>
        <a:bodyPr/>
        <a:lstStyle/>
        <a:p>
          <a:r>
            <a:rPr lang="de-DE" sz="2400" b="1" dirty="0" smtClean="0"/>
            <a:t>Visual Channel</a:t>
          </a:r>
          <a:endParaRPr lang="de-DE" sz="2400" b="1" dirty="0"/>
        </a:p>
      </dgm:t>
    </dgm:pt>
    <dgm:pt modelId="{2757CF71-6016-4FDC-B231-F4BA445DF49A}" type="parTrans" cxnId="{1DA6E8E5-EA61-4399-AB5D-4AF677027899}">
      <dgm:prSet/>
      <dgm:spPr/>
      <dgm:t>
        <a:bodyPr/>
        <a:lstStyle/>
        <a:p>
          <a:endParaRPr lang="de-DE"/>
        </a:p>
      </dgm:t>
    </dgm:pt>
    <dgm:pt modelId="{87F8DA93-FAAC-4CEA-9C77-E7EBFBB5DCBA}" type="sibTrans" cxnId="{1DA6E8E5-EA61-4399-AB5D-4AF677027899}">
      <dgm:prSet/>
      <dgm:spPr/>
      <dgm:t>
        <a:bodyPr/>
        <a:lstStyle/>
        <a:p>
          <a:endParaRPr lang="de-DE"/>
        </a:p>
      </dgm:t>
    </dgm:pt>
    <dgm:pt modelId="{4C46E8B1-8E1F-4D09-90C3-93D8231512A5}" type="asst">
      <dgm:prSet phldrT="[Text]"/>
      <dgm:spPr/>
      <dgm:t>
        <a:bodyPr/>
        <a:lstStyle/>
        <a:p>
          <a:r>
            <a:rPr lang="de-DE" dirty="0" smtClean="0"/>
            <a:t>Nature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image</a:t>
          </a:r>
          <a:endParaRPr lang="de-DE" dirty="0"/>
        </a:p>
      </dgm:t>
    </dgm:pt>
    <dgm:pt modelId="{A4C27B87-99D4-4AE4-85FF-2CCEABEDF3D4}" type="parTrans" cxnId="{50BC5B3C-86CC-4E56-A3FD-A8A46113BCB4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C76A8699-54A5-4EA5-B0ED-D73551B39B7A}" type="sibTrans" cxnId="{50BC5B3C-86CC-4E56-A3FD-A8A46113BCB4}">
      <dgm:prSet/>
      <dgm:spPr/>
      <dgm:t>
        <a:bodyPr/>
        <a:lstStyle/>
        <a:p>
          <a:endParaRPr lang="de-DE"/>
        </a:p>
      </dgm:t>
    </dgm:pt>
    <dgm:pt modelId="{79D44B1F-CA12-4050-B08F-0103AF62E562}" type="asst">
      <dgm:prSet/>
      <dgm:spPr/>
      <dgm:t>
        <a:bodyPr/>
        <a:lstStyle/>
        <a:p>
          <a:r>
            <a:rPr lang="de-DE" dirty="0" smtClean="0"/>
            <a:t>Treatment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image</a:t>
          </a:r>
          <a:endParaRPr lang="de-DE" dirty="0"/>
        </a:p>
      </dgm:t>
    </dgm:pt>
    <dgm:pt modelId="{7183C452-CDC9-4CA3-BA23-C4549E54110D}" type="parTrans" cxnId="{7DC56B91-D9E9-42CC-8557-98B86FBF7710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3D883BE5-9330-40B1-9F37-8A8588543654}" type="sibTrans" cxnId="{7DC56B91-D9E9-42CC-8557-98B86FBF7710}">
      <dgm:prSet/>
      <dgm:spPr/>
      <dgm:t>
        <a:bodyPr/>
        <a:lstStyle/>
        <a:p>
          <a:endParaRPr lang="de-DE"/>
        </a:p>
      </dgm:t>
    </dgm:pt>
    <dgm:pt modelId="{2406A063-EDCD-4566-B08D-747ECA31FF48}">
      <dgm:prSet/>
      <dgm:spPr/>
      <dgm:t>
        <a:bodyPr/>
        <a:lstStyle/>
        <a:p>
          <a:r>
            <a:rPr lang="de-DE" dirty="0" err="1" smtClean="0"/>
            <a:t>Prop</a:t>
          </a:r>
          <a:endParaRPr lang="de-DE" dirty="0"/>
        </a:p>
      </dgm:t>
    </dgm:pt>
    <dgm:pt modelId="{15CDCD08-2BF4-4D15-B12B-A3C85BDD4AA2}" type="parTrans" cxnId="{825B2E8C-ADAD-4ECA-8359-2468463D9C47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2173D230-73DE-402E-B307-4864D9213302}" type="sibTrans" cxnId="{825B2E8C-ADAD-4ECA-8359-2468463D9C47}">
      <dgm:prSet/>
      <dgm:spPr/>
      <dgm:t>
        <a:bodyPr/>
        <a:lstStyle/>
        <a:p>
          <a:endParaRPr lang="de-DE"/>
        </a:p>
      </dgm:t>
    </dgm:pt>
    <dgm:pt modelId="{14483A9D-28DB-47DF-9320-6FCE58832F72}">
      <dgm:prSet/>
      <dgm:spPr/>
      <dgm:t>
        <a:bodyPr/>
        <a:lstStyle/>
        <a:p>
          <a:r>
            <a:rPr lang="de-DE" dirty="0" smtClean="0"/>
            <a:t>Location</a:t>
          </a:r>
          <a:endParaRPr lang="de-DE" dirty="0"/>
        </a:p>
      </dgm:t>
    </dgm:pt>
    <dgm:pt modelId="{367C2B8C-8965-494D-A144-FD30C98B06CE}" type="parTrans" cxnId="{99F12866-B78C-4127-AE94-E627E23D142A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28CC648F-CAD3-4D0C-8F6B-ECC6E3A612DC}" type="sibTrans" cxnId="{99F12866-B78C-4127-AE94-E627E23D142A}">
      <dgm:prSet/>
      <dgm:spPr/>
      <dgm:t>
        <a:bodyPr/>
        <a:lstStyle/>
        <a:p>
          <a:endParaRPr lang="de-DE"/>
        </a:p>
      </dgm:t>
    </dgm:pt>
    <dgm:pt modelId="{51AE23D2-1312-4236-A8A8-BB9A5952E443}">
      <dgm:prSet/>
      <dgm:spPr/>
      <dgm:t>
        <a:bodyPr/>
        <a:lstStyle/>
        <a:p>
          <a:r>
            <a:rPr lang="de-DE" dirty="0" err="1" smtClean="0"/>
            <a:t>Cinematography</a:t>
          </a:r>
          <a:endParaRPr lang="de-DE" dirty="0"/>
        </a:p>
      </dgm:t>
    </dgm:pt>
    <dgm:pt modelId="{C43EC2BC-13F3-4FF4-8E9B-5F1FD53DA781}" type="parTrans" cxnId="{D07550EC-9BF7-40FE-B50E-757062157732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7C9482E7-F8C4-40B9-AAE1-F09D130F4A5E}" type="sibTrans" cxnId="{D07550EC-9BF7-40FE-B50E-757062157732}">
      <dgm:prSet/>
      <dgm:spPr/>
      <dgm:t>
        <a:bodyPr/>
        <a:lstStyle/>
        <a:p>
          <a:endParaRPr lang="de-DE"/>
        </a:p>
      </dgm:t>
    </dgm:pt>
    <dgm:pt modelId="{175767B9-EE36-4ADF-9A8F-7F9DCAC90ECB}">
      <dgm:prSet/>
      <dgm:spPr/>
      <dgm:t>
        <a:bodyPr/>
        <a:lstStyle/>
        <a:p>
          <a:r>
            <a:rPr lang="de-DE" dirty="0" err="1" smtClean="0"/>
            <a:t>Editing</a:t>
          </a:r>
          <a:endParaRPr lang="de-DE" dirty="0"/>
        </a:p>
      </dgm:t>
    </dgm:pt>
    <dgm:pt modelId="{C9D39578-92E0-471D-A6DE-542B0E787D56}" type="parTrans" cxnId="{3A48BFE8-D1A9-4B80-984C-7D9E8DB0A2A5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E41CE1CB-F843-4494-A8C7-20A15B9171F7}" type="sibTrans" cxnId="{3A48BFE8-D1A9-4B80-984C-7D9E8DB0A2A5}">
      <dgm:prSet/>
      <dgm:spPr/>
      <dgm:t>
        <a:bodyPr/>
        <a:lstStyle/>
        <a:p>
          <a:endParaRPr lang="de-DE"/>
        </a:p>
      </dgm:t>
    </dgm:pt>
    <dgm:pt modelId="{BEB9A8EE-50BD-4718-8479-2347EB795D8D}">
      <dgm:prSet/>
      <dgm:spPr/>
      <dgm:t>
        <a:bodyPr/>
        <a:lstStyle/>
        <a:p>
          <a:r>
            <a:rPr lang="de-DE" dirty="0" smtClean="0"/>
            <a:t>…</a:t>
          </a:r>
          <a:endParaRPr lang="de-DE" dirty="0"/>
        </a:p>
      </dgm:t>
    </dgm:pt>
    <dgm:pt modelId="{B17ECF1B-FBAA-4F65-B03C-FF313141EC18}" type="parTrans" cxnId="{942A0550-57C0-4A9E-93BA-A6D4284B6F6A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03F99EFD-BB2D-4DBC-9C63-ECE2EE802343}" type="sibTrans" cxnId="{942A0550-57C0-4A9E-93BA-A6D4284B6F6A}">
      <dgm:prSet/>
      <dgm:spPr/>
      <dgm:t>
        <a:bodyPr/>
        <a:lstStyle/>
        <a:p>
          <a:endParaRPr lang="de-DE"/>
        </a:p>
      </dgm:t>
    </dgm:pt>
    <dgm:pt modelId="{23867F80-2541-404F-B8B4-848E831623E4}">
      <dgm:prSet/>
      <dgm:spPr/>
      <dgm:t>
        <a:bodyPr/>
        <a:lstStyle/>
        <a:p>
          <a:r>
            <a:rPr lang="de-DE" dirty="0" err="1" smtClean="0"/>
            <a:t>Actor</a:t>
          </a:r>
          <a:endParaRPr lang="de-DE" dirty="0"/>
        </a:p>
      </dgm:t>
    </dgm:pt>
    <dgm:pt modelId="{6C72B541-2266-44E8-B236-52641EA10FBA}" type="parTrans" cxnId="{F6BD7C19-EC8C-49E2-AACD-927020777318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E7CB3D1B-B8F3-49A0-A6E8-BBF57B9D92B6}" type="sibTrans" cxnId="{F6BD7C19-EC8C-49E2-AACD-927020777318}">
      <dgm:prSet/>
      <dgm:spPr/>
      <dgm:t>
        <a:bodyPr/>
        <a:lstStyle/>
        <a:p>
          <a:endParaRPr lang="de-DE"/>
        </a:p>
      </dgm:t>
    </dgm:pt>
    <dgm:pt modelId="{1CBC9793-9D73-437B-8439-A69E6AFACD72}">
      <dgm:prSet/>
      <dgm:spPr/>
      <dgm:t>
        <a:bodyPr/>
        <a:lstStyle/>
        <a:p>
          <a:r>
            <a:rPr lang="de-DE" dirty="0" err="1" smtClean="0"/>
            <a:t>Appearance</a:t>
          </a:r>
          <a:endParaRPr lang="de-DE" dirty="0"/>
        </a:p>
      </dgm:t>
    </dgm:pt>
    <dgm:pt modelId="{FA477E6E-DDD4-4378-B15C-FC2DC102433F}" type="parTrans" cxnId="{506862F9-81E6-4058-B3D9-1ABFA6B535F6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CE60892A-DBFC-4B64-AA44-5B50F47206F3}" type="sibTrans" cxnId="{506862F9-81E6-4058-B3D9-1ABFA6B535F6}">
      <dgm:prSet/>
      <dgm:spPr/>
      <dgm:t>
        <a:bodyPr/>
        <a:lstStyle/>
        <a:p>
          <a:endParaRPr lang="de-DE"/>
        </a:p>
      </dgm:t>
    </dgm:pt>
    <dgm:pt modelId="{8AF3C50E-1CD6-438C-9857-86A682F46273}">
      <dgm:prSet/>
      <dgm:spPr/>
      <dgm:t>
        <a:bodyPr/>
        <a:lstStyle/>
        <a:p>
          <a:r>
            <a:rPr lang="de-DE" dirty="0" smtClean="0"/>
            <a:t>Performance</a:t>
          </a:r>
          <a:endParaRPr lang="de-DE" dirty="0"/>
        </a:p>
      </dgm:t>
    </dgm:pt>
    <dgm:pt modelId="{497CFF75-EA74-4F9B-966A-237D5FD6EA87}" type="parTrans" cxnId="{4B0809E2-3FCE-4BE9-9402-15FFCD01EE22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4DC2A3FC-3659-4FE8-898E-23AFA6CF2B45}" type="sibTrans" cxnId="{4B0809E2-3FCE-4BE9-9402-15FFCD01EE22}">
      <dgm:prSet/>
      <dgm:spPr/>
      <dgm:t>
        <a:bodyPr/>
        <a:lstStyle/>
        <a:p>
          <a:endParaRPr lang="de-DE"/>
        </a:p>
      </dgm:t>
    </dgm:pt>
    <dgm:pt modelId="{00EA4B43-7E64-4815-8465-0DFE36CDBDF0}">
      <dgm:prSet/>
      <dgm:spPr/>
      <dgm:t>
        <a:bodyPr/>
        <a:lstStyle/>
        <a:p>
          <a:r>
            <a:rPr lang="de-DE" dirty="0" smtClean="0"/>
            <a:t>…</a:t>
          </a:r>
          <a:endParaRPr lang="de-DE" dirty="0"/>
        </a:p>
      </dgm:t>
    </dgm:pt>
    <dgm:pt modelId="{D4721352-549C-4D23-81AA-060275EED362}" type="parTrans" cxnId="{E4BA8996-9AA0-4952-B1E1-80596CEE936A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A205B696-80F2-4FF9-9669-3A661856BA11}" type="sibTrans" cxnId="{E4BA8996-9AA0-4952-B1E1-80596CEE936A}">
      <dgm:prSet/>
      <dgm:spPr/>
      <dgm:t>
        <a:bodyPr/>
        <a:lstStyle/>
        <a:p>
          <a:endParaRPr lang="de-DE"/>
        </a:p>
      </dgm:t>
    </dgm:pt>
    <dgm:pt modelId="{E3D8989F-73E8-4FDB-B924-E308E09AC225}" type="pres">
      <dgm:prSet presAssocID="{DCFE8F26-C51C-4439-80CC-A62C10CE31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1167CE3-5D4F-4884-9F4A-EEB8563B411D}" type="pres">
      <dgm:prSet presAssocID="{7A2EE331-8455-4D51-A0E0-D3DC6FE1A0FE}" presName="hierRoot1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CDBF5C-0C2D-4E37-9666-AD91587503BD}" type="pres">
      <dgm:prSet presAssocID="{7A2EE331-8455-4D51-A0E0-D3DC6FE1A0FE}" presName="rootComposite1" presStyleCnt="0"/>
      <dgm:spPr/>
      <dgm:t>
        <a:bodyPr/>
        <a:lstStyle/>
        <a:p>
          <a:endParaRPr lang="de-DE"/>
        </a:p>
      </dgm:t>
    </dgm:pt>
    <dgm:pt modelId="{92A16698-D026-40B5-8343-0D93B1BC81D7}" type="pres">
      <dgm:prSet presAssocID="{7A2EE331-8455-4D51-A0E0-D3DC6FE1A0FE}" presName="rootText1" presStyleLbl="node0" presStyleIdx="0" presStyleCnt="1" custScaleX="186811" custLinFactNeighborX="-55358" custLinFactNeighborY="-2050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0E53DF-A4B9-46A2-A758-B1E493E2C3F3}" type="pres">
      <dgm:prSet presAssocID="{7A2EE331-8455-4D51-A0E0-D3DC6FE1A0FE}" presName="rootConnector1" presStyleLbl="node1" presStyleIdx="0" presStyleCnt="0"/>
      <dgm:spPr/>
      <dgm:t>
        <a:bodyPr/>
        <a:lstStyle/>
        <a:p>
          <a:endParaRPr lang="de-DE"/>
        </a:p>
      </dgm:t>
    </dgm:pt>
    <dgm:pt modelId="{BFCCB3E5-900D-450B-A023-CC17218CD8CC}" type="pres">
      <dgm:prSet presAssocID="{7A2EE331-8455-4D51-A0E0-D3DC6FE1A0FE}" presName="hierChild2" presStyleCnt="0"/>
      <dgm:spPr/>
      <dgm:t>
        <a:bodyPr/>
        <a:lstStyle/>
        <a:p>
          <a:endParaRPr lang="de-DE"/>
        </a:p>
      </dgm:t>
    </dgm:pt>
    <dgm:pt modelId="{088A57EE-E13D-4CB4-AAB8-1AE5952F575F}" type="pres">
      <dgm:prSet presAssocID="{7A2EE331-8455-4D51-A0E0-D3DC6FE1A0FE}" presName="hierChild3" presStyleCnt="0"/>
      <dgm:spPr/>
      <dgm:t>
        <a:bodyPr/>
        <a:lstStyle/>
        <a:p>
          <a:endParaRPr lang="de-DE"/>
        </a:p>
      </dgm:t>
    </dgm:pt>
    <dgm:pt modelId="{2B06F24A-90D7-447D-97B3-2BC5967A0120}" type="pres">
      <dgm:prSet presAssocID="{A4C27B87-99D4-4AE4-85FF-2CCEABEDF3D4}" presName="Name111" presStyleLbl="parChTrans1D2" presStyleIdx="0" presStyleCnt="2"/>
      <dgm:spPr/>
      <dgm:t>
        <a:bodyPr/>
        <a:lstStyle/>
        <a:p>
          <a:endParaRPr lang="de-DE"/>
        </a:p>
      </dgm:t>
    </dgm:pt>
    <dgm:pt modelId="{D61DA610-D32C-4341-802C-D2F91F5E1244}" type="pres">
      <dgm:prSet presAssocID="{4C46E8B1-8E1F-4D09-90C3-93D8231512A5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B9F40964-27D5-4622-A2BB-42D01F28A114}" type="pres">
      <dgm:prSet presAssocID="{4C46E8B1-8E1F-4D09-90C3-93D8231512A5}" presName="rootComposite3" presStyleCnt="0"/>
      <dgm:spPr/>
      <dgm:t>
        <a:bodyPr/>
        <a:lstStyle/>
        <a:p>
          <a:endParaRPr lang="de-DE"/>
        </a:p>
      </dgm:t>
    </dgm:pt>
    <dgm:pt modelId="{357F7F98-516D-4BEC-ABC7-0F6570143918}" type="pres">
      <dgm:prSet presAssocID="{4C46E8B1-8E1F-4D09-90C3-93D8231512A5}" presName="rootText3" presStyleLbl="asst1" presStyleIdx="0" presStyleCnt="2" custScaleX="110300" custLinFactNeighborX="7088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C5D729F-DED6-4379-A4FB-A64305BDDBCC}" type="pres">
      <dgm:prSet presAssocID="{4C46E8B1-8E1F-4D09-90C3-93D8231512A5}" presName="rootConnector3" presStyleLbl="asst1" presStyleIdx="0" presStyleCnt="2"/>
      <dgm:spPr/>
      <dgm:t>
        <a:bodyPr/>
        <a:lstStyle/>
        <a:p>
          <a:endParaRPr lang="de-DE"/>
        </a:p>
      </dgm:t>
    </dgm:pt>
    <dgm:pt modelId="{6EF4FEC3-3C0B-45C7-AE9E-2B35E2791496}" type="pres">
      <dgm:prSet presAssocID="{4C46E8B1-8E1F-4D09-90C3-93D8231512A5}" presName="hierChild6" presStyleCnt="0"/>
      <dgm:spPr/>
      <dgm:t>
        <a:bodyPr/>
        <a:lstStyle/>
        <a:p>
          <a:endParaRPr lang="de-DE"/>
        </a:p>
      </dgm:t>
    </dgm:pt>
    <dgm:pt modelId="{8FA73E86-2920-44C6-9DA2-06264D8912F7}" type="pres">
      <dgm:prSet presAssocID="{15CDCD08-2BF4-4D15-B12B-A3C85BDD4AA2}" presName="Name35" presStyleLbl="parChTrans1D3" presStyleIdx="0" presStyleCnt="5"/>
      <dgm:spPr/>
      <dgm:t>
        <a:bodyPr/>
        <a:lstStyle/>
        <a:p>
          <a:endParaRPr lang="de-DE"/>
        </a:p>
      </dgm:t>
    </dgm:pt>
    <dgm:pt modelId="{D8E7BEBB-BCD9-4DE7-8CDA-99C0EE5AD2CA}" type="pres">
      <dgm:prSet presAssocID="{2406A063-EDCD-4566-B08D-747ECA31FF48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DA73D32D-BAE1-439E-A8BC-99B1BB0C0B7C}" type="pres">
      <dgm:prSet presAssocID="{2406A063-EDCD-4566-B08D-747ECA31FF48}" presName="rootComposite" presStyleCnt="0"/>
      <dgm:spPr/>
      <dgm:t>
        <a:bodyPr/>
        <a:lstStyle/>
        <a:p>
          <a:endParaRPr lang="de-DE"/>
        </a:p>
      </dgm:t>
    </dgm:pt>
    <dgm:pt modelId="{C5196E70-16C2-4846-85B5-296846636559}" type="pres">
      <dgm:prSet presAssocID="{2406A063-EDCD-4566-B08D-747ECA31FF48}" presName="rootText" presStyleLbl="node3" presStyleIdx="0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2A85C35-5261-4260-855F-4407A9C621EA}" type="pres">
      <dgm:prSet presAssocID="{2406A063-EDCD-4566-B08D-747ECA31FF48}" presName="rootConnector" presStyleLbl="node3" presStyleIdx="0" presStyleCnt="5"/>
      <dgm:spPr/>
      <dgm:t>
        <a:bodyPr/>
        <a:lstStyle/>
        <a:p>
          <a:endParaRPr lang="de-DE"/>
        </a:p>
      </dgm:t>
    </dgm:pt>
    <dgm:pt modelId="{790D6EBF-4ACD-445D-9B6E-77A0AE2018C1}" type="pres">
      <dgm:prSet presAssocID="{2406A063-EDCD-4566-B08D-747ECA31FF48}" presName="hierChild4" presStyleCnt="0"/>
      <dgm:spPr/>
      <dgm:t>
        <a:bodyPr/>
        <a:lstStyle/>
        <a:p>
          <a:endParaRPr lang="de-DE"/>
        </a:p>
      </dgm:t>
    </dgm:pt>
    <dgm:pt modelId="{26D7D39C-3A54-4C3C-99BF-E8CAA1CBCC6B}" type="pres">
      <dgm:prSet presAssocID="{2406A063-EDCD-4566-B08D-747ECA31FF48}" presName="hierChild5" presStyleCnt="0"/>
      <dgm:spPr/>
      <dgm:t>
        <a:bodyPr/>
        <a:lstStyle/>
        <a:p>
          <a:endParaRPr lang="de-DE"/>
        </a:p>
      </dgm:t>
    </dgm:pt>
    <dgm:pt modelId="{5AE0BB05-EB42-45F5-A451-330A93FD9940}" type="pres">
      <dgm:prSet presAssocID="{367C2B8C-8965-494D-A144-FD30C98B06CE}" presName="Name35" presStyleLbl="parChTrans1D3" presStyleIdx="1" presStyleCnt="5"/>
      <dgm:spPr/>
      <dgm:t>
        <a:bodyPr/>
        <a:lstStyle/>
        <a:p>
          <a:endParaRPr lang="de-DE"/>
        </a:p>
      </dgm:t>
    </dgm:pt>
    <dgm:pt modelId="{489E7A8C-5994-4BE2-AADF-9D8D9D8796BD}" type="pres">
      <dgm:prSet presAssocID="{14483A9D-28DB-47DF-9320-6FCE58832F72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36CA14D5-59E8-45ED-9B44-AC541DD74B28}" type="pres">
      <dgm:prSet presAssocID="{14483A9D-28DB-47DF-9320-6FCE58832F72}" presName="rootComposite" presStyleCnt="0"/>
      <dgm:spPr/>
      <dgm:t>
        <a:bodyPr/>
        <a:lstStyle/>
        <a:p>
          <a:endParaRPr lang="de-DE"/>
        </a:p>
      </dgm:t>
    </dgm:pt>
    <dgm:pt modelId="{DFE8BCB8-B8B6-47B8-A614-BC3A343F038D}" type="pres">
      <dgm:prSet presAssocID="{14483A9D-28DB-47DF-9320-6FCE58832F72}" presName="rootText" presStyleLbl="node3" presStyleIdx="1" presStyleCnt="5" custScaleX="79783" custLinFactNeighborX="2696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9B4C65B-F52A-4C15-8EBC-99345C91F058}" type="pres">
      <dgm:prSet presAssocID="{14483A9D-28DB-47DF-9320-6FCE58832F72}" presName="rootConnector" presStyleLbl="node3" presStyleIdx="1" presStyleCnt="5"/>
      <dgm:spPr/>
      <dgm:t>
        <a:bodyPr/>
        <a:lstStyle/>
        <a:p>
          <a:endParaRPr lang="de-DE"/>
        </a:p>
      </dgm:t>
    </dgm:pt>
    <dgm:pt modelId="{BA825C6E-940F-416E-8222-51BA12D17D7D}" type="pres">
      <dgm:prSet presAssocID="{14483A9D-28DB-47DF-9320-6FCE58832F72}" presName="hierChild4" presStyleCnt="0"/>
      <dgm:spPr/>
      <dgm:t>
        <a:bodyPr/>
        <a:lstStyle/>
        <a:p>
          <a:endParaRPr lang="de-DE"/>
        </a:p>
      </dgm:t>
    </dgm:pt>
    <dgm:pt modelId="{79D3AD8F-4398-4B37-8B8A-9709743376A8}" type="pres">
      <dgm:prSet presAssocID="{14483A9D-28DB-47DF-9320-6FCE58832F72}" presName="hierChild5" presStyleCnt="0"/>
      <dgm:spPr/>
      <dgm:t>
        <a:bodyPr/>
        <a:lstStyle/>
        <a:p>
          <a:endParaRPr lang="de-DE"/>
        </a:p>
      </dgm:t>
    </dgm:pt>
    <dgm:pt modelId="{C6D02640-7612-4E40-A456-6719D1185F1F}" type="pres">
      <dgm:prSet presAssocID="{6C72B541-2266-44E8-B236-52641EA10FBA}" presName="Name35" presStyleLbl="parChTrans1D3" presStyleIdx="2" presStyleCnt="5"/>
      <dgm:spPr/>
      <dgm:t>
        <a:bodyPr/>
        <a:lstStyle/>
        <a:p>
          <a:endParaRPr lang="de-DE"/>
        </a:p>
      </dgm:t>
    </dgm:pt>
    <dgm:pt modelId="{9C6F2488-4689-44E9-8159-2374CBBA9C94}" type="pres">
      <dgm:prSet presAssocID="{23867F80-2541-404F-B8B4-848E831623E4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3F2BA4E9-800E-42FC-A4AB-D98EDE262C07}" type="pres">
      <dgm:prSet presAssocID="{23867F80-2541-404F-B8B4-848E831623E4}" presName="rootComposite" presStyleCnt="0"/>
      <dgm:spPr/>
      <dgm:t>
        <a:bodyPr/>
        <a:lstStyle/>
        <a:p>
          <a:endParaRPr lang="de-DE"/>
        </a:p>
      </dgm:t>
    </dgm:pt>
    <dgm:pt modelId="{7DFD47C5-863A-4512-812F-5474321D2A86}" type="pres">
      <dgm:prSet presAssocID="{23867F80-2541-404F-B8B4-848E831623E4}" presName="rootText" presStyleLbl="node3" presStyleIdx="2" presStyleCnt="5" custScaleX="79783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BB957E-F3CB-4679-BD3E-078F50B60069}" type="pres">
      <dgm:prSet presAssocID="{23867F80-2541-404F-B8B4-848E831623E4}" presName="rootConnector" presStyleLbl="node3" presStyleIdx="2" presStyleCnt="5"/>
      <dgm:spPr/>
      <dgm:t>
        <a:bodyPr/>
        <a:lstStyle/>
        <a:p>
          <a:endParaRPr lang="de-DE"/>
        </a:p>
      </dgm:t>
    </dgm:pt>
    <dgm:pt modelId="{0E08DE1F-51D5-45C4-BF75-9FD2DE1EDABF}" type="pres">
      <dgm:prSet presAssocID="{23867F80-2541-404F-B8B4-848E831623E4}" presName="hierChild4" presStyleCnt="0"/>
      <dgm:spPr/>
      <dgm:t>
        <a:bodyPr/>
        <a:lstStyle/>
        <a:p>
          <a:endParaRPr lang="de-DE"/>
        </a:p>
      </dgm:t>
    </dgm:pt>
    <dgm:pt modelId="{A1534B69-AF2D-4777-AC4C-9ED2F6D35BB8}" type="pres">
      <dgm:prSet presAssocID="{FA477E6E-DDD4-4378-B15C-FC2DC102433F}" presName="Name35" presStyleLbl="parChTrans1D4" presStyleIdx="0" presStyleCnt="4"/>
      <dgm:spPr/>
      <dgm:t>
        <a:bodyPr/>
        <a:lstStyle/>
        <a:p>
          <a:endParaRPr lang="de-DE"/>
        </a:p>
      </dgm:t>
    </dgm:pt>
    <dgm:pt modelId="{BF7C5CB0-A206-4561-9C2F-F99E7320FBC8}" type="pres">
      <dgm:prSet presAssocID="{1CBC9793-9D73-437B-8439-A69E6AFACD72}" presName="hierRoot2" presStyleCnt="0">
        <dgm:presLayoutVars>
          <dgm:hierBranch/>
        </dgm:presLayoutVars>
      </dgm:prSet>
      <dgm:spPr/>
    </dgm:pt>
    <dgm:pt modelId="{7D147B9F-2638-4CC5-8040-71C55455A3A8}" type="pres">
      <dgm:prSet presAssocID="{1CBC9793-9D73-437B-8439-A69E6AFACD72}" presName="rootComposite" presStyleCnt="0"/>
      <dgm:spPr/>
    </dgm:pt>
    <dgm:pt modelId="{213255D9-6F13-48C6-B610-459251479D72}" type="pres">
      <dgm:prSet presAssocID="{1CBC9793-9D73-437B-8439-A69E6AFACD72}" presName="rootText" presStyleLbl="node4" presStyleIdx="0" presStyleCnt="4" custLinFactNeighborX="-3569" custLinFactNeighborY="-1719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91E8105-12E3-4E8E-962B-2A955C2AD9F7}" type="pres">
      <dgm:prSet presAssocID="{1CBC9793-9D73-437B-8439-A69E6AFACD72}" presName="rootConnector" presStyleLbl="node4" presStyleIdx="0" presStyleCnt="4"/>
      <dgm:spPr/>
      <dgm:t>
        <a:bodyPr/>
        <a:lstStyle/>
        <a:p>
          <a:endParaRPr lang="de-DE"/>
        </a:p>
      </dgm:t>
    </dgm:pt>
    <dgm:pt modelId="{6A23ECEC-76CB-4059-8755-623867DA870A}" type="pres">
      <dgm:prSet presAssocID="{1CBC9793-9D73-437B-8439-A69E6AFACD72}" presName="hierChild4" presStyleCnt="0"/>
      <dgm:spPr/>
    </dgm:pt>
    <dgm:pt modelId="{513B3D5B-2820-42DB-8068-2E7BBA055541}" type="pres">
      <dgm:prSet presAssocID="{1CBC9793-9D73-437B-8439-A69E6AFACD72}" presName="hierChild5" presStyleCnt="0"/>
      <dgm:spPr/>
    </dgm:pt>
    <dgm:pt modelId="{FA5F678F-FD46-42CF-8E3A-BBC8146B6508}" type="pres">
      <dgm:prSet presAssocID="{497CFF75-EA74-4F9B-966A-237D5FD6EA87}" presName="Name35" presStyleLbl="parChTrans1D4" presStyleIdx="1" presStyleCnt="4"/>
      <dgm:spPr/>
      <dgm:t>
        <a:bodyPr/>
        <a:lstStyle/>
        <a:p>
          <a:endParaRPr lang="de-DE"/>
        </a:p>
      </dgm:t>
    </dgm:pt>
    <dgm:pt modelId="{28A19C6B-D956-442F-9F78-22D608D913FE}" type="pres">
      <dgm:prSet presAssocID="{8AF3C50E-1CD6-438C-9857-86A682F46273}" presName="hierRoot2" presStyleCnt="0">
        <dgm:presLayoutVars>
          <dgm:hierBranch/>
        </dgm:presLayoutVars>
      </dgm:prSet>
      <dgm:spPr/>
    </dgm:pt>
    <dgm:pt modelId="{6FB49E0C-0AA9-49C6-905B-C896CB7D2595}" type="pres">
      <dgm:prSet presAssocID="{8AF3C50E-1CD6-438C-9857-86A682F46273}" presName="rootComposite" presStyleCnt="0"/>
      <dgm:spPr/>
    </dgm:pt>
    <dgm:pt modelId="{EADA034D-D3C1-4953-9C23-474D45BBABB6}" type="pres">
      <dgm:prSet presAssocID="{8AF3C50E-1CD6-438C-9857-86A682F46273}" presName="rootText" presStyleLbl="node4" presStyleIdx="1" presStyleCnt="4" custLinFactNeighborX="12970" custLinFactNeighborY="-1719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EA8BAE5-3F19-40CA-AED2-0C3491BC8AB5}" type="pres">
      <dgm:prSet presAssocID="{8AF3C50E-1CD6-438C-9857-86A682F46273}" presName="rootConnector" presStyleLbl="node4" presStyleIdx="1" presStyleCnt="4"/>
      <dgm:spPr/>
      <dgm:t>
        <a:bodyPr/>
        <a:lstStyle/>
        <a:p>
          <a:endParaRPr lang="de-DE"/>
        </a:p>
      </dgm:t>
    </dgm:pt>
    <dgm:pt modelId="{2D5904CF-2127-47DE-A4C2-3D9B82225112}" type="pres">
      <dgm:prSet presAssocID="{8AF3C50E-1CD6-438C-9857-86A682F46273}" presName="hierChild4" presStyleCnt="0"/>
      <dgm:spPr/>
    </dgm:pt>
    <dgm:pt modelId="{2A6ADFA8-3CA6-4AAE-89E0-A9DECF879844}" type="pres">
      <dgm:prSet presAssocID="{8AF3C50E-1CD6-438C-9857-86A682F46273}" presName="hierChild5" presStyleCnt="0"/>
      <dgm:spPr/>
    </dgm:pt>
    <dgm:pt modelId="{558F7B25-B79F-4C86-BA3C-1E88DC78D5D3}" type="pres">
      <dgm:prSet presAssocID="{23867F80-2541-404F-B8B4-848E831623E4}" presName="hierChild5" presStyleCnt="0"/>
      <dgm:spPr/>
      <dgm:t>
        <a:bodyPr/>
        <a:lstStyle/>
        <a:p>
          <a:endParaRPr lang="de-DE"/>
        </a:p>
      </dgm:t>
    </dgm:pt>
    <dgm:pt modelId="{EDC19BC2-7622-4FCB-8092-863B3456DCB1}" type="pres">
      <dgm:prSet presAssocID="{4C46E8B1-8E1F-4D09-90C3-93D8231512A5}" presName="hierChild7" presStyleCnt="0"/>
      <dgm:spPr/>
      <dgm:t>
        <a:bodyPr/>
        <a:lstStyle/>
        <a:p>
          <a:endParaRPr lang="de-DE"/>
        </a:p>
      </dgm:t>
    </dgm:pt>
    <dgm:pt modelId="{F8F0B59E-924F-41AD-81BB-3D80773A1C2D}" type="pres">
      <dgm:prSet presAssocID="{7183C452-CDC9-4CA3-BA23-C4549E54110D}" presName="Name111" presStyleLbl="parChTrans1D2" presStyleIdx="1" presStyleCnt="2"/>
      <dgm:spPr/>
      <dgm:t>
        <a:bodyPr/>
        <a:lstStyle/>
        <a:p>
          <a:endParaRPr lang="de-DE"/>
        </a:p>
      </dgm:t>
    </dgm:pt>
    <dgm:pt modelId="{CCC7FFD0-5345-4ED7-ADDA-C06024CC824F}" type="pres">
      <dgm:prSet presAssocID="{79D44B1F-CA12-4050-B08F-0103AF62E562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7C50E130-22A0-4D59-9C24-D5A820190D5A}" type="pres">
      <dgm:prSet presAssocID="{79D44B1F-CA12-4050-B08F-0103AF62E562}" presName="rootComposite3" presStyleCnt="0"/>
      <dgm:spPr/>
      <dgm:t>
        <a:bodyPr/>
        <a:lstStyle/>
        <a:p>
          <a:endParaRPr lang="de-DE"/>
        </a:p>
      </dgm:t>
    </dgm:pt>
    <dgm:pt modelId="{115838A6-F463-40DA-880F-066557DE7005}" type="pres">
      <dgm:prSet presAssocID="{79D44B1F-CA12-4050-B08F-0103AF62E562}" presName="rootText3" presStyleLbl="asst1" presStyleIdx="1" presStyleCnt="2" custScaleX="124027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A19167C-FB5D-4F8A-93C4-C12B06BB73BE}" type="pres">
      <dgm:prSet presAssocID="{79D44B1F-CA12-4050-B08F-0103AF62E562}" presName="rootConnector3" presStyleLbl="asst1" presStyleIdx="1" presStyleCnt="2"/>
      <dgm:spPr/>
      <dgm:t>
        <a:bodyPr/>
        <a:lstStyle/>
        <a:p>
          <a:endParaRPr lang="de-DE"/>
        </a:p>
      </dgm:t>
    </dgm:pt>
    <dgm:pt modelId="{BAE21341-454B-487A-BF91-81012BF96B6A}" type="pres">
      <dgm:prSet presAssocID="{79D44B1F-CA12-4050-B08F-0103AF62E562}" presName="hierChild6" presStyleCnt="0"/>
      <dgm:spPr/>
      <dgm:t>
        <a:bodyPr/>
        <a:lstStyle/>
        <a:p>
          <a:endParaRPr lang="de-DE"/>
        </a:p>
      </dgm:t>
    </dgm:pt>
    <dgm:pt modelId="{C5B979AD-BF33-48AB-AA20-BEC05A3DFA1E}" type="pres">
      <dgm:prSet presAssocID="{C43EC2BC-13F3-4FF4-8E9B-5F1FD53DA781}" presName="Name35" presStyleLbl="parChTrans1D3" presStyleIdx="3" presStyleCnt="5"/>
      <dgm:spPr/>
      <dgm:t>
        <a:bodyPr/>
        <a:lstStyle/>
        <a:p>
          <a:endParaRPr lang="de-DE"/>
        </a:p>
      </dgm:t>
    </dgm:pt>
    <dgm:pt modelId="{468EC004-381D-4656-A584-B289576EB18C}" type="pres">
      <dgm:prSet presAssocID="{51AE23D2-1312-4236-A8A8-BB9A5952E443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03AAAA71-7400-4EF8-B328-94EB71DB1437}" type="pres">
      <dgm:prSet presAssocID="{51AE23D2-1312-4236-A8A8-BB9A5952E443}" presName="rootComposite" presStyleCnt="0"/>
      <dgm:spPr/>
      <dgm:t>
        <a:bodyPr/>
        <a:lstStyle/>
        <a:p>
          <a:endParaRPr lang="de-DE"/>
        </a:p>
      </dgm:t>
    </dgm:pt>
    <dgm:pt modelId="{B1B3DC37-679C-4E1B-8E97-720A844A2D7D}" type="pres">
      <dgm:prSet presAssocID="{51AE23D2-1312-4236-A8A8-BB9A5952E443}" presName="rootText" presStyleLbl="node3" presStyleIdx="3" presStyleCnt="5" custScaleX="116931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73CBA34-25AE-447F-AF5B-65CFBCD42942}" type="pres">
      <dgm:prSet presAssocID="{51AE23D2-1312-4236-A8A8-BB9A5952E443}" presName="rootConnector" presStyleLbl="node3" presStyleIdx="3" presStyleCnt="5"/>
      <dgm:spPr/>
      <dgm:t>
        <a:bodyPr/>
        <a:lstStyle/>
        <a:p>
          <a:endParaRPr lang="de-DE"/>
        </a:p>
      </dgm:t>
    </dgm:pt>
    <dgm:pt modelId="{5FEC343C-72A9-4B1E-97C9-51FA4046407F}" type="pres">
      <dgm:prSet presAssocID="{51AE23D2-1312-4236-A8A8-BB9A5952E443}" presName="hierChild4" presStyleCnt="0"/>
      <dgm:spPr/>
      <dgm:t>
        <a:bodyPr/>
        <a:lstStyle/>
        <a:p>
          <a:endParaRPr lang="de-DE"/>
        </a:p>
      </dgm:t>
    </dgm:pt>
    <dgm:pt modelId="{911D979A-BA3A-4378-8597-27A532FF1976}" type="pres">
      <dgm:prSet presAssocID="{D4721352-549C-4D23-81AA-060275EED362}" presName="Name35" presStyleLbl="parChTrans1D4" presStyleIdx="2" presStyleCnt="4"/>
      <dgm:spPr/>
      <dgm:t>
        <a:bodyPr/>
        <a:lstStyle/>
        <a:p>
          <a:endParaRPr lang="de-DE"/>
        </a:p>
      </dgm:t>
    </dgm:pt>
    <dgm:pt modelId="{D5CCAF48-3637-420D-9F1F-3DC6B4B3D714}" type="pres">
      <dgm:prSet presAssocID="{00EA4B43-7E64-4815-8465-0DFE36CDBDF0}" presName="hierRoot2" presStyleCnt="0">
        <dgm:presLayoutVars>
          <dgm:hierBranch val="init"/>
        </dgm:presLayoutVars>
      </dgm:prSet>
      <dgm:spPr/>
    </dgm:pt>
    <dgm:pt modelId="{2AC407F0-A545-412E-9473-A89C4A0D319F}" type="pres">
      <dgm:prSet presAssocID="{00EA4B43-7E64-4815-8465-0DFE36CDBDF0}" presName="rootComposite" presStyleCnt="0"/>
      <dgm:spPr/>
    </dgm:pt>
    <dgm:pt modelId="{C0302CD5-25CF-4C25-9551-7BC6320A1BE8}" type="pres">
      <dgm:prSet presAssocID="{00EA4B43-7E64-4815-8465-0DFE36CDBDF0}" presName="rootText" presStyleLbl="node4" presStyleIdx="2" presStyleCnt="4" custScaleX="46352" custScaleY="41784" custLinFactNeighborX="18076" custLinFactNeighborY="952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8BBE032-5F32-4180-9256-AF29CEFB3FAC}" type="pres">
      <dgm:prSet presAssocID="{00EA4B43-7E64-4815-8465-0DFE36CDBDF0}" presName="rootConnector" presStyleLbl="node4" presStyleIdx="2" presStyleCnt="4"/>
      <dgm:spPr/>
      <dgm:t>
        <a:bodyPr/>
        <a:lstStyle/>
        <a:p>
          <a:endParaRPr lang="de-DE"/>
        </a:p>
      </dgm:t>
    </dgm:pt>
    <dgm:pt modelId="{BEFE8870-82B3-4C6D-8931-1DF6CB635BED}" type="pres">
      <dgm:prSet presAssocID="{00EA4B43-7E64-4815-8465-0DFE36CDBDF0}" presName="hierChild4" presStyleCnt="0"/>
      <dgm:spPr/>
    </dgm:pt>
    <dgm:pt modelId="{83CCB9F9-1942-4EB2-A12D-C6FBACDD010D}" type="pres">
      <dgm:prSet presAssocID="{00EA4B43-7E64-4815-8465-0DFE36CDBDF0}" presName="hierChild5" presStyleCnt="0"/>
      <dgm:spPr/>
    </dgm:pt>
    <dgm:pt modelId="{ECAF1ECF-F131-4F16-9663-5B9901473FF5}" type="pres">
      <dgm:prSet presAssocID="{51AE23D2-1312-4236-A8A8-BB9A5952E443}" presName="hierChild5" presStyleCnt="0"/>
      <dgm:spPr/>
      <dgm:t>
        <a:bodyPr/>
        <a:lstStyle/>
        <a:p>
          <a:endParaRPr lang="de-DE"/>
        </a:p>
      </dgm:t>
    </dgm:pt>
    <dgm:pt modelId="{8B61B0E5-6CD8-41FC-8417-BAD1CE26CB36}" type="pres">
      <dgm:prSet presAssocID="{C9D39578-92E0-471D-A6DE-542B0E787D56}" presName="Name35" presStyleLbl="parChTrans1D3" presStyleIdx="4" presStyleCnt="5"/>
      <dgm:spPr/>
      <dgm:t>
        <a:bodyPr/>
        <a:lstStyle/>
        <a:p>
          <a:endParaRPr lang="de-DE"/>
        </a:p>
      </dgm:t>
    </dgm:pt>
    <dgm:pt modelId="{8834A657-DD56-45D5-AAE1-0AF92B52A148}" type="pres">
      <dgm:prSet presAssocID="{175767B9-EE36-4ADF-9A8F-7F9DCAC90ECB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FEE17B6A-B23B-40D5-BF29-F78269981B02}" type="pres">
      <dgm:prSet presAssocID="{175767B9-EE36-4ADF-9A8F-7F9DCAC90ECB}" presName="rootComposite" presStyleCnt="0"/>
      <dgm:spPr/>
      <dgm:t>
        <a:bodyPr/>
        <a:lstStyle/>
        <a:p>
          <a:endParaRPr lang="de-DE"/>
        </a:p>
      </dgm:t>
    </dgm:pt>
    <dgm:pt modelId="{7189E17F-38AA-457D-BA5E-8CB5B36C696D}" type="pres">
      <dgm:prSet presAssocID="{175767B9-EE36-4ADF-9A8F-7F9DCAC90ECB}" presName="rootText" presStyleLbl="node3" presStyleIdx="4" presStyleCnt="5" custScaleX="107209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E953D1E-AAF3-48D7-A31C-2E72B08D0205}" type="pres">
      <dgm:prSet presAssocID="{175767B9-EE36-4ADF-9A8F-7F9DCAC90ECB}" presName="rootConnector" presStyleLbl="node3" presStyleIdx="4" presStyleCnt="5"/>
      <dgm:spPr/>
      <dgm:t>
        <a:bodyPr/>
        <a:lstStyle/>
        <a:p>
          <a:endParaRPr lang="de-DE"/>
        </a:p>
      </dgm:t>
    </dgm:pt>
    <dgm:pt modelId="{FA83EE5D-9CE7-479A-8DF7-7A5DC1DEE893}" type="pres">
      <dgm:prSet presAssocID="{175767B9-EE36-4ADF-9A8F-7F9DCAC90ECB}" presName="hierChild4" presStyleCnt="0"/>
      <dgm:spPr/>
      <dgm:t>
        <a:bodyPr/>
        <a:lstStyle/>
        <a:p>
          <a:endParaRPr lang="de-DE"/>
        </a:p>
      </dgm:t>
    </dgm:pt>
    <dgm:pt modelId="{461A599E-F79D-4A17-A97B-0806B78650AA}" type="pres">
      <dgm:prSet presAssocID="{B17ECF1B-FBAA-4F65-B03C-FF313141EC18}" presName="Name35" presStyleLbl="parChTrans1D4" presStyleIdx="3" presStyleCnt="4"/>
      <dgm:spPr/>
      <dgm:t>
        <a:bodyPr/>
        <a:lstStyle/>
        <a:p>
          <a:endParaRPr lang="de-DE"/>
        </a:p>
      </dgm:t>
    </dgm:pt>
    <dgm:pt modelId="{280FA02D-CB5E-4E4C-AF5E-DFA740CD170A}" type="pres">
      <dgm:prSet presAssocID="{BEB9A8EE-50BD-4718-8479-2347EB795D8D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79DB4A-59C1-42EE-A3F0-1D02723ED0CD}" type="pres">
      <dgm:prSet presAssocID="{BEB9A8EE-50BD-4718-8479-2347EB795D8D}" presName="rootComposite" presStyleCnt="0"/>
      <dgm:spPr/>
      <dgm:t>
        <a:bodyPr/>
        <a:lstStyle/>
        <a:p>
          <a:endParaRPr lang="de-DE"/>
        </a:p>
      </dgm:t>
    </dgm:pt>
    <dgm:pt modelId="{697B8CD7-C02E-4265-9C5F-572272A73C31}" type="pres">
      <dgm:prSet presAssocID="{BEB9A8EE-50BD-4718-8479-2347EB795D8D}" presName="rootText" presStyleLbl="node4" presStyleIdx="3" presStyleCnt="4" custScaleX="46352" custScaleY="41784" custLinFactNeighborX="-9937" custLinFactNeighborY="952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777F6C0-5BA5-4926-BA09-4F555DC9F9AE}" type="pres">
      <dgm:prSet presAssocID="{BEB9A8EE-50BD-4718-8479-2347EB795D8D}" presName="rootConnector" presStyleLbl="node4" presStyleIdx="3" presStyleCnt="4"/>
      <dgm:spPr/>
      <dgm:t>
        <a:bodyPr/>
        <a:lstStyle/>
        <a:p>
          <a:endParaRPr lang="de-DE"/>
        </a:p>
      </dgm:t>
    </dgm:pt>
    <dgm:pt modelId="{129C919C-838A-4F4E-BD1E-5F0B527FBF5A}" type="pres">
      <dgm:prSet presAssocID="{BEB9A8EE-50BD-4718-8479-2347EB795D8D}" presName="hierChild4" presStyleCnt="0"/>
      <dgm:spPr/>
      <dgm:t>
        <a:bodyPr/>
        <a:lstStyle/>
        <a:p>
          <a:endParaRPr lang="de-DE"/>
        </a:p>
      </dgm:t>
    </dgm:pt>
    <dgm:pt modelId="{FC3F88A3-02FF-4DD7-A585-57325D04EB1D}" type="pres">
      <dgm:prSet presAssocID="{BEB9A8EE-50BD-4718-8479-2347EB795D8D}" presName="hierChild5" presStyleCnt="0"/>
      <dgm:spPr/>
      <dgm:t>
        <a:bodyPr/>
        <a:lstStyle/>
        <a:p>
          <a:endParaRPr lang="de-DE"/>
        </a:p>
      </dgm:t>
    </dgm:pt>
    <dgm:pt modelId="{037AD7FD-1AAB-4391-A803-772D5DDB0AD4}" type="pres">
      <dgm:prSet presAssocID="{175767B9-EE36-4ADF-9A8F-7F9DCAC90ECB}" presName="hierChild5" presStyleCnt="0"/>
      <dgm:spPr/>
      <dgm:t>
        <a:bodyPr/>
        <a:lstStyle/>
        <a:p>
          <a:endParaRPr lang="de-DE"/>
        </a:p>
      </dgm:t>
    </dgm:pt>
    <dgm:pt modelId="{B42C8F9A-BE5D-47F6-9E4C-91BDA362390C}" type="pres">
      <dgm:prSet presAssocID="{79D44B1F-CA12-4050-B08F-0103AF62E562}" presName="hierChild7" presStyleCnt="0"/>
      <dgm:spPr/>
      <dgm:t>
        <a:bodyPr/>
        <a:lstStyle/>
        <a:p>
          <a:endParaRPr lang="de-DE"/>
        </a:p>
      </dgm:t>
    </dgm:pt>
  </dgm:ptLst>
  <dgm:cxnLst>
    <dgm:cxn modelId="{D07550EC-9BF7-40FE-B50E-757062157732}" srcId="{79D44B1F-CA12-4050-B08F-0103AF62E562}" destId="{51AE23D2-1312-4236-A8A8-BB9A5952E443}" srcOrd="0" destOrd="0" parTransId="{C43EC2BC-13F3-4FF4-8E9B-5F1FD53DA781}" sibTransId="{7C9482E7-F8C4-40B9-AAE1-F09D130F4A5E}"/>
    <dgm:cxn modelId="{F6BD7C19-EC8C-49E2-AACD-927020777318}" srcId="{4C46E8B1-8E1F-4D09-90C3-93D8231512A5}" destId="{23867F80-2541-404F-B8B4-848E831623E4}" srcOrd="2" destOrd="0" parTransId="{6C72B541-2266-44E8-B236-52641EA10FBA}" sibTransId="{E7CB3D1B-B8F3-49A0-A6E8-BBF57B9D92B6}"/>
    <dgm:cxn modelId="{1B569DBD-D6A6-470A-A31A-FDD6D766290C}" type="presOf" srcId="{4C46E8B1-8E1F-4D09-90C3-93D8231512A5}" destId="{357F7F98-516D-4BEC-ABC7-0F6570143918}" srcOrd="0" destOrd="0" presId="urn:microsoft.com/office/officeart/2005/8/layout/orgChart1"/>
    <dgm:cxn modelId="{BDEB3C0C-8FE7-4807-B65F-CCFA8C1DF261}" type="presOf" srcId="{C43EC2BC-13F3-4FF4-8E9B-5F1FD53DA781}" destId="{C5B979AD-BF33-48AB-AA20-BEC05A3DFA1E}" srcOrd="0" destOrd="0" presId="urn:microsoft.com/office/officeart/2005/8/layout/orgChart1"/>
    <dgm:cxn modelId="{6D0B841D-33E1-4A56-94E8-E043E594634E}" type="presOf" srcId="{7A2EE331-8455-4D51-A0E0-D3DC6FE1A0FE}" destId="{9C0E53DF-A4B9-46A2-A758-B1E493E2C3F3}" srcOrd="1" destOrd="0" presId="urn:microsoft.com/office/officeart/2005/8/layout/orgChart1"/>
    <dgm:cxn modelId="{939B7F42-A6E9-42E3-B73B-9408C2BB39FE}" type="presOf" srcId="{D4721352-549C-4D23-81AA-060275EED362}" destId="{911D979A-BA3A-4378-8597-27A532FF1976}" srcOrd="0" destOrd="0" presId="urn:microsoft.com/office/officeart/2005/8/layout/orgChart1"/>
    <dgm:cxn modelId="{61F93847-061A-49ED-9E53-2D023D801DD7}" type="presOf" srcId="{14483A9D-28DB-47DF-9320-6FCE58832F72}" destId="{89B4C65B-F52A-4C15-8EBC-99345C91F058}" srcOrd="1" destOrd="0" presId="urn:microsoft.com/office/officeart/2005/8/layout/orgChart1"/>
    <dgm:cxn modelId="{E608D95A-EB2A-4F11-A051-353DD684FBA1}" type="presOf" srcId="{BEB9A8EE-50BD-4718-8479-2347EB795D8D}" destId="{697B8CD7-C02E-4265-9C5F-572272A73C31}" srcOrd="0" destOrd="0" presId="urn:microsoft.com/office/officeart/2005/8/layout/orgChart1"/>
    <dgm:cxn modelId="{54ED2480-0346-4CD9-8C72-EE3A68573510}" type="presOf" srcId="{DCFE8F26-C51C-4439-80CC-A62C10CE315E}" destId="{E3D8989F-73E8-4FDB-B924-E308E09AC225}" srcOrd="0" destOrd="0" presId="urn:microsoft.com/office/officeart/2005/8/layout/orgChart1"/>
    <dgm:cxn modelId="{C56C3902-C280-4666-A0A1-CDFCD47001EB}" type="presOf" srcId="{1CBC9793-9D73-437B-8439-A69E6AFACD72}" destId="{A91E8105-12E3-4E8E-962B-2A955C2AD9F7}" srcOrd="1" destOrd="0" presId="urn:microsoft.com/office/officeart/2005/8/layout/orgChart1"/>
    <dgm:cxn modelId="{4ADE1869-BFB5-4B69-8A83-34AAE41D4D14}" type="presOf" srcId="{1CBC9793-9D73-437B-8439-A69E6AFACD72}" destId="{213255D9-6F13-48C6-B610-459251479D72}" srcOrd="0" destOrd="0" presId="urn:microsoft.com/office/officeart/2005/8/layout/orgChart1"/>
    <dgm:cxn modelId="{14C7BC60-6FB1-48B3-A8F2-D68207D8F33B}" type="presOf" srcId="{7A2EE331-8455-4D51-A0E0-D3DC6FE1A0FE}" destId="{92A16698-D026-40B5-8343-0D93B1BC81D7}" srcOrd="0" destOrd="0" presId="urn:microsoft.com/office/officeart/2005/8/layout/orgChart1"/>
    <dgm:cxn modelId="{99F12866-B78C-4127-AE94-E627E23D142A}" srcId="{4C46E8B1-8E1F-4D09-90C3-93D8231512A5}" destId="{14483A9D-28DB-47DF-9320-6FCE58832F72}" srcOrd="1" destOrd="0" parTransId="{367C2B8C-8965-494D-A144-FD30C98B06CE}" sibTransId="{28CC648F-CAD3-4D0C-8F6B-ECC6E3A612DC}"/>
    <dgm:cxn modelId="{78C82A33-2F86-485A-BF0E-DD5B282E4E6D}" type="presOf" srcId="{A4C27B87-99D4-4AE4-85FF-2CCEABEDF3D4}" destId="{2B06F24A-90D7-447D-97B3-2BC5967A0120}" srcOrd="0" destOrd="0" presId="urn:microsoft.com/office/officeart/2005/8/layout/orgChart1"/>
    <dgm:cxn modelId="{7DC56B91-D9E9-42CC-8557-98B86FBF7710}" srcId="{7A2EE331-8455-4D51-A0E0-D3DC6FE1A0FE}" destId="{79D44B1F-CA12-4050-B08F-0103AF62E562}" srcOrd="1" destOrd="0" parTransId="{7183C452-CDC9-4CA3-BA23-C4549E54110D}" sibTransId="{3D883BE5-9330-40B1-9F37-8A8588543654}"/>
    <dgm:cxn modelId="{8564FCF6-0C0F-4AAB-A086-0FF330657C05}" type="presOf" srcId="{79D44B1F-CA12-4050-B08F-0103AF62E562}" destId="{2A19167C-FB5D-4F8A-93C4-C12B06BB73BE}" srcOrd="1" destOrd="0" presId="urn:microsoft.com/office/officeart/2005/8/layout/orgChart1"/>
    <dgm:cxn modelId="{50BC5B3C-86CC-4E56-A3FD-A8A46113BCB4}" srcId="{7A2EE331-8455-4D51-A0E0-D3DC6FE1A0FE}" destId="{4C46E8B1-8E1F-4D09-90C3-93D8231512A5}" srcOrd="0" destOrd="0" parTransId="{A4C27B87-99D4-4AE4-85FF-2CCEABEDF3D4}" sibTransId="{C76A8699-54A5-4EA5-B0ED-D73551B39B7A}"/>
    <dgm:cxn modelId="{506862F9-81E6-4058-B3D9-1ABFA6B535F6}" srcId="{23867F80-2541-404F-B8B4-848E831623E4}" destId="{1CBC9793-9D73-437B-8439-A69E6AFACD72}" srcOrd="0" destOrd="0" parTransId="{FA477E6E-DDD4-4378-B15C-FC2DC102433F}" sibTransId="{CE60892A-DBFC-4B64-AA44-5B50F47206F3}"/>
    <dgm:cxn modelId="{942A0550-57C0-4A9E-93BA-A6D4284B6F6A}" srcId="{175767B9-EE36-4ADF-9A8F-7F9DCAC90ECB}" destId="{BEB9A8EE-50BD-4718-8479-2347EB795D8D}" srcOrd="0" destOrd="0" parTransId="{B17ECF1B-FBAA-4F65-B03C-FF313141EC18}" sibTransId="{03F99EFD-BB2D-4DBC-9C63-ECE2EE802343}"/>
    <dgm:cxn modelId="{E4BA8996-9AA0-4952-B1E1-80596CEE936A}" srcId="{51AE23D2-1312-4236-A8A8-BB9A5952E443}" destId="{00EA4B43-7E64-4815-8465-0DFE36CDBDF0}" srcOrd="0" destOrd="0" parTransId="{D4721352-549C-4D23-81AA-060275EED362}" sibTransId="{A205B696-80F2-4FF9-9669-3A661856BA11}"/>
    <dgm:cxn modelId="{825B2E8C-ADAD-4ECA-8359-2468463D9C47}" srcId="{4C46E8B1-8E1F-4D09-90C3-93D8231512A5}" destId="{2406A063-EDCD-4566-B08D-747ECA31FF48}" srcOrd="0" destOrd="0" parTransId="{15CDCD08-2BF4-4D15-B12B-A3C85BDD4AA2}" sibTransId="{2173D230-73DE-402E-B307-4864D9213302}"/>
    <dgm:cxn modelId="{788EAF1E-262A-4B63-857A-ECA12E2E0DE7}" type="presOf" srcId="{23867F80-2541-404F-B8B4-848E831623E4}" destId="{7DFD47C5-863A-4512-812F-5474321D2A86}" srcOrd="0" destOrd="0" presId="urn:microsoft.com/office/officeart/2005/8/layout/orgChart1"/>
    <dgm:cxn modelId="{68E0DF0A-3DE3-4F24-ACCF-E6289A742157}" type="presOf" srcId="{367C2B8C-8965-494D-A144-FD30C98B06CE}" destId="{5AE0BB05-EB42-45F5-A451-330A93FD9940}" srcOrd="0" destOrd="0" presId="urn:microsoft.com/office/officeart/2005/8/layout/orgChart1"/>
    <dgm:cxn modelId="{1DA6E8E5-EA61-4399-AB5D-4AF677027899}" srcId="{DCFE8F26-C51C-4439-80CC-A62C10CE315E}" destId="{7A2EE331-8455-4D51-A0E0-D3DC6FE1A0FE}" srcOrd="0" destOrd="0" parTransId="{2757CF71-6016-4FDC-B231-F4BA445DF49A}" sibTransId="{87F8DA93-FAAC-4CEA-9C77-E7EBFBB5DCBA}"/>
    <dgm:cxn modelId="{3FC339FE-12F8-45EB-9AAB-6DA196107371}" type="presOf" srcId="{FA477E6E-DDD4-4378-B15C-FC2DC102433F}" destId="{A1534B69-AF2D-4777-AC4C-9ED2F6D35BB8}" srcOrd="0" destOrd="0" presId="urn:microsoft.com/office/officeart/2005/8/layout/orgChart1"/>
    <dgm:cxn modelId="{966D6CE2-35B4-4E05-B4D8-EFBAC915EBD9}" type="presOf" srcId="{4C46E8B1-8E1F-4D09-90C3-93D8231512A5}" destId="{FC5D729F-DED6-4379-A4FB-A64305BDDBCC}" srcOrd="1" destOrd="0" presId="urn:microsoft.com/office/officeart/2005/8/layout/orgChart1"/>
    <dgm:cxn modelId="{DFD6B583-D79D-467B-BD04-E7208FF1A66D}" type="presOf" srcId="{51AE23D2-1312-4236-A8A8-BB9A5952E443}" destId="{B1B3DC37-679C-4E1B-8E97-720A844A2D7D}" srcOrd="0" destOrd="0" presId="urn:microsoft.com/office/officeart/2005/8/layout/orgChart1"/>
    <dgm:cxn modelId="{F888B4F8-5DA2-4AB3-B6FD-CD33A90A5F08}" type="presOf" srcId="{7183C452-CDC9-4CA3-BA23-C4549E54110D}" destId="{F8F0B59E-924F-41AD-81BB-3D80773A1C2D}" srcOrd="0" destOrd="0" presId="urn:microsoft.com/office/officeart/2005/8/layout/orgChart1"/>
    <dgm:cxn modelId="{61306E45-69BA-4129-9128-09121919EB52}" type="presOf" srcId="{79D44B1F-CA12-4050-B08F-0103AF62E562}" destId="{115838A6-F463-40DA-880F-066557DE7005}" srcOrd="0" destOrd="0" presId="urn:microsoft.com/office/officeart/2005/8/layout/orgChart1"/>
    <dgm:cxn modelId="{851AE369-4A61-4893-A5E1-BBC47AE16B31}" type="presOf" srcId="{6C72B541-2266-44E8-B236-52641EA10FBA}" destId="{C6D02640-7612-4E40-A456-6719D1185F1F}" srcOrd="0" destOrd="0" presId="urn:microsoft.com/office/officeart/2005/8/layout/orgChart1"/>
    <dgm:cxn modelId="{851CE86E-D2FD-4EB2-A12F-5548C77B5C65}" type="presOf" srcId="{15CDCD08-2BF4-4D15-B12B-A3C85BDD4AA2}" destId="{8FA73E86-2920-44C6-9DA2-06264D8912F7}" srcOrd="0" destOrd="0" presId="urn:microsoft.com/office/officeart/2005/8/layout/orgChart1"/>
    <dgm:cxn modelId="{F0248706-E7AD-46E5-B166-1043414CE121}" type="presOf" srcId="{497CFF75-EA74-4F9B-966A-237D5FD6EA87}" destId="{FA5F678F-FD46-42CF-8E3A-BBC8146B6508}" srcOrd="0" destOrd="0" presId="urn:microsoft.com/office/officeart/2005/8/layout/orgChart1"/>
    <dgm:cxn modelId="{8E13C1BF-D6FE-4CD3-8B3A-03236C329F39}" type="presOf" srcId="{8AF3C50E-1CD6-438C-9857-86A682F46273}" destId="{EADA034D-D3C1-4953-9C23-474D45BBABB6}" srcOrd="0" destOrd="0" presId="urn:microsoft.com/office/officeart/2005/8/layout/orgChart1"/>
    <dgm:cxn modelId="{8CF316E6-BF62-4BEA-876C-3FD88ECFD618}" type="presOf" srcId="{23867F80-2541-404F-B8B4-848E831623E4}" destId="{D1BB957E-F3CB-4679-BD3E-078F50B60069}" srcOrd="1" destOrd="0" presId="urn:microsoft.com/office/officeart/2005/8/layout/orgChart1"/>
    <dgm:cxn modelId="{A7957BF7-A3E0-4B69-8343-D3D48E849CBB}" type="presOf" srcId="{175767B9-EE36-4ADF-9A8F-7F9DCAC90ECB}" destId="{7189E17F-38AA-457D-BA5E-8CB5B36C696D}" srcOrd="0" destOrd="0" presId="urn:microsoft.com/office/officeart/2005/8/layout/orgChart1"/>
    <dgm:cxn modelId="{50EA549E-5879-405D-8B10-6A3944493403}" type="presOf" srcId="{00EA4B43-7E64-4815-8465-0DFE36CDBDF0}" destId="{C0302CD5-25CF-4C25-9551-7BC6320A1BE8}" srcOrd="0" destOrd="0" presId="urn:microsoft.com/office/officeart/2005/8/layout/orgChart1"/>
    <dgm:cxn modelId="{B6D4AC1B-FE05-4FCE-9A59-0AD50368EF55}" type="presOf" srcId="{51AE23D2-1312-4236-A8A8-BB9A5952E443}" destId="{673CBA34-25AE-447F-AF5B-65CFBCD42942}" srcOrd="1" destOrd="0" presId="urn:microsoft.com/office/officeart/2005/8/layout/orgChart1"/>
    <dgm:cxn modelId="{8C48CCBB-7983-4822-954F-01825EB76A5B}" type="presOf" srcId="{C9D39578-92E0-471D-A6DE-542B0E787D56}" destId="{8B61B0E5-6CD8-41FC-8417-BAD1CE26CB36}" srcOrd="0" destOrd="0" presId="urn:microsoft.com/office/officeart/2005/8/layout/orgChart1"/>
    <dgm:cxn modelId="{3A48BFE8-D1A9-4B80-984C-7D9E8DB0A2A5}" srcId="{79D44B1F-CA12-4050-B08F-0103AF62E562}" destId="{175767B9-EE36-4ADF-9A8F-7F9DCAC90ECB}" srcOrd="1" destOrd="0" parTransId="{C9D39578-92E0-471D-A6DE-542B0E787D56}" sibTransId="{E41CE1CB-F843-4494-A8C7-20A15B9171F7}"/>
    <dgm:cxn modelId="{4B0E42D6-2BA0-4157-ADA0-526384F62F3C}" type="presOf" srcId="{14483A9D-28DB-47DF-9320-6FCE58832F72}" destId="{DFE8BCB8-B8B6-47B8-A614-BC3A343F038D}" srcOrd="0" destOrd="0" presId="urn:microsoft.com/office/officeart/2005/8/layout/orgChart1"/>
    <dgm:cxn modelId="{5D35572D-8FBC-4CCE-8CCF-5FA4D1B68B46}" type="presOf" srcId="{8AF3C50E-1CD6-438C-9857-86A682F46273}" destId="{4EA8BAE5-3F19-40CA-AED2-0C3491BC8AB5}" srcOrd="1" destOrd="0" presId="urn:microsoft.com/office/officeart/2005/8/layout/orgChart1"/>
    <dgm:cxn modelId="{208105EB-B35F-487A-96E2-744A9C644032}" type="presOf" srcId="{175767B9-EE36-4ADF-9A8F-7F9DCAC90ECB}" destId="{6E953D1E-AAF3-48D7-A31C-2E72B08D0205}" srcOrd="1" destOrd="0" presId="urn:microsoft.com/office/officeart/2005/8/layout/orgChart1"/>
    <dgm:cxn modelId="{0CC50CE6-EECE-45A7-8C52-B1D762EC000F}" type="presOf" srcId="{BEB9A8EE-50BD-4718-8479-2347EB795D8D}" destId="{7777F6C0-5BA5-4926-BA09-4F555DC9F9AE}" srcOrd="1" destOrd="0" presId="urn:microsoft.com/office/officeart/2005/8/layout/orgChart1"/>
    <dgm:cxn modelId="{E8070DD5-CF7B-4A30-970F-57EBC0D2C743}" type="presOf" srcId="{00EA4B43-7E64-4815-8465-0DFE36CDBDF0}" destId="{B8BBE032-5F32-4180-9256-AF29CEFB3FAC}" srcOrd="1" destOrd="0" presId="urn:microsoft.com/office/officeart/2005/8/layout/orgChart1"/>
    <dgm:cxn modelId="{516035FF-4972-4D9B-82DB-AE89AB097EE8}" type="presOf" srcId="{2406A063-EDCD-4566-B08D-747ECA31FF48}" destId="{C5196E70-16C2-4846-85B5-296846636559}" srcOrd="0" destOrd="0" presId="urn:microsoft.com/office/officeart/2005/8/layout/orgChart1"/>
    <dgm:cxn modelId="{4B0809E2-3FCE-4BE9-9402-15FFCD01EE22}" srcId="{23867F80-2541-404F-B8B4-848E831623E4}" destId="{8AF3C50E-1CD6-438C-9857-86A682F46273}" srcOrd="1" destOrd="0" parTransId="{497CFF75-EA74-4F9B-966A-237D5FD6EA87}" sibTransId="{4DC2A3FC-3659-4FE8-898E-23AFA6CF2B45}"/>
    <dgm:cxn modelId="{E4F40159-9A47-427C-A3BF-DDF322204436}" type="presOf" srcId="{2406A063-EDCD-4566-B08D-747ECA31FF48}" destId="{02A85C35-5261-4260-855F-4407A9C621EA}" srcOrd="1" destOrd="0" presId="urn:microsoft.com/office/officeart/2005/8/layout/orgChart1"/>
    <dgm:cxn modelId="{C64FA9A5-CB00-4287-A102-7D332E4B5D43}" type="presOf" srcId="{B17ECF1B-FBAA-4F65-B03C-FF313141EC18}" destId="{461A599E-F79D-4A17-A97B-0806B78650AA}" srcOrd="0" destOrd="0" presId="urn:microsoft.com/office/officeart/2005/8/layout/orgChart1"/>
    <dgm:cxn modelId="{3FC46C6F-B0AF-4F1A-9EEF-86F9B7AA533F}" type="presParOf" srcId="{E3D8989F-73E8-4FDB-B924-E308E09AC225}" destId="{D1167CE3-5D4F-4884-9F4A-EEB8563B411D}" srcOrd="0" destOrd="0" presId="urn:microsoft.com/office/officeart/2005/8/layout/orgChart1"/>
    <dgm:cxn modelId="{C17C46D9-D1A4-4B2B-9F7B-6B9928346AC4}" type="presParOf" srcId="{D1167CE3-5D4F-4884-9F4A-EEB8563B411D}" destId="{2CCDBF5C-0C2D-4E37-9666-AD91587503BD}" srcOrd="0" destOrd="0" presId="urn:microsoft.com/office/officeart/2005/8/layout/orgChart1"/>
    <dgm:cxn modelId="{FD12A347-F357-4BFB-B0C0-D1B27DBA19B8}" type="presParOf" srcId="{2CCDBF5C-0C2D-4E37-9666-AD91587503BD}" destId="{92A16698-D026-40B5-8343-0D93B1BC81D7}" srcOrd="0" destOrd="0" presId="urn:microsoft.com/office/officeart/2005/8/layout/orgChart1"/>
    <dgm:cxn modelId="{133C6F20-4588-404A-9566-24827960EAEA}" type="presParOf" srcId="{2CCDBF5C-0C2D-4E37-9666-AD91587503BD}" destId="{9C0E53DF-A4B9-46A2-A758-B1E493E2C3F3}" srcOrd="1" destOrd="0" presId="urn:microsoft.com/office/officeart/2005/8/layout/orgChart1"/>
    <dgm:cxn modelId="{019A75B4-5875-4117-92A4-A199A4963269}" type="presParOf" srcId="{D1167CE3-5D4F-4884-9F4A-EEB8563B411D}" destId="{BFCCB3E5-900D-450B-A023-CC17218CD8CC}" srcOrd="1" destOrd="0" presId="urn:microsoft.com/office/officeart/2005/8/layout/orgChart1"/>
    <dgm:cxn modelId="{A9780BB4-C74F-4BF6-880F-44BC8735DF0F}" type="presParOf" srcId="{D1167CE3-5D4F-4884-9F4A-EEB8563B411D}" destId="{088A57EE-E13D-4CB4-AAB8-1AE5952F575F}" srcOrd="2" destOrd="0" presId="urn:microsoft.com/office/officeart/2005/8/layout/orgChart1"/>
    <dgm:cxn modelId="{7082AB3A-AF5A-4F67-A43E-841A71B9382D}" type="presParOf" srcId="{088A57EE-E13D-4CB4-AAB8-1AE5952F575F}" destId="{2B06F24A-90D7-447D-97B3-2BC5967A0120}" srcOrd="0" destOrd="0" presId="urn:microsoft.com/office/officeart/2005/8/layout/orgChart1"/>
    <dgm:cxn modelId="{17063AE1-A26D-439A-8140-669BBB15A2E6}" type="presParOf" srcId="{088A57EE-E13D-4CB4-AAB8-1AE5952F575F}" destId="{D61DA610-D32C-4341-802C-D2F91F5E1244}" srcOrd="1" destOrd="0" presId="urn:microsoft.com/office/officeart/2005/8/layout/orgChart1"/>
    <dgm:cxn modelId="{8E6D08EB-4C23-4D98-8D40-C2E1C8278C9D}" type="presParOf" srcId="{D61DA610-D32C-4341-802C-D2F91F5E1244}" destId="{B9F40964-27D5-4622-A2BB-42D01F28A114}" srcOrd="0" destOrd="0" presId="urn:microsoft.com/office/officeart/2005/8/layout/orgChart1"/>
    <dgm:cxn modelId="{6C13843E-C816-4002-8890-33EB0935393E}" type="presParOf" srcId="{B9F40964-27D5-4622-A2BB-42D01F28A114}" destId="{357F7F98-516D-4BEC-ABC7-0F6570143918}" srcOrd="0" destOrd="0" presId="urn:microsoft.com/office/officeart/2005/8/layout/orgChart1"/>
    <dgm:cxn modelId="{746DF500-89DE-4D75-A6D3-20F5655396C0}" type="presParOf" srcId="{B9F40964-27D5-4622-A2BB-42D01F28A114}" destId="{FC5D729F-DED6-4379-A4FB-A64305BDDBCC}" srcOrd="1" destOrd="0" presId="urn:microsoft.com/office/officeart/2005/8/layout/orgChart1"/>
    <dgm:cxn modelId="{D93DCB83-63AF-4670-B6C1-9CBA90C279F9}" type="presParOf" srcId="{D61DA610-D32C-4341-802C-D2F91F5E1244}" destId="{6EF4FEC3-3C0B-45C7-AE9E-2B35E2791496}" srcOrd="1" destOrd="0" presId="urn:microsoft.com/office/officeart/2005/8/layout/orgChart1"/>
    <dgm:cxn modelId="{B572C4A5-ECB1-423C-916C-39458A9E76A7}" type="presParOf" srcId="{6EF4FEC3-3C0B-45C7-AE9E-2B35E2791496}" destId="{8FA73E86-2920-44C6-9DA2-06264D8912F7}" srcOrd="0" destOrd="0" presId="urn:microsoft.com/office/officeart/2005/8/layout/orgChart1"/>
    <dgm:cxn modelId="{118C2DA8-1B29-40AB-A309-59060038EFAC}" type="presParOf" srcId="{6EF4FEC3-3C0B-45C7-AE9E-2B35E2791496}" destId="{D8E7BEBB-BCD9-4DE7-8CDA-99C0EE5AD2CA}" srcOrd="1" destOrd="0" presId="urn:microsoft.com/office/officeart/2005/8/layout/orgChart1"/>
    <dgm:cxn modelId="{2779B3CD-570F-4C8B-91F4-B53D62C4AD6F}" type="presParOf" srcId="{D8E7BEBB-BCD9-4DE7-8CDA-99C0EE5AD2CA}" destId="{DA73D32D-BAE1-439E-A8BC-99B1BB0C0B7C}" srcOrd="0" destOrd="0" presId="urn:microsoft.com/office/officeart/2005/8/layout/orgChart1"/>
    <dgm:cxn modelId="{C6BAAE24-DCE9-46BB-8D11-4E2024ED8759}" type="presParOf" srcId="{DA73D32D-BAE1-439E-A8BC-99B1BB0C0B7C}" destId="{C5196E70-16C2-4846-85B5-296846636559}" srcOrd="0" destOrd="0" presId="urn:microsoft.com/office/officeart/2005/8/layout/orgChart1"/>
    <dgm:cxn modelId="{DC11DB7C-3C1E-44DB-AE1F-C68215DF4944}" type="presParOf" srcId="{DA73D32D-BAE1-439E-A8BC-99B1BB0C0B7C}" destId="{02A85C35-5261-4260-855F-4407A9C621EA}" srcOrd="1" destOrd="0" presId="urn:microsoft.com/office/officeart/2005/8/layout/orgChart1"/>
    <dgm:cxn modelId="{7FED026E-3E94-4549-90B2-0098E80D5AA1}" type="presParOf" srcId="{D8E7BEBB-BCD9-4DE7-8CDA-99C0EE5AD2CA}" destId="{790D6EBF-4ACD-445D-9B6E-77A0AE2018C1}" srcOrd="1" destOrd="0" presId="urn:microsoft.com/office/officeart/2005/8/layout/orgChart1"/>
    <dgm:cxn modelId="{83008731-4B25-45AC-924C-719ED8A52FC5}" type="presParOf" srcId="{D8E7BEBB-BCD9-4DE7-8CDA-99C0EE5AD2CA}" destId="{26D7D39C-3A54-4C3C-99BF-E8CAA1CBCC6B}" srcOrd="2" destOrd="0" presId="urn:microsoft.com/office/officeart/2005/8/layout/orgChart1"/>
    <dgm:cxn modelId="{4CAAEC29-7292-427D-AAA6-FBE2BFF94803}" type="presParOf" srcId="{6EF4FEC3-3C0B-45C7-AE9E-2B35E2791496}" destId="{5AE0BB05-EB42-45F5-A451-330A93FD9940}" srcOrd="2" destOrd="0" presId="urn:microsoft.com/office/officeart/2005/8/layout/orgChart1"/>
    <dgm:cxn modelId="{6D35A93E-C43D-4122-85AA-074ECB56C8F6}" type="presParOf" srcId="{6EF4FEC3-3C0B-45C7-AE9E-2B35E2791496}" destId="{489E7A8C-5994-4BE2-AADF-9D8D9D8796BD}" srcOrd="3" destOrd="0" presId="urn:microsoft.com/office/officeart/2005/8/layout/orgChart1"/>
    <dgm:cxn modelId="{48A6E368-A3CE-41A6-9EBA-1C59BCEAAC62}" type="presParOf" srcId="{489E7A8C-5994-4BE2-AADF-9D8D9D8796BD}" destId="{36CA14D5-59E8-45ED-9B44-AC541DD74B28}" srcOrd="0" destOrd="0" presId="urn:microsoft.com/office/officeart/2005/8/layout/orgChart1"/>
    <dgm:cxn modelId="{8FEF666F-5505-496B-A3B1-D4C44A0485B3}" type="presParOf" srcId="{36CA14D5-59E8-45ED-9B44-AC541DD74B28}" destId="{DFE8BCB8-B8B6-47B8-A614-BC3A343F038D}" srcOrd="0" destOrd="0" presId="urn:microsoft.com/office/officeart/2005/8/layout/orgChart1"/>
    <dgm:cxn modelId="{D9DFF676-910D-4112-BE63-61253895C7CD}" type="presParOf" srcId="{36CA14D5-59E8-45ED-9B44-AC541DD74B28}" destId="{89B4C65B-F52A-4C15-8EBC-99345C91F058}" srcOrd="1" destOrd="0" presId="urn:microsoft.com/office/officeart/2005/8/layout/orgChart1"/>
    <dgm:cxn modelId="{27469FD7-1632-4B20-A09B-92E55C3CCCE1}" type="presParOf" srcId="{489E7A8C-5994-4BE2-AADF-9D8D9D8796BD}" destId="{BA825C6E-940F-416E-8222-51BA12D17D7D}" srcOrd="1" destOrd="0" presId="urn:microsoft.com/office/officeart/2005/8/layout/orgChart1"/>
    <dgm:cxn modelId="{82F5403B-DA7A-4744-8B1F-BA65F445218A}" type="presParOf" srcId="{489E7A8C-5994-4BE2-AADF-9D8D9D8796BD}" destId="{79D3AD8F-4398-4B37-8B8A-9709743376A8}" srcOrd="2" destOrd="0" presId="urn:microsoft.com/office/officeart/2005/8/layout/orgChart1"/>
    <dgm:cxn modelId="{07E69552-B369-4553-9A3D-817939135C64}" type="presParOf" srcId="{6EF4FEC3-3C0B-45C7-AE9E-2B35E2791496}" destId="{C6D02640-7612-4E40-A456-6719D1185F1F}" srcOrd="4" destOrd="0" presId="urn:microsoft.com/office/officeart/2005/8/layout/orgChart1"/>
    <dgm:cxn modelId="{6C7FDA22-0215-4425-B7A7-0C047C5E6CD3}" type="presParOf" srcId="{6EF4FEC3-3C0B-45C7-AE9E-2B35E2791496}" destId="{9C6F2488-4689-44E9-8159-2374CBBA9C94}" srcOrd="5" destOrd="0" presId="urn:microsoft.com/office/officeart/2005/8/layout/orgChart1"/>
    <dgm:cxn modelId="{5F71A3EE-6D8D-4E51-B507-B40DB6459088}" type="presParOf" srcId="{9C6F2488-4689-44E9-8159-2374CBBA9C94}" destId="{3F2BA4E9-800E-42FC-A4AB-D98EDE262C07}" srcOrd="0" destOrd="0" presId="urn:microsoft.com/office/officeart/2005/8/layout/orgChart1"/>
    <dgm:cxn modelId="{37B45522-4523-486A-BB98-A71E5A8A3F5B}" type="presParOf" srcId="{3F2BA4E9-800E-42FC-A4AB-D98EDE262C07}" destId="{7DFD47C5-863A-4512-812F-5474321D2A86}" srcOrd="0" destOrd="0" presId="urn:microsoft.com/office/officeart/2005/8/layout/orgChart1"/>
    <dgm:cxn modelId="{65EF2278-FEDA-4212-B323-97CD9BAC65C4}" type="presParOf" srcId="{3F2BA4E9-800E-42FC-A4AB-D98EDE262C07}" destId="{D1BB957E-F3CB-4679-BD3E-078F50B60069}" srcOrd="1" destOrd="0" presId="urn:microsoft.com/office/officeart/2005/8/layout/orgChart1"/>
    <dgm:cxn modelId="{E3B2460E-BA7E-4C4F-AAD6-ECE9D8E74E69}" type="presParOf" srcId="{9C6F2488-4689-44E9-8159-2374CBBA9C94}" destId="{0E08DE1F-51D5-45C4-BF75-9FD2DE1EDABF}" srcOrd="1" destOrd="0" presId="urn:microsoft.com/office/officeart/2005/8/layout/orgChart1"/>
    <dgm:cxn modelId="{956D97EC-0198-43AE-81E5-2822D55EAC83}" type="presParOf" srcId="{0E08DE1F-51D5-45C4-BF75-9FD2DE1EDABF}" destId="{A1534B69-AF2D-4777-AC4C-9ED2F6D35BB8}" srcOrd="0" destOrd="0" presId="urn:microsoft.com/office/officeart/2005/8/layout/orgChart1"/>
    <dgm:cxn modelId="{3B964C5E-4370-442D-B0AD-8DEC5DC702D3}" type="presParOf" srcId="{0E08DE1F-51D5-45C4-BF75-9FD2DE1EDABF}" destId="{BF7C5CB0-A206-4561-9C2F-F99E7320FBC8}" srcOrd="1" destOrd="0" presId="urn:microsoft.com/office/officeart/2005/8/layout/orgChart1"/>
    <dgm:cxn modelId="{13910671-C110-404E-90FB-BA02B1DDC32C}" type="presParOf" srcId="{BF7C5CB0-A206-4561-9C2F-F99E7320FBC8}" destId="{7D147B9F-2638-4CC5-8040-71C55455A3A8}" srcOrd="0" destOrd="0" presId="urn:microsoft.com/office/officeart/2005/8/layout/orgChart1"/>
    <dgm:cxn modelId="{94CE2C25-B159-4B51-A5FA-F7874B20D7D5}" type="presParOf" srcId="{7D147B9F-2638-4CC5-8040-71C55455A3A8}" destId="{213255D9-6F13-48C6-B610-459251479D72}" srcOrd="0" destOrd="0" presId="urn:microsoft.com/office/officeart/2005/8/layout/orgChart1"/>
    <dgm:cxn modelId="{3CBF9DAD-CA88-49AF-9783-40D8C7A974A5}" type="presParOf" srcId="{7D147B9F-2638-4CC5-8040-71C55455A3A8}" destId="{A91E8105-12E3-4E8E-962B-2A955C2AD9F7}" srcOrd="1" destOrd="0" presId="urn:microsoft.com/office/officeart/2005/8/layout/orgChart1"/>
    <dgm:cxn modelId="{B9477F93-6236-4872-982C-5671CCFFBFF0}" type="presParOf" srcId="{BF7C5CB0-A206-4561-9C2F-F99E7320FBC8}" destId="{6A23ECEC-76CB-4059-8755-623867DA870A}" srcOrd="1" destOrd="0" presId="urn:microsoft.com/office/officeart/2005/8/layout/orgChart1"/>
    <dgm:cxn modelId="{B4418DDF-184C-4380-BDAF-AB81B7D1D244}" type="presParOf" srcId="{BF7C5CB0-A206-4561-9C2F-F99E7320FBC8}" destId="{513B3D5B-2820-42DB-8068-2E7BBA055541}" srcOrd="2" destOrd="0" presId="urn:microsoft.com/office/officeart/2005/8/layout/orgChart1"/>
    <dgm:cxn modelId="{CA2AD5B5-07C1-4A9A-BFEE-CE092010A44C}" type="presParOf" srcId="{0E08DE1F-51D5-45C4-BF75-9FD2DE1EDABF}" destId="{FA5F678F-FD46-42CF-8E3A-BBC8146B6508}" srcOrd="2" destOrd="0" presId="urn:microsoft.com/office/officeart/2005/8/layout/orgChart1"/>
    <dgm:cxn modelId="{1DB702C1-166C-4CBC-9F76-BB85523B72EC}" type="presParOf" srcId="{0E08DE1F-51D5-45C4-BF75-9FD2DE1EDABF}" destId="{28A19C6B-D956-442F-9F78-22D608D913FE}" srcOrd="3" destOrd="0" presId="urn:microsoft.com/office/officeart/2005/8/layout/orgChart1"/>
    <dgm:cxn modelId="{E69BB979-DF6A-4258-A186-29962186BC11}" type="presParOf" srcId="{28A19C6B-D956-442F-9F78-22D608D913FE}" destId="{6FB49E0C-0AA9-49C6-905B-C896CB7D2595}" srcOrd="0" destOrd="0" presId="urn:microsoft.com/office/officeart/2005/8/layout/orgChart1"/>
    <dgm:cxn modelId="{E6E33790-7454-4D5E-94A9-65978E0A8168}" type="presParOf" srcId="{6FB49E0C-0AA9-49C6-905B-C896CB7D2595}" destId="{EADA034D-D3C1-4953-9C23-474D45BBABB6}" srcOrd="0" destOrd="0" presId="urn:microsoft.com/office/officeart/2005/8/layout/orgChart1"/>
    <dgm:cxn modelId="{DABF4BFD-B8B7-44F5-A8D9-763D664A4238}" type="presParOf" srcId="{6FB49E0C-0AA9-49C6-905B-C896CB7D2595}" destId="{4EA8BAE5-3F19-40CA-AED2-0C3491BC8AB5}" srcOrd="1" destOrd="0" presId="urn:microsoft.com/office/officeart/2005/8/layout/orgChart1"/>
    <dgm:cxn modelId="{DC0C9006-6906-445E-ADD6-508A802CA8FE}" type="presParOf" srcId="{28A19C6B-D956-442F-9F78-22D608D913FE}" destId="{2D5904CF-2127-47DE-A4C2-3D9B82225112}" srcOrd="1" destOrd="0" presId="urn:microsoft.com/office/officeart/2005/8/layout/orgChart1"/>
    <dgm:cxn modelId="{2B9C4DDB-DE6D-417A-A94A-F47D92465354}" type="presParOf" srcId="{28A19C6B-D956-442F-9F78-22D608D913FE}" destId="{2A6ADFA8-3CA6-4AAE-89E0-A9DECF879844}" srcOrd="2" destOrd="0" presId="urn:microsoft.com/office/officeart/2005/8/layout/orgChart1"/>
    <dgm:cxn modelId="{18C82367-260F-4A25-AC7D-5C0B12228AE4}" type="presParOf" srcId="{9C6F2488-4689-44E9-8159-2374CBBA9C94}" destId="{558F7B25-B79F-4C86-BA3C-1E88DC78D5D3}" srcOrd="2" destOrd="0" presId="urn:microsoft.com/office/officeart/2005/8/layout/orgChart1"/>
    <dgm:cxn modelId="{94D71FDA-0DDF-42EB-9D29-6517F91F2E5E}" type="presParOf" srcId="{D61DA610-D32C-4341-802C-D2F91F5E1244}" destId="{EDC19BC2-7622-4FCB-8092-863B3456DCB1}" srcOrd="2" destOrd="0" presId="urn:microsoft.com/office/officeart/2005/8/layout/orgChart1"/>
    <dgm:cxn modelId="{C223DF62-CADD-41B1-A237-70EE86352316}" type="presParOf" srcId="{088A57EE-E13D-4CB4-AAB8-1AE5952F575F}" destId="{F8F0B59E-924F-41AD-81BB-3D80773A1C2D}" srcOrd="2" destOrd="0" presId="urn:microsoft.com/office/officeart/2005/8/layout/orgChart1"/>
    <dgm:cxn modelId="{2F893F73-D58C-4306-BB80-C5347B8CA03D}" type="presParOf" srcId="{088A57EE-E13D-4CB4-AAB8-1AE5952F575F}" destId="{CCC7FFD0-5345-4ED7-ADDA-C06024CC824F}" srcOrd="3" destOrd="0" presId="urn:microsoft.com/office/officeart/2005/8/layout/orgChart1"/>
    <dgm:cxn modelId="{C6E5E4F8-7124-4463-9AD0-6E20C7401841}" type="presParOf" srcId="{CCC7FFD0-5345-4ED7-ADDA-C06024CC824F}" destId="{7C50E130-22A0-4D59-9C24-D5A820190D5A}" srcOrd="0" destOrd="0" presId="urn:microsoft.com/office/officeart/2005/8/layout/orgChart1"/>
    <dgm:cxn modelId="{50A74BA1-70AC-48E8-B649-1B7E99CFB350}" type="presParOf" srcId="{7C50E130-22A0-4D59-9C24-D5A820190D5A}" destId="{115838A6-F463-40DA-880F-066557DE7005}" srcOrd="0" destOrd="0" presId="urn:microsoft.com/office/officeart/2005/8/layout/orgChart1"/>
    <dgm:cxn modelId="{0920647A-ED1B-4257-8DF5-5C5332F2808D}" type="presParOf" srcId="{7C50E130-22A0-4D59-9C24-D5A820190D5A}" destId="{2A19167C-FB5D-4F8A-93C4-C12B06BB73BE}" srcOrd="1" destOrd="0" presId="urn:microsoft.com/office/officeart/2005/8/layout/orgChart1"/>
    <dgm:cxn modelId="{90487CA3-47BD-4A61-B11A-2D506728F5E2}" type="presParOf" srcId="{CCC7FFD0-5345-4ED7-ADDA-C06024CC824F}" destId="{BAE21341-454B-487A-BF91-81012BF96B6A}" srcOrd="1" destOrd="0" presId="urn:microsoft.com/office/officeart/2005/8/layout/orgChart1"/>
    <dgm:cxn modelId="{4DF1E5E5-7122-4550-9EF7-432BAFC5ADA8}" type="presParOf" srcId="{BAE21341-454B-487A-BF91-81012BF96B6A}" destId="{C5B979AD-BF33-48AB-AA20-BEC05A3DFA1E}" srcOrd="0" destOrd="0" presId="urn:microsoft.com/office/officeart/2005/8/layout/orgChart1"/>
    <dgm:cxn modelId="{75533061-0D11-4A76-9B25-3AFBB09EBED8}" type="presParOf" srcId="{BAE21341-454B-487A-BF91-81012BF96B6A}" destId="{468EC004-381D-4656-A584-B289576EB18C}" srcOrd="1" destOrd="0" presId="urn:microsoft.com/office/officeart/2005/8/layout/orgChart1"/>
    <dgm:cxn modelId="{B434C585-5C3A-441A-9AD9-482BE7EEA404}" type="presParOf" srcId="{468EC004-381D-4656-A584-B289576EB18C}" destId="{03AAAA71-7400-4EF8-B328-94EB71DB1437}" srcOrd="0" destOrd="0" presId="urn:microsoft.com/office/officeart/2005/8/layout/orgChart1"/>
    <dgm:cxn modelId="{23283946-718C-44E3-9F89-73CFE5E73612}" type="presParOf" srcId="{03AAAA71-7400-4EF8-B328-94EB71DB1437}" destId="{B1B3DC37-679C-4E1B-8E97-720A844A2D7D}" srcOrd="0" destOrd="0" presId="urn:microsoft.com/office/officeart/2005/8/layout/orgChart1"/>
    <dgm:cxn modelId="{20A88271-A520-4DEF-B62F-9647DC25A0D3}" type="presParOf" srcId="{03AAAA71-7400-4EF8-B328-94EB71DB1437}" destId="{673CBA34-25AE-447F-AF5B-65CFBCD42942}" srcOrd="1" destOrd="0" presId="urn:microsoft.com/office/officeart/2005/8/layout/orgChart1"/>
    <dgm:cxn modelId="{96CC91CA-B268-4066-A769-11A35B27AC2D}" type="presParOf" srcId="{468EC004-381D-4656-A584-B289576EB18C}" destId="{5FEC343C-72A9-4B1E-97C9-51FA4046407F}" srcOrd="1" destOrd="0" presId="urn:microsoft.com/office/officeart/2005/8/layout/orgChart1"/>
    <dgm:cxn modelId="{5DD38FBE-5973-4298-AE74-898E0DD4D500}" type="presParOf" srcId="{5FEC343C-72A9-4B1E-97C9-51FA4046407F}" destId="{911D979A-BA3A-4378-8597-27A532FF1976}" srcOrd="0" destOrd="0" presId="urn:microsoft.com/office/officeart/2005/8/layout/orgChart1"/>
    <dgm:cxn modelId="{E39C708F-B7CB-4BBA-BBE4-B2F77C95A6DA}" type="presParOf" srcId="{5FEC343C-72A9-4B1E-97C9-51FA4046407F}" destId="{D5CCAF48-3637-420D-9F1F-3DC6B4B3D714}" srcOrd="1" destOrd="0" presId="urn:microsoft.com/office/officeart/2005/8/layout/orgChart1"/>
    <dgm:cxn modelId="{00F6DD65-A369-4D8D-8C40-8D117379B91E}" type="presParOf" srcId="{D5CCAF48-3637-420D-9F1F-3DC6B4B3D714}" destId="{2AC407F0-A545-412E-9473-A89C4A0D319F}" srcOrd="0" destOrd="0" presId="urn:microsoft.com/office/officeart/2005/8/layout/orgChart1"/>
    <dgm:cxn modelId="{8FD82D98-7E71-42DB-9665-6C8529ABFC5E}" type="presParOf" srcId="{2AC407F0-A545-412E-9473-A89C4A0D319F}" destId="{C0302CD5-25CF-4C25-9551-7BC6320A1BE8}" srcOrd="0" destOrd="0" presId="urn:microsoft.com/office/officeart/2005/8/layout/orgChart1"/>
    <dgm:cxn modelId="{69389EE2-5B80-4DA6-87FB-3EBE49D348AB}" type="presParOf" srcId="{2AC407F0-A545-412E-9473-A89C4A0D319F}" destId="{B8BBE032-5F32-4180-9256-AF29CEFB3FAC}" srcOrd="1" destOrd="0" presId="urn:microsoft.com/office/officeart/2005/8/layout/orgChart1"/>
    <dgm:cxn modelId="{9077D6CF-908E-45D3-97CB-C3D6CAFFDB19}" type="presParOf" srcId="{D5CCAF48-3637-420D-9F1F-3DC6B4B3D714}" destId="{BEFE8870-82B3-4C6D-8931-1DF6CB635BED}" srcOrd="1" destOrd="0" presId="urn:microsoft.com/office/officeart/2005/8/layout/orgChart1"/>
    <dgm:cxn modelId="{00B6084B-06BB-46EB-8211-9699E0768C20}" type="presParOf" srcId="{D5CCAF48-3637-420D-9F1F-3DC6B4B3D714}" destId="{83CCB9F9-1942-4EB2-A12D-C6FBACDD010D}" srcOrd="2" destOrd="0" presId="urn:microsoft.com/office/officeart/2005/8/layout/orgChart1"/>
    <dgm:cxn modelId="{1803A64E-F0B8-4607-BCB0-925D3DDCAB5A}" type="presParOf" srcId="{468EC004-381D-4656-A584-B289576EB18C}" destId="{ECAF1ECF-F131-4F16-9663-5B9901473FF5}" srcOrd="2" destOrd="0" presId="urn:microsoft.com/office/officeart/2005/8/layout/orgChart1"/>
    <dgm:cxn modelId="{5DB1AD46-2EBA-4F37-B54F-640D0483D693}" type="presParOf" srcId="{BAE21341-454B-487A-BF91-81012BF96B6A}" destId="{8B61B0E5-6CD8-41FC-8417-BAD1CE26CB36}" srcOrd="2" destOrd="0" presId="urn:microsoft.com/office/officeart/2005/8/layout/orgChart1"/>
    <dgm:cxn modelId="{951ECF7E-DD92-4941-9337-5237607A3A8A}" type="presParOf" srcId="{BAE21341-454B-487A-BF91-81012BF96B6A}" destId="{8834A657-DD56-45D5-AAE1-0AF92B52A148}" srcOrd="3" destOrd="0" presId="urn:microsoft.com/office/officeart/2005/8/layout/orgChart1"/>
    <dgm:cxn modelId="{FBCB0F96-E252-4E8D-B4D3-247B39293EEF}" type="presParOf" srcId="{8834A657-DD56-45D5-AAE1-0AF92B52A148}" destId="{FEE17B6A-B23B-40D5-BF29-F78269981B02}" srcOrd="0" destOrd="0" presId="urn:microsoft.com/office/officeart/2005/8/layout/orgChart1"/>
    <dgm:cxn modelId="{A5F78081-525D-4399-9A48-0F016714E9E0}" type="presParOf" srcId="{FEE17B6A-B23B-40D5-BF29-F78269981B02}" destId="{7189E17F-38AA-457D-BA5E-8CB5B36C696D}" srcOrd="0" destOrd="0" presId="urn:microsoft.com/office/officeart/2005/8/layout/orgChart1"/>
    <dgm:cxn modelId="{9C5458B3-87BE-40BB-84CD-6437F6D27842}" type="presParOf" srcId="{FEE17B6A-B23B-40D5-BF29-F78269981B02}" destId="{6E953D1E-AAF3-48D7-A31C-2E72B08D0205}" srcOrd="1" destOrd="0" presId="urn:microsoft.com/office/officeart/2005/8/layout/orgChart1"/>
    <dgm:cxn modelId="{7C5D3E4C-9C62-4626-AEF9-461CE08E0EAA}" type="presParOf" srcId="{8834A657-DD56-45D5-AAE1-0AF92B52A148}" destId="{FA83EE5D-9CE7-479A-8DF7-7A5DC1DEE893}" srcOrd="1" destOrd="0" presId="urn:microsoft.com/office/officeart/2005/8/layout/orgChart1"/>
    <dgm:cxn modelId="{C09F576B-1D98-4D5D-A9A3-130F36E78FC3}" type="presParOf" srcId="{FA83EE5D-9CE7-479A-8DF7-7A5DC1DEE893}" destId="{461A599E-F79D-4A17-A97B-0806B78650AA}" srcOrd="0" destOrd="0" presId="urn:microsoft.com/office/officeart/2005/8/layout/orgChart1"/>
    <dgm:cxn modelId="{03CDD2CE-D8CA-4E7D-B59E-AF26D4BD8BA0}" type="presParOf" srcId="{FA83EE5D-9CE7-479A-8DF7-7A5DC1DEE893}" destId="{280FA02D-CB5E-4E4C-AF5E-DFA740CD170A}" srcOrd="1" destOrd="0" presId="urn:microsoft.com/office/officeart/2005/8/layout/orgChart1"/>
    <dgm:cxn modelId="{5E59D6D5-EFFA-46DA-B324-BC84766992BD}" type="presParOf" srcId="{280FA02D-CB5E-4E4C-AF5E-DFA740CD170A}" destId="{2C79DB4A-59C1-42EE-A3F0-1D02723ED0CD}" srcOrd="0" destOrd="0" presId="urn:microsoft.com/office/officeart/2005/8/layout/orgChart1"/>
    <dgm:cxn modelId="{0F4D6A16-A010-426E-A7E0-F950411C2C49}" type="presParOf" srcId="{2C79DB4A-59C1-42EE-A3F0-1D02723ED0CD}" destId="{697B8CD7-C02E-4265-9C5F-572272A73C31}" srcOrd="0" destOrd="0" presId="urn:microsoft.com/office/officeart/2005/8/layout/orgChart1"/>
    <dgm:cxn modelId="{E70E5DD5-DCD2-425B-B198-D5C05D70C4B8}" type="presParOf" srcId="{2C79DB4A-59C1-42EE-A3F0-1D02723ED0CD}" destId="{7777F6C0-5BA5-4926-BA09-4F555DC9F9AE}" srcOrd="1" destOrd="0" presId="urn:microsoft.com/office/officeart/2005/8/layout/orgChart1"/>
    <dgm:cxn modelId="{5908EBBE-4F91-4705-8A74-753FA5DB4391}" type="presParOf" srcId="{280FA02D-CB5E-4E4C-AF5E-DFA740CD170A}" destId="{129C919C-838A-4F4E-BD1E-5F0B527FBF5A}" srcOrd="1" destOrd="0" presId="urn:microsoft.com/office/officeart/2005/8/layout/orgChart1"/>
    <dgm:cxn modelId="{ED53CB96-91EE-4B7B-9F97-8054F3ECF1BB}" type="presParOf" srcId="{280FA02D-CB5E-4E4C-AF5E-DFA740CD170A}" destId="{FC3F88A3-02FF-4DD7-A585-57325D04EB1D}" srcOrd="2" destOrd="0" presId="urn:microsoft.com/office/officeart/2005/8/layout/orgChart1"/>
    <dgm:cxn modelId="{751DFF4F-F7CC-463D-B917-CD0C632CE76E}" type="presParOf" srcId="{8834A657-DD56-45D5-AAE1-0AF92B52A148}" destId="{037AD7FD-1AAB-4391-A803-772D5DDB0AD4}" srcOrd="2" destOrd="0" presId="urn:microsoft.com/office/officeart/2005/8/layout/orgChart1"/>
    <dgm:cxn modelId="{EB2C979D-C6E5-43C1-B0B0-5E9C99A3E502}" type="presParOf" srcId="{CCC7FFD0-5345-4ED7-ADDA-C06024CC824F}" destId="{B42C8F9A-BE5D-47F6-9E4C-91BDA362390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CFE8F26-C51C-4439-80CC-A62C10CE315E}" type="doc">
      <dgm:prSet loTypeId="urn:microsoft.com/office/officeart/2005/8/layout/orgChart1" loCatId="hierarchy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7A2EE331-8455-4D51-A0E0-D3DC6FE1A0FE}">
      <dgm:prSet phldrT="[Text]" custT="1"/>
      <dgm:spPr/>
      <dgm:t>
        <a:bodyPr/>
        <a:lstStyle/>
        <a:p>
          <a:r>
            <a:rPr lang="de-DE" sz="4000" b="1" dirty="0" err="1" smtClean="0"/>
            <a:t>Editing</a:t>
          </a:r>
          <a:endParaRPr lang="de-DE" sz="4000" b="1" dirty="0"/>
        </a:p>
      </dgm:t>
    </dgm:pt>
    <dgm:pt modelId="{2757CF71-6016-4FDC-B231-F4BA445DF49A}" type="parTrans" cxnId="{1DA6E8E5-EA61-4399-AB5D-4AF677027899}">
      <dgm:prSet/>
      <dgm:spPr/>
      <dgm:t>
        <a:bodyPr/>
        <a:lstStyle/>
        <a:p>
          <a:endParaRPr lang="de-DE"/>
        </a:p>
      </dgm:t>
    </dgm:pt>
    <dgm:pt modelId="{87F8DA93-FAAC-4CEA-9C77-E7EBFBB5DCBA}" type="sibTrans" cxnId="{1DA6E8E5-EA61-4399-AB5D-4AF677027899}">
      <dgm:prSet/>
      <dgm:spPr/>
      <dgm:t>
        <a:bodyPr/>
        <a:lstStyle/>
        <a:p>
          <a:endParaRPr lang="de-DE"/>
        </a:p>
      </dgm:t>
    </dgm:pt>
    <dgm:pt modelId="{4C46E8B1-8E1F-4D09-90C3-93D8231512A5}" type="asst">
      <dgm:prSet phldrT="[Text]" custT="1"/>
      <dgm:spPr/>
      <dgm:t>
        <a:bodyPr/>
        <a:lstStyle/>
        <a:p>
          <a:r>
            <a:rPr lang="de-DE" sz="3200" dirty="0" smtClean="0"/>
            <a:t>Type</a:t>
          </a:r>
          <a:endParaRPr lang="de-DE" sz="3200" dirty="0"/>
        </a:p>
      </dgm:t>
    </dgm:pt>
    <dgm:pt modelId="{A4C27B87-99D4-4AE4-85FF-2CCEABEDF3D4}" type="parTrans" cxnId="{50BC5B3C-86CC-4E56-A3FD-A8A46113BCB4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C76A8699-54A5-4EA5-B0ED-D73551B39B7A}" type="sibTrans" cxnId="{50BC5B3C-86CC-4E56-A3FD-A8A46113BCB4}">
      <dgm:prSet/>
      <dgm:spPr/>
      <dgm:t>
        <a:bodyPr/>
        <a:lstStyle/>
        <a:p>
          <a:endParaRPr lang="de-DE"/>
        </a:p>
      </dgm:t>
    </dgm:pt>
    <dgm:pt modelId="{79D44B1F-CA12-4050-B08F-0103AF62E562}" type="asst">
      <dgm:prSet custT="1"/>
      <dgm:spPr/>
      <dgm:t>
        <a:bodyPr/>
        <a:lstStyle/>
        <a:p>
          <a:r>
            <a:rPr lang="de-DE" sz="3200" dirty="0" err="1" smtClean="0"/>
            <a:t>Rhythm</a:t>
          </a:r>
          <a:endParaRPr lang="de-DE" sz="3200" dirty="0"/>
        </a:p>
      </dgm:t>
    </dgm:pt>
    <dgm:pt modelId="{7183C452-CDC9-4CA3-BA23-C4549E54110D}" type="parTrans" cxnId="{7DC56B91-D9E9-42CC-8557-98B86FBF7710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3D883BE5-9330-40B1-9F37-8A8588543654}" type="sibTrans" cxnId="{7DC56B91-D9E9-42CC-8557-98B86FBF7710}">
      <dgm:prSet/>
      <dgm:spPr/>
      <dgm:t>
        <a:bodyPr/>
        <a:lstStyle/>
        <a:p>
          <a:endParaRPr lang="de-DE"/>
        </a:p>
      </dgm:t>
    </dgm:pt>
    <dgm:pt modelId="{2406A063-EDCD-4566-B08D-747ECA31FF48}">
      <dgm:prSet custT="1"/>
      <dgm:spPr/>
      <dgm:t>
        <a:bodyPr/>
        <a:lstStyle/>
        <a:p>
          <a:r>
            <a:rPr lang="de-DE" sz="3200" dirty="0" smtClean="0"/>
            <a:t>Straight </a:t>
          </a:r>
          <a:r>
            <a:rPr lang="de-DE" sz="3200" dirty="0" err="1" smtClean="0"/>
            <a:t>cut</a:t>
          </a:r>
          <a:endParaRPr lang="de-DE" sz="3200" dirty="0"/>
        </a:p>
      </dgm:t>
    </dgm:pt>
    <dgm:pt modelId="{15CDCD08-2BF4-4D15-B12B-A3C85BDD4AA2}" type="parTrans" cxnId="{825B2E8C-ADAD-4ECA-8359-2468463D9C47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2173D230-73DE-402E-B307-4864D9213302}" type="sibTrans" cxnId="{825B2E8C-ADAD-4ECA-8359-2468463D9C47}">
      <dgm:prSet/>
      <dgm:spPr/>
      <dgm:t>
        <a:bodyPr/>
        <a:lstStyle/>
        <a:p>
          <a:endParaRPr lang="de-DE"/>
        </a:p>
      </dgm:t>
    </dgm:pt>
    <dgm:pt modelId="{23867F80-2541-404F-B8B4-848E831623E4}">
      <dgm:prSet custT="1"/>
      <dgm:spPr/>
      <dgm:t>
        <a:bodyPr/>
        <a:lstStyle/>
        <a:p>
          <a:r>
            <a:rPr lang="de-DE" sz="3200" dirty="0" smtClean="0"/>
            <a:t>Fade</a:t>
          </a:r>
          <a:endParaRPr lang="de-DE" sz="3200" dirty="0"/>
        </a:p>
      </dgm:t>
    </dgm:pt>
    <dgm:pt modelId="{6C72B541-2266-44E8-B236-52641EA10FBA}" type="parTrans" cxnId="{F6BD7C19-EC8C-49E2-AACD-927020777318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E7CB3D1B-B8F3-49A0-A6E8-BBF57B9D92B6}" type="sibTrans" cxnId="{F6BD7C19-EC8C-49E2-AACD-927020777318}">
      <dgm:prSet/>
      <dgm:spPr/>
      <dgm:t>
        <a:bodyPr/>
        <a:lstStyle/>
        <a:p>
          <a:endParaRPr lang="de-DE"/>
        </a:p>
      </dgm:t>
    </dgm:pt>
    <dgm:pt modelId="{E3D8989F-73E8-4FDB-B924-E308E09AC225}" type="pres">
      <dgm:prSet presAssocID="{DCFE8F26-C51C-4439-80CC-A62C10CE31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1167CE3-5D4F-4884-9F4A-EEB8563B411D}" type="pres">
      <dgm:prSet presAssocID="{7A2EE331-8455-4D51-A0E0-D3DC6FE1A0FE}" presName="hierRoot1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CDBF5C-0C2D-4E37-9666-AD91587503BD}" type="pres">
      <dgm:prSet presAssocID="{7A2EE331-8455-4D51-A0E0-D3DC6FE1A0FE}" presName="rootComposite1" presStyleCnt="0"/>
      <dgm:spPr/>
      <dgm:t>
        <a:bodyPr/>
        <a:lstStyle/>
        <a:p>
          <a:endParaRPr lang="de-DE"/>
        </a:p>
      </dgm:t>
    </dgm:pt>
    <dgm:pt modelId="{92A16698-D026-40B5-8343-0D93B1BC81D7}" type="pres">
      <dgm:prSet presAssocID="{7A2EE331-8455-4D51-A0E0-D3DC6FE1A0FE}" presName="rootText1" presStyleLbl="node0" presStyleIdx="0" presStyleCnt="1" custScaleX="117295" custLinFactNeighborX="-55358" custLinFactNeighborY="-2050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0E53DF-A4B9-46A2-A758-B1E493E2C3F3}" type="pres">
      <dgm:prSet presAssocID="{7A2EE331-8455-4D51-A0E0-D3DC6FE1A0FE}" presName="rootConnector1" presStyleLbl="node1" presStyleIdx="0" presStyleCnt="0"/>
      <dgm:spPr/>
      <dgm:t>
        <a:bodyPr/>
        <a:lstStyle/>
        <a:p>
          <a:endParaRPr lang="de-DE"/>
        </a:p>
      </dgm:t>
    </dgm:pt>
    <dgm:pt modelId="{BFCCB3E5-900D-450B-A023-CC17218CD8CC}" type="pres">
      <dgm:prSet presAssocID="{7A2EE331-8455-4D51-A0E0-D3DC6FE1A0FE}" presName="hierChild2" presStyleCnt="0"/>
      <dgm:spPr/>
      <dgm:t>
        <a:bodyPr/>
        <a:lstStyle/>
        <a:p>
          <a:endParaRPr lang="de-DE"/>
        </a:p>
      </dgm:t>
    </dgm:pt>
    <dgm:pt modelId="{088A57EE-E13D-4CB4-AAB8-1AE5952F575F}" type="pres">
      <dgm:prSet presAssocID="{7A2EE331-8455-4D51-A0E0-D3DC6FE1A0FE}" presName="hierChild3" presStyleCnt="0"/>
      <dgm:spPr/>
      <dgm:t>
        <a:bodyPr/>
        <a:lstStyle/>
        <a:p>
          <a:endParaRPr lang="de-DE"/>
        </a:p>
      </dgm:t>
    </dgm:pt>
    <dgm:pt modelId="{2B06F24A-90D7-447D-97B3-2BC5967A0120}" type="pres">
      <dgm:prSet presAssocID="{A4C27B87-99D4-4AE4-85FF-2CCEABEDF3D4}" presName="Name111" presStyleLbl="parChTrans1D2" presStyleIdx="0" presStyleCnt="2"/>
      <dgm:spPr/>
      <dgm:t>
        <a:bodyPr/>
        <a:lstStyle/>
        <a:p>
          <a:endParaRPr lang="de-DE"/>
        </a:p>
      </dgm:t>
    </dgm:pt>
    <dgm:pt modelId="{D61DA610-D32C-4341-802C-D2F91F5E1244}" type="pres">
      <dgm:prSet presAssocID="{4C46E8B1-8E1F-4D09-90C3-93D8231512A5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B9F40964-27D5-4622-A2BB-42D01F28A114}" type="pres">
      <dgm:prSet presAssocID="{4C46E8B1-8E1F-4D09-90C3-93D8231512A5}" presName="rootComposite3" presStyleCnt="0"/>
      <dgm:spPr/>
      <dgm:t>
        <a:bodyPr/>
        <a:lstStyle/>
        <a:p>
          <a:endParaRPr lang="de-DE"/>
        </a:p>
      </dgm:t>
    </dgm:pt>
    <dgm:pt modelId="{357F7F98-516D-4BEC-ABC7-0F6570143918}" type="pres">
      <dgm:prSet presAssocID="{4C46E8B1-8E1F-4D09-90C3-93D8231512A5}" presName="rootText3" presStyleLbl="asst1" presStyleIdx="0" presStyleCnt="2" custScaleX="44069" custScaleY="64017" custLinFactNeighborX="7088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C5D729F-DED6-4379-A4FB-A64305BDDBCC}" type="pres">
      <dgm:prSet presAssocID="{4C46E8B1-8E1F-4D09-90C3-93D8231512A5}" presName="rootConnector3" presStyleLbl="asst1" presStyleIdx="0" presStyleCnt="2"/>
      <dgm:spPr/>
      <dgm:t>
        <a:bodyPr/>
        <a:lstStyle/>
        <a:p>
          <a:endParaRPr lang="de-DE"/>
        </a:p>
      </dgm:t>
    </dgm:pt>
    <dgm:pt modelId="{6EF4FEC3-3C0B-45C7-AE9E-2B35E2791496}" type="pres">
      <dgm:prSet presAssocID="{4C46E8B1-8E1F-4D09-90C3-93D8231512A5}" presName="hierChild6" presStyleCnt="0"/>
      <dgm:spPr/>
      <dgm:t>
        <a:bodyPr/>
        <a:lstStyle/>
        <a:p>
          <a:endParaRPr lang="de-DE"/>
        </a:p>
      </dgm:t>
    </dgm:pt>
    <dgm:pt modelId="{8FA73E86-2920-44C6-9DA2-06264D8912F7}" type="pres">
      <dgm:prSet presAssocID="{15CDCD08-2BF4-4D15-B12B-A3C85BDD4AA2}" presName="Name35" presStyleLbl="parChTrans1D3" presStyleIdx="0" presStyleCnt="2"/>
      <dgm:spPr/>
      <dgm:t>
        <a:bodyPr/>
        <a:lstStyle/>
        <a:p>
          <a:endParaRPr lang="de-DE"/>
        </a:p>
      </dgm:t>
    </dgm:pt>
    <dgm:pt modelId="{D8E7BEBB-BCD9-4DE7-8CDA-99C0EE5AD2CA}" type="pres">
      <dgm:prSet presAssocID="{2406A063-EDCD-4566-B08D-747ECA31FF48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DA73D32D-BAE1-439E-A8BC-99B1BB0C0B7C}" type="pres">
      <dgm:prSet presAssocID="{2406A063-EDCD-4566-B08D-747ECA31FF48}" presName="rootComposite" presStyleCnt="0"/>
      <dgm:spPr/>
      <dgm:t>
        <a:bodyPr/>
        <a:lstStyle/>
        <a:p>
          <a:endParaRPr lang="de-DE"/>
        </a:p>
      </dgm:t>
    </dgm:pt>
    <dgm:pt modelId="{C5196E70-16C2-4846-85B5-296846636559}" type="pres">
      <dgm:prSet presAssocID="{2406A063-EDCD-4566-B08D-747ECA31FF48}" presName="rootText" presStyleLbl="node3" presStyleIdx="0" presStyleCnt="2" custScaleX="107716" custScaleY="67642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2A85C35-5261-4260-855F-4407A9C621EA}" type="pres">
      <dgm:prSet presAssocID="{2406A063-EDCD-4566-B08D-747ECA31FF48}" presName="rootConnector" presStyleLbl="node3" presStyleIdx="0" presStyleCnt="2"/>
      <dgm:spPr/>
      <dgm:t>
        <a:bodyPr/>
        <a:lstStyle/>
        <a:p>
          <a:endParaRPr lang="de-DE"/>
        </a:p>
      </dgm:t>
    </dgm:pt>
    <dgm:pt modelId="{790D6EBF-4ACD-445D-9B6E-77A0AE2018C1}" type="pres">
      <dgm:prSet presAssocID="{2406A063-EDCD-4566-B08D-747ECA31FF48}" presName="hierChild4" presStyleCnt="0"/>
      <dgm:spPr/>
      <dgm:t>
        <a:bodyPr/>
        <a:lstStyle/>
        <a:p>
          <a:endParaRPr lang="de-DE"/>
        </a:p>
      </dgm:t>
    </dgm:pt>
    <dgm:pt modelId="{26D7D39C-3A54-4C3C-99BF-E8CAA1CBCC6B}" type="pres">
      <dgm:prSet presAssocID="{2406A063-EDCD-4566-B08D-747ECA31FF48}" presName="hierChild5" presStyleCnt="0"/>
      <dgm:spPr/>
      <dgm:t>
        <a:bodyPr/>
        <a:lstStyle/>
        <a:p>
          <a:endParaRPr lang="de-DE"/>
        </a:p>
      </dgm:t>
    </dgm:pt>
    <dgm:pt modelId="{C6D02640-7612-4E40-A456-6719D1185F1F}" type="pres">
      <dgm:prSet presAssocID="{6C72B541-2266-44E8-B236-52641EA10FBA}" presName="Name35" presStyleLbl="parChTrans1D3" presStyleIdx="1" presStyleCnt="2"/>
      <dgm:spPr/>
      <dgm:t>
        <a:bodyPr/>
        <a:lstStyle/>
        <a:p>
          <a:endParaRPr lang="de-DE"/>
        </a:p>
      </dgm:t>
    </dgm:pt>
    <dgm:pt modelId="{9C6F2488-4689-44E9-8159-2374CBBA9C94}" type="pres">
      <dgm:prSet presAssocID="{23867F80-2541-404F-B8B4-848E831623E4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3F2BA4E9-800E-42FC-A4AB-D98EDE262C07}" type="pres">
      <dgm:prSet presAssocID="{23867F80-2541-404F-B8B4-848E831623E4}" presName="rootComposite" presStyleCnt="0"/>
      <dgm:spPr/>
      <dgm:t>
        <a:bodyPr/>
        <a:lstStyle/>
        <a:p>
          <a:endParaRPr lang="de-DE"/>
        </a:p>
      </dgm:t>
    </dgm:pt>
    <dgm:pt modelId="{7DFD47C5-863A-4512-812F-5474321D2A86}" type="pres">
      <dgm:prSet presAssocID="{23867F80-2541-404F-B8B4-848E831623E4}" presName="rootText" presStyleLbl="node3" presStyleIdx="1" presStyleCnt="2" custScaleX="79783" custScaleY="65869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BB957E-F3CB-4679-BD3E-078F50B60069}" type="pres">
      <dgm:prSet presAssocID="{23867F80-2541-404F-B8B4-848E831623E4}" presName="rootConnector" presStyleLbl="node3" presStyleIdx="1" presStyleCnt="2"/>
      <dgm:spPr/>
      <dgm:t>
        <a:bodyPr/>
        <a:lstStyle/>
        <a:p>
          <a:endParaRPr lang="de-DE"/>
        </a:p>
      </dgm:t>
    </dgm:pt>
    <dgm:pt modelId="{0E08DE1F-51D5-45C4-BF75-9FD2DE1EDABF}" type="pres">
      <dgm:prSet presAssocID="{23867F80-2541-404F-B8B4-848E831623E4}" presName="hierChild4" presStyleCnt="0"/>
      <dgm:spPr/>
      <dgm:t>
        <a:bodyPr/>
        <a:lstStyle/>
        <a:p>
          <a:endParaRPr lang="de-DE"/>
        </a:p>
      </dgm:t>
    </dgm:pt>
    <dgm:pt modelId="{558F7B25-B79F-4C86-BA3C-1E88DC78D5D3}" type="pres">
      <dgm:prSet presAssocID="{23867F80-2541-404F-B8B4-848E831623E4}" presName="hierChild5" presStyleCnt="0"/>
      <dgm:spPr/>
      <dgm:t>
        <a:bodyPr/>
        <a:lstStyle/>
        <a:p>
          <a:endParaRPr lang="de-DE"/>
        </a:p>
      </dgm:t>
    </dgm:pt>
    <dgm:pt modelId="{EDC19BC2-7622-4FCB-8092-863B3456DCB1}" type="pres">
      <dgm:prSet presAssocID="{4C46E8B1-8E1F-4D09-90C3-93D8231512A5}" presName="hierChild7" presStyleCnt="0"/>
      <dgm:spPr/>
      <dgm:t>
        <a:bodyPr/>
        <a:lstStyle/>
        <a:p>
          <a:endParaRPr lang="de-DE"/>
        </a:p>
      </dgm:t>
    </dgm:pt>
    <dgm:pt modelId="{F8F0B59E-924F-41AD-81BB-3D80773A1C2D}" type="pres">
      <dgm:prSet presAssocID="{7183C452-CDC9-4CA3-BA23-C4549E54110D}" presName="Name111" presStyleLbl="parChTrans1D2" presStyleIdx="1" presStyleCnt="2"/>
      <dgm:spPr/>
      <dgm:t>
        <a:bodyPr/>
        <a:lstStyle/>
        <a:p>
          <a:endParaRPr lang="de-DE"/>
        </a:p>
      </dgm:t>
    </dgm:pt>
    <dgm:pt modelId="{CCC7FFD0-5345-4ED7-ADDA-C06024CC824F}" type="pres">
      <dgm:prSet presAssocID="{79D44B1F-CA12-4050-B08F-0103AF62E562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7C50E130-22A0-4D59-9C24-D5A820190D5A}" type="pres">
      <dgm:prSet presAssocID="{79D44B1F-CA12-4050-B08F-0103AF62E562}" presName="rootComposite3" presStyleCnt="0"/>
      <dgm:spPr/>
      <dgm:t>
        <a:bodyPr/>
        <a:lstStyle/>
        <a:p>
          <a:endParaRPr lang="de-DE"/>
        </a:p>
      </dgm:t>
    </dgm:pt>
    <dgm:pt modelId="{115838A6-F463-40DA-880F-066557DE7005}" type="pres">
      <dgm:prSet presAssocID="{79D44B1F-CA12-4050-B08F-0103AF62E562}" presName="rootText3" presStyleLbl="asst1" presStyleIdx="1" presStyleCnt="2" custScaleX="85484" custScaleY="64017" custLinFactNeighborX="-25585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A19167C-FB5D-4F8A-93C4-C12B06BB73BE}" type="pres">
      <dgm:prSet presAssocID="{79D44B1F-CA12-4050-B08F-0103AF62E562}" presName="rootConnector3" presStyleLbl="asst1" presStyleIdx="1" presStyleCnt="2"/>
      <dgm:spPr/>
      <dgm:t>
        <a:bodyPr/>
        <a:lstStyle/>
        <a:p>
          <a:endParaRPr lang="de-DE"/>
        </a:p>
      </dgm:t>
    </dgm:pt>
    <dgm:pt modelId="{BAE21341-454B-487A-BF91-81012BF96B6A}" type="pres">
      <dgm:prSet presAssocID="{79D44B1F-CA12-4050-B08F-0103AF62E562}" presName="hierChild6" presStyleCnt="0"/>
      <dgm:spPr/>
      <dgm:t>
        <a:bodyPr/>
        <a:lstStyle/>
        <a:p>
          <a:endParaRPr lang="de-DE"/>
        </a:p>
      </dgm:t>
    </dgm:pt>
    <dgm:pt modelId="{B42C8F9A-BE5D-47F6-9E4C-91BDA362390C}" type="pres">
      <dgm:prSet presAssocID="{79D44B1F-CA12-4050-B08F-0103AF62E562}" presName="hierChild7" presStyleCnt="0"/>
      <dgm:spPr/>
      <dgm:t>
        <a:bodyPr/>
        <a:lstStyle/>
        <a:p>
          <a:endParaRPr lang="de-DE"/>
        </a:p>
      </dgm:t>
    </dgm:pt>
  </dgm:ptLst>
  <dgm:cxnLst>
    <dgm:cxn modelId="{1DA6E8E5-EA61-4399-AB5D-4AF677027899}" srcId="{DCFE8F26-C51C-4439-80CC-A62C10CE315E}" destId="{7A2EE331-8455-4D51-A0E0-D3DC6FE1A0FE}" srcOrd="0" destOrd="0" parTransId="{2757CF71-6016-4FDC-B231-F4BA445DF49A}" sibTransId="{87F8DA93-FAAC-4CEA-9C77-E7EBFBB5DCBA}"/>
    <dgm:cxn modelId="{4C2C2FB2-F166-430C-94EE-B386612EFE23}" type="presOf" srcId="{15CDCD08-2BF4-4D15-B12B-A3C85BDD4AA2}" destId="{8FA73E86-2920-44C6-9DA2-06264D8912F7}" srcOrd="0" destOrd="0" presId="urn:microsoft.com/office/officeart/2005/8/layout/orgChart1"/>
    <dgm:cxn modelId="{0BDCAB36-4E3F-40F9-B6DC-2D939A3BCD8A}" type="presOf" srcId="{23867F80-2541-404F-B8B4-848E831623E4}" destId="{D1BB957E-F3CB-4679-BD3E-078F50B60069}" srcOrd="1" destOrd="0" presId="urn:microsoft.com/office/officeart/2005/8/layout/orgChart1"/>
    <dgm:cxn modelId="{018B7B80-D3EF-4264-9214-96A142F05B1B}" type="presOf" srcId="{7183C452-CDC9-4CA3-BA23-C4549E54110D}" destId="{F8F0B59E-924F-41AD-81BB-3D80773A1C2D}" srcOrd="0" destOrd="0" presId="urn:microsoft.com/office/officeart/2005/8/layout/orgChart1"/>
    <dgm:cxn modelId="{F6BD7C19-EC8C-49E2-AACD-927020777318}" srcId="{4C46E8B1-8E1F-4D09-90C3-93D8231512A5}" destId="{23867F80-2541-404F-B8B4-848E831623E4}" srcOrd="1" destOrd="0" parTransId="{6C72B541-2266-44E8-B236-52641EA10FBA}" sibTransId="{E7CB3D1B-B8F3-49A0-A6E8-BBF57B9D92B6}"/>
    <dgm:cxn modelId="{54054FB3-8491-46FC-9FF0-F3C80EB23FC9}" type="presOf" srcId="{7A2EE331-8455-4D51-A0E0-D3DC6FE1A0FE}" destId="{92A16698-D026-40B5-8343-0D93B1BC81D7}" srcOrd="0" destOrd="0" presId="urn:microsoft.com/office/officeart/2005/8/layout/orgChart1"/>
    <dgm:cxn modelId="{E84C5FBA-D80A-43C4-B7C6-86FD32EC61B1}" type="presOf" srcId="{79D44B1F-CA12-4050-B08F-0103AF62E562}" destId="{2A19167C-FB5D-4F8A-93C4-C12B06BB73BE}" srcOrd="1" destOrd="0" presId="urn:microsoft.com/office/officeart/2005/8/layout/orgChart1"/>
    <dgm:cxn modelId="{24777192-DE9D-45B6-B44B-D25FB1C24776}" type="presOf" srcId="{A4C27B87-99D4-4AE4-85FF-2CCEABEDF3D4}" destId="{2B06F24A-90D7-447D-97B3-2BC5967A0120}" srcOrd="0" destOrd="0" presId="urn:microsoft.com/office/officeart/2005/8/layout/orgChart1"/>
    <dgm:cxn modelId="{BFB37114-0137-4522-A6A9-977368AFFA80}" type="presOf" srcId="{7A2EE331-8455-4D51-A0E0-D3DC6FE1A0FE}" destId="{9C0E53DF-A4B9-46A2-A758-B1E493E2C3F3}" srcOrd="1" destOrd="0" presId="urn:microsoft.com/office/officeart/2005/8/layout/orgChart1"/>
    <dgm:cxn modelId="{50BC5B3C-86CC-4E56-A3FD-A8A46113BCB4}" srcId="{7A2EE331-8455-4D51-A0E0-D3DC6FE1A0FE}" destId="{4C46E8B1-8E1F-4D09-90C3-93D8231512A5}" srcOrd="0" destOrd="0" parTransId="{A4C27B87-99D4-4AE4-85FF-2CCEABEDF3D4}" sibTransId="{C76A8699-54A5-4EA5-B0ED-D73551B39B7A}"/>
    <dgm:cxn modelId="{7DC56B91-D9E9-42CC-8557-98B86FBF7710}" srcId="{7A2EE331-8455-4D51-A0E0-D3DC6FE1A0FE}" destId="{79D44B1F-CA12-4050-B08F-0103AF62E562}" srcOrd="1" destOrd="0" parTransId="{7183C452-CDC9-4CA3-BA23-C4549E54110D}" sibTransId="{3D883BE5-9330-40B1-9F37-8A8588543654}"/>
    <dgm:cxn modelId="{825B2E8C-ADAD-4ECA-8359-2468463D9C47}" srcId="{4C46E8B1-8E1F-4D09-90C3-93D8231512A5}" destId="{2406A063-EDCD-4566-B08D-747ECA31FF48}" srcOrd="0" destOrd="0" parTransId="{15CDCD08-2BF4-4D15-B12B-A3C85BDD4AA2}" sibTransId="{2173D230-73DE-402E-B307-4864D9213302}"/>
    <dgm:cxn modelId="{53BFA6D4-4303-4D18-BDC4-6113226D1E12}" type="presOf" srcId="{2406A063-EDCD-4566-B08D-747ECA31FF48}" destId="{02A85C35-5261-4260-855F-4407A9C621EA}" srcOrd="1" destOrd="0" presId="urn:microsoft.com/office/officeart/2005/8/layout/orgChart1"/>
    <dgm:cxn modelId="{407BF5A5-8FC9-4265-928E-756AAB383995}" type="presOf" srcId="{23867F80-2541-404F-B8B4-848E831623E4}" destId="{7DFD47C5-863A-4512-812F-5474321D2A86}" srcOrd="0" destOrd="0" presId="urn:microsoft.com/office/officeart/2005/8/layout/orgChart1"/>
    <dgm:cxn modelId="{9E8831CE-1DB2-49C8-83FE-E979869CE3EE}" type="presOf" srcId="{79D44B1F-CA12-4050-B08F-0103AF62E562}" destId="{115838A6-F463-40DA-880F-066557DE7005}" srcOrd="0" destOrd="0" presId="urn:microsoft.com/office/officeart/2005/8/layout/orgChart1"/>
    <dgm:cxn modelId="{F2FCB21F-1207-41F9-A6D0-A61A104ADC6F}" type="presOf" srcId="{4C46E8B1-8E1F-4D09-90C3-93D8231512A5}" destId="{FC5D729F-DED6-4379-A4FB-A64305BDDBCC}" srcOrd="1" destOrd="0" presId="urn:microsoft.com/office/officeart/2005/8/layout/orgChart1"/>
    <dgm:cxn modelId="{15287FB3-37B5-466E-A549-CE782A196F91}" type="presOf" srcId="{4C46E8B1-8E1F-4D09-90C3-93D8231512A5}" destId="{357F7F98-516D-4BEC-ABC7-0F6570143918}" srcOrd="0" destOrd="0" presId="urn:microsoft.com/office/officeart/2005/8/layout/orgChart1"/>
    <dgm:cxn modelId="{78473B2B-74D1-4ADC-ADAC-087A938CD48F}" type="presOf" srcId="{2406A063-EDCD-4566-B08D-747ECA31FF48}" destId="{C5196E70-16C2-4846-85B5-296846636559}" srcOrd="0" destOrd="0" presId="urn:microsoft.com/office/officeart/2005/8/layout/orgChart1"/>
    <dgm:cxn modelId="{F6B03303-7EFE-42CE-B8FC-267FA3761C41}" type="presOf" srcId="{6C72B541-2266-44E8-B236-52641EA10FBA}" destId="{C6D02640-7612-4E40-A456-6719D1185F1F}" srcOrd="0" destOrd="0" presId="urn:microsoft.com/office/officeart/2005/8/layout/orgChart1"/>
    <dgm:cxn modelId="{8C18452A-0016-4EB0-AAF5-FDED9C6A2FD9}" type="presOf" srcId="{DCFE8F26-C51C-4439-80CC-A62C10CE315E}" destId="{E3D8989F-73E8-4FDB-B924-E308E09AC225}" srcOrd="0" destOrd="0" presId="urn:microsoft.com/office/officeart/2005/8/layout/orgChart1"/>
    <dgm:cxn modelId="{C7E9A030-05DE-4421-AE45-DCA057247E78}" type="presParOf" srcId="{E3D8989F-73E8-4FDB-B924-E308E09AC225}" destId="{D1167CE3-5D4F-4884-9F4A-EEB8563B411D}" srcOrd="0" destOrd="0" presId="urn:microsoft.com/office/officeart/2005/8/layout/orgChart1"/>
    <dgm:cxn modelId="{CB02BF68-EE4B-4CEC-B85F-B9E6AE171259}" type="presParOf" srcId="{D1167CE3-5D4F-4884-9F4A-EEB8563B411D}" destId="{2CCDBF5C-0C2D-4E37-9666-AD91587503BD}" srcOrd="0" destOrd="0" presId="urn:microsoft.com/office/officeart/2005/8/layout/orgChart1"/>
    <dgm:cxn modelId="{C967904C-59CB-4E40-8D97-57C925932D26}" type="presParOf" srcId="{2CCDBF5C-0C2D-4E37-9666-AD91587503BD}" destId="{92A16698-D026-40B5-8343-0D93B1BC81D7}" srcOrd="0" destOrd="0" presId="urn:microsoft.com/office/officeart/2005/8/layout/orgChart1"/>
    <dgm:cxn modelId="{EA1A514E-FFFD-4B79-839E-AAF6010EFBD4}" type="presParOf" srcId="{2CCDBF5C-0C2D-4E37-9666-AD91587503BD}" destId="{9C0E53DF-A4B9-46A2-A758-B1E493E2C3F3}" srcOrd="1" destOrd="0" presId="urn:microsoft.com/office/officeart/2005/8/layout/orgChart1"/>
    <dgm:cxn modelId="{53D37243-6D3C-4AD0-8F8E-6E44FDDEC6B5}" type="presParOf" srcId="{D1167CE3-5D4F-4884-9F4A-EEB8563B411D}" destId="{BFCCB3E5-900D-450B-A023-CC17218CD8CC}" srcOrd="1" destOrd="0" presId="urn:microsoft.com/office/officeart/2005/8/layout/orgChart1"/>
    <dgm:cxn modelId="{CD1151E8-74CE-4AFF-8B67-61B0917244A9}" type="presParOf" srcId="{D1167CE3-5D4F-4884-9F4A-EEB8563B411D}" destId="{088A57EE-E13D-4CB4-AAB8-1AE5952F575F}" srcOrd="2" destOrd="0" presId="urn:microsoft.com/office/officeart/2005/8/layout/orgChart1"/>
    <dgm:cxn modelId="{4DF6261B-1EBE-4DB7-9245-0DA0DD000456}" type="presParOf" srcId="{088A57EE-E13D-4CB4-AAB8-1AE5952F575F}" destId="{2B06F24A-90D7-447D-97B3-2BC5967A0120}" srcOrd="0" destOrd="0" presId="urn:microsoft.com/office/officeart/2005/8/layout/orgChart1"/>
    <dgm:cxn modelId="{58BD24F3-190B-4CF3-A380-F87E56ECD8EF}" type="presParOf" srcId="{088A57EE-E13D-4CB4-AAB8-1AE5952F575F}" destId="{D61DA610-D32C-4341-802C-D2F91F5E1244}" srcOrd="1" destOrd="0" presId="urn:microsoft.com/office/officeart/2005/8/layout/orgChart1"/>
    <dgm:cxn modelId="{A3BAD03F-1C41-4D72-9F44-19A4C11AF832}" type="presParOf" srcId="{D61DA610-D32C-4341-802C-D2F91F5E1244}" destId="{B9F40964-27D5-4622-A2BB-42D01F28A114}" srcOrd="0" destOrd="0" presId="urn:microsoft.com/office/officeart/2005/8/layout/orgChart1"/>
    <dgm:cxn modelId="{1D63856C-975B-4C6B-9EFE-80B38635DBE5}" type="presParOf" srcId="{B9F40964-27D5-4622-A2BB-42D01F28A114}" destId="{357F7F98-516D-4BEC-ABC7-0F6570143918}" srcOrd="0" destOrd="0" presId="urn:microsoft.com/office/officeart/2005/8/layout/orgChart1"/>
    <dgm:cxn modelId="{ED7C1707-92AC-4235-AA9C-871255A73F01}" type="presParOf" srcId="{B9F40964-27D5-4622-A2BB-42D01F28A114}" destId="{FC5D729F-DED6-4379-A4FB-A64305BDDBCC}" srcOrd="1" destOrd="0" presId="urn:microsoft.com/office/officeart/2005/8/layout/orgChart1"/>
    <dgm:cxn modelId="{C057B7BD-BF1F-4215-B3C0-04A1335B3E77}" type="presParOf" srcId="{D61DA610-D32C-4341-802C-D2F91F5E1244}" destId="{6EF4FEC3-3C0B-45C7-AE9E-2B35E2791496}" srcOrd="1" destOrd="0" presId="urn:microsoft.com/office/officeart/2005/8/layout/orgChart1"/>
    <dgm:cxn modelId="{B938262B-7A26-4714-8D37-126A68204C3E}" type="presParOf" srcId="{6EF4FEC3-3C0B-45C7-AE9E-2B35E2791496}" destId="{8FA73E86-2920-44C6-9DA2-06264D8912F7}" srcOrd="0" destOrd="0" presId="urn:microsoft.com/office/officeart/2005/8/layout/orgChart1"/>
    <dgm:cxn modelId="{2DA0E7A4-197F-4810-978C-D0378A8F0B91}" type="presParOf" srcId="{6EF4FEC3-3C0B-45C7-AE9E-2B35E2791496}" destId="{D8E7BEBB-BCD9-4DE7-8CDA-99C0EE5AD2CA}" srcOrd="1" destOrd="0" presId="urn:microsoft.com/office/officeart/2005/8/layout/orgChart1"/>
    <dgm:cxn modelId="{EDC77C4F-C0AE-4899-A7D0-E37073E448E9}" type="presParOf" srcId="{D8E7BEBB-BCD9-4DE7-8CDA-99C0EE5AD2CA}" destId="{DA73D32D-BAE1-439E-A8BC-99B1BB0C0B7C}" srcOrd="0" destOrd="0" presId="urn:microsoft.com/office/officeart/2005/8/layout/orgChart1"/>
    <dgm:cxn modelId="{48B022AE-9E50-4090-A39E-A13463F39A93}" type="presParOf" srcId="{DA73D32D-BAE1-439E-A8BC-99B1BB0C0B7C}" destId="{C5196E70-16C2-4846-85B5-296846636559}" srcOrd="0" destOrd="0" presId="urn:microsoft.com/office/officeart/2005/8/layout/orgChart1"/>
    <dgm:cxn modelId="{80C192E1-A98D-4909-832A-6ABCE8E890B5}" type="presParOf" srcId="{DA73D32D-BAE1-439E-A8BC-99B1BB0C0B7C}" destId="{02A85C35-5261-4260-855F-4407A9C621EA}" srcOrd="1" destOrd="0" presId="urn:microsoft.com/office/officeart/2005/8/layout/orgChart1"/>
    <dgm:cxn modelId="{B9BAF2A0-B6E0-4E0C-A62A-87CCA075BBC1}" type="presParOf" srcId="{D8E7BEBB-BCD9-4DE7-8CDA-99C0EE5AD2CA}" destId="{790D6EBF-4ACD-445D-9B6E-77A0AE2018C1}" srcOrd="1" destOrd="0" presId="urn:microsoft.com/office/officeart/2005/8/layout/orgChart1"/>
    <dgm:cxn modelId="{AD0A89C1-A291-4E31-A38D-836676FDF8F9}" type="presParOf" srcId="{D8E7BEBB-BCD9-4DE7-8CDA-99C0EE5AD2CA}" destId="{26D7D39C-3A54-4C3C-99BF-E8CAA1CBCC6B}" srcOrd="2" destOrd="0" presId="urn:microsoft.com/office/officeart/2005/8/layout/orgChart1"/>
    <dgm:cxn modelId="{F9C8BFF7-9B21-4457-A78B-9DAC1BF444B3}" type="presParOf" srcId="{6EF4FEC3-3C0B-45C7-AE9E-2B35E2791496}" destId="{C6D02640-7612-4E40-A456-6719D1185F1F}" srcOrd="2" destOrd="0" presId="urn:microsoft.com/office/officeart/2005/8/layout/orgChart1"/>
    <dgm:cxn modelId="{E91ACC40-7A02-45C7-8A82-832102931F65}" type="presParOf" srcId="{6EF4FEC3-3C0B-45C7-AE9E-2B35E2791496}" destId="{9C6F2488-4689-44E9-8159-2374CBBA9C94}" srcOrd="3" destOrd="0" presId="urn:microsoft.com/office/officeart/2005/8/layout/orgChart1"/>
    <dgm:cxn modelId="{E32CC243-44FF-48B5-B7C0-8D7FE7A3FCFA}" type="presParOf" srcId="{9C6F2488-4689-44E9-8159-2374CBBA9C94}" destId="{3F2BA4E9-800E-42FC-A4AB-D98EDE262C07}" srcOrd="0" destOrd="0" presId="urn:microsoft.com/office/officeart/2005/8/layout/orgChart1"/>
    <dgm:cxn modelId="{D2E5516C-15B8-4604-883A-BDD21480DFBF}" type="presParOf" srcId="{3F2BA4E9-800E-42FC-A4AB-D98EDE262C07}" destId="{7DFD47C5-863A-4512-812F-5474321D2A86}" srcOrd="0" destOrd="0" presId="urn:microsoft.com/office/officeart/2005/8/layout/orgChart1"/>
    <dgm:cxn modelId="{5F5F342E-F8AA-4EAE-BD3A-D3575C87CE0A}" type="presParOf" srcId="{3F2BA4E9-800E-42FC-A4AB-D98EDE262C07}" destId="{D1BB957E-F3CB-4679-BD3E-078F50B60069}" srcOrd="1" destOrd="0" presId="urn:microsoft.com/office/officeart/2005/8/layout/orgChart1"/>
    <dgm:cxn modelId="{7054ADCD-C8D9-4125-9B21-BAD10DB50CF4}" type="presParOf" srcId="{9C6F2488-4689-44E9-8159-2374CBBA9C94}" destId="{0E08DE1F-51D5-45C4-BF75-9FD2DE1EDABF}" srcOrd="1" destOrd="0" presId="urn:microsoft.com/office/officeart/2005/8/layout/orgChart1"/>
    <dgm:cxn modelId="{0CEEDC8F-AA6F-4BD8-BD29-25DC16FE7DA7}" type="presParOf" srcId="{9C6F2488-4689-44E9-8159-2374CBBA9C94}" destId="{558F7B25-B79F-4C86-BA3C-1E88DC78D5D3}" srcOrd="2" destOrd="0" presId="urn:microsoft.com/office/officeart/2005/8/layout/orgChart1"/>
    <dgm:cxn modelId="{D55E1C89-8287-47A5-8528-A3F31CD53D08}" type="presParOf" srcId="{D61DA610-D32C-4341-802C-D2F91F5E1244}" destId="{EDC19BC2-7622-4FCB-8092-863B3456DCB1}" srcOrd="2" destOrd="0" presId="urn:microsoft.com/office/officeart/2005/8/layout/orgChart1"/>
    <dgm:cxn modelId="{7923AA17-ACFF-4497-805A-DA0E0398FC3A}" type="presParOf" srcId="{088A57EE-E13D-4CB4-AAB8-1AE5952F575F}" destId="{F8F0B59E-924F-41AD-81BB-3D80773A1C2D}" srcOrd="2" destOrd="0" presId="urn:microsoft.com/office/officeart/2005/8/layout/orgChart1"/>
    <dgm:cxn modelId="{E840296D-D868-416E-9DDF-CF0C270B5CF7}" type="presParOf" srcId="{088A57EE-E13D-4CB4-AAB8-1AE5952F575F}" destId="{CCC7FFD0-5345-4ED7-ADDA-C06024CC824F}" srcOrd="3" destOrd="0" presId="urn:microsoft.com/office/officeart/2005/8/layout/orgChart1"/>
    <dgm:cxn modelId="{3E9F6D11-8C88-40C0-9823-FB0CF7F22D07}" type="presParOf" srcId="{CCC7FFD0-5345-4ED7-ADDA-C06024CC824F}" destId="{7C50E130-22A0-4D59-9C24-D5A820190D5A}" srcOrd="0" destOrd="0" presId="urn:microsoft.com/office/officeart/2005/8/layout/orgChart1"/>
    <dgm:cxn modelId="{57EB043C-B02D-44A5-8BDA-319C580DD8CF}" type="presParOf" srcId="{7C50E130-22A0-4D59-9C24-D5A820190D5A}" destId="{115838A6-F463-40DA-880F-066557DE7005}" srcOrd="0" destOrd="0" presId="urn:microsoft.com/office/officeart/2005/8/layout/orgChart1"/>
    <dgm:cxn modelId="{B3A7FE40-C5D3-47C2-9152-6D9C4C30BBC3}" type="presParOf" srcId="{7C50E130-22A0-4D59-9C24-D5A820190D5A}" destId="{2A19167C-FB5D-4F8A-93C4-C12B06BB73BE}" srcOrd="1" destOrd="0" presId="urn:microsoft.com/office/officeart/2005/8/layout/orgChart1"/>
    <dgm:cxn modelId="{D2102538-A5CA-408C-8642-24831E154DCA}" type="presParOf" srcId="{CCC7FFD0-5345-4ED7-ADDA-C06024CC824F}" destId="{BAE21341-454B-487A-BF91-81012BF96B6A}" srcOrd="1" destOrd="0" presId="urn:microsoft.com/office/officeart/2005/8/layout/orgChart1"/>
    <dgm:cxn modelId="{EFA7E89D-D479-4BD7-A99A-348F6CF19338}" type="presParOf" srcId="{CCC7FFD0-5345-4ED7-ADDA-C06024CC824F}" destId="{B42C8F9A-BE5D-47F6-9E4C-91BDA362390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CFE8F26-C51C-4439-80CC-A62C10CE315E}" type="doc">
      <dgm:prSet loTypeId="urn:microsoft.com/office/officeart/2005/8/layout/orgChart1" loCatId="hierarchy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7A2EE331-8455-4D51-A0E0-D3DC6FE1A0FE}">
      <dgm:prSet phldrT="[Text]" custT="1"/>
      <dgm:spPr/>
      <dgm:t>
        <a:bodyPr/>
        <a:lstStyle/>
        <a:p>
          <a:r>
            <a:rPr lang="de-DE" sz="4000" b="1" dirty="0" err="1" smtClean="0"/>
            <a:t>Editing</a:t>
          </a:r>
          <a:endParaRPr lang="de-DE" sz="4000" b="1" dirty="0"/>
        </a:p>
      </dgm:t>
    </dgm:pt>
    <dgm:pt modelId="{2757CF71-6016-4FDC-B231-F4BA445DF49A}" type="parTrans" cxnId="{1DA6E8E5-EA61-4399-AB5D-4AF677027899}">
      <dgm:prSet/>
      <dgm:spPr/>
      <dgm:t>
        <a:bodyPr/>
        <a:lstStyle/>
        <a:p>
          <a:endParaRPr lang="de-DE"/>
        </a:p>
      </dgm:t>
    </dgm:pt>
    <dgm:pt modelId="{87F8DA93-FAAC-4CEA-9C77-E7EBFBB5DCBA}" type="sibTrans" cxnId="{1DA6E8E5-EA61-4399-AB5D-4AF677027899}">
      <dgm:prSet/>
      <dgm:spPr/>
      <dgm:t>
        <a:bodyPr/>
        <a:lstStyle/>
        <a:p>
          <a:endParaRPr lang="de-DE"/>
        </a:p>
      </dgm:t>
    </dgm:pt>
    <dgm:pt modelId="{4C46E8B1-8E1F-4D09-90C3-93D8231512A5}" type="asst">
      <dgm:prSet phldrT="[Text]" custT="1"/>
      <dgm:spPr/>
      <dgm:t>
        <a:bodyPr/>
        <a:lstStyle/>
        <a:p>
          <a:r>
            <a:rPr lang="de-DE" sz="3200" dirty="0" smtClean="0"/>
            <a:t>Type</a:t>
          </a:r>
          <a:endParaRPr lang="de-DE" sz="3200" dirty="0"/>
        </a:p>
      </dgm:t>
    </dgm:pt>
    <dgm:pt modelId="{A4C27B87-99D4-4AE4-85FF-2CCEABEDF3D4}" type="parTrans" cxnId="{50BC5B3C-86CC-4E56-A3FD-A8A46113BCB4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C76A8699-54A5-4EA5-B0ED-D73551B39B7A}" type="sibTrans" cxnId="{50BC5B3C-86CC-4E56-A3FD-A8A46113BCB4}">
      <dgm:prSet/>
      <dgm:spPr/>
      <dgm:t>
        <a:bodyPr/>
        <a:lstStyle/>
        <a:p>
          <a:endParaRPr lang="de-DE"/>
        </a:p>
      </dgm:t>
    </dgm:pt>
    <dgm:pt modelId="{79D44B1F-CA12-4050-B08F-0103AF62E562}" type="asst">
      <dgm:prSet custT="1"/>
      <dgm:spPr/>
      <dgm:t>
        <a:bodyPr/>
        <a:lstStyle/>
        <a:p>
          <a:r>
            <a:rPr lang="de-DE" sz="3200" dirty="0" err="1" smtClean="0"/>
            <a:t>Rhythm</a:t>
          </a:r>
          <a:endParaRPr lang="de-DE" sz="3200" dirty="0"/>
        </a:p>
      </dgm:t>
    </dgm:pt>
    <dgm:pt modelId="{7183C452-CDC9-4CA3-BA23-C4549E54110D}" type="parTrans" cxnId="{7DC56B91-D9E9-42CC-8557-98B86FBF7710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3D883BE5-9330-40B1-9F37-8A8588543654}" type="sibTrans" cxnId="{7DC56B91-D9E9-42CC-8557-98B86FBF7710}">
      <dgm:prSet/>
      <dgm:spPr/>
      <dgm:t>
        <a:bodyPr/>
        <a:lstStyle/>
        <a:p>
          <a:endParaRPr lang="de-DE"/>
        </a:p>
      </dgm:t>
    </dgm:pt>
    <dgm:pt modelId="{2406A063-EDCD-4566-B08D-747ECA31FF48}">
      <dgm:prSet custT="1"/>
      <dgm:spPr/>
      <dgm:t>
        <a:bodyPr/>
        <a:lstStyle/>
        <a:p>
          <a:r>
            <a:rPr lang="de-DE" sz="3200" dirty="0" smtClean="0"/>
            <a:t>Straight </a:t>
          </a:r>
          <a:r>
            <a:rPr lang="de-DE" sz="3200" dirty="0" err="1" smtClean="0"/>
            <a:t>cut</a:t>
          </a:r>
          <a:endParaRPr lang="de-DE" sz="3200" dirty="0"/>
        </a:p>
      </dgm:t>
    </dgm:pt>
    <dgm:pt modelId="{15CDCD08-2BF4-4D15-B12B-A3C85BDD4AA2}" type="parTrans" cxnId="{825B2E8C-ADAD-4ECA-8359-2468463D9C47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2173D230-73DE-402E-B307-4864D9213302}" type="sibTrans" cxnId="{825B2E8C-ADAD-4ECA-8359-2468463D9C47}">
      <dgm:prSet/>
      <dgm:spPr/>
      <dgm:t>
        <a:bodyPr/>
        <a:lstStyle/>
        <a:p>
          <a:endParaRPr lang="de-DE"/>
        </a:p>
      </dgm:t>
    </dgm:pt>
    <dgm:pt modelId="{23867F80-2541-404F-B8B4-848E831623E4}">
      <dgm:prSet custT="1"/>
      <dgm:spPr/>
      <dgm:t>
        <a:bodyPr/>
        <a:lstStyle/>
        <a:p>
          <a:r>
            <a:rPr lang="de-DE" sz="3200" dirty="0" smtClean="0"/>
            <a:t>Fade</a:t>
          </a:r>
          <a:endParaRPr lang="de-DE" sz="3200" dirty="0"/>
        </a:p>
      </dgm:t>
    </dgm:pt>
    <dgm:pt modelId="{6C72B541-2266-44E8-B236-52641EA10FBA}" type="parTrans" cxnId="{F6BD7C19-EC8C-49E2-AACD-927020777318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de-DE"/>
        </a:p>
      </dgm:t>
    </dgm:pt>
    <dgm:pt modelId="{E7CB3D1B-B8F3-49A0-A6E8-BBF57B9D92B6}" type="sibTrans" cxnId="{F6BD7C19-EC8C-49E2-AACD-927020777318}">
      <dgm:prSet/>
      <dgm:spPr/>
      <dgm:t>
        <a:bodyPr/>
        <a:lstStyle/>
        <a:p>
          <a:endParaRPr lang="de-DE"/>
        </a:p>
      </dgm:t>
    </dgm:pt>
    <dgm:pt modelId="{E3D8989F-73E8-4FDB-B924-E308E09AC225}" type="pres">
      <dgm:prSet presAssocID="{DCFE8F26-C51C-4439-80CC-A62C10CE31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1167CE3-5D4F-4884-9F4A-EEB8563B411D}" type="pres">
      <dgm:prSet presAssocID="{7A2EE331-8455-4D51-A0E0-D3DC6FE1A0FE}" presName="hierRoot1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2CCDBF5C-0C2D-4E37-9666-AD91587503BD}" type="pres">
      <dgm:prSet presAssocID="{7A2EE331-8455-4D51-A0E0-D3DC6FE1A0FE}" presName="rootComposite1" presStyleCnt="0"/>
      <dgm:spPr/>
      <dgm:t>
        <a:bodyPr/>
        <a:lstStyle/>
        <a:p>
          <a:endParaRPr lang="de-DE"/>
        </a:p>
      </dgm:t>
    </dgm:pt>
    <dgm:pt modelId="{92A16698-D026-40B5-8343-0D93B1BC81D7}" type="pres">
      <dgm:prSet presAssocID="{7A2EE331-8455-4D51-A0E0-D3DC6FE1A0FE}" presName="rootText1" presStyleLbl="node0" presStyleIdx="0" presStyleCnt="1" custScaleX="117295" custLinFactNeighborX="-55358" custLinFactNeighborY="-2050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0E53DF-A4B9-46A2-A758-B1E493E2C3F3}" type="pres">
      <dgm:prSet presAssocID="{7A2EE331-8455-4D51-A0E0-D3DC6FE1A0FE}" presName="rootConnector1" presStyleLbl="node1" presStyleIdx="0" presStyleCnt="0"/>
      <dgm:spPr/>
      <dgm:t>
        <a:bodyPr/>
        <a:lstStyle/>
        <a:p>
          <a:endParaRPr lang="de-DE"/>
        </a:p>
      </dgm:t>
    </dgm:pt>
    <dgm:pt modelId="{BFCCB3E5-900D-450B-A023-CC17218CD8CC}" type="pres">
      <dgm:prSet presAssocID="{7A2EE331-8455-4D51-A0E0-D3DC6FE1A0FE}" presName="hierChild2" presStyleCnt="0"/>
      <dgm:spPr/>
      <dgm:t>
        <a:bodyPr/>
        <a:lstStyle/>
        <a:p>
          <a:endParaRPr lang="de-DE"/>
        </a:p>
      </dgm:t>
    </dgm:pt>
    <dgm:pt modelId="{088A57EE-E13D-4CB4-AAB8-1AE5952F575F}" type="pres">
      <dgm:prSet presAssocID="{7A2EE331-8455-4D51-A0E0-D3DC6FE1A0FE}" presName="hierChild3" presStyleCnt="0"/>
      <dgm:spPr/>
      <dgm:t>
        <a:bodyPr/>
        <a:lstStyle/>
        <a:p>
          <a:endParaRPr lang="de-DE"/>
        </a:p>
      </dgm:t>
    </dgm:pt>
    <dgm:pt modelId="{2B06F24A-90D7-447D-97B3-2BC5967A0120}" type="pres">
      <dgm:prSet presAssocID="{A4C27B87-99D4-4AE4-85FF-2CCEABEDF3D4}" presName="Name111" presStyleLbl="parChTrans1D2" presStyleIdx="0" presStyleCnt="2"/>
      <dgm:spPr/>
      <dgm:t>
        <a:bodyPr/>
        <a:lstStyle/>
        <a:p>
          <a:endParaRPr lang="de-DE"/>
        </a:p>
      </dgm:t>
    </dgm:pt>
    <dgm:pt modelId="{D61DA610-D32C-4341-802C-D2F91F5E1244}" type="pres">
      <dgm:prSet presAssocID="{4C46E8B1-8E1F-4D09-90C3-93D8231512A5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B9F40964-27D5-4622-A2BB-42D01F28A114}" type="pres">
      <dgm:prSet presAssocID="{4C46E8B1-8E1F-4D09-90C3-93D8231512A5}" presName="rootComposite3" presStyleCnt="0"/>
      <dgm:spPr/>
      <dgm:t>
        <a:bodyPr/>
        <a:lstStyle/>
        <a:p>
          <a:endParaRPr lang="de-DE"/>
        </a:p>
      </dgm:t>
    </dgm:pt>
    <dgm:pt modelId="{357F7F98-516D-4BEC-ABC7-0F6570143918}" type="pres">
      <dgm:prSet presAssocID="{4C46E8B1-8E1F-4D09-90C3-93D8231512A5}" presName="rootText3" presStyleLbl="asst1" presStyleIdx="0" presStyleCnt="2" custScaleX="44069" custScaleY="64017" custLinFactNeighborX="7088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C5D729F-DED6-4379-A4FB-A64305BDDBCC}" type="pres">
      <dgm:prSet presAssocID="{4C46E8B1-8E1F-4D09-90C3-93D8231512A5}" presName="rootConnector3" presStyleLbl="asst1" presStyleIdx="0" presStyleCnt="2"/>
      <dgm:spPr/>
      <dgm:t>
        <a:bodyPr/>
        <a:lstStyle/>
        <a:p>
          <a:endParaRPr lang="de-DE"/>
        </a:p>
      </dgm:t>
    </dgm:pt>
    <dgm:pt modelId="{6EF4FEC3-3C0B-45C7-AE9E-2B35E2791496}" type="pres">
      <dgm:prSet presAssocID="{4C46E8B1-8E1F-4D09-90C3-93D8231512A5}" presName="hierChild6" presStyleCnt="0"/>
      <dgm:spPr/>
      <dgm:t>
        <a:bodyPr/>
        <a:lstStyle/>
        <a:p>
          <a:endParaRPr lang="de-DE"/>
        </a:p>
      </dgm:t>
    </dgm:pt>
    <dgm:pt modelId="{8FA73E86-2920-44C6-9DA2-06264D8912F7}" type="pres">
      <dgm:prSet presAssocID="{15CDCD08-2BF4-4D15-B12B-A3C85BDD4AA2}" presName="Name35" presStyleLbl="parChTrans1D3" presStyleIdx="0" presStyleCnt="2"/>
      <dgm:spPr/>
      <dgm:t>
        <a:bodyPr/>
        <a:lstStyle/>
        <a:p>
          <a:endParaRPr lang="de-DE"/>
        </a:p>
      </dgm:t>
    </dgm:pt>
    <dgm:pt modelId="{D8E7BEBB-BCD9-4DE7-8CDA-99C0EE5AD2CA}" type="pres">
      <dgm:prSet presAssocID="{2406A063-EDCD-4566-B08D-747ECA31FF48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DA73D32D-BAE1-439E-A8BC-99B1BB0C0B7C}" type="pres">
      <dgm:prSet presAssocID="{2406A063-EDCD-4566-B08D-747ECA31FF48}" presName="rootComposite" presStyleCnt="0"/>
      <dgm:spPr/>
      <dgm:t>
        <a:bodyPr/>
        <a:lstStyle/>
        <a:p>
          <a:endParaRPr lang="de-DE"/>
        </a:p>
      </dgm:t>
    </dgm:pt>
    <dgm:pt modelId="{C5196E70-16C2-4846-85B5-296846636559}" type="pres">
      <dgm:prSet presAssocID="{2406A063-EDCD-4566-B08D-747ECA31FF48}" presName="rootText" presStyleLbl="node3" presStyleIdx="0" presStyleCnt="2" custScaleX="107716" custScaleY="67642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2A85C35-5261-4260-855F-4407A9C621EA}" type="pres">
      <dgm:prSet presAssocID="{2406A063-EDCD-4566-B08D-747ECA31FF48}" presName="rootConnector" presStyleLbl="node3" presStyleIdx="0" presStyleCnt="2"/>
      <dgm:spPr/>
      <dgm:t>
        <a:bodyPr/>
        <a:lstStyle/>
        <a:p>
          <a:endParaRPr lang="de-DE"/>
        </a:p>
      </dgm:t>
    </dgm:pt>
    <dgm:pt modelId="{790D6EBF-4ACD-445D-9B6E-77A0AE2018C1}" type="pres">
      <dgm:prSet presAssocID="{2406A063-EDCD-4566-B08D-747ECA31FF48}" presName="hierChild4" presStyleCnt="0"/>
      <dgm:spPr/>
      <dgm:t>
        <a:bodyPr/>
        <a:lstStyle/>
        <a:p>
          <a:endParaRPr lang="de-DE"/>
        </a:p>
      </dgm:t>
    </dgm:pt>
    <dgm:pt modelId="{26D7D39C-3A54-4C3C-99BF-E8CAA1CBCC6B}" type="pres">
      <dgm:prSet presAssocID="{2406A063-EDCD-4566-B08D-747ECA31FF48}" presName="hierChild5" presStyleCnt="0"/>
      <dgm:spPr/>
      <dgm:t>
        <a:bodyPr/>
        <a:lstStyle/>
        <a:p>
          <a:endParaRPr lang="de-DE"/>
        </a:p>
      </dgm:t>
    </dgm:pt>
    <dgm:pt modelId="{C6D02640-7612-4E40-A456-6719D1185F1F}" type="pres">
      <dgm:prSet presAssocID="{6C72B541-2266-44E8-B236-52641EA10FBA}" presName="Name35" presStyleLbl="parChTrans1D3" presStyleIdx="1" presStyleCnt="2"/>
      <dgm:spPr/>
      <dgm:t>
        <a:bodyPr/>
        <a:lstStyle/>
        <a:p>
          <a:endParaRPr lang="de-DE"/>
        </a:p>
      </dgm:t>
    </dgm:pt>
    <dgm:pt modelId="{9C6F2488-4689-44E9-8159-2374CBBA9C94}" type="pres">
      <dgm:prSet presAssocID="{23867F80-2541-404F-B8B4-848E831623E4}" presName="hierRoot2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3F2BA4E9-800E-42FC-A4AB-D98EDE262C07}" type="pres">
      <dgm:prSet presAssocID="{23867F80-2541-404F-B8B4-848E831623E4}" presName="rootComposite" presStyleCnt="0"/>
      <dgm:spPr/>
      <dgm:t>
        <a:bodyPr/>
        <a:lstStyle/>
        <a:p>
          <a:endParaRPr lang="de-DE"/>
        </a:p>
      </dgm:t>
    </dgm:pt>
    <dgm:pt modelId="{7DFD47C5-863A-4512-812F-5474321D2A86}" type="pres">
      <dgm:prSet presAssocID="{23867F80-2541-404F-B8B4-848E831623E4}" presName="rootText" presStyleLbl="node3" presStyleIdx="1" presStyleCnt="2" custScaleX="79783" custScaleY="65869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BB957E-F3CB-4679-BD3E-078F50B60069}" type="pres">
      <dgm:prSet presAssocID="{23867F80-2541-404F-B8B4-848E831623E4}" presName="rootConnector" presStyleLbl="node3" presStyleIdx="1" presStyleCnt="2"/>
      <dgm:spPr/>
      <dgm:t>
        <a:bodyPr/>
        <a:lstStyle/>
        <a:p>
          <a:endParaRPr lang="de-DE"/>
        </a:p>
      </dgm:t>
    </dgm:pt>
    <dgm:pt modelId="{0E08DE1F-51D5-45C4-BF75-9FD2DE1EDABF}" type="pres">
      <dgm:prSet presAssocID="{23867F80-2541-404F-B8B4-848E831623E4}" presName="hierChild4" presStyleCnt="0"/>
      <dgm:spPr/>
      <dgm:t>
        <a:bodyPr/>
        <a:lstStyle/>
        <a:p>
          <a:endParaRPr lang="de-DE"/>
        </a:p>
      </dgm:t>
    </dgm:pt>
    <dgm:pt modelId="{558F7B25-B79F-4C86-BA3C-1E88DC78D5D3}" type="pres">
      <dgm:prSet presAssocID="{23867F80-2541-404F-B8B4-848E831623E4}" presName="hierChild5" presStyleCnt="0"/>
      <dgm:spPr/>
      <dgm:t>
        <a:bodyPr/>
        <a:lstStyle/>
        <a:p>
          <a:endParaRPr lang="de-DE"/>
        </a:p>
      </dgm:t>
    </dgm:pt>
    <dgm:pt modelId="{EDC19BC2-7622-4FCB-8092-863B3456DCB1}" type="pres">
      <dgm:prSet presAssocID="{4C46E8B1-8E1F-4D09-90C3-93D8231512A5}" presName="hierChild7" presStyleCnt="0"/>
      <dgm:spPr/>
      <dgm:t>
        <a:bodyPr/>
        <a:lstStyle/>
        <a:p>
          <a:endParaRPr lang="de-DE"/>
        </a:p>
      </dgm:t>
    </dgm:pt>
    <dgm:pt modelId="{F8F0B59E-924F-41AD-81BB-3D80773A1C2D}" type="pres">
      <dgm:prSet presAssocID="{7183C452-CDC9-4CA3-BA23-C4549E54110D}" presName="Name111" presStyleLbl="parChTrans1D2" presStyleIdx="1" presStyleCnt="2"/>
      <dgm:spPr/>
      <dgm:t>
        <a:bodyPr/>
        <a:lstStyle/>
        <a:p>
          <a:endParaRPr lang="de-DE"/>
        </a:p>
      </dgm:t>
    </dgm:pt>
    <dgm:pt modelId="{CCC7FFD0-5345-4ED7-ADDA-C06024CC824F}" type="pres">
      <dgm:prSet presAssocID="{79D44B1F-CA12-4050-B08F-0103AF62E562}" presName="hierRoot3" presStyleCnt="0">
        <dgm:presLayoutVars>
          <dgm:hierBranch/>
        </dgm:presLayoutVars>
      </dgm:prSet>
      <dgm:spPr/>
      <dgm:t>
        <a:bodyPr/>
        <a:lstStyle/>
        <a:p>
          <a:endParaRPr lang="de-DE"/>
        </a:p>
      </dgm:t>
    </dgm:pt>
    <dgm:pt modelId="{7C50E130-22A0-4D59-9C24-D5A820190D5A}" type="pres">
      <dgm:prSet presAssocID="{79D44B1F-CA12-4050-B08F-0103AF62E562}" presName="rootComposite3" presStyleCnt="0"/>
      <dgm:spPr/>
      <dgm:t>
        <a:bodyPr/>
        <a:lstStyle/>
        <a:p>
          <a:endParaRPr lang="de-DE"/>
        </a:p>
      </dgm:t>
    </dgm:pt>
    <dgm:pt modelId="{115838A6-F463-40DA-880F-066557DE7005}" type="pres">
      <dgm:prSet presAssocID="{79D44B1F-CA12-4050-B08F-0103AF62E562}" presName="rootText3" presStyleLbl="asst1" presStyleIdx="1" presStyleCnt="2" custScaleX="85484" custScaleY="64017" custLinFactNeighborX="-25585" custLinFactNeighborY="-295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A19167C-FB5D-4F8A-93C4-C12B06BB73BE}" type="pres">
      <dgm:prSet presAssocID="{79D44B1F-CA12-4050-B08F-0103AF62E562}" presName="rootConnector3" presStyleLbl="asst1" presStyleIdx="1" presStyleCnt="2"/>
      <dgm:spPr/>
      <dgm:t>
        <a:bodyPr/>
        <a:lstStyle/>
        <a:p>
          <a:endParaRPr lang="de-DE"/>
        </a:p>
      </dgm:t>
    </dgm:pt>
    <dgm:pt modelId="{BAE21341-454B-487A-BF91-81012BF96B6A}" type="pres">
      <dgm:prSet presAssocID="{79D44B1F-CA12-4050-B08F-0103AF62E562}" presName="hierChild6" presStyleCnt="0"/>
      <dgm:spPr/>
      <dgm:t>
        <a:bodyPr/>
        <a:lstStyle/>
        <a:p>
          <a:endParaRPr lang="de-DE"/>
        </a:p>
      </dgm:t>
    </dgm:pt>
    <dgm:pt modelId="{B42C8F9A-BE5D-47F6-9E4C-91BDA362390C}" type="pres">
      <dgm:prSet presAssocID="{79D44B1F-CA12-4050-B08F-0103AF62E562}" presName="hierChild7" presStyleCnt="0"/>
      <dgm:spPr/>
      <dgm:t>
        <a:bodyPr/>
        <a:lstStyle/>
        <a:p>
          <a:endParaRPr lang="de-DE"/>
        </a:p>
      </dgm:t>
    </dgm:pt>
  </dgm:ptLst>
  <dgm:cxnLst>
    <dgm:cxn modelId="{50BC5B3C-86CC-4E56-A3FD-A8A46113BCB4}" srcId="{7A2EE331-8455-4D51-A0E0-D3DC6FE1A0FE}" destId="{4C46E8B1-8E1F-4D09-90C3-93D8231512A5}" srcOrd="0" destOrd="0" parTransId="{A4C27B87-99D4-4AE4-85FF-2CCEABEDF3D4}" sibTransId="{C76A8699-54A5-4EA5-B0ED-D73551B39B7A}"/>
    <dgm:cxn modelId="{7DC56B91-D9E9-42CC-8557-98B86FBF7710}" srcId="{7A2EE331-8455-4D51-A0E0-D3DC6FE1A0FE}" destId="{79D44B1F-CA12-4050-B08F-0103AF62E562}" srcOrd="1" destOrd="0" parTransId="{7183C452-CDC9-4CA3-BA23-C4549E54110D}" sibTransId="{3D883BE5-9330-40B1-9F37-8A8588543654}"/>
    <dgm:cxn modelId="{B02350FF-37DB-427D-90F3-583376929DC2}" type="presOf" srcId="{A4C27B87-99D4-4AE4-85FF-2CCEABEDF3D4}" destId="{2B06F24A-90D7-447D-97B3-2BC5967A0120}" srcOrd="0" destOrd="0" presId="urn:microsoft.com/office/officeart/2005/8/layout/orgChart1"/>
    <dgm:cxn modelId="{53C030A7-A47C-40DF-9896-03E760E0D982}" type="presOf" srcId="{2406A063-EDCD-4566-B08D-747ECA31FF48}" destId="{02A85C35-5261-4260-855F-4407A9C621EA}" srcOrd="1" destOrd="0" presId="urn:microsoft.com/office/officeart/2005/8/layout/orgChart1"/>
    <dgm:cxn modelId="{F6BD7C19-EC8C-49E2-AACD-927020777318}" srcId="{4C46E8B1-8E1F-4D09-90C3-93D8231512A5}" destId="{23867F80-2541-404F-B8B4-848E831623E4}" srcOrd="1" destOrd="0" parTransId="{6C72B541-2266-44E8-B236-52641EA10FBA}" sibTransId="{E7CB3D1B-B8F3-49A0-A6E8-BBF57B9D92B6}"/>
    <dgm:cxn modelId="{41425284-9799-4974-9F0F-7DE1658FB7BF}" type="presOf" srcId="{7183C452-CDC9-4CA3-BA23-C4549E54110D}" destId="{F8F0B59E-924F-41AD-81BB-3D80773A1C2D}" srcOrd="0" destOrd="0" presId="urn:microsoft.com/office/officeart/2005/8/layout/orgChart1"/>
    <dgm:cxn modelId="{1DA6E8E5-EA61-4399-AB5D-4AF677027899}" srcId="{DCFE8F26-C51C-4439-80CC-A62C10CE315E}" destId="{7A2EE331-8455-4D51-A0E0-D3DC6FE1A0FE}" srcOrd="0" destOrd="0" parTransId="{2757CF71-6016-4FDC-B231-F4BA445DF49A}" sibTransId="{87F8DA93-FAAC-4CEA-9C77-E7EBFBB5DCBA}"/>
    <dgm:cxn modelId="{7F4865FB-CA14-4EED-B03A-1A5FC4C48C33}" type="presOf" srcId="{79D44B1F-CA12-4050-B08F-0103AF62E562}" destId="{2A19167C-FB5D-4F8A-93C4-C12B06BB73BE}" srcOrd="1" destOrd="0" presId="urn:microsoft.com/office/officeart/2005/8/layout/orgChart1"/>
    <dgm:cxn modelId="{A9151E69-878B-4552-875D-592525EAFEA9}" type="presOf" srcId="{4C46E8B1-8E1F-4D09-90C3-93D8231512A5}" destId="{FC5D729F-DED6-4379-A4FB-A64305BDDBCC}" srcOrd="1" destOrd="0" presId="urn:microsoft.com/office/officeart/2005/8/layout/orgChart1"/>
    <dgm:cxn modelId="{370465A6-D4EC-41AE-BA3A-7E4FB0C02752}" type="presOf" srcId="{79D44B1F-CA12-4050-B08F-0103AF62E562}" destId="{115838A6-F463-40DA-880F-066557DE7005}" srcOrd="0" destOrd="0" presId="urn:microsoft.com/office/officeart/2005/8/layout/orgChart1"/>
    <dgm:cxn modelId="{3C9BD8E8-C574-4E11-A0AB-514C5C99A902}" type="presOf" srcId="{DCFE8F26-C51C-4439-80CC-A62C10CE315E}" destId="{E3D8989F-73E8-4FDB-B924-E308E09AC225}" srcOrd="0" destOrd="0" presId="urn:microsoft.com/office/officeart/2005/8/layout/orgChart1"/>
    <dgm:cxn modelId="{5BD431C2-5D06-4C06-9885-4D36FF56D7B6}" type="presOf" srcId="{23867F80-2541-404F-B8B4-848E831623E4}" destId="{D1BB957E-F3CB-4679-BD3E-078F50B60069}" srcOrd="1" destOrd="0" presId="urn:microsoft.com/office/officeart/2005/8/layout/orgChart1"/>
    <dgm:cxn modelId="{1C392590-694C-4D04-9A38-A2872C43DC66}" type="presOf" srcId="{15CDCD08-2BF4-4D15-B12B-A3C85BDD4AA2}" destId="{8FA73E86-2920-44C6-9DA2-06264D8912F7}" srcOrd="0" destOrd="0" presId="urn:microsoft.com/office/officeart/2005/8/layout/orgChart1"/>
    <dgm:cxn modelId="{0C97094F-E8B1-4380-9CA1-39AC7D829B6C}" type="presOf" srcId="{7A2EE331-8455-4D51-A0E0-D3DC6FE1A0FE}" destId="{9C0E53DF-A4B9-46A2-A758-B1E493E2C3F3}" srcOrd="1" destOrd="0" presId="urn:microsoft.com/office/officeart/2005/8/layout/orgChart1"/>
    <dgm:cxn modelId="{9E3A56E2-4503-4260-9B40-D402490629D5}" type="presOf" srcId="{23867F80-2541-404F-B8B4-848E831623E4}" destId="{7DFD47C5-863A-4512-812F-5474321D2A86}" srcOrd="0" destOrd="0" presId="urn:microsoft.com/office/officeart/2005/8/layout/orgChart1"/>
    <dgm:cxn modelId="{B46BFEF3-F2D4-4944-ADCE-74C7AE7BD56E}" type="presOf" srcId="{7A2EE331-8455-4D51-A0E0-D3DC6FE1A0FE}" destId="{92A16698-D026-40B5-8343-0D93B1BC81D7}" srcOrd="0" destOrd="0" presId="urn:microsoft.com/office/officeart/2005/8/layout/orgChart1"/>
    <dgm:cxn modelId="{7FD65FFB-3EA4-47B2-9E56-58C63DD7937E}" type="presOf" srcId="{6C72B541-2266-44E8-B236-52641EA10FBA}" destId="{C6D02640-7612-4E40-A456-6719D1185F1F}" srcOrd="0" destOrd="0" presId="urn:microsoft.com/office/officeart/2005/8/layout/orgChart1"/>
    <dgm:cxn modelId="{DE5C03C7-2726-45C9-9DED-262C357A8991}" type="presOf" srcId="{2406A063-EDCD-4566-B08D-747ECA31FF48}" destId="{C5196E70-16C2-4846-85B5-296846636559}" srcOrd="0" destOrd="0" presId="urn:microsoft.com/office/officeart/2005/8/layout/orgChart1"/>
    <dgm:cxn modelId="{825B2E8C-ADAD-4ECA-8359-2468463D9C47}" srcId="{4C46E8B1-8E1F-4D09-90C3-93D8231512A5}" destId="{2406A063-EDCD-4566-B08D-747ECA31FF48}" srcOrd="0" destOrd="0" parTransId="{15CDCD08-2BF4-4D15-B12B-A3C85BDD4AA2}" sibTransId="{2173D230-73DE-402E-B307-4864D9213302}"/>
    <dgm:cxn modelId="{2B8DDA83-43C2-4C4E-8BA4-24DC1D267B51}" type="presOf" srcId="{4C46E8B1-8E1F-4D09-90C3-93D8231512A5}" destId="{357F7F98-516D-4BEC-ABC7-0F6570143918}" srcOrd="0" destOrd="0" presId="urn:microsoft.com/office/officeart/2005/8/layout/orgChart1"/>
    <dgm:cxn modelId="{D7BA0566-B037-46CE-8607-9F5E64C76FA6}" type="presParOf" srcId="{E3D8989F-73E8-4FDB-B924-E308E09AC225}" destId="{D1167CE3-5D4F-4884-9F4A-EEB8563B411D}" srcOrd="0" destOrd="0" presId="urn:microsoft.com/office/officeart/2005/8/layout/orgChart1"/>
    <dgm:cxn modelId="{0451A4A5-3892-441D-855D-7F2DEDB80A4D}" type="presParOf" srcId="{D1167CE3-5D4F-4884-9F4A-EEB8563B411D}" destId="{2CCDBF5C-0C2D-4E37-9666-AD91587503BD}" srcOrd="0" destOrd="0" presId="urn:microsoft.com/office/officeart/2005/8/layout/orgChart1"/>
    <dgm:cxn modelId="{61000583-32EF-4615-9B3D-5C6A2AC5661C}" type="presParOf" srcId="{2CCDBF5C-0C2D-4E37-9666-AD91587503BD}" destId="{92A16698-D026-40B5-8343-0D93B1BC81D7}" srcOrd="0" destOrd="0" presId="urn:microsoft.com/office/officeart/2005/8/layout/orgChart1"/>
    <dgm:cxn modelId="{B963E3F4-28EB-4553-9EEF-3AF9F9EDEAA2}" type="presParOf" srcId="{2CCDBF5C-0C2D-4E37-9666-AD91587503BD}" destId="{9C0E53DF-A4B9-46A2-A758-B1E493E2C3F3}" srcOrd="1" destOrd="0" presId="urn:microsoft.com/office/officeart/2005/8/layout/orgChart1"/>
    <dgm:cxn modelId="{C60D7933-4424-4034-AC1E-7DED00759889}" type="presParOf" srcId="{D1167CE3-5D4F-4884-9F4A-EEB8563B411D}" destId="{BFCCB3E5-900D-450B-A023-CC17218CD8CC}" srcOrd="1" destOrd="0" presId="urn:microsoft.com/office/officeart/2005/8/layout/orgChart1"/>
    <dgm:cxn modelId="{FB607DA6-FA87-4AC9-9CF6-8DB4DCF3A921}" type="presParOf" srcId="{D1167CE3-5D4F-4884-9F4A-EEB8563B411D}" destId="{088A57EE-E13D-4CB4-AAB8-1AE5952F575F}" srcOrd="2" destOrd="0" presId="urn:microsoft.com/office/officeart/2005/8/layout/orgChart1"/>
    <dgm:cxn modelId="{31E87F70-F4DA-4198-A50F-E52D3B869637}" type="presParOf" srcId="{088A57EE-E13D-4CB4-AAB8-1AE5952F575F}" destId="{2B06F24A-90D7-447D-97B3-2BC5967A0120}" srcOrd="0" destOrd="0" presId="urn:microsoft.com/office/officeart/2005/8/layout/orgChart1"/>
    <dgm:cxn modelId="{B5A0C301-98A2-4762-B2FF-335C3E4E692B}" type="presParOf" srcId="{088A57EE-E13D-4CB4-AAB8-1AE5952F575F}" destId="{D61DA610-D32C-4341-802C-D2F91F5E1244}" srcOrd="1" destOrd="0" presId="urn:microsoft.com/office/officeart/2005/8/layout/orgChart1"/>
    <dgm:cxn modelId="{450823D6-7190-4D82-A80B-6A99652936D3}" type="presParOf" srcId="{D61DA610-D32C-4341-802C-D2F91F5E1244}" destId="{B9F40964-27D5-4622-A2BB-42D01F28A114}" srcOrd="0" destOrd="0" presId="urn:microsoft.com/office/officeart/2005/8/layout/orgChart1"/>
    <dgm:cxn modelId="{BAD96C8D-38B5-4050-AC14-9D142F1D5C09}" type="presParOf" srcId="{B9F40964-27D5-4622-A2BB-42D01F28A114}" destId="{357F7F98-516D-4BEC-ABC7-0F6570143918}" srcOrd="0" destOrd="0" presId="urn:microsoft.com/office/officeart/2005/8/layout/orgChart1"/>
    <dgm:cxn modelId="{0630AFA6-05DF-4C9D-9C8E-1DD179F82EDA}" type="presParOf" srcId="{B9F40964-27D5-4622-A2BB-42D01F28A114}" destId="{FC5D729F-DED6-4379-A4FB-A64305BDDBCC}" srcOrd="1" destOrd="0" presId="urn:microsoft.com/office/officeart/2005/8/layout/orgChart1"/>
    <dgm:cxn modelId="{0C301806-C1C8-49E7-BBC4-6BE78622E8AB}" type="presParOf" srcId="{D61DA610-D32C-4341-802C-D2F91F5E1244}" destId="{6EF4FEC3-3C0B-45C7-AE9E-2B35E2791496}" srcOrd="1" destOrd="0" presId="urn:microsoft.com/office/officeart/2005/8/layout/orgChart1"/>
    <dgm:cxn modelId="{E5ABA9A0-90A6-4297-A6C6-CEDB1B931175}" type="presParOf" srcId="{6EF4FEC3-3C0B-45C7-AE9E-2B35E2791496}" destId="{8FA73E86-2920-44C6-9DA2-06264D8912F7}" srcOrd="0" destOrd="0" presId="urn:microsoft.com/office/officeart/2005/8/layout/orgChart1"/>
    <dgm:cxn modelId="{32768BE0-EF9A-41B0-9044-13AF710661EF}" type="presParOf" srcId="{6EF4FEC3-3C0B-45C7-AE9E-2B35E2791496}" destId="{D8E7BEBB-BCD9-4DE7-8CDA-99C0EE5AD2CA}" srcOrd="1" destOrd="0" presId="urn:microsoft.com/office/officeart/2005/8/layout/orgChart1"/>
    <dgm:cxn modelId="{C02AA45D-8C20-430F-B113-72E36F9894C9}" type="presParOf" srcId="{D8E7BEBB-BCD9-4DE7-8CDA-99C0EE5AD2CA}" destId="{DA73D32D-BAE1-439E-A8BC-99B1BB0C0B7C}" srcOrd="0" destOrd="0" presId="urn:microsoft.com/office/officeart/2005/8/layout/orgChart1"/>
    <dgm:cxn modelId="{3A5A1818-1E16-4758-98E3-02F412C5DEBC}" type="presParOf" srcId="{DA73D32D-BAE1-439E-A8BC-99B1BB0C0B7C}" destId="{C5196E70-16C2-4846-85B5-296846636559}" srcOrd="0" destOrd="0" presId="urn:microsoft.com/office/officeart/2005/8/layout/orgChart1"/>
    <dgm:cxn modelId="{E72578C7-96CD-4DA2-BC52-006BD81D0266}" type="presParOf" srcId="{DA73D32D-BAE1-439E-A8BC-99B1BB0C0B7C}" destId="{02A85C35-5261-4260-855F-4407A9C621EA}" srcOrd="1" destOrd="0" presId="urn:microsoft.com/office/officeart/2005/8/layout/orgChart1"/>
    <dgm:cxn modelId="{A4DE8FE7-F792-4597-9258-987F3AB12347}" type="presParOf" srcId="{D8E7BEBB-BCD9-4DE7-8CDA-99C0EE5AD2CA}" destId="{790D6EBF-4ACD-445D-9B6E-77A0AE2018C1}" srcOrd="1" destOrd="0" presId="urn:microsoft.com/office/officeart/2005/8/layout/orgChart1"/>
    <dgm:cxn modelId="{324E11D3-507D-4702-9BEE-C005906AA4BC}" type="presParOf" srcId="{D8E7BEBB-BCD9-4DE7-8CDA-99C0EE5AD2CA}" destId="{26D7D39C-3A54-4C3C-99BF-E8CAA1CBCC6B}" srcOrd="2" destOrd="0" presId="urn:microsoft.com/office/officeart/2005/8/layout/orgChart1"/>
    <dgm:cxn modelId="{C28F9882-417C-4FCE-9A1F-51241798A330}" type="presParOf" srcId="{6EF4FEC3-3C0B-45C7-AE9E-2B35E2791496}" destId="{C6D02640-7612-4E40-A456-6719D1185F1F}" srcOrd="2" destOrd="0" presId="urn:microsoft.com/office/officeart/2005/8/layout/orgChart1"/>
    <dgm:cxn modelId="{290BE0BE-EB2E-4145-A901-8862A1786288}" type="presParOf" srcId="{6EF4FEC3-3C0B-45C7-AE9E-2B35E2791496}" destId="{9C6F2488-4689-44E9-8159-2374CBBA9C94}" srcOrd="3" destOrd="0" presId="urn:microsoft.com/office/officeart/2005/8/layout/orgChart1"/>
    <dgm:cxn modelId="{D20D9E1F-9FE7-4981-9F79-5A865B9B4104}" type="presParOf" srcId="{9C6F2488-4689-44E9-8159-2374CBBA9C94}" destId="{3F2BA4E9-800E-42FC-A4AB-D98EDE262C07}" srcOrd="0" destOrd="0" presId="urn:microsoft.com/office/officeart/2005/8/layout/orgChart1"/>
    <dgm:cxn modelId="{A2AC5B03-A306-46C2-86D3-755691CE19B9}" type="presParOf" srcId="{3F2BA4E9-800E-42FC-A4AB-D98EDE262C07}" destId="{7DFD47C5-863A-4512-812F-5474321D2A86}" srcOrd="0" destOrd="0" presId="urn:microsoft.com/office/officeart/2005/8/layout/orgChart1"/>
    <dgm:cxn modelId="{E1CEC637-B7C3-4DA6-8E75-DA43DEA1BF6C}" type="presParOf" srcId="{3F2BA4E9-800E-42FC-A4AB-D98EDE262C07}" destId="{D1BB957E-F3CB-4679-BD3E-078F50B60069}" srcOrd="1" destOrd="0" presId="urn:microsoft.com/office/officeart/2005/8/layout/orgChart1"/>
    <dgm:cxn modelId="{00E1E1C5-A38C-406A-87CB-BE13C0AB85DD}" type="presParOf" srcId="{9C6F2488-4689-44E9-8159-2374CBBA9C94}" destId="{0E08DE1F-51D5-45C4-BF75-9FD2DE1EDABF}" srcOrd="1" destOrd="0" presId="urn:microsoft.com/office/officeart/2005/8/layout/orgChart1"/>
    <dgm:cxn modelId="{55AE9DAE-C77A-4BAF-AA00-83330834341A}" type="presParOf" srcId="{9C6F2488-4689-44E9-8159-2374CBBA9C94}" destId="{558F7B25-B79F-4C86-BA3C-1E88DC78D5D3}" srcOrd="2" destOrd="0" presId="urn:microsoft.com/office/officeart/2005/8/layout/orgChart1"/>
    <dgm:cxn modelId="{6AD3404F-21A2-4A6D-A0B1-CDBB2303ACFB}" type="presParOf" srcId="{D61DA610-D32C-4341-802C-D2F91F5E1244}" destId="{EDC19BC2-7622-4FCB-8092-863B3456DCB1}" srcOrd="2" destOrd="0" presId="urn:microsoft.com/office/officeart/2005/8/layout/orgChart1"/>
    <dgm:cxn modelId="{2CA24B65-DF38-49FE-80E9-1C96DE9A1A73}" type="presParOf" srcId="{088A57EE-E13D-4CB4-AAB8-1AE5952F575F}" destId="{F8F0B59E-924F-41AD-81BB-3D80773A1C2D}" srcOrd="2" destOrd="0" presId="urn:microsoft.com/office/officeart/2005/8/layout/orgChart1"/>
    <dgm:cxn modelId="{598F5E12-364E-4ED4-BBEC-46F95678F463}" type="presParOf" srcId="{088A57EE-E13D-4CB4-AAB8-1AE5952F575F}" destId="{CCC7FFD0-5345-4ED7-ADDA-C06024CC824F}" srcOrd="3" destOrd="0" presId="urn:microsoft.com/office/officeart/2005/8/layout/orgChart1"/>
    <dgm:cxn modelId="{945381C0-C736-4242-8F89-FE44A068130E}" type="presParOf" srcId="{CCC7FFD0-5345-4ED7-ADDA-C06024CC824F}" destId="{7C50E130-22A0-4D59-9C24-D5A820190D5A}" srcOrd="0" destOrd="0" presId="urn:microsoft.com/office/officeart/2005/8/layout/orgChart1"/>
    <dgm:cxn modelId="{078B780C-4936-4618-A208-50F03023CA20}" type="presParOf" srcId="{7C50E130-22A0-4D59-9C24-D5A820190D5A}" destId="{115838A6-F463-40DA-880F-066557DE7005}" srcOrd="0" destOrd="0" presId="urn:microsoft.com/office/officeart/2005/8/layout/orgChart1"/>
    <dgm:cxn modelId="{74DBAB6C-308F-47CD-A02D-6ED9B4CB3C34}" type="presParOf" srcId="{7C50E130-22A0-4D59-9C24-D5A820190D5A}" destId="{2A19167C-FB5D-4F8A-93C4-C12B06BB73BE}" srcOrd="1" destOrd="0" presId="urn:microsoft.com/office/officeart/2005/8/layout/orgChart1"/>
    <dgm:cxn modelId="{76C28229-C81E-445D-A969-844E20C7B0C3}" type="presParOf" srcId="{CCC7FFD0-5345-4ED7-ADDA-C06024CC824F}" destId="{BAE21341-454B-487A-BF91-81012BF96B6A}" srcOrd="1" destOrd="0" presId="urn:microsoft.com/office/officeart/2005/8/layout/orgChart1"/>
    <dgm:cxn modelId="{9B71235A-C1C5-4FAD-BD38-DF67C6D64CD6}" type="presParOf" srcId="{CCC7FFD0-5345-4ED7-ADDA-C06024CC824F}" destId="{B42C8F9A-BE5D-47F6-9E4C-91BDA362390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913DEF-DB2A-48A7-B478-D3BD4553B7DD}">
      <dsp:nvSpPr>
        <dsp:cNvPr id="0" name=""/>
        <dsp:cNvSpPr/>
      </dsp:nvSpPr>
      <dsp:spPr>
        <a:xfrm>
          <a:off x="1794" y="437"/>
          <a:ext cx="7775069" cy="807091"/>
        </a:xfrm>
        <a:prstGeom prst="roundRect">
          <a:avLst>
            <a:gd name="adj" fmla="val 10000"/>
          </a:avLst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500" kern="1200" dirty="0" smtClean="0"/>
            <a:t>Movie</a:t>
          </a:r>
          <a:endParaRPr lang="de-DE" sz="3500" kern="1200" dirty="0"/>
        </a:p>
      </dsp:txBody>
      <dsp:txXfrm>
        <a:off x="25433" y="24076"/>
        <a:ext cx="7727791" cy="759813"/>
      </dsp:txXfrm>
    </dsp:sp>
    <dsp:sp modelId="{42A9F730-CD20-4F2F-BF35-E9A5290446D3}">
      <dsp:nvSpPr>
        <dsp:cNvPr id="0" name=""/>
        <dsp:cNvSpPr/>
      </dsp:nvSpPr>
      <dsp:spPr>
        <a:xfrm>
          <a:off x="897" y="907155"/>
          <a:ext cx="5402976" cy="807091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500" kern="1200" dirty="0" err="1" smtClean="0"/>
            <a:t>Sequence</a:t>
          </a:r>
          <a:endParaRPr lang="de-DE" sz="3500" kern="1200" dirty="0"/>
        </a:p>
      </dsp:txBody>
      <dsp:txXfrm>
        <a:off x="24536" y="930794"/>
        <a:ext cx="5355698" cy="759813"/>
      </dsp:txXfrm>
    </dsp:sp>
    <dsp:sp modelId="{AAEDDF63-79E6-4DD7-9628-591AD31459C3}">
      <dsp:nvSpPr>
        <dsp:cNvPr id="0" name=""/>
        <dsp:cNvSpPr/>
      </dsp:nvSpPr>
      <dsp:spPr>
        <a:xfrm>
          <a:off x="897" y="1813872"/>
          <a:ext cx="2292948" cy="807091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Scene</a:t>
          </a:r>
          <a:endParaRPr lang="de-DE" sz="1800" kern="1200" dirty="0"/>
        </a:p>
      </dsp:txBody>
      <dsp:txXfrm>
        <a:off x="24536" y="1837511"/>
        <a:ext cx="2245670" cy="759813"/>
      </dsp:txXfrm>
    </dsp:sp>
    <dsp:sp modelId="{6FD378D0-A5EA-4A2C-8A7F-94C9B81B008F}">
      <dsp:nvSpPr>
        <dsp:cNvPr id="0" name=""/>
        <dsp:cNvSpPr/>
      </dsp:nvSpPr>
      <dsp:spPr>
        <a:xfrm>
          <a:off x="897" y="2720590"/>
          <a:ext cx="753763" cy="807091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Shot</a:t>
          </a:r>
          <a:endParaRPr lang="de-DE" sz="1800" kern="1200" dirty="0"/>
        </a:p>
      </dsp:txBody>
      <dsp:txXfrm>
        <a:off x="22974" y="2742667"/>
        <a:ext cx="709609" cy="762937"/>
      </dsp:txXfrm>
    </dsp:sp>
    <dsp:sp modelId="{7AAB7751-E9C2-4818-BB8B-9346F030F25A}">
      <dsp:nvSpPr>
        <dsp:cNvPr id="0" name=""/>
        <dsp:cNvSpPr/>
      </dsp:nvSpPr>
      <dsp:spPr>
        <a:xfrm>
          <a:off x="770489" y="2720590"/>
          <a:ext cx="753763" cy="807091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Shot</a:t>
          </a:r>
          <a:endParaRPr lang="de-DE" sz="1800" kern="1200" dirty="0"/>
        </a:p>
      </dsp:txBody>
      <dsp:txXfrm>
        <a:off x="792566" y="2742667"/>
        <a:ext cx="709609" cy="762937"/>
      </dsp:txXfrm>
    </dsp:sp>
    <dsp:sp modelId="{69AE13A1-98F5-4277-BDF0-1F1766CE6619}">
      <dsp:nvSpPr>
        <dsp:cNvPr id="0" name=""/>
        <dsp:cNvSpPr/>
      </dsp:nvSpPr>
      <dsp:spPr>
        <a:xfrm>
          <a:off x="1540082" y="2720590"/>
          <a:ext cx="753763" cy="807091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Shot</a:t>
          </a:r>
          <a:endParaRPr lang="de-DE" sz="1800" kern="1200" dirty="0"/>
        </a:p>
      </dsp:txBody>
      <dsp:txXfrm>
        <a:off x="1562159" y="2742667"/>
        <a:ext cx="709609" cy="762937"/>
      </dsp:txXfrm>
    </dsp:sp>
    <dsp:sp modelId="{BDEBD3AD-298B-44D9-94AE-2C829C0F8DDA}">
      <dsp:nvSpPr>
        <dsp:cNvPr id="0" name=""/>
        <dsp:cNvSpPr/>
      </dsp:nvSpPr>
      <dsp:spPr>
        <a:xfrm>
          <a:off x="2325503" y="1813872"/>
          <a:ext cx="1523355" cy="807091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Scene</a:t>
          </a:r>
          <a:endParaRPr lang="de-DE" sz="1800" kern="1200" dirty="0"/>
        </a:p>
      </dsp:txBody>
      <dsp:txXfrm>
        <a:off x="2349142" y="1837511"/>
        <a:ext cx="1476077" cy="759813"/>
      </dsp:txXfrm>
    </dsp:sp>
    <dsp:sp modelId="{99DC4AEE-B57D-4ACF-A31B-2870C167C3B6}">
      <dsp:nvSpPr>
        <dsp:cNvPr id="0" name=""/>
        <dsp:cNvSpPr/>
      </dsp:nvSpPr>
      <dsp:spPr>
        <a:xfrm>
          <a:off x="2325503" y="2720590"/>
          <a:ext cx="753763" cy="807091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Shot</a:t>
          </a:r>
          <a:endParaRPr lang="de-DE" sz="1800" kern="1200" dirty="0"/>
        </a:p>
      </dsp:txBody>
      <dsp:txXfrm>
        <a:off x="2347580" y="2742667"/>
        <a:ext cx="709609" cy="762937"/>
      </dsp:txXfrm>
    </dsp:sp>
    <dsp:sp modelId="{8F08E902-51EA-4BE0-9410-DA781ABD5F25}">
      <dsp:nvSpPr>
        <dsp:cNvPr id="0" name=""/>
        <dsp:cNvSpPr/>
      </dsp:nvSpPr>
      <dsp:spPr>
        <a:xfrm>
          <a:off x="3095095" y="2720590"/>
          <a:ext cx="753763" cy="807091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Shot</a:t>
          </a:r>
          <a:endParaRPr lang="de-DE" sz="1800" kern="1200" dirty="0"/>
        </a:p>
      </dsp:txBody>
      <dsp:txXfrm>
        <a:off x="3117172" y="2742667"/>
        <a:ext cx="709609" cy="762937"/>
      </dsp:txXfrm>
    </dsp:sp>
    <dsp:sp modelId="{2FDF8DF3-DBB6-4554-A823-F9F5A2028C21}">
      <dsp:nvSpPr>
        <dsp:cNvPr id="0" name=""/>
        <dsp:cNvSpPr/>
      </dsp:nvSpPr>
      <dsp:spPr>
        <a:xfrm>
          <a:off x="3880517" y="1813872"/>
          <a:ext cx="1523355" cy="807091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Scene</a:t>
          </a:r>
          <a:endParaRPr lang="de-DE" sz="1800" kern="1200" dirty="0"/>
        </a:p>
      </dsp:txBody>
      <dsp:txXfrm>
        <a:off x="3904156" y="1837511"/>
        <a:ext cx="1476077" cy="759813"/>
      </dsp:txXfrm>
    </dsp:sp>
    <dsp:sp modelId="{9203B137-C962-4626-9EDB-B4778D833A0C}">
      <dsp:nvSpPr>
        <dsp:cNvPr id="0" name=""/>
        <dsp:cNvSpPr/>
      </dsp:nvSpPr>
      <dsp:spPr>
        <a:xfrm>
          <a:off x="3880517" y="2720590"/>
          <a:ext cx="753763" cy="807091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Shot</a:t>
          </a:r>
          <a:endParaRPr lang="de-DE" sz="1800" kern="1200" dirty="0"/>
        </a:p>
      </dsp:txBody>
      <dsp:txXfrm>
        <a:off x="3902594" y="2742667"/>
        <a:ext cx="709609" cy="762937"/>
      </dsp:txXfrm>
    </dsp:sp>
    <dsp:sp modelId="{DE97ADC8-25AB-45E1-AC8C-43754559E5DB}">
      <dsp:nvSpPr>
        <dsp:cNvPr id="0" name=""/>
        <dsp:cNvSpPr/>
      </dsp:nvSpPr>
      <dsp:spPr>
        <a:xfrm>
          <a:off x="4650109" y="2720590"/>
          <a:ext cx="753763" cy="807091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Shot</a:t>
          </a:r>
          <a:endParaRPr lang="de-DE" sz="1800" kern="1200" dirty="0"/>
        </a:p>
      </dsp:txBody>
      <dsp:txXfrm>
        <a:off x="4672186" y="2742667"/>
        <a:ext cx="709609" cy="762937"/>
      </dsp:txXfrm>
    </dsp:sp>
    <dsp:sp modelId="{598F90E3-9941-48E0-B809-0883431DFB4C}">
      <dsp:nvSpPr>
        <dsp:cNvPr id="0" name=""/>
        <dsp:cNvSpPr/>
      </dsp:nvSpPr>
      <dsp:spPr>
        <a:xfrm>
          <a:off x="5467189" y="907155"/>
          <a:ext cx="2308777" cy="807091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500" kern="1200" dirty="0" err="1" smtClean="0"/>
            <a:t>Sequence</a:t>
          </a:r>
          <a:endParaRPr lang="de-DE" sz="3500" kern="1200" dirty="0"/>
        </a:p>
      </dsp:txBody>
      <dsp:txXfrm>
        <a:off x="5490828" y="930794"/>
        <a:ext cx="2261499" cy="759813"/>
      </dsp:txXfrm>
    </dsp:sp>
    <dsp:sp modelId="{B71EB53E-52CA-46EA-96D5-4090DB8C945F}">
      <dsp:nvSpPr>
        <dsp:cNvPr id="0" name=""/>
        <dsp:cNvSpPr/>
      </dsp:nvSpPr>
      <dsp:spPr>
        <a:xfrm>
          <a:off x="5467189" y="1813872"/>
          <a:ext cx="753763" cy="807091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Scene</a:t>
          </a:r>
          <a:endParaRPr lang="de-DE" sz="1800" kern="1200" dirty="0"/>
        </a:p>
      </dsp:txBody>
      <dsp:txXfrm>
        <a:off x="5489266" y="1835949"/>
        <a:ext cx="709609" cy="762937"/>
      </dsp:txXfrm>
    </dsp:sp>
    <dsp:sp modelId="{34F2D2A3-63E6-4C75-B3E6-3A8A907A1F9C}">
      <dsp:nvSpPr>
        <dsp:cNvPr id="0" name=""/>
        <dsp:cNvSpPr/>
      </dsp:nvSpPr>
      <dsp:spPr>
        <a:xfrm>
          <a:off x="5467189" y="2720590"/>
          <a:ext cx="753763" cy="807091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Shot</a:t>
          </a:r>
          <a:endParaRPr lang="de-DE" sz="1800" kern="1200" dirty="0"/>
        </a:p>
      </dsp:txBody>
      <dsp:txXfrm>
        <a:off x="5489266" y="2742667"/>
        <a:ext cx="709609" cy="762937"/>
      </dsp:txXfrm>
    </dsp:sp>
    <dsp:sp modelId="{85372673-175D-4F8B-90BA-3BBFA100014B}">
      <dsp:nvSpPr>
        <dsp:cNvPr id="0" name=""/>
        <dsp:cNvSpPr/>
      </dsp:nvSpPr>
      <dsp:spPr>
        <a:xfrm>
          <a:off x="6252610" y="1813872"/>
          <a:ext cx="1523355" cy="807091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Scene</a:t>
          </a:r>
          <a:endParaRPr lang="de-DE" sz="1800" kern="1200" dirty="0"/>
        </a:p>
      </dsp:txBody>
      <dsp:txXfrm>
        <a:off x="6276249" y="1837511"/>
        <a:ext cx="1476077" cy="759813"/>
      </dsp:txXfrm>
    </dsp:sp>
    <dsp:sp modelId="{B37210C3-F543-49C6-B9FB-FE338EEAA0AD}">
      <dsp:nvSpPr>
        <dsp:cNvPr id="0" name=""/>
        <dsp:cNvSpPr/>
      </dsp:nvSpPr>
      <dsp:spPr>
        <a:xfrm>
          <a:off x="6252610" y="2720590"/>
          <a:ext cx="753763" cy="807091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Shot</a:t>
          </a:r>
          <a:endParaRPr lang="de-DE" sz="1800" kern="1200" dirty="0"/>
        </a:p>
      </dsp:txBody>
      <dsp:txXfrm>
        <a:off x="6274687" y="2742667"/>
        <a:ext cx="709609" cy="762937"/>
      </dsp:txXfrm>
    </dsp:sp>
    <dsp:sp modelId="{2B9834C9-3A68-4887-8635-D6A1CBE6C78F}">
      <dsp:nvSpPr>
        <dsp:cNvPr id="0" name=""/>
        <dsp:cNvSpPr/>
      </dsp:nvSpPr>
      <dsp:spPr>
        <a:xfrm>
          <a:off x="7022203" y="2720590"/>
          <a:ext cx="753763" cy="807091"/>
        </a:xfrm>
        <a:prstGeom prst="roundRect">
          <a:avLst>
            <a:gd name="adj" fmla="val 10000"/>
          </a:avLst>
        </a:prstGeom>
        <a:solidFill>
          <a:schemeClr val="accent2">
            <a:tint val="7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Shot</a:t>
          </a:r>
          <a:endParaRPr lang="de-DE" sz="1800" kern="1200" dirty="0"/>
        </a:p>
      </dsp:txBody>
      <dsp:txXfrm>
        <a:off x="7044280" y="2742667"/>
        <a:ext cx="709609" cy="76293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1A599E-F79D-4A17-A97B-0806B78650AA}">
      <dsp:nvSpPr>
        <dsp:cNvPr id="0" name=""/>
        <dsp:cNvSpPr/>
      </dsp:nvSpPr>
      <dsp:spPr>
        <a:xfrm>
          <a:off x="7382701" y="2681238"/>
          <a:ext cx="132269" cy="539480"/>
        </a:xfrm>
        <a:custGeom>
          <a:avLst/>
          <a:gdLst/>
          <a:ahLst/>
          <a:cxnLst/>
          <a:rect l="0" t="0" r="0" b="0"/>
          <a:pathLst>
            <a:path>
              <a:moveTo>
                <a:pt x="132269" y="0"/>
              </a:moveTo>
              <a:lnTo>
                <a:pt x="132269" y="399717"/>
              </a:lnTo>
              <a:lnTo>
                <a:pt x="0" y="399717"/>
              </a:lnTo>
              <a:lnTo>
                <a:pt x="0" y="539480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61B0E5-6CD8-41FC-8417-BAD1CE26CB36}">
      <dsp:nvSpPr>
        <dsp:cNvPr id="0" name=""/>
        <dsp:cNvSpPr/>
      </dsp:nvSpPr>
      <dsp:spPr>
        <a:xfrm>
          <a:off x="6596984" y="1736170"/>
          <a:ext cx="917987" cy="279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763"/>
              </a:lnTo>
              <a:lnTo>
                <a:pt x="917987" y="139763"/>
              </a:lnTo>
              <a:lnTo>
                <a:pt x="917987" y="27952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1D979A-BA3A-4378-8597-27A532FF1976}">
      <dsp:nvSpPr>
        <dsp:cNvPr id="0" name=""/>
        <dsp:cNvSpPr/>
      </dsp:nvSpPr>
      <dsp:spPr>
        <a:xfrm>
          <a:off x="5743701" y="2681238"/>
          <a:ext cx="240606" cy="5394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9717"/>
              </a:lnTo>
              <a:lnTo>
                <a:pt x="240606" y="399717"/>
              </a:lnTo>
              <a:lnTo>
                <a:pt x="240606" y="539480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979AD-BF33-48AB-AA20-BEC05A3DFA1E}">
      <dsp:nvSpPr>
        <dsp:cNvPr id="0" name=""/>
        <dsp:cNvSpPr/>
      </dsp:nvSpPr>
      <dsp:spPr>
        <a:xfrm>
          <a:off x="5743701" y="1736170"/>
          <a:ext cx="853283" cy="279527"/>
        </a:xfrm>
        <a:custGeom>
          <a:avLst/>
          <a:gdLst/>
          <a:ahLst/>
          <a:cxnLst/>
          <a:rect l="0" t="0" r="0" b="0"/>
          <a:pathLst>
            <a:path>
              <a:moveTo>
                <a:pt x="853283" y="0"/>
              </a:moveTo>
              <a:lnTo>
                <a:pt x="853283" y="139763"/>
              </a:lnTo>
              <a:lnTo>
                <a:pt x="0" y="139763"/>
              </a:lnTo>
              <a:lnTo>
                <a:pt x="0" y="27952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F0B59E-924F-41AD-81BB-3D80773A1C2D}">
      <dsp:nvSpPr>
        <dsp:cNvPr id="0" name=""/>
        <dsp:cNvSpPr/>
      </dsp:nvSpPr>
      <dsp:spPr>
        <a:xfrm>
          <a:off x="4088853" y="851200"/>
          <a:ext cx="1682680" cy="552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199"/>
              </a:lnTo>
              <a:lnTo>
                <a:pt x="1682680" y="552199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5F678F-FD46-42CF-8E3A-BBC8146B6508}">
      <dsp:nvSpPr>
        <dsp:cNvPr id="0" name=""/>
        <dsp:cNvSpPr/>
      </dsp:nvSpPr>
      <dsp:spPr>
        <a:xfrm>
          <a:off x="3215105" y="2681238"/>
          <a:ext cx="977945" cy="361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871"/>
              </a:lnTo>
              <a:lnTo>
                <a:pt x="977945" y="221871"/>
              </a:lnTo>
              <a:lnTo>
                <a:pt x="977945" y="361634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534B69-AF2D-4777-AC4C-9ED2F6D35BB8}">
      <dsp:nvSpPr>
        <dsp:cNvPr id="0" name=""/>
        <dsp:cNvSpPr/>
      </dsp:nvSpPr>
      <dsp:spPr>
        <a:xfrm>
          <a:off x="2362294" y="2681238"/>
          <a:ext cx="852810" cy="361634"/>
        </a:xfrm>
        <a:custGeom>
          <a:avLst/>
          <a:gdLst/>
          <a:ahLst/>
          <a:cxnLst/>
          <a:rect l="0" t="0" r="0" b="0"/>
          <a:pathLst>
            <a:path>
              <a:moveTo>
                <a:pt x="852810" y="0"/>
              </a:moveTo>
              <a:lnTo>
                <a:pt x="852810" y="221871"/>
              </a:lnTo>
              <a:lnTo>
                <a:pt x="0" y="221871"/>
              </a:lnTo>
              <a:lnTo>
                <a:pt x="0" y="361634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02640-7612-4E40-A456-6719D1185F1F}">
      <dsp:nvSpPr>
        <dsp:cNvPr id="0" name=""/>
        <dsp:cNvSpPr/>
      </dsp:nvSpPr>
      <dsp:spPr>
        <a:xfrm>
          <a:off x="1967948" y="1736170"/>
          <a:ext cx="1247156" cy="279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763"/>
              </a:lnTo>
              <a:lnTo>
                <a:pt x="1247156" y="139763"/>
              </a:lnTo>
              <a:lnTo>
                <a:pt x="1247156" y="27952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E0BB05-EB42-45F5-A451-330A93FD9940}">
      <dsp:nvSpPr>
        <dsp:cNvPr id="0" name=""/>
        <dsp:cNvSpPr/>
      </dsp:nvSpPr>
      <dsp:spPr>
        <a:xfrm>
          <a:off x="1863767" y="1736170"/>
          <a:ext cx="91440" cy="279527"/>
        </a:xfrm>
        <a:custGeom>
          <a:avLst/>
          <a:gdLst/>
          <a:ahLst/>
          <a:cxnLst/>
          <a:rect l="0" t="0" r="0" b="0"/>
          <a:pathLst>
            <a:path>
              <a:moveTo>
                <a:pt x="104181" y="0"/>
              </a:moveTo>
              <a:lnTo>
                <a:pt x="104181" y="139763"/>
              </a:lnTo>
              <a:lnTo>
                <a:pt x="45720" y="139763"/>
              </a:lnTo>
              <a:lnTo>
                <a:pt x="45720" y="27952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A73E86-2920-44C6-9DA2-06264D8912F7}">
      <dsp:nvSpPr>
        <dsp:cNvPr id="0" name=""/>
        <dsp:cNvSpPr/>
      </dsp:nvSpPr>
      <dsp:spPr>
        <a:xfrm>
          <a:off x="532097" y="1736170"/>
          <a:ext cx="1435850" cy="279527"/>
        </a:xfrm>
        <a:custGeom>
          <a:avLst/>
          <a:gdLst/>
          <a:ahLst/>
          <a:cxnLst/>
          <a:rect l="0" t="0" r="0" b="0"/>
          <a:pathLst>
            <a:path>
              <a:moveTo>
                <a:pt x="1435850" y="0"/>
              </a:moveTo>
              <a:lnTo>
                <a:pt x="1435850" y="139763"/>
              </a:lnTo>
              <a:lnTo>
                <a:pt x="0" y="139763"/>
              </a:lnTo>
              <a:lnTo>
                <a:pt x="0" y="27952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6F24A-90D7-447D-97B3-2BC5967A0120}">
      <dsp:nvSpPr>
        <dsp:cNvPr id="0" name=""/>
        <dsp:cNvSpPr/>
      </dsp:nvSpPr>
      <dsp:spPr>
        <a:xfrm>
          <a:off x="2702039" y="851200"/>
          <a:ext cx="1386813" cy="552199"/>
        </a:xfrm>
        <a:custGeom>
          <a:avLst/>
          <a:gdLst/>
          <a:ahLst/>
          <a:cxnLst/>
          <a:rect l="0" t="0" r="0" b="0"/>
          <a:pathLst>
            <a:path>
              <a:moveTo>
                <a:pt x="1386813" y="0"/>
              </a:moveTo>
              <a:lnTo>
                <a:pt x="1386813" y="552199"/>
              </a:lnTo>
              <a:lnTo>
                <a:pt x="0" y="552199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16698-D026-40B5-8343-0D93B1BC81D7}">
      <dsp:nvSpPr>
        <dsp:cNvPr id="0" name=""/>
        <dsp:cNvSpPr/>
      </dsp:nvSpPr>
      <dsp:spPr>
        <a:xfrm>
          <a:off x="2845550" y="185660"/>
          <a:ext cx="2486606" cy="665540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smtClean="0"/>
            <a:t>Visual Channel</a:t>
          </a:r>
          <a:endParaRPr lang="de-DE" sz="2400" b="1" kern="1200" dirty="0"/>
        </a:p>
      </dsp:txBody>
      <dsp:txXfrm>
        <a:off x="2845550" y="185660"/>
        <a:ext cx="2486606" cy="665540"/>
      </dsp:txXfrm>
    </dsp:sp>
    <dsp:sp modelId="{357F7F98-516D-4BEC-ABC7-0F6570143918}">
      <dsp:nvSpPr>
        <dsp:cNvPr id="0" name=""/>
        <dsp:cNvSpPr/>
      </dsp:nvSpPr>
      <dsp:spPr>
        <a:xfrm>
          <a:off x="1233857" y="1070629"/>
          <a:ext cx="1468182" cy="66554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Nature </a:t>
          </a:r>
          <a:r>
            <a:rPr lang="de-DE" sz="1800" kern="1200" dirty="0" err="1" smtClean="0"/>
            <a:t>of</a:t>
          </a:r>
          <a:r>
            <a:rPr lang="de-DE" sz="1800" kern="1200" dirty="0" smtClean="0"/>
            <a:t> </a:t>
          </a:r>
          <a:r>
            <a:rPr lang="de-DE" sz="1800" kern="1200" dirty="0" err="1" smtClean="0"/>
            <a:t>image</a:t>
          </a:r>
          <a:endParaRPr lang="de-DE" sz="1800" kern="1200" dirty="0"/>
        </a:p>
      </dsp:txBody>
      <dsp:txXfrm>
        <a:off x="1233857" y="1070629"/>
        <a:ext cx="1468182" cy="665540"/>
      </dsp:txXfrm>
    </dsp:sp>
    <dsp:sp modelId="{C5196E70-16C2-4846-85B5-296846636559}">
      <dsp:nvSpPr>
        <dsp:cNvPr id="0" name=""/>
        <dsp:cNvSpPr/>
      </dsp:nvSpPr>
      <dsp:spPr>
        <a:xfrm>
          <a:off x="1109" y="2015697"/>
          <a:ext cx="1061976" cy="665540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Prop</a:t>
          </a:r>
          <a:endParaRPr lang="de-DE" sz="1800" kern="1200" dirty="0"/>
        </a:p>
      </dsp:txBody>
      <dsp:txXfrm>
        <a:off x="1109" y="2015697"/>
        <a:ext cx="1061976" cy="665540"/>
      </dsp:txXfrm>
    </dsp:sp>
    <dsp:sp modelId="{DFE8BCB8-B8B6-47B8-A614-BC3A343F038D}">
      <dsp:nvSpPr>
        <dsp:cNvPr id="0" name=""/>
        <dsp:cNvSpPr/>
      </dsp:nvSpPr>
      <dsp:spPr>
        <a:xfrm>
          <a:off x="1378498" y="2015697"/>
          <a:ext cx="1061976" cy="665540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Location</a:t>
          </a:r>
          <a:endParaRPr lang="de-DE" sz="1800" kern="1200" dirty="0"/>
        </a:p>
      </dsp:txBody>
      <dsp:txXfrm>
        <a:off x="1378498" y="2015697"/>
        <a:ext cx="1061976" cy="665540"/>
      </dsp:txXfrm>
    </dsp:sp>
    <dsp:sp modelId="{7DFD47C5-863A-4512-812F-5474321D2A86}">
      <dsp:nvSpPr>
        <dsp:cNvPr id="0" name=""/>
        <dsp:cNvSpPr/>
      </dsp:nvSpPr>
      <dsp:spPr>
        <a:xfrm>
          <a:off x="2684116" y="2015697"/>
          <a:ext cx="1061976" cy="665540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Actor</a:t>
          </a:r>
          <a:endParaRPr lang="de-DE" sz="1800" kern="1200" dirty="0"/>
        </a:p>
      </dsp:txBody>
      <dsp:txXfrm>
        <a:off x="2684116" y="2015697"/>
        <a:ext cx="1061976" cy="665540"/>
      </dsp:txXfrm>
    </dsp:sp>
    <dsp:sp modelId="{213255D9-6F13-48C6-B610-459251479D72}">
      <dsp:nvSpPr>
        <dsp:cNvPr id="0" name=""/>
        <dsp:cNvSpPr/>
      </dsp:nvSpPr>
      <dsp:spPr>
        <a:xfrm>
          <a:off x="1696753" y="3042873"/>
          <a:ext cx="1331081" cy="665540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Appearance</a:t>
          </a:r>
          <a:endParaRPr lang="de-DE" sz="1800" kern="1200" dirty="0"/>
        </a:p>
      </dsp:txBody>
      <dsp:txXfrm>
        <a:off x="1696753" y="3042873"/>
        <a:ext cx="1331081" cy="665540"/>
      </dsp:txXfrm>
    </dsp:sp>
    <dsp:sp modelId="{EADA034D-D3C1-4953-9C23-474D45BBABB6}">
      <dsp:nvSpPr>
        <dsp:cNvPr id="0" name=""/>
        <dsp:cNvSpPr/>
      </dsp:nvSpPr>
      <dsp:spPr>
        <a:xfrm>
          <a:off x="3527510" y="3042873"/>
          <a:ext cx="1331081" cy="665540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Performance</a:t>
          </a:r>
          <a:endParaRPr lang="de-DE" sz="1800" kern="1200" dirty="0"/>
        </a:p>
      </dsp:txBody>
      <dsp:txXfrm>
        <a:off x="3527510" y="3042873"/>
        <a:ext cx="1331081" cy="665540"/>
      </dsp:txXfrm>
    </dsp:sp>
    <dsp:sp modelId="{115838A6-F463-40DA-880F-066557DE7005}">
      <dsp:nvSpPr>
        <dsp:cNvPr id="0" name=""/>
        <dsp:cNvSpPr/>
      </dsp:nvSpPr>
      <dsp:spPr>
        <a:xfrm>
          <a:off x="5771533" y="1070629"/>
          <a:ext cx="1650900" cy="66554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Treatment </a:t>
          </a:r>
          <a:r>
            <a:rPr lang="de-DE" sz="1800" kern="1200" dirty="0" err="1" smtClean="0"/>
            <a:t>of</a:t>
          </a:r>
          <a:r>
            <a:rPr lang="de-DE" sz="1800" kern="1200" dirty="0" smtClean="0"/>
            <a:t> </a:t>
          </a:r>
          <a:r>
            <a:rPr lang="de-DE" sz="1800" kern="1200" dirty="0" err="1" smtClean="0"/>
            <a:t>image</a:t>
          </a:r>
          <a:endParaRPr lang="de-DE" sz="1800" kern="1200" dirty="0"/>
        </a:p>
      </dsp:txBody>
      <dsp:txXfrm>
        <a:off x="5771533" y="1070629"/>
        <a:ext cx="1650900" cy="665540"/>
      </dsp:txXfrm>
    </dsp:sp>
    <dsp:sp modelId="{B1B3DC37-679C-4E1B-8E97-720A844A2D7D}">
      <dsp:nvSpPr>
        <dsp:cNvPr id="0" name=""/>
        <dsp:cNvSpPr/>
      </dsp:nvSpPr>
      <dsp:spPr>
        <a:xfrm>
          <a:off x="4965477" y="2015697"/>
          <a:ext cx="1556446" cy="665540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Cinematography</a:t>
          </a:r>
          <a:endParaRPr lang="de-DE" sz="1800" kern="1200" dirty="0"/>
        </a:p>
      </dsp:txBody>
      <dsp:txXfrm>
        <a:off x="4965477" y="2015697"/>
        <a:ext cx="1556446" cy="665540"/>
      </dsp:txXfrm>
    </dsp:sp>
    <dsp:sp modelId="{C0302CD5-25CF-4C25-9551-7BC6320A1BE8}">
      <dsp:nvSpPr>
        <dsp:cNvPr id="0" name=""/>
        <dsp:cNvSpPr/>
      </dsp:nvSpPr>
      <dsp:spPr>
        <a:xfrm>
          <a:off x="5675815" y="3220719"/>
          <a:ext cx="616982" cy="278089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…</a:t>
          </a:r>
          <a:endParaRPr lang="de-DE" sz="1800" kern="1200" dirty="0"/>
        </a:p>
      </dsp:txBody>
      <dsp:txXfrm>
        <a:off x="5675815" y="3220719"/>
        <a:ext cx="616982" cy="278089"/>
      </dsp:txXfrm>
    </dsp:sp>
    <dsp:sp modelId="{7189E17F-38AA-457D-BA5E-8CB5B36C696D}">
      <dsp:nvSpPr>
        <dsp:cNvPr id="0" name=""/>
        <dsp:cNvSpPr/>
      </dsp:nvSpPr>
      <dsp:spPr>
        <a:xfrm>
          <a:off x="6801451" y="2015697"/>
          <a:ext cx="1427039" cy="665540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Editing</a:t>
          </a:r>
          <a:endParaRPr lang="de-DE" sz="1800" kern="1200" dirty="0"/>
        </a:p>
      </dsp:txBody>
      <dsp:txXfrm>
        <a:off x="6801451" y="2015697"/>
        <a:ext cx="1427039" cy="665540"/>
      </dsp:txXfrm>
    </dsp:sp>
    <dsp:sp modelId="{697B8CD7-C02E-4265-9C5F-572272A73C31}">
      <dsp:nvSpPr>
        <dsp:cNvPr id="0" name=""/>
        <dsp:cNvSpPr/>
      </dsp:nvSpPr>
      <dsp:spPr>
        <a:xfrm>
          <a:off x="7074210" y="3220719"/>
          <a:ext cx="616982" cy="278089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…</a:t>
          </a:r>
          <a:endParaRPr lang="de-DE" sz="1800" kern="1200" dirty="0"/>
        </a:p>
      </dsp:txBody>
      <dsp:txXfrm>
        <a:off x="7074210" y="3220719"/>
        <a:ext cx="616982" cy="27808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836273-EC66-401D-BBF3-F78DBC906797}">
      <dsp:nvSpPr>
        <dsp:cNvPr id="0" name=""/>
        <dsp:cNvSpPr/>
      </dsp:nvSpPr>
      <dsp:spPr>
        <a:xfrm>
          <a:off x="4051550" y="879016"/>
          <a:ext cx="3210131" cy="545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452"/>
              </a:lnTo>
              <a:lnTo>
                <a:pt x="3210131" y="360452"/>
              </a:lnTo>
              <a:lnTo>
                <a:pt x="3210131" y="545045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3A9C4-307A-404E-8CA8-CFD156CA1447}">
      <dsp:nvSpPr>
        <dsp:cNvPr id="0" name=""/>
        <dsp:cNvSpPr/>
      </dsp:nvSpPr>
      <dsp:spPr>
        <a:xfrm>
          <a:off x="5134463" y="2303078"/>
          <a:ext cx="2185814" cy="6582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631"/>
              </a:lnTo>
              <a:lnTo>
                <a:pt x="2185814" y="473631"/>
              </a:lnTo>
              <a:lnTo>
                <a:pt x="2185814" y="658224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4184B0-DE0D-4FDA-9B91-D4B8AAB2E21A}">
      <dsp:nvSpPr>
        <dsp:cNvPr id="0" name=""/>
        <dsp:cNvSpPr/>
      </dsp:nvSpPr>
      <dsp:spPr>
        <a:xfrm>
          <a:off x="5088743" y="2303078"/>
          <a:ext cx="91440" cy="6582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8224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C2AD2F-0761-404D-A83C-E74CAC83CC02}">
      <dsp:nvSpPr>
        <dsp:cNvPr id="0" name=""/>
        <dsp:cNvSpPr/>
      </dsp:nvSpPr>
      <dsp:spPr>
        <a:xfrm>
          <a:off x="2948648" y="2303078"/>
          <a:ext cx="2185814" cy="658224"/>
        </a:xfrm>
        <a:custGeom>
          <a:avLst/>
          <a:gdLst/>
          <a:ahLst/>
          <a:cxnLst/>
          <a:rect l="0" t="0" r="0" b="0"/>
          <a:pathLst>
            <a:path>
              <a:moveTo>
                <a:pt x="2185814" y="0"/>
              </a:moveTo>
              <a:lnTo>
                <a:pt x="2185814" y="473631"/>
              </a:lnTo>
              <a:lnTo>
                <a:pt x="0" y="473631"/>
              </a:lnTo>
              <a:lnTo>
                <a:pt x="0" y="658224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9288CE-EC6F-427D-B7E0-6622563D1AA9}">
      <dsp:nvSpPr>
        <dsp:cNvPr id="0" name=""/>
        <dsp:cNvSpPr/>
      </dsp:nvSpPr>
      <dsp:spPr>
        <a:xfrm>
          <a:off x="4051550" y="879016"/>
          <a:ext cx="1082912" cy="545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452"/>
              </a:lnTo>
              <a:lnTo>
                <a:pt x="1082912" y="360452"/>
              </a:lnTo>
              <a:lnTo>
                <a:pt x="1082912" y="545045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DE0C9-3BF0-43CF-8834-594C569A0CD1}">
      <dsp:nvSpPr>
        <dsp:cNvPr id="0" name=""/>
        <dsp:cNvSpPr/>
      </dsp:nvSpPr>
      <dsp:spPr>
        <a:xfrm>
          <a:off x="3007244" y="879016"/>
          <a:ext cx="1044306" cy="545045"/>
        </a:xfrm>
        <a:custGeom>
          <a:avLst/>
          <a:gdLst/>
          <a:ahLst/>
          <a:cxnLst/>
          <a:rect l="0" t="0" r="0" b="0"/>
          <a:pathLst>
            <a:path>
              <a:moveTo>
                <a:pt x="1044306" y="0"/>
              </a:moveTo>
              <a:lnTo>
                <a:pt x="1044306" y="360452"/>
              </a:lnTo>
              <a:lnTo>
                <a:pt x="0" y="360452"/>
              </a:lnTo>
              <a:lnTo>
                <a:pt x="0" y="545045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0E5E76-F768-42F1-822E-B57FF402F108}">
      <dsp:nvSpPr>
        <dsp:cNvPr id="0" name=""/>
        <dsp:cNvSpPr/>
      </dsp:nvSpPr>
      <dsp:spPr>
        <a:xfrm>
          <a:off x="880025" y="879016"/>
          <a:ext cx="3171525" cy="545045"/>
        </a:xfrm>
        <a:custGeom>
          <a:avLst/>
          <a:gdLst/>
          <a:ahLst/>
          <a:cxnLst/>
          <a:rect l="0" t="0" r="0" b="0"/>
          <a:pathLst>
            <a:path>
              <a:moveTo>
                <a:pt x="3171525" y="0"/>
              </a:moveTo>
              <a:lnTo>
                <a:pt x="3171525" y="360452"/>
              </a:lnTo>
              <a:lnTo>
                <a:pt x="0" y="360452"/>
              </a:lnTo>
              <a:lnTo>
                <a:pt x="0" y="545045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16698-D026-40B5-8343-0D93B1BC81D7}">
      <dsp:nvSpPr>
        <dsp:cNvPr id="0" name=""/>
        <dsp:cNvSpPr/>
      </dsp:nvSpPr>
      <dsp:spPr>
        <a:xfrm>
          <a:off x="1608210" y="0"/>
          <a:ext cx="4886679" cy="879016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000" b="1" kern="1200" dirty="0" err="1" smtClean="0"/>
            <a:t>Cinematography</a:t>
          </a:r>
          <a:endParaRPr lang="de-DE" sz="4000" b="1" kern="1200" dirty="0"/>
        </a:p>
      </dsp:txBody>
      <dsp:txXfrm>
        <a:off x="1608210" y="0"/>
        <a:ext cx="4886679" cy="879016"/>
      </dsp:txXfrm>
    </dsp:sp>
    <dsp:sp modelId="{ACD97EC4-1BAA-407C-8116-226654232ED5}">
      <dsp:nvSpPr>
        <dsp:cNvPr id="0" name=""/>
        <dsp:cNvSpPr/>
      </dsp:nvSpPr>
      <dsp:spPr>
        <a:xfrm>
          <a:off x="1008" y="1424062"/>
          <a:ext cx="1758032" cy="879016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err="1" smtClean="0"/>
            <a:t>Lighting</a:t>
          </a:r>
          <a:endParaRPr lang="de-DE" sz="3200" kern="1200" dirty="0"/>
        </a:p>
      </dsp:txBody>
      <dsp:txXfrm>
        <a:off x="1008" y="1424062"/>
        <a:ext cx="1758032" cy="879016"/>
      </dsp:txXfrm>
    </dsp:sp>
    <dsp:sp modelId="{A4CE27F5-3F69-4F13-B7ED-C48E2FBDAAA2}">
      <dsp:nvSpPr>
        <dsp:cNvPr id="0" name=""/>
        <dsp:cNvSpPr/>
      </dsp:nvSpPr>
      <dsp:spPr>
        <a:xfrm>
          <a:off x="2128227" y="1424062"/>
          <a:ext cx="1758032" cy="879016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err="1" smtClean="0"/>
            <a:t>Colour</a:t>
          </a:r>
          <a:endParaRPr lang="de-DE" sz="3200" kern="1200" dirty="0"/>
        </a:p>
      </dsp:txBody>
      <dsp:txXfrm>
        <a:off x="2128227" y="1424062"/>
        <a:ext cx="1758032" cy="879016"/>
      </dsp:txXfrm>
    </dsp:sp>
    <dsp:sp modelId="{2C624F7B-A011-4575-A64C-B21668F4351A}">
      <dsp:nvSpPr>
        <dsp:cNvPr id="0" name=""/>
        <dsp:cNvSpPr/>
      </dsp:nvSpPr>
      <dsp:spPr>
        <a:xfrm>
          <a:off x="4255446" y="1424062"/>
          <a:ext cx="1758032" cy="879016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err="1" smtClean="0"/>
            <a:t>Camera</a:t>
          </a:r>
          <a:endParaRPr lang="de-DE" sz="3200" kern="1200" dirty="0"/>
        </a:p>
      </dsp:txBody>
      <dsp:txXfrm>
        <a:off x="4255446" y="1424062"/>
        <a:ext cx="1758032" cy="879016"/>
      </dsp:txXfrm>
    </dsp:sp>
    <dsp:sp modelId="{7F119F2B-6E5D-4903-BE22-27B5D005549D}">
      <dsp:nvSpPr>
        <dsp:cNvPr id="0" name=""/>
        <dsp:cNvSpPr/>
      </dsp:nvSpPr>
      <dsp:spPr>
        <a:xfrm>
          <a:off x="2040335" y="2961303"/>
          <a:ext cx="1816627" cy="71876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err="1" smtClean="0"/>
            <a:t>Distance</a:t>
          </a:r>
          <a:endParaRPr lang="de-DE" sz="2800" kern="1200" dirty="0"/>
        </a:p>
      </dsp:txBody>
      <dsp:txXfrm>
        <a:off x="2040335" y="2961303"/>
        <a:ext cx="1816627" cy="718762"/>
      </dsp:txXfrm>
    </dsp:sp>
    <dsp:sp modelId="{7C119CCE-5C2F-4CD1-B728-4CA92D57CE89}">
      <dsp:nvSpPr>
        <dsp:cNvPr id="0" name=""/>
        <dsp:cNvSpPr/>
      </dsp:nvSpPr>
      <dsp:spPr>
        <a:xfrm>
          <a:off x="4226149" y="2961303"/>
          <a:ext cx="1816627" cy="71876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smtClean="0"/>
            <a:t>Angle</a:t>
          </a:r>
          <a:endParaRPr lang="de-DE" sz="2800" kern="1200" dirty="0"/>
        </a:p>
      </dsp:txBody>
      <dsp:txXfrm>
        <a:off x="4226149" y="2961303"/>
        <a:ext cx="1816627" cy="718762"/>
      </dsp:txXfrm>
    </dsp:sp>
    <dsp:sp modelId="{C50AD91D-AA86-49A7-A2EB-65F305D74966}">
      <dsp:nvSpPr>
        <dsp:cNvPr id="0" name=""/>
        <dsp:cNvSpPr/>
      </dsp:nvSpPr>
      <dsp:spPr>
        <a:xfrm>
          <a:off x="6411963" y="2961303"/>
          <a:ext cx="1816627" cy="71876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smtClean="0"/>
            <a:t>Movement</a:t>
          </a:r>
          <a:endParaRPr lang="de-DE" sz="2800" kern="1200" dirty="0"/>
        </a:p>
      </dsp:txBody>
      <dsp:txXfrm>
        <a:off x="6411963" y="2961303"/>
        <a:ext cx="1816627" cy="718762"/>
      </dsp:txXfrm>
    </dsp:sp>
    <dsp:sp modelId="{2AF691B7-8C98-47FA-A018-EFD6890AFF7F}">
      <dsp:nvSpPr>
        <dsp:cNvPr id="0" name=""/>
        <dsp:cNvSpPr/>
      </dsp:nvSpPr>
      <dsp:spPr>
        <a:xfrm>
          <a:off x="6382665" y="1424062"/>
          <a:ext cx="1758032" cy="879016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Mise-en-</a:t>
          </a:r>
          <a:r>
            <a:rPr lang="de-DE" sz="3200" kern="1200" dirty="0" err="1" smtClean="0"/>
            <a:t>scène</a:t>
          </a:r>
          <a:endParaRPr lang="de-DE" sz="3200" kern="1200" dirty="0"/>
        </a:p>
      </dsp:txBody>
      <dsp:txXfrm>
        <a:off x="6382665" y="1424062"/>
        <a:ext cx="1758032" cy="87901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836273-EC66-401D-BBF3-F78DBC906797}">
      <dsp:nvSpPr>
        <dsp:cNvPr id="0" name=""/>
        <dsp:cNvSpPr/>
      </dsp:nvSpPr>
      <dsp:spPr>
        <a:xfrm>
          <a:off x="4051550" y="879016"/>
          <a:ext cx="3210131" cy="545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452"/>
              </a:lnTo>
              <a:lnTo>
                <a:pt x="3210131" y="360452"/>
              </a:lnTo>
              <a:lnTo>
                <a:pt x="3210131" y="545045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3A9C4-307A-404E-8CA8-CFD156CA1447}">
      <dsp:nvSpPr>
        <dsp:cNvPr id="0" name=""/>
        <dsp:cNvSpPr/>
      </dsp:nvSpPr>
      <dsp:spPr>
        <a:xfrm>
          <a:off x="5134463" y="2303078"/>
          <a:ext cx="2185814" cy="6582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631"/>
              </a:lnTo>
              <a:lnTo>
                <a:pt x="2185814" y="473631"/>
              </a:lnTo>
              <a:lnTo>
                <a:pt x="2185814" y="658224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4184B0-DE0D-4FDA-9B91-D4B8AAB2E21A}">
      <dsp:nvSpPr>
        <dsp:cNvPr id="0" name=""/>
        <dsp:cNvSpPr/>
      </dsp:nvSpPr>
      <dsp:spPr>
        <a:xfrm>
          <a:off x="5088743" y="2303078"/>
          <a:ext cx="91440" cy="6582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8224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C2AD2F-0761-404D-A83C-E74CAC83CC02}">
      <dsp:nvSpPr>
        <dsp:cNvPr id="0" name=""/>
        <dsp:cNvSpPr/>
      </dsp:nvSpPr>
      <dsp:spPr>
        <a:xfrm>
          <a:off x="2948648" y="2303078"/>
          <a:ext cx="2185814" cy="658224"/>
        </a:xfrm>
        <a:custGeom>
          <a:avLst/>
          <a:gdLst/>
          <a:ahLst/>
          <a:cxnLst/>
          <a:rect l="0" t="0" r="0" b="0"/>
          <a:pathLst>
            <a:path>
              <a:moveTo>
                <a:pt x="2185814" y="0"/>
              </a:moveTo>
              <a:lnTo>
                <a:pt x="2185814" y="473631"/>
              </a:lnTo>
              <a:lnTo>
                <a:pt x="0" y="473631"/>
              </a:lnTo>
              <a:lnTo>
                <a:pt x="0" y="658224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9288CE-EC6F-427D-B7E0-6622563D1AA9}">
      <dsp:nvSpPr>
        <dsp:cNvPr id="0" name=""/>
        <dsp:cNvSpPr/>
      </dsp:nvSpPr>
      <dsp:spPr>
        <a:xfrm>
          <a:off x="4051550" y="879016"/>
          <a:ext cx="1082912" cy="545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452"/>
              </a:lnTo>
              <a:lnTo>
                <a:pt x="1082912" y="360452"/>
              </a:lnTo>
              <a:lnTo>
                <a:pt x="1082912" y="545045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DE0C9-3BF0-43CF-8834-594C569A0CD1}">
      <dsp:nvSpPr>
        <dsp:cNvPr id="0" name=""/>
        <dsp:cNvSpPr/>
      </dsp:nvSpPr>
      <dsp:spPr>
        <a:xfrm>
          <a:off x="3007244" y="879016"/>
          <a:ext cx="1044306" cy="545045"/>
        </a:xfrm>
        <a:custGeom>
          <a:avLst/>
          <a:gdLst/>
          <a:ahLst/>
          <a:cxnLst/>
          <a:rect l="0" t="0" r="0" b="0"/>
          <a:pathLst>
            <a:path>
              <a:moveTo>
                <a:pt x="1044306" y="0"/>
              </a:moveTo>
              <a:lnTo>
                <a:pt x="1044306" y="360452"/>
              </a:lnTo>
              <a:lnTo>
                <a:pt x="0" y="360452"/>
              </a:lnTo>
              <a:lnTo>
                <a:pt x="0" y="545045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0E5E76-F768-42F1-822E-B57FF402F108}">
      <dsp:nvSpPr>
        <dsp:cNvPr id="0" name=""/>
        <dsp:cNvSpPr/>
      </dsp:nvSpPr>
      <dsp:spPr>
        <a:xfrm>
          <a:off x="880025" y="879016"/>
          <a:ext cx="3171525" cy="545045"/>
        </a:xfrm>
        <a:custGeom>
          <a:avLst/>
          <a:gdLst/>
          <a:ahLst/>
          <a:cxnLst/>
          <a:rect l="0" t="0" r="0" b="0"/>
          <a:pathLst>
            <a:path>
              <a:moveTo>
                <a:pt x="3171525" y="0"/>
              </a:moveTo>
              <a:lnTo>
                <a:pt x="3171525" y="360452"/>
              </a:lnTo>
              <a:lnTo>
                <a:pt x="0" y="360452"/>
              </a:lnTo>
              <a:lnTo>
                <a:pt x="0" y="545045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16698-D026-40B5-8343-0D93B1BC81D7}">
      <dsp:nvSpPr>
        <dsp:cNvPr id="0" name=""/>
        <dsp:cNvSpPr/>
      </dsp:nvSpPr>
      <dsp:spPr>
        <a:xfrm>
          <a:off x="1608210" y="0"/>
          <a:ext cx="4886679" cy="879016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000" b="1" kern="1200" dirty="0" err="1" smtClean="0"/>
            <a:t>Cinematography</a:t>
          </a:r>
          <a:endParaRPr lang="de-DE" sz="4000" b="1" kern="1200" dirty="0"/>
        </a:p>
      </dsp:txBody>
      <dsp:txXfrm>
        <a:off x="1608210" y="0"/>
        <a:ext cx="4886679" cy="879016"/>
      </dsp:txXfrm>
    </dsp:sp>
    <dsp:sp modelId="{ACD97EC4-1BAA-407C-8116-226654232ED5}">
      <dsp:nvSpPr>
        <dsp:cNvPr id="0" name=""/>
        <dsp:cNvSpPr/>
      </dsp:nvSpPr>
      <dsp:spPr>
        <a:xfrm>
          <a:off x="1008" y="1424062"/>
          <a:ext cx="1758032" cy="879016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err="1" smtClean="0"/>
            <a:t>Lighting</a:t>
          </a:r>
          <a:endParaRPr lang="de-DE" sz="3200" kern="1200" dirty="0"/>
        </a:p>
      </dsp:txBody>
      <dsp:txXfrm>
        <a:off x="1008" y="1424062"/>
        <a:ext cx="1758032" cy="879016"/>
      </dsp:txXfrm>
    </dsp:sp>
    <dsp:sp modelId="{A4CE27F5-3F69-4F13-B7ED-C48E2FBDAAA2}">
      <dsp:nvSpPr>
        <dsp:cNvPr id="0" name=""/>
        <dsp:cNvSpPr/>
      </dsp:nvSpPr>
      <dsp:spPr>
        <a:xfrm>
          <a:off x="2128227" y="1424062"/>
          <a:ext cx="1758032" cy="879016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err="1" smtClean="0"/>
            <a:t>Colour</a:t>
          </a:r>
          <a:endParaRPr lang="de-DE" sz="3200" kern="1200" dirty="0"/>
        </a:p>
      </dsp:txBody>
      <dsp:txXfrm>
        <a:off x="2128227" y="1424062"/>
        <a:ext cx="1758032" cy="879016"/>
      </dsp:txXfrm>
    </dsp:sp>
    <dsp:sp modelId="{2C624F7B-A011-4575-A64C-B21668F4351A}">
      <dsp:nvSpPr>
        <dsp:cNvPr id="0" name=""/>
        <dsp:cNvSpPr/>
      </dsp:nvSpPr>
      <dsp:spPr>
        <a:xfrm>
          <a:off x="4255446" y="1424062"/>
          <a:ext cx="1758032" cy="879016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err="1" smtClean="0"/>
            <a:t>Camera</a:t>
          </a:r>
          <a:endParaRPr lang="de-DE" sz="3200" kern="1200" dirty="0"/>
        </a:p>
      </dsp:txBody>
      <dsp:txXfrm>
        <a:off x="4255446" y="1424062"/>
        <a:ext cx="1758032" cy="879016"/>
      </dsp:txXfrm>
    </dsp:sp>
    <dsp:sp modelId="{7F119F2B-6E5D-4903-BE22-27B5D005549D}">
      <dsp:nvSpPr>
        <dsp:cNvPr id="0" name=""/>
        <dsp:cNvSpPr/>
      </dsp:nvSpPr>
      <dsp:spPr>
        <a:xfrm>
          <a:off x="2040335" y="2961303"/>
          <a:ext cx="1816627" cy="71876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err="1" smtClean="0"/>
            <a:t>Distance</a:t>
          </a:r>
          <a:endParaRPr lang="de-DE" sz="2800" kern="1200" dirty="0"/>
        </a:p>
      </dsp:txBody>
      <dsp:txXfrm>
        <a:off x="2040335" y="2961303"/>
        <a:ext cx="1816627" cy="718762"/>
      </dsp:txXfrm>
    </dsp:sp>
    <dsp:sp modelId="{7C119CCE-5C2F-4CD1-B728-4CA92D57CE89}">
      <dsp:nvSpPr>
        <dsp:cNvPr id="0" name=""/>
        <dsp:cNvSpPr/>
      </dsp:nvSpPr>
      <dsp:spPr>
        <a:xfrm>
          <a:off x="4226149" y="2961303"/>
          <a:ext cx="1816627" cy="71876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smtClean="0"/>
            <a:t>Angle</a:t>
          </a:r>
          <a:endParaRPr lang="de-DE" sz="2800" kern="1200" dirty="0"/>
        </a:p>
      </dsp:txBody>
      <dsp:txXfrm>
        <a:off x="4226149" y="2961303"/>
        <a:ext cx="1816627" cy="718762"/>
      </dsp:txXfrm>
    </dsp:sp>
    <dsp:sp modelId="{C50AD91D-AA86-49A7-A2EB-65F305D74966}">
      <dsp:nvSpPr>
        <dsp:cNvPr id="0" name=""/>
        <dsp:cNvSpPr/>
      </dsp:nvSpPr>
      <dsp:spPr>
        <a:xfrm>
          <a:off x="6411963" y="2961303"/>
          <a:ext cx="1816627" cy="71876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smtClean="0"/>
            <a:t>Movement</a:t>
          </a:r>
          <a:endParaRPr lang="de-DE" sz="2800" kern="1200" dirty="0"/>
        </a:p>
      </dsp:txBody>
      <dsp:txXfrm>
        <a:off x="6411963" y="2961303"/>
        <a:ext cx="1816627" cy="718762"/>
      </dsp:txXfrm>
    </dsp:sp>
    <dsp:sp modelId="{2AF691B7-8C98-47FA-A018-EFD6890AFF7F}">
      <dsp:nvSpPr>
        <dsp:cNvPr id="0" name=""/>
        <dsp:cNvSpPr/>
      </dsp:nvSpPr>
      <dsp:spPr>
        <a:xfrm>
          <a:off x="6382665" y="1424062"/>
          <a:ext cx="1758032" cy="879016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Mise-en-</a:t>
          </a:r>
          <a:r>
            <a:rPr lang="de-DE" sz="3200" kern="1200" dirty="0" err="1" smtClean="0"/>
            <a:t>scène</a:t>
          </a:r>
          <a:endParaRPr lang="de-DE" sz="3200" kern="1200" dirty="0"/>
        </a:p>
      </dsp:txBody>
      <dsp:txXfrm>
        <a:off x="6382665" y="1424062"/>
        <a:ext cx="1758032" cy="87901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836273-EC66-401D-BBF3-F78DBC906797}">
      <dsp:nvSpPr>
        <dsp:cNvPr id="0" name=""/>
        <dsp:cNvSpPr/>
      </dsp:nvSpPr>
      <dsp:spPr>
        <a:xfrm>
          <a:off x="4051550" y="879016"/>
          <a:ext cx="3210131" cy="545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452"/>
              </a:lnTo>
              <a:lnTo>
                <a:pt x="3210131" y="360452"/>
              </a:lnTo>
              <a:lnTo>
                <a:pt x="3210131" y="545045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3A9C4-307A-404E-8CA8-CFD156CA1447}">
      <dsp:nvSpPr>
        <dsp:cNvPr id="0" name=""/>
        <dsp:cNvSpPr/>
      </dsp:nvSpPr>
      <dsp:spPr>
        <a:xfrm>
          <a:off x="5134463" y="2303078"/>
          <a:ext cx="2185814" cy="6582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631"/>
              </a:lnTo>
              <a:lnTo>
                <a:pt x="2185814" y="473631"/>
              </a:lnTo>
              <a:lnTo>
                <a:pt x="2185814" y="658224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4184B0-DE0D-4FDA-9B91-D4B8AAB2E21A}">
      <dsp:nvSpPr>
        <dsp:cNvPr id="0" name=""/>
        <dsp:cNvSpPr/>
      </dsp:nvSpPr>
      <dsp:spPr>
        <a:xfrm>
          <a:off x="5088743" y="2303078"/>
          <a:ext cx="91440" cy="6582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8224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C2AD2F-0761-404D-A83C-E74CAC83CC02}">
      <dsp:nvSpPr>
        <dsp:cNvPr id="0" name=""/>
        <dsp:cNvSpPr/>
      </dsp:nvSpPr>
      <dsp:spPr>
        <a:xfrm>
          <a:off x="2948648" y="2303078"/>
          <a:ext cx="2185814" cy="658224"/>
        </a:xfrm>
        <a:custGeom>
          <a:avLst/>
          <a:gdLst/>
          <a:ahLst/>
          <a:cxnLst/>
          <a:rect l="0" t="0" r="0" b="0"/>
          <a:pathLst>
            <a:path>
              <a:moveTo>
                <a:pt x="2185814" y="0"/>
              </a:moveTo>
              <a:lnTo>
                <a:pt x="2185814" y="473631"/>
              </a:lnTo>
              <a:lnTo>
                <a:pt x="0" y="473631"/>
              </a:lnTo>
              <a:lnTo>
                <a:pt x="0" y="658224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9288CE-EC6F-427D-B7E0-6622563D1AA9}">
      <dsp:nvSpPr>
        <dsp:cNvPr id="0" name=""/>
        <dsp:cNvSpPr/>
      </dsp:nvSpPr>
      <dsp:spPr>
        <a:xfrm>
          <a:off x="4051550" y="879016"/>
          <a:ext cx="1082912" cy="545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452"/>
              </a:lnTo>
              <a:lnTo>
                <a:pt x="1082912" y="360452"/>
              </a:lnTo>
              <a:lnTo>
                <a:pt x="1082912" y="545045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DE0C9-3BF0-43CF-8834-594C569A0CD1}">
      <dsp:nvSpPr>
        <dsp:cNvPr id="0" name=""/>
        <dsp:cNvSpPr/>
      </dsp:nvSpPr>
      <dsp:spPr>
        <a:xfrm>
          <a:off x="3007244" y="879016"/>
          <a:ext cx="1044306" cy="545045"/>
        </a:xfrm>
        <a:custGeom>
          <a:avLst/>
          <a:gdLst/>
          <a:ahLst/>
          <a:cxnLst/>
          <a:rect l="0" t="0" r="0" b="0"/>
          <a:pathLst>
            <a:path>
              <a:moveTo>
                <a:pt x="1044306" y="0"/>
              </a:moveTo>
              <a:lnTo>
                <a:pt x="1044306" y="360452"/>
              </a:lnTo>
              <a:lnTo>
                <a:pt x="0" y="360452"/>
              </a:lnTo>
              <a:lnTo>
                <a:pt x="0" y="545045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0E5E76-F768-42F1-822E-B57FF402F108}">
      <dsp:nvSpPr>
        <dsp:cNvPr id="0" name=""/>
        <dsp:cNvSpPr/>
      </dsp:nvSpPr>
      <dsp:spPr>
        <a:xfrm>
          <a:off x="880025" y="879016"/>
          <a:ext cx="3171525" cy="545045"/>
        </a:xfrm>
        <a:custGeom>
          <a:avLst/>
          <a:gdLst/>
          <a:ahLst/>
          <a:cxnLst/>
          <a:rect l="0" t="0" r="0" b="0"/>
          <a:pathLst>
            <a:path>
              <a:moveTo>
                <a:pt x="3171525" y="0"/>
              </a:moveTo>
              <a:lnTo>
                <a:pt x="3171525" y="360452"/>
              </a:lnTo>
              <a:lnTo>
                <a:pt x="0" y="360452"/>
              </a:lnTo>
              <a:lnTo>
                <a:pt x="0" y="545045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16698-D026-40B5-8343-0D93B1BC81D7}">
      <dsp:nvSpPr>
        <dsp:cNvPr id="0" name=""/>
        <dsp:cNvSpPr/>
      </dsp:nvSpPr>
      <dsp:spPr>
        <a:xfrm>
          <a:off x="1608210" y="0"/>
          <a:ext cx="4886679" cy="879016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000" b="1" kern="1200" dirty="0" err="1" smtClean="0"/>
            <a:t>Cinematography</a:t>
          </a:r>
          <a:endParaRPr lang="de-DE" sz="4000" b="1" kern="1200" dirty="0"/>
        </a:p>
      </dsp:txBody>
      <dsp:txXfrm>
        <a:off x="1608210" y="0"/>
        <a:ext cx="4886679" cy="879016"/>
      </dsp:txXfrm>
    </dsp:sp>
    <dsp:sp modelId="{ACD97EC4-1BAA-407C-8116-226654232ED5}">
      <dsp:nvSpPr>
        <dsp:cNvPr id="0" name=""/>
        <dsp:cNvSpPr/>
      </dsp:nvSpPr>
      <dsp:spPr>
        <a:xfrm>
          <a:off x="1008" y="1424062"/>
          <a:ext cx="1758032" cy="879016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err="1" smtClean="0"/>
            <a:t>Lighting</a:t>
          </a:r>
          <a:endParaRPr lang="de-DE" sz="3200" kern="1200" dirty="0"/>
        </a:p>
      </dsp:txBody>
      <dsp:txXfrm>
        <a:off x="1008" y="1424062"/>
        <a:ext cx="1758032" cy="879016"/>
      </dsp:txXfrm>
    </dsp:sp>
    <dsp:sp modelId="{A4CE27F5-3F69-4F13-B7ED-C48E2FBDAAA2}">
      <dsp:nvSpPr>
        <dsp:cNvPr id="0" name=""/>
        <dsp:cNvSpPr/>
      </dsp:nvSpPr>
      <dsp:spPr>
        <a:xfrm>
          <a:off x="2128227" y="1424062"/>
          <a:ext cx="1758032" cy="879016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err="1" smtClean="0"/>
            <a:t>Colour</a:t>
          </a:r>
          <a:endParaRPr lang="de-DE" sz="3200" kern="1200" dirty="0"/>
        </a:p>
      </dsp:txBody>
      <dsp:txXfrm>
        <a:off x="2128227" y="1424062"/>
        <a:ext cx="1758032" cy="879016"/>
      </dsp:txXfrm>
    </dsp:sp>
    <dsp:sp modelId="{2C624F7B-A011-4575-A64C-B21668F4351A}">
      <dsp:nvSpPr>
        <dsp:cNvPr id="0" name=""/>
        <dsp:cNvSpPr/>
      </dsp:nvSpPr>
      <dsp:spPr>
        <a:xfrm>
          <a:off x="4255446" y="1424062"/>
          <a:ext cx="1758032" cy="879016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err="1" smtClean="0"/>
            <a:t>Camera</a:t>
          </a:r>
          <a:endParaRPr lang="de-DE" sz="3200" kern="1200" dirty="0"/>
        </a:p>
      </dsp:txBody>
      <dsp:txXfrm>
        <a:off x="4255446" y="1424062"/>
        <a:ext cx="1758032" cy="879016"/>
      </dsp:txXfrm>
    </dsp:sp>
    <dsp:sp modelId="{7F119F2B-6E5D-4903-BE22-27B5D005549D}">
      <dsp:nvSpPr>
        <dsp:cNvPr id="0" name=""/>
        <dsp:cNvSpPr/>
      </dsp:nvSpPr>
      <dsp:spPr>
        <a:xfrm>
          <a:off x="2040335" y="2961303"/>
          <a:ext cx="1816627" cy="71876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err="1" smtClean="0"/>
            <a:t>Distance</a:t>
          </a:r>
          <a:endParaRPr lang="de-DE" sz="2800" kern="1200" dirty="0"/>
        </a:p>
      </dsp:txBody>
      <dsp:txXfrm>
        <a:off x="2040335" y="2961303"/>
        <a:ext cx="1816627" cy="718762"/>
      </dsp:txXfrm>
    </dsp:sp>
    <dsp:sp modelId="{7C119CCE-5C2F-4CD1-B728-4CA92D57CE89}">
      <dsp:nvSpPr>
        <dsp:cNvPr id="0" name=""/>
        <dsp:cNvSpPr/>
      </dsp:nvSpPr>
      <dsp:spPr>
        <a:xfrm>
          <a:off x="4226149" y="2961303"/>
          <a:ext cx="1816627" cy="71876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smtClean="0"/>
            <a:t>Angle</a:t>
          </a:r>
          <a:endParaRPr lang="de-DE" sz="2800" kern="1200" dirty="0"/>
        </a:p>
      </dsp:txBody>
      <dsp:txXfrm>
        <a:off x="4226149" y="2961303"/>
        <a:ext cx="1816627" cy="718762"/>
      </dsp:txXfrm>
    </dsp:sp>
    <dsp:sp modelId="{C50AD91D-AA86-49A7-A2EB-65F305D74966}">
      <dsp:nvSpPr>
        <dsp:cNvPr id="0" name=""/>
        <dsp:cNvSpPr/>
      </dsp:nvSpPr>
      <dsp:spPr>
        <a:xfrm>
          <a:off x="6411963" y="2961303"/>
          <a:ext cx="1816627" cy="71876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kern="1200" dirty="0" smtClean="0"/>
            <a:t>Movement</a:t>
          </a:r>
          <a:endParaRPr lang="de-DE" sz="2800" kern="1200" dirty="0"/>
        </a:p>
      </dsp:txBody>
      <dsp:txXfrm>
        <a:off x="6411963" y="2961303"/>
        <a:ext cx="1816627" cy="718762"/>
      </dsp:txXfrm>
    </dsp:sp>
    <dsp:sp modelId="{2AF691B7-8C98-47FA-A018-EFD6890AFF7F}">
      <dsp:nvSpPr>
        <dsp:cNvPr id="0" name=""/>
        <dsp:cNvSpPr/>
      </dsp:nvSpPr>
      <dsp:spPr>
        <a:xfrm>
          <a:off x="6382665" y="1424062"/>
          <a:ext cx="1758032" cy="879016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Mise-en-</a:t>
          </a:r>
          <a:r>
            <a:rPr lang="de-DE" sz="3200" kern="1200" dirty="0" err="1" smtClean="0"/>
            <a:t>scène</a:t>
          </a:r>
          <a:endParaRPr lang="de-DE" sz="3200" kern="1200" dirty="0"/>
        </a:p>
      </dsp:txBody>
      <dsp:txXfrm>
        <a:off x="6382665" y="1424062"/>
        <a:ext cx="1758032" cy="8790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938CCD-3F3E-4C50-A93E-9E8C88FA5494}">
      <dsp:nvSpPr>
        <dsp:cNvPr id="0" name=""/>
        <dsp:cNvSpPr/>
      </dsp:nvSpPr>
      <dsp:spPr>
        <a:xfrm>
          <a:off x="5801244" y="3061504"/>
          <a:ext cx="91440" cy="2189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103325" y="0"/>
              </a:lnTo>
              <a:lnTo>
                <a:pt x="103325" y="218968"/>
              </a:lnTo>
            </a:path>
          </a:pathLst>
        </a:custGeom>
        <a:noFill/>
        <a:ln w="1397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148D7A-CA15-46A0-B790-FF66CA26C069}">
      <dsp:nvSpPr>
        <dsp:cNvPr id="0" name=""/>
        <dsp:cNvSpPr/>
      </dsp:nvSpPr>
      <dsp:spPr>
        <a:xfrm>
          <a:off x="3985904" y="1026228"/>
          <a:ext cx="1861059" cy="6037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111"/>
              </a:lnTo>
              <a:lnTo>
                <a:pt x="1861059" y="303111"/>
              </a:lnTo>
              <a:lnTo>
                <a:pt x="1861059" y="603735"/>
              </a:lnTo>
            </a:path>
          </a:pathLst>
        </a:custGeom>
        <a:noFill/>
        <a:ln w="1397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F1FB3E-863F-4ABF-AF66-CA125F6D9FC7}">
      <dsp:nvSpPr>
        <dsp:cNvPr id="0" name=""/>
        <dsp:cNvSpPr/>
      </dsp:nvSpPr>
      <dsp:spPr>
        <a:xfrm>
          <a:off x="2336915" y="3061504"/>
          <a:ext cx="91440" cy="2189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103325" y="0"/>
              </a:lnTo>
              <a:lnTo>
                <a:pt x="103325" y="218968"/>
              </a:lnTo>
            </a:path>
          </a:pathLst>
        </a:custGeom>
        <a:noFill/>
        <a:ln w="1397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E8E2DC-4D8D-45DF-BD7F-8A8E4DA4E57A}">
      <dsp:nvSpPr>
        <dsp:cNvPr id="0" name=""/>
        <dsp:cNvSpPr/>
      </dsp:nvSpPr>
      <dsp:spPr>
        <a:xfrm>
          <a:off x="2382635" y="1026228"/>
          <a:ext cx="1603268" cy="603735"/>
        </a:xfrm>
        <a:custGeom>
          <a:avLst/>
          <a:gdLst/>
          <a:ahLst/>
          <a:cxnLst/>
          <a:rect l="0" t="0" r="0" b="0"/>
          <a:pathLst>
            <a:path>
              <a:moveTo>
                <a:pt x="1603268" y="0"/>
              </a:moveTo>
              <a:lnTo>
                <a:pt x="1603268" y="303111"/>
              </a:lnTo>
              <a:lnTo>
                <a:pt x="0" y="303111"/>
              </a:lnTo>
              <a:lnTo>
                <a:pt x="0" y="603735"/>
              </a:lnTo>
            </a:path>
          </a:pathLst>
        </a:custGeom>
        <a:noFill/>
        <a:ln w="1397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16698-D026-40B5-8343-0D93B1BC81D7}">
      <dsp:nvSpPr>
        <dsp:cNvPr id="0" name=""/>
        <dsp:cNvSpPr/>
      </dsp:nvSpPr>
      <dsp:spPr>
        <a:xfrm>
          <a:off x="2145014" y="0"/>
          <a:ext cx="3681779" cy="1026228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smtClean="0"/>
            <a:t>Movie</a:t>
          </a:r>
          <a:endParaRPr lang="de-DE" sz="2400" b="1" kern="1200" dirty="0"/>
        </a:p>
      </dsp:txBody>
      <dsp:txXfrm>
        <a:off x="2145014" y="0"/>
        <a:ext cx="3681779" cy="1026228"/>
      </dsp:txXfrm>
    </dsp:sp>
    <dsp:sp modelId="{A08FFC39-A7E1-48DE-B41D-E577BAF32C93}">
      <dsp:nvSpPr>
        <dsp:cNvPr id="0" name=""/>
        <dsp:cNvSpPr/>
      </dsp:nvSpPr>
      <dsp:spPr>
        <a:xfrm>
          <a:off x="951095" y="1629963"/>
          <a:ext cx="2863081" cy="1431540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1" kern="1200" dirty="0" err="1" smtClean="0"/>
            <a:t>Auditory</a:t>
          </a:r>
          <a:r>
            <a:rPr lang="de-DE" sz="3100" b="1" kern="1200" dirty="0" smtClean="0"/>
            <a:t> Channel</a:t>
          </a:r>
        </a:p>
      </dsp:txBody>
      <dsp:txXfrm>
        <a:off x="951095" y="1629963"/>
        <a:ext cx="2863081" cy="1431540"/>
      </dsp:txXfrm>
    </dsp:sp>
    <dsp:sp modelId="{26145D1E-5C71-49C6-AE68-F1E865D62B8A}">
      <dsp:nvSpPr>
        <dsp:cNvPr id="0" name=""/>
        <dsp:cNvSpPr/>
      </dsp:nvSpPr>
      <dsp:spPr>
        <a:xfrm>
          <a:off x="1319273" y="3280472"/>
          <a:ext cx="2241935" cy="479723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kern="1200" dirty="0" smtClean="0"/>
            <a:t>Sound</a:t>
          </a:r>
          <a:endParaRPr lang="de-DE" sz="3100" kern="1200" dirty="0"/>
        </a:p>
      </dsp:txBody>
      <dsp:txXfrm>
        <a:off x="1319273" y="3280472"/>
        <a:ext cx="2241935" cy="479723"/>
      </dsp:txXfrm>
    </dsp:sp>
    <dsp:sp modelId="{43CA487F-B93F-42FE-8564-26BAF45EFCEE}">
      <dsp:nvSpPr>
        <dsp:cNvPr id="0" name=""/>
        <dsp:cNvSpPr/>
      </dsp:nvSpPr>
      <dsp:spPr>
        <a:xfrm>
          <a:off x="4415423" y="1629963"/>
          <a:ext cx="2863081" cy="1431540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1" kern="1200" dirty="0" smtClean="0"/>
            <a:t>Visual</a:t>
          </a:r>
          <a:br>
            <a:rPr lang="de-DE" sz="3100" b="1" kern="1200" dirty="0" smtClean="0"/>
          </a:br>
          <a:r>
            <a:rPr lang="de-DE" sz="3100" b="1" kern="1200" dirty="0" smtClean="0"/>
            <a:t>Channel</a:t>
          </a:r>
          <a:endParaRPr lang="de-DE" sz="3100" b="1" kern="1200" dirty="0"/>
        </a:p>
      </dsp:txBody>
      <dsp:txXfrm>
        <a:off x="4415423" y="1629963"/>
        <a:ext cx="2863081" cy="1431540"/>
      </dsp:txXfrm>
    </dsp:sp>
    <dsp:sp modelId="{0EFFB1AD-597F-4CCF-A1AB-DDEDAC59E477}">
      <dsp:nvSpPr>
        <dsp:cNvPr id="0" name=""/>
        <dsp:cNvSpPr/>
      </dsp:nvSpPr>
      <dsp:spPr>
        <a:xfrm>
          <a:off x="4783601" y="3280472"/>
          <a:ext cx="2241935" cy="479723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kern="1200" dirty="0" smtClean="0"/>
            <a:t>Images</a:t>
          </a:r>
          <a:endParaRPr lang="de-DE" sz="3100" kern="1200" dirty="0"/>
        </a:p>
      </dsp:txBody>
      <dsp:txXfrm>
        <a:off x="4783601" y="3280472"/>
        <a:ext cx="2241935" cy="4797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EE2FB8-2B61-4CEB-A7D9-090D23D3501A}">
      <dsp:nvSpPr>
        <dsp:cNvPr id="0" name=""/>
        <dsp:cNvSpPr/>
      </dsp:nvSpPr>
      <dsp:spPr>
        <a:xfrm>
          <a:off x="6091929" y="2777720"/>
          <a:ext cx="742579" cy="346852"/>
        </a:xfrm>
        <a:custGeom>
          <a:avLst/>
          <a:gdLst/>
          <a:ahLst/>
          <a:cxnLst/>
          <a:rect l="0" t="0" r="0" b="0"/>
          <a:pathLst>
            <a:path>
              <a:moveTo>
                <a:pt x="742579" y="0"/>
              </a:moveTo>
              <a:lnTo>
                <a:pt x="742579" y="184937"/>
              </a:lnTo>
              <a:lnTo>
                <a:pt x="0" y="184937"/>
              </a:lnTo>
              <a:lnTo>
                <a:pt x="0" y="346852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1A599E-F79D-4A17-A97B-0806B78650AA}">
      <dsp:nvSpPr>
        <dsp:cNvPr id="0" name=""/>
        <dsp:cNvSpPr/>
      </dsp:nvSpPr>
      <dsp:spPr>
        <a:xfrm>
          <a:off x="6834509" y="2777720"/>
          <a:ext cx="559739" cy="346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37"/>
              </a:lnTo>
              <a:lnTo>
                <a:pt x="559739" y="184937"/>
              </a:lnTo>
              <a:lnTo>
                <a:pt x="559739" y="346852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61B0E5-6CD8-41FC-8417-BAD1CE26CB36}">
      <dsp:nvSpPr>
        <dsp:cNvPr id="0" name=""/>
        <dsp:cNvSpPr/>
      </dsp:nvSpPr>
      <dsp:spPr>
        <a:xfrm>
          <a:off x="5979510" y="1682868"/>
          <a:ext cx="854998" cy="323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914"/>
              </a:lnTo>
              <a:lnTo>
                <a:pt x="854998" y="161914"/>
              </a:lnTo>
              <a:lnTo>
                <a:pt x="854998" y="323829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979AD-BF33-48AB-AA20-BEC05A3DFA1E}">
      <dsp:nvSpPr>
        <dsp:cNvPr id="0" name=""/>
        <dsp:cNvSpPr/>
      </dsp:nvSpPr>
      <dsp:spPr>
        <a:xfrm>
          <a:off x="5280389" y="1682868"/>
          <a:ext cx="699120" cy="323829"/>
        </a:xfrm>
        <a:custGeom>
          <a:avLst/>
          <a:gdLst/>
          <a:ahLst/>
          <a:cxnLst/>
          <a:rect l="0" t="0" r="0" b="0"/>
          <a:pathLst>
            <a:path>
              <a:moveTo>
                <a:pt x="699120" y="0"/>
              </a:moveTo>
              <a:lnTo>
                <a:pt x="699120" y="161914"/>
              </a:lnTo>
              <a:lnTo>
                <a:pt x="0" y="161914"/>
              </a:lnTo>
              <a:lnTo>
                <a:pt x="0" y="323829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F0B59E-924F-41AD-81BB-3D80773A1C2D}">
      <dsp:nvSpPr>
        <dsp:cNvPr id="0" name=""/>
        <dsp:cNvSpPr/>
      </dsp:nvSpPr>
      <dsp:spPr>
        <a:xfrm>
          <a:off x="4026174" y="771022"/>
          <a:ext cx="1338190" cy="526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6334"/>
              </a:lnTo>
              <a:lnTo>
                <a:pt x="1338190" y="526334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02640-7612-4E40-A456-6719D1185F1F}">
      <dsp:nvSpPr>
        <dsp:cNvPr id="0" name=""/>
        <dsp:cNvSpPr/>
      </dsp:nvSpPr>
      <dsp:spPr>
        <a:xfrm>
          <a:off x="2203511" y="1682868"/>
          <a:ext cx="1522758" cy="323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914"/>
              </a:lnTo>
              <a:lnTo>
                <a:pt x="1522758" y="161914"/>
              </a:lnTo>
              <a:lnTo>
                <a:pt x="1522758" y="323829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E0BB05-EB42-45F5-A451-330A93FD9940}">
      <dsp:nvSpPr>
        <dsp:cNvPr id="0" name=""/>
        <dsp:cNvSpPr/>
      </dsp:nvSpPr>
      <dsp:spPr>
        <a:xfrm>
          <a:off x="2157791" y="1682868"/>
          <a:ext cx="91440" cy="3238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14"/>
              </a:lnTo>
              <a:lnTo>
                <a:pt x="45723" y="161914"/>
              </a:lnTo>
              <a:lnTo>
                <a:pt x="45723" y="323829"/>
              </a:lnTo>
            </a:path>
          </a:pathLst>
        </a:custGeom>
        <a:noFill/>
        <a:ln w="1397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A73E86-2920-44C6-9DA2-06264D8912F7}">
      <dsp:nvSpPr>
        <dsp:cNvPr id="0" name=""/>
        <dsp:cNvSpPr/>
      </dsp:nvSpPr>
      <dsp:spPr>
        <a:xfrm>
          <a:off x="618030" y="1682868"/>
          <a:ext cx="1585480" cy="323829"/>
        </a:xfrm>
        <a:custGeom>
          <a:avLst/>
          <a:gdLst/>
          <a:ahLst/>
          <a:cxnLst/>
          <a:rect l="0" t="0" r="0" b="0"/>
          <a:pathLst>
            <a:path>
              <a:moveTo>
                <a:pt x="1585480" y="0"/>
              </a:moveTo>
              <a:lnTo>
                <a:pt x="1585480" y="161914"/>
              </a:lnTo>
              <a:lnTo>
                <a:pt x="0" y="161914"/>
              </a:lnTo>
              <a:lnTo>
                <a:pt x="0" y="323829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6F24A-90D7-447D-97B3-2BC5967A0120}">
      <dsp:nvSpPr>
        <dsp:cNvPr id="0" name=""/>
        <dsp:cNvSpPr/>
      </dsp:nvSpPr>
      <dsp:spPr>
        <a:xfrm>
          <a:off x="2818656" y="771022"/>
          <a:ext cx="1207517" cy="526334"/>
        </a:xfrm>
        <a:custGeom>
          <a:avLst/>
          <a:gdLst/>
          <a:ahLst/>
          <a:cxnLst/>
          <a:rect l="0" t="0" r="0" b="0"/>
          <a:pathLst>
            <a:path>
              <a:moveTo>
                <a:pt x="1207517" y="0"/>
              </a:moveTo>
              <a:lnTo>
                <a:pt x="1207517" y="526334"/>
              </a:lnTo>
              <a:lnTo>
                <a:pt x="0" y="526334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16698-D026-40B5-8343-0D93B1BC81D7}">
      <dsp:nvSpPr>
        <dsp:cNvPr id="0" name=""/>
        <dsp:cNvSpPr/>
      </dsp:nvSpPr>
      <dsp:spPr>
        <a:xfrm>
          <a:off x="3034678" y="0"/>
          <a:ext cx="1982993" cy="771022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err="1" smtClean="0"/>
            <a:t>Auditory</a:t>
          </a:r>
          <a:r>
            <a:rPr lang="de-DE" sz="2400" b="1" kern="1200" dirty="0" smtClean="0"/>
            <a:t> Channel</a:t>
          </a:r>
          <a:endParaRPr lang="de-DE" sz="2400" b="1" kern="1200" dirty="0"/>
        </a:p>
      </dsp:txBody>
      <dsp:txXfrm>
        <a:off x="3034678" y="0"/>
        <a:ext cx="1982993" cy="771022"/>
      </dsp:txXfrm>
    </dsp:sp>
    <dsp:sp modelId="{357F7F98-516D-4BEC-ABC7-0F6570143918}">
      <dsp:nvSpPr>
        <dsp:cNvPr id="0" name=""/>
        <dsp:cNvSpPr/>
      </dsp:nvSpPr>
      <dsp:spPr>
        <a:xfrm>
          <a:off x="1588366" y="911845"/>
          <a:ext cx="1230290" cy="771022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Kind</a:t>
          </a:r>
          <a:endParaRPr lang="de-DE" sz="1500" kern="1200" dirty="0"/>
        </a:p>
      </dsp:txBody>
      <dsp:txXfrm>
        <a:off x="1588366" y="911845"/>
        <a:ext cx="1230290" cy="771022"/>
      </dsp:txXfrm>
    </dsp:sp>
    <dsp:sp modelId="{C5196E70-16C2-4846-85B5-296846636559}">
      <dsp:nvSpPr>
        <dsp:cNvPr id="0" name=""/>
        <dsp:cNvSpPr/>
      </dsp:nvSpPr>
      <dsp:spPr>
        <a:xfrm>
          <a:off x="2885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Voice</a:t>
          </a:r>
          <a:endParaRPr lang="de-DE" sz="1500" kern="1200" dirty="0"/>
        </a:p>
      </dsp:txBody>
      <dsp:txXfrm>
        <a:off x="2885" y="2006697"/>
        <a:ext cx="1230290" cy="771022"/>
      </dsp:txXfrm>
    </dsp:sp>
    <dsp:sp modelId="{DFE8BCB8-B8B6-47B8-A614-BC3A343F038D}">
      <dsp:nvSpPr>
        <dsp:cNvPr id="0" name=""/>
        <dsp:cNvSpPr/>
      </dsp:nvSpPr>
      <dsp:spPr>
        <a:xfrm>
          <a:off x="1588370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Music</a:t>
          </a:r>
          <a:endParaRPr lang="de-DE" sz="1500" kern="1200" dirty="0"/>
        </a:p>
      </dsp:txBody>
      <dsp:txXfrm>
        <a:off x="1588370" y="2006697"/>
        <a:ext cx="1230290" cy="771022"/>
      </dsp:txXfrm>
    </dsp:sp>
    <dsp:sp modelId="{7DFD47C5-863A-4512-812F-5474321D2A86}">
      <dsp:nvSpPr>
        <dsp:cNvPr id="0" name=""/>
        <dsp:cNvSpPr/>
      </dsp:nvSpPr>
      <dsp:spPr>
        <a:xfrm>
          <a:off x="3111125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Noise</a:t>
          </a:r>
          <a:endParaRPr lang="de-DE" sz="1500" kern="1200" dirty="0"/>
        </a:p>
      </dsp:txBody>
      <dsp:txXfrm>
        <a:off x="3111125" y="2006697"/>
        <a:ext cx="1230290" cy="771022"/>
      </dsp:txXfrm>
    </dsp:sp>
    <dsp:sp modelId="{115838A6-F463-40DA-880F-066557DE7005}">
      <dsp:nvSpPr>
        <dsp:cNvPr id="0" name=""/>
        <dsp:cNvSpPr/>
      </dsp:nvSpPr>
      <dsp:spPr>
        <a:xfrm>
          <a:off x="5364365" y="911845"/>
          <a:ext cx="1230290" cy="771022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Point </a:t>
          </a:r>
          <a:r>
            <a:rPr lang="de-DE" sz="1500" kern="1200" dirty="0" err="1" smtClean="0"/>
            <a:t>of</a:t>
          </a:r>
          <a:r>
            <a:rPr lang="de-DE" sz="1500" kern="1200" dirty="0" smtClean="0"/>
            <a:t> </a:t>
          </a:r>
          <a:r>
            <a:rPr lang="de-DE" sz="1500" kern="1200" dirty="0" err="1" smtClean="0"/>
            <a:t>origin</a:t>
          </a:r>
          <a:endParaRPr lang="de-DE" sz="1500" kern="1200" dirty="0"/>
        </a:p>
      </dsp:txBody>
      <dsp:txXfrm>
        <a:off x="5364365" y="911845"/>
        <a:ext cx="1230290" cy="771022"/>
      </dsp:txXfrm>
    </dsp:sp>
    <dsp:sp modelId="{B1B3DC37-679C-4E1B-8E97-720A844A2D7D}">
      <dsp:nvSpPr>
        <dsp:cNvPr id="0" name=""/>
        <dsp:cNvSpPr/>
      </dsp:nvSpPr>
      <dsp:spPr>
        <a:xfrm>
          <a:off x="4665244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On-Screen</a:t>
          </a:r>
          <a:endParaRPr lang="de-DE" sz="1500" kern="1200" dirty="0"/>
        </a:p>
      </dsp:txBody>
      <dsp:txXfrm>
        <a:off x="4665244" y="2006697"/>
        <a:ext cx="1230290" cy="771022"/>
      </dsp:txXfrm>
    </dsp:sp>
    <dsp:sp modelId="{7189E17F-38AA-457D-BA5E-8CB5B36C696D}">
      <dsp:nvSpPr>
        <dsp:cNvPr id="0" name=""/>
        <dsp:cNvSpPr/>
      </dsp:nvSpPr>
      <dsp:spPr>
        <a:xfrm>
          <a:off x="6219364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Off-screen</a:t>
          </a:r>
          <a:endParaRPr lang="de-DE" sz="1500" kern="1200" dirty="0"/>
        </a:p>
      </dsp:txBody>
      <dsp:txXfrm>
        <a:off x="6219364" y="2006697"/>
        <a:ext cx="1230290" cy="771022"/>
      </dsp:txXfrm>
    </dsp:sp>
    <dsp:sp modelId="{697B8CD7-C02E-4265-9C5F-572272A73C31}">
      <dsp:nvSpPr>
        <dsp:cNvPr id="0" name=""/>
        <dsp:cNvSpPr/>
      </dsp:nvSpPr>
      <dsp:spPr>
        <a:xfrm>
          <a:off x="6779103" y="3124572"/>
          <a:ext cx="1230290" cy="771022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 smtClean="0"/>
            <a:t>Earshot</a:t>
          </a:r>
          <a:endParaRPr lang="de-DE" sz="1500" kern="1200" dirty="0"/>
        </a:p>
      </dsp:txBody>
      <dsp:txXfrm>
        <a:off x="6779103" y="3124572"/>
        <a:ext cx="1230290" cy="771022"/>
      </dsp:txXfrm>
    </dsp:sp>
    <dsp:sp modelId="{BE2C68A4-C0D8-4F59-A4F3-63E48ED74F60}">
      <dsp:nvSpPr>
        <dsp:cNvPr id="0" name=""/>
        <dsp:cNvSpPr/>
      </dsp:nvSpPr>
      <dsp:spPr>
        <a:xfrm>
          <a:off x="5476784" y="3124572"/>
          <a:ext cx="1230290" cy="771022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 smtClean="0"/>
            <a:t>Commentative</a:t>
          </a:r>
          <a:endParaRPr lang="de-DE" sz="1500" kern="1200" dirty="0"/>
        </a:p>
      </dsp:txBody>
      <dsp:txXfrm>
        <a:off x="5476784" y="3124572"/>
        <a:ext cx="1230290" cy="7710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EE2FB8-2B61-4CEB-A7D9-090D23D3501A}">
      <dsp:nvSpPr>
        <dsp:cNvPr id="0" name=""/>
        <dsp:cNvSpPr/>
      </dsp:nvSpPr>
      <dsp:spPr>
        <a:xfrm>
          <a:off x="6091929" y="2777720"/>
          <a:ext cx="742579" cy="346852"/>
        </a:xfrm>
        <a:custGeom>
          <a:avLst/>
          <a:gdLst/>
          <a:ahLst/>
          <a:cxnLst/>
          <a:rect l="0" t="0" r="0" b="0"/>
          <a:pathLst>
            <a:path>
              <a:moveTo>
                <a:pt x="742579" y="0"/>
              </a:moveTo>
              <a:lnTo>
                <a:pt x="742579" y="184937"/>
              </a:lnTo>
              <a:lnTo>
                <a:pt x="0" y="184937"/>
              </a:lnTo>
              <a:lnTo>
                <a:pt x="0" y="346852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1A599E-F79D-4A17-A97B-0806B78650AA}">
      <dsp:nvSpPr>
        <dsp:cNvPr id="0" name=""/>
        <dsp:cNvSpPr/>
      </dsp:nvSpPr>
      <dsp:spPr>
        <a:xfrm>
          <a:off x="6834509" y="2777720"/>
          <a:ext cx="559739" cy="346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37"/>
              </a:lnTo>
              <a:lnTo>
                <a:pt x="559739" y="184937"/>
              </a:lnTo>
              <a:lnTo>
                <a:pt x="559739" y="346852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61B0E5-6CD8-41FC-8417-BAD1CE26CB36}">
      <dsp:nvSpPr>
        <dsp:cNvPr id="0" name=""/>
        <dsp:cNvSpPr/>
      </dsp:nvSpPr>
      <dsp:spPr>
        <a:xfrm>
          <a:off x="5979510" y="1682868"/>
          <a:ext cx="854998" cy="323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914"/>
              </a:lnTo>
              <a:lnTo>
                <a:pt x="854998" y="161914"/>
              </a:lnTo>
              <a:lnTo>
                <a:pt x="854998" y="323829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979AD-BF33-48AB-AA20-BEC05A3DFA1E}">
      <dsp:nvSpPr>
        <dsp:cNvPr id="0" name=""/>
        <dsp:cNvSpPr/>
      </dsp:nvSpPr>
      <dsp:spPr>
        <a:xfrm>
          <a:off x="5280389" y="1682868"/>
          <a:ext cx="699120" cy="323829"/>
        </a:xfrm>
        <a:custGeom>
          <a:avLst/>
          <a:gdLst/>
          <a:ahLst/>
          <a:cxnLst/>
          <a:rect l="0" t="0" r="0" b="0"/>
          <a:pathLst>
            <a:path>
              <a:moveTo>
                <a:pt x="699120" y="0"/>
              </a:moveTo>
              <a:lnTo>
                <a:pt x="699120" y="161914"/>
              </a:lnTo>
              <a:lnTo>
                <a:pt x="0" y="161914"/>
              </a:lnTo>
              <a:lnTo>
                <a:pt x="0" y="323829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F0B59E-924F-41AD-81BB-3D80773A1C2D}">
      <dsp:nvSpPr>
        <dsp:cNvPr id="0" name=""/>
        <dsp:cNvSpPr/>
      </dsp:nvSpPr>
      <dsp:spPr>
        <a:xfrm>
          <a:off x="4026174" y="771022"/>
          <a:ext cx="1338190" cy="526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6334"/>
              </a:lnTo>
              <a:lnTo>
                <a:pt x="1338190" y="526334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02640-7612-4E40-A456-6719D1185F1F}">
      <dsp:nvSpPr>
        <dsp:cNvPr id="0" name=""/>
        <dsp:cNvSpPr/>
      </dsp:nvSpPr>
      <dsp:spPr>
        <a:xfrm>
          <a:off x="2203511" y="1682868"/>
          <a:ext cx="1522758" cy="323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914"/>
              </a:lnTo>
              <a:lnTo>
                <a:pt x="1522758" y="161914"/>
              </a:lnTo>
              <a:lnTo>
                <a:pt x="1522758" y="323829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E0BB05-EB42-45F5-A451-330A93FD9940}">
      <dsp:nvSpPr>
        <dsp:cNvPr id="0" name=""/>
        <dsp:cNvSpPr/>
      </dsp:nvSpPr>
      <dsp:spPr>
        <a:xfrm>
          <a:off x="2157791" y="1682868"/>
          <a:ext cx="91440" cy="3238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14"/>
              </a:lnTo>
              <a:lnTo>
                <a:pt x="45723" y="161914"/>
              </a:lnTo>
              <a:lnTo>
                <a:pt x="45723" y="323829"/>
              </a:lnTo>
            </a:path>
          </a:pathLst>
        </a:custGeom>
        <a:noFill/>
        <a:ln w="1397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A73E86-2920-44C6-9DA2-06264D8912F7}">
      <dsp:nvSpPr>
        <dsp:cNvPr id="0" name=""/>
        <dsp:cNvSpPr/>
      </dsp:nvSpPr>
      <dsp:spPr>
        <a:xfrm>
          <a:off x="618030" y="1682868"/>
          <a:ext cx="1585480" cy="323829"/>
        </a:xfrm>
        <a:custGeom>
          <a:avLst/>
          <a:gdLst/>
          <a:ahLst/>
          <a:cxnLst/>
          <a:rect l="0" t="0" r="0" b="0"/>
          <a:pathLst>
            <a:path>
              <a:moveTo>
                <a:pt x="1585480" y="0"/>
              </a:moveTo>
              <a:lnTo>
                <a:pt x="1585480" y="161914"/>
              </a:lnTo>
              <a:lnTo>
                <a:pt x="0" y="161914"/>
              </a:lnTo>
              <a:lnTo>
                <a:pt x="0" y="323829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6F24A-90D7-447D-97B3-2BC5967A0120}">
      <dsp:nvSpPr>
        <dsp:cNvPr id="0" name=""/>
        <dsp:cNvSpPr/>
      </dsp:nvSpPr>
      <dsp:spPr>
        <a:xfrm>
          <a:off x="2818656" y="771022"/>
          <a:ext cx="1207517" cy="526334"/>
        </a:xfrm>
        <a:custGeom>
          <a:avLst/>
          <a:gdLst/>
          <a:ahLst/>
          <a:cxnLst/>
          <a:rect l="0" t="0" r="0" b="0"/>
          <a:pathLst>
            <a:path>
              <a:moveTo>
                <a:pt x="1207517" y="0"/>
              </a:moveTo>
              <a:lnTo>
                <a:pt x="1207517" y="526334"/>
              </a:lnTo>
              <a:lnTo>
                <a:pt x="0" y="526334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16698-D026-40B5-8343-0D93B1BC81D7}">
      <dsp:nvSpPr>
        <dsp:cNvPr id="0" name=""/>
        <dsp:cNvSpPr/>
      </dsp:nvSpPr>
      <dsp:spPr>
        <a:xfrm>
          <a:off x="3034678" y="0"/>
          <a:ext cx="1982993" cy="771022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err="1" smtClean="0"/>
            <a:t>Auditory</a:t>
          </a:r>
          <a:r>
            <a:rPr lang="de-DE" sz="2400" b="1" kern="1200" dirty="0" smtClean="0"/>
            <a:t> Channel</a:t>
          </a:r>
          <a:endParaRPr lang="de-DE" sz="2400" b="1" kern="1200" dirty="0"/>
        </a:p>
      </dsp:txBody>
      <dsp:txXfrm>
        <a:off x="3034678" y="0"/>
        <a:ext cx="1982993" cy="771022"/>
      </dsp:txXfrm>
    </dsp:sp>
    <dsp:sp modelId="{357F7F98-516D-4BEC-ABC7-0F6570143918}">
      <dsp:nvSpPr>
        <dsp:cNvPr id="0" name=""/>
        <dsp:cNvSpPr/>
      </dsp:nvSpPr>
      <dsp:spPr>
        <a:xfrm>
          <a:off x="1588366" y="911845"/>
          <a:ext cx="1230290" cy="771022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Kind</a:t>
          </a:r>
          <a:endParaRPr lang="de-DE" sz="1500" kern="1200" dirty="0"/>
        </a:p>
      </dsp:txBody>
      <dsp:txXfrm>
        <a:off x="1588366" y="911845"/>
        <a:ext cx="1230290" cy="771022"/>
      </dsp:txXfrm>
    </dsp:sp>
    <dsp:sp modelId="{C5196E70-16C2-4846-85B5-296846636559}">
      <dsp:nvSpPr>
        <dsp:cNvPr id="0" name=""/>
        <dsp:cNvSpPr/>
      </dsp:nvSpPr>
      <dsp:spPr>
        <a:xfrm>
          <a:off x="2885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Voice</a:t>
          </a:r>
          <a:endParaRPr lang="de-DE" sz="1500" kern="1200" dirty="0"/>
        </a:p>
      </dsp:txBody>
      <dsp:txXfrm>
        <a:off x="2885" y="2006697"/>
        <a:ext cx="1230290" cy="771022"/>
      </dsp:txXfrm>
    </dsp:sp>
    <dsp:sp modelId="{DFE8BCB8-B8B6-47B8-A614-BC3A343F038D}">
      <dsp:nvSpPr>
        <dsp:cNvPr id="0" name=""/>
        <dsp:cNvSpPr/>
      </dsp:nvSpPr>
      <dsp:spPr>
        <a:xfrm>
          <a:off x="1588370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Music</a:t>
          </a:r>
          <a:endParaRPr lang="de-DE" sz="1500" kern="1200" dirty="0"/>
        </a:p>
      </dsp:txBody>
      <dsp:txXfrm>
        <a:off x="1588370" y="2006697"/>
        <a:ext cx="1230290" cy="771022"/>
      </dsp:txXfrm>
    </dsp:sp>
    <dsp:sp modelId="{7DFD47C5-863A-4512-812F-5474321D2A86}">
      <dsp:nvSpPr>
        <dsp:cNvPr id="0" name=""/>
        <dsp:cNvSpPr/>
      </dsp:nvSpPr>
      <dsp:spPr>
        <a:xfrm>
          <a:off x="3111125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Noise</a:t>
          </a:r>
          <a:endParaRPr lang="de-DE" sz="1500" kern="1200" dirty="0"/>
        </a:p>
      </dsp:txBody>
      <dsp:txXfrm>
        <a:off x="3111125" y="2006697"/>
        <a:ext cx="1230290" cy="771022"/>
      </dsp:txXfrm>
    </dsp:sp>
    <dsp:sp modelId="{115838A6-F463-40DA-880F-066557DE7005}">
      <dsp:nvSpPr>
        <dsp:cNvPr id="0" name=""/>
        <dsp:cNvSpPr/>
      </dsp:nvSpPr>
      <dsp:spPr>
        <a:xfrm>
          <a:off x="5364365" y="911845"/>
          <a:ext cx="1230290" cy="771022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Point </a:t>
          </a:r>
          <a:r>
            <a:rPr lang="de-DE" sz="1500" kern="1200" dirty="0" err="1" smtClean="0"/>
            <a:t>of</a:t>
          </a:r>
          <a:r>
            <a:rPr lang="de-DE" sz="1500" kern="1200" dirty="0" smtClean="0"/>
            <a:t> </a:t>
          </a:r>
          <a:r>
            <a:rPr lang="de-DE" sz="1500" kern="1200" dirty="0" err="1" smtClean="0"/>
            <a:t>origin</a:t>
          </a:r>
          <a:endParaRPr lang="de-DE" sz="1500" kern="1200" dirty="0"/>
        </a:p>
      </dsp:txBody>
      <dsp:txXfrm>
        <a:off x="5364365" y="911845"/>
        <a:ext cx="1230290" cy="771022"/>
      </dsp:txXfrm>
    </dsp:sp>
    <dsp:sp modelId="{B1B3DC37-679C-4E1B-8E97-720A844A2D7D}">
      <dsp:nvSpPr>
        <dsp:cNvPr id="0" name=""/>
        <dsp:cNvSpPr/>
      </dsp:nvSpPr>
      <dsp:spPr>
        <a:xfrm>
          <a:off x="4665244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On-Screen</a:t>
          </a:r>
          <a:endParaRPr lang="de-DE" sz="1500" kern="1200" dirty="0"/>
        </a:p>
      </dsp:txBody>
      <dsp:txXfrm>
        <a:off x="4665244" y="2006697"/>
        <a:ext cx="1230290" cy="771022"/>
      </dsp:txXfrm>
    </dsp:sp>
    <dsp:sp modelId="{7189E17F-38AA-457D-BA5E-8CB5B36C696D}">
      <dsp:nvSpPr>
        <dsp:cNvPr id="0" name=""/>
        <dsp:cNvSpPr/>
      </dsp:nvSpPr>
      <dsp:spPr>
        <a:xfrm>
          <a:off x="6219364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Off-screen</a:t>
          </a:r>
          <a:endParaRPr lang="de-DE" sz="1500" kern="1200" dirty="0"/>
        </a:p>
      </dsp:txBody>
      <dsp:txXfrm>
        <a:off x="6219364" y="2006697"/>
        <a:ext cx="1230290" cy="771022"/>
      </dsp:txXfrm>
    </dsp:sp>
    <dsp:sp modelId="{697B8CD7-C02E-4265-9C5F-572272A73C31}">
      <dsp:nvSpPr>
        <dsp:cNvPr id="0" name=""/>
        <dsp:cNvSpPr/>
      </dsp:nvSpPr>
      <dsp:spPr>
        <a:xfrm>
          <a:off x="6779103" y="3124572"/>
          <a:ext cx="1230290" cy="771022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 smtClean="0"/>
            <a:t>Earshot</a:t>
          </a:r>
          <a:endParaRPr lang="de-DE" sz="1500" kern="1200" dirty="0"/>
        </a:p>
      </dsp:txBody>
      <dsp:txXfrm>
        <a:off x="6779103" y="3124572"/>
        <a:ext cx="1230290" cy="771022"/>
      </dsp:txXfrm>
    </dsp:sp>
    <dsp:sp modelId="{BE2C68A4-C0D8-4F59-A4F3-63E48ED74F60}">
      <dsp:nvSpPr>
        <dsp:cNvPr id="0" name=""/>
        <dsp:cNvSpPr/>
      </dsp:nvSpPr>
      <dsp:spPr>
        <a:xfrm>
          <a:off x="5476784" y="3124572"/>
          <a:ext cx="1230290" cy="771022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 smtClean="0"/>
            <a:t>Commentative</a:t>
          </a:r>
          <a:endParaRPr lang="de-DE" sz="1500" kern="1200" dirty="0"/>
        </a:p>
      </dsp:txBody>
      <dsp:txXfrm>
        <a:off x="5476784" y="3124572"/>
        <a:ext cx="1230290" cy="7710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EE2FB8-2B61-4CEB-A7D9-090D23D3501A}">
      <dsp:nvSpPr>
        <dsp:cNvPr id="0" name=""/>
        <dsp:cNvSpPr/>
      </dsp:nvSpPr>
      <dsp:spPr>
        <a:xfrm>
          <a:off x="6091929" y="2777720"/>
          <a:ext cx="742579" cy="346852"/>
        </a:xfrm>
        <a:custGeom>
          <a:avLst/>
          <a:gdLst/>
          <a:ahLst/>
          <a:cxnLst/>
          <a:rect l="0" t="0" r="0" b="0"/>
          <a:pathLst>
            <a:path>
              <a:moveTo>
                <a:pt x="742579" y="0"/>
              </a:moveTo>
              <a:lnTo>
                <a:pt x="742579" y="184937"/>
              </a:lnTo>
              <a:lnTo>
                <a:pt x="0" y="184937"/>
              </a:lnTo>
              <a:lnTo>
                <a:pt x="0" y="346852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1A599E-F79D-4A17-A97B-0806B78650AA}">
      <dsp:nvSpPr>
        <dsp:cNvPr id="0" name=""/>
        <dsp:cNvSpPr/>
      </dsp:nvSpPr>
      <dsp:spPr>
        <a:xfrm>
          <a:off x="6834509" y="2777720"/>
          <a:ext cx="559739" cy="346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37"/>
              </a:lnTo>
              <a:lnTo>
                <a:pt x="559739" y="184937"/>
              </a:lnTo>
              <a:lnTo>
                <a:pt x="559739" y="346852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61B0E5-6CD8-41FC-8417-BAD1CE26CB36}">
      <dsp:nvSpPr>
        <dsp:cNvPr id="0" name=""/>
        <dsp:cNvSpPr/>
      </dsp:nvSpPr>
      <dsp:spPr>
        <a:xfrm>
          <a:off x="5979510" y="1682868"/>
          <a:ext cx="854998" cy="323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914"/>
              </a:lnTo>
              <a:lnTo>
                <a:pt x="854998" y="161914"/>
              </a:lnTo>
              <a:lnTo>
                <a:pt x="854998" y="323829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979AD-BF33-48AB-AA20-BEC05A3DFA1E}">
      <dsp:nvSpPr>
        <dsp:cNvPr id="0" name=""/>
        <dsp:cNvSpPr/>
      </dsp:nvSpPr>
      <dsp:spPr>
        <a:xfrm>
          <a:off x="5280389" y="1682868"/>
          <a:ext cx="699120" cy="323829"/>
        </a:xfrm>
        <a:custGeom>
          <a:avLst/>
          <a:gdLst/>
          <a:ahLst/>
          <a:cxnLst/>
          <a:rect l="0" t="0" r="0" b="0"/>
          <a:pathLst>
            <a:path>
              <a:moveTo>
                <a:pt x="699120" y="0"/>
              </a:moveTo>
              <a:lnTo>
                <a:pt x="699120" y="161914"/>
              </a:lnTo>
              <a:lnTo>
                <a:pt x="0" y="161914"/>
              </a:lnTo>
              <a:lnTo>
                <a:pt x="0" y="323829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F0B59E-924F-41AD-81BB-3D80773A1C2D}">
      <dsp:nvSpPr>
        <dsp:cNvPr id="0" name=""/>
        <dsp:cNvSpPr/>
      </dsp:nvSpPr>
      <dsp:spPr>
        <a:xfrm>
          <a:off x="4026174" y="771022"/>
          <a:ext cx="1338190" cy="526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6334"/>
              </a:lnTo>
              <a:lnTo>
                <a:pt x="1338190" y="526334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02640-7612-4E40-A456-6719D1185F1F}">
      <dsp:nvSpPr>
        <dsp:cNvPr id="0" name=""/>
        <dsp:cNvSpPr/>
      </dsp:nvSpPr>
      <dsp:spPr>
        <a:xfrm>
          <a:off x="2203511" y="1682868"/>
          <a:ext cx="1522758" cy="323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914"/>
              </a:lnTo>
              <a:lnTo>
                <a:pt x="1522758" y="161914"/>
              </a:lnTo>
              <a:lnTo>
                <a:pt x="1522758" y="323829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E0BB05-EB42-45F5-A451-330A93FD9940}">
      <dsp:nvSpPr>
        <dsp:cNvPr id="0" name=""/>
        <dsp:cNvSpPr/>
      </dsp:nvSpPr>
      <dsp:spPr>
        <a:xfrm>
          <a:off x="2157791" y="1682868"/>
          <a:ext cx="91440" cy="3238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14"/>
              </a:lnTo>
              <a:lnTo>
                <a:pt x="45723" y="161914"/>
              </a:lnTo>
              <a:lnTo>
                <a:pt x="45723" y="323829"/>
              </a:lnTo>
            </a:path>
          </a:pathLst>
        </a:custGeom>
        <a:noFill/>
        <a:ln w="1397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A73E86-2920-44C6-9DA2-06264D8912F7}">
      <dsp:nvSpPr>
        <dsp:cNvPr id="0" name=""/>
        <dsp:cNvSpPr/>
      </dsp:nvSpPr>
      <dsp:spPr>
        <a:xfrm>
          <a:off x="618030" y="1682868"/>
          <a:ext cx="1585480" cy="323829"/>
        </a:xfrm>
        <a:custGeom>
          <a:avLst/>
          <a:gdLst/>
          <a:ahLst/>
          <a:cxnLst/>
          <a:rect l="0" t="0" r="0" b="0"/>
          <a:pathLst>
            <a:path>
              <a:moveTo>
                <a:pt x="1585480" y="0"/>
              </a:moveTo>
              <a:lnTo>
                <a:pt x="1585480" y="161914"/>
              </a:lnTo>
              <a:lnTo>
                <a:pt x="0" y="161914"/>
              </a:lnTo>
              <a:lnTo>
                <a:pt x="0" y="323829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6F24A-90D7-447D-97B3-2BC5967A0120}">
      <dsp:nvSpPr>
        <dsp:cNvPr id="0" name=""/>
        <dsp:cNvSpPr/>
      </dsp:nvSpPr>
      <dsp:spPr>
        <a:xfrm>
          <a:off x="2818656" y="771022"/>
          <a:ext cx="1207517" cy="526334"/>
        </a:xfrm>
        <a:custGeom>
          <a:avLst/>
          <a:gdLst/>
          <a:ahLst/>
          <a:cxnLst/>
          <a:rect l="0" t="0" r="0" b="0"/>
          <a:pathLst>
            <a:path>
              <a:moveTo>
                <a:pt x="1207517" y="0"/>
              </a:moveTo>
              <a:lnTo>
                <a:pt x="1207517" y="526334"/>
              </a:lnTo>
              <a:lnTo>
                <a:pt x="0" y="526334"/>
              </a:lnTo>
            </a:path>
          </a:pathLst>
        </a:custGeom>
        <a:noFill/>
        <a:ln w="13970" cap="flat" cmpd="sng" algn="ctr">
          <a:solidFill>
            <a:srgbClr val="E1946E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16698-D026-40B5-8343-0D93B1BC81D7}">
      <dsp:nvSpPr>
        <dsp:cNvPr id="0" name=""/>
        <dsp:cNvSpPr/>
      </dsp:nvSpPr>
      <dsp:spPr>
        <a:xfrm>
          <a:off x="3034678" y="0"/>
          <a:ext cx="1982993" cy="771022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err="1" smtClean="0"/>
            <a:t>Auditory</a:t>
          </a:r>
          <a:r>
            <a:rPr lang="de-DE" sz="2400" b="1" kern="1200" dirty="0" smtClean="0"/>
            <a:t> Channel</a:t>
          </a:r>
          <a:endParaRPr lang="de-DE" sz="2400" b="1" kern="1200" dirty="0"/>
        </a:p>
      </dsp:txBody>
      <dsp:txXfrm>
        <a:off x="3034678" y="0"/>
        <a:ext cx="1982993" cy="771022"/>
      </dsp:txXfrm>
    </dsp:sp>
    <dsp:sp modelId="{357F7F98-516D-4BEC-ABC7-0F6570143918}">
      <dsp:nvSpPr>
        <dsp:cNvPr id="0" name=""/>
        <dsp:cNvSpPr/>
      </dsp:nvSpPr>
      <dsp:spPr>
        <a:xfrm>
          <a:off x="1588366" y="911845"/>
          <a:ext cx="1230290" cy="771022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Kind</a:t>
          </a:r>
          <a:endParaRPr lang="de-DE" sz="1500" kern="1200" dirty="0"/>
        </a:p>
      </dsp:txBody>
      <dsp:txXfrm>
        <a:off x="1588366" y="911845"/>
        <a:ext cx="1230290" cy="771022"/>
      </dsp:txXfrm>
    </dsp:sp>
    <dsp:sp modelId="{C5196E70-16C2-4846-85B5-296846636559}">
      <dsp:nvSpPr>
        <dsp:cNvPr id="0" name=""/>
        <dsp:cNvSpPr/>
      </dsp:nvSpPr>
      <dsp:spPr>
        <a:xfrm>
          <a:off x="2885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Voice</a:t>
          </a:r>
          <a:endParaRPr lang="de-DE" sz="1500" kern="1200" dirty="0"/>
        </a:p>
      </dsp:txBody>
      <dsp:txXfrm>
        <a:off x="2885" y="2006697"/>
        <a:ext cx="1230290" cy="771022"/>
      </dsp:txXfrm>
    </dsp:sp>
    <dsp:sp modelId="{DFE8BCB8-B8B6-47B8-A614-BC3A343F038D}">
      <dsp:nvSpPr>
        <dsp:cNvPr id="0" name=""/>
        <dsp:cNvSpPr/>
      </dsp:nvSpPr>
      <dsp:spPr>
        <a:xfrm>
          <a:off x="1588370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Music</a:t>
          </a:r>
          <a:endParaRPr lang="de-DE" sz="1500" kern="1200" dirty="0"/>
        </a:p>
      </dsp:txBody>
      <dsp:txXfrm>
        <a:off x="1588370" y="2006697"/>
        <a:ext cx="1230290" cy="771022"/>
      </dsp:txXfrm>
    </dsp:sp>
    <dsp:sp modelId="{7DFD47C5-863A-4512-812F-5474321D2A86}">
      <dsp:nvSpPr>
        <dsp:cNvPr id="0" name=""/>
        <dsp:cNvSpPr/>
      </dsp:nvSpPr>
      <dsp:spPr>
        <a:xfrm>
          <a:off x="3111125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Noise</a:t>
          </a:r>
          <a:endParaRPr lang="de-DE" sz="1500" kern="1200" dirty="0"/>
        </a:p>
      </dsp:txBody>
      <dsp:txXfrm>
        <a:off x="3111125" y="2006697"/>
        <a:ext cx="1230290" cy="771022"/>
      </dsp:txXfrm>
    </dsp:sp>
    <dsp:sp modelId="{115838A6-F463-40DA-880F-066557DE7005}">
      <dsp:nvSpPr>
        <dsp:cNvPr id="0" name=""/>
        <dsp:cNvSpPr/>
      </dsp:nvSpPr>
      <dsp:spPr>
        <a:xfrm>
          <a:off x="5364365" y="911845"/>
          <a:ext cx="1230290" cy="771022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Point </a:t>
          </a:r>
          <a:r>
            <a:rPr lang="de-DE" sz="1500" kern="1200" dirty="0" err="1" smtClean="0"/>
            <a:t>of</a:t>
          </a:r>
          <a:r>
            <a:rPr lang="de-DE" sz="1500" kern="1200" dirty="0" smtClean="0"/>
            <a:t> </a:t>
          </a:r>
          <a:r>
            <a:rPr lang="de-DE" sz="1500" kern="1200" dirty="0" err="1" smtClean="0"/>
            <a:t>origin</a:t>
          </a:r>
          <a:endParaRPr lang="de-DE" sz="1500" kern="1200" dirty="0"/>
        </a:p>
      </dsp:txBody>
      <dsp:txXfrm>
        <a:off x="5364365" y="911845"/>
        <a:ext cx="1230290" cy="771022"/>
      </dsp:txXfrm>
    </dsp:sp>
    <dsp:sp modelId="{B1B3DC37-679C-4E1B-8E97-720A844A2D7D}">
      <dsp:nvSpPr>
        <dsp:cNvPr id="0" name=""/>
        <dsp:cNvSpPr/>
      </dsp:nvSpPr>
      <dsp:spPr>
        <a:xfrm>
          <a:off x="4665244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On-Screen</a:t>
          </a:r>
          <a:endParaRPr lang="de-DE" sz="1500" kern="1200" dirty="0"/>
        </a:p>
      </dsp:txBody>
      <dsp:txXfrm>
        <a:off x="4665244" y="2006697"/>
        <a:ext cx="1230290" cy="771022"/>
      </dsp:txXfrm>
    </dsp:sp>
    <dsp:sp modelId="{7189E17F-38AA-457D-BA5E-8CB5B36C696D}">
      <dsp:nvSpPr>
        <dsp:cNvPr id="0" name=""/>
        <dsp:cNvSpPr/>
      </dsp:nvSpPr>
      <dsp:spPr>
        <a:xfrm>
          <a:off x="6219364" y="2006697"/>
          <a:ext cx="1230290" cy="77102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Off-screen</a:t>
          </a:r>
          <a:endParaRPr lang="de-DE" sz="1500" kern="1200" dirty="0"/>
        </a:p>
      </dsp:txBody>
      <dsp:txXfrm>
        <a:off x="6219364" y="2006697"/>
        <a:ext cx="1230290" cy="771022"/>
      </dsp:txXfrm>
    </dsp:sp>
    <dsp:sp modelId="{697B8CD7-C02E-4265-9C5F-572272A73C31}">
      <dsp:nvSpPr>
        <dsp:cNvPr id="0" name=""/>
        <dsp:cNvSpPr/>
      </dsp:nvSpPr>
      <dsp:spPr>
        <a:xfrm>
          <a:off x="6779103" y="3124572"/>
          <a:ext cx="1230290" cy="771022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 smtClean="0"/>
            <a:t>Earshot</a:t>
          </a:r>
          <a:endParaRPr lang="de-DE" sz="1500" kern="1200" dirty="0"/>
        </a:p>
      </dsp:txBody>
      <dsp:txXfrm>
        <a:off x="6779103" y="3124572"/>
        <a:ext cx="1230290" cy="771022"/>
      </dsp:txXfrm>
    </dsp:sp>
    <dsp:sp modelId="{BE2C68A4-C0D8-4F59-A4F3-63E48ED74F60}">
      <dsp:nvSpPr>
        <dsp:cNvPr id="0" name=""/>
        <dsp:cNvSpPr/>
      </dsp:nvSpPr>
      <dsp:spPr>
        <a:xfrm>
          <a:off x="5476784" y="3124572"/>
          <a:ext cx="1230290" cy="771022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 smtClean="0"/>
            <a:t>Commentative</a:t>
          </a:r>
          <a:endParaRPr lang="de-DE" sz="1500" kern="1200" dirty="0"/>
        </a:p>
      </dsp:txBody>
      <dsp:txXfrm>
        <a:off x="5476784" y="3124572"/>
        <a:ext cx="1230290" cy="7710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938CCD-3F3E-4C50-A93E-9E8C88FA5494}">
      <dsp:nvSpPr>
        <dsp:cNvPr id="0" name=""/>
        <dsp:cNvSpPr/>
      </dsp:nvSpPr>
      <dsp:spPr>
        <a:xfrm>
          <a:off x="5801244" y="3061504"/>
          <a:ext cx="91440" cy="2189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103325" y="0"/>
              </a:lnTo>
              <a:lnTo>
                <a:pt x="103325" y="218968"/>
              </a:lnTo>
            </a:path>
          </a:pathLst>
        </a:custGeom>
        <a:noFill/>
        <a:ln w="1397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148D7A-CA15-46A0-B790-FF66CA26C069}">
      <dsp:nvSpPr>
        <dsp:cNvPr id="0" name=""/>
        <dsp:cNvSpPr/>
      </dsp:nvSpPr>
      <dsp:spPr>
        <a:xfrm>
          <a:off x="3985904" y="1026228"/>
          <a:ext cx="1861059" cy="6037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111"/>
              </a:lnTo>
              <a:lnTo>
                <a:pt x="1861059" y="303111"/>
              </a:lnTo>
              <a:lnTo>
                <a:pt x="1861059" y="603735"/>
              </a:lnTo>
            </a:path>
          </a:pathLst>
        </a:custGeom>
        <a:noFill/>
        <a:ln w="1397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F1FB3E-863F-4ABF-AF66-CA125F6D9FC7}">
      <dsp:nvSpPr>
        <dsp:cNvPr id="0" name=""/>
        <dsp:cNvSpPr/>
      </dsp:nvSpPr>
      <dsp:spPr>
        <a:xfrm>
          <a:off x="2336915" y="3061504"/>
          <a:ext cx="91440" cy="2189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103325" y="0"/>
              </a:lnTo>
              <a:lnTo>
                <a:pt x="103325" y="218968"/>
              </a:lnTo>
            </a:path>
          </a:pathLst>
        </a:custGeom>
        <a:noFill/>
        <a:ln w="1397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E8E2DC-4D8D-45DF-BD7F-8A8E4DA4E57A}">
      <dsp:nvSpPr>
        <dsp:cNvPr id="0" name=""/>
        <dsp:cNvSpPr/>
      </dsp:nvSpPr>
      <dsp:spPr>
        <a:xfrm>
          <a:off x="2382635" y="1026228"/>
          <a:ext cx="1603268" cy="603735"/>
        </a:xfrm>
        <a:custGeom>
          <a:avLst/>
          <a:gdLst/>
          <a:ahLst/>
          <a:cxnLst/>
          <a:rect l="0" t="0" r="0" b="0"/>
          <a:pathLst>
            <a:path>
              <a:moveTo>
                <a:pt x="1603268" y="0"/>
              </a:moveTo>
              <a:lnTo>
                <a:pt x="1603268" y="303111"/>
              </a:lnTo>
              <a:lnTo>
                <a:pt x="0" y="303111"/>
              </a:lnTo>
              <a:lnTo>
                <a:pt x="0" y="603735"/>
              </a:lnTo>
            </a:path>
          </a:pathLst>
        </a:custGeom>
        <a:noFill/>
        <a:ln w="1397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16698-D026-40B5-8343-0D93B1BC81D7}">
      <dsp:nvSpPr>
        <dsp:cNvPr id="0" name=""/>
        <dsp:cNvSpPr/>
      </dsp:nvSpPr>
      <dsp:spPr>
        <a:xfrm>
          <a:off x="2145014" y="0"/>
          <a:ext cx="3681779" cy="1026228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smtClean="0"/>
            <a:t>Movie</a:t>
          </a:r>
          <a:endParaRPr lang="de-DE" sz="2400" b="1" kern="1200" dirty="0"/>
        </a:p>
      </dsp:txBody>
      <dsp:txXfrm>
        <a:off x="2145014" y="0"/>
        <a:ext cx="3681779" cy="1026228"/>
      </dsp:txXfrm>
    </dsp:sp>
    <dsp:sp modelId="{A08FFC39-A7E1-48DE-B41D-E577BAF32C93}">
      <dsp:nvSpPr>
        <dsp:cNvPr id="0" name=""/>
        <dsp:cNvSpPr/>
      </dsp:nvSpPr>
      <dsp:spPr>
        <a:xfrm>
          <a:off x="951095" y="1629963"/>
          <a:ext cx="2863081" cy="1431540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1" kern="1200" dirty="0" err="1" smtClean="0"/>
            <a:t>Auditory</a:t>
          </a:r>
          <a:r>
            <a:rPr lang="de-DE" sz="3100" b="1" kern="1200" dirty="0" smtClean="0"/>
            <a:t> Channel</a:t>
          </a:r>
        </a:p>
      </dsp:txBody>
      <dsp:txXfrm>
        <a:off x="951095" y="1629963"/>
        <a:ext cx="2863081" cy="1431540"/>
      </dsp:txXfrm>
    </dsp:sp>
    <dsp:sp modelId="{26145D1E-5C71-49C6-AE68-F1E865D62B8A}">
      <dsp:nvSpPr>
        <dsp:cNvPr id="0" name=""/>
        <dsp:cNvSpPr/>
      </dsp:nvSpPr>
      <dsp:spPr>
        <a:xfrm>
          <a:off x="1319273" y="3280472"/>
          <a:ext cx="2241935" cy="479723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kern="1200" dirty="0" smtClean="0"/>
            <a:t>Sound</a:t>
          </a:r>
          <a:endParaRPr lang="de-DE" sz="3100" kern="1200" dirty="0"/>
        </a:p>
      </dsp:txBody>
      <dsp:txXfrm>
        <a:off x="1319273" y="3280472"/>
        <a:ext cx="2241935" cy="479723"/>
      </dsp:txXfrm>
    </dsp:sp>
    <dsp:sp modelId="{43CA487F-B93F-42FE-8564-26BAF45EFCEE}">
      <dsp:nvSpPr>
        <dsp:cNvPr id="0" name=""/>
        <dsp:cNvSpPr/>
      </dsp:nvSpPr>
      <dsp:spPr>
        <a:xfrm>
          <a:off x="4415423" y="1629963"/>
          <a:ext cx="2863081" cy="1431540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b="1" kern="1200" dirty="0" smtClean="0"/>
            <a:t>Visual</a:t>
          </a:r>
          <a:br>
            <a:rPr lang="de-DE" sz="3100" b="1" kern="1200" dirty="0" smtClean="0"/>
          </a:br>
          <a:r>
            <a:rPr lang="de-DE" sz="3100" b="1" kern="1200" dirty="0" smtClean="0"/>
            <a:t>Channel</a:t>
          </a:r>
          <a:endParaRPr lang="de-DE" sz="3100" b="1" kern="1200" dirty="0"/>
        </a:p>
      </dsp:txBody>
      <dsp:txXfrm>
        <a:off x="4415423" y="1629963"/>
        <a:ext cx="2863081" cy="1431540"/>
      </dsp:txXfrm>
    </dsp:sp>
    <dsp:sp modelId="{0EFFB1AD-597F-4CCF-A1AB-DDEDAC59E477}">
      <dsp:nvSpPr>
        <dsp:cNvPr id="0" name=""/>
        <dsp:cNvSpPr/>
      </dsp:nvSpPr>
      <dsp:spPr>
        <a:xfrm>
          <a:off x="4783601" y="3280472"/>
          <a:ext cx="2241935" cy="479723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100" kern="1200" dirty="0" smtClean="0"/>
            <a:t>Images</a:t>
          </a:r>
          <a:endParaRPr lang="de-DE" sz="3100" kern="1200" dirty="0"/>
        </a:p>
      </dsp:txBody>
      <dsp:txXfrm>
        <a:off x="4783601" y="3280472"/>
        <a:ext cx="2241935" cy="47972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1A599E-F79D-4A17-A97B-0806B78650AA}">
      <dsp:nvSpPr>
        <dsp:cNvPr id="0" name=""/>
        <dsp:cNvSpPr/>
      </dsp:nvSpPr>
      <dsp:spPr>
        <a:xfrm>
          <a:off x="7382701" y="2681238"/>
          <a:ext cx="132269" cy="539480"/>
        </a:xfrm>
        <a:custGeom>
          <a:avLst/>
          <a:gdLst/>
          <a:ahLst/>
          <a:cxnLst/>
          <a:rect l="0" t="0" r="0" b="0"/>
          <a:pathLst>
            <a:path>
              <a:moveTo>
                <a:pt x="132269" y="0"/>
              </a:moveTo>
              <a:lnTo>
                <a:pt x="132269" y="399717"/>
              </a:lnTo>
              <a:lnTo>
                <a:pt x="0" y="399717"/>
              </a:lnTo>
              <a:lnTo>
                <a:pt x="0" y="539480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61B0E5-6CD8-41FC-8417-BAD1CE26CB36}">
      <dsp:nvSpPr>
        <dsp:cNvPr id="0" name=""/>
        <dsp:cNvSpPr/>
      </dsp:nvSpPr>
      <dsp:spPr>
        <a:xfrm>
          <a:off x="6596984" y="1736170"/>
          <a:ext cx="917987" cy="279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763"/>
              </a:lnTo>
              <a:lnTo>
                <a:pt x="917987" y="139763"/>
              </a:lnTo>
              <a:lnTo>
                <a:pt x="917987" y="27952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1D979A-BA3A-4378-8597-27A532FF1976}">
      <dsp:nvSpPr>
        <dsp:cNvPr id="0" name=""/>
        <dsp:cNvSpPr/>
      </dsp:nvSpPr>
      <dsp:spPr>
        <a:xfrm>
          <a:off x="5743701" y="2681238"/>
          <a:ext cx="240606" cy="5394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9717"/>
              </a:lnTo>
              <a:lnTo>
                <a:pt x="240606" y="399717"/>
              </a:lnTo>
              <a:lnTo>
                <a:pt x="240606" y="539480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979AD-BF33-48AB-AA20-BEC05A3DFA1E}">
      <dsp:nvSpPr>
        <dsp:cNvPr id="0" name=""/>
        <dsp:cNvSpPr/>
      </dsp:nvSpPr>
      <dsp:spPr>
        <a:xfrm>
          <a:off x="5743701" y="1736170"/>
          <a:ext cx="853283" cy="279527"/>
        </a:xfrm>
        <a:custGeom>
          <a:avLst/>
          <a:gdLst/>
          <a:ahLst/>
          <a:cxnLst/>
          <a:rect l="0" t="0" r="0" b="0"/>
          <a:pathLst>
            <a:path>
              <a:moveTo>
                <a:pt x="853283" y="0"/>
              </a:moveTo>
              <a:lnTo>
                <a:pt x="853283" y="139763"/>
              </a:lnTo>
              <a:lnTo>
                <a:pt x="0" y="139763"/>
              </a:lnTo>
              <a:lnTo>
                <a:pt x="0" y="27952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F0B59E-924F-41AD-81BB-3D80773A1C2D}">
      <dsp:nvSpPr>
        <dsp:cNvPr id="0" name=""/>
        <dsp:cNvSpPr/>
      </dsp:nvSpPr>
      <dsp:spPr>
        <a:xfrm>
          <a:off x="4088853" y="851200"/>
          <a:ext cx="1682680" cy="552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199"/>
              </a:lnTo>
              <a:lnTo>
                <a:pt x="1682680" y="552199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5F678F-FD46-42CF-8E3A-BBC8146B6508}">
      <dsp:nvSpPr>
        <dsp:cNvPr id="0" name=""/>
        <dsp:cNvSpPr/>
      </dsp:nvSpPr>
      <dsp:spPr>
        <a:xfrm>
          <a:off x="3215105" y="2681238"/>
          <a:ext cx="977945" cy="361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871"/>
              </a:lnTo>
              <a:lnTo>
                <a:pt x="977945" y="221871"/>
              </a:lnTo>
              <a:lnTo>
                <a:pt x="977945" y="361634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534B69-AF2D-4777-AC4C-9ED2F6D35BB8}">
      <dsp:nvSpPr>
        <dsp:cNvPr id="0" name=""/>
        <dsp:cNvSpPr/>
      </dsp:nvSpPr>
      <dsp:spPr>
        <a:xfrm>
          <a:off x="2362294" y="2681238"/>
          <a:ext cx="852810" cy="361634"/>
        </a:xfrm>
        <a:custGeom>
          <a:avLst/>
          <a:gdLst/>
          <a:ahLst/>
          <a:cxnLst/>
          <a:rect l="0" t="0" r="0" b="0"/>
          <a:pathLst>
            <a:path>
              <a:moveTo>
                <a:pt x="852810" y="0"/>
              </a:moveTo>
              <a:lnTo>
                <a:pt x="852810" y="221871"/>
              </a:lnTo>
              <a:lnTo>
                <a:pt x="0" y="221871"/>
              </a:lnTo>
              <a:lnTo>
                <a:pt x="0" y="361634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02640-7612-4E40-A456-6719D1185F1F}">
      <dsp:nvSpPr>
        <dsp:cNvPr id="0" name=""/>
        <dsp:cNvSpPr/>
      </dsp:nvSpPr>
      <dsp:spPr>
        <a:xfrm>
          <a:off x="1967948" y="1736170"/>
          <a:ext cx="1247156" cy="279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763"/>
              </a:lnTo>
              <a:lnTo>
                <a:pt x="1247156" y="139763"/>
              </a:lnTo>
              <a:lnTo>
                <a:pt x="1247156" y="27952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E0BB05-EB42-45F5-A451-330A93FD9940}">
      <dsp:nvSpPr>
        <dsp:cNvPr id="0" name=""/>
        <dsp:cNvSpPr/>
      </dsp:nvSpPr>
      <dsp:spPr>
        <a:xfrm>
          <a:off x="1863767" y="1736170"/>
          <a:ext cx="91440" cy="279527"/>
        </a:xfrm>
        <a:custGeom>
          <a:avLst/>
          <a:gdLst/>
          <a:ahLst/>
          <a:cxnLst/>
          <a:rect l="0" t="0" r="0" b="0"/>
          <a:pathLst>
            <a:path>
              <a:moveTo>
                <a:pt x="104181" y="0"/>
              </a:moveTo>
              <a:lnTo>
                <a:pt x="104181" y="139763"/>
              </a:lnTo>
              <a:lnTo>
                <a:pt x="45720" y="139763"/>
              </a:lnTo>
              <a:lnTo>
                <a:pt x="45720" y="27952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A73E86-2920-44C6-9DA2-06264D8912F7}">
      <dsp:nvSpPr>
        <dsp:cNvPr id="0" name=""/>
        <dsp:cNvSpPr/>
      </dsp:nvSpPr>
      <dsp:spPr>
        <a:xfrm>
          <a:off x="532097" y="1736170"/>
          <a:ext cx="1435850" cy="279527"/>
        </a:xfrm>
        <a:custGeom>
          <a:avLst/>
          <a:gdLst/>
          <a:ahLst/>
          <a:cxnLst/>
          <a:rect l="0" t="0" r="0" b="0"/>
          <a:pathLst>
            <a:path>
              <a:moveTo>
                <a:pt x="1435850" y="0"/>
              </a:moveTo>
              <a:lnTo>
                <a:pt x="1435850" y="139763"/>
              </a:lnTo>
              <a:lnTo>
                <a:pt x="0" y="139763"/>
              </a:lnTo>
              <a:lnTo>
                <a:pt x="0" y="27952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6F24A-90D7-447D-97B3-2BC5967A0120}">
      <dsp:nvSpPr>
        <dsp:cNvPr id="0" name=""/>
        <dsp:cNvSpPr/>
      </dsp:nvSpPr>
      <dsp:spPr>
        <a:xfrm>
          <a:off x="2702039" y="851200"/>
          <a:ext cx="1386813" cy="552199"/>
        </a:xfrm>
        <a:custGeom>
          <a:avLst/>
          <a:gdLst/>
          <a:ahLst/>
          <a:cxnLst/>
          <a:rect l="0" t="0" r="0" b="0"/>
          <a:pathLst>
            <a:path>
              <a:moveTo>
                <a:pt x="1386813" y="0"/>
              </a:moveTo>
              <a:lnTo>
                <a:pt x="1386813" y="552199"/>
              </a:lnTo>
              <a:lnTo>
                <a:pt x="0" y="552199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16698-D026-40B5-8343-0D93B1BC81D7}">
      <dsp:nvSpPr>
        <dsp:cNvPr id="0" name=""/>
        <dsp:cNvSpPr/>
      </dsp:nvSpPr>
      <dsp:spPr>
        <a:xfrm>
          <a:off x="2845550" y="185660"/>
          <a:ext cx="2486606" cy="665540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smtClean="0"/>
            <a:t>Visual Channel</a:t>
          </a:r>
          <a:endParaRPr lang="de-DE" sz="2400" b="1" kern="1200" dirty="0"/>
        </a:p>
      </dsp:txBody>
      <dsp:txXfrm>
        <a:off x="2845550" y="185660"/>
        <a:ext cx="2486606" cy="665540"/>
      </dsp:txXfrm>
    </dsp:sp>
    <dsp:sp modelId="{357F7F98-516D-4BEC-ABC7-0F6570143918}">
      <dsp:nvSpPr>
        <dsp:cNvPr id="0" name=""/>
        <dsp:cNvSpPr/>
      </dsp:nvSpPr>
      <dsp:spPr>
        <a:xfrm>
          <a:off x="1233857" y="1070629"/>
          <a:ext cx="1468182" cy="66554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Nature </a:t>
          </a:r>
          <a:r>
            <a:rPr lang="de-DE" sz="1800" kern="1200" dirty="0" err="1" smtClean="0"/>
            <a:t>of</a:t>
          </a:r>
          <a:r>
            <a:rPr lang="de-DE" sz="1800" kern="1200" dirty="0" smtClean="0"/>
            <a:t> </a:t>
          </a:r>
          <a:r>
            <a:rPr lang="de-DE" sz="1800" kern="1200" dirty="0" err="1" smtClean="0"/>
            <a:t>image</a:t>
          </a:r>
          <a:endParaRPr lang="de-DE" sz="1800" kern="1200" dirty="0"/>
        </a:p>
      </dsp:txBody>
      <dsp:txXfrm>
        <a:off x="1233857" y="1070629"/>
        <a:ext cx="1468182" cy="665540"/>
      </dsp:txXfrm>
    </dsp:sp>
    <dsp:sp modelId="{C5196E70-16C2-4846-85B5-296846636559}">
      <dsp:nvSpPr>
        <dsp:cNvPr id="0" name=""/>
        <dsp:cNvSpPr/>
      </dsp:nvSpPr>
      <dsp:spPr>
        <a:xfrm>
          <a:off x="1109" y="2015697"/>
          <a:ext cx="1061976" cy="665540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Prop</a:t>
          </a:r>
          <a:endParaRPr lang="de-DE" sz="1800" kern="1200" dirty="0"/>
        </a:p>
      </dsp:txBody>
      <dsp:txXfrm>
        <a:off x="1109" y="2015697"/>
        <a:ext cx="1061976" cy="665540"/>
      </dsp:txXfrm>
    </dsp:sp>
    <dsp:sp modelId="{DFE8BCB8-B8B6-47B8-A614-BC3A343F038D}">
      <dsp:nvSpPr>
        <dsp:cNvPr id="0" name=""/>
        <dsp:cNvSpPr/>
      </dsp:nvSpPr>
      <dsp:spPr>
        <a:xfrm>
          <a:off x="1378498" y="2015697"/>
          <a:ext cx="1061976" cy="665540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Location</a:t>
          </a:r>
          <a:endParaRPr lang="de-DE" sz="1800" kern="1200" dirty="0"/>
        </a:p>
      </dsp:txBody>
      <dsp:txXfrm>
        <a:off x="1378498" y="2015697"/>
        <a:ext cx="1061976" cy="665540"/>
      </dsp:txXfrm>
    </dsp:sp>
    <dsp:sp modelId="{7DFD47C5-863A-4512-812F-5474321D2A86}">
      <dsp:nvSpPr>
        <dsp:cNvPr id="0" name=""/>
        <dsp:cNvSpPr/>
      </dsp:nvSpPr>
      <dsp:spPr>
        <a:xfrm>
          <a:off x="2684116" y="2015697"/>
          <a:ext cx="1061976" cy="665540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Actor</a:t>
          </a:r>
          <a:endParaRPr lang="de-DE" sz="1800" kern="1200" dirty="0"/>
        </a:p>
      </dsp:txBody>
      <dsp:txXfrm>
        <a:off x="2684116" y="2015697"/>
        <a:ext cx="1061976" cy="665540"/>
      </dsp:txXfrm>
    </dsp:sp>
    <dsp:sp modelId="{213255D9-6F13-48C6-B610-459251479D72}">
      <dsp:nvSpPr>
        <dsp:cNvPr id="0" name=""/>
        <dsp:cNvSpPr/>
      </dsp:nvSpPr>
      <dsp:spPr>
        <a:xfrm>
          <a:off x="1696753" y="3042873"/>
          <a:ext cx="1331081" cy="665540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Appearance</a:t>
          </a:r>
          <a:endParaRPr lang="de-DE" sz="1800" kern="1200" dirty="0"/>
        </a:p>
      </dsp:txBody>
      <dsp:txXfrm>
        <a:off x="1696753" y="3042873"/>
        <a:ext cx="1331081" cy="665540"/>
      </dsp:txXfrm>
    </dsp:sp>
    <dsp:sp modelId="{EADA034D-D3C1-4953-9C23-474D45BBABB6}">
      <dsp:nvSpPr>
        <dsp:cNvPr id="0" name=""/>
        <dsp:cNvSpPr/>
      </dsp:nvSpPr>
      <dsp:spPr>
        <a:xfrm>
          <a:off x="3527510" y="3042873"/>
          <a:ext cx="1331081" cy="665540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Performance</a:t>
          </a:r>
          <a:endParaRPr lang="de-DE" sz="1800" kern="1200" dirty="0"/>
        </a:p>
      </dsp:txBody>
      <dsp:txXfrm>
        <a:off x="3527510" y="3042873"/>
        <a:ext cx="1331081" cy="665540"/>
      </dsp:txXfrm>
    </dsp:sp>
    <dsp:sp modelId="{115838A6-F463-40DA-880F-066557DE7005}">
      <dsp:nvSpPr>
        <dsp:cNvPr id="0" name=""/>
        <dsp:cNvSpPr/>
      </dsp:nvSpPr>
      <dsp:spPr>
        <a:xfrm>
          <a:off x="5771533" y="1070629"/>
          <a:ext cx="1650900" cy="66554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Treatment </a:t>
          </a:r>
          <a:r>
            <a:rPr lang="de-DE" sz="1800" kern="1200" dirty="0" err="1" smtClean="0"/>
            <a:t>of</a:t>
          </a:r>
          <a:r>
            <a:rPr lang="de-DE" sz="1800" kern="1200" dirty="0" smtClean="0"/>
            <a:t> </a:t>
          </a:r>
          <a:r>
            <a:rPr lang="de-DE" sz="1800" kern="1200" dirty="0" err="1" smtClean="0"/>
            <a:t>image</a:t>
          </a:r>
          <a:endParaRPr lang="de-DE" sz="1800" kern="1200" dirty="0"/>
        </a:p>
      </dsp:txBody>
      <dsp:txXfrm>
        <a:off x="5771533" y="1070629"/>
        <a:ext cx="1650900" cy="665540"/>
      </dsp:txXfrm>
    </dsp:sp>
    <dsp:sp modelId="{B1B3DC37-679C-4E1B-8E97-720A844A2D7D}">
      <dsp:nvSpPr>
        <dsp:cNvPr id="0" name=""/>
        <dsp:cNvSpPr/>
      </dsp:nvSpPr>
      <dsp:spPr>
        <a:xfrm>
          <a:off x="4965477" y="2015697"/>
          <a:ext cx="1556446" cy="665540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Cinematography</a:t>
          </a:r>
          <a:endParaRPr lang="de-DE" sz="1800" kern="1200" dirty="0"/>
        </a:p>
      </dsp:txBody>
      <dsp:txXfrm>
        <a:off x="4965477" y="2015697"/>
        <a:ext cx="1556446" cy="665540"/>
      </dsp:txXfrm>
    </dsp:sp>
    <dsp:sp modelId="{C0302CD5-25CF-4C25-9551-7BC6320A1BE8}">
      <dsp:nvSpPr>
        <dsp:cNvPr id="0" name=""/>
        <dsp:cNvSpPr/>
      </dsp:nvSpPr>
      <dsp:spPr>
        <a:xfrm>
          <a:off x="5675815" y="3220719"/>
          <a:ext cx="616982" cy="278089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…</a:t>
          </a:r>
          <a:endParaRPr lang="de-DE" sz="1800" kern="1200" dirty="0"/>
        </a:p>
      </dsp:txBody>
      <dsp:txXfrm>
        <a:off x="5675815" y="3220719"/>
        <a:ext cx="616982" cy="278089"/>
      </dsp:txXfrm>
    </dsp:sp>
    <dsp:sp modelId="{7189E17F-38AA-457D-BA5E-8CB5B36C696D}">
      <dsp:nvSpPr>
        <dsp:cNvPr id="0" name=""/>
        <dsp:cNvSpPr/>
      </dsp:nvSpPr>
      <dsp:spPr>
        <a:xfrm>
          <a:off x="6801451" y="2015697"/>
          <a:ext cx="1427039" cy="665540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err="1" smtClean="0"/>
            <a:t>Editing</a:t>
          </a:r>
          <a:endParaRPr lang="de-DE" sz="1800" kern="1200" dirty="0"/>
        </a:p>
      </dsp:txBody>
      <dsp:txXfrm>
        <a:off x="6801451" y="2015697"/>
        <a:ext cx="1427039" cy="665540"/>
      </dsp:txXfrm>
    </dsp:sp>
    <dsp:sp modelId="{697B8CD7-C02E-4265-9C5F-572272A73C31}">
      <dsp:nvSpPr>
        <dsp:cNvPr id="0" name=""/>
        <dsp:cNvSpPr/>
      </dsp:nvSpPr>
      <dsp:spPr>
        <a:xfrm>
          <a:off x="7074210" y="3220719"/>
          <a:ext cx="616982" cy="278089"/>
        </a:xfrm>
        <a:prstGeom prst="rect">
          <a:avLst/>
        </a:prstGeom>
        <a:solidFill>
          <a:schemeClr val="accent2">
            <a:alpha val="3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…</a:t>
          </a:r>
          <a:endParaRPr lang="de-DE" sz="1800" kern="1200" dirty="0"/>
        </a:p>
      </dsp:txBody>
      <dsp:txXfrm>
        <a:off x="7074210" y="3220719"/>
        <a:ext cx="616982" cy="27808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F0B59E-924F-41AD-81BB-3D80773A1C2D}">
      <dsp:nvSpPr>
        <dsp:cNvPr id="0" name=""/>
        <dsp:cNvSpPr/>
      </dsp:nvSpPr>
      <dsp:spPr>
        <a:xfrm>
          <a:off x="4174177" y="1177881"/>
          <a:ext cx="948736" cy="737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7317"/>
              </a:lnTo>
              <a:lnTo>
                <a:pt x="948736" y="73731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02640-7612-4E40-A456-6719D1185F1F}">
      <dsp:nvSpPr>
        <dsp:cNvPr id="0" name=""/>
        <dsp:cNvSpPr/>
      </dsp:nvSpPr>
      <dsp:spPr>
        <a:xfrm>
          <a:off x="2612629" y="2292221"/>
          <a:ext cx="1678546" cy="706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9273"/>
              </a:lnTo>
              <a:lnTo>
                <a:pt x="1678546" y="459273"/>
              </a:lnTo>
              <a:lnTo>
                <a:pt x="1678546" y="706628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A73E86-2920-44C6-9DA2-06264D8912F7}">
      <dsp:nvSpPr>
        <dsp:cNvPr id="0" name=""/>
        <dsp:cNvSpPr/>
      </dsp:nvSpPr>
      <dsp:spPr>
        <a:xfrm>
          <a:off x="1587949" y="2292221"/>
          <a:ext cx="1024680" cy="706628"/>
        </a:xfrm>
        <a:custGeom>
          <a:avLst/>
          <a:gdLst/>
          <a:ahLst/>
          <a:cxnLst/>
          <a:rect l="0" t="0" r="0" b="0"/>
          <a:pathLst>
            <a:path>
              <a:moveTo>
                <a:pt x="1024680" y="0"/>
              </a:moveTo>
              <a:lnTo>
                <a:pt x="1024680" y="459273"/>
              </a:lnTo>
              <a:lnTo>
                <a:pt x="0" y="459273"/>
              </a:lnTo>
              <a:lnTo>
                <a:pt x="0" y="706628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6F24A-90D7-447D-97B3-2BC5967A0120}">
      <dsp:nvSpPr>
        <dsp:cNvPr id="0" name=""/>
        <dsp:cNvSpPr/>
      </dsp:nvSpPr>
      <dsp:spPr>
        <a:xfrm>
          <a:off x="3131710" y="1177881"/>
          <a:ext cx="1042466" cy="737317"/>
        </a:xfrm>
        <a:custGeom>
          <a:avLst/>
          <a:gdLst/>
          <a:ahLst/>
          <a:cxnLst/>
          <a:rect l="0" t="0" r="0" b="0"/>
          <a:pathLst>
            <a:path>
              <a:moveTo>
                <a:pt x="1042466" y="0"/>
              </a:moveTo>
              <a:lnTo>
                <a:pt x="1042466" y="737317"/>
              </a:lnTo>
              <a:lnTo>
                <a:pt x="0" y="73731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16698-D026-40B5-8343-0D93B1BC81D7}">
      <dsp:nvSpPr>
        <dsp:cNvPr id="0" name=""/>
        <dsp:cNvSpPr/>
      </dsp:nvSpPr>
      <dsp:spPr>
        <a:xfrm>
          <a:off x="2792580" y="0"/>
          <a:ext cx="2763192" cy="1177881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000" b="1" kern="1200" dirty="0" err="1" smtClean="0"/>
            <a:t>Editing</a:t>
          </a:r>
          <a:endParaRPr lang="de-DE" sz="4000" b="1" kern="1200" dirty="0"/>
        </a:p>
      </dsp:txBody>
      <dsp:txXfrm>
        <a:off x="2792580" y="0"/>
        <a:ext cx="2763192" cy="1177881"/>
      </dsp:txXfrm>
    </dsp:sp>
    <dsp:sp modelId="{357F7F98-516D-4BEC-ABC7-0F6570143918}">
      <dsp:nvSpPr>
        <dsp:cNvPr id="0" name=""/>
        <dsp:cNvSpPr/>
      </dsp:nvSpPr>
      <dsp:spPr>
        <a:xfrm>
          <a:off x="2093549" y="1538176"/>
          <a:ext cx="1038161" cy="75404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Type</a:t>
          </a:r>
          <a:endParaRPr lang="de-DE" sz="3200" kern="1200" dirty="0"/>
        </a:p>
      </dsp:txBody>
      <dsp:txXfrm>
        <a:off x="2093549" y="1538176"/>
        <a:ext cx="1038161" cy="754044"/>
      </dsp:txXfrm>
    </dsp:sp>
    <dsp:sp modelId="{C5196E70-16C2-4846-85B5-296846636559}">
      <dsp:nvSpPr>
        <dsp:cNvPr id="0" name=""/>
        <dsp:cNvSpPr/>
      </dsp:nvSpPr>
      <dsp:spPr>
        <a:xfrm>
          <a:off x="319182" y="2998850"/>
          <a:ext cx="2537533" cy="79674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Straight </a:t>
          </a:r>
          <a:r>
            <a:rPr lang="de-DE" sz="3200" kern="1200" dirty="0" err="1" smtClean="0"/>
            <a:t>cut</a:t>
          </a:r>
          <a:endParaRPr lang="de-DE" sz="3200" kern="1200" dirty="0"/>
        </a:p>
      </dsp:txBody>
      <dsp:txXfrm>
        <a:off x="319182" y="2998850"/>
        <a:ext cx="2537533" cy="796742"/>
      </dsp:txXfrm>
    </dsp:sp>
    <dsp:sp modelId="{7DFD47C5-863A-4512-812F-5474321D2A86}">
      <dsp:nvSpPr>
        <dsp:cNvPr id="0" name=""/>
        <dsp:cNvSpPr/>
      </dsp:nvSpPr>
      <dsp:spPr>
        <a:xfrm>
          <a:off x="3351426" y="2998850"/>
          <a:ext cx="1879498" cy="775858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Fade</a:t>
          </a:r>
          <a:endParaRPr lang="de-DE" sz="3200" kern="1200" dirty="0"/>
        </a:p>
      </dsp:txBody>
      <dsp:txXfrm>
        <a:off x="3351426" y="2998850"/>
        <a:ext cx="1879498" cy="775858"/>
      </dsp:txXfrm>
    </dsp:sp>
    <dsp:sp modelId="{115838A6-F463-40DA-880F-066557DE7005}">
      <dsp:nvSpPr>
        <dsp:cNvPr id="0" name=""/>
        <dsp:cNvSpPr/>
      </dsp:nvSpPr>
      <dsp:spPr>
        <a:xfrm>
          <a:off x="5122913" y="1538176"/>
          <a:ext cx="2013800" cy="75404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err="1" smtClean="0"/>
            <a:t>Rhythm</a:t>
          </a:r>
          <a:endParaRPr lang="de-DE" sz="3200" kern="1200" dirty="0"/>
        </a:p>
      </dsp:txBody>
      <dsp:txXfrm>
        <a:off x="5122913" y="1538176"/>
        <a:ext cx="2013800" cy="75404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F0B59E-924F-41AD-81BB-3D80773A1C2D}">
      <dsp:nvSpPr>
        <dsp:cNvPr id="0" name=""/>
        <dsp:cNvSpPr/>
      </dsp:nvSpPr>
      <dsp:spPr>
        <a:xfrm>
          <a:off x="4174177" y="1177881"/>
          <a:ext cx="948736" cy="737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7317"/>
              </a:lnTo>
              <a:lnTo>
                <a:pt x="948736" y="73731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02640-7612-4E40-A456-6719D1185F1F}">
      <dsp:nvSpPr>
        <dsp:cNvPr id="0" name=""/>
        <dsp:cNvSpPr/>
      </dsp:nvSpPr>
      <dsp:spPr>
        <a:xfrm>
          <a:off x="2612629" y="2292221"/>
          <a:ext cx="1678546" cy="706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9273"/>
              </a:lnTo>
              <a:lnTo>
                <a:pt x="1678546" y="459273"/>
              </a:lnTo>
              <a:lnTo>
                <a:pt x="1678546" y="706628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A73E86-2920-44C6-9DA2-06264D8912F7}">
      <dsp:nvSpPr>
        <dsp:cNvPr id="0" name=""/>
        <dsp:cNvSpPr/>
      </dsp:nvSpPr>
      <dsp:spPr>
        <a:xfrm>
          <a:off x="1587949" y="2292221"/>
          <a:ext cx="1024680" cy="706628"/>
        </a:xfrm>
        <a:custGeom>
          <a:avLst/>
          <a:gdLst/>
          <a:ahLst/>
          <a:cxnLst/>
          <a:rect l="0" t="0" r="0" b="0"/>
          <a:pathLst>
            <a:path>
              <a:moveTo>
                <a:pt x="1024680" y="0"/>
              </a:moveTo>
              <a:lnTo>
                <a:pt x="1024680" y="459273"/>
              </a:lnTo>
              <a:lnTo>
                <a:pt x="0" y="459273"/>
              </a:lnTo>
              <a:lnTo>
                <a:pt x="0" y="706628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6F24A-90D7-447D-97B3-2BC5967A0120}">
      <dsp:nvSpPr>
        <dsp:cNvPr id="0" name=""/>
        <dsp:cNvSpPr/>
      </dsp:nvSpPr>
      <dsp:spPr>
        <a:xfrm>
          <a:off x="3131710" y="1177881"/>
          <a:ext cx="1042466" cy="737317"/>
        </a:xfrm>
        <a:custGeom>
          <a:avLst/>
          <a:gdLst/>
          <a:ahLst/>
          <a:cxnLst/>
          <a:rect l="0" t="0" r="0" b="0"/>
          <a:pathLst>
            <a:path>
              <a:moveTo>
                <a:pt x="1042466" y="0"/>
              </a:moveTo>
              <a:lnTo>
                <a:pt x="1042466" y="737317"/>
              </a:lnTo>
              <a:lnTo>
                <a:pt x="0" y="737317"/>
              </a:lnTo>
            </a:path>
          </a:pathLst>
        </a:custGeom>
        <a:noFill/>
        <a:ln w="1397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16698-D026-40B5-8343-0D93B1BC81D7}">
      <dsp:nvSpPr>
        <dsp:cNvPr id="0" name=""/>
        <dsp:cNvSpPr/>
      </dsp:nvSpPr>
      <dsp:spPr>
        <a:xfrm>
          <a:off x="2792580" y="0"/>
          <a:ext cx="2763192" cy="1177881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000" b="1" kern="1200" dirty="0" err="1" smtClean="0"/>
            <a:t>Editing</a:t>
          </a:r>
          <a:endParaRPr lang="de-DE" sz="4000" b="1" kern="1200" dirty="0"/>
        </a:p>
      </dsp:txBody>
      <dsp:txXfrm>
        <a:off x="2792580" y="0"/>
        <a:ext cx="2763192" cy="1177881"/>
      </dsp:txXfrm>
    </dsp:sp>
    <dsp:sp modelId="{357F7F98-516D-4BEC-ABC7-0F6570143918}">
      <dsp:nvSpPr>
        <dsp:cNvPr id="0" name=""/>
        <dsp:cNvSpPr/>
      </dsp:nvSpPr>
      <dsp:spPr>
        <a:xfrm>
          <a:off x="2093549" y="1538176"/>
          <a:ext cx="1038161" cy="75404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Type</a:t>
          </a:r>
          <a:endParaRPr lang="de-DE" sz="3200" kern="1200" dirty="0"/>
        </a:p>
      </dsp:txBody>
      <dsp:txXfrm>
        <a:off x="2093549" y="1538176"/>
        <a:ext cx="1038161" cy="754044"/>
      </dsp:txXfrm>
    </dsp:sp>
    <dsp:sp modelId="{C5196E70-16C2-4846-85B5-296846636559}">
      <dsp:nvSpPr>
        <dsp:cNvPr id="0" name=""/>
        <dsp:cNvSpPr/>
      </dsp:nvSpPr>
      <dsp:spPr>
        <a:xfrm>
          <a:off x="319182" y="2998850"/>
          <a:ext cx="2537533" cy="796742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Straight </a:t>
          </a:r>
          <a:r>
            <a:rPr lang="de-DE" sz="3200" kern="1200" dirty="0" err="1" smtClean="0"/>
            <a:t>cut</a:t>
          </a:r>
          <a:endParaRPr lang="de-DE" sz="3200" kern="1200" dirty="0"/>
        </a:p>
      </dsp:txBody>
      <dsp:txXfrm>
        <a:off x="319182" y="2998850"/>
        <a:ext cx="2537533" cy="796742"/>
      </dsp:txXfrm>
    </dsp:sp>
    <dsp:sp modelId="{7DFD47C5-863A-4512-812F-5474321D2A86}">
      <dsp:nvSpPr>
        <dsp:cNvPr id="0" name=""/>
        <dsp:cNvSpPr/>
      </dsp:nvSpPr>
      <dsp:spPr>
        <a:xfrm>
          <a:off x="3351426" y="2998850"/>
          <a:ext cx="1879498" cy="775858"/>
        </a:xfrm>
        <a:prstGeom prst="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Fade</a:t>
          </a:r>
          <a:endParaRPr lang="de-DE" sz="3200" kern="1200" dirty="0"/>
        </a:p>
      </dsp:txBody>
      <dsp:txXfrm>
        <a:off x="3351426" y="2998850"/>
        <a:ext cx="1879498" cy="775858"/>
      </dsp:txXfrm>
    </dsp:sp>
    <dsp:sp modelId="{115838A6-F463-40DA-880F-066557DE7005}">
      <dsp:nvSpPr>
        <dsp:cNvPr id="0" name=""/>
        <dsp:cNvSpPr/>
      </dsp:nvSpPr>
      <dsp:spPr>
        <a:xfrm>
          <a:off x="5122913" y="1538176"/>
          <a:ext cx="2013800" cy="75404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7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err="1" smtClean="0"/>
            <a:t>Rhythm</a:t>
          </a:r>
          <a:endParaRPr lang="de-DE" sz="3200" kern="1200" dirty="0"/>
        </a:p>
      </dsp:txBody>
      <dsp:txXfrm>
        <a:off x="5122913" y="1538176"/>
        <a:ext cx="2013800" cy="7540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8D035-CE5E-4C99-B37C-8E03F855701E}" type="datetimeFigureOut">
              <a:rPr lang="de-DE" smtClean="0"/>
              <a:t>10.06.24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9E752-683D-4E0A-86DA-FD82717CE7E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7764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9E752-683D-4E0A-86DA-FD82717CE7E4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2218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2727"/>
            <a:chExt cx="9144000" cy="228600"/>
          </a:xfrm>
        </p:grpSpPr>
        <p:sp>
          <p:nvSpPr>
            <p:cNvPr id="5" name="Rectangle 9"/>
            <p:cNvSpPr/>
            <p:nvPr/>
          </p:nvSpPr>
          <p:spPr>
            <a:xfrm>
              <a:off x="7813675" y="6582727"/>
              <a:ext cx="1330325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10"/>
            <p:cNvSpPr/>
            <p:nvPr/>
          </p:nvSpPr>
          <p:spPr>
            <a:xfrm>
              <a:off x="6134100" y="6582727"/>
              <a:ext cx="1609725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>
            <a:noAutofit/>
          </a:bodyPr>
          <a:lstStyle>
            <a:lvl1pPr>
              <a:defRPr sz="420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t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8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87E7-6393-4E03-8395-0E1480003551}" type="datetimeFigureOut">
              <a:rPr lang="de-DE"/>
              <a:pPr>
                <a:defRPr/>
              </a:pPr>
              <a:t>10.06.24</a:t>
            </a:fld>
            <a:endParaRPr lang="de-DE"/>
          </a:p>
        </p:txBody>
      </p:sp>
      <p:sp>
        <p:nvSpPr>
          <p:cNvPr id="9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5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D04DC-C141-45C3-90EF-18FA734594D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56007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5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12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20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8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9" name="Picture 13" descr="2_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0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9DFCE-2BE1-4AD8-B855-ABA725C8E023}" type="datetimeFigureOut">
              <a:rPr lang="de-DE"/>
              <a:pPr>
                <a:defRPr/>
              </a:pPr>
              <a:t>10.06.24</a:t>
            </a:fld>
            <a:endParaRPr lang="de-DE"/>
          </a:p>
        </p:txBody>
      </p:sp>
      <p:sp>
        <p:nvSpPr>
          <p:cNvPr id="11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FEBD6-10CA-4C41-9227-97F2618F762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2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5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12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20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8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9" name="Picture 13" descr="2_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0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B4A77-CEB8-4165-8EF4-E9DEE9682E44}" type="datetimeFigureOut">
              <a:rPr lang="de-DE"/>
              <a:pPr>
                <a:defRPr/>
              </a:pPr>
              <a:t>10.06.24</a:t>
            </a:fld>
            <a:endParaRPr lang="de-DE"/>
          </a:p>
        </p:txBody>
      </p:sp>
      <p:sp>
        <p:nvSpPr>
          <p:cNvPr id="11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23113-C119-49C5-A8DD-46256F40BDD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2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5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32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33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95745-38A2-4B05-843B-FB8AA8EE1E0F}" type="datetimeFigureOut">
              <a:rPr lang="de-DE"/>
              <a:pPr>
                <a:defRPr/>
              </a:pPr>
              <a:t>10.06.24</a:t>
            </a:fld>
            <a:endParaRPr lang="de-DE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E3D9A-B719-4C63-835B-9B6BF637C4B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438275" y="6629400"/>
            <a:ext cx="7705725" cy="228600"/>
            <a:chOff x="1438274" y="6629400"/>
            <a:chExt cx="7705726" cy="228600"/>
          </a:xfrm>
        </p:grpSpPr>
        <p:sp>
          <p:nvSpPr>
            <p:cNvPr id="5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27"/>
            <p:cNvSpPr/>
            <p:nvPr/>
          </p:nvSpPr>
          <p:spPr>
            <a:xfrm>
              <a:off x="7142163" y="662940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28"/>
            <p:cNvSpPr/>
            <p:nvPr/>
          </p:nvSpPr>
          <p:spPr>
            <a:xfrm>
              <a:off x="1438274" y="6629400"/>
              <a:ext cx="5664201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BC9EC-C47A-45A5-9234-7F091A7B4493}" type="datetimeFigureOut">
              <a:rPr lang="de-DE"/>
              <a:pPr>
                <a:defRPr/>
              </a:pPr>
              <a:t>10.06.24</a:t>
            </a:fld>
            <a:endParaRPr lang="de-DE"/>
          </a:p>
        </p:txBody>
      </p:sp>
      <p:sp>
        <p:nvSpPr>
          <p:cNvPr id="9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363" y="6610350"/>
            <a:ext cx="381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AAC78-CC84-4A7D-8EB7-46A40AE0B03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6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17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18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9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A1093-2A9F-4EF7-B12F-558B7E9E2979}" type="datetimeFigureOut">
              <a:rPr lang="de-DE"/>
              <a:pPr>
                <a:defRPr/>
              </a:pPr>
              <a:t>10.06.24</a:t>
            </a:fld>
            <a:endParaRPr lang="de-DE"/>
          </a:p>
        </p:txBody>
      </p:sp>
      <p:sp>
        <p:nvSpPr>
          <p:cNvPr id="10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1B294-2A87-494E-80DB-78A88DE419F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1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 descr="4_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9" name="Group 17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1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20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21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1F507-832B-40C6-A5B2-DCF2FD971CDF}" type="datetimeFigureOut">
              <a:rPr lang="de-DE"/>
              <a:pPr>
                <a:defRPr/>
              </a:pPr>
              <a:t>10.06.24</a:t>
            </a:fld>
            <a:endParaRPr lang="de-DE"/>
          </a:p>
        </p:txBody>
      </p:sp>
      <p:sp>
        <p:nvSpPr>
          <p:cNvPr id="1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55FA-2400-4A10-8657-0841B6A142B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6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_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6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13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CF624-B396-4C8E-B047-6C488143BB81}" type="datetimeFigureOut">
              <a:rPr lang="de-DE"/>
              <a:pPr>
                <a:defRPr/>
              </a:pPr>
              <a:t>10.06.24</a:t>
            </a:fld>
            <a:endParaRPr lang="de-DE"/>
          </a:p>
        </p:txBody>
      </p:sp>
      <p:sp>
        <p:nvSpPr>
          <p:cNvPr id="10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F6DF5-A6C7-4BFC-AFEF-C730B5E8A0D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1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3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10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11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F770F-8F98-49F7-B82C-52B525502F08}" type="datetimeFigureOut">
              <a:rPr lang="de-DE"/>
              <a:pPr>
                <a:defRPr/>
              </a:pPr>
              <a:t>10.06.24</a:t>
            </a:fld>
            <a:endParaRPr lang="de-DE"/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71717-CAC3-4BCF-8F3C-9D254B73E4E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3_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8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17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18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Titelmasterformat durch Klicken bearbeiten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A275C-482F-49DC-BFA6-30AB401927B1}" type="datetimeFigureOut">
              <a:rPr lang="de-DE"/>
              <a:pPr>
                <a:defRPr/>
              </a:pPr>
              <a:t>10.06.24</a:t>
            </a:fld>
            <a:endParaRPr lang="de-DE"/>
          </a:p>
        </p:txBody>
      </p:sp>
      <p:sp>
        <p:nvSpPr>
          <p:cNvPr id="12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4DB62-8405-4AC7-93F9-654675C4D4E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4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6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13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9" name="Picture 7" descr="4_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1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0"/>
          <p:cNvCxnSpPr/>
          <p:nvPr/>
        </p:nvCxnSpPr>
        <p:spPr>
          <a:xfrm>
            <a:off x="4419600" y="5637213"/>
            <a:ext cx="4267200" cy="15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5C179-E5D9-4EB8-9AB3-D45FB4C95D2D}" type="datetimeFigureOut">
              <a:rPr lang="de-DE"/>
              <a:pPr>
                <a:defRPr/>
              </a:pPr>
              <a:t>10.06.24</a:t>
            </a:fld>
            <a:endParaRPr lang="de-DE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8167B-4E26-4916-BE30-0F43E867429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906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81200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baseline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4E23828-7176-43D9-AA5A-C16A9863F3B9}" type="datetimeFigureOut">
              <a:rPr lang="de-DE"/>
              <a:pPr>
                <a:defRPr/>
              </a:pPr>
              <a:t>10.06.24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363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baseline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8809596-6323-47C5-9200-E208DB5ADA7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fontAlgn="base"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ts val="600"/>
        </a:spcAft>
        <a:buClr>
          <a:srgbClr val="7F7F7F"/>
        </a:buClr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ts val="600"/>
        </a:spcAft>
        <a:buFont typeface="Wingdings" pitchFamily="2" charset="2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ts val="600"/>
        </a:spcAft>
        <a:buClr>
          <a:srgbClr val="7F7F7F"/>
        </a:buClr>
        <a:buFont typeface="Wingdings" pitchFamily="2" charset="2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ts val="600"/>
        </a:spcAft>
        <a:buClr>
          <a:srgbClr val="7F7F7F"/>
        </a:buClr>
        <a:buFont typeface="Wingdings" pitchFamily="2" charset="2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google.de/url?sa=i&amp;rct=j&amp;q=&amp;esrc=s&amp;source=images&amp;cd=&amp;cad=rja&amp;uact=8&amp;ved=0ahUKEwj5zLi5ieTWAhVDJFAKHZkTDQ4QjRwIBw&amp;url=https://clipartpng.com/?2492.png,film-rolls-png-clip-art&amp;psig=AOvVaw3LLhojmYAsN6XzQyGDLuZA&amp;ust=1507656763168442" TargetMode="Externa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hyperlink" Target="https://www.youtube.com/watch?v=NEIxxTdoY3M" TargetMode="External"/><Relationship Id="rId5" Type="http://schemas.openxmlformats.org/officeDocument/2006/relationships/image" Target="../media/image14.png"/><Relationship Id="rId1" Type="http://schemas.openxmlformats.org/officeDocument/2006/relationships/video" Target="NULL" TargetMode="External"/><Relationship Id="rId2" Type="http://schemas.microsoft.com/office/2007/relationships/media" Target="../media/media1.mp4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mp"/><Relationship Id="rId3" Type="http://schemas.openxmlformats.org/officeDocument/2006/relationships/image" Target="../media/image24.tmp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3" Type="http://schemas.openxmlformats.org/officeDocument/2006/relationships/image" Target="../media/image26.tmp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mp"/><Relationship Id="rId4" Type="http://schemas.openxmlformats.org/officeDocument/2006/relationships/hyperlink" Target="https://www.youtube.com/watch?v=ojjfhCrjDus" TargetMode="External"/><Relationship Id="rId5" Type="http://schemas.openxmlformats.org/officeDocument/2006/relationships/hyperlink" Target="https://www.blackmagicdesign.com/de/products/davinciresolve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mp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4" Type="http://schemas.openxmlformats.org/officeDocument/2006/relationships/image" Target="../media/image42.tm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Makes</a:t>
            </a:r>
            <a:r>
              <a:rPr lang="de-DE" dirty="0" smtClean="0"/>
              <a:t> A Movie?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fontAlgn="auto">
              <a:defRPr/>
            </a:pPr>
            <a:r>
              <a:rPr lang="de-DE" dirty="0" err="1" smtClean="0"/>
              <a:t>Structural</a:t>
            </a:r>
            <a:r>
              <a:rPr lang="de-DE" dirty="0" smtClean="0"/>
              <a:t> Elements </a:t>
            </a:r>
            <a:endParaRPr lang="de-DE" dirty="0"/>
          </a:p>
        </p:txBody>
      </p:sp>
      <p:pic>
        <p:nvPicPr>
          <p:cNvPr id="4" name="Picture 4" descr="Bildergebnis für film clipart transpar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12976"/>
            <a:ext cx="4762500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213" y="1290638"/>
            <a:ext cx="82296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464496"/>
          </a:xfrm>
        </p:spPr>
        <p:txBody>
          <a:bodyPr rtlCol="0">
            <a:normAutofit/>
          </a:bodyPr>
          <a:lstStyle/>
          <a:p>
            <a:r>
              <a:rPr lang="en-US" sz="2800" b="1" dirty="0" smtClean="0"/>
              <a:t>Short Film: </a:t>
            </a:r>
            <a:r>
              <a:rPr lang="en-US" sz="2800" i="1" dirty="0" smtClean="0"/>
              <a:t>The Proposal </a:t>
            </a:r>
          </a:p>
          <a:p>
            <a:r>
              <a:rPr lang="en-US" sz="2800" b="1" dirty="0" smtClean="0"/>
              <a:t>Sequence: </a:t>
            </a:r>
            <a:r>
              <a:rPr lang="en-US" sz="2800" dirty="0" smtClean="0"/>
              <a:t>in this case the whole film is one sequence</a:t>
            </a:r>
          </a:p>
          <a:p>
            <a:r>
              <a:rPr lang="en-US" sz="2800" b="1" dirty="0" smtClean="0"/>
              <a:t>Scenes: </a:t>
            </a:r>
            <a:r>
              <a:rPr lang="en-US" sz="2800" dirty="0" smtClean="0"/>
              <a:t>1) The Ring gets put into the dessert; </a:t>
            </a:r>
            <a:br>
              <a:rPr lang="en-US" sz="2800" dirty="0" smtClean="0"/>
            </a:br>
            <a:r>
              <a:rPr lang="en-US" sz="2800" dirty="0" smtClean="0"/>
              <a:t>2) Couple at table (Proposal</a:t>
            </a:r>
            <a:r>
              <a:rPr lang="en-US" sz="2800" dirty="0"/>
              <a:t> </a:t>
            </a:r>
            <a:r>
              <a:rPr lang="en-US" sz="2800" dirty="0" smtClean="0"/>
              <a:t>and Robbery)  </a:t>
            </a:r>
          </a:p>
          <a:p>
            <a:r>
              <a:rPr lang="en-US" sz="2800" b="1" dirty="0" smtClean="0"/>
              <a:t>Shots: </a:t>
            </a:r>
            <a:r>
              <a:rPr lang="en-US" sz="2800" dirty="0" smtClean="0"/>
              <a:t>e.g. ring in dessert, frontal view of table… </a:t>
            </a:r>
            <a:r>
              <a:rPr lang="en-US" sz="1800" dirty="0"/>
              <a:t>https://</a:t>
            </a:r>
            <a:r>
              <a:rPr lang="en-US" sz="1800" dirty="0" err="1"/>
              <a:t>www.facebook.com</a:t>
            </a:r>
            <a:r>
              <a:rPr lang="en-US" sz="1800" dirty="0"/>
              <a:t>/</a:t>
            </a:r>
            <a:r>
              <a:rPr lang="en-US" sz="1800" dirty="0" err="1"/>
              <a:t>omeletocom</a:t>
            </a:r>
            <a:r>
              <a:rPr lang="en-US" sz="1800" dirty="0"/>
              <a:t>/videos/the-proposal-comedy-short-film-</a:t>
            </a:r>
            <a:r>
              <a:rPr lang="en-US" sz="1800" dirty="0" err="1"/>
              <a:t>omeleto</a:t>
            </a:r>
            <a:r>
              <a:rPr lang="en-US" sz="1800" dirty="0"/>
              <a:t>/10155877382934494/</a:t>
            </a:r>
            <a:endParaRPr lang="en-US" sz="18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54" y="5415120"/>
            <a:ext cx="1925591" cy="111022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543" y="5414958"/>
            <a:ext cx="1925873" cy="111038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18" y="5414958"/>
            <a:ext cx="1925590" cy="111022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63" y="5414958"/>
            <a:ext cx="1925591" cy="111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42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What Makes A Movie?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fontAlgn="auto">
              <a:defRPr/>
            </a:pPr>
            <a:r>
              <a:rPr lang="de-DE" dirty="0" smtClean="0"/>
              <a:t>Sound </a:t>
            </a:r>
            <a:r>
              <a:rPr lang="de-DE" dirty="0" err="1" smtClean="0"/>
              <a:t>and</a:t>
            </a:r>
            <a:r>
              <a:rPr lang="de-DE" dirty="0" smtClean="0"/>
              <a:t> Images</a:t>
            </a:r>
            <a:endParaRPr lang="de-DE" dirty="0"/>
          </a:p>
        </p:txBody>
      </p:sp>
      <p:pic>
        <p:nvPicPr>
          <p:cNvPr id="4" name="Picture 4" descr="Bildergebnis für film clipart transparen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12976"/>
            <a:ext cx="4762500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209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213" y="1290638"/>
            <a:ext cx="82296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Hybridity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Movies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47900"/>
            <a:ext cx="8229600" cy="4421188"/>
          </a:xfrm>
        </p:spPr>
        <p:txBody>
          <a:bodyPr rtlCol="0">
            <a:normAutofit/>
          </a:bodyPr>
          <a:lstStyle/>
          <a:p>
            <a:pPr fontAlgn="auto">
              <a:defRPr/>
            </a:pPr>
            <a:r>
              <a:rPr lang="en-GB" sz="2600" dirty="0" smtClean="0"/>
              <a:t>Movies are </a:t>
            </a:r>
            <a:r>
              <a:rPr lang="en-GB" sz="2600" b="1" dirty="0" err="1" smtClean="0">
                <a:solidFill>
                  <a:schemeClr val="accent2">
                    <a:lumMod val="75000"/>
                  </a:schemeClr>
                </a:solidFill>
              </a:rPr>
              <a:t>multicodal</a:t>
            </a:r>
            <a:r>
              <a:rPr lang="en-GB" sz="2600" b="1" dirty="0" smtClean="0"/>
              <a:t> </a:t>
            </a:r>
            <a:r>
              <a:rPr lang="en-GB" sz="2600" dirty="0" smtClean="0"/>
              <a:t>and </a:t>
            </a:r>
            <a:r>
              <a:rPr lang="en-GB" sz="2600" b="1" dirty="0" smtClean="0">
                <a:solidFill>
                  <a:schemeClr val="accent2">
                    <a:lumMod val="75000"/>
                  </a:schemeClr>
                </a:solidFill>
              </a:rPr>
              <a:t>multimodal</a:t>
            </a:r>
            <a:r>
              <a:rPr lang="en-GB" sz="2600" dirty="0" smtClean="0"/>
              <a:t> </a:t>
            </a:r>
          </a:p>
          <a:p>
            <a:pPr lvl="1" fontAlgn="auto">
              <a:buClr>
                <a:schemeClr val="tx1">
                  <a:lumMod val="50000"/>
                  <a:lumOff val="50000"/>
                </a:schemeClr>
              </a:buClr>
              <a:defRPr/>
            </a:pPr>
            <a:r>
              <a:rPr lang="en-GB" sz="2200" b="1" dirty="0" err="1" smtClean="0"/>
              <a:t>Multicodal</a:t>
            </a:r>
            <a:r>
              <a:rPr lang="en-GB" sz="2200" b="1" dirty="0" smtClean="0"/>
              <a:t> </a:t>
            </a:r>
            <a:r>
              <a:rPr lang="en-GB" sz="2200" dirty="0" smtClean="0"/>
              <a:t>-&gt; medium appeals to multiple sensory channels</a:t>
            </a:r>
          </a:p>
          <a:p>
            <a:pPr lvl="2" fontAlgn="auto">
              <a:defRPr/>
            </a:pPr>
            <a:r>
              <a:rPr lang="en-GB" sz="2200" i="1" dirty="0" smtClean="0"/>
              <a:t>(visual, auditory)</a:t>
            </a:r>
          </a:p>
          <a:p>
            <a:pPr lvl="1" fontAlgn="auto">
              <a:buClr>
                <a:schemeClr val="tx1">
                  <a:lumMod val="50000"/>
                  <a:lumOff val="50000"/>
                </a:schemeClr>
              </a:buClr>
              <a:defRPr/>
            </a:pPr>
            <a:r>
              <a:rPr lang="en-GB" sz="2200" b="1" dirty="0" smtClean="0"/>
              <a:t>Multimodal</a:t>
            </a:r>
            <a:r>
              <a:rPr lang="en-GB" sz="2200" dirty="0" smtClean="0"/>
              <a:t> -&gt; medium employs multiple semiotic systems</a:t>
            </a:r>
          </a:p>
          <a:p>
            <a:pPr lvl="2" fontAlgn="auto">
              <a:defRPr/>
            </a:pPr>
            <a:r>
              <a:rPr lang="en-GB" sz="2200" i="1" dirty="0" smtClean="0"/>
              <a:t>(pictures, written and spoken language, numbers, gestures, facial expressions, notes, fashion...)</a:t>
            </a:r>
          </a:p>
          <a:p>
            <a:pPr fontAlgn="auto">
              <a:defRPr/>
            </a:pPr>
            <a:r>
              <a:rPr lang="en-GB" sz="2600" dirty="0" smtClean="0">
                <a:solidFill>
                  <a:srgbClr val="775F55"/>
                </a:solidFill>
              </a:rPr>
              <a:t>But: Movies are experienced as an “organic unit” rather than a discontinuous conglomerate  of random sign systems</a:t>
            </a:r>
          </a:p>
          <a:p>
            <a:pPr lvl="2" fontAlgn="auto">
              <a:defRPr/>
            </a:pPr>
            <a:endParaRPr lang="de-DE" sz="22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9096176"/>
              </p:ext>
            </p:extLst>
          </p:nvPr>
        </p:nvGraphicFramePr>
        <p:xfrm>
          <a:off x="457200" y="2236365"/>
          <a:ext cx="82296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303213" y="1146175"/>
            <a:ext cx="8229600" cy="914400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Multicodality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8659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Sound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Addresses the auditory channel</a:t>
            </a:r>
          </a:p>
          <a:p>
            <a:r>
              <a:rPr lang="en-US" sz="2600" dirty="0" smtClean="0"/>
              <a:t>Functions: </a:t>
            </a:r>
          </a:p>
          <a:p>
            <a:pPr lvl="1"/>
            <a:r>
              <a:rPr lang="en-US" sz="2000" dirty="0" smtClean="0"/>
              <a:t>Narration </a:t>
            </a:r>
          </a:p>
          <a:p>
            <a:pPr lvl="1"/>
            <a:r>
              <a:rPr lang="en-US" sz="2000" dirty="0" smtClean="0"/>
              <a:t>Synthesizing (turn movie into an organic unit) </a:t>
            </a:r>
          </a:p>
          <a:p>
            <a:pPr lvl="1"/>
            <a:r>
              <a:rPr lang="en-US" sz="2000" dirty="0" smtClean="0"/>
              <a:t>Referencing (e.g. places or characters)  </a:t>
            </a:r>
            <a:endParaRPr lang="en-US" sz="2000" dirty="0" smtClean="0">
              <a:solidFill>
                <a:srgbClr val="775F55"/>
              </a:solidFill>
            </a:endParaRPr>
          </a:p>
          <a:p>
            <a:pPr lvl="2"/>
            <a:endParaRPr lang="de-DE" sz="22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5108329"/>
              </p:ext>
            </p:extLst>
          </p:nvPr>
        </p:nvGraphicFramePr>
        <p:xfrm>
          <a:off x="457200" y="2236365"/>
          <a:ext cx="82296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303213" y="1146175"/>
            <a:ext cx="8229600" cy="914400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Auditory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Channel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323528" y="6378624"/>
            <a:ext cx="8363272" cy="50676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ts val="600"/>
              </a:spcAft>
              <a:buClr>
                <a:srgbClr val="7F7F7F"/>
              </a:buClr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ts val="600"/>
              </a:spcAft>
              <a:buFont typeface="Wingdings" pitchFamily="2" charset="2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ts val="600"/>
              </a:spcAft>
              <a:buClr>
                <a:srgbClr val="7F7F7F"/>
              </a:buClr>
              <a:buFont typeface="Wingdings" pitchFamily="2" charset="2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ts val="600"/>
              </a:spcAft>
              <a:buClr>
                <a:srgbClr val="7F7F7F"/>
              </a:buClr>
              <a:buFont typeface="Wingdings" pitchFamily="2" charset="2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See: </a:t>
            </a:r>
            <a:r>
              <a:rPr lang="de-DE" dirty="0"/>
              <a:t>Heiß, Nina: Erzähltheorie des Films. Film-Medium-Diskurs, Band 38. Würzburg: 2011, S.39, Abb.8.</a:t>
            </a:r>
          </a:p>
          <a:p>
            <a:pPr marL="0" indent="0" algn="ctr">
              <a:buFont typeface="Wingdings" pitchFamily="2" charset="2"/>
              <a:buNone/>
            </a:pP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Voice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On-screen: character dialogue or monologue </a:t>
            </a:r>
          </a:p>
          <a:p>
            <a:r>
              <a:rPr lang="en-US" sz="2600" dirty="0" smtClean="0"/>
              <a:t>Off-screen: </a:t>
            </a:r>
          </a:p>
          <a:p>
            <a:pPr lvl="1"/>
            <a:r>
              <a:rPr lang="en-US" sz="2200" dirty="0" smtClean="0"/>
              <a:t>diegetic – in earshot (for example: phone calls)</a:t>
            </a:r>
          </a:p>
          <a:p>
            <a:pPr lvl="1"/>
            <a:r>
              <a:rPr lang="en-US" sz="2200" dirty="0" smtClean="0"/>
              <a:t>commentative – voice-over </a:t>
            </a:r>
          </a:p>
          <a:p>
            <a:r>
              <a:rPr lang="en-US" sz="2600" dirty="0" smtClean="0"/>
              <a:t>On-screen voices are usually recorded while filming whereas Off-screen commentaries are edited in later </a:t>
            </a:r>
          </a:p>
          <a:p>
            <a:r>
              <a:rPr lang="en-US" sz="2600" dirty="0" smtClean="0"/>
              <a:t>The different types can “fade” into one another (for example: an off-screen narrator is eventually seen telling the story on screen)    </a:t>
            </a:r>
          </a:p>
          <a:p>
            <a:pPr>
              <a:buFont typeface="Wingdings" pitchFamily="2" charset="2"/>
              <a:buNone/>
            </a:pPr>
            <a:r>
              <a:rPr lang="de-DE" sz="2600" dirty="0" smtClean="0"/>
              <a:t>  </a:t>
            </a:r>
            <a:endParaRPr lang="de-DE" sz="2600" dirty="0" smtClean="0">
              <a:solidFill>
                <a:srgbClr val="775F55"/>
              </a:solidFill>
            </a:endParaRPr>
          </a:p>
          <a:p>
            <a:pPr>
              <a:buFont typeface="Wingdings" pitchFamily="2" charset="2"/>
              <a:buNone/>
            </a:pPr>
            <a:endParaRPr lang="de-DE" sz="2600" dirty="0" smtClean="0">
              <a:solidFill>
                <a:srgbClr val="775F55"/>
              </a:solidFill>
            </a:endParaRPr>
          </a:p>
          <a:p>
            <a:pPr lvl="2"/>
            <a:endParaRPr lang="de-DE" sz="22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Off-screen commentary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GB" sz="2600" dirty="0" smtClean="0"/>
              <a:t>Can‘t be heard by the characters on screen</a:t>
            </a:r>
          </a:p>
          <a:p>
            <a:r>
              <a:rPr lang="en-GB" sz="2600" dirty="0" smtClean="0"/>
              <a:t>Typical Usages are: </a:t>
            </a:r>
          </a:p>
          <a:p>
            <a:pPr lvl="1"/>
            <a:r>
              <a:rPr lang="en-GB" sz="2200" dirty="0" smtClean="0"/>
              <a:t>Voice of a Narrator</a:t>
            </a:r>
          </a:p>
          <a:p>
            <a:pPr lvl="1"/>
            <a:r>
              <a:rPr lang="en-GB" sz="2200" dirty="0" smtClean="0"/>
              <a:t>Characters reading or writing text passages</a:t>
            </a:r>
          </a:p>
          <a:p>
            <a:pPr lvl="1"/>
            <a:r>
              <a:rPr lang="en-GB" sz="2200" dirty="0" smtClean="0"/>
              <a:t>Characters talking in a montage      </a:t>
            </a:r>
          </a:p>
          <a:p>
            <a:pPr>
              <a:buFont typeface="Wingdings" pitchFamily="2" charset="2"/>
              <a:buNone/>
            </a:pPr>
            <a:r>
              <a:rPr lang="de-DE" sz="2600" dirty="0" smtClean="0"/>
              <a:t>  </a:t>
            </a:r>
            <a:endParaRPr lang="de-DE" sz="2600" dirty="0" smtClean="0">
              <a:solidFill>
                <a:srgbClr val="775F55"/>
              </a:solidFill>
            </a:endParaRPr>
          </a:p>
          <a:p>
            <a:pPr>
              <a:buFont typeface="Wingdings" pitchFamily="2" charset="2"/>
              <a:buNone/>
            </a:pPr>
            <a:endParaRPr lang="de-DE" sz="2600" dirty="0" smtClean="0">
              <a:solidFill>
                <a:srgbClr val="775F55"/>
              </a:solidFill>
            </a:endParaRPr>
          </a:p>
          <a:p>
            <a:pPr lvl="2"/>
            <a:endParaRPr lang="de-DE" sz="22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7703183"/>
              </p:ext>
            </p:extLst>
          </p:nvPr>
        </p:nvGraphicFramePr>
        <p:xfrm>
          <a:off x="457200" y="2236365"/>
          <a:ext cx="82296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303213" y="1146175"/>
            <a:ext cx="8229600" cy="914400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Auditory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Channel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9795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213" y="1290638"/>
            <a:ext cx="82296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Music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pPr marL="381000" indent="-381000"/>
            <a:r>
              <a:rPr lang="en-GB" sz="2600" dirty="0" smtClean="0"/>
              <a:t>Score &amp; Songs</a:t>
            </a:r>
          </a:p>
          <a:p>
            <a:pPr marL="381000" indent="-381000"/>
            <a:r>
              <a:rPr lang="en-GB" sz="2600" dirty="0" smtClean="0"/>
              <a:t>What‘s the “Soundtrack”</a:t>
            </a:r>
          </a:p>
          <a:p>
            <a:pPr marL="762000" lvl="1" indent="-304800">
              <a:buFont typeface="Wingdings" pitchFamily="2" charset="2"/>
              <a:buAutoNum type="arabicPeriod"/>
            </a:pPr>
            <a:r>
              <a:rPr lang="en-GB" sz="2200" dirty="0" smtClean="0"/>
              <a:t>Collection of songs used in the movie?</a:t>
            </a:r>
          </a:p>
          <a:p>
            <a:pPr marL="762000" lvl="1" indent="-304800">
              <a:buFont typeface="Wingdings" pitchFamily="2" charset="2"/>
              <a:buAutoNum type="arabicPeriod"/>
            </a:pPr>
            <a:r>
              <a:rPr lang="en-GB" sz="2200" dirty="0" smtClean="0"/>
              <a:t>Or: Score and Songs together make the soundtrack?</a:t>
            </a:r>
          </a:p>
          <a:p>
            <a:pPr marL="762000" lvl="1" indent="-304800">
              <a:buFont typeface="Wingdings" pitchFamily="2" charset="2"/>
              <a:buAutoNum type="arabicPeriod"/>
            </a:pPr>
            <a:r>
              <a:rPr lang="en-GB" sz="2200" b="1" dirty="0" smtClean="0">
                <a:solidFill>
                  <a:schemeClr val="accent2">
                    <a:lumMod val="75000"/>
                  </a:schemeClr>
                </a:solidFill>
              </a:rPr>
              <a:t>The track that features the sound -&gt; Voices, Noises and Music</a:t>
            </a:r>
          </a:p>
          <a:p>
            <a:pPr marL="381000" indent="-381000">
              <a:buFont typeface="Wingdings" pitchFamily="2" charset="2"/>
              <a:buNone/>
            </a:pPr>
            <a:endParaRPr lang="de-DE" sz="2200" dirty="0" smtClean="0">
              <a:solidFill>
                <a:srgbClr val="775F55"/>
              </a:solidFill>
            </a:endParaRPr>
          </a:p>
          <a:p>
            <a:pPr marL="1181100" lvl="2" indent="-266700"/>
            <a:endParaRPr lang="de-DE" sz="22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213" y="1290638"/>
            <a:ext cx="82296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Elements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47900"/>
            <a:ext cx="8229600" cy="4421188"/>
          </a:xfrm>
        </p:spPr>
        <p:txBody>
          <a:bodyPr rtlCol="0">
            <a:normAutofit/>
          </a:bodyPr>
          <a:lstStyle/>
          <a:p>
            <a:pPr fontAlgn="auto">
              <a:defRPr/>
            </a:pP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Frame</a:t>
            </a:r>
            <a:r>
              <a:rPr lang="en-US" sz="2600" dirty="0" smtClean="0"/>
              <a:t>, 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Shot</a:t>
            </a:r>
            <a:r>
              <a:rPr lang="en-US" sz="2600" dirty="0"/>
              <a:t>, 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Scene</a:t>
            </a:r>
            <a:r>
              <a:rPr lang="en-US" sz="2600" dirty="0" smtClean="0"/>
              <a:t> </a:t>
            </a:r>
            <a:r>
              <a:rPr lang="en-US" sz="2600" dirty="0"/>
              <a:t>and 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Sequence</a:t>
            </a:r>
            <a:r>
              <a:rPr lang="en-US" sz="2600" dirty="0" smtClean="0"/>
              <a:t> are the fundamental </a:t>
            </a:r>
            <a:r>
              <a:rPr lang="en-US" sz="2600" dirty="0"/>
              <a:t>building blocks of any film or </a:t>
            </a:r>
            <a:r>
              <a:rPr lang="en-US" sz="2600" dirty="0" smtClean="0"/>
              <a:t>video</a:t>
            </a:r>
          </a:p>
          <a:p>
            <a:pPr fontAlgn="auto">
              <a:defRPr/>
            </a:pPr>
            <a:r>
              <a:rPr lang="en-US" sz="2600" dirty="0"/>
              <a:t>They build upon each other (e.g. a scene consists of one or serval shots)</a:t>
            </a:r>
            <a:endParaRPr lang="de-DE" sz="2200" dirty="0"/>
          </a:p>
          <a:p>
            <a:pPr fontAlgn="auto">
              <a:defRPr/>
            </a:pPr>
            <a:r>
              <a:rPr lang="en-US" sz="2600" dirty="0" smtClean="0"/>
              <a:t>All four of these elements are important for both the filming and the editing process</a:t>
            </a:r>
          </a:p>
        </p:txBody>
      </p:sp>
    </p:spTree>
    <p:extLst>
      <p:ext uri="{BB962C8B-B14F-4D97-AF65-F5344CB8AC3E}">
        <p14:creationId xmlns:p14="http://schemas.microsoft.com/office/powerpoint/2010/main" val="2984037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Score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Usually instrumental</a:t>
            </a:r>
          </a:p>
          <a:p>
            <a:r>
              <a:rPr lang="en-US" sz="2600" dirty="0" smtClean="0"/>
              <a:t>In most cases extra-diegetic/commentarial</a:t>
            </a:r>
          </a:p>
          <a:p>
            <a:pPr lvl="1"/>
            <a:r>
              <a:rPr lang="en-US" sz="2200" dirty="0" smtClean="0"/>
              <a:t>Can‘t be heard by the characters     </a:t>
            </a:r>
          </a:p>
          <a:p>
            <a:r>
              <a:rPr lang="en-US" sz="2600" dirty="0"/>
              <a:t>Forms </a:t>
            </a:r>
            <a:r>
              <a:rPr lang="en-US" sz="2600" dirty="0" smtClean="0"/>
              <a:t>a (unified) whole </a:t>
            </a:r>
            <a:r>
              <a:rPr lang="en-US" sz="2600" dirty="0"/>
              <a:t>(</a:t>
            </a:r>
            <a:r>
              <a:rPr lang="en-US" sz="2600" dirty="0" smtClean="0"/>
              <a:t>recurring motifs, consistent music style, same instruments) -&gt; same composer</a:t>
            </a:r>
          </a:p>
          <a:p>
            <a:r>
              <a:rPr lang="en-US" sz="2600" dirty="0"/>
              <a:t>Specific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Themes</a:t>
            </a:r>
            <a:r>
              <a:rPr lang="en-US" sz="2600" dirty="0"/>
              <a:t> for certain characters, places or situations </a:t>
            </a:r>
          </a:p>
          <a:p>
            <a:pPr lvl="2"/>
            <a:r>
              <a:rPr lang="en-US" sz="2000" i="1" dirty="0" smtClean="0"/>
              <a:t>(“Imperial </a:t>
            </a:r>
            <a:r>
              <a:rPr lang="en-US" sz="2000" i="1" dirty="0"/>
              <a:t>March“ -&gt; Darth Vader; </a:t>
            </a:r>
            <a:r>
              <a:rPr lang="en-US" sz="2000" i="1" dirty="0" smtClean="0"/>
              <a:t>“Concerning </a:t>
            </a:r>
            <a:r>
              <a:rPr lang="en-US" sz="2000" i="1" dirty="0"/>
              <a:t>Hobbits“ -&gt; The Shire)</a:t>
            </a:r>
            <a:r>
              <a:rPr lang="en-US" sz="2000" dirty="0"/>
              <a:t> </a:t>
            </a:r>
            <a:endParaRPr lang="en-US" sz="2000" dirty="0" smtClean="0">
              <a:solidFill>
                <a:srgbClr val="775F55"/>
              </a:solidFill>
            </a:endParaRPr>
          </a:p>
          <a:p>
            <a:pPr>
              <a:buFont typeface="Wingdings" pitchFamily="2" charset="2"/>
              <a:buNone/>
            </a:pPr>
            <a:endParaRPr lang="de-DE" dirty="0" smtClean="0">
              <a:solidFill>
                <a:srgbClr val="775F55"/>
              </a:solidFill>
            </a:endParaRPr>
          </a:p>
          <a:p>
            <a:pPr lvl="2"/>
            <a:endParaRPr lang="de-DE" sz="22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Songs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GB" sz="2600" dirty="0" smtClean="0">
                <a:solidFill>
                  <a:srgbClr val="775F55"/>
                </a:solidFill>
              </a:rPr>
              <a:t>Usually pre-existing songs by various artists </a:t>
            </a:r>
          </a:p>
          <a:p>
            <a:r>
              <a:rPr lang="en-GB" sz="2600" dirty="0" smtClean="0">
                <a:solidFill>
                  <a:srgbClr val="775F55"/>
                </a:solidFill>
              </a:rPr>
              <a:t>Can be </a:t>
            </a:r>
            <a:r>
              <a:rPr lang="en-GB" sz="2600" b="1" dirty="0" smtClean="0">
                <a:solidFill>
                  <a:schemeClr val="accent2">
                    <a:lumMod val="75000"/>
                  </a:schemeClr>
                </a:solidFill>
              </a:rPr>
              <a:t>diegetic</a:t>
            </a:r>
            <a:r>
              <a:rPr lang="en-GB" sz="2600" dirty="0" smtClean="0">
                <a:solidFill>
                  <a:srgbClr val="775F55"/>
                </a:solidFill>
              </a:rPr>
              <a:t> or </a:t>
            </a:r>
            <a:r>
              <a:rPr lang="en-GB" sz="2600" b="1" dirty="0" smtClean="0">
                <a:solidFill>
                  <a:schemeClr val="accent2">
                    <a:lumMod val="75000"/>
                  </a:schemeClr>
                </a:solidFill>
              </a:rPr>
              <a:t>extra-diegetic  </a:t>
            </a:r>
          </a:p>
          <a:p>
            <a:r>
              <a:rPr lang="en-GB" sz="2600" dirty="0" smtClean="0">
                <a:solidFill>
                  <a:srgbClr val="775F55"/>
                </a:solidFill>
              </a:rPr>
              <a:t>Diegetic music </a:t>
            </a:r>
          </a:p>
          <a:p>
            <a:pPr lvl="1"/>
            <a:r>
              <a:rPr lang="en-GB" sz="2200" dirty="0" smtClean="0">
                <a:solidFill>
                  <a:srgbClr val="775F55"/>
                </a:solidFill>
              </a:rPr>
              <a:t>Also called “source music” (because the source of the music can be found on-screen)</a:t>
            </a:r>
          </a:p>
          <a:p>
            <a:pPr lvl="1"/>
            <a:r>
              <a:rPr lang="en-GB" sz="2200" dirty="0" smtClean="0">
                <a:solidFill>
                  <a:srgbClr val="775F55"/>
                </a:solidFill>
              </a:rPr>
              <a:t>Can be heard by the characters in the movie   </a:t>
            </a:r>
          </a:p>
          <a:p>
            <a:r>
              <a:rPr lang="en-GB" sz="2600" dirty="0" smtClean="0">
                <a:solidFill>
                  <a:srgbClr val="775F55"/>
                </a:solidFill>
              </a:rPr>
              <a:t>Non-diegetic/Extra-diegetic music</a:t>
            </a:r>
          </a:p>
          <a:p>
            <a:pPr lvl="1"/>
            <a:r>
              <a:rPr lang="en-GB" sz="2200" dirty="0" smtClean="0">
                <a:solidFill>
                  <a:srgbClr val="775F55"/>
                </a:solidFill>
              </a:rPr>
              <a:t>Doesn‘t come from a source seen on-screen</a:t>
            </a:r>
          </a:p>
          <a:p>
            <a:pPr lvl="1"/>
            <a:r>
              <a:rPr lang="en-GB" sz="2200" dirty="0" err="1" smtClean="0">
                <a:solidFill>
                  <a:srgbClr val="775F55"/>
                </a:solidFill>
              </a:rPr>
              <a:t>Commentative</a:t>
            </a:r>
            <a:r>
              <a:rPr lang="en-GB" sz="2200" dirty="0" smtClean="0">
                <a:solidFill>
                  <a:srgbClr val="775F55"/>
                </a:solidFill>
              </a:rPr>
              <a:t>  </a:t>
            </a:r>
            <a:endParaRPr lang="en-GB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Songs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i="1" dirty="0" smtClean="0"/>
              <a:t>Example: </a:t>
            </a:r>
            <a:br>
              <a:rPr lang="en-US" sz="2200" i="1" dirty="0" smtClean="0"/>
            </a:br>
            <a:r>
              <a:rPr lang="en-US" sz="2200" i="1" dirty="0" smtClean="0"/>
              <a:t>song playing on the radio -&gt; diegetic </a:t>
            </a:r>
            <a:br>
              <a:rPr lang="en-US" sz="2200" i="1" dirty="0" smtClean="0"/>
            </a:br>
            <a:r>
              <a:rPr lang="en-US" sz="2200" i="1" dirty="0" smtClean="0"/>
              <a:t>song accompanying</a:t>
            </a:r>
            <a:r>
              <a:rPr lang="en-US" sz="2200" i="1" dirty="0" smtClean="0">
                <a:solidFill>
                  <a:srgbClr val="FF0000"/>
                </a:solidFill>
              </a:rPr>
              <a:t> </a:t>
            </a:r>
            <a:r>
              <a:rPr lang="en-US" sz="2200" i="1" dirty="0" smtClean="0"/>
              <a:t>a montage -&gt; extra-diegetic </a:t>
            </a:r>
            <a:r>
              <a:rPr lang="en-US" i="1" dirty="0" smtClean="0"/>
              <a:t>    </a:t>
            </a:r>
          </a:p>
          <a:p>
            <a:r>
              <a:rPr lang="en-US" sz="2600" i="1" dirty="0" smtClean="0">
                <a:solidFill>
                  <a:schemeClr val="accent2">
                    <a:lumMod val="75000"/>
                  </a:schemeClr>
                </a:solidFill>
              </a:rPr>
              <a:t>cross-over </a:t>
            </a:r>
            <a:r>
              <a:rPr lang="en-US" sz="2600" i="1" dirty="0" err="1" smtClean="0">
                <a:solidFill>
                  <a:schemeClr val="accent2">
                    <a:lumMod val="75000"/>
                  </a:schemeClr>
                </a:solidFill>
              </a:rPr>
              <a:t>diegesis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600" dirty="0" smtClean="0">
                <a:solidFill>
                  <a:srgbClr val="775F55"/>
                </a:solidFill>
              </a:rPr>
              <a:t>(blending/transforming a sound or piece of music from one spectrum of </a:t>
            </a:r>
            <a:r>
              <a:rPr lang="en-US" sz="2600" dirty="0" err="1" smtClean="0">
                <a:solidFill>
                  <a:srgbClr val="775F55"/>
                </a:solidFill>
              </a:rPr>
              <a:t>diegesis</a:t>
            </a:r>
            <a:r>
              <a:rPr lang="en-US" sz="2600" dirty="0" smtClean="0">
                <a:solidFill>
                  <a:srgbClr val="775F55"/>
                </a:solidFill>
              </a:rPr>
              <a:t> to another ) </a:t>
            </a:r>
          </a:p>
          <a:p>
            <a:pPr lvl="2"/>
            <a:r>
              <a:rPr lang="en-US" sz="2000" i="1" dirty="0" smtClean="0">
                <a:solidFill>
                  <a:srgbClr val="775F55"/>
                </a:solidFill>
              </a:rPr>
              <a:t>Example: seemingly extra-diegetic music suddenly stops when a character removes their headphones</a:t>
            </a:r>
            <a:endParaRPr lang="en-US" sz="2000" dirty="0" smtClean="0">
              <a:solidFill>
                <a:srgbClr val="775F55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i="1" dirty="0" smtClean="0"/>
              <a:t>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Functions of Music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pPr marL="381000" indent="-381000"/>
            <a:r>
              <a:rPr lang="en-GB" sz="2600" dirty="0" smtClean="0"/>
              <a:t>Atmospheric </a:t>
            </a:r>
          </a:p>
          <a:p>
            <a:pPr marL="762000" lvl="1" indent="-304800"/>
            <a:r>
              <a:rPr lang="en-GB" sz="2200" dirty="0" smtClean="0"/>
              <a:t>Music can </a:t>
            </a:r>
            <a:r>
              <a:rPr lang="en-GB" sz="2200" dirty="0" smtClean="0">
                <a:solidFill>
                  <a:schemeClr val="accent2">
                    <a:lumMod val="75000"/>
                  </a:schemeClr>
                </a:solidFill>
              </a:rPr>
              <a:t>enhance the mood</a:t>
            </a:r>
          </a:p>
          <a:p>
            <a:pPr marL="1162050" lvl="2" indent="-304800"/>
            <a:r>
              <a:rPr lang="en-GB" sz="2000" dirty="0" smtClean="0"/>
              <a:t>	This goes for both diegetic and extra-diegetic music </a:t>
            </a:r>
          </a:p>
          <a:p>
            <a:pPr marL="762000" lvl="1" indent="-304800"/>
            <a:r>
              <a:rPr lang="en-GB" sz="2200" dirty="0" smtClean="0"/>
              <a:t>Music can also stand in </a:t>
            </a:r>
            <a:r>
              <a:rPr lang="en-GB" sz="2200" dirty="0" smtClean="0">
                <a:solidFill>
                  <a:schemeClr val="accent2">
                    <a:lumMod val="75000"/>
                  </a:schemeClr>
                </a:solidFill>
              </a:rPr>
              <a:t>direct opposition to the visual sphere </a:t>
            </a:r>
            <a:r>
              <a:rPr lang="en-GB" sz="2200" dirty="0" smtClean="0"/>
              <a:t>of the movie</a:t>
            </a:r>
          </a:p>
          <a:p>
            <a:pPr marL="1181100" lvl="2" indent="-266700"/>
            <a:r>
              <a:rPr lang="en-GB" sz="2000" i="1" dirty="0" smtClean="0"/>
              <a:t>Example: Children playing on a sunny street to sinister score music</a:t>
            </a:r>
          </a:p>
          <a:p>
            <a:pPr marL="1181100" lvl="2" indent="-266700"/>
            <a:r>
              <a:rPr lang="en-GB" sz="2000" i="1" dirty="0" smtClean="0"/>
              <a:t>-&gt; coming threat, dark secrets?  </a:t>
            </a:r>
            <a:endParaRPr lang="en-GB" sz="2000" i="1" dirty="0" smtClean="0">
              <a:solidFill>
                <a:srgbClr val="775F55"/>
              </a:solidFill>
            </a:endParaRPr>
          </a:p>
          <a:p>
            <a:pPr marL="381000" indent="-381000">
              <a:buFont typeface="Wingdings" pitchFamily="2" charset="2"/>
              <a:buChar char="Ø"/>
            </a:pPr>
            <a:r>
              <a:rPr lang="en-GB" sz="2600" dirty="0" smtClean="0"/>
              <a:t>As viewers we tend to trust the music more than the pictures  </a:t>
            </a:r>
            <a:r>
              <a:rPr lang="de-DE" sz="2600" dirty="0" smtClean="0"/>
              <a:t> </a:t>
            </a:r>
          </a:p>
          <a:p>
            <a:pPr marL="381000" indent="-381000">
              <a:buFont typeface="Wingdings" pitchFamily="2" charset="2"/>
              <a:buNone/>
            </a:pPr>
            <a:endParaRPr lang="de-DE" sz="2200" i="1" dirty="0" smtClean="0">
              <a:solidFill>
                <a:srgbClr val="775F55"/>
              </a:solidFill>
            </a:endParaRPr>
          </a:p>
          <a:p>
            <a:pPr marL="1181100" lvl="2" indent="-266700"/>
            <a:endParaRPr lang="de-DE" sz="22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Functions of Music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pPr marL="381000" indent="-381000"/>
            <a:r>
              <a:rPr lang="en-GB" sz="2600" dirty="0" smtClean="0"/>
              <a:t>Describing a character‘s emotional state</a:t>
            </a:r>
          </a:p>
          <a:p>
            <a:pPr marL="381000" indent="-381000"/>
            <a:r>
              <a:rPr lang="en-GB" sz="2600" dirty="0" smtClean="0"/>
              <a:t>Referencing characters or places via their theme music</a:t>
            </a:r>
          </a:p>
          <a:p>
            <a:pPr marL="1181100" lvl="2" indent="-381000"/>
            <a:r>
              <a:rPr lang="en-GB" sz="2000" dirty="0" smtClean="0"/>
              <a:t>Characters and places don’t even have to be present but can also be remembered, talked about etc.  </a:t>
            </a:r>
            <a:endParaRPr lang="en-GB" sz="2600" dirty="0" smtClean="0"/>
          </a:p>
          <a:p>
            <a:pPr marL="381000" indent="-381000">
              <a:buFont typeface="Wingdings" pitchFamily="2" charset="2"/>
              <a:buNone/>
            </a:pPr>
            <a:endParaRPr lang="de-DE" sz="2200" i="1" dirty="0" smtClean="0">
              <a:solidFill>
                <a:srgbClr val="775F55"/>
              </a:solidFill>
            </a:endParaRPr>
          </a:p>
          <a:p>
            <a:pPr marL="1181100" lvl="2" indent="-266700"/>
            <a:endParaRPr lang="de-DE" sz="22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1186843"/>
              </p:ext>
            </p:extLst>
          </p:nvPr>
        </p:nvGraphicFramePr>
        <p:xfrm>
          <a:off x="457200" y="2236365"/>
          <a:ext cx="82296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303213" y="1146175"/>
            <a:ext cx="8229600" cy="914400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Auditory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Channel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68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213" y="1290638"/>
            <a:ext cx="82296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Noise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47900"/>
            <a:ext cx="8229600" cy="4421188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Much like music, noises can be </a:t>
            </a:r>
            <a:r>
              <a:rPr lang="en-US" sz="2600" dirty="0" smtClean="0">
                <a:solidFill>
                  <a:srgbClr val="B95B22"/>
                </a:solidFill>
              </a:rPr>
              <a:t>diegetic</a:t>
            </a:r>
            <a:r>
              <a:rPr lang="en-US" sz="2600" dirty="0" smtClean="0"/>
              <a:t> or </a:t>
            </a:r>
            <a:r>
              <a:rPr lang="en-US" sz="2600" dirty="0" smtClean="0">
                <a:solidFill>
                  <a:srgbClr val="B95B22"/>
                </a:solidFill>
              </a:rPr>
              <a:t>non-diegetic</a:t>
            </a:r>
            <a:r>
              <a:rPr lang="en-US" sz="2600" dirty="0" smtClean="0"/>
              <a:t> and can be coming from a source </a:t>
            </a:r>
            <a:r>
              <a:rPr lang="en-US" sz="2600" dirty="0" smtClean="0">
                <a:solidFill>
                  <a:srgbClr val="B95B22"/>
                </a:solidFill>
              </a:rPr>
              <a:t>on- or off-screen</a:t>
            </a:r>
          </a:p>
          <a:p>
            <a:r>
              <a:rPr lang="en-US" sz="2600" dirty="0" smtClean="0"/>
              <a:t>Most often story relevant noises are edited in or at least enhanced during post productions -&gt; Sound Effects</a:t>
            </a:r>
          </a:p>
          <a:p>
            <a:r>
              <a:rPr lang="en-US" sz="2600" dirty="0" smtClean="0"/>
              <a:t>Most noises are only perceived subconsciously </a:t>
            </a:r>
          </a:p>
          <a:p>
            <a:r>
              <a:rPr lang="en-US" sz="2600" dirty="0" smtClean="0"/>
              <a:t>But: Total absence of noise would be noticeable </a:t>
            </a:r>
          </a:p>
          <a:p>
            <a:pPr marL="0" indent="0">
              <a:buNone/>
            </a:pPr>
            <a:r>
              <a:rPr lang="en-US" sz="2400" dirty="0" smtClean="0"/>
              <a:t>	</a:t>
            </a:r>
            <a:r>
              <a:rPr lang="en-US" sz="2600" b="1" dirty="0" smtClean="0"/>
              <a:t>-&gt; Silence can be a powerful stylistic device as well</a:t>
            </a:r>
          </a:p>
          <a:p>
            <a:r>
              <a:rPr lang="en-US" sz="2600" dirty="0" smtClean="0"/>
              <a:t>Therefore a special 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room tone </a:t>
            </a:r>
            <a:r>
              <a:rPr lang="en-US" sz="2600" dirty="0" smtClean="0"/>
              <a:t>recording can be made to help post production</a:t>
            </a:r>
            <a:endParaRPr lang="en-US" sz="26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6090618"/>
              </p:ext>
            </p:extLst>
          </p:nvPr>
        </p:nvGraphicFramePr>
        <p:xfrm>
          <a:off x="457200" y="2236365"/>
          <a:ext cx="82296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303213" y="1146175"/>
            <a:ext cx="8229600" cy="914400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Multicodality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8962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Images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Addresses the visual Channel</a:t>
            </a:r>
          </a:p>
          <a:p>
            <a:r>
              <a:rPr lang="en-US" sz="2600" dirty="0" smtClean="0">
                <a:solidFill>
                  <a:srgbClr val="775F55"/>
                </a:solidFill>
              </a:rPr>
              <a:t>Encompasses not just “pictures” but also facial expressions, written words etc. </a:t>
            </a:r>
          </a:p>
          <a:p>
            <a:r>
              <a:rPr lang="en-US" sz="2600" dirty="0" smtClean="0">
                <a:solidFill>
                  <a:srgbClr val="775F55"/>
                </a:solidFill>
              </a:rPr>
              <a:t>Important is 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what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 is shown </a:t>
            </a:r>
            <a:r>
              <a:rPr lang="en-US" sz="2600" dirty="0" smtClean="0">
                <a:solidFill>
                  <a:srgbClr val="775F55"/>
                </a:solidFill>
              </a:rPr>
              <a:t>(Nature of Image) and 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how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 it is shown </a:t>
            </a:r>
            <a:r>
              <a:rPr lang="en-US" sz="2600" dirty="0" smtClean="0">
                <a:solidFill>
                  <a:srgbClr val="775F55"/>
                </a:solidFill>
              </a:rPr>
              <a:t>(Treatment </a:t>
            </a:r>
            <a:r>
              <a:rPr lang="en-US" sz="2600" dirty="0">
                <a:solidFill>
                  <a:srgbClr val="775F55"/>
                </a:solidFill>
              </a:rPr>
              <a:t>of Image) </a:t>
            </a:r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2"/>
            <a:endParaRPr lang="de-DE" sz="2200" i="1" dirty="0" smtClean="0"/>
          </a:p>
        </p:txBody>
      </p:sp>
    </p:spTree>
    <p:extLst>
      <p:ext uri="{BB962C8B-B14F-4D97-AF65-F5344CB8AC3E}">
        <p14:creationId xmlns:p14="http://schemas.microsoft.com/office/powerpoint/2010/main" val="821050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182643"/>
              </p:ext>
            </p:extLst>
          </p:nvPr>
        </p:nvGraphicFramePr>
        <p:xfrm>
          <a:off x="457200" y="2236365"/>
          <a:ext cx="82296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303213" y="1146175"/>
            <a:ext cx="8229600" cy="914400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Visual Channel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323528" y="6378624"/>
            <a:ext cx="8363272" cy="50676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ts val="600"/>
              </a:spcAft>
              <a:buClr>
                <a:srgbClr val="7F7F7F"/>
              </a:buClr>
              <a:buFont typeface="Wingdings" pitchFamily="2" charset="2"/>
              <a:buChar char="§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ts val="600"/>
              </a:spcAft>
              <a:buFont typeface="Wingdings" pitchFamily="2" charset="2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ts val="600"/>
              </a:spcAft>
              <a:buClr>
                <a:srgbClr val="7F7F7F"/>
              </a:buClr>
              <a:buFont typeface="Wingdings" pitchFamily="2" charset="2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ts val="600"/>
              </a:spcAft>
              <a:buClr>
                <a:srgbClr val="7F7F7F"/>
              </a:buClr>
              <a:buFont typeface="Wingdings" pitchFamily="2" charset="2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See: </a:t>
            </a:r>
            <a:r>
              <a:rPr lang="de-DE" dirty="0"/>
              <a:t>Heiß, Nina: Erzähltheorie des Films. Film-Medium-Diskurs, Band 38. Würzburg: 2011, S.39, Abb.8.</a:t>
            </a:r>
          </a:p>
          <a:p>
            <a:pPr marL="0" indent="0" algn="ctr">
              <a:buFont typeface="Wingdings" pitchFamily="2" charset="2"/>
              <a:buNone/>
            </a:pP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851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213" y="1290638"/>
            <a:ext cx="82296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Elements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4460011"/>
              </p:ext>
            </p:extLst>
          </p:nvPr>
        </p:nvGraphicFramePr>
        <p:xfrm>
          <a:off x="611560" y="2708920"/>
          <a:ext cx="7776864" cy="3528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3975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4343814"/>
              </p:ext>
            </p:extLst>
          </p:nvPr>
        </p:nvGraphicFramePr>
        <p:xfrm>
          <a:off x="457200" y="2236365"/>
          <a:ext cx="82296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303213" y="1146175"/>
            <a:ext cx="8229600" cy="914400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Visual Channel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6451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Editing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Shots are selected from the raw footage and combined into sequences to create a coherent end product </a:t>
            </a:r>
          </a:p>
          <a:p>
            <a:r>
              <a:rPr lang="en-US" sz="2600" dirty="0" smtClean="0"/>
              <a:t> Function: </a:t>
            </a:r>
          </a:p>
          <a:p>
            <a:pPr lvl="1"/>
            <a:r>
              <a:rPr lang="en-US" sz="2200" dirty="0" smtClean="0"/>
              <a:t>Organizing the narrative structure </a:t>
            </a:r>
          </a:p>
          <a:p>
            <a:pPr lvl="1"/>
            <a:r>
              <a:rPr lang="en-US" sz="2200" dirty="0" smtClean="0"/>
              <a:t>Relating shots to each other   </a:t>
            </a:r>
          </a:p>
          <a:p>
            <a:pPr lvl="1"/>
            <a:r>
              <a:rPr lang="en-US" sz="2200" dirty="0" smtClean="0"/>
              <a:t>Guide the audience’s </a:t>
            </a:r>
            <a:r>
              <a:rPr lang="en-US" sz="2200" dirty="0"/>
              <a:t>a</a:t>
            </a:r>
            <a:r>
              <a:rPr lang="en-US" sz="2200" dirty="0" smtClean="0"/>
              <a:t>ttention  </a:t>
            </a:r>
            <a:endParaRPr lang="de-DE" sz="2200" dirty="0" smtClean="0"/>
          </a:p>
        </p:txBody>
      </p:sp>
    </p:spTree>
    <p:extLst>
      <p:ext uri="{BB962C8B-B14F-4D97-AF65-F5344CB8AC3E}">
        <p14:creationId xmlns:p14="http://schemas.microsoft.com/office/powerpoint/2010/main" val="3618392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Editing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The Meaning of a clip can change depending on the order of shots that are cut together</a:t>
            </a:r>
          </a:p>
          <a:p>
            <a:r>
              <a:rPr lang="en-US" sz="2600" dirty="0" smtClean="0"/>
              <a:t>Putting two shots together can suggest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connection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600" dirty="0" smtClean="0"/>
              <a:t>or emphasis 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contrast</a:t>
            </a:r>
          </a:p>
          <a:p>
            <a:r>
              <a:rPr lang="en-US" sz="2600" dirty="0" smtClean="0"/>
              <a:t>We distinguish between 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Continuity </a:t>
            </a:r>
            <a:r>
              <a:rPr lang="en-US" sz="2600" dirty="0" smtClean="0"/>
              <a:t>and 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Non-Continuity</a:t>
            </a:r>
          </a:p>
          <a:p>
            <a:r>
              <a:rPr lang="en-US" sz="2400" dirty="0" smtClean="0"/>
              <a:t>Creates new meaning that transcends the meaning of the induvial shots  </a:t>
            </a:r>
            <a:endParaRPr lang="de-DE" sz="2200" dirty="0" smtClean="0"/>
          </a:p>
        </p:txBody>
      </p:sp>
    </p:spTree>
    <p:extLst>
      <p:ext uri="{BB962C8B-B14F-4D97-AF65-F5344CB8AC3E}">
        <p14:creationId xmlns:p14="http://schemas.microsoft.com/office/powerpoint/2010/main" val="2739431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Continuity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Cutting shots to tell a story with narrative continuity </a:t>
            </a:r>
          </a:p>
          <a:p>
            <a:r>
              <a:rPr lang="en-US" sz="2600" dirty="0" smtClean="0"/>
              <a:t>Creating realism – construction not perceived as such   </a:t>
            </a:r>
          </a:p>
          <a:p>
            <a:r>
              <a:rPr lang="en-US" sz="2600" dirty="0" smtClean="0"/>
              <a:t>Implying a spatial relationship from shot to shot and ensuring a smooth flow</a:t>
            </a:r>
          </a:p>
          <a:p>
            <a:r>
              <a:rPr lang="en-US" sz="2600" dirty="0" smtClean="0"/>
              <a:t>Usually within a scene</a:t>
            </a:r>
          </a:p>
          <a:p>
            <a:r>
              <a:rPr lang="en-US" sz="2600" dirty="0" smtClean="0"/>
              <a:t>Examples: </a:t>
            </a:r>
            <a:r>
              <a:rPr lang="en-US" sz="2600" dirty="0" err="1" smtClean="0"/>
              <a:t>Eyeline</a:t>
            </a:r>
            <a:r>
              <a:rPr lang="en-US" sz="2600" dirty="0" smtClean="0"/>
              <a:t> Match, Match on action/Continuity Cut (continuation of an action in the next shot)  </a:t>
            </a:r>
            <a:endParaRPr lang="de-DE" sz="2200" dirty="0" smtClean="0"/>
          </a:p>
        </p:txBody>
      </p:sp>
    </p:spTree>
    <p:extLst>
      <p:ext uri="{BB962C8B-B14F-4D97-AF65-F5344CB8AC3E}">
        <p14:creationId xmlns:p14="http://schemas.microsoft.com/office/powerpoint/2010/main" val="3885305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Non-Continuity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Continuity is broken</a:t>
            </a:r>
          </a:p>
          <a:p>
            <a:r>
              <a:rPr lang="en-US" sz="2600" dirty="0" smtClean="0"/>
              <a:t>Construction becomes more apparent </a:t>
            </a:r>
          </a:p>
          <a:p>
            <a:r>
              <a:rPr lang="en-US" sz="2600" dirty="0" smtClean="0"/>
              <a:t>Connection between the two shots can be metaphorical </a:t>
            </a:r>
          </a:p>
          <a:p>
            <a:pPr lvl="2"/>
            <a:r>
              <a:rPr lang="en-US" sz="2200" i="1" dirty="0" smtClean="0"/>
              <a:t>Example: Shot of a </a:t>
            </a:r>
            <a:r>
              <a:rPr lang="en-US" sz="2200" i="1" dirty="0"/>
              <a:t>c</a:t>
            </a:r>
            <a:r>
              <a:rPr lang="en-US" sz="2200" i="1" dirty="0" smtClean="0"/>
              <a:t>haracter getting stabbed -&gt; cut to: Artist spattering red paint onto a canvas  </a:t>
            </a:r>
          </a:p>
          <a:p>
            <a:r>
              <a:rPr lang="en-US" sz="2600" dirty="0"/>
              <a:t>e</a:t>
            </a:r>
            <a:r>
              <a:rPr lang="en-US" sz="2600" dirty="0" smtClean="0"/>
              <a:t>.g. Match Cut (cut between visually similar shots), Thematic Cut, Cross Cut (going back and forth between two different actions)</a:t>
            </a:r>
          </a:p>
        </p:txBody>
      </p:sp>
    </p:spTree>
    <p:extLst>
      <p:ext uri="{BB962C8B-B14F-4D97-AF65-F5344CB8AC3E}">
        <p14:creationId xmlns:p14="http://schemas.microsoft.com/office/powerpoint/2010/main" val="1539304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Montage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Several meanings</a:t>
            </a:r>
          </a:p>
          <a:p>
            <a:r>
              <a:rPr lang="en-US" sz="2600" dirty="0" smtClean="0"/>
              <a:t>In German: Montage = Editing</a:t>
            </a:r>
          </a:p>
          <a:p>
            <a:r>
              <a:rPr lang="en-US" sz="2600" dirty="0" smtClean="0"/>
              <a:t>In </a:t>
            </a:r>
            <a:r>
              <a:rPr lang="en-US" sz="2600" dirty="0"/>
              <a:t>Soviet filmmaking of the 1920s, </a:t>
            </a:r>
            <a:r>
              <a:rPr lang="en-US" sz="2600" dirty="0" smtClean="0"/>
              <a:t>“montage” </a:t>
            </a:r>
            <a:r>
              <a:rPr lang="en-US" sz="2600" dirty="0"/>
              <a:t>was a method of juxtaposing shots to derive new meaning that did not exist in either shot alone.</a:t>
            </a:r>
          </a:p>
          <a:p>
            <a:r>
              <a:rPr lang="en-US" sz="2600" dirty="0" smtClean="0"/>
              <a:t>In </a:t>
            </a:r>
            <a:r>
              <a:rPr lang="en-US" sz="2600" dirty="0"/>
              <a:t>classical Hollywood cinema, a </a:t>
            </a:r>
            <a:r>
              <a:rPr lang="en-US" sz="2600" dirty="0" smtClean="0"/>
              <a:t>“montage sequence” </a:t>
            </a:r>
            <a:r>
              <a:rPr lang="en-US" sz="2600" dirty="0"/>
              <a:t>is a short segment in a film in which </a:t>
            </a: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</a:rPr>
              <a:t>narrative information is presented in a condensed 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fashion</a:t>
            </a:r>
          </a:p>
        </p:txBody>
      </p:sp>
    </p:spTree>
    <p:extLst>
      <p:ext uri="{BB962C8B-B14F-4D97-AF65-F5344CB8AC3E}">
        <p14:creationId xmlns:p14="http://schemas.microsoft.com/office/powerpoint/2010/main" val="3444944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Montage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/>
              <a:t>used to advance the story</a:t>
            </a:r>
          </a:p>
          <a:p>
            <a:r>
              <a:rPr lang="en-US" sz="2600" dirty="0"/>
              <a:t>Often to suggest the passage of time </a:t>
            </a:r>
          </a:p>
          <a:p>
            <a:r>
              <a:rPr lang="en-US" sz="2600" dirty="0"/>
              <a:t>Often accompanied by song</a:t>
            </a:r>
          </a:p>
          <a:p>
            <a:r>
              <a:rPr lang="en-US" sz="2600" dirty="0"/>
              <a:t>Classic subjects of montages: characters growing up, training montage, shopping/make-over montage </a:t>
            </a:r>
            <a:endParaRPr lang="en-US" sz="2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39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Montage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457200" y="6234608"/>
            <a:ext cx="8363272" cy="50676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“Pac-Man Fever” – </a:t>
            </a:r>
            <a:r>
              <a:rPr lang="en-US" i="1" dirty="0" smtClean="0"/>
              <a:t>Supernatural</a:t>
            </a:r>
            <a:r>
              <a:rPr lang="en-US" dirty="0"/>
              <a:t> 8.20 //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www.youtube.com/watch?v=NEIxxTdoY3M</a:t>
            </a:r>
            <a:r>
              <a:rPr lang="en-US" dirty="0" smtClean="0"/>
              <a:t> 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Supernatural Charlie's montage - YouTube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1"/>
            <p:extLst>
              <p:ext uri="{DAA4B4D4-6D71-4841-9C94-3DE7FCFB9230}">
                <p14:media xmlns:p14="http://schemas.microsoft.com/office/powerpoint/2010/main" r:embed="rId2">
                  <p14:trim end="891.764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59632" y="1826821"/>
            <a:ext cx="7200800" cy="4050451"/>
          </a:xfrm>
        </p:spPr>
      </p:pic>
    </p:spTree>
    <p:extLst>
      <p:ext uri="{BB962C8B-B14F-4D97-AF65-F5344CB8AC3E}">
        <p14:creationId xmlns:p14="http://schemas.microsoft.com/office/powerpoint/2010/main" val="4459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Montage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>
          <a:xfrm>
            <a:off x="457200" y="1792560"/>
            <a:ext cx="8075240" cy="4876800"/>
          </a:xfrm>
        </p:spPr>
        <p:txBody>
          <a:bodyPr/>
          <a:lstStyle/>
          <a:p>
            <a:r>
              <a:rPr lang="en-US" sz="2600" dirty="0" smtClean="0"/>
              <a:t>Narrative information in </a:t>
            </a:r>
            <a:br>
              <a:rPr lang="en-US" sz="2600" dirty="0" smtClean="0"/>
            </a:br>
            <a:r>
              <a:rPr lang="en-US" sz="2600" dirty="0" smtClean="0"/>
              <a:t>condensed fashion -&gt; we don’t see her change </a:t>
            </a:r>
            <a:br>
              <a:rPr lang="en-US" sz="2600" dirty="0" smtClean="0"/>
            </a:br>
            <a:r>
              <a:rPr lang="en-US" sz="2600" dirty="0" smtClean="0"/>
              <a:t>every time</a:t>
            </a:r>
          </a:p>
          <a:p>
            <a:r>
              <a:rPr lang="en-US" sz="2600" dirty="0" smtClean="0"/>
              <a:t>Longer passage of time / Change </a:t>
            </a:r>
          </a:p>
          <a:p>
            <a:r>
              <a:rPr lang="en-US" sz="2600" dirty="0" smtClean="0"/>
              <a:t>Tongue-in cheek breaking of the 4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Wall -&gt; character is </a:t>
            </a:r>
            <a:br>
              <a:rPr lang="en-US" sz="2600" dirty="0" smtClean="0"/>
            </a:br>
            <a:r>
              <a:rPr lang="en-US" sz="2600" dirty="0" smtClean="0"/>
              <a:t>not aware that she is in a TV-Series but wants to act </a:t>
            </a:r>
            <a:br>
              <a:rPr lang="en-US" sz="2600" dirty="0" smtClean="0"/>
            </a:br>
            <a:r>
              <a:rPr lang="en-US" sz="2600" dirty="0" smtClean="0"/>
              <a:t>out TV/Movie Tropes  </a:t>
            </a:r>
          </a:p>
          <a:p>
            <a:r>
              <a:rPr lang="en-US" sz="2600" dirty="0"/>
              <a:t>cross-over </a:t>
            </a:r>
            <a:r>
              <a:rPr lang="en-US" sz="2600" dirty="0" err="1"/>
              <a:t>diegesis</a:t>
            </a:r>
            <a:r>
              <a:rPr lang="en-US" sz="2600" dirty="0"/>
              <a:t> </a:t>
            </a:r>
            <a:br>
              <a:rPr lang="en-US" sz="2600" dirty="0"/>
            </a:br>
            <a:r>
              <a:rPr lang="en-US" sz="2600" dirty="0" smtClean="0"/>
              <a:t>of the song</a:t>
            </a:r>
          </a:p>
        </p:txBody>
      </p:sp>
      <p:pic>
        <p:nvPicPr>
          <p:cNvPr id="2054" name="Picture 6" descr="Bildergebnis für supernatural charlie mont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665"/>
          <a:stretch/>
        </p:blipFill>
        <p:spPr bwMode="auto">
          <a:xfrm>
            <a:off x="4211960" y="4725144"/>
            <a:ext cx="3312368" cy="1534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866707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Other Commonly Used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Editing Techniques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607940"/>
            <a:ext cx="8229600" cy="3989412"/>
          </a:xfrm>
        </p:spPr>
        <p:txBody>
          <a:bodyPr>
            <a:normAutofit/>
          </a:bodyPr>
          <a:lstStyle/>
          <a:p>
            <a:r>
              <a:rPr lang="en-US" sz="2600" b="1" dirty="0" err="1" smtClean="0"/>
              <a:t>Eyline</a:t>
            </a:r>
            <a:r>
              <a:rPr lang="en-US" sz="2600" b="1" dirty="0"/>
              <a:t> </a:t>
            </a:r>
            <a:r>
              <a:rPr lang="en-US" sz="2600" b="1" dirty="0" smtClean="0"/>
              <a:t>Match </a:t>
            </a:r>
            <a:r>
              <a:rPr lang="en-US" sz="2600" dirty="0" smtClean="0"/>
              <a:t>-&gt; Consist of a shot of a certain character followed by a shot of something that the character sees (or vise versa)</a:t>
            </a:r>
          </a:p>
          <a:p>
            <a:r>
              <a:rPr lang="en-GB" sz="2600" b="1" dirty="0" smtClean="0"/>
              <a:t>Shot-Reverse-Shot </a:t>
            </a:r>
            <a:r>
              <a:rPr lang="en-GB" sz="2600" dirty="0" smtClean="0"/>
              <a:t>-&gt; alternating shots of two characters looking at each other - most commonly used for dialogues </a:t>
            </a:r>
            <a:r>
              <a:rPr lang="en-GB" sz="2600" b="1" dirty="0" smtClean="0"/>
              <a:t> </a:t>
            </a:r>
          </a:p>
          <a:p>
            <a:pPr lvl="2"/>
            <a:r>
              <a:rPr lang="en-US" sz="2200" dirty="0" smtClean="0"/>
              <a:t>Not necessarily showing the speaker </a:t>
            </a:r>
          </a:p>
          <a:p>
            <a:pPr lvl="2"/>
            <a:r>
              <a:rPr lang="en-US" sz="2200" dirty="0" smtClean="0"/>
              <a:t>Can also show reactions from the listening party</a:t>
            </a:r>
          </a:p>
          <a:p>
            <a:pPr lvl="2"/>
            <a:r>
              <a:rPr lang="en-US" sz="2200" dirty="0" smtClean="0"/>
              <a:t>  </a:t>
            </a:r>
            <a:endParaRPr lang="de-DE" sz="2200" dirty="0" smtClean="0"/>
          </a:p>
        </p:txBody>
      </p:sp>
    </p:spTree>
    <p:extLst>
      <p:ext uri="{BB962C8B-B14F-4D97-AF65-F5344CB8AC3E}">
        <p14:creationId xmlns:p14="http://schemas.microsoft.com/office/powerpoint/2010/main" val="4017729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213" y="1290638"/>
            <a:ext cx="82296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Frame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47900"/>
            <a:ext cx="8229600" cy="4277444"/>
          </a:xfrm>
        </p:spPr>
        <p:txBody>
          <a:bodyPr rtlCol="0">
            <a:normAutofit/>
          </a:bodyPr>
          <a:lstStyle/>
          <a:p>
            <a:r>
              <a:rPr lang="de-DE" sz="2600" dirty="0" err="1"/>
              <a:t>one</a:t>
            </a:r>
            <a:r>
              <a:rPr lang="de-DE" sz="2600" dirty="0"/>
              <a:t> </a:t>
            </a:r>
            <a:r>
              <a:rPr lang="de-DE" sz="2600" dirty="0" err="1"/>
              <a:t>of</a:t>
            </a:r>
            <a:r>
              <a:rPr lang="de-DE" sz="2600" dirty="0"/>
              <a:t> </a:t>
            </a:r>
            <a:r>
              <a:rPr lang="de-DE" sz="2600" dirty="0" err="1"/>
              <a:t>the</a:t>
            </a:r>
            <a:r>
              <a:rPr lang="de-DE" sz="2600" dirty="0"/>
              <a:t> </a:t>
            </a:r>
            <a:r>
              <a:rPr lang="de-DE" sz="2600" dirty="0" err="1"/>
              <a:t>many</a:t>
            </a:r>
            <a:r>
              <a:rPr lang="de-DE" sz="2600" dirty="0"/>
              <a:t> </a:t>
            </a:r>
            <a:r>
              <a:rPr lang="de-DE" sz="2600" dirty="0">
                <a:solidFill>
                  <a:schemeClr val="accent2">
                    <a:lumMod val="75000"/>
                  </a:schemeClr>
                </a:solidFill>
              </a:rPr>
              <a:t>still </a:t>
            </a:r>
            <a:r>
              <a:rPr lang="de-DE" sz="2600" dirty="0" err="1">
                <a:solidFill>
                  <a:schemeClr val="accent2">
                    <a:lumMod val="75000"/>
                  </a:schemeClr>
                </a:solidFill>
              </a:rPr>
              <a:t>images</a:t>
            </a:r>
            <a:r>
              <a:rPr lang="de-DE" sz="2600" dirty="0"/>
              <a:t> </a:t>
            </a:r>
            <a:r>
              <a:rPr lang="de-DE" sz="2600" dirty="0" err="1"/>
              <a:t>which</a:t>
            </a:r>
            <a:r>
              <a:rPr lang="de-DE" sz="2600" dirty="0"/>
              <a:t> </a:t>
            </a:r>
            <a:r>
              <a:rPr lang="de-DE" sz="2600" dirty="0" err="1"/>
              <a:t>compose</a:t>
            </a:r>
            <a:r>
              <a:rPr lang="de-DE" sz="2600" dirty="0"/>
              <a:t> </a:t>
            </a:r>
            <a:r>
              <a:rPr lang="de-DE" sz="2600" dirty="0" err="1"/>
              <a:t>the</a:t>
            </a:r>
            <a:r>
              <a:rPr lang="de-DE" sz="2600" dirty="0"/>
              <a:t> </a:t>
            </a:r>
            <a:r>
              <a:rPr lang="de-DE" sz="2600" dirty="0" err="1"/>
              <a:t>complete</a:t>
            </a:r>
            <a:r>
              <a:rPr lang="de-DE" sz="2600" dirty="0"/>
              <a:t> </a:t>
            </a:r>
            <a:r>
              <a:rPr lang="de-DE" sz="2600" dirty="0" err="1"/>
              <a:t>moving</a:t>
            </a:r>
            <a:r>
              <a:rPr lang="de-DE" sz="2600" dirty="0"/>
              <a:t> </a:t>
            </a:r>
            <a:r>
              <a:rPr lang="de-DE" sz="2600" dirty="0" err="1" smtClean="0"/>
              <a:t>picture</a:t>
            </a:r>
            <a:endParaRPr lang="de-DE" sz="2600" dirty="0" smtClean="0"/>
          </a:p>
          <a:p>
            <a:r>
              <a:rPr lang="en-US" sz="2600" dirty="0"/>
              <a:t>The term may also be used more generally as a noun or verb to refer to the edges of the image as seen in a camera viewfinder or projected on a </a:t>
            </a:r>
            <a:r>
              <a:rPr lang="en-US" sz="2600" dirty="0" smtClean="0"/>
              <a:t>screen –&gt; something is “in frame” </a:t>
            </a:r>
            <a:endParaRPr lang="en-US" sz="2600" dirty="0"/>
          </a:p>
          <a:p>
            <a:endParaRPr lang="de-DE" sz="2600" dirty="0"/>
          </a:p>
          <a:p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618128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Other Commonly Used 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Editing Techniques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607940"/>
            <a:ext cx="8229600" cy="3989412"/>
          </a:xfrm>
        </p:spPr>
        <p:txBody>
          <a:bodyPr>
            <a:normAutofit/>
          </a:bodyPr>
          <a:lstStyle/>
          <a:p>
            <a:r>
              <a:rPr lang="en-US" sz="2600" dirty="0"/>
              <a:t>Sharp contrasts: From gross to tasty; from extreme to mundane</a:t>
            </a:r>
          </a:p>
          <a:p>
            <a:r>
              <a:rPr lang="en-US" sz="2600" dirty="0" smtClean="0"/>
              <a:t>Immediately refuting characters</a:t>
            </a:r>
            <a:r>
              <a:rPr lang="en-US" sz="2600" dirty="0"/>
              <a:t>’ </a:t>
            </a:r>
            <a:r>
              <a:rPr lang="en-US" sz="2600" dirty="0" smtClean="0"/>
              <a:t>assessments</a:t>
            </a:r>
          </a:p>
          <a:p>
            <a:pPr lvl="2"/>
            <a:r>
              <a:rPr lang="en-US" sz="2200" i="1" dirty="0" smtClean="0"/>
              <a:t>Example: </a:t>
            </a:r>
            <a:br>
              <a:rPr lang="en-US" sz="2200" i="1" dirty="0" smtClean="0"/>
            </a:br>
            <a:r>
              <a:rPr lang="en-US" sz="2200" i="1" dirty="0" smtClean="0"/>
              <a:t>“I’m sure he’s is fine.” –&gt; cut to: Character not being fine at all</a:t>
            </a:r>
            <a:br>
              <a:rPr lang="en-US" sz="2200" i="1" dirty="0" smtClean="0"/>
            </a:br>
            <a:r>
              <a:rPr lang="en-US" sz="2200" i="1" dirty="0" smtClean="0"/>
              <a:t>“Nothing will go wrong.” –&gt; Chaos </a:t>
            </a:r>
            <a:endParaRPr lang="en-US" sz="2200" i="1" dirty="0"/>
          </a:p>
          <a:p>
            <a:pPr lvl="2"/>
            <a:r>
              <a:rPr lang="en-US" sz="2200" dirty="0" smtClean="0"/>
              <a:t>  </a:t>
            </a:r>
            <a:endParaRPr lang="de-DE" sz="2200" dirty="0" smtClean="0"/>
          </a:p>
        </p:txBody>
      </p:sp>
    </p:spTree>
    <p:extLst>
      <p:ext uri="{BB962C8B-B14F-4D97-AF65-F5344CB8AC3E}">
        <p14:creationId xmlns:p14="http://schemas.microsoft.com/office/powerpoint/2010/main" val="4173554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Editing Conventions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607940"/>
            <a:ext cx="8229600" cy="398941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Longer scenes should start with a </a:t>
            </a:r>
            <a:r>
              <a:rPr lang="en-US" sz="2600" b="1" dirty="0" smtClean="0"/>
              <a:t>Master/Establishing Shot </a:t>
            </a:r>
            <a:r>
              <a:rPr lang="en-US" sz="2600" dirty="0" smtClean="0"/>
              <a:t>(shows setup in its entirety)</a:t>
            </a:r>
          </a:p>
          <a:p>
            <a:r>
              <a:rPr lang="en-US" sz="2600" dirty="0" smtClean="0"/>
              <a:t>If camera changes position between shots it should be by at least 30 degrees</a:t>
            </a:r>
          </a:p>
          <a:p>
            <a:r>
              <a:rPr lang="de-DE" sz="2800" b="1" dirty="0"/>
              <a:t>180-degree </a:t>
            </a:r>
            <a:r>
              <a:rPr lang="de-DE" sz="2800" b="1" dirty="0" err="1" smtClean="0"/>
              <a:t>rule</a:t>
            </a:r>
            <a:r>
              <a:rPr lang="de-DE" sz="2800" b="1" dirty="0" smtClean="0"/>
              <a:t> </a:t>
            </a:r>
            <a:r>
              <a:rPr lang="de-DE" sz="2800" dirty="0" smtClean="0"/>
              <a:t>(an </a:t>
            </a:r>
            <a:r>
              <a:rPr lang="de-DE" sz="2800" dirty="0" err="1" smtClean="0"/>
              <a:t>imaginary</a:t>
            </a:r>
            <a:r>
              <a:rPr lang="de-DE" sz="2800" dirty="0" smtClean="0"/>
              <a:t> </a:t>
            </a:r>
            <a:r>
              <a:rPr lang="en-US" sz="2800" dirty="0" smtClean="0"/>
              <a:t>axis </a:t>
            </a:r>
            <a:br>
              <a:rPr lang="en-US" sz="2800" dirty="0" smtClean="0"/>
            </a:br>
            <a:r>
              <a:rPr lang="en-US" sz="2800" dirty="0" smtClean="0"/>
              <a:t>connects </a:t>
            </a:r>
            <a:r>
              <a:rPr lang="en-US" sz="2800" dirty="0"/>
              <a:t>the </a:t>
            </a:r>
            <a:r>
              <a:rPr lang="en-US" sz="2800" dirty="0" smtClean="0"/>
              <a:t>characters – </a:t>
            </a:r>
            <a:br>
              <a:rPr lang="en-US" sz="2800" dirty="0" smtClean="0"/>
            </a:br>
            <a:r>
              <a:rPr lang="en-US" sz="2800" dirty="0" smtClean="0"/>
              <a:t>camera should be kept on </a:t>
            </a:r>
            <a:br>
              <a:rPr lang="en-US" sz="2800" dirty="0" smtClean="0"/>
            </a:br>
            <a:r>
              <a:rPr lang="en-US" sz="2800" dirty="0" smtClean="0"/>
              <a:t>one side of this axis</a:t>
            </a:r>
            <a:endParaRPr lang="de-DE" sz="28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293096"/>
            <a:ext cx="2416425" cy="213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52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Transitions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Straight Cut</a:t>
            </a:r>
          </a:p>
          <a:p>
            <a:pPr lvl="1"/>
            <a:r>
              <a:rPr lang="en-US" sz="2200" dirty="0" smtClean="0"/>
              <a:t>Most common  </a:t>
            </a:r>
          </a:p>
          <a:p>
            <a:pPr lvl="1"/>
            <a:r>
              <a:rPr lang="en-US" sz="2200" dirty="0" smtClean="0"/>
              <a:t>Just two shots set back to back</a:t>
            </a:r>
          </a:p>
          <a:p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Fade in/Fade out </a:t>
            </a:r>
          </a:p>
          <a:p>
            <a:pPr lvl="1"/>
            <a:r>
              <a:rPr lang="en-US" sz="2200" dirty="0" smtClean="0"/>
              <a:t>The preceding shot fades into black from which the following shot emerges </a:t>
            </a:r>
          </a:p>
          <a:p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Dissolve/Cross fade</a:t>
            </a:r>
          </a:p>
          <a:p>
            <a:pPr lvl="1"/>
            <a:r>
              <a:rPr lang="en-US" sz="2200" dirty="0" smtClean="0"/>
              <a:t>The preceding shot merges into the following shot  </a:t>
            </a:r>
            <a:endParaRPr lang="de-DE" sz="1800" dirty="0" smtClean="0"/>
          </a:p>
        </p:txBody>
      </p:sp>
    </p:spTree>
    <p:extLst>
      <p:ext uri="{BB962C8B-B14F-4D97-AF65-F5344CB8AC3E}">
        <p14:creationId xmlns:p14="http://schemas.microsoft.com/office/powerpoint/2010/main" val="1307791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Transitions</a:t>
            </a:r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- </a:t>
            </a:r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Functions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Uphold continuity – usually with straight cut </a:t>
            </a:r>
          </a:p>
          <a:p>
            <a:r>
              <a:rPr lang="en-US" sz="2600" dirty="0" smtClean="0"/>
              <a:t>Imply passage of time or change of location</a:t>
            </a:r>
          </a:p>
          <a:p>
            <a:r>
              <a:rPr lang="en-US" sz="2600" dirty="0" smtClean="0"/>
              <a:t>Imply special connection between two shots </a:t>
            </a:r>
          </a:p>
          <a:p>
            <a:pPr lvl="2"/>
            <a:r>
              <a:rPr lang="en-US" sz="2200" i="1" dirty="0" smtClean="0"/>
              <a:t>Example: Character sleeping in bed – cross fade into the next shot might suggest that we’re entering the characters drea</a:t>
            </a:r>
            <a:r>
              <a:rPr lang="en-US" sz="2200" i="1" dirty="0"/>
              <a:t>m</a:t>
            </a:r>
            <a:r>
              <a:rPr lang="en-US" sz="2200" i="1" dirty="0" smtClean="0"/>
              <a:t>  </a:t>
            </a:r>
          </a:p>
          <a:p>
            <a:endParaRPr lang="de-DE" sz="1800" dirty="0" smtClean="0"/>
          </a:p>
        </p:txBody>
      </p:sp>
    </p:spTree>
    <p:extLst>
      <p:ext uri="{BB962C8B-B14F-4D97-AF65-F5344CB8AC3E}">
        <p14:creationId xmlns:p14="http://schemas.microsoft.com/office/powerpoint/2010/main" val="3980949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746802"/>
              </p:ext>
            </p:extLst>
          </p:nvPr>
        </p:nvGraphicFramePr>
        <p:xfrm>
          <a:off x="457200" y="2236365"/>
          <a:ext cx="82296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303213" y="1146175"/>
            <a:ext cx="8229600" cy="914400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Visual Channel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2898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Pace &amp; </a:t>
            </a:r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Rhythm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Depends on Shot Duration (how long does a shot last before it’s replaced by the following one)</a:t>
            </a:r>
          </a:p>
          <a:p>
            <a:r>
              <a:rPr lang="en-US" sz="2600" dirty="0" smtClean="0"/>
              <a:t>The duration of a shot will usually reflect the narrative context</a:t>
            </a:r>
          </a:p>
          <a:p>
            <a:pPr lvl="1"/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</a:rPr>
              <a:t>Short shot duration </a:t>
            </a:r>
            <a:r>
              <a:rPr lang="en-US" sz="2200" dirty="0" smtClean="0"/>
              <a:t>conveys action and urgency (e.g. chase sequence, battle scene)</a:t>
            </a:r>
          </a:p>
          <a:p>
            <a:pPr lvl="1"/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</a:rPr>
              <a:t>Long shot duration </a:t>
            </a:r>
            <a:r>
              <a:rPr lang="en-US" sz="2200" dirty="0" smtClean="0"/>
              <a:t>suggests intensity and intimacy and allows us to focus on facial expression and </a:t>
            </a:r>
            <a:r>
              <a:rPr lang="en-US" sz="2200" dirty="0" err="1" smtClean="0"/>
              <a:t>mise</a:t>
            </a:r>
            <a:r>
              <a:rPr lang="en-US" sz="2200" dirty="0" smtClean="0"/>
              <a:t> en scene (e.g. emotional scenes, meaningful conversation between lovers)   </a:t>
            </a:r>
          </a:p>
          <a:p>
            <a:endParaRPr lang="de-DE" sz="1800" dirty="0" smtClean="0"/>
          </a:p>
        </p:txBody>
      </p:sp>
    </p:spTree>
    <p:extLst>
      <p:ext uri="{BB962C8B-B14F-4D97-AF65-F5344CB8AC3E}">
        <p14:creationId xmlns:p14="http://schemas.microsoft.com/office/powerpoint/2010/main" val="4032615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521316"/>
              </p:ext>
            </p:extLst>
          </p:nvPr>
        </p:nvGraphicFramePr>
        <p:xfrm>
          <a:off x="457200" y="2236365"/>
          <a:ext cx="82296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303213" y="1146175"/>
            <a:ext cx="8229600" cy="914400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Visual Channel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3095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8162113"/>
              </p:ext>
            </p:extLst>
          </p:nvPr>
        </p:nvGraphicFramePr>
        <p:xfrm>
          <a:off x="457200" y="2236365"/>
          <a:ext cx="82296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303213" y="1146175"/>
            <a:ext cx="8229600" cy="914400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Visual Channel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9530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Lighting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Different Lighting techniques can be used to create</a:t>
            </a:r>
            <a:br>
              <a:rPr lang="en-US" sz="2600" dirty="0" smtClean="0"/>
            </a:br>
            <a:r>
              <a:rPr lang="en-US" sz="2600" dirty="0" smtClean="0"/>
              <a:t>meaning</a:t>
            </a:r>
          </a:p>
          <a:p>
            <a:r>
              <a:rPr lang="en-US" sz="2600" dirty="0" smtClean="0"/>
              <a:t>Commonly known lighting techniques: </a:t>
            </a:r>
          </a:p>
          <a:p>
            <a:pPr lvl="1"/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</a:rPr>
              <a:t>Three-Point-Lighting</a:t>
            </a:r>
            <a:r>
              <a:rPr lang="en-US" sz="2200" dirty="0" smtClean="0"/>
              <a:t>, consisting of </a:t>
            </a:r>
          </a:p>
          <a:p>
            <a:pPr lvl="2"/>
            <a:r>
              <a:rPr lang="en-US" sz="2000" b="1" dirty="0" smtClean="0"/>
              <a:t>Key Light </a:t>
            </a:r>
            <a:r>
              <a:rPr lang="en-US" sz="2000" dirty="0" smtClean="0"/>
              <a:t>– aims at the subject, brightest</a:t>
            </a:r>
          </a:p>
          <a:p>
            <a:pPr lvl="2"/>
            <a:r>
              <a:rPr lang="en-US" sz="2000" b="1" dirty="0" smtClean="0"/>
              <a:t>Fill Light </a:t>
            </a:r>
            <a:r>
              <a:rPr lang="en-US" sz="2000" dirty="0" smtClean="0"/>
              <a:t>– softer light opposite the key light </a:t>
            </a:r>
          </a:p>
          <a:p>
            <a:pPr lvl="2"/>
            <a:r>
              <a:rPr lang="en-US" sz="2000" b="1" dirty="0" smtClean="0"/>
              <a:t>Backlight</a:t>
            </a:r>
            <a:r>
              <a:rPr lang="en-US" sz="2000" dirty="0" smtClean="0"/>
              <a:t> – behind the subject</a:t>
            </a:r>
          </a:p>
          <a:p>
            <a:pPr lvl="2"/>
            <a:r>
              <a:rPr lang="en-US" sz="2000" dirty="0" smtClean="0"/>
              <a:t> </a:t>
            </a:r>
            <a:endParaRPr lang="de-DE" sz="1200" dirty="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982" y="3573016"/>
            <a:ext cx="3183831" cy="238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109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Lighting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Fill Light: Reduces the shadows caused by the main source of illumination.</a:t>
            </a:r>
          </a:p>
          <a:p>
            <a:r>
              <a:rPr lang="en-US" sz="2600" dirty="0" smtClean="0"/>
              <a:t>Key Light</a:t>
            </a:r>
          </a:p>
          <a:p>
            <a:pPr lvl="1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High Key </a:t>
            </a:r>
            <a:r>
              <a:rPr lang="en-US" sz="2400" dirty="0" smtClean="0"/>
              <a:t>– High proportion of fill light to key light</a:t>
            </a:r>
          </a:p>
          <a:p>
            <a:pPr lvl="2"/>
            <a:r>
              <a:rPr lang="en-US" sz="2200" i="1" dirty="0" smtClean="0"/>
              <a:t>Brighter picture, often used in comedies or musicals </a:t>
            </a:r>
          </a:p>
          <a:p>
            <a:pPr lvl="1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Low Key </a:t>
            </a:r>
            <a:r>
              <a:rPr lang="en-US" sz="2400" dirty="0" smtClean="0"/>
              <a:t>– Low </a:t>
            </a:r>
            <a:r>
              <a:rPr lang="en-US" sz="2400" dirty="0"/>
              <a:t>proportion of fill light to key light</a:t>
            </a:r>
          </a:p>
          <a:p>
            <a:pPr lvl="2"/>
            <a:r>
              <a:rPr lang="en-US" sz="2200" i="1" dirty="0" smtClean="0"/>
              <a:t>More shadowy, perfect for mysteries and horrors</a:t>
            </a:r>
          </a:p>
          <a:p>
            <a:pPr lvl="1"/>
            <a:r>
              <a:rPr lang="en-US" sz="2200" dirty="0" smtClean="0"/>
              <a:t>High and Low Key can be combined</a:t>
            </a:r>
          </a:p>
          <a:p>
            <a:pPr lvl="2"/>
            <a:r>
              <a:rPr lang="en-US" sz="2000" i="1" dirty="0" smtClean="0"/>
              <a:t>For example: Character leaves sunny street to enter a dark bar</a:t>
            </a:r>
            <a:endParaRPr lang="en-US" sz="2000" i="1" dirty="0"/>
          </a:p>
          <a:p>
            <a:pPr lvl="2"/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2261747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213" y="1290638"/>
            <a:ext cx="82296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Frame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47900"/>
            <a:ext cx="8229600" cy="2405236"/>
          </a:xfrm>
        </p:spPr>
        <p:txBody>
          <a:bodyPr rtlCol="0">
            <a:normAutofit/>
          </a:bodyPr>
          <a:lstStyle/>
          <a:p>
            <a:r>
              <a:rPr lang="en-US" sz="2600" dirty="0"/>
              <a:t>The term is derived from </a:t>
            </a:r>
            <a:r>
              <a:rPr lang="en-US" sz="2600" dirty="0" smtClean="0"/>
              <a:t>the film strip. Each </a:t>
            </a:r>
            <a:r>
              <a:rPr lang="en-US" sz="2600" dirty="0"/>
              <a:t>image on such a strip looks rather like a framed </a:t>
            </a:r>
            <a:r>
              <a:rPr lang="en-US" sz="2600" dirty="0" smtClean="0"/>
              <a:t>picture </a:t>
            </a:r>
          </a:p>
          <a:p>
            <a:r>
              <a:rPr lang="en-US" sz="2600" dirty="0"/>
              <a:t>When the moving picture is displayed, each frame is flashed </a:t>
            </a:r>
            <a:r>
              <a:rPr lang="en-US" sz="2600" dirty="0" smtClean="0"/>
              <a:t>on </a:t>
            </a:r>
            <a:r>
              <a:rPr lang="en-US" sz="2600" dirty="0"/>
              <a:t>screen for a short time </a:t>
            </a:r>
            <a:r>
              <a:rPr lang="en-US" sz="2600" dirty="0" smtClean="0"/>
              <a:t>and </a:t>
            </a:r>
            <a:r>
              <a:rPr lang="en-US" sz="2600" dirty="0"/>
              <a:t>then immediately replaced by the next </a:t>
            </a:r>
            <a:r>
              <a:rPr lang="en-US" sz="2600" dirty="0" smtClean="0"/>
              <a:t>one -&gt; Illusion of “moving pictures”</a:t>
            </a:r>
            <a:endParaRPr lang="de-DE" sz="2600" dirty="0"/>
          </a:p>
          <a:p>
            <a:endParaRPr lang="de-DE" sz="2800" dirty="0"/>
          </a:p>
        </p:txBody>
      </p:sp>
      <p:pic>
        <p:nvPicPr>
          <p:cNvPr id="1026" name="Picture 2" descr="Ähnliches Fot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07" b="33186"/>
          <a:stretch/>
        </p:blipFill>
        <p:spPr bwMode="auto">
          <a:xfrm>
            <a:off x="323528" y="4704928"/>
            <a:ext cx="8555520" cy="1474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215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Lighting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pPr lvl="1"/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</a:rPr>
              <a:t>Four-Point-Lighting </a:t>
            </a:r>
            <a:endParaRPr lang="en-US" sz="2200" dirty="0" smtClean="0"/>
          </a:p>
          <a:p>
            <a:pPr lvl="2"/>
            <a:r>
              <a:rPr lang="en-US" sz="2000" dirty="0" smtClean="0"/>
              <a:t>Basically three-point set-up plus a </a:t>
            </a:r>
            <a:r>
              <a:rPr lang="en-US" sz="2000" b="1" dirty="0" smtClean="0"/>
              <a:t>Background Light</a:t>
            </a:r>
          </a:p>
          <a:p>
            <a:pPr lvl="2"/>
            <a:r>
              <a:rPr lang="en-US" sz="2000" dirty="0" smtClean="0"/>
              <a:t>Background Light is behind the</a:t>
            </a:r>
            <a:br>
              <a:rPr lang="en-US" sz="2000" dirty="0" smtClean="0"/>
            </a:br>
            <a:r>
              <a:rPr lang="en-US" sz="2000" dirty="0" smtClean="0"/>
              <a:t>subject and pointed at the</a:t>
            </a:r>
            <a:br>
              <a:rPr lang="en-US" sz="2000" dirty="0" smtClean="0"/>
            </a:br>
            <a:r>
              <a:rPr lang="en-US" sz="2000" dirty="0" smtClean="0"/>
              <a:t>background </a:t>
            </a:r>
          </a:p>
          <a:p>
            <a:pPr lvl="2"/>
            <a:r>
              <a:rPr lang="en-US" sz="2000" dirty="0" smtClean="0"/>
              <a:t>Adds distance between subject</a:t>
            </a:r>
            <a:br>
              <a:rPr lang="en-US" sz="2000" dirty="0" smtClean="0"/>
            </a:br>
            <a:r>
              <a:rPr lang="en-US" sz="2000" dirty="0" smtClean="0"/>
              <a:t>and background</a:t>
            </a:r>
          </a:p>
          <a:p>
            <a:pPr lvl="2"/>
            <a:r>
              <a:rPr lang="en-US" sz="2000" dirty="0" smtClean="0"/>
              <a:t>Adds a sense of depth </a:t>
            </a:r>
          </a:p>
          <a:p>
            <a:pPr lvl="2"/>
            <a:endParaRPr lang="en-US" sz="2000" dirty="0" smtClean="0"/>
          </a:p>
          <a:p>
            <a:pPr lvl="2"/>
            <a:r>
              <a:rPr lang="en-US" sz="2000" dirty="0" smtClean="0"/>
              <a:t> </a:t>
            </a:r>
            <a:endParaRPr lang="de-DE" sz="1200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56992"/>
            <a:ext cx="4168553" cy="312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91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Lighting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07" y="2636912"/>
            <a:ext cx="6496811" cy="3654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937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Lighting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pPr lvl="1"/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</a:rPr>
              <a:t>Top Lighting </a:t>
            </a:r>
            <a:r>
              <a:rPr lang="en-US" sz="2400" dirty="0" smtClean="0"/>
              <a:t>– upper areas of subject are lit by light from above</a:t>
            </a:r>
            <a:endParaRPr lang="en-US" sz="2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</a:rPr>
              <a:t>Under Lighting </a:t>
            </a:r>
            <a:r>
              <a:rPr lang="en-US" sz="2000" dirty="0" smtClean="0"/>
              <a:t>– Lighting from below the subject </a:t>
            </a:r>
          </a:p>
          <a:p>
            <a:pPr lvl="1"/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2000" dirty="0" smtClean="0"/>
          </a:p>
          <a:p>
            <a:pPr lvl="2"/>
            <a:endParaRPr lang="en-US" sz="2000" dirty="0" smtClean="0"/>
          </a:p>
          <a:p>
            <a:pPr lvl="2"/>
            <a:r>
              <a:rPr lang="en-US" sz="2000" dirty="0" smtClean="0"/>
              <a:t> </a:t>
            </a:r>
            <a:endParaRPr lang="de-DE" sz="1200" dirty="0" smtClean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882176"/>
            <a:ext cx="3467350" cy="254759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789040"/>
            <a:ext cx="2289816" cy="277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944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Colour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Colour</a:t>
            </a:r>
            <a:r>
              <a:rPr lang="en-US" sz="2400" dirty="0" smtClean="0"/>
              <a:t> </a:t>
            </a:r>
            <a:r>
              <a:rPr lang="en-US" sz="2400" dirty="0"/>
              <a:t>can affect us emotionally, psychologically and even </a:t>
            </a:r>
            <a:r>
              <a:rPr lang="en-US" sz="2400" dirty="0" smtClean="0"/>
              <a:t>physically. </a:t>
            </a:r>
            <a:r>
              <a:rPr lang="en-US" sz="2400" dirty="0" err="1" smtClean="0"/>
              <a:t>Colour</a:t>
            </a:r>
            <a:r>
              <a:rPr lang="en-US" sz="2400" dirty="0" smtClean="0"/>
              <a:t> </a:t>
            </a:r>
            <a:r>
              <a:rPr lang="en-US" sz="2400" dirty="0"/>
              <a:t>in film can build harmony or tension within a </a:t>
            </a:r>
            <a:r>
              <a:rPr lang="en-US" sz="2400" dirty="0" smtClean="0"/>
              <a:t>scene. </a:t>
            </a:r>
          </a:p>
          <a:p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</a:rPr>
              <a:t>Colour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grading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dirty="0"/>
              <a:t>is the process of altering and enhancing the </a:t>
            </a:r>
            <a:r>
              <a:rPr lang="en-US" sz="2400" dirty="0" err="1" smtClean="0"/>
              <a:t>colour</a:t>
            </a:r>
            <a:r>
              <a:rPr lang="en-US" sz="2400" dirty="0" smtClean="0"/>
              <a:t> </a:t>
            </a:r>
            <a:r>
              <a:rPr lang="en-US" sz="2400" dirty="0"/>
              <a:t>of a motion </a:t>
            </a:r>
            <a:r>
              <a:rPr lang="en-US" sz="2400" dirty="0" smtClean="0"/>
              <a:t>picture </a:t>
            </a:r>
            <a:r>
              <a:rPr lang="en-US" sz="2400" dirty="0"/>
              <a:t>electronically, photo-chemically or </a:t>
            </a:r>
            <a:r>
              <a:rPr lang="en-US" sz="2400" dirty="0" smtClean="0"/>
              <a:t>digitally.</a:t>
            </a:r>
          </a:p>
          <a:p>
            <a:r>
              <a:rPr lang="en-US" sz="2400" dirty="0" err="1" smtClean="0"/>
              <a:t>Colour</a:t>
            </a:r>
            <a:r>
              <a:rPr lang="en-US" sz="2400" dirty="0" smtClean="0"/>
              <a:t> </a:t>
            </a:r>
            <a:r>
              <a:rPr lang="en-US" sz="2400" dirty="0"/>
              <a:t>grading encompasses both color correction and the generation of artistic </a:t>
            </a:r>
            <a:r>
              <a:rPr lang="en-US" sz="2400" dirty="0" smtClean="0"/>
              <a:t>color </a:t>
            </a:r>
            <a:r>
              <a:rPr lang="en-US" sz="2400" dirty="0"/>
              <a:t>effects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Mostly done in post production</a:t>
            </a:r>
            <a:endParaRPr lang="en-US" sz="2200" dirty="0"/>
          </a:p>
        </p:txBody>
      </p:sp>
      <p:pic>
        <p:nvPicPr>
          <p:cNvPr id="4" name="Grafik 3" descr="DaVinci Resolve Colorist Reel - YouTube - Mozilla Firefox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13701" r="28739" b="29257"/>
          <a:stretch/>
        </p:blipFill>
        <p:spPr>
          <a:xfrm>
            <a:off x="5364088" y="4869160"/>
            <a:ext cx="2736304" cy="14505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6121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Colour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" name="Grafik 7" descr="How to Use Color in Film: 50+ Examples of Movie Color Palettes - Mozilla Firefox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6" t="17451" r="32804" b="31100"/>
          <a:stretch/>
        </p:blipFill>
        <p:spPr>
          <a:xfrm>
            <a:off x="539552" y="2492896"/>
            <a:ext cx="3456384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Grafik 8" descr="How to Use Color in Film: 50+ Examples of Movie Color Palettes - Mozilla Firefox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7" t="25812" r="33878" b="22701"/>
          <a:stretch/>
        </p:blipFill>
        <p:spPr>
          <a:xfrm>
            <a:off x="4644008" y="2490239"/>
            <a:ext cx="3384376" cy="35310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56793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Colour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861048"/>
            <a:ext cx="4824536" cy="25238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Grafik 4" descr="How to Use Color in Film: 50+ Examples of Movie Color Palettes - Mozilla Firefox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7" t="57350" r="33878" b="17450"/>
          <a:stretch/>
        </p:blipFill>
        <p:spPr>
          <a:xfrm>
            <a:off x="303213" y="2205038"/>
            <a:ext cx="4608512" cy="23532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5875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Colour</a:t>
            </a:r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Grading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" name="Grafik 3" descr="DaVinci Resolve 12.5 Tutorial : Crash Course in 12 Minutes - YouTube - Mozilla Firefox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t="14997" r="29525" b="29258"/>
          <a:stretch/>
        </p:blipFill>
        <p:spPr>
          <a:xfrm>
            <a:off x="275025" y="2132856"/>
            <a:ext cx="5904656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Grafik 4" descr="DaVinci Resolve 12.5 Tutorial : Crash Course in 12 Minutes - YouTube - Mozilla Firefox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14997" r="28739" b="29258"/>
          <a:stretch/>
        </p:blipFill>
        <p:spPr>
          <a:xfrm>
            <a:off x="2771800" y="3052212"/>
            <a:ext cx="5976664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feld 9"/>
          <p:cNvSpPr txBox="1"/>
          <p:nvPr/>
        </p:nvSpPr>
        <p:spPr>
          <a:xfrm>
            <a:off x="3635896" y="6237312"/>
            <a:ext cx="4628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775F55"/>
                </a:solidFill>
                <a:latin typeface="Calibri"/>
                <a:hlinkClick r:id="rId4"/>
              </a:rPr>
              <a:t>https</a:t>
            </a:r>
            <a:r>
              <a:rPr lang="en-US" sz="1600" dirty="0">
                <a:solidFill>
                  <a:srgbClr val="775F55"/>
                </a:solidFill>
                <a:latin typeface="Calibri"/>
                <a:hlinkClick r:id="rId4"/>
              </a:rPr>
              <a:t>://</a:t>
            </a:r>
            <a:r>
              <a:rPr lang="en-US" sz="1600" dirty="0" smtClean="0">
                <a:solidFill>
                  <a:srgbClr val="775F55"/>
                </a:solidFill>
                <a:latin typeface="Calibri"/>
                <a:hlinkClick r:id="rId4"/>
              </a:rPr>
              <a:t>www.youtube.com/watch?v=ojjfhCrjDus</a:t>
            </a:r>
            <a:endParaRPr lang="en-US" sz="1600" dirty="0" smtClean="0">
              <a:solidFill>
                <a:srgbClr val="775F55"/>
              </a:solidFill>
              <a:latin typeface="Calibri"/>
            </a:endParaRPr>
          </a:p>
          <a:p>
            <a:r>
              <a:rPr lang="en-US" sz="1600" dirty="0" smtClean="0">
                <a:solidFill>
                  <a:srgbClr val="775F55"/>
                </a:solidFill>
                <a:latin typeface="Calibri"/>
              </a:rPr>
              <a:t> </a:t>
            </a:r>
            <a:endParaRPr lang="de-DE" sz="1600" dirty="0"/>
          </a:p>
        </p:txBody>
      </p:sp>
      <p:sp>
        <p:nvSpPr>
          <p:cNvPr id="13" name="Textfeld 12"/>
          <p:cNvSpPr txBox="1"/>
          <p:nvPr/>
        </p:nvSpPr>
        <p:spPr>
          <a:xfrm>
            <a:off x="179512" y="5397023"/>
            <a:ext cx="2592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75F55"/>
                </a:solidFill>
                <a:latin typeface="Calibri"/>
              </a:rPr>
              <a:t>Software Tip:</a:t>
            </a:r>
          </a:p>
          <a:p>
            <a:pPr algn="ctr"/>
            <a:r>
              <a:rPr lang="en-US" sz="2800" dirty="0" err="1" smtClean="0">
                <a:solidFill>
                  <a:srgbClr val="775F55"/>
                </a:solidFill>
                <a:latin typeface="Calibri"/>
                <a:hlinkClick r:id="rId5"/>
              </a:rPr>
              <a:t>DaVinci</a:t>
            </a:r>
            <a:r>
              <a:rPr lang="en-US" sz="2800" dirty="0" smtClean="0">
                <a:solidFill>
                  <a:srgbClr val="775F55"/>
                </a:solidFill>
                <a:latin typeface="Calibri"/>
                <a:hlinkClick r:id="rId5"/>
              </a:rPr>
              <a:t> Resolve</a:t>
            </a:r>
            <a:endParaRPr lang="en-US" sz="2800" dirty="0" smtClean="0">
              <a:solidFill>
                <a:srgbClr val="775F55"/>
              </a:solidFill>
              <a:latin typeface="Calibri"/>
            </a:endParaRPr>
          </a:p>
          <a:p>
            <a:pPr algn="ctr"/>
            <a:r>
              <a:rPr lang="en-US" dirty="0" smtClean="0">
                <a:solidFill>
                  <a:srgbClr val="775F55"/>
                </a:solidFill>
                <a:latin typeface="Calibri"/>
              </a:rPr>
              <a:t>(free version)</a:t>
            </a:r>
          </a:p>
          <a:p>
            <a:r>
              <a:rPr lang="en-US" sz="1600" dirty="0" smtClean="0">
                <a:solidFill>
                  <a:srgbClr val="775F55"/>
                </a:solidFill>
                <a:latin typeface="Calibri"/>
              </a:rPr>
              <a:t>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279934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072856"/>
              </p:ext>
            </p:extLst>
          </p:nvPr>
        </p:nvGraphicFramePr>
        <p:xfrm>
          <a:off x="457200" y="2236365"/>
          <a:ext cx="82296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303213" y="1146175"/>
            <a:ext cx="8229600" cy="914400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Visual Channel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8332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Camera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/>
              <a:t>Is the eye of the narrator. The window through which we watch the narrated </a:t>
            </a:r>
            <a:r>
              <a:rPr lang="en-US" sz="2600" dirty="0" smtClean="0"/>
              <a:t>world</a:t>
            </a:r>
          </a:p>
          <a:p>
            <a:r>
              <a:rPr lang="en-US" sz="2600" dirty="0" smtClean="0"/>
              <a:t>How we see this world depends on Camera </a:t>
            </a:r>
            <a:r>
              <a:rPr lang="en-US" sz="2600" b="1" dirty="0" smtClean="0">
                <a:solidFill>
                  <a:schemeClr val="accent2">
                    <a:lumMod val="75000"/>
                  </a:schemeClr>
                </a:solidFill>
              </a:rPr>
              <a:t>Distance, Angle and Movement</a:t>
            </a:r>
          </a:p>
        </p:txBody>
      </p:sp>
    </p:spTree>
    <p:extLst>
      <p:ext uri="{BB962C8B-B14F-4D97-AF65-F5344CB8AC3E}">
        <p14:creationId xmlns:p14="http://schemas.microsoft.com/office/powerpoint/2010/main" val="2881819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Distance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Extreme Long/Wide Shot (scenery) </a:t>
            </a:r>
          </a:p>
          <a:p>
            <a:r>
              <a:rPr lang="en-US" sz="2600" dirty="0" smtClean="0"/>
              <a:t>Long Shot (full body)</a:t>
            </a:r>
          </a:p>
          <a:p>
            <a:r>
              <a:rPr lang="en-US" sz="2600" dirty="0" smtClean="0"/>
              <a:t>Medium Long Shot (knees to head)</a:t>
            </a:r>
          </a:p>
          <a:p>
            <a:r>
              <a:rPr lang="en-US" sz="2600" dirty="0" smtClean="0"/>
              <a:t>Medium Shot (waist to head)</a:t>
            </a:r>
          </a:p>
          <a:p>
            <a:r>
              <a:rPr lang="en-US" sz="2600" dirty="0" smtClean="0"/>
              <a:t>Medium Close-up (shoulder so head)</a:t>
            </a:r>
          </a:p>
          <a:p>
            <a:r>
              <a:rPr lang="en-US" sz="2600" dirty="0" smtClean="0"/>
              <a:t>Close-up (the face)</a:t>
            </a:r>
          </a:p>
          <a:p>
            <a:r>
              <a:rPr lang="en-US" sz="2600" dirty="0" smtClean="0"/>
              <a:t>Extreme Close-up (single detail) </a:t>
            </a:r>
          </a:p>
          <a:p>
            <a:endParaRPr lang="en-US" sz="2600" dirty="0" smtClean="0"/>
          </a:p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48883" y="6558274"/>
            <a:ext cx="7848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accent6">
                    <a:lumMod val="75000"/>
                  </a:schemeClr>
                </a:solidFill>
              </a:rPr>
              <a:t>Source: https</a:t>
            </a:r>
            <a:r>
              <a:rPr lang="de-DE" sz="1400" dirty="0">
                <a:solidFill>
                  <a:schemeClr val="accent6">
                    <a:lumMod val="75000"/>
                  </a:schemeClr>
                </a:solidFill>
              </a:rPr>
              <a:t>://www.asu.edu/alti/ltlab/tutorials/video/basics/type5_mcu.htm</a:t>
            </a:r>
          </a:p>
        </p:txBody>
      </p:sp>
    </p:spTree>
    <p:extLst>
      <p:ext uri="{BB962C8B-B14F-4D97-AF65-F5344CB8AC3E}">
        <p14:creationId xmlns:p14="http://schemas.microsoft.com/office/powerpoint/2010/main" val="519845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213" y="1290638"/>
            <a:ext cx="82296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Shot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47900"/>
            <a:ext cx="8229600" cy="4277444"/>
          </a:xfrm>
        </p:spPr>
        <p:txBody>
          <a:bodyPr rtlCol="0">
            <a:normAutofit fontScale="92500" lnSpcReduction="20000"/>
          </a:bodyPr>
          <a:lstStyle/>
          <a:p>
            <a:r>
              <a:rPr lang="en-US" sz="2800" dirty="0" smtClean="0"/>
              <a:t>one </a:t>
            </a:r>
            <a:r>
              <a:rPr lang="en-US" sz="2800" dirty="0"/>
              <a:t>length of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continuous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action</a:t>
            </a:r>
          </a:p>
          <a:p>
            <a:pPr lvl="1"/>
            <a:r>
              <a:rPr lang="en-US" sz="2400" b="1" dirty="0"/>
              <a:t>in </a:t>
            </a:r>
            <a:r>
              <a:rPr lang="en-US" sz="2400" b="1" dirty="0" smtClean="0"/>
              <a:t>Production: </a:t>
            </a:r>
            <a:r>
              <a:rPr lang="en-US" sz="2400" dirty="0" smtClean="0"/>
              <a:t>created </a:t>
            </a:r>
            <a:r>
              <a:rPr lang="en-US" sz="2400" dirty="0"/>
              <a:t>the moment you turn the camera on </a:t>
            </a:r>
            <a:r>
              <a:rPr lang="en-US" sz="2400" dirty="0" smtClean="0"/>
              <a:t>(begin recording) until </a:t>
            </a:r>
            <a:r>
              <a:rPr lang="en-US" sz="2400" dirty="0"/>
              <a:t>the moment you turn it </a:t>
            </a:r>
            <a:r>
              <a:rPr lang="en-US" sz="2400" dirty="0" smtClean="0"/>
              <a:t>off</a:t>
            </a:r>
          </a:p>
          <a:p>
            <a:pPr lvl="1"/>
            <a:r>
              <a:rPr lang="en-US" sz="2400" b="1" dirty="0"/>
              <a:t>in </a:t>
            </a:r>
            <a:r>
              <a:rPr lang="en-US" sz="2400" b="1" dirty="0" smtClean="0"/>
              <a:t>Editing: </a:t>
            </a:r>
            <a:r>
              <a:rPr lang="en-US" sz="2400" dirty="0" smtClean="0"/>
              <a:t>the </a:t>
            </a:r>
            <a:r>
              <a:rPr lang="en-US" sz="2400" dirty="0"/>
              <a:t>footage </a:t>
            </a:r>
            <a:r>
              <a:rPr lang="en-US" sz="2400" dirty="0" smtClean="0"/>
              <a:t>(recording of a particular event) between </a:t>
            </a:r>
            <a:r>
              <a:rPr lang="en-US" sz="2400" dirty="0"/>
              <a:t>two edits or cuts in the video </a:t>
            </a:r>
            <a:r>
              <a:rPr lang="en-US" sz="2400" dirty="0" smtClean="0"/>
              <a:t>material</a:t>
            </a:r>
          </a:p>
          <a:p>
            <a:r>
              <a:rPr lang="en-US" sz="2800" dirty="0" smtClean="0"/>
              <a:t>can </a:t>
            </a:r>
            <a:r>
              <a:rPr lang="en-US" sz="2800" dirty="0"/>
              <a:t>be as short as a single frame or it can be many minutes long </a:t>
            </a:r>
            <a:endParaRPr lang="en-US" sz="2800" dirty="0" smtClean="0"/>
          </a:p>
          <a:p>
            <a:r>
              <a:rPr lang="en-US" sz="2800" dirty="0" smtClean="0"/>
              <a:t>During a shot the camera can stay static or move around</a:t>
            </a:r>
          </a:p>
          <a:p>
            <a:r>
              <a:rPr lang="en-US" sz="2800" dirty="0"/>
              <a:t>The term </a:t>
            </a:r>
            <a:r>
              <a:rPr lang="en-US" sz="2800" dirty="0" smtClean="0"/>
              <a:t>derives </a:t>
            </a:r>
            <a:r>
              <a:rPr lang="en-US" sz="2800" dirty="0"/>
              <a:t>from </a:t>
            </a:r>
            <a:r>
              <a:rPr lang="en-US" sz="2800" dirty="0" smtClean="0"/>
              <a:t>the old hand-cranked cameras, which sounded similar </a:t>
            </a:r>
            <a:r>
              <a:rPr lang="en-US" sz="2800" dirty="0"/>
              <a:t>to the hand-cranked machine </a:t>
            </a:r>
            <a:r>
              <a:rPr lang="en-US" sz="2800" dirty="0" smtClean="0"/>
              <a:t>guns</a:t>
            </a:r>
            <a:r>
              <a:rPr lang="de-DE" sz="2800" dirty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that</a:t>
            </a:r>
            <a:r>
              <a:rPr lang="de-DE" sz="2800" dirty="0" smtClean="0"/>
              <a:t> time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663043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/>
              <a:t>Extreme Long Shot (ELS)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Also </a:t>
            </a:r>
            <a:r>
              <a:rPr lang="en-US" sz="2400" dirty="0"/>
              <a:t>known as extreme wide shot (EWS</a:t>
            </a:r>
            <a:r>
              <a:rPr lang="en-US" sz="2400" dirty="0" smtClean="0"/>
              <a:t>).</a:t>
            </a:r>
          </a:p>
          <a:p>
            <a:pPr lvl="1"/>
            <a:r>
              <a:rPr lang="en-US" sz="2200" dirty="0" smtClean="0"/>
              <a:t>Provides </a:t>
            </a:r>
            <a:r>
              <a:rPr lang="en-US" sz="2200" dirty="0"/>
              <a:t>context for your </a:t>
            </a:r>
            <a:r>
              <a:rPr lang="en-US" sz="2200" dirty="0" smtClean="0"/>
              <a:t>scene</a:t>
            </a:r>
          </a:p>
          <a:p>
            <a:pPr lvl="1"/>
            <a:r>
              <a:rPr lang="de-DE" sz="2400" dirty="0"/>
              <a:t>Covers a </a:t>
            </a:r>
            <a:r>
              <a:rPr lang="de-DE" sz="2400" dirty="0" err="1"/>
              <a:t>wide</a:t>
            </a:r>
            <a:r>
              <a:rPr lang="de-DE" sz="2400" dirty="0"/>
              <a:t> </a:t>
            </a:r>
            <a:r>
              <a:rPr lang="de-DE" sz="2400" dirty="0" err="1" smtClean="0"/>
              <a:t>area</a:t>
            </a:r>
            <a:r>
              <a:rPr lang="de-DE" sz="2400" dirty="0" smtClean="0"/>
              <a:t> </a:t>
            </a:r>
          </a:p>
          <a:p>
            <a:pPr lvl="1"/>
            <a:r>
              <a:rPr lang="en-US" sz="2200" dirty="0" smtClean="0"/>
              <a:t>e.g</a:t>
            </a:r>
            <a:r>
              <a:rPr lang="en-US" sz="2200" dirty="0"/>
              <a:t>. establishing shot at the start of a </a:t>
            </a:r>
            <a:r>
              <a:rPr lang="en-US" sz="2200" dirty="0" smtClean="0"/>
              <a:t>scene</a:t>
            </a:r>
            <a:endParaRPr lang="en-US" sz="2600" dirty="0" smtClean="0"/>
          </a:p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481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/>
              <a:t>Extreme Long Shot (ELS)</a:t>
            </a:r>
          </a:p>
        </p:txBody>
      </p:sp>
      <p:pic>
        <p:nvPicPr>
          <p:cNvPr id="4" name="Picture 2" descr="Bildergebnis für wide sh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80928"/>
            <a:ext cx="7488832" cy="360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291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/>
              <a:t>Long Shot (LS)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Also </a:t>
            </a:r>
            <a:r>
              <a:rPr lang="en-US" sz="2400" dirty="0"/>
              <a:t>known as full shot (FS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Frames </a:t>
            </a:r>
            <a:r>
              <a:rPr lang="en-US" sz="2400" dirty="0"/>
              <a:t>the whole figure of your subject, from the head to the </a:t>
            </a:r>
            <a:r>
              <a:rPr lang="en-US" sz="2400" dirty="0" smtClean="0"/>
              <a:t>toes</a:t>
            </a:r>
          </a:p>
          <a:p>
            <a:pPr lvl="1"/>
            <a:r>
              <a:rPr lang="en-US" sz="2400" dirty="0" smtClean="0"/>
              <a:t>Places </a:t>
            </a:r>
            <a:r>
              <a:rPr lang="en-US" sz="2400" dirty="0"/>
              <a:t>the subject in relation to the environment and the people around </a:t>
            </a:r>
            <a:r>
              <a:rPr lang="en-US" sz="2400" dirty="0" smtClean="0"/>
              <a:t>it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/>
              <a:t>point of the focus is the subject but the environment is also </a:t>
            </a:r>
            <a:r>
              <a:rPr lang="en-US" sz="2400" dirty="0" smtClean="0"/>
              <a:t>visible</a:t>
            </a:r>
          </a:p>
          <a:p>
            <a:pPr lvl="1"/>
            <a:r>
              <a:rPr lang="en-US" sz="2400" dirty="0" smtClean="0"/>
              <a:t>Shows </a:t>
            </a:r>
            <a:r>
              <a:rPr lang="en-US" sz="2400" dirty="0"/>
              <a:t>action rather than </a:t>
            </a:r>
            <a:r>
              <a:rPr lang="en-US" sz="2400" dirty="0" smtClean="0"/>
              <a:t>emotion</a:t>
            </a:r>
            <a:endParaRPr lang="en-US" sz="2400" dirty="0"/>
          </a:p>
          <a:p>
            <a:endParaRPr lang="en-US" sz="2600" dirty="0" smtClean="0"/>
          </a:p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05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/>
              <a:t>Long Shot (LS)</a:t>
            </a:r>
          </a:p>
        </p:txBody>
      </p:sp>
      <p:pic>
        <p:nvPicPr>
          <p:cNvPr id="2050" name="Picture 2" descr="Ähnliches 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80928"/>
            <a:ext cx="62865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848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/>
              <a:t>Medium Long </a:t>
            </a:r>
            <a:r>
              <a:rPr lang="en-US" b="1" dirty="0" smtClean="0"/>
              <a:t>Shot (MLS) 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Also </a:t>
            </a:r>
            <a:r>
              <a:rPr lang="en-US" sz="2400" dirty="0"/>
              <a:t>known as a three-quarters shot.</a:t>
            </a:r>
          </a:p>
          <a:p>
            <a:pPr lvl="1"/>
            <a:r>
              <a:rPr lang="en-US" sz="2400" dirty="0" smtClean="0"/>
              <a:t>Frames </a:t>
            </a:r>
            <a:r>
              <a:rPr lang="en-US" sz="2400" dirty="0"/>
              <a:t>the whole subject from the knees up.</a:t>
            </a:r>
          </a:p>
          <a:p>
            <a:pPr lvl="1"/>
            <a:r>
              <a:rPr lang="en-US" sz="2400" dirty="0" smtClean="0"/>
              <a:t>An </a:t>
            </a:r>
            <a:r>
              <a:rPr lang="en-US" sz="2400" dirty="0"/>
              <a:t>intermediate shot between the long shot and the medium shot. </a:t>
            </a:r>
          </a:p>
          <a:p>
            <a:pPr lvl="1"/>
            <a:r>
              <a:rPr lang="en-US" sz="2400" dirty="0" smtClean="0"/>
              <a:t>Shows </a:t>
            </a:r>
            <a:r>
              <a:rPr lang="en-US" sz="2400" dirty="0"/>
              <a:t>the subject in relation to the surroundings.</a:t>
            </a:r>
          </a:p>
          <a:p>
            <a:pPr lvl="1"/>
            <a:r>
              <a:rPr lang="en-US" sz="2400" dirty="0" smtClean="0"/>
              <a:t>May </a:t>
            </a:r>
            <a:r>
              <a:rPr lang="en-US" sz="2400" dirty="0"/>
              <a:t>be used when you have 2 or 3 persons in the frame. </a:t>
            </a:r>
          </a:p>
          <a:p>
            <a:endParaRPr lang="en-US" sz="2600" dirty="0" smtClean="0"/>
          </a:p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499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/>
              <a:t>Medium Long </a:t>
            </a:r>
            <a:r>
              <a:rPr lang="en-US" b="1" dirty="0" smtClean="0"/>
              <a:t>Shot (MLS) </a:t>
            </a:r>
            <a:endParaRPr lang="en-US" b="1" dirty="0"/>
          </a:p>
        </p:txBody>
      </p:sp>
      <p:pic>
        <p:nvPicPr>
          <p:cNvPr id="4098" name="Picture 2" descr="Ähnliches 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20888"/>
            <a:ext cx="5116332" cy="396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179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 smtClean="0"/>
              <a:t>Medium Shot (MS) 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Also </a:t>
            </a:r>
            <a:r>
              <a:rPr lang="en-US" sz="2400" dirty="0"/>
              <a:t>known as the waist shot.</a:t>
            </a:r>
          </a:p>
          <a:p>
            <a:pPr lvl="1"/>
            <a:r>
              <a:rPr lang="en-US" sz="2400" dirty="0" smtClean="0"/>
              <a:t>Frames </a:t>
            </a:r>
            <a:r>
              <a:rPr lang="en-US" sz="2400" dirty="0"/>
              <a:t>the subject from the waist up. </a:t>
            </a:r>
          </a:p>
          <a:p>
            <a:pPr lvl="1"/>
            <a:r>
              <a:rPr lang="en-US" sz="2400" dirty="0" smtClean="0"/>
              <a:t>Commonly </a:t>
            </a:r>
            <a:r>
              <a:rPr lang="en-US" sz="2400" dirty="0"/>
              <a:t>used in interviews.</a:t>
            </a:r>
          </a:p>
          <a:p>
            <a:pPr lvl="1"/>
            <a:r>
              <a:rPr lang="en-US" sz="2400" dirty="0" smtClean="0"/>
              <a:t>Directs </a:t>
            </a:r>
            <a:r>
              <a:rPr lang="en-US" sz="2400" dirty="0"/>
              <a:t>the viewer to the subject.</a:t>
            </a:r>
          </a:p>
          <a:p>
            <a:endParaRPr lang="en-US" sz="2600" dirty="0" smtClean="0"/>
          </a:p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900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 smtClean="0"/>
              <a:t>Medium Shot (MS) </a:t>
            </a:r>
            <a:endParaRPr lang="en-US" b="1" dirty="0"/>
          </a:p>
        </p:txBody>
      </p:sp>
      <p:pic>
        <p:nvPicPr>
          <p:cNvPr id="8194" name="Picture 2" descr="Bildergebnis für medium sh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80928"/>
            <a:ext cx="7191375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468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b="1" dirty="0"/>
              <a:t>Medium Close-</a:t>
            </a:r>
            <a:r>
              <a:rPr lang="de-DE" b="1" dirty="0" err="1"/>
              <a:t>up</a:t>
            </a:r>
            <a:r>
              <a:rPr lang="de-DE" b="1" dirty="0"/>
              <a:t> (MCU)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Frames </a:t>
            </a:r>
            <a:r>
              <a:rPr lang="en-US" sz="2400" dirty="0"/>
              <a:t>a subject's head and cuts off around mid-chest.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/>
              <a:t>focus is on the subject.</a:t>
            </a:r>
          </a:p>
          <a:p>
            <a:pPr lvl="1"/>
            <a:r>
              <a:rPr lang="en-US" sz="2400" dirty="0" smtClean="0"/>
              <a:t>Reveals </a:t>
            </a:r>
            <a:r>
              <a:rPr lang="en-US" sz="2400" dirty="0"/>
              <a:t>only a little of the surroundings. </a:t>
            </a:r>
          </a:p>
          <a:p>
            <a:pPr lvl="1"/>
            <a:r>
              <a:rPr lang="en-US" sz="2400" dirty="0" smtClean="0"/>
              <a:t>Shows </a:t>
            </a:r>
            <a:r>
              <a:rPr lang="en-US" sz="2400" dirty="0"/>
              <a:t>the facial expressions of the subject.</a:t>
            </a:r>
          </a:p>
          <a:p>
            <a:pPr lvl="1"/>
            <a:r>
              <a:rPr lang="en-US" sz="2400" dirty="0" smtClean="0"/>
              <a:t>Commonly </a:t>
            </a:r>
            <a:r>
              <a:rPr lang="en-US" sz="2400" dirty="0"/>
              <a:t>used for interviews in documentaries and news programs.</a:t>
            </a:r>
          </a:p>
          <a:p>
            <a:endParaRPr lang="en-US" sz="2600" dirty="0" smtClean="0"/>
          </a:p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80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b="1" dirty="0"/>
              <a:t>Medium Close-</a:t>
            </a:r>
            <a:r>
              <a:rPr lang="de-DE" b="1" dirty="0" err="1"/>
              <a:t>up</a:t>
            </a:r>
            <a:r>
              <a:rPr lang="de-DE" b="1" dirty="0"/>
              <a:t> (MCU)</a:t>
            </a:r>
            <a:endParaRPr lang="en-US" b="1" dirty="0"/>
          </a:p>
        </p:txBody>
      </p:sp>
      <p:pic>
        <p:nvPicPr>
          <p:cNvPr id="10244" name="Picture 4" descr="Bildergebnis für medium close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981" y="2553076"/>
            <a:ext cx="6998411" cy="393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561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213" y="1290638"/>
            <a:ext cx="82296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Scene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47900"/>
            <a:ext cx="8229600" cy="4277444"/>
          </a:xfrm>
        </p:spPr>
        <p:txBody>
          <a:bodyPr rtlCol="0">
            <a:normAutofit/>
          </a:bodyPr>
          <a:lstStyle/>
          <a:p>
            <a:r>
              <a:rPr lang="en-US" sz="2800" dirty="0" smtClean="0"/>
              <a:t>the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action that takes place at a certain place and time </a:t>
            </a:r>
            <a:r>
              <a:rPr lang="en-US" sz="2800" dirty="0"/>
              <a:t>in the </a:t>
            </a:r>
            <a:r>
              <a:rPr lang="en-US" sz="2800" dirty="0" smtClean="0"/>
              <a:t>story</a:t>
            </a:r>
            <a:endParaRPr lang="en-US" sz="2800" dirty="0"/>
          </a:p>
          <a:p>
            <a:r>
              <a:rPr lang="en-US" sz="2800" dirty="0" smtClean="0"/>
              <a:t>can </a:t>
            </a:r>
            <a:r>
              <a:rPr lang="en-US" sz="2800" dirty="0"/>
              <a:t>be composed of one shot or any number of </a:t>
            </a:r>
            <a:r>
              <a:rPr lang="en-US" sz="2800" dirty="0" smtClean="0"/>
              <a:t>shots</a:t>
            </a:r>
          </a:p>
          <a:p>
            <a:r>
              <a:rPr lang="en-US" sz="2800" dirty="0"/>
              <a:t>Many times a scene will start with a master shot which captures the entire </a:t>
            </a:r>
            <a:r>
              <a:rPr lang="en-US" sz="2800" dirty="0" smtClean="0"/>
              <a:t>scene</a:t>
            </a:r>
          </a:p>
          <a:p>
            <a:r>
              <a:rPr lang="en-US" sz="2800" dirty="0"/>
              <a:t>In a lot of movies or videos you will see parallel scenes where action is going on in two different locations at the same time</a:t>
            </a:r>
          </a:p>
        </p:txBody>
      </p:sp>
    </p:spTree>
    <p:extLst>
      <p:ext uri="{BB962C8B-B14F-4D97-AF65-F5344CB8AC3E}">
        <p14:creationId xmlns:p14="http://schemas.microsoft.com/office/powerpoint/2010/main" val="1217261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b="1" dirty="0"/>
              <a:t>Close-</a:t>
            </a:r>
            <a:r>
              <a:rPr lang="de-DE" b="1" dirty="0" err="1"/>
              <a:t>up</a:t>
            </a:r>
            <a:r>
              <a:rPr lang="de-DE" b="1" dirty="0"/>
              <a:t> (CU)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Frames </a:t>
            </a:r>
            <a:r>
              <a:rPr lang="en-US" sz="2400" dirty="0"/>
              <a:t>a subject's face and cuts off mid-neck, showing the face and entire head. 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/>
              <a:t>subject fills almost the entire frame.</a:t>
            </a:r>
          </a:p>
          <a:p>
            <a:pPr lvl="1"/>
            <a:r>
              <a:rPr lang="en-US" sz="2400" dirty="0" smtClean="0"/>
              <a:t>Captures </a:t>
            </a:r>
            <a:r>
              <a:rPr lang="en-US" sz="2400" dirty="0"/>
              <a:t>facial expressions and emotions.</a:t>
            </a:r>
          </a:p>
          <a:p>
            <a:endParaRPr lang="en-US" sz="2600" dirty="0" smtClean="0"/>
          </a:p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47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b="1" dirty="0"/>
              <a:t>Close-</a:t>
            </a:r>
            <a:r>
              <a:rPr lang="de-DE" b="1" dirty="0" err="1"/>
              <a:t>up</a:t>
            </a:r>
            <a:r>
              <a:rPr lang="de-DE" b="1" dirty="0"/>
              <a:t> (CU)</a:t>
            </a:r>
            <a:endParaRPr lang="en-US" b="1" dirty="0"/>
          </a:p>
        </p:txBody>
      </p:sp>
      <p:pic>
        <p:nvPicPr>
          <p:cNvPr id="14338" name="Picture 2" descr="Bildergebnis für close up sh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81032"/>
            <a:ext cx="6552944" cy="382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106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b="1" dirty="0"/>
              <a:t>Extreme Close-</a:t>
            </a:r>
            <a:r>
              <a:rPr lang="de-DE" b="1" dirty="0" err="1"/>
              <a:t>up</a:t>
            </a:r>
            <a:r>
              <a:rPr lang="de-DE" b="1" dirty="0"/>
              <a:t> (ECU)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Frames </a:t>
            </a:r>
            <a:r>
              <a:rPr lang="en-US" sz="2400" dirty="0"/>
              <a:t>just the person's facial features.</a:t>
            </a:r>
          </a:p>
          <a:p>
            <a:pPr lvl="1"/>
            <a:r>
              <a:rPr lang="en-US" sz="2400" dirty="0" smtClean="0"/>
              <a:t>Frames </a:t>
            </a:r>
            <a:r>
              <a:rPr lang="en-US" sz="2400" dirty="0"/>
              <a:t>only a portion of the subject.</a:t>
            </a:r>
          </a:p>
          <a:p>
            <a:pPr lvl="1"/>
            <a:r>
              <a:rPr lang="en-US" sz="2400" dirty="0" smtClean="0"/>
              <a:t>Shows </a:t>
            </a:r>
            <a:r>
              <a:rPr lang="en-US" sz="2400" dirty="0"/>
              <a:t>the person's emotions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Shows important objects up close. </a:t>
            </a:r>
            <a:endParaRPr lang="en-US" sz="2400" dirty="0"/>
          </a:p>
          <a:p>
            <a:endParaRPr lang="en-US" sz="2600" dirty="0" smtClean="0"/>
          </a:p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37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b="1" dirty="0"/>
              <a:t>Extreme Close-</a:t>
            </a:r>
            <a:r>
              <a:rPr lang="de-DE" b="1" dirty="0" err="1"/>
              <a:t>up</a:t>
            </a:r>
            <a:r>
              <a:rPr lang="de-DE" b="1" dirty="0"/>
              <a:t> (ECU)</a:t>
            </a:r>
            <a:endParaRPr lang="en-US" b="1" dirty="0"/>
          </a:p>
        </p:txBody>
      </p:sp>
      <p:pic>
        <p:nvPicPr>
          <p:cNvPr id="12290" name="Picture 2" descr="Ähnliches 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861048"/>
            <a:ext cx="4791677" cy="255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Bildergebnis für extreme close 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4464496" cy="245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875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Angle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3059832" y="2247900"/>
            <a:ext cx="4379796" cy="4421188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Eye Level</a:t>
            </a:r>
          </a:p>
          <a:p>
            <a:pPr lvl="1"/>
            <a:r>
              <a:rPr lang="en-US" sz="2200" dirty="0"/>
              <a:t>camera is placed at the subject’s </a:t>
            </a:r>
            <a:r>
              <a:rPr lang="en-US" sz="2200" dirty="0" smtClean="0"/>
              <a:t>height; neutral</a:t>
            </a:r>
          </a:p>
          <a:p>
            <a:r>
              <a:rPr lang="en-US" sz="2600" dirty="0" smtClean="0"/>
              <a:t>Low-Angle</a:t>
            </a:r>
          </a:p>
          <a:p>
            <a:pPr lvl="1"/>
            <a:r>
              <a:rPr lang="en-US" sz="2200" dirty="0" smtClean="0"/>
              <a:t>Increased sense of verticality, heightens the importance of the subject -&gt; power, authority   </a:t>
            </a:r>
          </a:p>
          <a:p>
            <a:r>
              <a:rPr lang="en-US" sz="2600" dirty="0" smtClean="0"/>
              <a:t>High-Angle</a:t>
            </a:r>
          </a:p>
          <a:p>
            <a:pPr lvl="1"/>
            <a:r>
              <a:rPr lang="en-US" sz="2200" dirty="0" smtClean="0"/>
              <a:t>Reduces size and importance of the subject, can be cut together with Low-Angle Shots</a:t>
            </a:r>
          </a:p>
          <a:p>
            <a:pPr marL="0" indent="0">
              <a:buNone/>
            </a:pPr>
            <a:endParaRPr lang="en-US" sz="2600" dirty="0" smtClean="0"/>
          </a:p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56" y="3728421"/>
            <a:ext cx="2588845" cy="145729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08" y="5176455"/>
            <a:ext cx="2589893" cy="142358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7" r="18131"/>
          <a:stretch/>
        </p:blipFill>
        <p:spPr>
          <a:xfrm>
            <a:off x="303213" y="2132856"/>
            <a:ext cx="2592288" cy="15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617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Angle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3337520" y="2247900"/>
            <a:ext cx="4906888" cy="442118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Bird’s-Eye View</a:t>
            </a:r>
          </a:p>
          <a:p>
            <a:pPr lvl="1"/>
            <a:r>
              <a:rPr lang="en-US" sz="2200" dirty="0" smtClean="0"/>
              <a:t>Overview, directly from above</a:t>
            </a:r>
          </a:p>
          <a:p>
            <a:r>
              <a:rPr lang="en-US" sz="2600" dirty="0" smtClean="0"/>
              <a:t>Dutch Angle/Dutch Tilt/Canted Angle</a:t>
            </a:r>
          </a:p>
          <a:p>
            <a:pPr lvl="1"/>
            <a:r>
              <a:rPr lang="en-US" sz="2200" dirty="0" smtClean="0"/>
              <a:t>Camera is titled, suggests tension, dynamic or disorientation </a:t>
            </a:r>
          </a:p>
          <a:p>
            <a:r>
              <a:rPr lang="en-US" sz="2600" dirty="0" smtClean="0"/>
              <a:t>Point of view - POV </a:t>
            </a:r>
          </a:p>
          <a:p>
            <a:pPr lvl="1"/>
            <a:r>
              <a:rPr lang="de-DE" sz="2400" dirty="0" err="1"/>
              <a:t>camera</a:t>
            </a:r>
            <a:r>
              <a:rPr lang="de-DE" sz="2400" dirty="0"/>
              <a:t> </a:t>
            </a:r>
            <a:r>
              <a:rPr lang="de-DE" sz="2400" dirty="0" err="1"/>
              <a:t>incorporates</a:t>
            </a:r>
            <a:r>
              <a:rPr lang="de-DE" sz="2400" dirty="0"/>
              <a:t> a </a:t>
            </a:r>
            <a:r>
              <a:rPr lang="de-DE" sz="2400" dirty="0" err="1"/>
              <a:t>character’s</a:t>
            </a:r>
            <a:r>
              <a:rPr lang="de-DE" sz="2400" dirty="0"/>
              <a:t> </a:t>
            </a:r>
            <a:r>
              <a:rPr lang="de-DE" sz="2400" dirty="0" err="1"/>
              <a:t>eyes</a:t>
            </a:r>
            <a:r>
              <a:rPr lang="de-DE" sz="2400" dirty="0"/>
              <a:t>.</a:t>
            </a:r>
            <a:endParaRPr lang="en-US" sz="2200" dirty="0" smtClean="0"/>
          </a:p>
          <a:p>
            <a:endParaRPr lang="en-US" sz="2600" dirty="0" smtClean="0"/>
          </a:p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13" y="3383565"/>
            <a:ext cx="2952328" cy="159984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0" b="14300"/>
          <a:stretch/>
        </p:blipFill>
        <p:spPr>
          <a:xfrm>
            <a:off x="303213" y="2205038"/>
            <a:ext cx="2952328" cy="1185712"/>
          </a:xfrm>
          <a:prstGeom prst="rect">
            <a:avLst/>
          </a:prstGeom>
        </p:spPr>
      </p:pic>
      <p:pic>
        <p:nvPicPr>
          <p:cNvPr id="12" name="Grafik 11" descr="pov shot king's speech - Google-Suche - Mozilla Firefox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" t="47900" r="52150" b="29001"/>
          <a:stretch/>
        </p:blipFill>
        <p:spPr>
          <a:xfrm>
            <a:off x="303213" y="4941168"/>
            <a:ext cx="2952328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938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Movement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800" b="1" dirty="0"/>
              <a:t>Tilt:</a:t>
            </a:r>
            <a:r>
              <a:rPr lang="en-US" sz="2800" dirty="0"/>
              <a:t> Moving the camera’s lens up or down while keeping its horizontal axis constant</a:t>
            </a:r>
            <a:r>
              <a:rPr lang="en-US" sz="2800" dirty="0" smtClean="0"/>
              <a:t>.</a:t>
            </a:r>
          </a:p>
          <a:p>
            <a:r>
              <a:rPr lang="en-US" sz="2800" b="1" dirty="0"/>
              <a:t>Pan: </a:t>
            </a:r>
            <a:r>
              <a:rPr lang="en-US" sz="2800" dirty="0"/>
              <a:t>Moving the camera lens to one side or </a:t>
            </a:r>
            <a:r>
              <a:rPr lang="en-US" sz="2800" dirty="0" smtClean="0"/>
              <a:t>another</a:t>
            </a:r>
          </a:p>
          <a:p>
            <a:r>
              <a:rPr lang="en-US" sz="2800" b="1" dirty="0"/>
              <a:t>Zoom: </a:t>
            </a:r>
            <a:r>
              <a:rPr lang="en-US" sz="2800" dirty="0"/>
              <a:t>C</a:t>
            </a:r>
            <a:r>
              <a:rPr lang="en-US" sz="2800" dirty="0" smtClean="0"/>
              <a:t>hanging </a:t>
            </a:r>
            <a:r>
              <a:rPr lang="en-US" sz="2800" dirty="0"/>
              <a:t>the focal length of the lens to make the subject appear closer or further away in the frame. </a:t>
            </a:r>
            <a:endParaRPr lang="en-US" sz="2800" dirty="0" smtClean="0"/>
          </a:p>
          <a:p>
            <a:r>
              <a:rPr lang="en-US" sz="2800" b="1" dirty="0"/>
              <a:t>Pedestal:</a:t>
            </a:r>
            <a:r>
              <a:rPr lang="en-US" sz="2800" dirty="0"/>
              <a:t> Moving the camera up or down without changing its vertical or horizontal axis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3894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Movement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Dolly/Push: </a:t>
            </a:r>
            <a:r>
              <a:rPr lang="en-US" sz="2800" dirty="0" smtClean="0"/>
              <a:t>push-in/push-out means step towards/away from the subject with the camera keeping the zoom the same.</a:t>
            </a:r>
          </a:p>
          <a:p>
            <a:r>
              <a:rPr lang="en-US" sz="2800" b="1" dirty="0"/>
              <a:t>Truck: </a:t>
            </a:r>
            <a:r>
              <a:rPr lang="en-US" sz="2800" dirty="0"/>
              <a:t>Trucking is like </a:t>
            </a:r>
            <a:r>
              <a:rPr lang="en-US" sz="2800" dirty="0" err="1"/>
              <a:t>dollying</a:t>
            </a:r>
            <a:r>
              <a:rPr lang="en-US" sz="2800" dirty="0"/>
              <a:t>, but it involves motion left or right. Truck left means </a:t>
            </a:r>
            <a:r>
              <a:rPr lang="en-US" sz="2800" dirty="0" smtClean="0"/>
              <a:t>“move </a:t>
            </a:r>
            <a:r>
              <a:rPr lang="en-US" sz="2800" dirty="0"/>
              <a:t>the camera physically to the left while maintaining its perpendicular relationship</a:t>
            </a:r>
            <a:r>
              <a:rPr lang="en-US" sz="2800" dirty="0" smtClean="0"/>
              <a:t>.“ (Not to be confused with panning) </a:t>
            </a:r>
          </a:p>
          <a:p>
            <a:r>
              <a:rPr lang="en-US" sz="2800" b="1" dirty="0" smtClean="0"/>
              <a:t>Handheld Shooting</a:t>
            </a:r>
            <a:r>
              <a:rPr lang="en-US" sz="2800" dirty="0" smtClean="0"/>
              <a:t> subjective camera </a:t>
            </a:r>
          </a:p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566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6519888"/>
              </p:ext>
            </p:extLst>
          </p:nvPr>
        </p:nvGraphicFramePr>
        <p:xfrm>
          <a:off x="457200" y="2236365"/>
          <a:ext cx="82296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303213" y="1146175"/>
            <a:ext cx="8229600" cy="914400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Visual Channel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6575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Mise-en-</a:t>
            </a:r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scène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refers to everything that appears before the camera and its arrangement—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composition, sets, props, actors, costumes</a:t>
            </a:r>
            <a:r>
              <a:rPr lang="en-US" sz="2800" dirty="0" smtClean="0"/>
              <a:t> etc.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Composition: </a:t>
            </a:r>
            <a:r>
              <a:rPr lang="en-US" sz="2400" dirty="0" smtClean="0"/>
              <a:t>positioning </a:t>
            </a:r>
            <a:r>
              <a:rPr lang="en-US" sz="2400" dirty="0"/>
              <a:t>and movement of actors, as well as objects, in the shot </a:t>
            </a:r>
            <a:endParaRPr lang="en-US" sz="2400" dirty="0" smtClean="0"/>
          </a:p>
          <a:p>
            <a:pPr lvl="0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Set Design: </a:t>
            </a:r>
            <a:r>
              <a:rPr lang="en-US" sz="2400" dirty="0">
                <a:solidFill>
                  <a:srgbClr val="775F55"/>
                </a:solidFill>
              </a:rPr>
              <a:t>the setting of a scene and the objects (props) visible in a </a:t>
            </a:r>
            <a:r>
              <a:rPr lang="en-US" sz="2400" dirty="0" smtClean="0">
                <a:solidFill>
                  <a:srgbClr val="775F55"/>
                </a:solidFill>
              </a:rPr>
              <a:t>scene</a:t>
            </a:r>
            <a:endParaRPr lang="en-US" sz="2400" dirty="0">
              <a:solidFill>
                <a:srgbClr val="775F55"/>
              </a:solidFill>
            </a:endParaRPr>
          </a:p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159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213" y="1290638"/>
            <a:ext cx="82296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Scene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47900"/>
            <a:ext cx="8229600" cy="4277444"/>
          </a:xfrm>
        </p:spPr>
        <p:txBody>
          <a:bodyPr rtlCol="0">
            <a:normAutofit/>
          </a:bodyPr>
          <a:lstStyle/>
          <a:p>
            <a:r>
              <a:rPr lang="en-US" sz="2800" dirty="0"/>
              <a:t>The division of the movie or video into scenes is planned out in the video production script </a:t>
            </a:r>
            <a:endParaRPr lang="en-US" sz="2800" dirty="0" smtClean="0"/>
          </a:p>
          <a:p>
            <a:r>
              <a:rPr lang="en-US" sz="2800" dirty="0" smtClean="0"/>
              <a:t>Scenes are not </a:t>
            </a:r>
            <a:r>
              <a:rPr lang="en-US" sz="2800" dirty="0"/>
              <a:t>necessarily shot in order. They will be put in the proper sequence in the </a:t>
            </a:r>
            <a:r>
              <a:rPr lang="en-US" sz="2800" dirty="0" smtClean="0"/>
              <a:t>post-production</a:t>
            </a:r>
          </a:p>
          <a:p>
            <a:r>
              <a:rPr lang="en-US" sz="2800" dirty="0" smtClean="0"/>
              <a:t>Scenes are </a:t>
            </a:r>
            <a:r>
              <a:rPr lang="en-US" sz="2800" dirty="0"/>
              <a:t>usually serially </a:t>
            </a:r>
            <a:r>
              <a:rPr lang="en-US" sz="2800" dirty="0" smtClean="0"/>
              <a:t>numbered to keep track of them while filming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1452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Mise-en-</a:t>
            </a:r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scène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Density: </a:t>
            </a:r>
            <a:r>
              <a:rPr lang="en-US" sz="2800" dirty="0" smtClean="0"/>
              <a:t>How much visual information is packed into the image?</a:t>
            </a:r>
            <a:endParaRPr lang="en-US" sz="2800" dirty="0"/>
          </a:p>
          <a:p>
            <a:pPr lvl="0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Framing: </a:t>
            </a:r>
            <a:r>
              <a:rPr lang="en-US" sz="2800" dirty="0" smtClean="0">
                <a:solidFill>
                  <a:srgbClr val="775F55"/>
                </a:solidFill>
              </a:rPr>
              <a:t>Do characters have room to move around? </a:t>
            </a:r>
          </a:p>
          <a:p>
            <a:pPr lvl="1"/>
            <a:r>
              <a:rPr lang="en-US" sz="2400" dirty="0" smtClean="0">
                <a:solidFill>
                  <a:srgbClr val="775F55"/>
                </a:solidFill>
              </a:rPr>
              <a:t>Shots where characters are placed at the edges of the frame and have little room to move around are considered tight</a:t>
            </a:r>
          </a:p>
          <a:p>
            <a:pPr lvl="1"/>
            <a:r>
              <a:rPr lang="en-US" sz="2400" dirty="0" smtClean="0">
                <a:solidFill>
                  <a:srgbClr val="775F55"/>
                </a:solidFill>
              </a:rPr>
              <a:t>Longer shots where characters can move around are considered loose and tend to suggest freedom (or loneliness)</a:t>
            </a:r>
          </a:p>
          <a:p>
            <a:r>
              <a:rPr lang="en-US" sz="2800" dirty="0" err="1" smtClean="0">
                <a:solidFill>
                  <a:srgbClr val="775F55"/>
                </a:solidFill>
              </a:rPr>
              <a:t>Mise</a:t>
            </a:r>
            <a:r>
              <a:rPr lang="en-US" sz="2800" dirty="0" smtClean="0">
                <a:solidFill>
                  <a:srgbClr val="775F55"/>
                </a:solidFill>
              </a:rPr>
              <a:t>-</a:t>
            </a:r>
            <a:r>
              <a:rPr lang="en-US" sz="2800" dirty="0" err="1" smtClean="0">
                <a:solidFill>
                  <a:srgbClr val="775F55"/>
                </a:solidFill>
              </a:rPr>
              <a:t>en</a:t>
            </a:r>
            <a:r>
              <a:rPr lang="en-US" sz="2800" dirty="0" smtClean="0">
                <a:solidFill>
                  <a:srgbClr val="775F55"/>
                </a:solidFill>
              </a:rPr>
              <a:t>-scène also includes aspects of lighting and coloring   </a:t>
            </a:r>
            <a:endParaRPr lang="en-US" sz="2800" dirty="0">
              <a:solidFill>
                <a:srgbClr val="775F55"/>
              </a:solidFill>
            </a:endParaRPr>
          </a:p>
          <a:p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943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303213" y="1290638"/>
            <a:ext cx="8229600" cy="914400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Mise-en-</a:t>
            </a:r>
            <a:r>
              <a:rPr lang="de-D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scène</a:t>
            </a:r>
            <a:endParaRPr lang="de-D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2247900"/>
            <a:ext cx="8229600" cy="44211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Tells a story, evokes an atmosphere, gives information</a:t>
            </a:r>
          </a:p>
          <a:p>
            <a:r>
              <a:rPr lang="en-US" sz="2800" dirty="0" smtClean="0"/>
              <a:t>Can reference a painting, photography or other movie</a:t>
            </a:r>
          </a:p>
          <a:p>
            <a:r>
              <a:rPr lang="en-US" sz="2800" dirty="0" smtClean="0"/>
              <a:t>Can be analyzed using methods of pictorial science    </a:t>
            </a:r>
          </a:p>
          <a:p>
            <a:pPr marL="0" indent="0">
              <a:buNone/>
            </a:pPr>
            <a:endParaRPr lang="en-US" sz="2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6" t="22308" r="14693" b="12616"/>
          <a:stretch/>
        </p:blipFill>
        <p:spPr>
          <a:xfrm>
            <a:off x="624531" y="4293096"/>
            <a:ext cx="2441226" cy="1639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55"/>
          <a:stretch/>
        </p:blipFill>
        <p:spPr>
          <a:xfrm>
            <a:off x="3547641" y="4294993"/>
            <a:ext cx="2487207" cy="1639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3" r="5121" b="56054"/>
          <a:stretch/>
        </p:blipFill>
        <p:spPr>
          <a:xfrm>
            <a:off x="6025131" y="4294993"/>
            <a:ext cx="2435301" cy="1639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feld 6"/>
          <p:cNvSpPr txBox="1"/>
          <p:nvPr/>
        </p:nvSpPr>
        <p:spPr>
          <a:xfrm>
            <a:off x="3923928" y="5976965"/>
            <a:ext cx="51129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775F55"/>
                </a:solidFill>
                <a:latin typeface="Calibri"/>
              </a:rPr>
              <a:t>Melancholia </a:t>
            </a:r>
            <a:r>
              <a:rPr lang="en-US" sz="1600" dirty="0">
                <a:solidFill>
                  <a:srgbClr val="775F55"/>
                </a:solidFill>
                <a:latin typeface="Calibri"/>
              </a:rPr>
              <a:t>(2011</a:t>
            </a:r>
            <a:r>
              <a:rPr lang="en-US" sz="1600" dirty="0" smtClean="0">
                <a:solidFill>
                  <a:srgbClr val="775F55"/>
                </a:solidFill>
                <a:latin typeface="Calibri"/>
              </a:rPr>
              <a:t>) | </a:t>
            </a:r>
            <a:r>
              <a:rPr lang="en-US" sz="1600" dirty="0">
                <a:solidFill>
                  <a:srgbClr val="775F55"/>
                </a:solidFill>
                <a:latin typeface="Calibri"/>
              </a:rPr>
              <a:t>Ophelia by John Everett Millais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1468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Websites: Film Analysis </a:t>
            </a:r>
            <a:r>
              <a:rPr lang="en-US" smtClean="0"/>
              <a:t>Vocabulary </a:t>
            </a:r>
            <a:br>
              <a:rPr lang="en-US" smtClean="0"/>
            </a:br>
            <a:r>
              <a:rPr lang="en-US" smtClean="0"/>
              <a:t>( </a:t>
            </a:r>
            <a:r>
              <a:rPr lang="en-US" dirty="0" smtClean="0"/>
              <a:t>a selection)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filmanalysis.yale.edu</a:t>
            </a:r>
            <a:r>
              <a:rPr lang="en-US" dirty="0"/>
              <a:t>/</a:t>
            </a:r>
            <a:br>
              <a:rPr lang="en-US" dirty="0"/>
            </a:br>
            <a:r>
              <a:rPr lang="en-US" dirty="0"/>
              <a:t>http://</a:t>
            </a:r>
            <a:r>
              <a:rPr lang="en-US" dirty="0" err="1"/>
              <a:t>www.schuleplus.de</a:t>
            </a:r>
            <a:r>
              <a:rPr lang="en-US" dirty="0"/>
              <a:t>/</a:t>
            </a:r>
            <a:r>
              <a:rPr lang="en-US" dirty="0" err="1"/>
              <a:t>Englisch</a:t>
            </a:r>
            <a:r>
              <a:rPr lang="en-US" dirty="0"/>
              <a:t>/films/</a:t>
            </a:r>
            <a:r>
              <a:rPr lang="en-US" dirty="0" err="1"/>
              <a:t>filmanalysis-language.htm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http://</a:t>
            </a:r>
            <a:r>
              <a:rPr lang="en-US" dirty="0" err="1"/>
              <a:t>www.jochenenglish.de</a:t>
            </a:r>
            <a:r>
              <a:rPr lang="en-US" dirty="0"/>
              <a:t>/vocab/</a:t>
            </a:r>
            <a:r>
              <a:rPr lang="en-US" dirty="0" err="1"/>
              <a:t>film_analysis.pdf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https://</a:t>
            </a:r>
            <a:r>
              <a:rPr lang="en-US" dirty="0" err="1"/>
              <a:t>www.filmsite.org</a:t>
            </a:r>
            <a:r>
              <a:rPr lang="en-US" dirty="0"/>
              <a:t>/filmterms1.html</a:t>
            </a:r>
          </a:p>
        </p:txBody>
      </p:sp>
    </p:spTree>
    <p:extLst>
      <p:ext uri="{BB962C8B-B14F-4D97-AF65-F5344CB8AC3E}">
        <p14:creationId xmlns:p14="http://schemas.microsoft.com/office/powerpoint/2010/main" val="3857240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213" y="1290638"/>
            <a:ext cx="82296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Sequence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47900"/>
            <a:ext cx="8229600" cy="4277444"/>
          </a:xfrm>
        </p:spPr>
        <p:txBody>
          <a:bodyPr rtlCol="0">
            <a:normAutofit/>
          </a:bodyPr>
          <a:lstStyle/>
          <a:p>
            <a:r>
              <a:rPr lang="en-US" sz="2800" dirty="0" smtClean="0"/>
              <a:t>number </a:t>
            </a:r>
            <a:r>
              <a:rPr lang="en-US" sz="2800" dirty="0"/>
              <a:t>of scenes </a:t>
            </a:r>
            <a:r>
              <a:rPr lang="en-US" sz="2800" dirty="0" smtClean="0"/>
              <a:t>forming a </a:t>
            </a:r>
            <a:r>
              <a:rPr lang="en-US" sz="2800" dirty="0"/>
              <a:t>distinct unit in the film </a:t>
            </a:r>
            <a:endParaRPr lang="en-US" sz="2800" dirty="0" smtClean="0"/>
          </a:p>
          <a:p>
            <a:r>
              <a:rPr lang="en-US" sz="2800" dirty="0" smtClean="0"/>
              <a:t>or </a:t>
            </a:r>
            <a:r>
              <a:rPr lang="en-US" sz="2800" dirty="0"/>
              <a:t>where the action continues or progresses along each of the </a:t>
            </a:r>
            <a:r>
              <a:rPr lang="en-US" sz="2800" dirty="0" smtClean="0"/>
              <a:t>scenes</a:t>
            </a:r>
            <a:endParaRPr lang="en-US" sz="2800" dirty="0"/>
          </a:p>
          <a:p>
            <a:r>
              <a:rPr lang="en-US" sz="2800" dirty="0" smtClean="0"/>
              <a:t>is </a:t>
            </a:r>
            <a:r>
              <a:rPr lang="en-US" sz="2800" dirty="0"/>
              <a:t>usually connected either by continuity of location or time or </a:t>
            </a:r>
            <a:r>
              <a:rPr lang="en-US" sz="2800" dirty="0" smtClean="0"/>
              <a:t>both</a:t>
            </a:r>
          </a:p>
          <a:p>
            <a:r>
              <a:rPr lang="en-US" sz="2800" dirty="0" smtClean="0"/>
              <a:t>ends </a:t>
            </a:r>
            <a:r>
              <a:rPr lang="en-US" sz="2800" dirty="0"/>
              <a:t>when the subject matter changes</a:t>
            </a:r>
          </a:p>
        </p:txBody>
      </p:sp>
    </p:spTree>
    <p:extLst>
      <p:ext uri="{BB962C8B-B14F-4D97-AF65-F5344CB8AC3E}">
        <p14:creationId xmlns:p14="http://schemas.microsoft.com/office/powerpoint/2010/main" val="739775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Benutzerdefiniert 2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BA8E2C"/>
      </a:hlink>
      <a:folHlink>
        <a:srgbClr val="704404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TM01859866[[fn=Makro]]</Template>
  <TotalTime>111</TotalTime>
  <Words>2966</Words>
  <Application>Microsoft Macintosh PowerPoint</Application>
  <PresentationFormat>On-screen Show (4:3)</PresentationFormat>
  <Paragraphs>467</Paragraphs>
  <Slides>82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3" baseType="lpstr">
      <vt:lpstr>Macro</vt:lpstr>
      <vt:lpstr>What Makes A Movie?</vt:lpstr>
      <vt:lpstr>Structural Elements</vt:lpstr>
      <vt:lpstr>Structural Elements</vt:lpstr>
      <vt:lpstr>Frame</vt:lpstr>
      <vt:lpstr>Frame</vt:lpstr>
      <vt:lpstr>Shot</vt:lpstr>
      <vt:lpstr>Scene</vt:lpstr>
      <vt:lpstr>Scene</vt:lpstr>
      <vt:lpstr>Sequence</vt:lpstr>
      <vt:lpstr>Example</vt:lpstr>
      <vt:lpstr>What Makes A Movie?</vt:lpstr>
      <vt:lpstr>The Hybridity of Movies</vt:lpstr>
      <vt:lpstr>PowerPoint Presentation</vt:lpstr>
      <vt:lpstr>Sound</vt:lpstr>
      <vt:lpstr>PowerPoint Presentation</vt:lpstr>
      <vt:lpstr>Voice</vt:lpstr>
      <vt:lpstr>Off-screen commentary</vt:lpstr>
      <vt:lpstr>PowerPoint Presentation</vt:lpstr>
      <vt:lpstr>Music</vt:lpstr>
      <vt:lpstr>Score</vt:lpstr>
      <vt:lpstr>Songs </vt:lpstr>
      <vt:lpstr>Songs </vt:lpstr>
      <vt:lpstr>Functions of Music</vt:lpstr>
      <vt:lpstr>Functions of Music</vt:lpstr>
      <vt:lpstr>PowerPoint Presentation</vt:lpstr>
      <vt:lpstr>Noise</vt:lpstr>
      <vt:lpstr>PowerPoint Presentation</vt:lpstr>
      <vt:lpstr>Images</vt:lpstr>
      <vt:lpstr>PowerPoint Presentation</vt:lpstr>
      <vt:lpstr>PowerPoint Presentation</vt:lpstr>
      <vt:lpstr>Editing</vt:lpstr>
      <vt:lpstr>Editing</vt:lpstr>
      <vt:lpstr>Continuity</vt:lpstr>
      <vt:lpstr>Non-Continuity</vt:lpstr>
      <vt:lpstr>Montage</vt:lpstr>
      <vt:lpstr>Montage</vt:lpstr>
      <vt:lpstr>Montage</vt:lpstr>
      <vt:lpstr>Montage</vt:lpstr>
      <vt:lpstr>Other Commonly Used  Editing Techniques </vt:lpstr>
      <vt:lpstr>Other Commonly Used  Editing Techniques </vt:lpstr>
      <vt:lpstr>Editing Conventions </vt:lpstr>
      <vt:lpstr>Transitions</vt:lpstr>
      <vt:lpstr>Transitions - Functions</vt:lpstr>
      <vt:lpstr>PowerPoint Presentation</vt:lpstr>
      <vt:lpstr>Pace &amp; Rhythm</vt:lpstr>
      <vt:lpstr>PowerPoint Presentation</vt:lpstr>
      <vt:lpstr>PowerPoint Presentation</vt:lpstr>
      <vt:lpstr>Lighting</vt:lpstr>
      <vt:lpstr>Lighting</vt:lpstr>
      <vt:lpstr>Lighting</vt:lpstr>
      <vt:lpstr>Lighting</vt:lpstr>
      <vt:lpstr>Lighting</vt:lpstr>
      <vt:lpstr>Colour</vt:lpstr>
      <vt:lpstr>Colour</vt:lpstr>
      <vt:lpstr>Colour</vt:lpstr>
      <vt:lpstr>Colour Grading</vt:lpstr>
      <vt:lpstr>PowerPoint Presentation</vt:lpstr>
      <vt:lpstr>Camera</vt:lpstr>
      <vt:lpstr>Distance</vt:lpstr>
      <vt:lpstr>Extreme Long Shot (ELS)</vt:lpstr>
      <vt:lpstr>Extreme Long Shot (ELS)</vt:lpstr>
      <vt:lpstr>Long Shot (LS)</vt:lpstr>
      <vt:lpstr>Long Shot (LS)</vt:lpstr>
      <vt:lpstr>Medium Long Shot (MLS) </vt:lpstr>
      <vt:lpstr>Medium Long Shot (MLS) </vt:lpstr>
      <vt:lpstr>Medium Shot (MS) </vt:lpstr>
      <vt:lpstr>Medium Shot (MS) </vt:lpstr>
      <vt:lpstr>Medium Close-up (MCU)</vt:lpstr>
      <vt:lpstr>Medium Close-up (MCU)</vt:lpstr>
      <vt:lpstr>Close-up (CU)</vt:lpstr>
      <vt:lpstr>Close-up (CU)</vt:lpstr>
      <vt:lpstr>Extreme Close-up (ECU)</vt:lpstr>
      <vt:lpstr>Extreme Close-up (ECU)</vt:lpstr>
      <vt:lpstr>Angle</vt:lpstr>
      <vt:lpstr>Angle</vt:lpstr>
      <vt:lpstr>Movement</vt:lpstr>
      <vt:lpstr>Movement</vt:lpstr>
      <vt:lpstr>PowerPoint Presentation</vt:lpstr>
      <vt:lpstr>Mise-en-scène</vt:lpstr>
      <vt:lpstr>Mise-en-scène</vt:lpstr>
      <vt:lpstr>Mise-en-scène</vt:lpstr>
      <vt:lpstr>Websites: Film Analysis Vocabulary  ( a selection)</vt:lpstr>
    </vt:vector>
  </TitlesOfParts>
  <Company>privat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Constanze</dc:creator>
  <cp:lastModifiedBy>Cecile Sandten</cp:lastModifiedBy>
  <cp:revision>118</cp:revision>
  <dcterms:created xsi:type="dcterms:W3CDTF">2017-10-02T14:07:36Z</dcterms:created>
  <dcterms:modified xsi:type="dcterms:W3CDTF">2024-06-10T13:19:38Z</dcterms:modified>
</cp:coreProperties>
</file>