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1840" r:id="rId2"/>
    <p:sldId id="1842" r:id="rId3"/>
    <p:sldId id="1843" r:id="rId4"/>
    <p:sldId id="1841" r:id="rId5"/>
    <p:sldId id="1798" r:id="rId6"/>
    <p:sldId id="1844" r:id="rId7"/>
    <p:sldId id="1845" r:id="rId8"/>
    <p:sldId id="1846" r:id="rId9"/>
    <p:sldId id="1848" r:id="rId10"/>
  </p:sldIdLst>
  <p:sldSz cx="12192000" cy="6858000"/>
  <p:notesSz cx="6400800" cy="8686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6BAC"/>
    <a:srgbClr val="376092"/>
    <a:srgbClr val="31859C"/>
    <a:srgbClr val="F2B800"/>
    <a:srgbClr val="FDFDFD"/>
    <a:srgbClr val="5382BC"/>
    <a:srgbClr val="FF0D0D"/>
    <a:srgbClr val="FF1188"/>
    <a:srgbClr val="7188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83" autoAdjust="0"/>
    <p:restoredTop sz="95332" autoAdjust="0"/>
  </p:normalViewPr>
  <p:slideViewPr>
    <p:cSldViewPr snapToGrid="0">
      <p:cViewPr varScale="1">
        <p:scale>
          <a:sx n="88" d="100"/>
          <a:sy n="88" d="100"/>
        </p:scale>
        <p:origin x="293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0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3024"/>
    </p:cViewPr>
  </p:sorterViewPr>
  <p:notesViewPr>
    <p:cSldViewPr snapToGrid="0">
      <p:cViewPr varScale="1">
        <p:scale>
          <a:sx n="64" d="100"/>
          <a:sy n="64" d="100"/>
        </p:scale>
        <p:origin x="3101" y="8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773958" cy="435202"/>
          </a:xfrm>
          <a:prstGeom prst="rect">
            <a:avLst/>
          </a:prstGeom>
        </p:spPr>
        <p:txBody>
          <a:bodyPr vert="horz" lIns="79580" tIns="39790" rIns="79580" bIns="39790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25453" y="1"/>
            <a:ext cx="2773958" cy="435202"/>
          </a:xfrm>
          <a:prstGeom prst="rect">
            <a:avLst/>
          </a:prstGeom>
        </p:spPr>
        <p:txBody>
          <a:bodyPr vert="horz" lIns="79580" tIns="39790" rIns="79580" bIns="39790" rtlCol="0"/>
          <a:lstStyle>
            <a:lvl1pPr algn="r">
              <a:defRPr sz="1000"/>
            </a:lvl1pPr>
          </a:lstStyle>
          <a:p>
            <a:fld id="{BC697A4D-4C93-47DD-80D0-979168E20C8A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251599"/>
            <a:ext cx="2773958" cy="435201"/>
          </a:xfrm>
          <a:prstGeom prst="rect">
            <a:avLst/>
          </a:prstGeom>
        </p:spPr>
        <p:txBody>
          <a:bodyPr vert="horz" lIns="79580" tIns="39790" rIns="79580" bIns="39790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25453" y="8251599"/>
            <a:ext cx="2773958" cy="435201"/>
          </a:xfrm>
          <a:prstGeom prst="rect">
            <a:avLst/>
          </a:prstGeom>
        </p:spPr>
        <p:txBody>
          <a:bodyPr vert="horz" lIns="79580" tIns="39790" rIns="79580" bIns="39790" rtlCol="0" anchor="b"/>
          <a:lstStyle>
            <a:lvl1pPr algn="r">
              <a:defRPr sz="1000"/>
            </a:lvl1pPr>
          </a:lstStyle>
          <a:p>
            <a:fld id="{14FD5CB6-73E7-42AE-9101-120DB42A8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35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434340"/>
          </a:xfrm>
          <a:prstGeom prst="rect">
            <a:avLst/>
          </a:prstGeom>
        </p:spPr>
        <p:txBody>
          <a:bodyPr vert="horz" lIns="84124" tIns="42062" rIns="84124" bIns="4206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639" y="0"/>
            <a:ext cx="2773680" cy="434340"/>
          </a:xfrm>
          <a:prstGeom prst="rect">
            <a:avLst/>
          </a:prstGeom>
        </p:spPr>
        <p:txBody>
          <a:bodyPr vert="horz" lIns="84124" tIns="42062" rIns="84124" bIns="42062" rtlCol="0"/>
          <a:lstStyle>
            <a:lvl1pPr algn="r">
              <a:defRPr sz="1100"/>
            </a:lvl1pPr>
          </a:lstStyle>
          <a:p>
            <a:fld id="{4DC197F4-AFD6-4727-A64A-9F405587B94B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4800" y="652463"/>
            <a:ext cx="57912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124" tIns="42062" rIns="84124" bIns="420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0080" y="4126230"/>
            <a:ext cx="5120640" cy="3909060"/>
          </a:xfrm>
          <a:prstGeom prst="rect">
            <a:avLst/>
          </a:prstGeom>
        </p:spPr>
        <p:txBody>
          <a:bodyPr vert="horz" lIns="84124" tIns="42062" rIns="84124" bIns="420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50953"/>
            <a:ext cx="2773680" cy="434340"/>
          </a:xfrm>
          <a:prstGeom prst="rect">
            <a:avLst/>
          </a:prstGeom>
        </p:spPr>
        <p:txBody>
          <a:bodyPr vert="horz" lIns="84124" tIns="42062" rIns="84124" bIns="4206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639" y="8250953"/>
            <a:ext cx="2773680" cy="434340"/>
          </a:xfrm>
          <a:prstGeom prst="rect">
            <a:avLst/>
          </a:prstGeom>
        </p:spPr>
        <p:txBody>
          <a:bodyPr vert="horz" lIns="84124" tIns="42062" rIns="84124" bIns="42062" rtlCol="0" anchor="b"/>
          <a:lstStyle>
            <a:lvl1pPr algn="r">
              <a:defRPr sz="1100"/>
            </a:lvl1pPr>
          </a:lstStyle>
          <a:p>
            <a:fld id="{FE130DF5-C098-4B16-8C9A-400F9D06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639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40A0-C8D3-4654-B4D1-17A1FAB86ACA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4FDA-D5FB-4E39-9F5D-40ADC41E5C9B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1D7C6-4D4D-4A31-B4D1-4CF6753BAB8D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_TUD_weiß-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Logo. Acht unregelmäßige Dreiecksflächen sind, im Uhrzeigersinn einen Farbverlauf von dunkelblau bis hellgrün ergebend, zu einem regelmäßig achteckigen Ring angeordnet. Links daneben zweizeilig der Schriftzug &quot;DRESDEN concept" title="Logo Dresden concept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348" y="327901"/>
            <a:ext cx="1468046" cy="548987"/>
          </a:xfrm>
          <a:prstGeom prst="rect">
            <a:avLst/>
          </a:prstGeom>
        </p:spPr>
      </p:pic>
      <p:pic>
        <p:nvPicPr>
          <p:cNvPr id="12" name="Grafik 11" descr="Logo. Schriftzug &quot;Technische Universität Dresden&quot;. Links davon befindet sich ein Achteck, das in zwei Bereiche aufgeteilt ist, die zusammen die Buchstaben &quot;T&quot; und &quot;U&quot; ergeben." title="Logo der TU Dresd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4" y="348373"/>
            <a:ext cx="1764000" cy="514800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0" y="1204912"/>
            <a:ext cx="12192000" cy="5653089"/>
          </a:xfrm>
          <a:prstGeom prst="rect">
            <a:avLst/>
          </a:prstGeom>
          <a:gradFill>
            <a:gsLst>
              <a:gs pos="14000">
                <a:schemeClr val="accent2"/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8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82808" y="2852116"/>
            <a:ext cx="1692959" cy="246221"/>
          </a:xfrm>
          <a:prstGeom prst="rect">
            <a:avLst/>
          </a:prstGeom>
          <a:noFill/>
          <a:ln>
            <a:noFill/>
          </a:ln>
        </p:spPr>
        <p:txBody>
          <a:bodyPr wrap="none" lIns="0">
            <a:spAutoFit/>
          </a:bodyPr>
          <a:lstStyle>
            <a:lvl1pPr>
              <a:spcBef>
                <a:spcPts val="0"/>
              </a:spcBef>
              <a:defRPr sz="1600" b="1">
                <a:solidFill>
                  <a:schemeClr val="bg1">
                    <a:alpha val="70000"/>
                  </a:schemeClr>
                </a:solidFill>
              </a:defRPr>
            </a:lvl1pPr>
          </a:lstStyle>
          <a:p>
            <a:pPr lvl="0"/>
            <a:r>
              <a:rPr lang="de-DE" dirty="0"/>
              <a:t>Vorname, Name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>
          <a:xfrm>
            <a:off x="882771" y="3835706"/>
            <a:ext cx="3881437" cy="492443"/>
          </a:xfrm>
          <a:noFill/>
          <a:ln>
            <a:noFill/>
          </a:ln>
        </p:spPr>
        <p:txBody>
          <a:bodyPr wrap="none" lIns="0">
            <a:sp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</a:t>
            </a:r>
          </a:p>
        </p:txBody>
      </p:sp>
      <p:sp>
        <p:nvSpPr>
          <p:cNvPr id="2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82772" y="5028236"/>
            <a:ext cx="5981697" cy="246221"/>
          </a:xfrm>
          <a:prstGeom prst="rect">
            <a:avLst/>
          </a:prstGeom>
          <a:noFill/>
        </p:spPr>
        <p:txBody>
          <a:bodyPr wrap="none" lIns="0">
            <a:spAutoFit/>
          </a:bodyPr>
          <a:lstStyle>
            <a:lvl1pPr marL="0" indent="0" algn="l">
              <a:buNone/>
              <a:defRPr b="0">
                <a:solidFill>
                  <a:schemeClr val="bg1">
                    <a:alpha val="7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21" name="Textplatzhalter 25">
            <a:extLst>
              <a:ext uri="{FF2B5EF4-FFF2-40B4-BE49-F238E27FC236}">
                <a16:creationId xmlns:a16="http://schemas.microsoft.com/office/drawing/2014/main" id="{78DD96F1-BE0C-4FE4-B69F-BA85926561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808" y="3138045"/>
            <a:ext cx="3028966" cy="246221"/>
          </a:xfrm>
          <a:prstGeom prst="rect">
            <a:avLst/>
          </a:prstGeom>
          <a:noFill/>
          <a:ln>
            <a:noFill/>
          </a:ln>
        </p:spPr>
        <p:txBody>
          <a:bodyPr wrap="none" lIns="0">
            <a:spAutoFit/>
          </a:bodyPr>
          <a:lstStyle>
            <a:lvl1pPr>
              <a:spcBef>
                <a:spcPts val="0"/>
              </a:spcBef>
              <a:defRPr sz="1600" b="0">
                <a:solidFill>
                  <a:schemeClr val="bg1">
                    <a:alpha val="70000"/>
                  </a:schemeClr>
                </a:solidFill>
              </a:defRPr>
            </a:lvl1pPr>
          </a:lstStyle>
          <a:p>
            <a:pPr lvl="0"/>
            <a:r>
              <a:rPr lang="de-DE" dirty="0"/>
              <a:t>Struktureinheit der TU Dresden</a:t>
            </a:r>
          </a:p>
        </p:txBody>
      </p:sp>
      <p:sp>
        <p:nvSpPr>
          <p:cNvPr id="22" name="Textplatzhalter 5">
            <a:extLst>
              <a:ext uri="{FF2B5EF4-FFF2-40B4-BE49-F238E27FC236}">
                <a16:creationId xmlns:a16="http://schemas.microsoft.com/office/drawing/2014/main" id="{AB2194A4-CBE4-4A84-B1E9-D417CDD94A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2770" y="4375609"/>
            <a:ext cx="4694293" cy="492443"/>
          </a:xfrm>
          <a:prstGeom prst="rect">
            <a:avLst/>
          </a:prstGeom>
          <a:noFill/>
        </p:spPr>
        <p:txBody>
          <a:bodyPr wrap="none" lIns="0">
            <a:spAutoFit/>
          </a:bodyPr>
          <a:lstStyle>
            <a:lvl1pPr>
              <a:defRPr sz="3200" b="0">
                <a:solidFill>
                  <a:schemeClr val="bg1"/>
                </a:solidFill>
              </a:defRPr>
            </a:lvl1pPr>
            <a:lvl3pPr marL="72000" indent="0">
              <a:buNone/>
              <a:defRPr/>
            </a:lvl3pPr>
            <a:lvl4pPr marL="180000" indent="0">
              <a:buNone/>
              <a:defRPr/>
            </a:lvl4pPr>
          </a:lstStyle>
          <a:p>
            <a:pPr lvl="0"/>
            <a:r>
              <a:rPr lang="de-DE" dirty="0"/>
              <a:t>durch Kicken bearbeiten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F1D71DE1-F9B2-4550-A173-A1C0CE63C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2808" y="5312641"/>
            <a:ext cx="5419044" cy="246221"/>
          </a:xfrm>
          <a:prstGeom prst="rect">
            <a:avLst/>
          </a:prstGeom>
          <a:noFill/>
        </p:spPr>
        <p:txBody>
          <a:bodyPr wrap="none" lIns="0">
            <a:spAutoFit/>
          </a:bodyPr>
          <a:lstStyle>
            <a:lvl1pPr>
              <a:defRPr b="0">
                <a:solidFill>
                  <a:schemeClr val="bg1">
                    <a:alpha val="70000"/>
                  </a:schemeClr>
                </a:solidFill>
              </a:defRPr>
            </a:lvl1pPr>
          </a:lstStyle>
          <a:p>
            <a:pPr lvl="0"/>
            <a:r>
              <a:rPr lang="de-DE" dirty="0"/>
              <a:t>Ort oder Anlass des Vortrags // Samstag, 13. Januar 2021</a:t>
            </a:r>
          </a:p>
        </p:txBody>
      </p:sp>
    </p:spTree>
    <p:extLst>
      <p:ext uri="{BB962C8B-B14F-4D97-AF65-F5344CB8AC3E}">
        <p14:creationId xmlns:p14="http://schemas.microsoft.com/office/powerpoint/2010/main" val="155803116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5F5B-2629-4350-B454-61ABD31C9B5A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869C-B808-469D-90B0-0B07E89B612F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0A1E-9E58-426C-9529-6289528A171C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9C247-0B68-49FA-98DA-2801EC777ED3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8B256-4CB2-401D-B811-AB12751AC888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7FE-16C6-4C93-BB27-25928260FD17}" type="datetime1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E07-3743-41D5-B9EF-A6DDA6DBE61C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1300-5BEB-4232-A26F-2A8EBD23B6B2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E0B7F-05C8-4366-9B44-DB8BA006F636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lexey.Chernikov@tu-Dresden.de" TargetMode="External"/><Relationship Id="rId2" Type="http://schemas.openxmlformats.org/officeDocument/2006/relationships/hyperlink" Target="https://bildungsportal.sachsen.de/opal/auth/RepositoryEntry/43943690241/CourseNode/1646191773527928008?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D0AAF0C7-B7D4-954C-86B4-62A3551F73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3" r="23322" b="45144"/>
          <a:stretch/>
        </p:blipFill>
        <p:spPr>
          <a:xfrm>
            <a:off x="0" y="1193799"/>
            <a:ext cx="12192000" cy="5664201"/>
          </a:xfrm>
          <a:prstGeom prst="rect">
            <a:avLst/>
          </a:prstGeom>
        </p:spPr>
      </p:pic>
      <p:sp>
        <p:nvSpPr>
          <p:cNvPr id="7" name="Titel 4"/>
          <p:cNvSpPr>
            <a:spLocks noGrp="1"/>
          </p:cNvSpPr>
          <p:nvPr>
            <p:ph type="title"/>
          </p:nvPr>
        </p:nvSpPr>
        <p:spPr>
          <a:xfrm>
            <a:off x="376630" y="1483461"/>
            <a:ext cx="6942157" cy="7817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lang="en-US" sz="4000" dirty="0" smtClean="0">
                <a:solidFill>
                  <a:srgbClr val="EDB70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Two-dimensional </a:t>
            </a:r>
            <a:r>
              <a:rPr lang="en-US" sz="4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nanomaterials</a:t>
            </a:r>
            <a:endParaRPr lang="en-US" sz="4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itel 4"/>
          <p:cNvSpPr txBox="1">
            <a:spLocks/>
          </p:cNvSpPr>
          <p:nvPr/>
        </p:nvSpPr>
        <p:spPr>
          <a:xfrm>
            <a:off x="407110" y="2430741"/>
            <a:ext cx="7751370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3000" b="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Lecture course, summer </a:t>
            </a:r>
            <a:r>
              <a:rPr lang="en-US" sz="3000" b="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2024</a:t>
            </a:r>
            <a:endParaRPr lang="en-US" sz="3000" b="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376630" y="5598873"/>
            <a:ext cx="2900859" cy="1015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sz="2000" b="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Prof. Alexey Chernikov</a:t>
            </a:r>
          </a:p>
          <a:p>
            <a:pPr algn="l">
              <a:lnSpc>
                <a:spcPct val="150000"/>
              </a:lnSpc>
            </a:pPr>
            <a:r>
              <a:rPr lang="en-US" sz="2000" b="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Institute of Applied Physics</a:t>
            </a:r>
            <a:endParaRPr lang="en-US" sz="2000" b="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293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71"/>
          <p:cNvSpPr/>
          <p:nvPr/>
        </p:nvSpPr>
        <p:spPr>
          <a:xfrm>
            <a:off x="8156663" y="4636192"/>
            <a:ext cx="683264" cy="342162"/>
          </a:xfrm>
          <a:custGeom>
            <a:avLst/>
            <a:gdLst>
              <a:gd name="connsiteX0" fmla="*/ 0 w 561975"/>
              <a:gd name="connsiteY0" fmla="*/ 417195 h 417195"/>
              <a:gd name="connsiteX1" fmla="*/ 272415 w 561975"/>
              <a:gd name="connsiteY1" fmla="*/ 0 h 417195"/>
              <a:gd name="connsiteX2" fmla="*/ 561975 w 561975"/>
              <a:gd name="connsiteY2" fmla="*/ 417195 h 417195"/>
              <a:gd name="connsiteX0" fmla="*/ 0 w 554355"/>
              <a:gd name="connsiteY0" fmla="*/ 417195 h 417195"/>
              <a:gd name="connsiteX1" fmla="*/ 264795 w 554355"/>
              <a:gd name="connsiteY1" fmla="*/ 0 h 417195"/>
              <a:gd name="connsiteX2" fmla="*/ 554355 w 554355"/>
              <a:gd name="connsiteY2" fmla="*/ 417195 h 417195"/>
              <a:gd name="connsiteX0" fmla="*/ 0 w 554355"/>
              <a:gd name="connsiteY0" fmla="*/ 417195 h 417195"/>
              <a:gd name="connsiteX1" fmla="*/ 278130 w 554355"/>
              <a:gd name="connsiteY1" fmla="*/ 0 h 417195"/>
              <a:gd name="connsiteX2" fmla="*/ 554355 w 554355"/>
              <a:gd name="connsiteY2" fmla="*/ 417195 h 417195"/>
              <a:gd name="connsiteX0" fmla="*/ 0 w 544830"/>
              <a:gd name="connsiteY0" fmla="*/ 417195 h 417195"/>
              <a:gd name="connsiteX1" fmla="*/ 278130 w 544830"/>
              <a:gd name="connsiteY1" fmla="*/ 0 h 417195"/>
              <a:gd name="connsiteX2" fmla="*/ 544830 w 544830"/>
              <a:gd name="connsiteY2" fmla="*/ 415290 h 417195"/>
              <a:gd name="connsiteX0" fmla="*/ 0 w 544830"/>
              <a:gd name="connsiteY0" fmla="*/ 417195 h 417195"/>
              <a:gd name="connsiteX1" fmla="*/ 278130 w 544830"/>
              <a:gd name="connsiteY1" fmla="*/ 0 h 417195"/>
              <a:gd name="connsiteX2" fmla="*/ 544830 w 544830"/>
              <a:gd name="connsiteY2" fmla="*/ 415290 h 417195"/>
              <a:gd name="connsiteX0" fmla="*/ 0 w 544830"/>
              <a:gd name="connsiteY0" fmla="*/ 417203 h 417203"/>
              <a:gd name="connsiteX1" fmla="*/ 278130 w 544830"/>
              <a:gd name="connsiteY1" fmla="*/ 8 h 417203"/>
              <a:gd name="connsiteX2" fmla="*/ 544830 w 544830"/>
              <a:gd name="connsiteY2" fmla="*/ 415298 h 417203"/>
              <a:gd name="connsiteX0" fmla="*/ 0 w 544830"/>
              <a:gd name="connsiteY0" fmla="*/ 417203 h 417203"/>
              <a:gd name="connsiteX1" fmla="*/ 278130 w 544830"/>
              <a:gd name="connsiteY1" fmla="*/ 8 h 417203"/>
              <a:gd name="connsiteX2" fmla="*/ 544830 w 544830"/>
              <a:gd name="connsiteY2" fmla="*/ 415298 h 417203"/>
              <a:gd name="connsiteX0" fmla="*/ 0 w 544830"/>
              <a:gd name="connsiteY0" fmla="*/ 417203 h 417203"/>
              <a:gd name="connsiteX1" fmla="*/ 278130 w 544830"/>
              <a:gd name="connsiteY1" fmla="*/ 8 h 417203"/>
              <a:gd name="connsiteX2" fmla="*/ 544830 w 544830"/>
              <a:gd name="connsiteY2" fmla="*/ 415298 h 417203"/>
              <a:gd name="connsiteX0" fmla="*/ 0 w 544830"/>
              <a:gd name="connsiteY0" fmla="*/ 417203 h 417203"/>
              <a:gd name="connsiteX1" fmla="*/ 274320 w 544830"/>
              <a:gd name="connsiteY1" fmla="*/ 8 h 417203"/>
              <a:gd name="connsiteX2" fmla="*/ 544830 w 544830"/>
              <a:gd name="connsiteY2" fmla="*/ 415298 h 417203"/>
              <a:gd name="connsiteX0" fmla="*/ 0 w 548640"/>
              <a:gd name="connsiteY0" fmla="*/ 422917 h 422917"/>
              <a:gd name="connsiteX1" fmla="*/ 278130 w 548640"/>
              <a:gd name="connsiteY1" fmla="*/ 7 h 422917"/>
              <a:gd name="connsiteX2" fmla="*/ 548640 w 548640"/>
              <a:gd name="connsiteY2" fmla="*/ 415297 h 422917"/>
              <a:gd name="connsiteX0" fmla="*/ 0 w 548640"/>
              <a:gd name="connsiteY0" fmla="*/ 422917 h 422917"/>
              <a:gd name="connsiteX1" fmla="*/ 278130 w 548640"/>
              <a:gd name="connsiteY1" fmla="*/ 7 h 422917"/>
              <a:gd name="connsiteX2" fmla="*/ 548640 w 548640"/>
              <a:gd name="connsiteY2" fmla="*/ 415297 h 422917"/>
              <a:gd name="connsiteX0" fmla="*/ 0 w 548640"/>
              <a:gd name="connsiteY0" fmla="*/ 424821 h 424821"/>
              <a:gd name="connsiteX1" fmla="*/ 278130 w 548640"/>
              <a:gd name="connsiteY1" fmla="*/ 6 h 424821"/>
              <a:gd name="connsiteX2" fmla="*/ 548640 w 548640"/>
              <a:gd name="connsiteY2" fmla="*/ 417201 h 424821"/>
              <a:gd name="connsiteX0" fmla="*/ 0 w 548640"/>
              <a:gd name="connsiteY0" fmla="*/ 424821 h 424821"/>
              <a:gd name="connsiteX1" fmla="*/ 278130 w 548640"/>
              <a:gd name="connsiteY1" fmla="*/ 6 h 424821"/>
              <a:gd name="connsiteX2" fmla="*/ 548640 w 548640"/>
              <a:gd name="connsiteY2" fmla="*/ 417201 h 424821"/>
              <a:gd name="connsiteX0" fmla="*/ 0 w 548640"/>
              <a:gd name="connsiteY0" fmla="*/ 422917 h 422917"/>
              <a:gd name="connsiteX1" fmla="*/ 276225 w 548640"/>
              <a:gd name="connsiteY1" fmla="*/ 7 h 422917"/>
              <a:gd name="connsiteX2" fmla="*/ 548640 w 548640"/>
              <a:gd name="connsiteY2" fmla="*/ 415297 h 422917"/>
              <a:gd name="connsiteX0" fmla="*/ 0 w 556260"/>
              <a:gd name="connsiteY0" fmla="*/ 422919 h 422919"/>
              <a:gd name="connsiteX1" fmla="*/ 276225 w 556260"/>
              <a:gd name="connsiteY1" fmla="*/ 9 h 422919"/>
              <a:gd name="connsiteX2" fmla="*/ 556260 w 556260"/>
              <a:gd name="connsiteY2" fmla="*/ 413394 h 422919"/>
              <a:gd name="connsiteX0" fmla="*/ 0 w 556260"/>
              <a:gd name="connsiteY0" fmla="*/ 422919 h 422919"/>
              <a:gd name="connsiteX1" fmla="*/ 276225 w 556260"/>
              <a:gd name="connsiteY1" fmla="*/ 9 h 422919"/>
              <a:gd name="connsiteX2" fmla="*/ 556260 w 556260"/>
              <a:gd name="connsiteY2" fmla="*/ 413394 h 422919"/>
              <a:gd name="connsiteX0" fmla="*/ 0 w 556260"/>
              <a:gd name="connsiteY0" fmla="*/ 422912 h 422912"/>
              <a:gd name="connsiteX1" fmla="*/ 276225 w 556260"/>
              <a:gd name="connsiteY1" fmla="*/ 2 h 422912"/>
              <a:gd name="connsiteX2" fmla="*/ 556260 w 556260"/>
              <a:gd name="connsiteY2" fmla="*/ 419102 h 422912"/>
              <a:gd name="connsiteX0" fmla="*/ 0 w 558165"/>
              <a:gd name="connsiteY0" fmla="*/ 422911 h 422911"/>
              <a:gd name="connsiteX1" fmla="*/ 276225 w 558165"/>
              <a:gd name="connsiteY1" fmla="*/ 1 h 422911"/>
              <a:gd name="connsiteX2" fmla="*/ 558165 w 558165"/>
              <a:gd name="connsiteY2" fmla="*/ 421006 h 422911"/>
              <a:gd name="connsiteX0" fmla="*/ 0 w 558165"/>
              <a:gd name="connsiteY0" fmla="*/ 422911 h 422911"/>
              <a:gd name="connsiteX1" fmla="*/ 276225 w 558165"/>
              <a:gd name="connsiteY1" fmla="*/ 1 h 422911"/>
              <a:gd name="connsiteX2" fmla="*/ 558165 w 558165"/>
              <a:gd name="connsiteY2" fmla="*/ 421006 h 422911"/>
              <a:gd name="connsiteX0" fmla="*/ 0 w 558165"/>
              <a:gd name="connsiteY0" fmla="*/ 422911 h 422911"/>
              <a:gd name="connsiteX1" fmla="*/ 276225 w 558165"/>
              <a:gd name="connsiteY1" fmla="*/ 1 h 422911"/>
              <a:gd name="connsiteX2" fmla="*/ 558165 w 558165"/>
              <a:gd name="connsiteY2" fmla="*/ 421006 h 422911"/>
              <a:gd name="connsiteX0" fmla="*/ 0 w 558165"/>
              <a:gd name="connsiteY0" fmla="*/ 422918 h 422918"/>
              <a:gd name="connsiteX1" fmla="*/ 276225 w 558165"/>
              <a:gd name="connsiteY1" fmla="*/ 8 h 422918"/>
              <a:gd name="connsiteX2" fmla="*/ 558165 w 558165"/>
              <a:gd name="connsiteY2" fmla="*/ 421013 h 422918"/>
              <a:gd name="connsiteX0" fmla="*/ 0 w 558165"/>
              <a:gd name="connsiteY0" fmla="*/ 426728 h 426728"/>
              <a:gd name="connsiteX1" fmla="*/ 276225 w 558165"/>
              <a:gd name="connsiteY1" fmla="*/ 8 h 426728"/>
              <a:gd name="connsiteX2" fmla="*/ 558165 w 558165"/>
              <a:gd name="connsiteY2" fmla="*/ 424823 h 426728"/>
              <a:gd name="connsiteX0" fmla="*/ 0 w 560070"/>
              <a:gd name="connsiteY0" fmla="*/ 426721 h 426721"/>
              <a:gd name="connsiteX1" fmla="*/ 278130 w 560070"/>
              <a:gd name="connsiteY1" fmla="*/ 1 h 426721"/>
              <a:gd name="connsiteX2" fmla="*/ 560070 w 560070"/>
              <a:gd name="connsiteY2" fmla="*/ 424816 h 426721"/>
              <a:gd name="connsiteX0" fmla="*/ 0 w 560070"/>
              <a:gd name="connsiteY0" fmla="*/ 421006 h 421006"/>
              <a:gd name="connsiteX1" fmla="*/ 278130 w 560070"/>
              <a:gd name="connsiteY1" fmla="*/ 1 h 421006"/>
              <a:gd name="connsiteX2" fmla="*/ 560070 w 560070"/>
              <a:gd name="connsiteY2" fmla="*/ 419101 h 421006"/>
              <a:gd name="connsiteX0" fmla="*/ 0 w 560070"/>
              <a:gd name="connsiteY0" fmla="*/ 426720 h 426720"/>
              <a:gd name="connsiteX1" fmla="*/ 280035 w 560070"/>
              <a:gd name="connsiteY1" fmla="*/ 0 h 426720"/>
              <a:gd name="connsiteX2" fmla="*/ 560070 w 560070"/>
              <a:gd name="connsiteY2" fmla="*/ 424815 h 426720"/>
              <a:gd name="connsiteX0" fmla="*/ 0 w 560070"/>
              <a:gd name="connsiteY0" fmla="*/ 421006 h 421006"/>
              <a:gd name="connsiteX1" fmla="*/ 280035 w 560070"/>
              <a:gd name="connsiteY1" fmla="*/ 1 h 421006"/>
              <a:gd name="connsiteX2" fmla="*/ 560070 w 560070"/>
              <a:gd name="connsiteY2" fmla="*/ 419101 h 421006"/>
              <a:gd name="connsiteX0" fmla="*/ 0 w 560070"/>
              <a:gd name="connsiteY0" fmla="*/ 426720 h 426720"/>
              <a:gd name="connsiteX1" fmla="*/ 280035 w 560070"/>
              <a:gd name="connsiteY1" fmla="*/ 0 h 426720"/>
              <a:gd name="connsiteX2" fmla="*/ 560070 w 560070"/>
              <a:gd name="connsiteY2" fmla="*/ 424815 h 426720"/>
              <a:gd name="connsiteX0" fmla="*/ 0 w 560070"/>
              <a:gd name="connsiteY0" fmla="*/ 426738 h 426738"/>
              <a:gd name="connsiteX1" fmla="*/ 280035 w 560070"/>
              <a:gd name="connsiteY1" fmla="*/ 18 h 426738"/>
              <a:gd name="connsiteX2" fmla="*/ 560070 w 560070"/>
              <a:gd name="connsiteY2" fmla="*/ 424833 h 426738"/>
              <a:gd name="connsiteX0" fmla="*/ 0 w 560070"/>
              <a:gd name="connsiteY0" fmla="*/ 426738 h 426738"/>
              <a:gd name="connsiteX1" fmla="*/ 280035 w 560070"/>
              <a:gd name="connsiteY1" fmla="*/ 18 h 426738"/>
              <a:gd name="connsiteX2" fmla="*/ 560070 w 560070"/>
              <a:gd name="connsiteY2" fmla="*/ 424833 h 426738"/>
              <a:gd name="connsiteX0" fmla="*/ 0 w 560070"/>
              <a:gd name="connsiteY0" fmla="*/ 421024 h 421024"/>
              <a:gd name="connsiteX1" fmla="*/ 280035 w 560070"/>
              <a:gd name="connsiteY1" fmla="*/ 19 h 421024"/>
              <a:gd name="connsiteX2" fmla="*/ 560070 w 560070"/>
              <a:gd name="connsiteY2" fmla="*/ 419119 h 421024"/>
              <a:gd name="connsiteX0" fmla="*/ 0 w 560070"/>
              <a:gd name="connsiteY0" fmla="*/ 421024 h 421024"/>
              <a:gd name="connsiteX1" fmla="*/ 280035 w 560070"/>
              <a:gd name="connsiteY1" fmla="*/ 19 h 421024"/>
              <a:gd name="connsiteX2" fmla="*/ 560070 w 560070"/>
              <a:gd name="connsiteY2" fmla="*/ 419119 h 421024"/>
              <a:gd name="connsiteX0" fmla="*/ 0 w 560070"/>
              <a:gd name="connsiteY0" fmla="*/ 428643 h 428643"/>
              <a:gd name="connsiteX1" fmla="*/ 278130 w 560070"/>
              <a:gd name="connsiteY1" fmla="*/ 18 h 428643"/>
              <a:gd name="connsiteX2" fmla="*/ 560070 w 560070"/>
              <a:gd name="connsiteY2" fmla="*/ 426738 h 428643"/>
              <a:gd name="connsiteX0" fmla="*/ 0 w 560070"/>
              <a:gd name="connsiteY0" fmla="*/ 426739 h 426739"/>
              <a:gd name="connsiteX1" fmla="*/ 276225 w 560070"/>
              <a:gd name="connsiteY1" fmla="*/ 19 h 426739"/>
              <a:gd name="connsiteX2" fmla="*/ 560070 w 560070"/>
              <a:gd name="connsiteY2" fmla="*/ 424834 h 426739"/>
              <a:gd name="connsiteX0" fmla="*/ 0 w 560070"/>
              <a:gd name="connsiteY0" fmla="*/ 424834 h 424834"/>
              <a:gd name="connsiteX1" fmla="*/ 278130 w 560070"/>
              <a:gd name="connsiteY1" fmla="*/ 19 h 424834"/>
              <a:gd name="connsiteX2" fmla="*/ 560070 w 560070"/>
              <a:gd name="connsiteY2" fmla="*/ 422929 h 42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0070" h="424834">
                <a:moveTo>
                  <a:pt x="0" y="424834"/>
                </a:moveTo>
                <a:cubicBezTo>
                  <a:pt x="79851" y="212426"/>
                  <a:pt x="186690" y="2241"/>
                  <a:pt x="278130" y="19"/>
                </a:cubicBezTo>
                <a:cubicBezTo>
                  <a:pt x="369570" y="-2203"/>
                  <a:pt x="467836" y="197186"/>
                  <a:pt x="560070" y="422929"/>
                </a:cubicBezTo>
              </a:path>
            </a:pathLst>
          </a:custGeom>
          <a:solidFill>
            <a:srgbClr val="FFD966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7044886" y="4922288"/>
            <a:ext cx="778895" cy="197382"/>
          </a:xfrm>
          <a:custGeom>
            <a:avLst/>
            <a:gdLst>
              <a:gd name="connsiteX0" fmla="*/ 0 w 561975"/>
              <a:gd name="connsiteY0" fmla="*/ 417195 h 417195"/>
              <a:gd name="connsiteX1" fmla="*/ 272415 w 561975"/>
              <a:gd name="connsiteY1" fmla="*/ 0 h 417195"/>
              <a:gd name="connsiteX2" fmla="*/ 561975 w 561975"/>
              <a:gd name="connsiteY2" fmla="*/ 417195 h 417195"/>
              <a:gd name="connsiteX0" fmla="*/ 0 w 554355"/>
              <a:gd name="connsiteY0" fmla="*/ 417195 h 417195"/>
              <a:gd name="connsiteX1" fmla="*/ 264795 w 554355"/>
              <a:gd name="connsiteY1" fmla="*/ 0 h 417195"/>
              <a:gd name="connsiteX2" fmla="*/ 554355 w 554355"/>
              <a:gd name="connsiteY2" fmla="*/ 417195 h 417195"/>
              <a:gd name="connsiteX0" fmla="*/ 0 w 554355"/>
              <a:gd name="connsiteY0" fmla="*/ 417195 h 417195"/>
              <a:gd name="connsiteX1" fmla="*/ 278130 w 554355"/>
              <a:gd name="connsiteY1" fmla="*/ 0 h 417195"/>
              <a:gd name="connsiteX2" fmla="*/ 554355 w 554355"/>
              <a:gd name="connsiteY2" fmla="*/ 417195 h 417195"/>
              <a:gd name="connsiteX0" fmla="*/ 0 w 544830"/>
              <a:gd name="connsiteY0" fmla="*/ 417195 h 417195"/>
              <a:gd name="connsiteX1" fmla="*/ 278130 w 544830"/>
              <a:gd name="connsiteY1" fmla="*/ 0 h 417195"/>
              <a:gd name="connsiteX2" fmla="*/ 544830 w 544830"/>
              <a:gd name="connsiteY2" fmla="*/ 415290 h 417195"/>
              <a:gd name="connsiteX0" fmla="*/ 0 w 544830"/>
              <a:gd name="connsiteY0" fmla="*/ 417195 h 417195"/>
              <a:gd name="connsiteX1" fmla="*/ 278130 w 544830"/>
              <a:gd name="connsiteY1" fmla="*/ 0 h 417195"/>
              <a:gd name="connsiteX2" fmla="*/ 544830 w 544830"/>
              <a:gd name="connsiteY2" fmla="*/ 415290 h 417195"/>
              <a:gd name="connsiteX0" fmla="*/ 0 w 544830"/>
              <a:gd name="connsiteY0" fmla="*/ 417203 h 417203"/>
              <a:gd name="connsiteX1" fmla="*/ 278130 w 544830"/>
              <a:gd name="connsiteY1" fmla="*/ 8 h 417203"/>
              <a:gd name="connsiteX2" fmla="*/ 544830 w 544830"/>
              <a:gd name="connsiteY2" fmla="*/ 415298 h 417203"/>
              <a:gd name="connsiteX0" fmla="*/ 0 w 544830"/>
              <a:gd name="connsiteY0" fmla="*/ 417203 h 417203"/>
              <a:gd name="connsiteX1" fmla="*/ 278130 w 544830"/>
              <a:gd name="connsiteY1" fmla="*/ 8 h 417203"/>
              <a:gd name="connsiteX2" fmla="*/ 544830 w 544830"/>
              <a:gd name="connsiteY2" fmla="*/ 415298 h 417203"/>
              <a:gd name="connsiteX0" fmla="*/ 0 w 544830"/>
              <a:gd name="connsiteY0" fmla="*/ 417203 h 417203"/>
              <a:gd name="connsiteX1" fmla="*/ 278130 w 544830"/>
              <a:gd name="connsiteY1" fmla="*/ 8 h 417203"/>
              <a:gd name="connsiteX2" fmla="*/ 544830 w 544830"/>
              <a:gd name="connsiteY2" fmla="*/ 415298 h 417203"/>
              <a:gd name="connsiteX0" fmla="*/ 0 w 544830"/>
              <a:gd name="connsiteY0" fmla="*/ 417203 h 417203"/>
              <a:gd name="connsiteX1" fmla="*/ 274320 w 544830"/>
              <a:gd name="connsiteY1" fmla="*/ 8 h 417203"/>
              <a:gd name="connsiteX2" fmla="*/ 544830 w 544830"/>
              <a:gd name="connsiteY2" fmla="*/ 415298 h 417203"/>
              <a:gd name="connsiteX0" fmla="*/ 0 w 548640"/>
              <a:gd name="connsiteY0" fmla="*/ 422917 h 422917"/>
              <a:gd name="connsiteX1" fmla="*/ 278130 w 548640"/>
              <a:gd name="connsiteY1" fmla="*/ 7 h 422917"/>
              <a:gd name="connsiteX2" fmla="*/ 548640 w 548640"/>
              <a:gd name="connsiteY2" fmla="*/ 415297 h 422917"/>
              <a:gd name="connsiteX0" fmla="*/ 0 w 548640"/>
              <a:gd name="connsiteY0" fmla="*/ 422917 h 422917"/>
              <a:gd name="connsiteX1" fmla="*/ 278130 w 548640"/>
              <a:gd name="connsiteY1" fmla="*/ 7 h 422917"/>
              <a:gd name="connsiteX2" fmla="*/ 548640 w 548640"/>
              <a:gd name="connsiteY2" fmla="*/ 415297 h 422917"/>
              <a:gd name="connsiteX0" fmla="*/ 0 w 548640"/>
              <a:gd name="connsiteY0" fmla="*/ 424821 h 424821"/>
              <a:gd name="connsiteX1" fmla="*/ 278130 w 548640"/>
              <a:gd name="connsiteY1" fmla="*/ 6 h 424821"/>
              <a:gd name="connsiteX2" fmla="*/ 548640 w 548640"/>
              <a:gd name="connsiteY2" fmla="*/ 417201 h 424821"/>
              <a:gd name="connsiteX0" fmla="*/ 0 w 548640"/>
              <a:gd name="connsiteY0" fmla="*/ 424821 h 424821"/>
              <a:gd name="connsiteX1" fmla="*/ 278130 w 548640"/>
              <a:gd name="connsiteY1" fmla="*/ 6 h 424821"/>
              <a:gd name="connsiteX2" fmla="*/ 548640 w 548640"/>
              <a:gd name="connsiteY2" fmla="*/ 417201 h 424821"/>
              <a:gd name="connsiteX0" fmla="*/ 0 w 548640"/>
              <a:gd name="connsiteY0" fmla="*/ 422917 h 422917"/>
              <a:gd name="connsiteX1" fmla="*/ 276225 w 548640"/>
              <a:gd name="connsiteY1" fmla="*/ 7 h 422917"/>
              <a:gd name="connsiteX2" fmla="*/ 548640 w 548640"/>
              <a:gd name="connsiteY2" fmla="*/ 415297 h 422917"/>
              <a:gd name="connsiteX0" fmla="*/ 0 w 556260"/>
              <a:gd name="connsiteY0" fmla="*/ 422919 h 422919"/>
              <a:gd name="connsiteX1" fmla="*/ 276225 w 556260"/>
              <a:gd name="connsiteY1" fmla="*/ 9 h 422919"/>
              <a:gd name="connsiteX2" fmla="*/ 556260 w 556260"/>
              <a:gd name="connsiteY2" fmla="*/ 413394 h 422919"/>
              <a:gd name="connsiteX0" fmla="*/ 0 w 556260"/>
              <a:gd name="connsiteY0" fmla="*/ 422919 h 422919"/>
              <a:gd name="connsiteX1" fmla="*/ 276225 w 556260"/>
              <a:gd name="connsiteY1" fmla="*/ 9 h 422919"/>
              <a:gd name="connsiteX2" fmla="*/ 556260 w 556260"/>
              <a:gd name="connsiteY2" fmla="*/ 413394 h 422919"/>
              <a:gd name="connsiteX0" fmla="*/ 0 w 556260"/>
              <a:gd name="connsiteY0" fmla="*/ 422912 h 422912"/>
              <a:gd name="connsiteX1" fmla="*/ 276225 w 556260"/>
              <a:gd name="connsiteY1" fmla="*/ 2 h 422912"/>
              <a:gd name="connsiteX2" fmla="*/ 556260 w 556260"/>
              <a:gd name="connsiteY2" fmla="*/ 419102 h 422912"/>
              <a:gd name="connsiteX0" fmla="*/ 0 w 558165"/>
              <a:gd name="connsiteY0" fmla="*/ 422911 h 422911"/>
              <a:gd name="connsiteX1" fmla="*/ 276225 w 558165"/>
              <a:gd name="connsiteY1" fmla="*/ 1 h 422911"/>
              <a:gd name="connsiteX2" fmla="*/ 558165 w 558165"/>
              <a:gd name="connsiteY2" fmla="*/ 421006 h 422911"/>
              <a:gd name="connsiteX0" fmla="*/ 0 w 558165"/>
              <a:gd name="connsiteY0" fmla="*/ 422911 h 422911"/>
              <a:gd name="connsiteX1" fmla="*/ 276225 w 558165"/>
              <a:gd name="connsiteY1" fmla="*/ 1 h 422911"/>
              <a:gd name="connsiteX2" fmla="*/ 558165 w 558165"/>
              <a:gd name="connsiteY2" fmla="*/ 421006 h 422911"/>
              <a:gd name="connsiteX0" fmla="*/ 0 w 558165"/>
              <a:gd name="connsiteY0" fmla="*/ 422911 h 422911"/>
              <a:gd name="connsiteX1" fmla="*/ 276225 w 558165"/>
              <a:gd name="connsiteY1" fmla="*/ 1 h 422911"/>
              <a:gd name="connsiteX2" fmla="*/ 558165 w 558165"/>
              <a:gd name="connsiteY2" fmla="*/ 421006 h 422911"/>
              <a:gd name="connsiteX0" fmla="*/ 0 w 558165"/>
              <a:gd name="connsiteY0" fmla="*/ 422918 h 422918"/>
              <a:gd name="connsiteX1" fmla="*/ 276225 w 558165"/>
              <a:gd name="connsiteY1" fmla="*/ 8 h 422918"/>
              <a:gd name="connsiteX2" fmla="*/ 558165 w 558165"/>
              <a:gd name="connsiteY2" fmla="*/ 421013 h 422918"/>
              <a:gd name="connsiteX0" fmla="*/ 0 w 558165"/>
              <a:gd name="connsiteY0" fmla="*/ 426728 h 426728"/>
              <a:gd name="connsiteX1" fmla="*/ 276225 w 558165"/>
              <a:gd name="connsiteY1" fmla="*/ 8 h 426728"/>
              <a:gd name="connsiteX2" fmla="*/ 558165 w 558165"/>
              <a:gd name="connsiteY2" fmla="*/ 424823 h 426728"/>
              <a:gd name="connsiteX0" fmla="*/ 0 w 560070"/>
              <a:gd name="connsiteY0" fmla="*/ 426721 h 426721"/>
              <a:gd name="connsiteX1" fmla="*/ 278130 w 560070"/>
              <a:gd name="connsiteY1" fmla="*/ 1 h 426721"/>
              <a:gd name="connsiteX2" fmla="*/ 560070 w 560070"/>
              <a:gd name="connsiteY2" fmla="*/ 424816 h 426721"/>
              <a:gd name="connsiteX0" fmla="*/ 0 w 560070"/>
              <a:gd name="connsiteY0" fmla="*/ 421006 h 421006"/>
              <a:gd name="connsiteX1" fmla="*/ 278130 w 560070"/>
              <a:gd name="connsiteY1" fmla="*/ 1 h 421006"/>
              <a:gd name="connsiteX2" fmla="*/ 560070 w 560070"/>
              <a:gd name="connsiteY2" fmla="*/ 419101 h 421006"/>
              <a:gd name="connsiteX0" fmla="*/ 0 w 560070"/>
              <a:gd name="connsiteY0" fmla="*/ 426720 h 426720"/>
              <a:gd name="connsiteX1" fmla="*/ 280035 w 560070"/>
              <a:gd name="connsiteY1" fmla="*/ 0 h 426720"/>
              <a:gd name="connsiteX2" fmla="*/ 560070 w 560070"/>
              <a:gd name="connsiteY2" fmla="*/ 424815 h 426720"/>
              <a:gd name="connsiteX0" fmla="*/ 0 w 560070"/>
              <a:gd name="connsiteY0" fmla="*/ 421006 h 421006"/>
              <a:gd name="connsiteX1" fmla="*/ 280035 w 560070"/>
              <a:gd name="connsiteY1" fmla="*/ 1 h 421006"/>
              <a:gd name="connsiteX2" fmla="*/ 560070 w 560070"/>
              <a:gd name="connsiteY2" fmla="*/ 419101 h 421006"/>
              <a:gd name="connsiteX0" fmla="*/ 0 w 560070"/>
              <a:gd name="connsiteY0" fmla="*/ 426720 h 426720"/>
              <a:gd name="connsiteX1" fmla="*/ 280035 w 560070"/>
              <a:gd name="connsiteY1" fmla="*/ 0 h 426720"/>
              <a:gd name="connsiteX2" fmla="*/ 560070 w 560070"/>
              <a:gd name="connsiteY2" fmla="*/ 424815 h 426720"/>
              <a:gd name="connsiteX0" fmla="*/ 0 w 560070"/>
              <a:gd name="connsiteY0" fmla="*/ 426738 h 426738"/>
              <a:gd name="connsiteX1" fmla="*/ 280035 w 560070"/>
              <a:gd name="connsiteY1" fmla="*/ 18 h 426738"/>
              <a:gd name="connsiteX2" fmla="*/ 560070 w 560070"/>
              <a:gd name="connsiteY2" fmla="*/ 424833 h 426738"/>
              <a:gd name="connsiteX0" fmla="*/ 0 w 560070"/>
              <a:gd name="connsiteY0" fmla="*/ 426738 h 426738"/>
              <a:gd name="connsiteX1" fmla="*/ 280035 w 560070"/>
              <a:gd name="connsiteY1" fmla="*/ 18 h 426738"/>
              <a:gd name="connsiteX2" fmla="*/ 560070 w 560070"/>
              <a:gd name="connsiteY2" fmla="*/ 424833 h 426738"/>
              <a:gd name="connsiteX0" fmla="*/ 0 w 560070"/>
              <a:gd name="connsiteY0" fmla="*/ 421024 h 421024"/>
              <a:gd name="connsiteX1" fmla="*/ 280035 w 560070"/>
              <a:gd name="connsiteY1" fmla="*/ 19 h 421024"/>
              <a:gd name="connsiteX2" fmla="*/ 560070 w 560070"/>
              <a:gd name="connsiteY2" fmla="*/ 419119 h 421024"/>
              <a:gd name="connsiteX0" fmla="*/ 0 w 560070"/>
              <a:gd name="connsiteY0" fmla="*/ 421024 h 421024"/>
              <a:gd name="connsiteX1" fmla="*/ 280035 w 560070"/>
              <a:gd name="connsiteY1" fmla="*/ 19 h 421024"/>
              <a:gd name="connsiteX2" fmla="*/ 560070 w 560070"/>
              <a:gd name="connsiteY2" fmla="*/ 419119 h 421024"/>
              <a:gd name="connsiteX0" fmla="*/ 0 w 560070"/>
              <a:gd name="connsiteY0" fmla="*/ 428643 h 428643"/>
              <a:gd name="connsiteX1" fmla="*/ 278130 w 560070"/>
              <a:gd name="connsiteY1" fmla="*/ 18 h 428643"/>
              <a:gd name="connsiteX2" fmla="*/ 560070 w 560070"/>
              <a:gd name="connsiteY2" fmla="*/ 426738 h 428643"/>
              <a:gd name="connsiteX0" fmla="*/ 0 w 560070"/>
              <a:gd name="connsiteY0" fmla="*/ 426739 h 426739"/>
              <a:gd name="connsiteX1" fmla="*/ 276225 w 560070"/>
              <a:gd name="connsiteY1" fmla="*/ 19 h 426739"/>
              <a:gd name="connsiteX2" fmla="*/ 560070 w 560070"/>
              <a:gd name="connsiteY2" fmla="*/ 424834 h 426739"/>
              <a:gd name="connsiteX0" fmla="*/ 0 w 560070"/>
              <a:gd name="connsiteY0" fmla="*/ 424834 h 424834"/>
              <a:gd name="connsiteX1" fmla="*/ 278130 w 560070"/>
              <a:gd name="connsiteY1" fmla="*/ 19 h 424834"/>
              <a:gd name="connsiteX2" fmla="*/ 560070 w 560070"/>
              <a:gd name="connsiteY2" fmla="*/ 422929 h 42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0070" h="424834">
                <a:moveTo>
                  <a:pt x="0" y="424834"/>
                </a:moveTo>
                <a:cubicBezTo>
                  <a:pt x="79851" y="212426"/>
                  <a:pt x="186690" y="2241"/>
                  <a:pt x="278130" y="19"/>
                </a:cubicBezTo>
                <a:cubicBezTo>
                  <a:pt x="369570" y="-2203"/>
                  <a:pt x="467836" y="197186"/>
                  <a:pt x="560070" y="422929"/>
                </a:cubicBezTo>
              </a:path>
            </a:pathLst>
          </a:custGeom>
          <a:solidFill>
            <a:srgbClr val="FFD966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7039807" y="4246880"/>
            <a:ext cx="793554" cy="511686"/>
            <a:chOff x="5213985" y="1615424"/>
            <a:chExt cx="1120140" cy="843934"/>
          </a:xfrm>
          <a:solidFill>
            <a:srgbClr val="FFD966"/>
          </a:solidFill>
        </p:grpSpPr>
        <p:sp>
          <p:nvSpPr>
            <p:cNvPr id="69" name="Freeform 68"/>
            <p:cNvSpPr/>
            <p:nvPr/>
          </p:nvSpPr>
          <p:spPr>
            <a:xfrm>
              <a:off x="5213985" y="1615424"/>
              <a:ext cx="560070" cy="424834"/>
            </a:xfrm>
            <a:custGeom>
              <a:avLst/>
              <a:gdLst>
                <a:gd name="connsiteX0" fmla="*/ 0 w 561975"/>
                <a:gd name="connsiteY0" fmla="*/ 417195 h 417195"/>
                <a:gd name="connsiteX1" fmla="*/ 272415 w 561975"/>
                <a:gd name="connsiteY1" fmla="*/ 0 h 417195"/>
                <a:gd name="connsiteX2" fmla="*/ 561975 w 561975"/>
                <a:gd name="connsiteY2" fmla="*/ 417195 h 417195"/>
                <a:gd name="connsiteX0" fmla="*/ 0 w 554355"/>
                <a:gd name="connsiteY0" fmla="*/ 417195 h 417195"/>
                <a:gd name="connsiteX1" fmla="*/ 264795 w 554355"/>
                <a:gd name="connsiteY1" fmla="*/ 0 h 417195"/>
                <a:gd name="connsiteX2" fmla="*/ 554355 w 554355"/>
                <a:gd name="connsiteY2" fmla="*/ 417195 h 417195"/>
                <a:gd name="connsiteX0" fmla="*/ 0 w 554355"/>
                <a:gd name="connsiteY0" fmla="*/ 417195 h 417195"/>
                <a:gd name="connsiteX1" fmla="*/ 278130 w 554355"/>
                <a:gd name="connsiteY1" fmla="*/ 0 h 417195"/>
                <a:gd name="connsiteX2" fmla="*/ 554355 w 554355"/>
                <a:gd name="connsiteY2" fmla="*/ 417195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4320 w 544830"/>
                <a:gd name="connsiteY1" fmla="*/ 8 h 417203"/>
                <a:gd name="connsiteX2" fmla="*/ 544830 w 544830"/>
                <a:gd name="connsiteY2" fmla="*/ 415298 h 417203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2917 h 422917"/>
                <a:gd name="connsiteX1" fmla="*/ 276225 w 548640"/>
                <a:gd name="connsiteY1" fmla="*/ 7 h 422917"/>
                <a:gd name="connsiteX2" fmla="*/ 548640 w 548640"/>
                <a:gd name="connsiteY2" fmla="*/ 415297 h 422917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2 h 422912"/>
                <a:gd name="connsiteX1" fmla="*/ 276225 w 556260"/>
                <a:gd name="connsiteY1" fmla="*/ 2 h 422912"/>
                <a:gd name="connsiteX2" fmla="*/ 556260 w 556260"/>
                <a:gd name="connsiteY2" fmla="*/ 419102 h 422912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8 h 422918"/>
                <a:gd name="connsiteX1" fmla="*/ 276225 w 558165"/>
                <a:gd name="connsiteY1" fmla="*/ 8 h 422918"/>
                <a:gd name="connsiteX2" fmla="*/ 558165 w 558165"/>
                <a:gd name="connsiteY2" fmla="*/ 421013 h 422918"/>
                <a:gd name="connsiteX0" fmla="*/ 0 w 558165"/>
                <a:gd name="connsiteY0" fmla="*/ 426728 h 426728"/>
                <a:gd name="connsiteX1" fmla="*/ 276225 w 558165"/>
                <a:gd name="connsiteY1" fmla="*/ 8 h 426728"/>
                <a:gd name="connsiteX2" fmla="*/ 558165 w 558165"/>
                <a:gd name="connsiteY2" fmla="*/ 424823 h 426728"/>
                <a:gd name="connsiteX0" fmla="*/ 0 w 560070"/>
                <a:gd name="connsiteY0" fmla="*/ 426721 h 426721"/>
                <a:gd name="connsiteX1" fmla="*/ 278130 w 560070"/>
                <a:gd name="connsiteY1" fmla="*/ 1 h 426721"/>
                <a:gd name="connsiteX2" fmla="*/ 560070 w 560070"/>
                <a:gd name="connsiteY2" fmla="*/ 424816 h 426721"/>
                <a:gd name="connsiteX0" fmla="*/ 0 w 560070"/>
                <a:gd name="connsiteY0" fmla="*/ 421006 h 421006"/>
                <a:gd name="connsiteX1" fmla="*/ 278130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1006 h 421006"/>
                <a:gd name="connsiteX1" fmla="*/ 280035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8643 h 428643"/>
                <a:gd name="connsiteX1" fmla="*/ 278130 w 560070"/>
                <a:gd name="connsiteY1" fmla="*/ 18 h 428643"/>
                <a:gd name="connsiteX2" fmla="*/ 560070 w 560070"/>
                <a:gd name="connsiteY2" fmla="*/ 426738 h 428643"/>
                <a:gd name="connsiteX0" fmla="*/ 0 w 560070"/>
                <a:gd name="connsiteY0" fmla="*/ 426739 h 426739"/>
                <a:gd name="connsiteX1" fmla="*/ 276225 w 560070"/>
                <a:gd name="connsiteY1" fmla="*/ 19 h 426739"/>
                <a:gd name="connsiteX2" fmla="*/ 560070 w 560070"/>
                <a:gd name="connsiteY2" fmla="*/ 424834 h 426739"/>
                <a:gd name="connsiteX0" fmla="*/ 0 w 560070"/>
                <a:gd name="connsiteY0" fmla="*/ 424834 h 424834"/>
                <a:gd name="connsiteX1" fmla="*/ 278130 w 560070"/>
                <a:gd name="connsiteY1" fmla="*/ 19 h 424834"/>
                <a:gd name="connsiteX2" fmla="*/ 560070 w 560070"/>
                <a:gd name="connsiteY2" fmla="*/ 422929 h 424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0070" h="424834">
                  <a:moveTo>
                    <a:pt x="0" y="424834"/>
                  </a:moveTo>
                  <a:cubicBezTo>
                    <a:pt x="79851" y="212426"/>
                    <a:pt x="186690" y="2241"/>
                    <a:pt x="278130" y="19"/>
                  </a:cubicBezTo>
                  <a:cubicBezTo>
                    <a:pt x="369570" y="-2203"/>
                    <a:pt x="467836" y="197186"/>
                    <a:pt x="560070" y="422929"/>
                  </a:cubicBezTo>
                </a:path>
              </a:pathLst>
            </a:cu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0800000">
              <a:off x="5774055" y="2034524"/>
              <a:ext cx="560070" cy="424834"/>
            </a:xfrm>
            <a:custGeom>
              <a:avLst/>
              <a:gdLst>
                <a:gd name="connsiteX0" fmla="*/ 0 w 561975"/>
                <a:gd name="connsiteY0" fmla="*/ 417195 h 417195"/>
                <a:gd name="connsiteX1" fmla="*/ 272415 w 561975"/>
                <a:gd name="connsiteY1" fmla="*/ 0 h 417195"/>
                <a:gd name="connsiteX2" fmla="*/ 561975 w 561975"/>
                <a:gd name="connsiteY2" fmla="*/ 417195 h 417195"/>
                <a:gd name="connsiteX0" fmla="*/ 0 w 554355"/>
                <a:gd name="connsiteY0" fmla="*/ 417195 h 417195"/>
                <a:gd name="connsiteX1" fmla="*/ 264795 w 554355"/>
                <a:gd name="connsiteY1" fmla="*/ 0 h 417195"/>
                <a:gd name="connsiteX2" fmla="*/ 554355 w 554355"/>
                <a:gd name="connsiteY2" fmla="*/ 417195 h 417195"/>
                <a:gd name="connsiteX0" fmla="*/ 0 w 554355"/>
                <a:gd name="connsiteY0" fmla="*/ 417195 h 417195"/>
                <a:gd name="connsiteX1" fmla="*/ 278130 w 554355"/>
                <a:gd name="connsiteY1" fmla="*/ 0 h 417195"/>
                <a:gd name="connsiteX2" fmla="*/ 554355 w 554355"/>
                <a:gd name="connsiteY2" fmla="*/ 417195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4320 w 544830"/>
                <a:gd name="connsiteY1" fmla="*/ 8 h 417203"/>
                <a:gd name="connsiteX2" fmla="*/ 544830 w 544830"/>
                <a:gd name="connsiteY2" fmla="*/ 415298 h 417203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2917 h 422917"/>
                <a:gd name="connsiteX1" fmla="*/ 276225 w 548640"/>
                <a:gd name="connsiteY1" fmla="*/ 7 h 422917"/>
                <a:gd name="connsiteX2" fmla="*/ 548640 w 548640"/>
                <a:gd name="connsiteY2" fmla="*/ 415297 h 422917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2 h 422912"/>
                <a:gd name="connsiteX1" fmla="*/ 276225 w 556260"/>
                <a:gd name="connsiteY1" fmla="*/ 2 h 422912"/>
                <a:gd name="connsiteX2" fmla="*/ 556260 w 556260"/>
                <a:gd name="connsiteY2" fmla="*/ 419102 h 422912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8 h 422918"/>
                <a:gd name="connsiteX1" fmla="*/ 276225 w 558165"/>
                <a:gd name="connsiteY1" fmla="*/ 8 h 422918"/>
                <a:gd name="connsiteX2" fmla="*/ 558165 w 558165"/>
                <a:gd name="connsiteY2" fmla="*/ 421013 h 422918"/>
                <a:gd name="connsiteX0" fmla="*/ 0 w 558165"/>
                <a:gd name="connsiteY0" fmla="*/ 426728 h 426728"/>
                <a:gd name="connsiteX1" fmla="*/ 276225 w 558165"/>
                <a:gd name="connsiteY1" fmla="*/ 8 h 426728"/>
                <a:gd name="connsiteX2" fmla="*/ 558165 w 558165"/>
                <a:gd name="connsiteY2" fmla="*/ 424823 h 426728"/>
                <a:gd name="connsiteX0" fmla="*/ 0 w 560070"/>
                <a:gd name="connsiteY0" fmla="*/ 426721 h 426721"/>
                <a:gd name="connsiteX1" fmla="*/ 278130 w 560070"/>
                <a:gd name="connsiteY1" fmla="*/ 1 h 426721"/>
                <a:gd name="connsiteX2" fmla="*/ 560070 w 560070"/>
                <a:gd name="connsiteY2" fmla="*/ 424816 h 426721"/>
                <a:gd name="connsiteX0" fmla="*/ 0 w 560070"/>
                <a:gd name="connsiteY0" fmla="*/ 421006 h 421006"/>
                <a:gd name="connsiteX1" fmla="*/ 278130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1006 h 421006"/>
                <a:gd name="connsiteX1" fmla="*/ 280035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8643 h 428643"/>
                <a:gd name="connsiteX1" fmla="*/ 278130 w 560070"/>
                <a:gd name="connsiteY1" fmla="*/ 18 h 428643"/>
                <a:gd name="connsiteX2" fmla="*/ 560070 w 560070"/>
                <a:gd name="connsiteY2" fmla="*/ 426738 h 428643"/>
                <a:gd name="connsiteX0" fmla="*/ 0 w 560070"/>
                <a:gd name="connsiteY0" fmla="*/ 426739 h 426739"/>
                <a:gd name="connsiteX1" fmla="*/ 276225 w 560070"/>
                <a:gd name="connsiteY1" fmla="*/ 19 h 426739"/>
                <a:gd name="connsiteX2" fmla="*/ 560070 w 560070"/>
                <a:gd name="connsiteY2" fmla="*/ 424834 h 426739"/>
                <a:gd name="connsiteX0" fmla="*/ 0 w 560070"/>
                <a:gd name="connsiteY0" fmla="*/ 424834 h 424834"/>
                <a:gd name="connsiteX1" fmla="*/ 278130 w 560070"/>
                <a:gd name="connsiteY1" fmla="*/ 19 h 424834"/>
                <a:gd name="connsiteX2" fmla="*/ 560070 w 560070"/>
                <a:gd name="connsiteY2" fmla="*/ 422929 h 424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0070" h="424834">
                  <a:moveTo>
                    <a:pt x="0" y="424834"/>
                  </a:moveTo>
                  <a:cubicBezTo>
                    <a:pt x="79851" y="212426"/>
                    <a:pt x="186690" y="2241"/>
                    <a:pt x="278130" y="19"/>
                  </a:cubicBezTo>
                  <a:cubicBezTo>
                    <a:pt x="369570" y="-2203"/>
                    <a:pt x="467836" y="197186"/>
                    <a:pt x="560070" y="422929"/>
                  </a:cubicBezTo>
                </a:path>
              </a:pathLst>
            </a:cu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493798" y="3479800"/>
            <a:ext cx="1311370" cy="1838960"/>
            <a:chOff x="1757680" y="4074160"/>
            <a:chExt cx="3251200" cy="1838960"/>
          </a:xfrm>
        </p:grpSpPr>
        <p:sp>
          <p:nvSpPr>
            <p:cNvPr id="24" name="Rounded Rectangle 23"/>
            <p:cNvSpPr/>
            <p:nvPr/>
          </p:nvSpPr>
          <p:spPr>
            <a:xfrm>
              <a:off x="1981200" y="4368800"/>
              <a:ext cx="2794001" cy="1544320"/>
            </a:xfrm>
            <a:prstGeom prst="roundRect">
              <a:avLst>
                <a:gd name="adj" fmla="val 1122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757680" y="4074160"/>
              <a:ext cx="3251200" cy="48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058812" y="3479800"/>
            <a:ext cx="2534920" cy="1838960"/>
            <a:chOff x="1757680" y="4074160"/>
            <a:chExt cx="3251200" cy="1838960"/>
          </a:xfrm>
        </p:grpSpPr>
        <p:sp>
          <p:nvSpPr>
            <p:cNvPr id="2" name="Rounded Rectangle 1"/>
            <p:cNvSpPr/>
            <p:nvPr/>
          </p:nvSpPr>
          <p:spPr>
            <a:xfrm>
              <a:off x="1981200" y="4368800"/>
              <a:ext cx="2794001" cy="1544320"/>
            </a:xfrm>
            <a:prstGeom prst="roundRect">
              <a:avLst>
                <a:gd name="adj" fmla="val 1122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757680" y="4074160"/>
              <a:ext cx="3251200" cy="48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22"/>
          <p:cNvSpPr txBox="1"/>
          <p:nvPr/>
        </p:nvSpPr>
        <p:spPr>
          <a:xfrm>
            <a:off x="676310" y="5416621"/>
            <a:ext cx="3379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particle in a box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92678" y="270130"/>
            <a:ext cx="100066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Consequences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mechanics</a:t>
            </a:r>
            <a:endParaRPr lang="en-US" sz="3500" dirty="0">
              <a:solidFill>
                <a:srgbClr val="002F5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26" name="Picture 22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1" b="5943"/>
          <a:stretch/>
        </p:blipFill>
        <p:spPr>
          <a:xfrm>
            <a:off x="205372" y="1203960"/>
            <a:ext cx="4141988" cy="2638033"/>
          </a:xfrm>
          <a:prstGeom prst="rect">
            <a:avLst/>
          </a:prstGeom>
        </p:spPr>
      </p:pic>
      <p:pic>
        <p:nvPicPr>
          <p:cNvPr id="277" name="Picture 27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1" b="5943"/>
          <a:stretch/>
        </p:blipFill>
        <p:spPr>
          <a:xfrm>
            <a:off x="3130500" y="1844694"/>
            <a:ext cx="2741147" cy="1745837"/>
          </a:xfrm>
          <a:prstGeom prst="rect">
            <a:avLst/>
          </a:prstGeom>
        </p:spPr>
      </p:pic>
      <p:pic>
        <p:nvPicPr>
          <p:cNvPr id="278" name="Picture 27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1" b="5943"/>
          <a:stretch/>
        </p:blipFill>
        <p:spPr>
          <a:xfrm>
            <a:off x="5157182" y="2196664"/>
            <a:ext cx="2028996" cy="1292268"/>
          </a:xfrm>
          <a:prstGeom prst="rect">
            <a:avLst/>
          </a:prstGeom>
        </p:spPr>
      </p:pic>
      <p:pic>
        <p:nvPicPr>
          <p:cNvPr id="279" name="Picture 278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1" b="5943"/>
          <a:stretch/>
        </p:blipFill>
        <p:spPr>
          <a:xfrm>
            <a:off x="6760253" y="2547620"/>
            <a:ext cx="1366292" cy="870192"/>
          </a:xfrm>
          <a:prstGeom prst="rect">
            <a:avLst/>
          </a:prstGeom>
        </p:spPr>
      </p:pic>
      <p:pic>
        <p:nvPicPr>
          <p:cNvPr id="280" name="Picture 279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2D87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1" b="5943"/>
          <a:stretch/>
        </p:blipFill>
        <p:spPr>
          <a:xfrm>
            <a:off x="7896341" y="2655136"/>
            <a:ext cx="1105390" cy="704023"/>
          </a:xfrm>
          <a:prstGeom prst="rect">
            <a:avLst/>
          </a:prstGeom>
        </p:spPr>
      </p:pic>
      <p:sp>
        <p:nvSpPr>
          <p:cNvPr id="281" name="TextBox 22"/>
          <p:cNvSpPr txBox="1"/>
          <p:nvPr/>
        </p:nvSpPr>
        <p:spPr>
          <a:xfrm>
            <a:off x="6618919" y="1662898"/>
            <a:ext cx="1581382" cy="91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de-DE" sz="4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de-DE" sz="4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606432" y="3479800"/>
            <a:ext cx="1778368" cy="1838960"/>
            <a:chOff x="1757680" y="4074160"/>
            <a:chExt cx="3251200" cy="1838960"/>
          </a:xfrm>
        </p:grpSpPr>
        <p:sp>
          <p:nvSpPr>
            <p:cNvPr id="17" name="Rounded Rectangle 16"/>
            <p:cNvSpPr/>
            <p:nvPr/>
          </p:nvSpPr>
          <p:spPr>
            <a:xfrm>
              <a:off x="1981200" y="4368800"/>
              <a:ext cx="2794001" cy="1544320"/>
            </a:xfrm>
            <a:prstGeom prst="roundRect">
              <a:avLst>
                <a:gd name="adj" fmla="val 1122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757680" y="4074160"/>
              <a:ext cx="3251200" cy="48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1661" y="3751775"/>
            <a:ext cx="463588" cy="1500945"/>
            <a:chOff x="5854597" y="2172357"/>
            <a:chExt cx="463588" cy="1500945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6123275" y="3255452"/>
              <a:ext cx="0" cy="41785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2"/>
            <p:cNvSpPr txBox="1"/>
            <p:nvPr/>
          </p:nvSpPr>
          <p:spPr>
            <a:xfrm rot="16200000">
              <a:off x="5552155" y="2474799"/>
              <a:ext cx="1068471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chemeClr val="tx1"/>
                </a:buClr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Energy</a:t>
              </a:r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8157108" y="3774440"/>
            <a:ext cx="682819" cy="1544320"/>
          </a:xfrm>
          <a:prstGeom prst="roundRect">
            <a:avLst>
              <a:gd name="adj" fmla="val 1122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03323" y="3479800"/>
            <a:ext cx="782323" cy="48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2199590" y="5046981"/>
            <a:ext cx="267046" cy="267046"/>
            <a:chOff x="5732030" y="2973120"/>
            <a:chExt cx="228259" cy="228259"/>
          </a:xfrm>
        </p:grpSpPr>
        <p:sp>
          <p:nvSpPr>
            <p:cNvPr id="49" name="Oval 48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4371290" y="5046981"/>
            <a:ext cx="267046" cy="267046"/>
            <a:chOff x="5732030" y="2973120"/>
            <a:chExt cx="228259" cy="228259"/>
          </a:xfrm>
        </p:grpSpPr>
        <p:sp>
          <p:nvSpPr>
            <p:cNvPr id="52" name="Oval 51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6019388" y="5048070"/>
            <a:ext cx="267046" cy="267046"/>
            <a:chOff x="5732030" y="2973120"/>
            <a:chExt cx="228259" cy="228259"/>
          </a:xfrm>
        </p:grpSpPr>
        <p:sp>
          <p:nvSpPr>
            <p:cNvPr id="55" name="Oval 54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22"/>
          <p:cNvSpPr txBox="1"/>
          <p:nvPr/>
        </p:nvSpPr>
        <p:spPr>
          <a:xfrm>
            <a:off x="9190656" y="2632779"/>
            <a:ext cx="213774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Electronic structure changes with 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size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039139" y="3774440"/>
            <a:ext cx="790181" cy="1544320"/>
          </a:xfrm>
          <a:prstGeom prst="roundRect">
            <a:avLst>
              <a:gd name="adj" fmla="val 1122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967216" y="3479800"/>
            <a:ext cx="919483" cy="48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7296284" y="5005093"/>
            <a:ext cx="267046" cy="267046"/>
            <a:chOff x="5732030" y="2973120"/>
            <a:chExt cx="228259" cy="228259"/>
          </a:xfrm>
        </p:grpSpPr>
        <p:sp>
          <p:nvSpPr>
            <p:cNvPr id="60" name="Oval 59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8370342" y="4841933"/>
            <a:ext cx="267046" cy="267046"/>
            <a:chOff x="5732030" y="2973120"/>
            <a:chExt cx="228259" cy="228259"/>
          </a:xfrm>
        </p:grpSpPr>
        <p:sp>
          <p:nvSpPr>
            <p:cNvPr id="74" name="Oval 73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22"/>
          <p:cNvSpPr txBox="1"/>
          <p:nvPr/>
        </p:nvSpPr>
        <p:spPr>
          <a:xfrm>
            <a:off x="9210977" y="811237"/>
            <a:ext cx="2229220" cy="87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paradigm of </a:t>
            </a:r>
            <a:r>
              <a:rPr lang="en-US" b="1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nanotechnology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0307581" y="1844040"/>
            <a:ext cx="0" cy="7053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22"/>
          <p:cNvSpPr txBox="1"/>
          <p:nvPr/>
        </p:nvSpPr>
        <p:spPr>
          <a:xfrm>
            <a:off x="7971067" y="1662898"/>
            <a:ext cx="977721" cy="91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de-DE" sz="4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??</a:t>
            </a:r>
            <a:endParaRPr lang="de-DE" sz="4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22"/>
          <p:cNvSpPr txBox="1"/>
          <p:nvPr/>
        </p:nvSpPr>
        <p:spPr>
          <a:xfrm>
            <a:off x="7523841" y="1660717"/>
            <a:ext cx="900841" cy="91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de-DE" sz="40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endParaRPr lang="de-DE" sz="40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22"/>
          <p:cNvSpPr txBox="1"/>
          <p:nvPr/>
        </p:nvSpPr>
        <p:spPr>
          <a:xfrm>
            <a:off x="5807772" y="5416621"/>
            <a:ext cx="3379702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Particle behaves like a 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wave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Down Arrow 64"/>
          <p:cNvSpPr/>
          <p:nvPr/>
        </p:nvSpPr>
        <p:spPr>
          <a:xfrm rot="10800000">
            <a:off x="8942763" y="4810760"/>
            <a:ext cx="243840" cy="507768"/>
          </a:xfrm>
          <a:prstGeom prst="downArrow">
            <a:avLst/>
          </a:prstGeom>
          <a:solidFill>
            <a:srgbClr val="C00000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8156464" y="3788064"/>
            <a:ext cx="668223" cy="650933"/>
            <a:chOff x="5213985" y="1615424"/>
            <a:chExt cx="1120140" cy="843934"/>
          </a:xfrm>
          <a:solidFill>
            <a:srgbClr val="FFD966"/>
          </a:solidFill>
        </p:grpSpPr>
        <p:sp>
          <p:nvSpPr>
            <p:cNvPr id="77" name="Freeform 76"/>
            <p:cNvSpPr/>
            <p:nvPr/>
          </p:nvSpPr>
          <p:spPr>
            <a:xfrm>
              <a:off x="5213985" y="1615424"/>
              <a:ext cx="560070" cy="424834"/>
            </a:xfrm>
            <a:custGeom>
              <a:avLst/>
              <a:gdLst>
                <a:gd name="connsiteX0" fmla="*/ 0 w 561975"/>
                <a:gd name="connsiteY0" fmla="*/ 417195 h 417195"/>
                <a:gd name="connsiteX1" fmla="*/ 272415 w 561975"/>
                <a:gd name="connsiteY1" fmla="*/ 0 h 417195"/>
                <a:gd name="connsiteX2" fmla="*/ 561975 w 561975"/>
                <a:gd name="connsiteY2" fmla="*/ 417195 h 417195"/>
                <a:gd name="connsiteX0" fmla="*/ 0 w 554355"/>
                <a:gd name="connsiteY0" fmla="*/ 417195 h 417195"/>
                <a:gd name="connsiteX1" fmla="*/ 264795 w 554355"/>
                <a:gd name="connsiteY1" fmla="*/ 0 h 417195"/>
                <a:gd name="connsiteX2" fmla="*/ 554355 w 554355"/>
                <a:gd name="connsiteY2" fmla="*/ 417195 h 417195"/>
                <a:gd name="connsiteX0" fmla="*/ 0 w 554355"/>
                <a:gd name="connsiteY0" fmla="*/ 417195 h 417195"/>
                <a:gd name="connsiteX1" fmla="*/ 278130 w 554355"/>
                <a:gd name="connsiteY1" fmla="*/ 0 h 417195"/>
                <a:gd name="connsiteX2" fmla="*/ 554355 w 554355"/>
                <a:gd name="connsiteY2" fmla="*/ 417195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4320 w 544830"/>
                <a:gd name="connsiteY1" fmla="*/ 8 h 417203"/>
                <a:gd name="connsiteX2" fmla="*/ 544830 w 544830"/>
                <a:gd name="connsiteY2" fmla="*/ 415298 h 417203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2917 h 422917"/>
                <a:gd name="connsiteX1" fmla="*/ 276225 w 548640"/>
                <a:gd name="connsiteY1" fmla="*/ 7 h 422917"/>
                <a:gd name="connsiteX2" fmla="*/ 548640 w 548640"/>
                <a:gd name="connsiteY2" fmla="*/ 415297 h 422917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2 h 422912"/>
                <a:gd name="connsiteX1" fmla="*/ 276225 w 556260"/>
                <a:gd name="connsiteY1" fmla="*/ 2 h 422912"/>
                <a:gd name="connsiteX2" fmla="*/ 556260 w 556260"/>
                <a:gd name="connsiteY2" fmla="*/ 419102 h 422912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8 h 422918"/>
                <a:gd name="connsiteX1" fmla="*/ 276225 w 558165"/>
                <a:gd name="connsiteY1" fmla="*/ 8 h 422918"/>
                <a:gd name="connsiteX2" fmla="*/ 558165 w 558165"/>
                <a:gd name="connsiteY2" fmla="*/ 421013 h 422918"/>
                <a:gd name="connsiteX0" fmla="*/ 0 w 558165"/>
                <a:gd name="connsiteY0" fmla="*/ 426728 h 426728"/>
                <a:gd name="connsiteX1" fmla="*/ 276225 w 558165"/>
                <a:gd name="connsiteY1" fmla="*/ 8 h 426728"/>
                <a:gd name="connsiteX2" fmla="*/ 558165 w 558165"/>
                <a:gd name="connsiteY2" fmla="*/ 424823 h 426728"/>
                <a:gd name="connsiteX0" fmla="*/ 0 w 560070"/>
                <a:gd name="connsiteY0" fmla="*/ 426721 h 426721"/>
                <a:gd name="connsiteX1" fmla="*/ 278130 w 560070"/>
                <a:gd name="connsiteY1" fmla="*/ 1 h 426721"/>
                <a:gd name="connsiteX2" fmla="*/ 560070 w 560070"/>
                <a:gd name="connsiteY2" fmla="*/ 424816 h 426721"/>
                <a:gd name="connsiteX0" fmla="*/ 0 w 560070"/>
                <a:gd name="connsiteY0" fmla="*/ 421006 h 421006"/>
                <a:gd name="connsiteX1" fmla="*/ 278130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1006 h 421006"/>
                <a:gd name="connsiteX1" fmla="*/ 280035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8643 h 428643"/>
                <a:gd name="connsiteX1" fmla="*/ 278130 w 560070"/>
                <a:gd name="connsiteY1" fmla="*/ 18 h 428643"/>
                <a:gd name="connsiteX2" fmla="*/ 560070 w 560070"/>
                <a:gd name="connsiteY2" fmla="*/ 426738 h 428643"/>
                <a:gd name="connsiteX0" fmla="*/ 0 w 560070"/>
                <a:gd name="connsiteY0" fmla="*/ 426739 h 426739"/>
                <a:gd name="connsiteX1" fmla="*/ 276225 w 560070"/>
                <a:gd name="connsiteY1" fmla="*/ 19 h 426739"/>
                <a:gd name="connsiteX2" fmla="*/ 560070 w 560070"/>
                <a:gd name="connsiteY2" fmla="*/ 424834 h 426739"/>
                <a:gd name="connsiteX0" fmla="*/ 0 w 560070"/>
                <a:gd name="connsiteY0" fmla="*/ 424834 h 424834"/>
                <a:gd name="connsiteX1" fmla="*/ 278130 w 560070"/>
                <a:gd name="connsiteY1" fmla="*/ 19 h 424834"/>
                <a:gd name="connsiteX2" fmla="*/ 560070 w 560070"/>
                <a:gd name="connsiteY2" fmla="*/ 422929 h 424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0070" h="424834">
                  <a:moveTo>
                    <a:pt x="0" y="424834"/>
                  </a:moveTo>
                  <a:cubicBezTo>
                    <a:pt x="79851" y="212426"/>
                    <a:pt x="186690" y="2241"/>
                    <a:pt x="278130" y="19"/>
                  </a:cubicBezTo>
                  <a:cubicBezTo>
                    <a:pt x="369570" y="-2203"/>
                    <a:pt x="467836" y="197186"/>
                    <a:pt x="560070" y="422929"/>
                  </a:cubicBezTo>
                </a:path>
              </a:pathLst>
            </a:cu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 rot="10800000">
              <a:off x="5774055" y="2034524"/>
              <a:ext cx="560070" cy="424834"/>
            </a:xfrm>
            <a:custGeom>
              <a:avLst/>
              <a:gdLst>
                <a:gd name="connsiteX0" fmla="*/ 0 w 561975"/>
                <a:gd name="connsiteY0" fmla="*/ 417195 h 417195"/>
                <a:gd name="connsiteX1" fmla="*/ 272415 w 561975"/>
                <a:gd name="connsiteY1" fmla="*/ 0 h 417195"/>
                <a:gd name="connsiteX2" fmla="*/ 561975 w 561975"/>
                <a:gd name="connsiteY2" fmla="*/ 417195 h 417195"/>
                <a:gd name="connsiteX0" fmla="*/ 0 w 554355"/>
                <a:gd name="connsiteY0" fmla="*/ 417195 h 417195"/>
                <a:gd name="connsiteX1" fmla="*/ 264795 w 554355"/>
                <a:gd name="connsiteY1" fmla="*/ 0 h 417195"/>
                <a:gd name="connsiteX2" fmla="*/ 554355 w 554355"/>
                <a:gd name="connsiteY2" fmla="*/ 417195 h 417195"/>
                <a:gd name="connsiteX0" fmla="*/ 0 w 554355"/>
                <a:gd name="connsiteY0" fmla="*/ 417195 h 417195"/>
                <a:gd name="connsiteX1" fmla="*/ 278130 w 554355"/>
                <a:gd name="connsiteY1" fmla="*/ 0 h 417195"/>
                <a:gd name="connsiteX2" fmla="*/ 554355 w 554355"/>
                <a:gd name="connsiteY2" fmla="*/ 417195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4320 w 544830"/>
                <a:gd name="connsiteY1" fmla="*/ 8 h 417203"/>
                <a:gd name="connsiteX2" fmla="*/ 544830 w 544830"/>
                <a:gd name="connsiteY2" fmla="*/ 415298 h 417203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2917 h 422917"/>
                <a:gd name="connsiteX1" fmla="*/ 276225 w 548640"/>
                <a:gd name="connsiteY1" fmla="*/ 7 h 422917"/>
                <a:gd name="connsiteX2" fmla="*/ 548640 w 548640"/>
                <a:gd name="connsiteY2" fmla="*/ 415297 h 422917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2 h 422912"/>
                <a:gd name="connsiteX1" fmla="*/ 276225 w 556260"/>
                <a:gd name="connsiteY1" fmla="*/ 2 h 422912"/>
                <a:gd name="connsiteX2" fmla="*/ 556260 w 556260"/>
                <a:gd name="connsiteY2" fmla="*/ 419102 h 422912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8 h 422918"/>
                <a:gd name="connsiteX1" fmla="*/ 276225 w 558165"/>
                <a:gd name="connsiteY1" fmla="*/ 8 h 422918"/>
                <a:gd name="connsiteX2" fmla="*/ 558165 w 558165"/>
                <a:gd name="connsiteY2" fmla="*/ 421013 h 422918"/>
                <a:gd name="connsiteX0" fmla="*/ 0 w 558165"/>
                <a:gd name="connsiteY0" fmla="*/ 426728 h 426728"/>
                <a:gd name="connsiteX1" fmla="*/ 276225 w 558165"/>
                <a:gd name="connsiteY1" fmla="*/ 8 h 426728"/>
                <a:gd name="connsiteX2" fmla="*/ 558165 w 558165"/>
                <a:gd name="connsiteY2" fmla="*/ 424823 h 426728"/>
                <a:gd name="connsiteX0" fmla="*/ 0 w 560070"/>
                <a:gd name="connsiteY0" fmla="*/ 426721 h 426721"/>
                <a:gd name="connsiteX1" fmla="*/ 278130 w 560070"/>
                <a:gd name="connsiteY1" fmla="*/ 1 h 426721"/>
                <a:gd name="connsiteX2" fmla="*/ 560070 w 560070"/>
                <a:gd name="connsiteY2" fmla="*/ 424816 h 426721"/>
                <a:gd name="connsiteX0" fmla="*/ 0 w 560070"/>
                <a:gd name="connsiteY0" fmla="*/ 421006 h 421006"/>
                <a:gd name="connsiteX1" fmla="*/ 278130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1006 h 421006"/>
                <a:gd name="connsiteX1" fmla="*/ 280035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8643 h 428643"/>
                <a:gd name="connsiteX1" fmla="*/ 278130 w 560070"/>
                <a:gd name="connsiteY1" fmla="*/ 18 h 428643"/>
                <a:gd name="connsiteX2" fmla="*/ 560070 w 560070"/>
                <a:gd name="connsiteY2" fmla="*/ 426738 h 428643"/>
                <a:gd name="connsiteX0" fmla="*/ 0 w 560070"/>
                <a:gd name="connsiteY0" fmla="*/ 426739 h 426739"/>
                <a:gd name="connsiteX1" fmla="*/ 276225 w 560070"/>
                <a:gd name="connsiteY1" fmla="*/ 19 h 426739"/>
                <a:gd name="connsiteX2" fmla="*/ 560070 w 560070"/>
                <a:gd name="connsiteY2" fmla="*/ 424834 h 426739"/>
                <a:gd name="connsiteX0" fmla="*/ 0 w 560070"/>
                <a:gd name="connsiteY0" fmla="*/ 424834 h 424834"/>
                <a:gd name="connsiteX1" fmla="*/ 278130 w 560070"/>
                <a:gd name="connsiteY1" fmla="*/ 19 h 424834"/>
                <a:gd name="connsiteX2" fmla="*/ 560070 w 560070"/>
                <a:gd name="connsiteY2" fmla="*/ 422929 h 424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0070" h="424834">
                  <a:moveTo>
                    <a:pt x="0" y="424834"/>
                  </a:moveTo>
                  <a:cubicBezTo>
                    <a:pt x="79851" y="212426"/>
                    <a:pt x="186690" y="2241"/>
                    <a:pt x="278130" y="19"/>
                  </a:cubicBezTo>
                  <a:cubicBezTo>
                    <a:pt x="369570" y="-2203"/>
                    <a:pt x="467836" y="197186"/>
                    <a:pt x="560070" y="422929"/>
                  </a:cubicBezTo>
                </a:path>
              </a:pathLst>
            </a:cu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301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1" grpId="0" animBg="1"/>
      <p:bldP spid="15" grpId="0"/>
      <p:bldP spid="281" grpId="0"/>
      <p:bldP spid="281" grpId="1"/>
      <p:bldP spid="30" grpId="0" animBg="1"/>
      <p:bldP spid="31" grpId="0" animBg="1"/>
      <p:bldP spid="57" grpId="0"/>
      <p:bldP spid="27" grpId="0" animBg="1"/>
      <p:bldP spid="58" grpId="0"/>
      <p:bldP spid="62" grpId="0"/>
      <p:bldP spid="62" grpId="1"/>
      <p:bldP spid="63" grpId="0"/>
      <p:bldP spid="64" grpId="0"/>
      <p:bldP spid="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22"/>
          <p:cNvSpPr txBox="1"/>
          <p:nvPr/>
        </p:nvSpPr>
        <p:spPr>
          <a:xfrm>
            <a:off x="9210977" y="811237"/>
            <a:ext cx="2229220" cy="87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paradigm of 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nanotechnology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81878" y="1032130"/>
            <a:ext cx="500332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F5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….in many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flavors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22"/>
          <p:cNvSpPr txBox="1"/>
          <p:nvPr/>
        </p:nvSpPr>
        <p:spPr>
          <a:xfrm>
            <a:off x="7295162" y="3480631"/>
            <a:ext cx="2231622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</a:t>
            </a:r>
            <a:r>
              <a:rPr lang="en-US" b="1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dot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2" name="Cube 81"/>
          <p:cNvSpPr/>
          <p:nvPr/>
        </p:nvSpPr>
        <p:spPr>
          <a:xfrm flipH="1">
            <a:off x="6278880" y="2011680"/>
            <a:ext cx="675640" cy="3634740"/>
          </a:xfrm>
          <a:prstGeom prst="cube">
            <a:avLst/>
          </a:prstGeom>
          <a:solidFill>
            <a:srgbClr val="4D75B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22"/>
          <p:cNvSpPr txBox="1"/>
          <p:nvPr/>
        </p:nvSpPr>
        <p:spPr>
          <a:xfrm>
            <a:off x="5489876" y="5591879"/>
            <a:ext cx="2231622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</a:t>
            </a:r>
            <a:r>
              <a:rPr lang="en-US" b="1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wire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Cube 85"/>
          <p:cNvSpPr/>
          <p:nvPr/>
        </p:nvSpPr>
        <p:spPr>
          <a:xfrm flipH="1">
            <a:off x="1051560" y="3718560"/>
            <a:ext cx="4587240" cy="812800"/>
          </a:xfrm>
          <a:prstGeom prst="cube">
            <a:avLst>
              <a:gd name="adj" fmla="val 83650"/>
            </a:avLst>
          </a:prstGeom>
          <a:solidFill>
            <a:srgbClr val="4D75B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22"/>
          <p:cNvSpPr txBox="1"/>
          <p:nvPr/>
        </p:nvSpPr>
        <p:spPr>
          <a:xfrm>
            <a:off x="2177716" y="3206819"/>
            <a:ext cx="2231622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</a:t>
            </a:r>
            <a:r>
              <a:rPr lang="en-US" b="1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well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03" name="Straight Arrow Connector 102"/>
          <p:cNvCxnSpPr/>
          <p:nvPr/>
        </p:nvCxnSpPr>
        <p:spPr>
          <a:xfrm flipV="1">
            <a:off x="10307581" y="1844040"/>
            <a:ext cx="0" cy="7053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6697733" y="3299460"/>
            <a:ext cx="0" cy="133858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7076440" y="2662177"/>
            <a:ext cx="933241" cy="229469"/>
          </a:xfrm>
          <a:custGeom>
            <a:avLst/>
            <a:gdLst>
              <a:gd name="connsiteX0" fmla="*/ 807720 w 807720"/>
              <a:gd name="connsiteY0" fmla="*/ 190857 h 190857"/>
              <a:gd name="connsiteX1" fmla="*/ 480060 w 807720"/>
              <a:gd name="connsiteY1" fmla="*/ 357 h 190857"/>
              <a:gd name="connsiteX2" fmla="*/ 0 w 807720"/>
              <a:gd name="connsiteY2" fmla="*/ 152757 h 19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720" h="190857">
                <a:moveTo>
                  <a:pt x="807720" y="190857"/>
                </a:moveTo>
                <a:cubicBezTo>
                  <a:pt x="711200" y="98782"/>
                  <a:pt x="614680" y="6707"/>
                  <a:pt x="480060" y="357"/>
                </a:cubicBezTo>
                <a:cubicBezTo>
                  <a:pt x="345440" y="-5993"/>
                  <a:pt x="172720" y="73382"/>
                  <a:pt x="0" y="152757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 rot="1406249" flipV="1">
            <a:off x="5307235" y="4751192"/>
            <a:ext cx="807720" cy="232349"/>
          </a:xfrm>
          <a:custGeom>
            <a:avLst/>
            <a:gdLst>
              <a:gd name="connsiteX0" fmla="*/ 807720 w 807720"/>
              <a:gd name="connsiteY0" fmla="*/ 190857 h 190857"/>
              <a:gd name="connsiteX1" fmla="*/ 480060 w 807720"/>
              <a:gd name="connsiteY1" fmla="*/ 357 h 190857"/>
              <a:gd name="connsiteX2" fmla="*/ 0 w 807720"/>
              <a:gd name="connsiteY2" fmla="*/ 152757 h 19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720" h="190857">
                <a:moveTo>
                  <a:pt x="807720" y="190857"/>
                </a:moveTo>
                <a:cubicBezTo>
                  <a:pt x="711200" y="98782"/>
                  <a:pt x="614680" y="6707"/>
                  <a:pt x="480060" y="357"/>
                </a:cubicBezTo>
                <a:cubicBezTo>
                  <a:pt x="345440" y="-5993"/>
                  <a:pt x="172720" y="73382"/>
                  <a:pt x="0" y="152757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3131574" y="3749040"/>
            <a:ext cx="599787" cy="59055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5540" y="4034790"/>
            <a:ext cx="2011680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2"/>
          <p:cNvSpPr txBox="1"/>
          <p:nvPr/>
        </p:nvSpPr>
        <p:spPr>
          <a:xfrm>
            <a:off x="9190656" y="2632779"/>
            <a:ext cx="2137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Electronic structure changes with 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size </a:t>
            </a:r>
            <a:b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shape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2D87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1" b="5943"/>
          <a:stretch/>
        </p:blipFill>
        <p:spPr>
          <a:xfrm>
            <a:off x="7906501" y="2655136"/>
            <a:ext cx="1105390" cy="70402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570640" y="3811453"/>
            <a:ext cx="267046" cy="267046"/>
            <a:chOff x="5732030" y="2973120"/>
            <a:chExt cx="228259" cy="228259"/>
          </a:xfrm>
        </p:grpSpPr>
        <p:sp>
          <p:nvSpPr>
            <p:cNvPr id="19" name="Oval 18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297850" y="3887653"/>
            <a:ext cx="267046" cy="267046"/>
            <a:chOff x="5732030" y="2973120"/>
            <a:chExt cx="228259" cy="228259"/>
          </a:xfrm>
        </p:grpSpPr>
        <p:sp>
          <p:nvSpPr>
            <p:cNvPr id="22" name="Oval 21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8368960" y="2851333"/>
            <a:ext cx="267046" cy="267046"/>
            <a:chOff x="5732030" y="2973120"/>
            <a:chExt cx="228259" cy="228259"/>
          </a:xfrm>
        </p:grpSpPr>
        <p:sp>
          <p:nvSpPr>
            <p:cNvPr id="25" name="Oval 24"/>
            <p:cNvSpPr/>
            <p:nvPr/>
          </p:nvSpPr>
          <p:spPr>
            <a:xfrm>
              <a:off x="5732030" y="2973120"/>
              <a:ext cx="228259" cy="228259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781897" y="3087249"/>
              <a:ext cx="1285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092678" y="270130"/>
            <a:ext cx="100066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Consequences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mechanics</a:t>
            </a:r>
            <a:endParaRPr lang="en-US" sz="3500" dirty="0">
              <a:solidFill>
                <a:srgbClr val="002F5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0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4" grpId="0"/>
      <p:bldP spid="86" grpId="0" animBg="1"/>
      <p:bldP spid="102" grpId="0"/>
      <p:bldP spid="7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" descr="Slide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0480"/>
            <a:ext cx="12192000" cy="174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 descr="http://intisari-online.com//media/images/9946_sebuah_pensi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94" r="7185" b="3750"/>
          <a:stretch/>
        </p:blipFill>
        <p:spPr bwMode="auto">
          <a:xfrm>
            <a:off x="304072" y="1148080"/>
            <a:ext cx="1383917" cy="1061899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http://chemwiki.ucdavis.edu/@api/deki/files/17020/a815dce344e259b59ab4ffbb61c2f476.jpg?revision=1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4" t="11556" r="31270" b="8000"/>
          <a:stretch/>
        </p:blipFill>
        <p:spPr bwMode="auto">
          <a:xfrm>
            <a:off x="529590" y="2156560"/>
            <a:ext cx="3333751" cy="27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http://chemwiki.ucdavis.edu/@api/deki/files/17020/a815dce344e259b59ab4ffbb61c2f476.jpg?revision=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4" t="36158" r="31270" b="37945"/>
          <a:stretch/>
        </p:blipFill>
        <p:spPr bwMode="auto">
          <a:xfrm>
            <a:off x="4829810" y="2198548"/>
            <a:ext cx="3333751" cy="9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Freeform 43"/>
          <p:cNvSpPr/>
          <p:nvPr/>
        </p:nvSpPr>
        <p:spPr>
          <a:xfrm rot="167185">
            <a:off x="3992505" y="2480313"/>
            <a:ext cx="955531" cy="120735"/>
          </a:xfrm>
          <a:custGeom>
            <a:avLst/>
            <a:gdLst>
              <a:gd name="connsiteX0" fmla="*/ 0 w 3699164"/>
              <a:gd name="connsiteY0" fmla="*/ 571500 h 571500"/>
              <a:gd name="connsiteX1" fmla="*/ 1901537 w 3699164"/>
              <a:gd name="connsiteY1" fmla="*/ 0 h 571500"/>
              <a:gd name="connsiteX2" fmla="*/ 3699164 w 3699164"/>
              <a:gd name="connsiteY2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9164" h="571500">
                <a:moveTo>
                  <a:pt x="0" y="571500"/>
                </a:moveTo>
                <a:cubicBezTo>
                  <a:pt x="642505" y="285750"/>
                  <a:pt x="1285010" y="0"/>
                  <a:pt x="1901537" y="0"/>
                </a:cubicBezTo>
                <a:cubicBezTo>
                  <a:pt x="2518064" y="0"/>
                  <a:pt x="3108614" y="285750"/>
                  <a:pt x="3699164" y="57150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900398" y="3591100"/>
            <a:ext cx="13854" cy="1229587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22"/>
          <p:cNvSpPr txBox="1"/>
          <p:nvPr/>
        </p:nvSpPr>
        <p:spPr>
          <a:xfrm>
            <a:off x="4016327" y="3725735"/>
            <a:ext cx="1705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Weakly bound layers</a:t>
            </a:r>
          </a:p>
        </p:txBody>
      </p:sp>
      <p:sp>
        <p:nvSpPr>
          <p:cNvPr id="64" name="TextBox 22"/>
          <p:cNvSpPr txBox="1"/>
          <p:nvPr/>
        </p:nvSpPr>
        <p:spPr>
          <a:xfrm>
            <a:off x="5146977" y="1644357"/>
            <a:ext cx="2848944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small as </a:t>
            </a:r>
            <a:r>
              <a:rPr lang="en-US" b="1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 atom !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494017" y="1211868"/>
            <a:ext cx="3031823" cy="3576320"/>
            <a:chOff x="8774097" y="1036320"/>
            <a:chExt cx="3031823" cy="3576320"/>
          </a:xfrm>
        </p:grpSpPr>
        <p:sp>
          <p:nvSpPr>
            <p:cNvPr id="6" name="Rounded Rectangle 5"/>
            <p:cNvSpPr/>
            <p:nvPr/>
          </p:nvSpPr>
          <p:spPr>
            <a:xfrm>
              <a:off x="8818880" y="1036320"/>
              <a:ext cx="2936240" cy="3576320"/>
            </a:xfrm>
            <a:prstGeom prst="roundRect">
              <a:avLst>
                <a:gd name="adj" fmla="val 3887"/>
              </a:avLst>
            </a:prstGeom>
            <a:solidFill>
              <a:srgbClr val="F0F4FA"/>
            </a:solidFill>
            <a:ln w="285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801" t="37420" r="34355" b="11949"/>
            <a:stretch/>
          </p:blipFill>
          <p:spPr>
            <a:xfrm>
              <a:off x="9082258" y="1584178"/>
              <a:ext cx="2479721" cy="2086708"/>
            </a:xfrm>
            <a:prstGeom prst="rect">
              <a:avLst/>
            </a:prstGeom>
          </p:spPr>
        </p:pic>
        <p:sp>
          <p:nvSpPr>
            <p:cNvPr id="65" name="TextBox 22"/>
            <p:cNvSpPr txBox="1"/>
            <p:nvPr/>
          </p:nvSpPr>
          <p:spPr>
            <a:xfrm>
              <a:off x="8774097" y="1085557"/>
              <a:ext cx="2930224" cy="40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1500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Nobel Prize in Physics 2010</a:t>
              </a:r>
              <a:endParaRPr lang="en-US" sz="15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TextBox 22"/>
            <p:cNvSpPr txBox="1"/>
            <p:nvPr/>
          </p:nvSpPr>
          <p:spPr>
            <a:xfrm>
              <a:off x="8804576" y="3727157"/>
              <a:ext cx="300134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buClr>
                  <a:schemeClr val="tx1"/>
                </a:buClr>
              </a:pPr>
              <a:r>
                <a:rPr lang="en-US" sz="1300" i="1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"for groundbreaking experiments regarding the two-dimensional material </a:t>
              </a:r>
              <a:r>
                <a:rPr lang="en-US" sz="1300" b="1" i="1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graphene."</a:t>
              </a:r>
              <a:endParaRPr lang="en-US" sz="1300" b="1" i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092678" y="270130"/>
            <a:ext cx="100066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small </a:t>
            </a:r>
            <a:r>
              <a:rPr lang="en-US" sz="3500" dirty="0" smtClean="0">
                <a:solidFill>
                  <a:srgbClr val="002F5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 material dimensions be?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3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222524"/>
            <a:ext cx="12192000" cy="450054"/>
            <a:chOff x="-1524000" y="6283486"/>
            <a:chExt cx="12192000" cy="450054"/>
          </a:xfrm>
        </p:grpSpPr>
        <p:sp>
          <p:nvSpPr>
            <p:cNvPr id="23" name="Rectangle 22"/>
            <p:cNvSpPr/>
            <p:nvPr/>
          </p:nvSpPr>
          <p:spPr>
            <a:xfrm>
              <a:off x="-1524000" y="6309360"/>
              <a:ext cx="12192000" cy="424180"/>
            </a:xfrm>
            <a:prstGeom prst="rect">
              <a:avLst/>
            </a:prstGeom>
            <a:solidFill>
              <a:schemeClr val="bg2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19444" y="6283486"/>
              <a:ext cx="5079856" cy="394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 dirty="0" smtClean="0">
                  <a:solidFill>
                    <a:srgbClr val="C00000"/>
                  </a:solidFill>
                  <a:latin typeface="Open Sans" panose="020B0606030504020204"/>
                  <a:cs typeface="Times New Roman" panose="02020603050405020304" pitchFamily="18" charset="0"/>
                </a:rPr>
                <a:t>100’s </a:t>
              </a:r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of potentially </a:t>
              </a:r>
              <a:r>
                <a:rPr lang="en-US" dirty="0">
                  <a:latin typeface="Open Sans" panose="020B0606030504020204"/>
                  <a:cs typeface="Times New Roman" panose="02020603050405020304" pitchFamily="18" charset="0"/>
                </a:rPr>
                <a:t>interesting 2D materials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436223" y="267045"/>
            <a:ext cx="73195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Rich family </a:t>
            </a:r>
            <a:r>
              <a:rPr lang="en-US" sz="3500" dirty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sz="3500" dirty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2D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materials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5896" t="30798" r="12309" b="29163"/>
          <a:stretch/>
        </p:blipFill>
        <p:spPr>
          <a:xfrm>
            <a:off x="2021840" y="3723709"/>
            <a:ext cx="5508918" cy="23954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0" y="1040052"/>
            <a:ext cx="12192000" cy="2650309"/>
          </a:xfrm>
          <a:prstGeom prst="rect">
            <a:avLst/>
          </a:prstGeom>
          <a:solidFill>
            <a:schemeClr val="bg2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544" y="1087090"/>
            <a:ext cx="1423576" cy="15573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35" y="1166830"/>
            <a:ext cx="1558407" cy="1327007"/>
          </a:xfrm>
          <a:prstGeom prst="rect">
            <a:avLst/>
          </a:prstGeom>
        </p:spPr>
      </p:pic>
      <p:pic>
        <p:nvPicPr>
          <p:cNvPr id="32" name="Picture 4" descr="http://chemwiki.ucdavis.edu/@api/deki/files/17020/a815dce344e259b59ab4ffbb61c2f476.jpg?revision=1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4" t="11556" r="31270" b="68149"/>
          <a:stretch/>
        </p:blipFill>
        <p:spPr bwMode="auto">
          <a:xfrm>
            <a:off x="1258933" y="2674446"/>
            <a:ext cx="1667908" cy="31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3062077" y="2511471"/>
            <a:ext cx="1941326" cy="561305"/>
            <a:chOff x="2236185" y="3155656"/>
            <a:chExt cx="2760617" cy="79819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830"/>
            <a:stretch/>
          </p:blipFill>
          <p:spPr>
            <a:xfrm rot="21421020">
              <a:off x="2236185" y="3155656"/>
              <a:ext cx="2760617" cy="710949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2255520" y="3850640"/>
              <a:ext cx="1320800" cy="103206"/>
            </a:xfrm>
            <a:prstGeom prst="rect">
              <a:avLst/>
            </a:prstGeom>
            <a:solidFill>
              <a:schemeClr val="bg2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8" b="4312"/>
          <a:stretch/>
        </p:blipFill>
        <p:spPr>
          <a:xfrm>
            <a:off x="7155205" y="1298405"/>
            <a:ext cx="2025801" cy="125621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059469" y="3008389"/>
            <a:ext cx="191334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Graphene </a:t>
            </a:r>
            <a:b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semimetal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059971" y="3008389"/>
            <a:ext cx="1913347" cy="342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Boron nitride </a:t>
            </a:r>
            <a:r>
              <a:rPr lang="en-US" sz="1600" dirty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insulator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972951" y="2777557"/>
            <a:ext cx="2135343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Transition-metal </a:t>
            </a:r>
            <a:b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dichalcogenides</a:t>
            </a:r>
            <a:b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 semiconductors </a:t>
            </a: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(VIS)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952659" y="2777557"/>
            <a:ext cx="252802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Black phosphorous </a:t>
            </a:r>
            <a:r>
              <a:rPr lang="en-US" sz="1600" dirty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semiconductor</a:t>
            </a: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 (NIR)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205" t="16211" r="37436" b="27037"/>
          <a:stretch/>
        </p:blipFill>
        <p:spPr>
          <a:xfrm>
            <a:off x="5113768" y="1109004"/>
            <a:ext cx="1835413" cy="170529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7814464" y="3886134"/>
            <a:ext cx="2539711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Superconductors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Magnetic </a:t>
            </a:r>
            <a:r>
              <a:rPr lang="en-US" sz="1600" dirty="0" smtClean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materials </a:t>
            </a:r>
            <a:endParaRPr lang="en-US" sz="1600" dirty="0">
              <a:solidFill>
                <a:srgbClr val="376092"/>
              </a:solidFill>
              <a:latin typeface="Open Sans" panose="020B0606030504020204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Hybrid perovskites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838383" y="5211785"/>
            <a:ext cx="3433411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latin typeface="Open Sans" panose="020B0606030504020204"/>
                <a:cs typeface="Times New Roman" panose="02020603050405020304" pitchFamily="18" charset="0"/>
              </a:rPr>
              <a:t>Novoselov et al., </a:t>
            </a:r>
            <a:r>
              <a:rPr lang="en-US" sz="1300" i="1" dirty="0">
                <a:latin typeface="Open Sans" panose="020B0606030504020204"/>
                <a:cs typeface="Times New Roman" panose="02020603050405020304" pitchFamily="18" charset="0"/>
              </a:rPr>
              <a:t>PNAS </a:t>
            </a:r>
            <a:r>
              <a:rPr lang="en-US" sz="1300" dirty="0">
                <a:latin typeface="Open Sans" panose="020B0606030504020204"/>
                <a:cs typeface="Times New Roman" panose="02020603050405020304" pitchFamily="18" charset="0"/>
              </a:rPr>
              <a:t>102, 10451 (2005)</a:t>
            </a:r>
          </a:p>
          <a:p>
            <a:pPr>
              <a:lnSpc>
                <a:spcPct val="130000"/>
              </a:lnSpc>
            </a:pPr>
            <a:r>
              <a:rPr lang="pt-BR" sz="1300" dirty="0">
                <a:latin typeface="Open Sans" panose="020B0606030504020204"/>
                <a:cs typeface="Times New Roman" panose="02020603050405020304" pitchFamily="18" charset="0"/>
              </a:rPr>
              <a:t>Geim &amp; Grigorieva, </a:t>
            </a:r>
            <a:r>
              <a:rPr lang="pt-BR" sz="1300" i="1" dirty="0">
                <a:latin typeface="Open Sans" panose="020B0606030504020204"/>
                <a:cs typeface="Times New Roman" panose="02020603050405020304" pitchFamily="18" charset="0"/>
              </a:rPr>
              <a:t>Nature</a:t>
            </a:r>
            <a:r>
              <a:rPr lang="pt-BR" sz="1300" dirty="0">
                <a:latin typeface="Open Sans" panose="020B0606030504020204"/>
                <a:cs typeface="Times New Roman" panose="02020603050405020304" pitchFamily="18" charset="0"/>
              </a:rPr>
              <a:t> 499, 419 (2013)</a:t>
            </a:r>
          </a:p>
          <a:p>
            <a:pPr>
              <a:lnSpc>
                <a:spcPct val="130000"/>
              </a:lnSpc>
            </a:pPr>
            <a:r>
              <a:rPr lang="pt-BR" sz="1300" dirty="0">
                <a:latin typeface="Open Sans" panose="020B0606030504020204"/>
                <a:cs typeface="Times New Roman" panose="02020603050405020304" pitchFamily="18" charset="0"/>
              </a:rPr>
              <a:t>Nicolosi et al., </a:t>
            </a:r>
            <a:r>
              <a:rPr lang="pt-BR" sz="1300" i="1" dirty="0">
                <a:latin typeface="Open Sans" panose="020B0606030504020204"/>
                <a:cs typeface="Times New Roman" panose="02020603050405020304" pitchFamily="18" charset="0"/>
              </a:rPr>
              <a:t>Science</a:t>
            </a:r>
            <a:r>
              <a:rPr lang="pt-BR" sz="1300" dirty="0">
                <a:latin typeface="Open Sans" panose="020B0606030504020204"/>
                <a:cs typeface="Times New Roman" panose="02020603050405020304" pitchFamily="18" charset="0"/>
              </a:rPr>
              <a:t> 340, 1226419 (2013)</a:t>
            </a:r>
            <a:endParaRPr lang="en-US" sz="13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333" t="21407" r="31833" b="31067"/>
          <a:stretch/>
        </p:blipFill>
        <p:spPr>
          <a:xfrm>
            <a:off x="9372816" y="1140822"/>
            <a:ext cx="1610145" cy="166624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974499" y="2883221"/>
            <a:ext cx="252802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 smtClean="0">
                <a:latin typeface="Open Sans" panose="020B0606030504020204"/>
                <a:cs typeface="Times New Roman" panose="02020603050405020304" pitchFamily="18" charset="0"/>
              </a:rPr>
              <a:t>Bismuth tri-selenide</a:t>
            </a:r>
          </a:p>
          <a:p>
            <a:pPr algn="ctr">
              <a:lnSpc>
                <a:spcPct val="110000"/>
              </a:lnSpc>
            </a:pPr>
            <a:r>
              <a:rPr lang="en-US" sz="1600" dirty="0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topological insulator</a:t>
            </a:r>
            <a:endParaRPr lang="en-US" sz="1600" dirty="0">
              <a:solidFill>
                <a:srgbClr val="C00000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0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715161"/>
              </p:ext>
            </p:extLst>
          </p:nvPr>
        </p:nvGraphicFramePr>
        <p:xfrm>
          <a:off x="419390" y="1420728"/>
          <a:ext cx="7682663" cy="512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5" name="Graph" r:id="rId3" imgW="13716000" imgH="9144000" progId="Origin95.Graph">
                  <p:embed/>
                </p:oleObj>
              </mc:Choice>
              <mc:Fallback>
                <p:oleObj name="Graph" r:id="rId3" imgW="13716000" imgH="914400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9390" y="1420728"/>
                        <a:ext cx="7682663" cy="5121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36223" y="267045"/>
            <a:ext cx="73195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Highly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 active, interdisciplinary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field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TextBox 22"/>
          <p:cNvSpPr txBox="1"/>
          <p:nvPr/>
        </p:nvSpPr>
        <p:spPr>
          <a:xfrm>
            <a:off x="1332339" y="1342239"/>
            <a:ext cx="58521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search for “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2D materials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166" t="25047" r="75750" b="30296"/>
          <a:stretch/>
        </p:blipFill>
        <p:spPr>
          <a:xfrm>
            <a:off x="7627910" y="1913488"/>
            <a:ext cx="3165829" cy="3771900"/>
          </a:xfrm>
          <a:prstGeom prst="rect">
            <a:avLst/>
          </a:prstGeom>
        </p:spPr>
      </p:pic>
      <p:sp>
        <p:nvSpPr>
          <p:cNvPr id="11" name="TextBox 22"/>
          <p:cNvSpPr txBox="1"/>
          <p:nvPr/>
        </p:nvSpPr>
        <p:spPr>
          <a:xfrm>
            <a:off x="8051003" y="1342239"/>
            <a:ext cx="228092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Subject areas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722411" y="1968935"/>
            <a:ext cx="168910" cy="197237"/>
            <a:chOff x="8802256" y="2676727"/>
            <a:chExt cx="168910" cy="19723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7722411" y="2330885"/>
            <a:ext cx="168910" cy="197237"/>
            <a:chOff x="8802256" y="2676727"/>
            <a:chExt cx="168910" cy="197237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722411" y="2681405"/>
            <a:ext cx="168910" cy="197237"/>
            <a:chOff x="8802256" y="2676727"/>
            <a:chExt cx="168910" cy="19723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7722411" y="3039545"/>
            <a:ext cx="168910" cy="197237"/>
            <a:chOff x="8802256" y="2676727"/>
            <a:chExt cx="168910" cy="197237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7722411" y="3390065"/>
            <a:ext cx="168910" cy="197237"/>
            <a:chOff x="8802256" y="2676727"/>
            <a:chExt cx="168910" cy="19723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7722411" y="3732965"/>
            <a:ext cx="168910" cy="197237"/>
            <a:chOff x="8802256" y="2676727"/>
            <a:chExt cx="168910" cy="197237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7722411" y="4098725"/>
            <a:ext cx="168910" cy="197237"/>
            <a:chOff x="8802256" y="2676727"/>
            <a:chExt cx="168910" cy="197237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7722411" y="4639745"/>
            <a:ext cx="168910" cy="197237"/>
            <a:chOff x="8802256" y="2676727"/>
            <a:chExt cx="168910" cy="197237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7722411" y="4990265"/>
            <a:ext cx="168910" cy="197237"/>
            <a:chOff x="8802256" y="2676727"/>
            <a:chExt cx="168910" cy="197237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7722411" y="5344595"/>
            <a:ext cx="168910" cy="197237"/>
            <a:chOff x="8802256" y="2676727"/>
            <a:chExt cx="168910" cy="197237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8802256" y="2746964"/>
              <a:ext cx="71120" cy="10668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8874646" y="2676727"/>
              <a:ext cx="96520" cy="197237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261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6074" y="2720877"/>
            <a:ext cx="8599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Lecture</a:t>
            </a:r>
            <a:r>
              <a:rPr lang="en-US" sz="60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 focus &amp; structure</a:t>
            </a:r>
            <a:endParaRPr lang="en-US" sz="60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80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6223" y="267045"/>
            <a:ext cx="73195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What we will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learn &amp; explore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956560" y="1033452"/>
            <a:ext cx="7203440" cy="1555113"/>
            <a:chOff x="680720" y="1226492"/>
            <a:chExt cx="7203440" cy="1555113"/>
          </a:xfrm>
        </p:grpSpPr>
        <p:grpSp>
          <p:nvGrpSpPr>
            <p:cNvPr id="17" name="Group 16"/>
            <p:cNvGrpSpPr/>
            <p:nvPr/>
          </p:nvGrpSpPr>
          <p:grpSpPr>
            <a:xfrm>
              <a:off x="747978" y="1226492"/>
              <a:ext cx="7136182" cy="1555113"/>
              <a:chOff x="1997658" y="1246812"/>
              <a:chExt cx="7136182" cy="1555113"/>
            </a:xfrm>
          </p:grpSpPr>
          <p:sp>
            <p:nvSpPr>
              <p:cNvPr id="6" name="TextBox 22"/>
              <p:cNvSpPr txBox="1"/>
              <p:nvPr/>
            </p:nvSpPr>
            <p:spPr>
              <a:xfrm>
                <a:off x="1997658" y="1246812"/>
                <a:ext cx="5852197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How can materials be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less than three-dimensional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" name="TextBox 22"/>
              <p:cNvSpPr txBox="1"/>
              <p:nvPr/>
            </p:nvSpPr>
            <p:spPr>
              <a:xfrm>
                <a:off x="1997658" y="1770453"/>
                <a:ext cx="684662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Which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types of two-dimensional (2D) materials 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do exist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" name="TextBox 22"/>
              <p:cNvSpPr txBox="1"/>
              <p:nvPr/>
            </p:nvSpPr>
            <p:spPr>
              <a:xfrm>
                <a:off x="1997658" y="2294094"/>
                <a:ext cx="713618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2D semiconductors - materials for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optics and electronics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680720" y="1391920"/>
              <a:ext cx="0" cy="1290320"/>
            </a:xfrm>
            <a:prstGeom prst="line">
              <a:avLst/>
            </a:prstGeom>
            <a:ln w="571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259840" y="2813590"/>
            <a:ext cx="7203440" cy="2078754"/>
            <a:chOff x="2560320" y="2955830"/>
            <a:chExt cx="7203440" cy="2078754"/>
          </a:xfrm>
        </p:grpSpPr>
        <p:grpSp>
          <p:nvGrpSpPr>
            <p:cNvPr id="16" name="Group 15"/>
            <p:cNvGrpSpPr/>
            <p:nvPr/>
          </p:nvGrpSpPr>
          <p:grpSpPr>
            <a:xfrm>
              <a:off x="2627578" y="2955830"/>
              <a:ext cx="7136182" cy="2078754"/>
              <a:chOff x="1997658" y="2783110"/>
              <a:chExt cx="7136182" cy="2078754"/>
            </a:xfrm>
          </p:grpSpPr>
          <p:sp>
            <p:nvSpPr>
              <p:cNvPr id="9" name="TextBox 22"/>
              <p:cNvSpPr txBox="1"/>
              <p:nvPr/>
            </p:nvSpPr>
            <p:spPr>
              <a:xfrm>
                <a:off x="1997658" y="2783110"/>
                <a:ext cx="713618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What are the consequences of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strong interactions 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 2D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TextBox 22"/>
              <p:cNvSpPr txBox="1"/>
              <p:nvPr/>
            </p:nvSpPr>
            <p:spPr>
              <a:xfrm>
                <a:off x="1997658" y="3306751"/>
                <a:ext cx="713618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How can one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experimentally study 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these materials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TextBox 22"/>
              <p:cNvSpPr txBox="1"/>
              <p:nvPr/>
            </p:nvSpPr>
            <p:spPr>
              <a:xfrm>
                <a:off x="1997658" y="3830392"/>
                <a:ext cx="713618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What about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tunability 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by external means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" name="TextBox 22"/>
              <p:cNvSpPr txBox="1"/>
              <p:nvPr/>
            </p:nvSpPr>
            <p:spPr>
              <a:xfrm>
                <a:off x="1997658" y="4354033"/>
                <a:ext cx="713618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How does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transport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of correlated states works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2560320" y="3129280"/>
              <a:ext cx="0" cy="1767840"/>
            </a:xfrm>
            <a:prstGeom prst="line">
              <a:avLst/>
            </a:prstGeom>
            <a:ln w="571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241040" y="5229129"/>
            <a:ext cx="8844280" cy="1031474"/>
            <a:chOff x="3606800" y="5320569"/>
            <a:chExt cx="8844280" cy="1031474"/>
          </a:xfrm>
        </p:grpSpPr>
        <p:grpSp>
          <p:nvGrpSpPr>
            <p:cNvPr id="18" name="Group 17"/>
            <p:cNvGrpSpPr/>
            <p:nvPr/>
          </p:nvGrpSpPr>
          <p:grpSpPr>
            <a:xfrm>
              <a:off x="3694378" y="5320569"/>
              <a:ext cx="8756702" cy="1031474"/>
              <a:chOff x="1997658" y="4843049"/>
              <a:chExt cx="8756702" cy="1031474"/>
            </a:xfrm>
          </p:grpSpPr>
          <p:sp>
            <p:nvSpPr>
              <p:cNvPr id="13" name="TextBox 22"/>
              <p:cNvSpPr txBox="1"/>
              <p:nvPr/>
            </p:nvSpPr>
            <p:spPr>
              <a:xfrm>
                <a:off x="1997658" y="4843049"/>
                <a:ext cx="875670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Can we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combine different 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2D materials into heterostructures? (spoiler: yes!)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22"/>
              <p:cNvSpPr txBox="1"/>
              <p:nvPr/>
            </p:nvSpPr>
            <p:spPr>
              <a:xfrm>
                <a:off x="1997658" y="5366692"/>
                <a:ext cx="8756702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Are there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unique phenomena 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that can be studied? (also yes!, </a:t>
                </a:r>
                <a:r>
                  <a:rPr lang="en-US" b="1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Moiré physics</a:t>
                </a:r>
                <a:r>
                  <a:rPr lang="en-US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)</a:t>
                </a:r>
                <a:endPara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3606800" y="5445760"/>
              <a:ext cx="0" cy="772160"/>
            </a:xfrm>
            <a:prstGeom prst="line">
              <a:avLst/>
            </a:prstGeom>
            <a:ln w="5715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949" t="42878" r="9359" b="26809"/>
          <a:stretch/>
        </p:blipFill>
        <p:spPr>
          <a:xfrm>
            <a:off x="1158240" y="4880857"/>
            <a:ext cx="1851175" cy="17841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CFDFE"/>
              </a:clrFrom>
              <a:clrTo>
                <a:srgbClr val="FCFDFE">
                  <a:alpha val="0"/>
                </a:srgbClr>
              </a:clrTo>
            </a:clrChange>
          </a:blip>
          <a:srcRect l="9417" t="13111" r="59916" b="15333"/>
          <a:stretch/>
        </p:blipFill>
        <p:spPr>
          <a:xfrm>
            <a:off x="9185024" y="243839"/>
            <a:ext cx="2092575" cy="2746505"/>
          </a:xfrm>
          <a:prstGeom prst="rect">
            <a:avLst/>
          </a:prstGeom>
        </p:spPr>
      </p:pic>
      <p:grpSp>
        <p:nvGrpSpPr>
          <p:cNvPr id="71" name="Group 70"/>
          <p:cNvGrpSpPr/>
          <p:nvPr/>
        </p:nvGrpSpPr>
        <p:grpSpPr>
          <a:xfrm>
            <a:off x="6938063" y="3037839"/>
            <a:ext cx="5253937" cy="1954991"/>
            <a:chOff x="6482452" y="2732447"/>
            <a:chExt cx="5719707" cy="2128304"/>
          </a:xfrm>
        </p:grpSpPr>
        <p:grpSp>
          <p:nvGrpSpPr>
            <p:cNvPr id="34" name="Group 33"/>
            <p:cNvGrpSpPr/>
            <p:nvPr/>
          </p:nvGrpSpPr>
          <p:grpSpPr>
            <a:xfrm>
              <a:off x="6482452" y="3502837"/>
              <a:ext cx="5719707" cy="942859"/>
              <a:chOff x="5611089" y="2487340"/>
              <a:chExt cx="5315938" cy="876300"/>
            </a:xfrm>
          </p:grpSpPr>
          <p:pic>
            <p:nvPicPr>
              <p:cNvPr id="35" name="Picture 34" descr="mos2_side_long.tga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7" t="40110" r="29847" b="42239"/>
              <a:stretch/>
            </p:blipFill>
            <p:spPr>
              <a:xfrm>
                <a:off x="5611089" y="2521242"/>
                <a:ext cx="5315938" cy="692747"/>
              </a:xfrm>
              <a:prstGeom prst="rect">
                <a:avLst/>
              </a:prstGeom>
            </p:spPr>
          </p:pic>
          <p:sp>
            <p:nvSpPr>
              <p:cNvPr id="36" name="Rectangle 35"/>
              <p:cNvSpPr/>
              <p:nvPr/>
            </p:nvSpPr>
            <p:spPr>
              <a:xfrm rot="10800000">
                <a:off x="5613097" y="2487340"/>
                <a:ext cx="1579306" cy="876300"/>
              </a:xfrm>
              <a:prstGeom prst="rect">
                <a:avLst/>
              </a:prstGeom>
              <a:gradFill flip="none" rotWithShape="1">
                <a:gsLst>
                  <a:gs pos="17000">
                    <a:schemeClr val="bg1">
                      <a:alpha val="0"/>
                    </a:schemeClr>
                  </a:gs>
                  <a:gs pos="79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940508" y="2926126"/>
              <a:ext cx="2158726" cy="1934625"/>
              <a:chOff x="4452727" y="2541497"/>
              <a:chExt cx="2158726" cy="1934625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005799" y="2541497"/>
                <a:ext cx="1047755" cy="1934625"/>
                <a:chOff x="1761485" y="2588759"/>
                <a:chExt cx="1047755" cy="1934625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1838756" y="3123184"/>
                  <a:ext cx="906166" cy="90616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1838756" y="3412744"/>
                  <a:ext cx="906166" cy="31942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52" name="Group 51"/>
                <p:cNvGrpSpPr/>
                <p:nvPr/>
              </p:nvGrpSpPr>
              <p:grpSpPr>
                <a:xfrm>
                  <a:off x="1761485" y="2588759"/>
                  <a:ext cx="1047755" cy="1934625"/>
                  <a:chOff x="1710685" y="2741159"/>
                  <a:chExt cx="929645" cy="1716541"/>
                </a:xfrm>
              </p:grpSpPr>
              <p:sp>
                <p:nvSpPr>
                  <p:cNvPr id="59" name="Freeform 58"/>
                  <p:cNvSpPr/>
                  <p:nvPr/>
                </p:nvSpPr>
                <p:spPr>
                  <a:xfrm>
                    <a:off x="1710685" y="2741159"/>
                    <a:ext cx="929645" cy="863101"/>
                  </a:xfrm>
                  <a:custGeom>
                    <a:avLst/>
                    <a:gdLst>
                      <a:gd name="connsiteX0" fmla="*/ 731777 w 1900213"/>
                      <a:gd name="connsiteY0" fmla="*/ 1974659 h 1982279"/>
                      <a:gd name="connsiteX1" fmla="*/ 257 w 1900213"/>
                      <a:gd name="connsiteY1" fmla="*/ 991679 h 1982279"/>
                      <a:gd name="connsiteX2" fmla="*/ 800357 w 1900213"/>
                      <a:gd name="connsiteY2" fmla="*/ 1079 h 1982279"/>
                      <a:gd name="connsiteX3" fmla="*/ 1897637 w 1900213"/>
                      <a:gd name="connsiteY3" fmla="*/ 824039 h 1982279"/>
                      <a:gd name="connsiteX4" fmla="*/ 1044197 w 1900213"/>
                      <a:gd name="connsiteY4" fmla="*/ 1982279 h 1982279"/>
                      <a:gd name="connsiteX0" fmla="*/ 733466 w 1899942"/>
                      <a:gd name="connsiteY0" fmla="*/ 1814990 h 1822610"/>
                      <a:gd name="connsiteX1" fmla="*/ 1946 w 1899942"/>
                      <a:gd name="connsiteY1" fmla="*/ 832010 h 1822610"/>
                      <a:gd name="connsiteX2" fmla="*/ 931586 w 1899942"/>
                      <a:gd name="connsiteY2" fmla="*/ 1430 h 1822610"/>
                      <a:gd name="connsiteX3" fmla="*/ 1899326 w 1899942"/>
                      <a:gd name="connsiteY3" fmla="*/ 664370 h 1822610"/>
                      <a:gd name="connsiteX4" fmla="*/ 1045886 w 1899942"/>
                      <a:gd name="connsiteY4" fmla="*/ 1822610 h 1822610"/>
                      <a:gd name="connsiteX0" fmla="*/ 733466 w 1899942"/>
                      <a:gd name="connsiteY0" fmla="*/ 1813613 h 1821233"/>
                      <a:gd name="connsiteX1" fmla="*/ 1946 w 1899942"/>
                      <a:gd name="connsiteY1" fmla="*/ 830633 h 1821233"/>
                      <a:gd name="connsiteX2" fmla="*/ 931586 w 1899942"/>
                      <a:gd name="connsiteY2" fmla="*/ 53 h 1821233"/>
                      <a:gd name="connsiteX3" fmla="*/ 1899326 w 1899942"/>
                      <a:gd name="connsiteY3" fmla="*/ 662993 h 1821233"/>
                      <a:gd name="connsiteX4" fmla="*/ 1045886 w 1899942"/>
                      <a:gd name="connsiteY4" fmla="*/ 1821233 h 1821233"/>
                      <a:gd name="connsiteX0" fmla="*/ 733466 w 1861900"/>
                      <a:gd name="connsiteY0" fmla="*/ 1813581 h 1821201"/>
                      <a:gd name="connsiteX1" fmla="*/ 1946 w 1861900"/>
                      <a:gd name="connsiteY1" fmla="*/ 830601 h 1821201"/>
                      <a:gd name="connsiteX2" fmla="*/ 931586 w 1861900"/>
                      <a:gd name="connsiteY2" fmla="*/ 21 h 1821201"/>
                      <a:gd name="connsiteX3" fmla="*/ 1861226 w 1861900"/>
                      <a:gd name="connsiteY3" fmla="*/ 853461 h 1821201"/>
                      <a:gd name="connsiteX4" fmla="*/ 1045886 w 1861900"/>
                      <a:gd name="connsiteY4" fmla="*/ 1821201 h 1821201"/>
                      <a:gd name="connsiteX0" fmla="*/ 733466 w 1861900"/>
                      <a:gd name="connsiteY0" fmla="*/ 1813771 h 1821391"/>
                      <a:gd name="connsiteX1" fmla="*/ 1946 w 1861900"/>
                      <a:gd name="connsiteY1" fmla="*/ 929851 h 1821391"/>
                      <a:gd name="connsiteX2" fmla="*/ 931586 w 1861900"/>
                      <a:gd name="connsiteY2" fmla="*/ 211 h 1821391"/>
                      <a:gd name="connsiteX3" fmla="*/ 1861226 w 1861900"/>
                      <a:gd name="connsiteY3" fmla="*/ 853651 h 1821391"/>
                      <a:gd name="connsiteX4" fmla="*/ 1045886 w 1861900"/>
                      <a:gd name="connsiteY4" fmla="*/ 1821391 h 1821391"/>
                      <a:gd name="connsiteX0" fmla="*/ 733466 w 1854293"/>
                      <a:gd name="connsiteY0" fmla="*/ 1813568 h 1821188"/>
                      <a:gd name="connsiteX1" fmla="*/ 1946 w 1854293"/>
                      <a:gd name="connsiteY1" fmla="*/ 929648 h 1821188"/>
                      <a:gd name="connsiteX2" fmla="*/ 931586 w 1854293"/>
                      <a:gd name="connsiteY2" fmla="*/ 8 h 1821188"/>
                      <a:gd name="connsiteX3" fmla="*/ 1853606 w 1854293"/>
                      <a:gd name="connsiteY3" fmla="*/ 944888 h 1821188"/>
                      <a:gd name="connsiteX4" fmla="*/ 1045886 w 1854293"/>
                      <a:gd name="connsiteY4" fmla="*/ 1821188 h 1821188"/>
                      <a:gd name="connsiteX0" fmla="*/ 733466 w 1854293"/>
                      <a:gd name="connsiteY0" fmla="*/ 1813576 h 1821196"/>
                      <a:gd name="connsiteX1" fmla="*/ 1946 w 1854293"/>
                      <a:gd name="connsiteY1" fmla="*/ 967756 h 1821196"/>
                      <a:gd name="connsiteX2" fmla="*/ 931586 w 1854293"/>
                      <a:gd name="connsiteY2" fmla="*/ 16 h 1821196"/>
                      <a:gd name="connsiteX3" fmla="*/ 1853606 w 1854293"/>
                      <a:gd name="connsiteY3" fmla="*/ 944896 h 1821196"/>
                      <a:gd name="connsiteX4" fmla="*/ 1045886 w 1854293"/>
                      <a:gd name="connsiteY4" fmla="*/ 1821196 h 1821196"/>
                      <a:gd name="connsiteX0" fmla="*/ 733466 w 1854293"/>
                      <a:gd name="connsiteY0" fmla="*/ 1813624 h 1821244"/>
                      <a:gd name="connsiteX1" fmla="*/ 1946 w 1854293"/>
                      <a:gd name="connsiteY1" fmla="*/ 967804 h 1821244"/>
                      <a:gd name="connsiteX2" fmla="*/ 931586 w 1854293"/>
                      <a:gd name="connsiteY2" fmla="*/ 64 h 1821244"/>
                      <a:gd name="connsiteX3" fmla="*/ 1853606 w 1854293"/>
                      <a:gd name="connsiteY3" fmla="*/ 944944 h 1821244"/>
                      <a:gd name="connsiteX4" fmla="*/ 1045886 w 1854293"/>
                      <a:gd name="connsiteY4" fmla="*/ 1821244 h 1821244"/>
                      <a:gd name="connsiteX0" fmla="*/ 733466 w 1873311"/>
                      <a:gd name="connsiteY0" fmla="*/ 1813568 h 1821188"/>
                      <a:gd name="connsiteX1" fmla="*/ 1946 w 1873311"/>
                      <a:gd name="connsiteY1" fmla="*/ 967748 h 1821188"/>
                      <a:gd name="connsiteX2" fmla="*/ 931586 w 1873311"/>
                      <a:gd name="connsiteY2" fmla="*/ 8 h 1821188"/>
                      <a:gd name="connsiteX3" fmla="*/ 1872656 w 1873311"/>
                      <a:gd name="connsiteY3" fmla="*/ 982988 h 1821188"/>
                      <a:gd name="connsiteX4" fmla="*/ 1045886 w 1873311"/>
                      <a:gd name="connsiteY4" fmla="*/ 1821188 h 1821188"/>
                      <a:gd name="connsiteX0" fmla="*/ 733466 w 1872900"/>
                      <a:gd name="connsiteY0" fmla="*/ 1813568 h 1821188"/>
                      <a:gd name="connsiteX1" fmla="*/ 1946 w 1872900"/>
                      <a:gd name="connsiteY1" fmla="*/ 967748 h 1821188"/>
                      <a:gd name="connsiteX2" fmla="*/ 931586 w 1872900"/>
                      <a:gd name="connsiteY2" fmla="*/ 8 h 1821188"/>
                      <a:gd name="connsiteX3" fmla="*/ 1872656 w 1872900"/>
                      <a:gd name="connsiteY3" fmla="*/ 982988 h 1821188"/>
                      <a:gd name="connsiteX4" fmla="*/ 1045886 w 1872900"/>
                      <a:gd name="connsiteY4" fmla="*/ 1821188 h 1821188"/>
                      <a:gd name="connsiteX0" fmla="*/ 731522 w 1870956"/>
                      <a:gd name="connsiteY0" fmla="*/ 1813571 h 1821191"/>
                      <a:gd name="connsiteX1" fmla="*/ 2 w 1870956"/>
                      <a:gd name="connsiteY1" fmla="*/ 967751 h 1821191"/>
                      <a:gd name="connsiteX2" fmla="*/ 929642 w 1870956"/>
                      <a:gd name="connsiteY2" fmla="*/ 11 h 1821191"/>
                      <a:gd name="connsiteX3" fmla="*/ 1870712 w 1870956"/>
                      <a:gd name="connsiteY3" fmla="*/ 982991 h 1821191"/>
                      <a:gd name="connsiteX4" fmla="*/ 1043942 w 1870956"/>
                      <a:gd name="connsiteY4" fmla="*/ 1821191 h 1821191"/>
                      <a:gd name="connsiteX0" fmla="*/ 731522 w 1870956"/>
                      <a:gd name="connsiteY0" fmla="*/ 1813571 h 1821191"/>
                      <a:gd name="connsiteX1" fmla="*/ 2 w 1870956"/>
                      <a:gd name="connsiteY1" fmla="*/ 967751 h 1821191"/>
                      <a:gd name="connsiteX2" fmla="*/ 929642 w 1870956"/>
                      <a:gd name="connsiteY2" fmla="*/ 11 h 1821191"/>
                      <a:gd name="connsiteX3" fmla="*/ 1870712 w 1870956"/>
                      <a:gd name="connsiteY3" fmla="*/ 982991 h 1821191"/>
                      <a:gd name="connsiteX4" fmla="*/ 1043942 w 1870956"/>
                      <a:gd name="connsiteY4" fmla="*/ 1821191 h 1821191"/>
                      <a:gd name="connsiteX0" fmla="*/ 731522 w 1870976"/>
                      <a:gd name="connsiteY0" fmla="*/ 1813571 h 1821191"/>
                      <a:gd name="connsiteX1" fmla="*/ 2 w 1870976"/>
                      <a:gd name="connsiteY1" fmla="*/ 967751 h 1821191"/>
                      <a:gd name="connsiteX2" fmla="*/ 929642 w 1870976"/>
                      <a:gd name="connsiteY2" fmla="*/ 11 h 1821191"/>
                      <a:gd name="connsiteX3" fmla="*/ 1870712 w 1870976"/>
                      <a:gd name="connsiteY3" fmla="*/ 982991 h 1821191"/>
                      <a:gd name="connsiteX4" fmla="*/ 1043942 w 1870976"/>
                      <a:gd name="connsiteY4" fmla="*/ 1821191 h 1821191"/>
                      <a:gd name="connsiteX0" fmla="*/ 815913 w 1871547"/>
                      <a:gd name="connsiteY0" fmla="*/ 1832618 h 1832618"/>
                      <a:gd name="connsiteX1" fmla="*/ 573 w 1871547"/>
                      <a:gd name="connsiteY1" fmla="*/ 967748 h 1832618"/>
                      <a:gd name="connsiteX2" fmla="*/ 930213 w 1871547"/>
                      <a:gd name="connsiteY2" fmla="*/ 8 h 1832618"/>
                      <a:gd name="connsiteX3" fmla="*/ 1871283 w 1871547"/>
                      <a:gd name="connsiteY3" fmla="*/ 982988 h 1832618"/>
                      <a:gd name="connsiteX4" fmla="*/ 1044513 w 1871547"/>
                      <a:gd name="connsiteY4" fmla="*/ 1821188 h 1832618"/>
                      <a:gd name="connsiteX0" fmla="*/ 815996 w 1871630"/>
                      <a:gd name="connsiteY0" fmla="*/ 1832618 h 1832618"/>
                      <a:gd name="connsiteX1" fmla="*/ 656 w 1871630"/>
                      <a:gd name="connsiteY1" fmla="*/ 967748 h 1832618"/>
                      <a:gd name="connsiteX2" fmla="*/ 930296 w 1871630"/>
                      <a:gd name="connsiteY2" fmla="*/ 8 h 1832618"/>
                      <a:gd name="connsiteX3" fmla="*/ 1871366 w 1871630"/>
                      <a:gd name="connsiteY3" fmla="*/ 982988 h 1832618"/>
                      <a:gd name="connsiteX4" fmla="*/ 1044596 w 1871630"/>
                      <a:gd name="connsiteY4" fmla="*/ 1821188 h 1832618"/>
                      <a:gd name="connsiteX0" fmla="*/ 815996 w 1872072"/>
                      <a:gd name="connsiteY0" fmla="*/ 1832618 h 1832618"/>
                      <a:gd name="connsiteX1" fmla="*/ 656 w 1872072"/>
                      <a:gd name="connsiteY1" fmla="*/ 967748 h 1832618"/>
                      <a:gd name="connsiteX2" fmla="*/ 930296 w 1872072"/>
                      <a:gd name="connsiteY2" fmla="*/ 8 h 1832618"/>
                      <a:gd name="connsiteX3" fmla="*/ 1871366 w 1872072"/>
                      <a:gd name="connsiteY3" fmla="*/ 982988 h 1832618"/>
                      <a:gd name="connsiteX4" fmla="*/ 1044596 w 1872072"/>
                      <a:gd name="connsiteY4" fmla="*/ 1821188 h 1832618"/>
                      <a:gd name="connsiteX0" fmla="*/ 815996 w 1872072"/>
                      <a:gd name="connsiteY0" fmla="*/ 1828808 h 1828808"/>
                      <a:gd name="connsiteX1" fmla="*/ 656 w 1872072"/>
                      <a:gd name="connsiteY1" fmla="*/ 963938 h 1828808"/>
                      <a:gd name="connsiteX2" fmla="*/ 930296 w 1872072"/>
                      <a:gd name="connsiteY2" fmla="*/ 8 h 1828808"/>
                      <a:gd name="connsiteX3" fmla="*/ 1871366 w 1872072"/>
                      <a:gd name="connsiteY3" fmla="*/ 979178 h 1828808"/>
                      <a:gd name="connsiteX4" fmla="*/ 1044596 w 1872072"/>
                      <a:gd name="connsiteY4" fmla="*/ 1817378 h 1828808"/>
                      <a:gd name="connsiteX0" fmla="*/ 815996 w 1864466"/>
                      <a:gd name="connsiteY0" fmla="*/ 1828802 h 1828802"/>
                      <a:gd name="connsiteX1" fmla="*/ 656 w 1864466"/>
                      <a:gd name="connsiteY1" fmla="*/ 963932 h 1828802"/>
                      <a:gd name="connsiteX2" fmla="*/ 930296 w 1864466"/>
                      <a:gd name="connsiteY2" fmla="*/ 2 h 1828802"/>
                      <a:gd name="connsiteX3" fmla="*/ 1863746 w 1864466"/>
                      <a:gd name="connsiteY3" fmla="*/ 971552 h 1828802"/>
                      <a:gd name="connsiteX4" fmla="*/ 1044596 w 1864466"/>
                      <a:gd name="connsiteY4" fmla="*/ 1817372 h 1828802"/>
                      <a:gd name="connsiteX0" fmla="*/ 815996 w 1864466"/>
                      <a:gd name="connsiteY0" fmla="*/ 1828804 h 1828804"/>
                      <a:gd name="connsiteX1" fmla="*/ 656 w 1864466"/>
                      <a:gd name="connsiteY1" fmla="*/ 960124 h 1828804"/>
                      <a:gd name="connsiteX2" fmla="*/ 930296 w 1864466"/>
                      <a:gd name="connsiteY2" fmla="*/ 4 h 1828804"/>
                      <a:gd name="connsiteX3" fmla="*/ 1863746 w 1864466"/>
                      <a:gd name="connsiteY3" fmla="*/ 971554 h 1828804"/>
                      <a:gd name="connsiteX4" fmla="*/ 1044596 w 1864466"/>
                      <a:gd name="connsiteY4" fmla="*/ 1817374 h 1828804"/>
                      <a:gd name="connsiteX0" fmla="*/ 815340 w 1863810"/>
                      <a:gd name="connsiteY0" fmla="*/ 1828805 h 1828805"/>
                      <a:gd name="connsiteX1" fmla="*/ 0 w 1863810"/>
                      <a:gd name="connsiteY1" fmla="*/ 960125 h 1828805"/>
                      <a:gd name="connsiteX2" fmla="*/ 929640 w 1863810"/>
                      <a:gd name="connsiteY2" fmla="*/ 5 h 1828805"/>
                      <a:gd name="connsiteX3" fmla="*/ 1863090 w 1863810"/>
                      <a:gd name="connsiteY3" fmla="*/ 971555 h 1828805"/>
                      <a:gd name="connsiteX4" fmla="*/ 1043940 w 1863810"/>
                      <a:gd name="connsiteY4" fmla="*/ 1817375 h 1828805"/>
                      <a:gd name="connsiteX0" fmla="*/ 815340 w 1863158"/>
                      <a:gd name="connsiteY0" fmla="*/ 1828805 h 1828805"/>
                      <a:gd name="connsiteX1" fmla="*/ 0 w 1863158"/>
                      <a:gd name="connsiteY1" fmla="*/ 960125 h 1828805"/>
                      <a:gd name="connsiteX2" fmla="*/ 929640 w 1863158"/>
                      <a:gd name="connsiteY2" fmla="*/ 5 h 1828805"/>
                      <a:gd name="connsiteX3" fmla="*/ 1863090 w 1863158"/>
                      <a:gd name="connsiteY3" fmla="*/ 971555 h 1828805"/>
                      <a:gd name="connsiteX4" fmla="*/ 1043940 w 1863158"/>
                      <a:gd name="connsiteY4" fmla="*/ 1817375 h 1828805"/>
                      <a:gd name="connsiteX0" fmla="*/ 815340 w 1863759"/>
                      <a:gd name="connsiteY0" fmla="*/ 1828805 h 1847855"/>
                      <a:gd name="connsiteX1" fmla="*/ 0 w 1863759"/>
                      <a:gd name="connsiteY1" fmla="*/ 960125 h 1847855"/>
                      <a:gd name="connsiteX2" fmla="*/ 929640 w 1863759"/>
                      <a:gd name="connsiteY2" fmla="*/ 5 h 1847855"/>
                      <a:gd name="connsiteX3" fmla="*/ 1863090 w 1863759"/>
                      <a:gd name="connsiteY3" fmla="*/ 971555 h 1847855"/>
                      <a:gd name="connsiteX4" fmla="*/ 1040130 w 1863759"/>
                      <a:gd name="connsiteY4" fmla="*/ 1847855 h 1847855"/>
                      <a:gd name="connsiteX0" fmla="*/ 876429 w 1863888"/>
                      <a:gd name="connsiteY0" fmla="*/ 1847855 h 1847855"/>
                      <a:gd name="connsiteX1" fmla="*/ 129 w 1863888"/>
                      <a:gd name="connsiteY1" fmla="*/ 960125 h 1847855"/>
                      <a:gd name="connsiteX2" fmla="*/ 929769 w 1863888"/>
                      <a:gd name="connsiteY2" fmla="*/ 5 h 1847855"/>
                      <a:gd name="connsiteX3" fmla="*/ 1863219 w 1863888"/>
                      <a:gd name="connsiteY3" fmla="*/ 971555 h 1847855"/>
                      <a:gd name="connsiteX4" fmla="*/ 1040259 w 1863888"/>
                      <a:gd name="connsiteY4" fmla="*/ 1847855 h 1847855"/>
                      <a:gd name="connsiteX0" fmla="*/ 741225 w 1865844"/>
                      <a:gd name="connsiteY0" fmla="*/ 1722125 h 1847855"/>
                      <a:gd name="connsiteX1" fmla="*/ 2085 w 1865844"/>
                      <a:gd name="connsiteY1" fmla="*/ 960125 h 1847855"/>
                      <a:gd name="connsiteX2" fmla="*/ 931725 w 1865844"/>
                      <a:gd name="connsiteY2" fmla="*/ 5 h 1847855"/>
                      <a:gd name="connsiteX3" fmla="*/ 1865175 w 1865844"/>
                      <a:gd name="connsiteY3" fmla="*/ 971555 h 1847855"/>
                      <a:gd name="connsiteX4" fmla="*/ 1042215 w 1865844"/>
                      <a:gd name="connsiteY4" fmla="*/ 1847855 h 1847855"/>
                      <a:gd name="connsiteX0" fmla="*/ 741225 w 1867076"/>
                      <a:gd name="connsiteY0" fmla="*/ 1722125 h 1748795"/>
                      <a:gd name="connsiteX1" fmla="*/ 2085 w 1867076"/>
                      <a:gd name="connsiteY1" fmla="*/ 960125 h 1748795"/>
                      <a:gd name="connsiteX2" fmla="*/ 931725 w 1867076"/>
                      <a:gd name="connsiteY2" fmla="*/ 5 h 1748795"/>
                      <a:gd name="connsiteX3" fmla="*/ 1865175 w 1867076"/>
                      <a:gd name="connsiteY3" fmla="*/ 971555 h 1748795"/>
                      <a:gd name="connsiteX4" fmla="*/ 1106985 w 1867076"/>
                      <a:gd name="connsiteY4" fmla="*/ 1748795 h 1748795"/>
                      <a:gd name="connsiteX0" fmla="*/ 741225 w 1866692"/>
                      <a:gd name="connsiteY0" fmla="*/ 1722125 h 1748795"/>
                      <a:gd name="connsiteX1" fmla="*/ 2085 w 1866692"/>
                      <a:gd name="connsiteY1" fmla="*/ 960125 h 1748795"/>
                      <a:gd name="connsiteX2" fmla="*/ 931725 w 1866692"/>
                      <a:gd name="connsiteY2" fmla="*/ 5 h 1748795"/>
                      <a:gd name="connsiteX3" fmla="*/ 1865175 w 1866692"/>
                      <a:gd name="connsiteY3" fmla="*/ 971555 h 1748795"/>
                      <a:gd name="connsiteX4" fmla="*/ 1106985 w 1866692"/>
                      <a:gd name="connsiteY4" fmla="*/ 1748795 h 1748795"/>
                      <a:gd name="connsiteX0" fmla="*/ 741225 w 1865187"/>
                      <a:gd name="connsiteY0" fmla="*/ 1722125 h 1748795"/>
                      <a:gd name="connsiteX1" fmla="*/ 2085 w 1865187"/>
                      <a:gd name="connsiteY1" fmla="*/ 960125 h 1748795"/>
                      <a:gd name="connsiteX2" fmla="*/ 931725 w 1865187"/>
                      <a:gd name="connsiteY2" fmla="*/ 5 h 1748795"/>
                      <a:gd name="connsiteX3" fmla="*/ 1865175 w 1865187"/>
                      <a:gd name="connsiteY3" fmla="*/ 971555 h 1748795"/>
                      <a:gd name="connsiteX4" fmla="*/ 1106985 w 1865187"/>
                      <a:gd name="connsiteY4" fmla="*/ 1748795 h 1748795"/>
                      <a:gd name="connsiteX0" fmla="*/ 739188 w 1863150"/>
                      <a:gd name="connsiteY0" fmla="*/ 1722125 h 1748795"/>
                      <a:gd name="connsiteX1" fmla="*/ 48 w 1863150"/>
                      <a:gd name="connsiteY1" fmla="*/ 960125 h 1748795"/>
                      <a:gd name="connsiteX2" fmla="*/ 929688 w 1863150"/>
                      <a:gd name="connsiteY2" fmla="*/ 5 h 1748795"/>
                      <a:gd name="connsiteX3" fmla="*/ 1863138 w 1863150"/>
                      <a:gd name="connsiteY3" fmla="*/ 971555 h 1748795"/>
                      <a:gd name="connsiteX4" fmla="*/ 1104948 w 1863150"/>
                      <a:gd name="connsiteY4" fmla="*/ 1748795 h 1748795"/>
                      <a:gd name="connsiteX0" fmla="*/ 739216 w 1863178"/>
                      <a:gd name="connsiteY0" fmla="*/ 1722161 h 1748831"/>
                      <a:gd name="connsiteX1" fmla="*/ 76 w 1863178"/>
                      <a:gd name="connsiteY1" fmla="*/ 960161 h 1748831"/>
                      <a:gd name="connsiteX2" fmla="*/ 929716 w 1863178"/>
                      <a:gd name="connsiteY2" fmla="*/ 41 h 1748831"/>
                      <a:gd name="connsiteX3" fmla="*/ 1863166 w 1863178"/>
                      <a:gd name="connsiteY3" fmla="*/ 971591 h 1748831"/>
                      <a:gd name="connsiteX4" fmla="*/ 1104976 w 1863178"/>
                      <a:gd name="connsiteY4" fmla="*/ 1748831 h 1748831"/>
                      <a:gd name="connsiteX0" fmla="*/ 739202 w 1863164"/>
                      <a:gd name="connsiteY0" fmla="*/ 1722161 h 1748831"/>
                      <a:gd name="connsiteX1" fmla="*/ 62 w 1863164"/>
                      <a:gd name="connsiteY1" fmla="*/ 960161 h 1748831"/>
                      <a:gd name="connsiteX2" fmla="*/ 929702 w 1863164"/>
                      <a:gd name="connsiteY2" fmla="*/ 41 h 1748831"/>
                      <a:gd name="connsiteX3" fmla="*/ 1863152 w 1863164"/>
                      <a:gd name="connsiteY3" fmla="*/ 971591 h 1748831"/>
                      <a:gd name="connsiteX4" fmla="*/ 1104962 w 1863164"/>
                      <a:gd name="connsiteY4" fmla="*/ 1748831 h 1748831"/>
                      <a:gd name="connsiteX0" fmla="*/ 424647 w 1902939"/>
                      <a:gd name="connsiteY0" fmla="*/ 1497687 h 1748819"/>
                      <a:gd name="connsiteX1" fmla="*/ 39837 w 1902939"/>
                      <a:gd name="connsiteY1" fmla="*/ 960149 h 1748819"/>
                      <a:gd name="connsiteX2" fmla="*/ 969477 w 1902939"/>
                      <a:gd name="connsiteY2" fmla="*/ 29 h 1748819"/>
                      <a:gd name="connsiteX3" fmla="*/ 1902927 w 1902939"/>
                      <a:gd name="connsiteY3" fmla="*/ 971579 h 1748819"/>
                      <a:gd name="connsiteX4" fmla="*/ 1144737 w 1902939"/>
                      <a:gd name="connsiteY4" fmla="*/ 1748819 h 1748819"/>
                      <a:gd name="connsiteX0" fmla="*/ 424647 w 1929709"/>
                      <a:gd name="connsiteY0" fmla="*/ 1497687 h 1521007"/>
                      <a:gd name="connsiteX1" fmla="*/ 39837 w 1929709"/>
                      <a:gd name="connsiteY1" fmla="*/ 960149 h 1521007"/>
                      <a:gd name="connsiteX2" fmla="*/ 969477 w 1929709"/>
                      <a:gd name="connsiteY2" fmla="*/ 29 h 1521007"/>
                      <a:gd name="connsiteX3" fmla="*/ 1902927 w 1929709"/>
                      <a:gd name="connsiteY3" fmla="*/ 971579 h 1521007"/>
                      <a:gd name="connsiteX4" fmla="*/ 1483827 w 1929709"/>
                      <a:gd name="connsiteY4" fmla="*/ 1521007 h 1521007"/>
                      <a:gd name="connsiteX0" fmla="*/ 424647 w 1917894"/>
                      <a:gd name="connsiteY0" fmla="*/ 1497687 h 1521007"/>
                      <a:gd name="connsiteX1" fmla="*/ 39837 w 1917894"/>
                      <a:gd name="connsiteY1" fmla="*/ 960149 h 1521007"/>
                      <a:gd name="connsiteX2" fmla="*/ 969477 w 1917894"/>
                      <a:gd name="connsiteY2" fmla="*/ 29 h 1521007"/>
                      <a:gd name="connsiteX3" fmla="*/ 1902927 w 1917894"/>
                      <a:gd name="connsiteY3" fmla="*/ 971579 h 1521007"/>
                      <a:gd name="connsiteX4" fmla="*/ 1483827 w 1917894"/>
                      <a:gd name="connsiteY4" fmla="*/ 1521007 h 1521007"/>
                      <a:gd name="connsiteX0" fmla="*/ 400411 w 1893658"/>
                      <a:gd name="connsiteY0" fmla="*/ 1497687 h 1521007"/>
                      <a:gd name="connsiteX1" fmla="*/ 15601 w 1893658"/>
                      <a:gd name="connsiteY1" fmla="*/ 960149 h 1521007"/>
                      <a:gd name="connsiteX2" fmla="*/ 945241 w 1893658"/>
                      <a:gd name="connsiteY2" fmla="*/ 29 h 1521007"/>
                      <a:gd name="connsiteX3" fmla="*/ 1878691 w 1893658"/>
                      <a:gd name="connsiteY3" fmla="*/ 971579 h 1521007"/>
                      <a:gd name="connsiteX4" fmla="*/ 1459591 w 1893658"/>
                      <a:gd name="connsiteY4" fmla="*/ 1521007 h 1521007"/>
                      <a:gd name="connsiteX0" fmla="*/ 400411 w 1893658"/>
                      <a:gd name="connsiteY0" fmla="*/ 1497734 h 1521054"/>
                      <a:gd name="connsiteX1" fmla="*/ 15601 w 1893658"/>
                      <a:gd name="connsiteY1" fmla="*/ 960196 h 1521054"/>
                      <a:gd name="connsiteX2" fmla="*/ 945241 w 1893658"/>
                      <a:gd name="connsiteY2" fmla="*/ 76 h 1521054"/>
                      <a:gd name="connsiteX3" fmla="*/ 1878691 w 1893658"/>
                      <a:gd name="connsiteY3" fmla="*/ 971626 h 1521054"/>
                      <a:gd name="connsiteX4" fmla="*/ 1459591 w 1893658"/>
                      <a:gd name="connsiteY4" fmla="*/ 1521054 h 1521054"/>
                      <a:gd name="connsiteX0" fmla="*/ 384957 w 1878204"/>
                      <a:gd name="connsiteY0" fmla="*/ 1497773 h 1521093"/>
                      <a:gd name="connsiteX1" fmla="*/ 147 w 1878204"/>
                      <a:gd name="connsiteY1" fmla="*/ 960235 h 1521093"/>
                      <a:gd name="connsiteX2" fmla="*/ 929787 w 1878204"/>
                      <a:gd name="connsiteY2" fmla="*/ 115 h 1521093"/>
                      <a:gd name="connsiteX3" fmla="*/ 1863237 w 1878204"/>
                      <a:gd name="connsiteY3" fmla="*/ 971665 h 1521093"/>
                      <a:gd name="connsiteX4" fmla="*/ 1444137 w 1878204"/>
                      <a:gd name="connsiteY4" fmla="*/ 1521093 h 1521093"/>
                      <a:gd name="connsiteX0" fmla="*/ 384811 w 1878058"/>
                      <a:gd name="connsiteY0" fmla="*/ 1497752 h 1521072"/>
                      <a:gd name="connsiteX1" fmla="*/ 1 w 1878058"/>
                      <a:gd name="connsiteY1" fmla="*/ 960214 h 1521072"/>
                      <a:gd name="connsiteX2" fmla="*/ 929641 w 1878058"/>
                      <a:gd name="connsiteY2" fmla="*/ 94 h 1521072"/>
                      <a:gd name="connsiteX3" fmla="*/ 1863091 w 1878058"/>
                      <a:gd name="connsiteY3" fmla="*/ 971644 h 1521072"/>
                      <a:gd name="connsiteX4" fmla="*/ 1443991 w 1878058"/>
                      <a:gd name="connsiteY4" fmla="*/ 1521072 h 1521072"/>
                      <a:gd name="connsiteX0" fmla="*/ 384811 w 1863103"/>
                      <a:gd name="connsiteY0" fmla="*/ 1497752 h 1521072"/>
                      <a:gd name="connsiteX1" fmla="*/ 1 w 1863103"/>
                      <a:gd name="connsiteY1" fmla="*/ 960214 h 1521072"/>
                      <a:gd name="connsiteX2" fmla="*/ 929641 w 1863103"/>
                      <a:gd name="connsiteY2" fmla="*/ 94 h 1521072"/>
                      <a:gd name="connsiteX3" fmla="*/ 1863091 w 1863103"/>
                      <a:gd name="connsiteY3" fmla="*/ 971644 h 1521072"/>
                      <a:gd name="connsiteX4" fmla="*/ 1443991 w 1863103"/>
                      <a:gd name="connsiteY4" fmla="*/ 1521072 h 1521072"/>
                      <a:gd name="connsiteX0" fmla="*/ 384811 w 1863096"/>
                      <a:gd name="connsiteY0" fmla="*/ 1497752 h 1521072"/>
                      <a:gd name="connsiteX1" fmla="*/ 1 w 1863096"/>
                      <a:gd name="connsiteY1" fmla="*/ 960214 h 1521072"/>
                      <a:gd name="connsiteX2" fmla="*/ 929641 w 1863096"/>
                      <a:gd name="connsiteY2" fmla="*/ 94 h 1521072"/>
                      <a:gd name="connsiteX3" fmla="*/ 1863091 w 1863096"/>
                      <a:gd name="connsiteY3" fmla="*/ 971644 h 1521072"/>
                      <a:gd name="connsiteX4" fmla="*/ 1443991 w 1863096"/>
                      <a:gd name="connsiteY4" fmla="*/ 1521072 h 1521072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63100" h="1520983">
                        <a:moveTo>
                          <a:pt x="384811" y="1497663"/>
                        </a:moveTo>
                        <a:cubicBezTo>
                          <a:pt x="238126" y="1452053"/>
                          <a:pt x="636" y="1343742"/>
                          <a:pt x="1" y="960125"/>
                        </a:cubicBezTo>
                        <a:cubicBezTo>
                          <a:pt x="-634" y="576508"/>
                          <a:pt x="280036" y="-1900"/>
                          <a:pt x="929641" y="5"/>
                        </a:cubicBezTo>
                        <a:cubicBezTo>
                          <a:pt x="1579246" y="1910"/>
                          <a:pt x="1864996" y="614204"/>
                          <a:pt x="1863091" y="971555"/>
                        </a:cubicBezTo>
                        <a:cubicBezTo>
                          <a:pt x="1861186" y="1328906"/>
                          <a:pt x="1670051" y="1411303"/>
                          <a:pt x="1443991" y="1520983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0" name="Freeform 59"/>
                  <p:cNvSpPr/>
                  <p:nvPr/>
                </p:nvSpPr>
                <p:spPr>
                  <a:xfrm rot="10800000">
                    <a:off x="1710685" y="3594599"/>
                    <a:ext cx="929645" cy="863101"/>
                  </a:xfrm>
                  <a:custGeom>
                    <a:avLst/>
                    <a:gdLst>
                      <a:gd name="connsiteX0" fmla="*/ 731777 w 1900213"/>
                      <a:gd name="connsiteY0" fmla="*/ 1974659 h 1982279"/>
                      <a:gd name="connsiteX1" fmla="*/ 257 w 1900213"/>
                      <a:gd name="connsiteY1" fmla="*/ 991679 h 1982279"/>
                      <a:gd name="connsiteX2" fmla="*/ 800357 w 1900213"/>
                      <a:gd name="connsiteY2" fmla="*/ 1079 h 1982279"/>
                      <a:gd name="connsiteX3" fmla="*/ 1897637 w 1900213"/>
                      <a:gd name="connsiteY3" fmla="*/ 824039 h 1982279"/>
                      <a:gd name="connsiteX4" fmla="*/ 1044197 w 1900213"/>
                      <a:gd name="connsiteY4" fmla="*/ 1982279 h 1982279"/>
                      <a:gd name="connsiteX0" fmla="*/ 733466 w 1899942"/>
                      <a:gd name="connsiteY0" fmla="*/ 1814990 h 1822610"/>
                      <a:gd name="connsiteX1" fmla="*/ 1946 w 1899942"/>
                      <a:gd name="connsiteY1" fmla="*/ 832010 h 1822610"/>
                      <a:gd name="connsiteX2" fmla="*/ 931586 w 1899942"/>
                      <a:gd name="connsiteY2" fmla="*/ 1430 h 1822610"/>
                      <a:gd name="connsiteX3" fmla="*/ 1899326 w 1899942"/>
                      <a:gd name="connsiteY3" fmla="*/ 664370 h 1822610"/>
                      <a:gd name="connsiteX4" fmla="*/ 1045886 w 1899942"/>
                      <a:gd name="connsiteY4" fmla="*/ 1822610 h 1822610"/>
                      <a:gd name="connsiteX0" fmla="*/ 733466 w 1899942"/>
                      <a:gd name="connsiteY0" fmla="*/ 1813613 h 1821233"/>
                      <a:gd name="connsiteX1" fmla="*/ 1946 w 1899942"/>
                      <a:gd name="connsiteY1" fmla="*/ 830633 h 1821233"/>
                      <a:gd name="connsiteX2" fmla="*/ 931586 w 1899942"/>
                      <a:gd name="connsiteY2" fmla="*/ 53 h 1821233"/>
                      <a:gd name="connsiteX3" fmla="*/ 1899326 w 1899942"/>
                      <a:gd name="connsiteY3" fmla="*/ 662993 h 1821233"/>
                      <a:gd name="connsiteX4" fmla="*/ 1045886 w 1899942"/>
                      <a:gd name="connsiteY4" fmla="*/ 1821233 h 1821233"/>
                      <a:gd name="connsiteX0" fmla="*/ 733466 w 1861900"/>
                      <a:gd name="connsiteY0" fmla="*/ 1813581 h 1821201"/>
                      <a:gd name="connsiteX1" fmla="*/ 1946 w 1861900"/>
                      <a:gd name="connsiteY1" fmla="*/ 830601 h 1821201"/>
                      <a:gd name="connsiteX2" fmla="*/ 931586 w 1861900"/>
                      <a:gd name="connsiteY2" fmla="*/ 21 h 1821201"/>
                      <a:gd name="connsiteX3" fmla="*/ 1861226 w 1861900"/>
                      <a:gd name="connsiteY3" fmla="*/ 853461 h 1821201"/>
                      <a:gd name="connsiteX4" fmla="*/ 1045886 w 1861900"/>
                      <a:gd name="connsiteY4" fmla="*/ 1821201 h 1821201"/>
                      <a:gd name="connsiteX0" fmla="*/ 733466 w 1861900"/>
                      <a:gd name="connsiteY0" fmla="*/ 1813771 h 1821391"/>
                      <a:gd name="connsiteX1" fmla="*/ 1946 w 1861900"/>
                      <a:gd name="connsiteY1" fmla="*/ 929851 h 1821391"/>
                      <a:gd name="connsiteX2" fmla="*/ 931586 w 1861900"/>
                      <a:gd name="connsiteY2" fmla="*/ 211 h 1821391"/>
                      <a:gd name="connsiteX3" fmla="*/ 1861226 w 1861900"/>
                      <a:gd name="connsiteY3" fmla="*/ 853651 h 1821391"/>
                      <a:gd name="connsiteX4" fmla="*/ 1045886 w 1861900"/>
                      <a:gd name="connsiteY4" fmla="*/ 1821391 h 1821391"/>
                      <a:gd name="connsiteX0" fmla="*/ 733466 w 1854293"/>
                      <a:gd name="connsiteY0" fmla="*/ 1813568 h 1821188"/>
                      <a:gd name="connsiteX1" fmla="*/ 1946 w 1854293"/>
                      <a:gd name="connsiteY1" fmla="*/ 929648 h 1821188"/>
                      <a:gd name="connsiteX2" fmla="*/ 931586 w 1854293"/>
                      <a:gd name="connsiteY2" fmla="*/ 8 h 1821188"/>
                      <a:gd name="connsiteX3" fmla="*/ 1853606 w 1854293"/>
                      <a:gd name="connsiteY3" fmla="*/ 944888 h 1821188"/>
                      <a:gd name="connsiteX4" fmla="*/ 1045886 w 1854293"/>
                      <a:gd name="connsiteY4" fmla="*/ 1821188 h 1821188"/>
                      <a:gd name="connsiteX0" fmla="*/ 733466 w 1854293"/>
                      <a:gd name="connsiteY0" fmla="*/ 1813576 h 1821196"/>
                      <a:gd name="connsiteX1" fmla="*/ 1946 w 1854293"/>
                      <a:gd name="connsiteY1" fmla="*/ 967756 h 1821196"/>
                      <a:gd name="connsiteX2" fmla="*/ 931586 w 1854293"/>
                      <a:gd name="connsiteY2" fmla="*/ 16 h 1821196"/>
                      <a:gd name="connsiteX3" fmla="*/ 1853606 w 1854293"/>
                      <a:gd name="connsiteY3" fmla="*/ 944896 h 1821196"/>
                      <a:gd name="connsiteX4" fmla="*/ 1045886 w 1854293"/>
                      <a:gd name="connsiteY4" fmla="*/ 1821196 h 1821196"/>
                      <a:gd name="connsiteX0" fmla="*/ 733466 w 1854293"/>
                      <a:gd name="connsiteY0" fmla="*/ 1813624 h 1821244"/>
                      <a:gd name="connsiteX1" fmla="*/ 1946 w 1854293"/>
                      <a:gd name="connsiteY1" fmla="*/ 967804 h 1821244"/>
                      <a:gd name="connsiteX2" fmla="*/ 931586 w 1854293"/>
                      <a:gd name="connsiteY2" fmla="*/ 64 h 1821244"/>
                      <a:gd name="connsiteX3" fmla="*/ 1853606 w 1854293"/>
                      <a:gd name="connsiteY3" fmla="*/ 944944 h 1821244"/>
                      <a:gd name="connsiteX4" fmla="*/ 1045886 w 1854293"/>
                      <a:gd name="connsiteY4" fmla="*/ 1821244 h 1821244"/>
                      <a:gd name="connsiteX0" fmla="*/ 733466 w 1873311"/>
                      <a:gd name="connsiteY0" fmla="*/ 1813568 h 1821188"/>
                      <a:gd name="connsiteX1" fmla="*/ 1946 w 1873311"/>
                      <a:gd name="connsiteY1" fmla="*/ 967748 h 1821188"/>
                      <a:gd name="connsiteX2" fmla="*/ 931586 w 1873311"/>
                      <a:gd name="connsiteY2" fmla="*/ 8 h 1821188"/>
                      <a:gd name="connsiteX3" fmla="*/ 1872656 w 1873311"/>
                      <a:gd name="connsiteY3" fmla="*/ 982988 h 1821188"/>
                      <a:gd name="connsiteX4" fmla="*/ 1045886 w 1873311"/>
                      <a:gd name="connsiteY4" fmla="*/ 1821188 h 1821188"/>
                      <a:gd name="connsiteX0" fmla="*/ 733466 w 1872900"/>
                      <a:gd name="connsiteY0" fmla="*/ 1813568 h 1821188"/>
                      <a:gd name="connsiteX1" fmla="*/ 1946 w 1872900"/>
                      <a:gd name="connsiteY1" fmla="*/ 967748 h 1821188"/>
                      <a:gd name="connsiteX2" fmla="*/ 931586 w 1872900"/>
                      <a:gd name="connsiteY2" fmla="*/ 8 h 1821188"/>
                      <a:gd name="connsiteX3" fmla="*/ 1872656 w 1872900"/>
                      <a:gd name="connsiteY3" fmla="*/ 982988 h 1821188"/>
                      <a:gd name="connsiteX4" fmla="*/ 1045886 w 1872900"/>
                      <a:gd name="connsiteY4" fmla="*/ 1821188 h 1821188"/>
                      <a:gd name="connsiteX0" fmla="*/ 731522 w 1870956"/>
                      <a:gd name="connsiteY0" fmla="*/ 1813571 h 1821191"/>
                      <a:gd name="connsiteX1" fmla="*/ 2 w 1870956"/>
                      <a:gd name="connsiteY1" fmla="*/ 967751 h 1821191"/>
                      <a:gd name="connsiteX2" fmla="*/ 929642 w 1870956"/>
                      <a:gd name="connsiteY2" fmla="*/ 11 h 1821191"/>
                      <a:gd name="connsiteX3" fmla="*/ 1870712 w 1870956"/>
                      <a:gd name="connsiteY3" fmla="*/ 982991 h 1821191"/>
                      <a:gd name="connsiteX4" fmla="*/ 1043942 w 1870956"/>
                      <a:gd name="connsiteY4" fmla="*/ 1821191 h 1821191"/>
                      <a:gd name="connsiteX0" fmla="*/ 731522 w 1870956"/>
                      <a:gd name="connsiteY0" fmla="*/ 1813571 h 1821191"/>
                      <a:gd name="connsiteX1" fmla="*/ 2 w 1870956"/>
                      <a:gd name="connsiteY1" fmla="*/ 967751 h 1821191"/>
                      <a:gd name="connsiteX2" fmla="*/ 929642 w 1870956"/>
                      <a:gd name="connsiteY2" fmla="*/ 11 h 1821191"/>
                      <a:gd name="connsiteX3" fmla="*/ 1870712 w 1870956"/>
                      <a:gd name="connsiteY3" fmla="*/ 982991 h 1821191"/>
                      <a:gd name="connsiteX4" fmla="*/ 1043942 w 1870956"/>
                      <a:gd name="connsiteY4" fmla="*/ 1821191 h 1821191"/>
                      <a:gd name="connsiteX0" fmla="*/ 731522 w 1870976"/>
                      <a:gd name="connsiteY0" fmla="*/ 1813571 h 1821191"/>
                      <a:gd name="connsiteX1" fmla="*/ 2 w 1870976"/>
                      <a:gd name="connsiteY1" fmla="*/ 967751 h 1821191"/>
                      <a:gd name="connsiteX2" fmla="*/ 929642 w 1870976"/>
                      <a:gd name="connsiteY2" fmla="*/ 11 h 1821191"/>
                      <a:gd name="connsiteX3" fmla="*/ 1870712 w 1870976"/>
                      <a:gd name="connsiteY3" fmla="*/ 982991 h 1821191"/>
                      <a:gd name="connsiteX4" fmla="*/ 1043942 w 1870976"/>
                      <a:gd name="connsiteY4" fmla="*/ 1821191 h 1821191"/>
                      <a:gd name="connsiteX0" fmla="*/ 815913 w 1871547"/>
                      <a:gd name="connsiteY0" fmla="*/ 1832618 h 1832618"/>
                      <a:gd name="connsiteX1" fmla="*/ 573 w 1871547"/>
                      <a:gd name="connsiteY1" fmla="*/ 967748 h 1832618"/>
                      <a:gd name="connsiteX2" fmla="*/ 930213 w 1871547"/>
                      <a:gd name="connsiteY2" fmla="*/ 8 h 1832618"/>
                      <a:gd name="connsiteX3" fmla="*/ 1871283 w 1871547"/>
                      <a:gd name="connsiteY3" fmla="*/ 982988 h 1832618"/>
                      <a:gd name="connsiteX4" fmla="*/ 1044513 w 1871547"/>
                      <a:gd name="connsiteY4" fmla="*/ 1821188 h 1832618"/>
                      <a:gd name="connsiteX0" fmla="*/ 815996 w 1871630"/>
                      <a:gd name="connsiteY0" fmla="*/ 1832618 h 1832618"/>
                      <a:gd name="connsiteX1" fmla="*/ 656 w 1871630"/>
                      <a:gd name="connsiteY1" fmla="*/ 967748 h 1832618"/>
                      <a:gd name="connsiteX2" fmla="*/ 930296 w 1871630"/>
                      <a:gd name="connsiteY2" fmla="*/ 8 h 1832618"/>
                      <a:gd name="connsiteX3" fmla="*/ 1871366 w 1871630"/>
                      <a:gd name="connsiteY3" fmla="*/ 982988 h 1832618"/>
                      <a:gd name="connsiteX4" fmla="*/ 1044596 w 1871630"/>
                      <a:gd name="connsiteY4" fmla="*/ 1821188 h 1832618"/>
                      <a:gd name="connsiteX0" fmla="*/ 815996 w 1872072"/>
                      <a:gd name="connsiteY0" fmla="*/ 1832618 h 1832618"/>
                      <a:gd name="connsiteX1" fmla="*/ 656 w 1872072"/>
                      <a:gd name="connsiteY1" fmla="*/ 967748 h 1832618"/>
                      <a:gd name="connsiteX2" fmla="*/ 930296 w 1872072"/>
                      <a:gd name="connsiteY2" fmla="*/ 8 h 1832618"/>
                      <a:gd name="connsiteX3" fmla="*/ 1871366 w 1872072"/>
                      <a:gd name="connsiteY3" fmla="*/ 982988 h 1832618"/>
                      <a:gd name="connsiteX4" fmla="*/ 1044596 w 1872072"/>
                      <a:gd name="connsiteY4" fmla="*/ 1821188 h 1832618"/>
                      <a:gd name="connsiteX0" fmla="*/ 815996 w 1872072"/>
                      <a:gd name="connsiteY0" fmla="*/ 1828808 h 1828808"/>
                      <a:gd name="connsiteX1" fmla="*/ 656 w 1872072"/>
                      <a:gd name="connsiteY1" fmla="*/ 963938 h 1828808"/>
                      <a:gd name="connsiteX2" fmla="*/ 930296 w 1872072"/>
                      <a:gd name="connsiteY2" fmla="*/ 8 h 1828808"/>
                      <a:gd name="connsiteX3" fmla="*/ 1871366 w 1872072"/>
                      <a:gd name="connsiteY3" fmla="*/ 979178 h 1828808"/>
                      <a:gd name="connsiteX4" fmla="*/ 1044596 w 1872072"/>
                      <a:gd name="connsiteY4" fmla="*/ 1817378 h 1828808"/>
                      <a:gd name="connsiteX0" fmla="*/ 815996 w 1864466"/>
                      <a:gd name="connsiteY0" fmla="*/ 1828802 h 1828802"/>
                      <a:gd name="connsiteX1" fmla="*/ 656 w 1864466"/>
                      <a:gd name="connsiteY1" fmla="*/ 963932 h 1828802"/>
                      <a:gd name="connsiteX2" fmla="*/ 930296 w 1864466"/>
                      <a:gd name="connsiteY2" fmla="*/ 2 h 1828802"/>
                      <a:gd name="connsiteX3" fmla="*/ 1863746 w 1864466"/>
                      <a:gd name="connsiteY3" fmla="*/ 971552 h 1828802"/>
                      <a:gd name="connsiteX4" fmla="*/ 1044596 w 1864466"/>
                      <a:gd name="connsiteY4" fmla="*/ 1817372 h 1828802"/>
                      <a:gd name="connsiteX0" fmla="*/ 815996 w 1864466"/>
                      <a:gd name="connsiteY0" fmla="*/ 1828804 h 1828804"/>
                      <a:gd name="connsiteX1" fmla="*/ 656 w 1864466"/>
                      <a:gd name="connsiteY1" fmla="*/ 960124 h 1828804"/>
                      <a:gd name="connsiteX2" fmla="*/ 930296 w 1864466"/>
                      <a:gd name="connsiteY2" fmla="*/ 4 h 1828804"/>
                      <a:gd name="connsiteX3" fmla="*/ 1863746 w 1864466"/>
                      <a:gd name="connsiteY3" fmla="*/ 971554 h 1828804"/>
                      <a:gd name="connsiteX4" fmla="*/ 1044596 w 1864466"/>
                      <a:gd name="connsiteY4" fmla="*/ 1817374 h 1828804"/>
                      <a:gd name="connsiteX0" fmla="*/ 815340 w 1863810"/>
                      <a:gd name="connsiteY0" fmla="*/ 1828805 h 1828805"/>
                      <a:gd name="connsiteX1" fmla="*/ 0 w 1863810"/>
                      <a:gd name="connsiteY1" fmla="*/ 960125 h 1828805"/>
                      <a:gd name="connsiteX2" fmla="*/ 929640 w 1863810"/>
                      <a:gd name="connsiteY2" fmla="*/ 5 h 1828805"/>
                      <a:gd name="connsiteX3" fmla="*/ 1863090 w 1863810"/>
                      <a:gd name="connsiteY3" fmla="*/ 971555 h 1828805"/>
                      <a:gd name="connsiteX4" fmla="*/ 1043940 w 1863810"/>
                      <a:gd name="connsiteY4" fmla="*/ 1817375 h 1828805"/>
                      <a:gd name="connsiteX0" fmla="*/ 815340 w 1863158"/>
                      <a:gd name="connsiteY0" fmla="*/ 1828805 h 1828805"/>
                      <a:gd name="connsiteX1" fmla="*/ 0 w 1863158"/>
                      <a:gd name="connsiteY1" fmla="*/ 960125 h 1828805"/>
                      <a:gd name="connsiteX2" fmla="*/ 929640 w 1863158"/>
                      <a:gd name="connsiteY2" fmla="*/ 5 h 1828805"/>
                      <a:gd name="connsiteX3" fmla="*/ 1863090 w 1863158"/>
                      <a:gd name="connsiteY3" fmla="*/ 971555 h 1828805"/>
                      <a:gd name="connsiteX4" fmla="*/ 1043940 w 1863158"/>
                      <a:gd name="connsiteY4" fmla="*/ 1817375 h 1828805"/>
                      <a:gd name="connsiteX0" fmla="*/ 815340 w 1863759"/>
                      <a:gd name="connsiteY0" fmla="*/ 1828805 h 1847855"/>
                      <a:gd name="connsiteX1" fmla="*/ 0 w 1863759"/>
                      <a:gd name="connsiteY1" fmla="*/ 960125 h 1847855"/>
                      <a:gd name="connsiteX2" fmla="*/ 929640 w 1863759"/>
                      <a:gd name="connsiteY2" fmla="*/ 5 h 1847855"/>
                      <a:gd name="connsiteX3" fmla="*/ 1863090 w 1863759"/>
                      <a:gd name="connsiteY3" fmla="*/ 971555 h 1847855"/>
                      <a:gd name="connsiteX4" fmla="*/ 1040130 w 1863759"/>
                      <a:gd name="connsiteY4" fmla="*/ 1847855 h 1847855"/>
                      <a:gd name="connsiteX0" fmla="*/ 876429 w 1863888"/>
                      <a:gd name="connsiteY0" fmla="*/ 1847855 h 1847855"/>
                      <a:gd name="connsiteX1" fmla="*/ 129 w 1863888"/>
                      <a:gd name="connsiteY1" fmla="*/ 960125 h 1847855"/>
                      <a:gd name="connsiteX2" fmla="*/ 929769 w 1863888"/>
                      <a:gd name="connsiteY2" fmla="*/ 5 h 1847855"/>
                      <a:gd name="connsiteX3" fmla="*/ 1863219 w 1863888"/>
                      <a:gd name="connsiteY3" fmla="*/ 971555 h 1847855"/>
                      <a:gd name="connsiteX4" fmla="*/ 1040259 w 1863888"/>
                      <a:gd name="connsiteY4" fmla="*/ 1847855 h 1847855"/>
                      <a:gd name="connsiteX0" fmla="*/ 741225 w 1865844"/>
                      <a:gd name="connsiteY0" fmla="*/ 1722125 h 1847855"/>
                      <a:gd name="connsiteX1" fmla="*/ 2085 w 1865844"/>
                      <a:gd name="connsiteY1" fmla="*/ 960125 h 1847855"/>
                      <a:gd name="connsiteX2" fmla="*/ 931725 w 1865844"/>
                      <a:gd name="connsiteY2" fmla="*/ 5 h 1847855"/>
                      <a:gd name="connsiteX3" fmla="*/ 1865175 w 1865844"/>
                      <a:gd name="connsiteY3" fmla="*/ 971555 h 1847855"/>
                      <a:gd name="connsiteX4" fmla="*/ 1042215 w 1865844"/>
                      <a:gd name="connsiteY4" fmla="*/ 1847855 h 1847855"/>
                      <a:gd name="connsiteX0" fmla="*/ 741225 w 1867076"/>
                      <a:gd name="connsiteY0" fmla="*/ 1722125 h 1748795"/>
                      <a:gd name="connsiteX1" fmla="*/ 2085 w 1867076"/>
                      <a:gd name="connsiteY1" fmla="*/ 960125 h 1748795"/>
                      <a:gd name="connsiteX2" fmla="*/ 931725 w 1867076"/>
                      <a:gd name="connsiteY2" fmla="*/ 5 h 1748795"/>
                      <a:gd name="connsiteX3" fmla="*/ 1865175 w 1867076"/>
                      <a:gd name="connsiteY3" fmla="*/ 971555 h 1748795"/>
                      <a:gd name="connsiteX4" fmla="*/ 1106985 w 1867076"/>
                      <a:gd name="connsiteY4" fmla="*/ 1748795 h 1748795"/>
                      <a:gd name="connsiteX0" fmla="*/ 741225 w 1866692"/>
                      <a:gd name="connsiteY0" fmla="*/ 1722125 h 1748795"/>
                      <a:gd name="connsiteX1" fmla="*/ 2085 w 1866692"/>
                      <a:gd name="connsiteY1" fmla="*/ 960125 h 1748795"/>
                      <a:gd name="connsiteX2" fmla="*/ 931725 w 1866692"/>
                      <a:gd name="connsiteY2" fmla="*/ 5 h 1748795"/>
                      <a:gd name="connsiteX3" fmla="*/ 1865175 w 1866692"/>
                      <a:gd name="connsiteY3" fmla="*/ 971555 h 1748795"/>
                      <a:gd name="connsiteX4" fmla="*/ 1106985 w 1866692"/>
                      <a:gd name="connsiteY4" fmla="*/ 1748795 h 1748795"/>
                      <a:gd name="connsiteX0" fmla="*/ 741225 w 1865187"/>
                      <a:gd name="connsiteY0" fmla="*/ 1722125 h 1748795"/>
                      <a:gd name="connsiteX1" fmla="*/ 2085 w 1865187"/>
                      <a:gd name="connsiteY1" fmla="*/ 960125 h 1748795"/>
                      <a:gd name="connsiteX2" fmla="*/ 931725 w 1865187"/>
                      <a:gd name="connsiteY2" fmla="*/ 5 h 1748795"/>
                      <a:gd name="connsiteX3" fmla="*/ 1865175 w 1865187"/>
                      <a:gd name="connsiteY3" fmla="*/ 971555 h 1748795"/>
                      <a:gd name="connsiteX4" fmla="*/ 1106985 w 1865187"/>
                      <a:gd name="connsiteY4" fmla="*/ 1748795 h 1748795"/>
                      <a:gd name="connsiteX0" fmla="*/ 739188 w 1863150"/>
                      <a:gd name="connsiteY0" fmla="*/ 1722125 h 1748795"/>
                      <a:gd name="connsiteX1" fmla="*/ 48 w 1863150"/>
                      <a:gd name="connsiteY1" fmla="*/ 960125 h 1748795"/>
                      <a:gd name="connsiteX2" fmla="*/ 929688 w 1863150"/>
                      <a:gd name="connsiteY2" fmla="*/ 5 h 1748795"/>
                      <a:gd name="connsiteX3" fmla="*/ 1863138 w 1863150"/>
                      <a:gd name="connsiteY3" fmla="*/ 971555 h 1748795"/>
                      <a:gd name="connsiteX4" fmla="*/ 1104948 w 1863150"/>
                      <a:gd name="connsiteY4" fmla="*/ 1748795 h 1748795"/>
                      <a:gd name="connsiteX0" fmla="*/ 739216 w 1863178"/>
                      <a:gd name="connsiteY0" fmla="*/ 1722161 h 1748831"/>
                      <a:gd name="connsiteX1" fmla="*/ 76 w 1863178"/>
                      <a:gd name="connsiteY1" fmla="*/ 960161 h 1748831"/>
                      <a:gd name="connsiteX2" fmla="*/ 929716 w 1863178"/>
                      <a:gd name="connsiteY2" fmla="*/ 41 h 1748831"/>
                      <a:gd name="connsiteX3" fmla="*/ 1863166 w 1863178"/>
                      <a:gd name="connsiteY3" fmla="*/ 971591 h 1748831"/>
                      <a:gd name="connsiteX4" fmla="*/ 1104976 w 1863178"/>
                      <a:gd name="connsiteY4" fmla="*/ 1748831 h 1748831"/>
                      <a:gd name="connsiteX0" fmla="*/ 739202 w 1863164"/>
                      <a:gd name="connsiteY0" fmla="*/ 1722161 h 1748831"/>
                      <a:gd name="connsiteX1" fmla="*/ 62 w 1863164"/>
                      <a:gd name="connsiteY1" fmla="*/ 960161 h 1748831"/>
                      <a:gd name="connsiteX2" fmla="*/ 929702 w 1863164"/>
                      <a:gd name="connsiteY2" fmla="*/ 41 h 1748831"/>
                      <a:gd name="connsiteX3" fmla="*/ 1863152 w 1863164"/>
                      <a:gd name="connsiteY3" fmla="*/ 971591 h 1748831"/>
                      <a:gd name="connsiteX4" fmla="*/ 1104962 w 1863164"/>
                      <a:gd name="connsiteY4" fmla="*/ 1748831 h 1748831"/>
                      <a:gd name="connsiteX0" fmla="*/ 424647 w 1902939"/>
                      <a:gd name="connsiteY0" fmla="*/ 1497687 h 1748819"/>
                      <a:gd name="connsiteX1" fmla="*/ 39837 w 1902939"/>
                      <a:gd name="connsiteY1" fmla="*/ 960149 h 1748819"/>
                      <a:gd name="connsiteX2" fmla="*/ 969477 w 1902939"/>
                      <a:gd name="connsiteY2" fmla="*/ 29 h 1748819"/>
                      <a:gd name="connsiteX3" fmla="*/ 1902927 w 1902939"/>
                      <a:gd name="connsiteY3" fmla="*/ 971579 h 1748819"/>
                      <a:gd name="connsiteX4" fmla="*/ 1144737 w 1902939"/>
                      <a:gd name="connsiteY4" fmla="*/ 1748819 h 1748819"/>
                      <a:gd name="connsiteX0" fmla="*/ 424647 w 1929709"/>
                      <a:gd name="connsiteY0" fmla="*/ 1497687 h 1521007"/>
                      <a:gd name="connsiteX1" fmla="*/ 39837 w 1929709"/>
                      <a:gd name="connsiteY1" fmla="*/ 960149 h 1521007"/>
                      <a:gd name="connsiteX2" fmla="*/ 969477 w 1929709"/>
                      <a:gd name="connsiteY2" fmla="*/ 29 h 1521007"/>
                      <a:gd name="connsiteX3" fmla="*/ 1902927 w 1929709"/>
                      <a:gd name="connsiteY3" fmla="*/ 971579 h 1521007"/>
                      <a:gd name="connsiteX4" fmla="*/ 1483827 w 1929709"/>
                      <a:gd name="connsiteY4" fmla="*/ 1521007 h 1521007"/>
                      <a:gd name="connsiteX0" fmla="*/ 424647 w 1917894"/>
                      <a:gd name="connsiteY0" fmla="*/ 1497687 h 1521007"/>
                      <a:gd name="connsiteX1" fmla="*/ 39837 w 1917894"/>
                      <a:gd name="connsiteY1" fmla="*/ 960149 h 1521007"/>
                      <a:gd name="connsiteX2" fmla="*/ 969477 w 1917894"/>
                      <a:gd name="connsiteY2" fmla="*/ 29 h 1521007"/>
                      <a:gd name="connsiteX3" fmla="*/ 1902927 w 1917894"/>
                      <a:gd name="connsiteY3" fmla="*/ 971579 h 1521007"/>
                      <a:gd name="connsiteX4" fmla="*/ 1483827 w 1917894"/>
                      <a:gd name="connsiteY4" fmla="*/ 1521007 h 1521007"/>
                      <a:gd name="connsiteX0" fmla="*/ 400411 w 1893658"/>
                      <a:gd name="connsiteY0" fmla="*/ 1497687 h 1521007"/>
                      <a:gd name="connsiteX1" fmla="*/ 15601 w 1893658"/>
                      <a:gd name="connsiteY1" fmla="*/ 960149 h 1521007"/>
                      <a:gd name="connsiteX2" fmla="*/ 945241 w 1893658"/>
                      <a:gd name="connsiteY2" fmla="*/ 29 h 1521007"/>
                      <a:gd name="connsiteX3" fmla="*/ 1878691 w 1893658"/>
                      <a:gd name="connsiteY3" fmla="*/ 971579 h 1521007"/>
                      <a:gd name="connsiteX4" fmla="*/ 1459591 w 1893658"/>
                      <a:gd name="connsiteY4" fmla="*/ 1521007 h 1521007"/>
                      <a:gd name="connsiteX0" fmla="*/ 400411 w 1893658"/>
                      <a:gd name="connsiteY0" fmla="*/ 1497734 h 1521054"/>
                      <a:gd name="connsiteX1" fmla="*/ 15601 w 1893658"/>
                      <a:gd name="connsiteY1" fmla="*/ 960196 h 1521054"/>
                      <a:gd name="connsiteX2" fmla="*/ 945241 w 1893658"/>
                      <a:gd name="connsiteY2" fmla="*/ 76 h 1521054"/>
                      <a:gd name="connsiteX3" fmla="*/ 1878691 w 1893658"/>
                      <a:gd name="connsiteY3" fmla="*/ 971626 h 1521054"/>
                      <a:gd name="connsiteX4" fmla="*/ 1459591 w 1893658"/>
                      <a:gd name="connsiteY4" fmla="*/ 1521054 h 1521054"/>
                      <a:gd name="connsiteX0" fmla="*/ 384957 w 1878204"/>
                      <a:gd name="connsiteY0" fmla="*/ 1497773 h 1521093"/>
                      <a:gd name="connsiteX1" fmla="*/ 147 w 1878204"/>
                      <a:gd name="connsiteY1" fmla="*/ 960235 h 1521093"/>
                      <a:gd name="connsiteX2" fmla="*/ 929787 w 1878204"/>
                      <a:gd name="connsiteY2" fmla="*/ 115 h 1521093"/>
                      <a:gd name="connsiteX3" fmla="*/ 1863237 w 1878204"/>
                      <a:gd name="connsiteY3" fmla="*/ 971665 h 1521093"/>
                      <a:gd name="connsiteX4" fmla="*/ 1444137 w 1878204"/>
                      <a:gd name="connsiteY4" fmla="*/ 1521093 h 1521093"/>
                      <a:gd name="connsiteX0" fmla="*/ 384811 w 1878058"/>
                      <a:gd name="connsiteY0" fmla="*/ 1497752 h 1521072"/>
                      <a:gd name="connsiteX1" fmla="*/ 1 w 1878058"/>
                      <a:gd name="connsiteY1" fmla="*/ 960214 h 1521072"/>
                      <a:gd name="connsiteX2" fmla="*/ 929641 w 1878058"/>
                      <a:gd name="connsiteY2" fmla="*/ 94 h 1521072"/>
                      <a:gd name="connsiteX3" fmla="*/ 1863091 w 1878058"/>
                      <a:gd name="connsiteY3" fmla="*/ 971644 h 1521072"/>
                      <a:gd name="connsiteX4" fmla="*/ 1443991 w 1878058"/>
                      <a:gd name="connsiteY4" fmla="*/ 1521072 h 1521072"/>
                      <a:gd name="connsiteX0" fmla="*/ 384811 w 1863103"/>
                      <a:gd name="connsiteY0" fmla="*/ 1497752 h 1521072"/>
                      <a:gd name="connsiteX1" fmla="*/ 1 w 1863103"/>
                      <a:gd name="connsiteY1" fmla="*/ 960214 h 1521072"/>
                      <a:gd name="connsiteX2" fmla="*/ 929641 w 1863103"/>
                      <a:gd name="connsiteY2" fmla="*/ 94 h 1521072"/>
                      <a:gd name="connsiteX3" fmla="*/ 1863091 w 1863103"/>
                      <a:gd name="connsiteY3" fmla="*/ 971644 h 1521072"/>
                      <a:gd name="connsiteX4" fmla="*/ 1443991 w 1863103"/>
                      <a:gd name="connsiteY4" fmla="*/ 1521072 h 1521072"/>
                      <a:gd name="connsiteX0" fmla="*/ 384811 w 1863096"/>
                      <a:gd name="connsiteY0" fmla="*/ 1497752 h 1521072"/>
                      <a:gd name="connsiteX1" fmla="*/ 1 w 1863096"/>
                      <a:gd name="connsiteY1" fmla="*/ 960214 h 1521072"/>
                      <a:gd name="connsiteX2" fmla="*/ 929641 w 1863096"/>
                      <a:gd name="connsiteY2" fmla="*/ 94 h 1521072"/>
                      <a:gd name="connsiteX3" fmla="*/ 1863091 w 1863096"/>
                      <a:gd name="connsiteY3" fmla="*/ 971644 h 1521072"/>
                      <a:gd name="connsiteX4" fmla="*/ 1443991 w 1863096"/>
                      <a:gd name="connsiteY4" fmla="*/ 1521072 h 1521072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  <a:gd name="connsiteX0" fmla="*/ 384811 w 1863100"/>
                      <a:gd name="connsiteY0" fmla="*/ 1497663 h 1520983"/>
                      <a:gd name="connsiteX1" fmla="*/ 1 w 1863100"/>
                      <a:gd name="connsiteY1" fmla="*/ 960125 h 1520983"/>
                      <a:gd name="connsiteX2" fmla="*/ 929641 w 1863100"/>
                      <a:gd name="connsiteY2" fmla="*/ 5 h 1520983"/>
                      <a:gd name="connsiteX3" fmla="*/ 1863091 w 1863100"/>
                      <a:gd name="connsiteY3" fmla="*/ 971555 h 1520983"/>
                      <a:gd name="connsiteX4" fmla="*/ 1443991 w 1863100"/>
                      <a:gd name="connsiteY4" fmla="*/ 1520983 h 1520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63100" h="1520983">
                        <a:moveTo>
                          <a:pt x="384811" y="1497663"/>
                        </a:moveTo>
                        <a:cubicBezTo>
                          <a:pt x="238126" y="1452053"/>
                          <a:pt x="636" y="1343742"/>
                          <a:pt x="1" y="960125"/>
                        </a:cubicBezTo>
                        <a:cubicBezTo>
                          <a:pt x="-634" y="576508"/>
                          <a:pt x="280036" y="-1900"/>
                          <a:pt x="929641" y="5"/>
                        </a:cubicBezTo>
                        <a:cubicBezTo>
                          <a:pt x="1579246" y="1910"/>
                          <a:pt x="1864996" y="614204"/>
                          <a:pt x="1863091" y="971555"/>
                        </a:cubicBezTo>
                        <a:cubicBezTo>
                          <a:pt x="1861186" y="1328906"/>
                          <a:pt x="1670051" y="1411303"/>
                          <a:pt x="1443991" y="1520983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2255520" y="3129280"/>
                  <a:ext cx="116840" cy="1391920"/>
                  <a:chOff x="2255520" y="3129280"/>
                  <a:chExt cx="116840" cy="1391920"/>
                </a:xfrm>
              </p:grpSpPr>
              <p:cxnSp>
                <p:nvCxnSpPr>
                  <p:cNvPr id="54" name="Straight Arrow Connector 53"/>
                  <p:cNvCxnSpPr/>
                  <p:nvPr/>
                </p:nvCxnSpPr>
                <p:spPr>
                  <a:xfrm>
                    <a:off x="2255520" y="3129280"/>
                    <a:ext cx="116840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/>
                  <p:cNvCxnSpPr/>
                  <p:nvPr/>
                </p:nvCxnSpPr>
                <p:spPr>
                  <a:xfrm>
                    <a:off x="2255520" y="3413760"/>
                    <a:ext cx="116840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/>
                  <p:cNvCxnSpPr/>
                  <p:nvPr/>
                </p:nvCxnSpPr>
                <p:spPr>
                  <a:xfrm>
                    <a:off x="2255520" y="3733800"/>
                    <a:ext cx="116840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/>
                  <p:cNvCxnSpPr/>
                  <p:nvPr/>
                </p:nvCxnSpPr>
                <p:spPr>
                  <a:xfrm>
                    <a:off x="2255520" y="4028440"/>
                    <a:ext cx="116840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/>
                  <p:cNvCxnSpPr/>
                  <p:nvPr/>
                </p:nvCxnSpPr>
                <p:spPr>
                  <a:xfrm>
                    <a:off x="2255520" y="4521200"/>
                    <a:ext cx="116840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9" name="Oval 38"/>
              <p:cNvSpPr/>
              <p:nvPr/>
            </p:nvSpPr>
            <p:spPr>
              <a:xfrm>
                <a:off x="5345550" y="3070691"/>
                <a:ext cx="1265903" cy="904964"/>
              </a:xfrm>
              <a:prstGeom prst="ellipse">
                <a:avLst/>
              </a:prstGeom>
              <a:gradFill flip="none" rotWithShape="1">
                <a:gsLst>
                  <a:gs pos="22000">
                    <a:schemeClr val="bg1">
                      <a:alpha val="84000"/>
                    </a:schemeClr>
                  </a:gs>
                  <a:gs pos="42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452727" y="3082121"/>
                <a:ext cx="1265903" cy="904964"/>
              </a:xfrm>
              <a:prstGeom prst="ellipse">
                <a:avLst/>
              </a:prstGeom>
              <a:gradFill flip="none" rotWithShape="1">
                <a:gsLst>
                  <a:gs pos="22000">
                    <a:schemeClr val="bg1">
                      <a:alpha val="84000"/>
                    </a:schemeClr>
                  </a:gs>
                  <a:gs pos="42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4939996" y="3373825"/>
                <a:ext cx="1177291" cy="296045"/>
                <a:chOff x="1746482" y="3349967"/>
                <a:chExt cx="1177291" cy="296045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1746482" y="3349967"/>
                  <a:ext cx="296044" cy="296044"/>
                  <a:chOff x="6453865" y="2629685"/>
                  <a:chExt cx="296044" cy="296044"/>
                </a:xfrm>
              </p:grpSpPr>
              <p:sp>
                <p:nvSpPr>
                  <p:cNvPr id="46" name="Oval 45"/>
                  <p:cNvSpPr/>
                  <p:nvPr/>
                </p:nvSpPr>
                <p:spPr>
                  <a:xfrm>
                    <a:off x="6453865" y="2629685"/>
                    <a:ext cx="296044" cy="29604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6518541" y="2700312"/>
                    <a:ext cx="166693" cy="154790"/>
                    <a:chOff x="6518541" y="2700312"/>
                    <a:chExt cx="166693" cy="154790"/>
                  </a:xfrm>
                </p:grpSpPr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6518541" y="2777707"/>
                      <a:ext cx="166693" cy="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flipV="1">
                      <a:off x="6601887" y="2700312"/>
                      <a:ext cx="0" cy="15479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2627729" y="3349967"/>
                  <a:ext cx="296044" cy="296045"/>
                  <a:chOff x="1756392" y="4507789"/>
                  <a:chExt cx="296044" cy="296045"/>
                </a:xfrm>
              </p:grpSpPr>
              <p:sp>
                <p:nvSpPr>
                  <p:cNvPr id="44" name="Oval 43"/>
                  <p:cNvSpPr/>
                  <p:nvPr/>
                </p:nvSpPr>
                <p:spPr>
                  <a:xfrm>
                    <a:off x="1756392" y="4507789"/>
                    <a:ext cx="296044" cy="296045"/>
                  </a:xfrm>
                  <a:prstGeom prst="ellipse">
                    <a:avLst/>
                  </a:prstGeom>
                  <a:solidFill>
                    <a:srgbClr val="4F81BD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1821068" y="4655811"/>
                    <a:ext cx="166693" cy="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61" name="Group 60"/>
            <p:cNvGrpSpPr/>
            <p:nvPr/>
          </p:nvGrpSpPr>
          <p:grpSpPr>
            <a:xfrm rot="5400000">
              <a:off x="8751561" y="2897750"/>
              <a:ext cx="577922" cy="247316"/>
              <a:chOff x="5873135" y="5410200"/>
              <a:chExt cx="353835" cy="152400"/>
            </a:xfrm>
          </p:grpSpPr>
          <p:grpSp>
            <p:nvGrpSpPr>
              <p:cNvPr id="62" name="Group 93"/>
              <p:cNvGrpSpPr>
                <a:grpSpLocks/>
              </p:cNvGrpSpPr>
              <p:nvPr/>
            </p:nvGrpSpPr>
            <p:grpSpPr bwMode="auto">
              <a:xfrm>
                <a:off x="5873135" y="5410200"/>
                <a:ext cx="224364" cy="152400"/>
                <a:chOff x="2737" y="1157"/>
                <a:chExt cx="443" cy="281"/>
              </a:xfrm>
            </p:grpSpPr>
            <p:sp>
              <p:nvSpPr>
                <p:cNvPr id="65" name="Freeform 100"/>
                <p:cNvSpPr>
                  <a:spLocks/>
                </p:cNvSpPr>
                <p:nvPr/>
              </p:nvSpPr>
              <p:spPr bwMode="auto">
                <a:xfrm rot="-120435">
                  <a:off x="2737" y="1303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Freeform 101"/>
                <p:cNvSpPr>
                  <a:spLocks/>
                </p:cNvSpPr>
                <p:nvPr/>
              </p:nvSpPr>
              <p:spPr bwMode="auto">
                <a:xfrm rot="-120435" flipH="1" flipV="1">
                  <a:off x="2805" y="1157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Freeform 102"/>
                <p:cNvSpPr>
                  <a:spLocks/>
                </p:cNvSpPr>
                <p:nvPr/>
              </p:nvSpPr>
              <p:spPr bwMode="auto">
                <a:xfrm rot="-120435">
                  <a:off x="2886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Freeform 103"/>
                <p:cNvSpPr>
                  <a:spLocks/>
                </p:cNvSpPr>
                <p:nvPr/>
              </p:nvSpPr>
              <p:spPr bwMode="auto">
                <a:xfrm rot="-120435" flipH="1" flipV="1">
                  <a:off x="2954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Freeform 104"/>
                <p:cNvSpPr>
                  <a:spLocks/>
                </p:cNvSpPr>
                <p:nvPr/>
              </p:nvSpPr>
              <p:spPr bwMode="auto">
                <a:xfrm rot="-120435">
                  <a:off x="3035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Freeform 105"/>
                <p:cNvSpPr>
                  <a:spLocks/>
                </p:cNvSpPr>
                <p:nvPr/>
              </p:nvSpPr>
              <p:spPr bwMode="auto">
                <a:xfrm rot="-120435" flipH="1" flipV="1">
                  <a:off x="3103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3" name="Line 106"/>
              <p:cNvSpPr>
                <a:spLocks noChangeShapeType="1"/>
              </p:cNvSpPr>
              <p:nvPr/>
            </p:nvSpPr>
            <p:spPr bwMode="auto">
              <a:xfrm>
                <a:off x="6192105" y="5517798"/>
                <a:ext cx="34865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Freeform 107"/>
              <p:cNvSpPr>
                <a:spLocks/>
              </p:cNvSpPr>
              <p:nvPr/>
            </p:nvSpPr>
            <p:spPr bwMode="auto">
              <a:xfrm>
                <a:off x="6095941" y="5475382"/>
                <a:ext cx="85784" cy="45719"/>
              </a:xfrm>
              <a:custGeom>
                <a:avLst/>
                <a:gdLst>
                  <a:gd name="T0" fmla="*/ 50 w 50"/>
                  <a:gd name="T1" fmla="*/ 20 h 23"/>
                  <a:gd name="T2" fmla="*/ 10 w 50"/>
                  <a:gd name="T3" fmla="*/ 20 h 23"/>
                  <a:gd name="T4" fmla="*/ 0 w 5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3">
                    <a:moveTo>
                      <a:pt x="50" y="20"/>
                    </a:moveTo>
                    <a:cubicBezTo>
                      <a:pt x="34" y="21"/>
                      <a:pt x="18" y="23"/>
                      <a:pt x="10" y="20"/>
                    </a:cubicBezTo>
                    <a:cubicBezTo>
                      <a:pt x="2" y="17"/>
                      <a:pt x="1" y="8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Open Sans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901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1564640"/>
            <a:ext cx="12192000" cy="2590799"/>
          </a:xfrm>
          <a:prstGeom prst="rect">
            <a:avLst/>
          </a:prstGeom>
          <a:solidFill>
            <a:schemeClr val="bg2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6223" y="267045"/>
            <a:ext cx="73195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plan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together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18615" y="1764972"/>
            <a:ext cx="8754771" cy="2068326"/>
            <a:chOff x="1369669" y="1246812"/>
            <a:chExt cx="8754771" cy="2068326"/>
          </a:xfrm>
        </p:grpSpPr>
        <p:sp>
          <p:nvSpPr>
            <p:cNvPr id="6" name="TextBox 22"/>
            <p:cNvSpPr txBox="1"/>
            <p:nvPr/>
          </p:nvSpPr>
          <p:spPr>
            <a:xfrm>
              <a:off x="1818283" y="1246812"/>
              <a:ext cx="7857542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will </a:t>
              </a:r>
              <a:r>
                <a:rPr lang="en-US" b="1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meet</a:t>
              </a: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I will </a:t>
              </a:r>
              <a:r>
                <a:rPr lang="en-US" b="1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prepare and explain</a:t>
              </a: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but we will also </a:t>
              </a:r>
              <a:r>
                <a:rPr lang="en-US" b="1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discuss together</a:t>
              </a:r>
              <a:endParaRPr lang="en-US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2"/>
            <p:cNvSpPr txBox="1"/>
            <p:nvPr/>
          </p:nvSpPr>
          <p:spPr>
            <a:xfrm>
              <a:off x="1369669" y="2044372"/>
              <a:ext cx="875477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will have an additional </a:t>
              </a:r>
              <a:r>
                <a:rPr lang="en-US" b="1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lecture seminar </a:t>
              </a: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at the end of semester with </a:t>
              </a:r>
              <a:r>
                <a:rPr lang="en-US" b="1" dirty="0" smtClean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individual talks</a:t>
              </a:r>
              <a:endPara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18283" y="2841932"/>
              <a:ext cx="7857542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will conclude the lecture course with an </a:t>
              </a:r>
              <a:r>
                <a:rPr lang="en-US" b="1" dirty="0" smtClean="0">
                  <a:solidFill>
                    <a:srgbClr val="0070C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oral exam</a:t>
              </a:r>
              <a:endParaRPr lang="en-US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167229" y="5006012"/>
            <a:ext cx="7857542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All details are found on the OPAL webpage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7569" y="5635932"/>
            <a:ext cx="8796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any questions, explanations, clarifications, please contact me at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alexey.chernikov@tu-dresden.de</a:t>
            </a:r>
            <a:endParaRPr lang="en-US" dirty="0" smtClean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  <a:buClr>
                <a:schemeClr val="tx1"/>
              </a:buClr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SimSun</vt:lpstr>
      <vt:lpstr>Arial</vt:lpstr>
      <vt:lpstr>Calibri</vt:lpstr>
      <vt:lpstr>Open Sans</vt:lpstr>
      <vt:lpstr>Times New Roman</vt:lpstr>
      <vt:lpstr>Wingdings</vt:lpstr>
      <vt:lpstr>Office Theme</vt:lpstr>
      <vt:lpstr>Graph</vt:lpstr>
      <vt:lpstr>Two-dimensional nanomaterials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Alexey</dc:creator>
  <cp:lastModifiedBy>Alexey Chernikov</cp:lastModifiedBy>
  <cp:revision>3487</cp:revision>
  <cp:lastPrinted>2018-08-21T11:47:00Z</cp:lastPrinted>
  <dcterms:created xsi:type="dcterms:W3CDTF">2006-08-16T00:00:00Z</dcterms:created>
  <dcterms:modified xsi:type="dcterms:W3CDTF">2024-04-08T08:10:03Z</dcterms:modified>
</cp:coreProperties>
</file>