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9" r:id="rId2"/>
    <p:sldId id="268" r:id="rId3"/>
    <p:sldId id="257" r:id="rId4"/>
    <p:sldId id="264" r:id="rId5"/>
    <p:sldId id="258" r:id="rId6"/>
    <p:sldId id="259" r:id="rId7"/>
    <p:sldId id="266" r:id="rId8"/>
    <p:sldId id="262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BD5EF"/>
    <a:srgbClr val="1560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8720D1-3058-486D-A10A-522391462A81}" v="156" dt="2024-07-31T19:19:46.156"/>
    <p1510:client id="{FE493444-472F-494D-9B97-E3A0F6927B6D}" v="170" dt="2024-08-01T19:01:28.2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05" autoAdjust="0"/>
    <p:restoredTop sz="94660"/>
  </p:normalViewPr>
  <p:slideViewPr>
    <p:cSldViewPr snapToGrid="0">
      <p:cViewPr>
        <p:scale>
          <a:sx n="53" d="100"/>
          <a:sy n="53" d="100"/>
        </p:scale>
        <p:origin x="360" y="5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0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a Dorenburg" userId="54df1136ded2519b" providerId="LiveId" clId="{FE493444-472F-494D-9B97-E3A0F6927B6D}"/>
    <pc:docChg chg="undo custSel delSld modSld">
      <pc:chgData name="Laura Dorenburg" userId="54df1136ded2519b" providerId="LiveId" clId="{FE493444-472F-494D-9B97-E3A0F6927B6D}" dt="2024-08-01T19:01:28.272" v="189"/>
      <pc:docMkLst>
        <pc:docMk/>
      </pc:docMkLst>
      <pc:sldChg chg="modTransition">
        <pc:chgData name="Laura Dorenburg" userId="54df1136ded2519b" providerId="LiveId" clId="{FE493444-472F-494D-9B97-E3A0F6927B6D}" dt="2024-08-01T18:44:35.414" v="146"/>
        <pc:sldMkLst>
          <pc:docMk/>
          <pc:sldMk cId="2510547836" sldId="257"/>
        </pc:sldMkLst>
      </pc:sldChg>
      <pc:sldChg chg="modTransition">
        <pc:chgData name="Laura Dorenburg" userId="54df1136ded2519b" providerId="LiveId" clId="{FE493444-472F-494D-9B97-E3A0F6927B6D}" dt="2024-08-01T18:45:16.392" v="148"/>
        <pc:sldMkLst>
          <pc:docMk/>
          <pc:sldMk cId="2755143075" sldId="258"/>
        </pc:sldMkLst>
      </pc:sldChg>
      <pc:sldChg chg="modTransition">
        <pc:chgData name="Laura Dorenburg" userId="54df1136ded2519b" providerId="LiveId" clId="{FE493444-472F-494D-9B97-E3A0F6927B6D}" dt="2024-08-01T18:45:21.454" v="149"/>
        <pc:sldMkLst>
          <pc:docMk/>
          <pc:sldMk cId="2060695954" sldId="259"/>
        </pc:sldMkLst>
      </pc:sldChg>
      <pc:sldChg chg="modSp mod modTransition modAnim">
        <pc:chgData name="Laura Dorenburg" userId="54df1136ded2519b" providerId="LiveId" clId="{FE493444-472F-494D-9B97-E3A0F6927B6D}" dt="2024-08-01T18:56:37.025" v="185"/>
        <pc:sldMkLst>
          <pc:docMk/>
          <pc:sldMk cId="4204343267" sldId="262"/>
        </pc:sldMkLst>
        <pc:spChg chg="mod">
          <ac:chgData name="Laura Dorenburg" userId="54df1136ded2519b" providerId="LiveId" clId="{FE493444-472F-494D-9B97-E3A0F6927B6D}" dt="2024-08-01T18:56:22.866" v="184" actId="20577"/>
          <ac:spMkLst>
            <pc:docMk/>
            <pc:sldMk cId="4204343267" sldId="262"/>
            <ac:spMk id="2" creationId="{A32CB776-4108-0DE6-5AFF-86B26888C20F}"/>
          </ac:spMkLst>
        </pc:spChg>
        <pc:spChg chg="mod">
          <ac:chgData name="Laura Dorenburg" userId="54df1136ded2519b" providerId="LiveId" clId="{FE493444-472F-494D-9B97-E3A0F6927B6D}" dt="2024-08-01T18:47:53.404" v="161" actId="1076"/>
          <ac:spMkLst>
            <pc:docMk/>
            <pc:sldMk cId="4204343267" sldId="262"/>
            <ac:spMk id="26" creationId="{ACA01B52-3B17-006F-78DB-C2DF3DEBF310}"/>
          </ac:spMkLst>
        </pc:spChg>
      </pc:sldChg>
      <pc:sldChg chg="modTransition">
        <pc:chgData name="Laura Dorenburg" userId="54df1136ded2519b" providerId="LiveId" clId="{FE493444-472F-494D-9B97-E3A0F6927B6D}" dt="2024-08-01T18:45:10.957" v="147"/>
        <pc:sldMkLst>
          <pc:docMk/>
          <pc:sldMk cId="3199459834" sldId="264"/>
        </pc:sldMkLst>
      </pc:sldChg>
      <pc:sldChg chg="modTransition">
        <pc:chgData name="Laura Dorenburg" userId="54df1136ded2519b" providerId="LiveId" clId="{FE493444-472F-494D-9B97-E3A0F6927B6D}" dt="2024-08-01T18:45:26.461" v="150"/>
        <pc:sldMkLst>
          <pc:docMk/>
          <pc:sldMk cId="3985959641" sldId="266"/>
        </pc:sldMkLst>
      </pc:sldChg>
      <pc:sldChg chg="addSp modSp del mod modClrScheme chgLayout">
        <pc:chgData name="Laura Dorenburg" userId="54df1136ded2519b" providerId="LiveId" clId="{FE493444-472F-494D-9B97-E3A0F6927B6D}" dt="2024-08-01T18:44:13.044" v="145" actId="47"/>
        <pc:sldMkLst>
          <pc:docMk/>
          <pc:sldMk cId="553678880" sldId="267"/>
        </pc:sldMkLst>
        <pc:spChg chg="mod ord">
          <ac:chgData name="Laura Dorenburg" userId="54df1136ded2519b" providerId="LiveId" clId="{FE493444-472F-494D-9B97-E3A0F6927B6D}" dt="2024-08-01T18:35:29.067" v="98" actId="700"/>
          <ac:spMkLst>
            <pc:docMk/>
            <pc:sldMk cId="553678880" sldId="267"/>
            <ac:spMk id="2" creationId="{96FFF477-DB41-F533-84D3-322ABCBF9319}"/>
          </ac:spMkLst>
        </pc:spChg>
        <pc:spChg chg="mod ord">
          <ac:chgData name="Laura Dorenburg" userId="54df1136ded2519b" providerId="LiveId" clId="{FE493444-472F-494D-9B97-E3A0F6927B6D}" dt="2024-08-01T18:35:29.067" v="98" actId="700"/>
          <ac:spMkLst>
            <pc:docMk/>
            <pc:sldMk cId="553678880" sldId="267"/>
            <ac:spMk id="3" creationId="{A9CC03B8-2987-418A-93C8-2EF22173596D}"/>
          </ac:spMkLst>
        </pc:spChg>
        <pc:spChg chg="add mod ord">
          <ac:chgData name="Laura Dorenburg" userId="54df1136ded2519b" providerId="LiveId" clId="{FE493444-472F-494D-9B97-E3A0F6927B6D}" dt="2024-08-01T18:35:29.067" v="98" actId="700"/>
          <ac:spMkLst>
            <pc:docMk/>
            <pc:sldMk cId="553678880" sldId="267"/>
            <ac:spMk id="4" creationId="{84BEFB51-4ABB-0230-C91B-B4821E114EB5}"/>
          </ac:spMkLst>
        </pc:spChg>
        <pc:spChg chg="add mod ord">
          <ac:chgData name="Laura Dorenburg" userId="54df1136ded2519b" providerId="LiveId" clId="{FE493444-472F-494D-9B97-E3A0F6927B6D}" dt="2024-08-01T18:35:29.067" v="98" actId="700"/>
          <ac:spMkLst>
            <pc:docMk/>
            <pc:sldMk cId="553678880" sldId="267"/>
            <ac:spMk id="6" creationId="{1D449FE2-DCCB-63F1-0E2E-FC5C9273AC23}"/>
          </ac:spMkLst>
        </pc:spChg>
        <pc:spChg chg="add mod ord">
          <ac:chgData name="Laura Dorenburg" userId="54df1136ded2519b" providerId="LiveId" clId="{FE493444-472F-494D-9B97-E3A0F6927B6D}" dt="2024-08-01T18:35:29.067" v="98" actId="700"/>
          <ac:spMkLst>
            <pc:docMk/>
            <pc:sldMk cId="553678880" sldId="267"/>
            <ac:spMk id="8" creationId="{BFCF6B79-7A70-09EF-DF2B-1DB6C166358F}"/>
          </ac:spMkLst>
        </pc:spChg>
      </pc:sldChg>
      <pc:sldChg chg="modTransition">
        <pc:chgData name="Laura Dorenburg" userId="54df1136ded2519b" providerId="LiveId" clId="{FE493444-472F-494D-9B97-E3A0F6927B6D}" dt="2024-08-01T18:43:08.950" v="120"/>
        <pc:sldMkLst>
          <pc:docMk/>
          <pc:sldMk cId="689028462" sldId="268"/>
        </pc:sldMkLst>
      </pc:sldChg>
      <pc:sldChg chg="addSp delSp modSp mod modTransition modAnim">
        <pc:chgData name="Laura Dorenburg" userId="54df1136ded2519b" providerId="LiveId" clId="{FE493444-472F-494D-9B97-E3A0F6927B6D}" dt="2024-08-01T19:01:28.272" v="189"/>
        <pc:sldMkLst>
          <pc:docMk/>
          <pc:sldMk cId="3904718437" sldId="269"/>
        </pc:sldMkLst>
        <pc:spChg chg="add mod">
          <ac:chgData name="Laura Dorenburg" userId="54df1136ded2519b" providerId="LiveId" clId="{FE493444-472F-494D-9B97-E3A0F6927B6D}" dt="2024-08-01T18:34:40.802" v="94"/>
          <ac:spMkLst>
            <pc:docMk/>
            <pc:sldMk cId="3904718437" sldId="269"/>
            <ac:spMk id="2" creationId="{0C2CA325-A4C1-91E9-987B-59242E989B4C}"/>
          </ac:spMkLst>
        </pc:spChg>
        <pc:spChg chg="add mod">
          <ac:chgData name="Laura Dorenburg" userId="54df1136ded2519b" providerId="LiveId" clId="{FE493444-472F-494D-9B97-E3A0F6927B6D}" dt="2024-08-01T18:40:41.577" v="111"/>
          <ac:spMkLst>
            <pc:docMk/>
            <pc:sldMk cId="3904718437" sldId="269"/>
            <ac:spMk id="3" creationId="{73F2972D-1DA9-EB9E-6911-37EF0932F0CD}"/>
          </ac:spMkLst>
        </pc:spChg>
        <pc:spChg chg="mod">
          <ac:chgData name="Laura Dorenburg" userId="54df1136ded2519b" providerId="LiveId" clId="{FE493444-472F-494D-9B97-E3A0F6927B6D}" dt="2024-08-01T18:40:02.389" v="108" actId="20577"/>
          <ac:spMkLst>
            <pc:docMk/>
            <pc:sldMk cId="3904718437" sldId="269"/>
            <ac:spMk id="7" creationId="{DF48468E-1891-E3F7-E1F1-AB442119E4B7}"/>
          </ac:spMkLst>
        </pc:spChg>
        <pc:spChg chg="del mod">
          <ac:chgData name="Laura Dorenburg" userId="54df1136ded2519b" providerId="LiveId" clId="{FE493444-472F-494D-9B97-E3A0F6927B6D}" dt="2024-08-01T18:40:18.153" v="110" actId="478"/>
          <ac:spMkLst>
            <pc:docMk/>
            <pc:sldMk cId="3904718437" sldId="269"/>
            <ac:spMk id="8" creationId="{F412DDEE-8756-B106-4929-2A61D6FA619C}"/>
          </ac:spMkLst>
        </pc:spChg>
        <pc:spChg chg="mod">
          <ac:chgData name="Laura Dorenburg" userId="54df1136ded2519b" providerId="LiveId" clId="{FE493444-472F-494D-9B97-E3A0F6927B6D}" dt="2024-08-01T18:44:06.390" v="144" actId="20577"/>
          <ac:spMkLst>
            <pc:docMk/>
            <pc:sldMk cId="3904718437" sldId="269"/>
            <ac:spMk id="10" creationId="{C6815929-ABB1-7434-9305-2ADF6CCBC140}"/>
          </ac:spMkLst>
        </pc:spChg>
      </pc:sldChg>
    </pc:docChg>
  </pc:docChgLst>
  <pc:docChgLst>
    <pc:chgData name="Laura Dorenburg" userId="54df1136ded2519b" providerId="LiveId" clId="{228720D1-3058-486D-A10A-522391462A81}"/>
    <pc:docChg chg="custSel modSld">
      <pc:chgData name="Laura Dorenburg" userId="54df1136ded2519b" providerId="LiveId" clId="{228720D1-3058-486D-A10A-522391462A81}" dt="2024-07-31T19:20:43.474" v="192" actId="1076"/>
      <pc:docMkLst>
        <pc:docMk/>
      </pc:docMkLst>
      <pc:sldChg chg="modSp mod">
        <pc:chgData name="Laura Dorenburg" userId="54df1136ded2519b" providerId="LiveId" clId="{228720D1-3058-486D-A10A-522391462A81}" dt="2024-05-21T15:48:02.016" v="1" actId="1076"/>
        <pc:sldMkLst>
          <pc:docMk/>
          <pc:sldMk cId="2755143075" sldId="258"/>
        </pc:sldMkLst>
        <pc:spChg chg="mod">
          <ac:chgData name="Laura Dorenburg" userId="54df1136ded2519b" providerId="LiveId" clId="{228720D1-3058-486D-A10A-522391462A81}" dt="2024-05-21T15:48:02.016" v="1" actId="1076"/>
          <ac:spMkLst>
            <pc:docMk/>
            <pc:sldMk cId="2755143075" sldId="258"/>
            <ac:spMk id="2" creationId="{4A13FDFF-E22C-2CDD-2C75-57CFFF25DB0A}"/>
          </ac:spMkLst>
        </pc:spChg>
      </pc:sldChg>
      <pc:sldChg chg="modSp mod">
        <pc:chgData name="Laura Dorenburg" userId="54df1136ded2519b" providerId="LiveId" clId="{228720D1-3058-486D-A10A-522391462A81}" dt="2024-07-31T19:20:43.474" v="192" actId="1076"/>
        <pc:sldMkLst>
          <pc:docMk/>
          <pc:sldMk cId="2060695954" sldId="259"/>
        </pc:sldMkLst>
        <pc:spChg chg="mod">
          <ac:chgData name="Laura Dorenburg" userId="54df1136ded2519b" providerId="LiveId" clId="{228720D1-3058-486D-A10A-522391462A81}" dt="2024-07-31T19:20:43.474" v="192" actId="1076"/>
          <ac:spMkLst>
            <pc:docMk/>
            <pc:sldMk cId="2060695954" sldId="259"/>
            <ac:spMk id="2" creationId="{E1581F05-3266-7BAF-4BBA-63538984EB35}"/>
          </ac:spMkLst>
        </pc:spChg>
      </pc:sldChg>
      <pc:sldChg chg="modSp mod">
        <pc:chgData name="Laura Dorenburg" userId="54df1136ded2519b" providerId="LiveId" clId="{228720D1-3058-486D-A10A-522391462A81}" dt="2024-07-31T19:18:55.778" v="149" actId="1076"/>
        <pc:sldMkLst>
          <pc:docMk/>
          <pc:sldMk cId="4204343267" sldId="262"/>
        </pc:sldMkLst>
        <pc:spChg chg="mod">
          <ac:chgData name="Laura Dorenburg" userId="54df1136ded2519b" providerId="LiveId" clId="{228720D1-3058-486D-A10A-522391462A81}" dt="2024-07-31T19:18:45.788" v="148" actId="6549"/>
          <ac:spMkLst>
            <pc:docMk/>
            <pc:sldMk cId="4204343267" sldId="262"/>
            <ac:spMk id="2" creationId="{A32CB776-4108-0DE6-5AFF-86B26888C20F}"/>
          </ac:spMkLst>
        </pc:spChg>
        <pc:spChg chg="mod">
          <ac:chgData name="Laura Dorenburg" userId="54df1136ded2519b" providerId="LiveId" clId="{228720D1-3058-486D-A10A-522391462A81}" dt="2024-07-31T19:18:55.778" v="149" actId="1076"/>
          <ac:spMkLst>
            <pc:docMk/>
            <pc:sldMk cId="4204343267" sldId="262"/>
            <ac:spMk id="26" creationId="{ACA01B52-3B17-006F-78DB-C2DF3DEBF310}"/>
          </ac:spMkLst>
        </pc:spChg>
      </pc:sldChg>
      <pc:sldChg chg="modSp mod">
        <pc:chgData name="Laura Dorenburg" userId="54df1136ded2519b" providerId="LiveId" clId="{228720D1-3058-486D-A10A-522391462A81}" dt="2024-07-31T19:19:46.156" v="190" actId="20577"/>
        <pc:sldMkLst>
          <pc:docMk/>
          <pc:sldMk cId="689028462" sldId="268"/>
        </pc:sldMkLst>
        <pc:spChg chg="mod">
          <ac:chgData name="Laura Dorenburg" userId="54df1136ded2519b" providerId="LiveId" clId="{228720D1-3058-486D-A10A-522391462A81}" dt="2024-07-31T19:17:20.439" v="30" actId="27636"/>
          <ac:spMkLst>
            <pc:docMk/>
            <pc:sldMk cId="689028462" sldId="268"/>
            <ac:spMk id="2" creationId="{96FFF477-DB41-F533-84D3-322ABCBF9319}"/>
          </ac:spMkLst>
        </pc:spChg>
        <pc:spChg chg="mod">
          <ac:chgData name="Laura Dorenburg" userId="54df1136ded2519b" providerId="LiveId" clId="{228720D1-3058-486D-A10A-522391462A81}" dt="2024-07-31T19:19:46.156" v="190" actId="20577"/>
          <ac:spMkLst>
            <pc:docMk/>
            <pc:sldMk cId="689028462" sldId="268"/>
            <ac:spMk id="19" creationId="{514389CA-8BDE-37A8-1435-F3EA7AF04961}"/>
          </ac:spMkLst>
        </pc:spChg>
      </pc:sldChg>
    </pc:docChg>
  </pc:docChgLst>
  <pc:docChgLst>
    <pc:chgData name="Laura Dorenburg" userId="54df1136ded2519b" providerId="LiveId" clId="{629500AF-0792-469F-8AF6-A256DAE1C64D}"/>
    <pc:docChg chg="undo redo custSel addSld delSld modSld modMainMaster">
      <pc:chgData name="Laura Dorenburg" userId="54df1136ded2519b" providerId="LiveId" clId="{629500AF-0792-469F-8AF6-A256DAE1C64D}" dt="2024-04-26T13:20:48.322" v="5039" actId="20577"/>
      <pc:docMkLst>
        <pc:docMk/>
      </pc:docMkLst>
      <pc:sldChg chg="addSp delSp modSp add del mod setBg">
        <pc:chgData name="Laura Dorenburg" userId="54df1136ded2519b" providerId="LiveId" clId="{629500AF-0792-469F-8AF6-A256DAE1C64D}" dt="2024-04-23T18:43:34.056" v="4344" actId="47"/>
        <pc:sldMkLst>
          <pc:docMk/>
          <pc:sldMk cId="2402832991" sldId="256"/>
        </pc:sldMkLst>
        <pc:spChg chg="mod">
          <ac:chgData name="Laura Dorenburg" userId="54df1136ded2519b" providerId="LiveId" clId="{629500AF-0792-469F-8AF6-A256DAE1C64D}" dt="2024-04-23T07:22:48.923" v="1738" actId="26606"/>
          <ac:spMkLst>
            <pc:docMk/>
            <pc:sldMk cId="2402832991" sldId="256"/>
            <ac:spMk id="2" creationId="{01AF2E3A-C3AF-E8A9-B3F7-8E64A7E31B5A}"/>
          </ac:spMkLst>
        </pc:spChg>
        <pc:spChg chg="mod">
          <ac:chgData name="Laura Dorenburg" userId="54df1136ded2519b" providerId="LiveId" clId="{629500AF-0792-469F-8AF6-A256DAE1C64D}" dt="2024-04-23T07:22:48.923" v="1738" actId="26606"/>
          <ac:spMkLst>
            <pc:docMk/>
            <pc:sldMk cId="2402832991" sldId="256"/>
            <ac:spMk id="3" creationId="{A130DA77-1110-FFFF-B788-33A91D2DD983}"/>
          </ac:spMkLst>
        </pc:spChg>
        <pc:spChg chg="add del">
          <ac:chgData name="Laura Dorenburg" userId="54df1136ded2519b" providerId="LiveId" clId="{629500AF-0792-469F-8AF6-A256DAE1C64D}" dt="2024-04-23T07:22:47.889" v="1735" actId="26606"/>
          <ac:spMkLst>
            <pc:docMk/>
            <pc:sldMk cId="2402832991" sldId="256"/>
            <ac:spMk id="8" creationId="{577D6B2E-37A3-429E-A37C-F30ED6487282}"/>
          </ac:spMkLst>
        </pc:spChg>
        <pc:spChg chg="add del">
          <ac:chgData name="Laura Dorenburg" userId="54df1136ded2519b" providerId="LiveId" clId="{629500AF-0792-469F-8AF6-A256DAE1C64D}" dt="2024-04-23T07:22:47.889" v="1735" actId="26606"/>
          <ac:spMkLst>
            <pc:docMk/>
            <pc:sldMk cId="2402832991" sldId="256"/>
            <ac:spMk id="10" creationId="{5CEAD642-85CF-4750-8432-7C80C901F001}"/>
          </ac:spMkLst>
        </pc:spChg>
        <pc:spChg chg="add del">
          <ac:chgData name="Laura Dorenburg" userId="54df1136ded2519b" providerId="LiveId" clId="{629500AF-0792-469F-8AF6-A256DAE1C64D}" dt="2024-04-23T07:22:47.889" v="1735" actId="26606"/>
          <ac:spMkLst>
            <pc:docMk/>
            <pc:sldMk cId="2402832991" sldId="256"/>
            <ac:spMk id="12" creationId="{FA33EEAE-15D5-4119-8C1E-89D943F911EF}"/>
          </ac:spMkLst>
        </pc:spChg>
        <pc:spChg chg="add del">
          <ac:chgData name="Laura Dorenburg" userId="54df1136ded2519b" providerId="LiveId" clId="{629500AF-0792-469F-8AF6-A256DAE1C64D}" dt="2024-04-23T07:22:47.889" v="1735" actId="26606"/>
          <ac:spMkLst>
            <pc:docMk/>
            <pc:sldMk cId="2402832991" sldId="256"/>
            <ac:spMk id="14" creationId="{730D8B3B-9B80-4025-B934-26DC7D7CD231}"/>
          </ac:spMkLst>
        </pc:spChg>
        <pc:spChg chg="add del">
          <ac:chgData name="Laura Dorenburg" userId="54df1136ded2519b" providerId="LiveId" clId="{629500AF-0792-469F-8AF6-A256DAE1C64D}" dt="2024-04-23T07:22:47.889" v="1735" actId="26606"/>
          <ac:spMkLst>
            <pc:docMk/>
            <pc:sldMk cId="2402832991" sldId="256"/>
            <ac:spMk id="16" creationId="{1064D5D5-227B-4F66-9AEA-46F570E793BD}"/>
          </ac:spMkLst>
        </pc:spChg>
        <pc:spChg chg="add del">
          <ac:chgData name="Laura Dorenburg" userId="54df1136ded2519b" providerId="LiveId" clId="{629500AF-0792-469F-8AF6-A256DAE1C64D}" dt="2024-04-23T07:22:47.889" v="1735" actId="26606"/>
          <ac:spMkLst>
            <pc:docMk/>
            <pc:sldMk cId="2402832991" sldId="256"/>
            <ac:spMk id="18" creationId="{646B67A4-D328-4747-A82B-65E84FA46368}"/>
          </ac:spMkLst>
        </pc:spChg>
        <pc:spChg chg="add del">
          <ac:chgData name="Laura Dorenburg" userId="54df1136ded2519b" providerId="LiveId" clId="{629500AF-0792-469F-8AF6-A256DAE1C64D}" dt="2024-04-23T07:22:47.889" v="1735" actId="26606"/>
          <ac:spMkLst>
            <pc:docMk/>
            <pc:sldMk cId="2402832991" sldId="256"/>
            <ac:spMk id="20" creationId="{B5A1B09C-1565-46F8-B70F-621C5EB48A09}"/>
          </ac:spMkLst>
        </pc:spChg>
        <pc:spChg chg="add del">
          <ac:chgData name="Laura Dorenburg" userId="54df1136ded2519b" providerId="LiveId" clId="{629500AF-0792-469F-8AF6-A256DAE1C64D}" dt="2024-04-23T07:22:47.889" v="1735" actId="26606"/>
          <ac:spMkLst>
            <pc:docMk/>
            <pc:sldMk cId="2402832991" sldId="256"/>
            <ac:spMk id="22" creationId="{8C516CC8-80AC-446C-A56E-9F54B7210402}"/>
          </ac:spMkLst>
        </pc:spChg>
        <pc:spChg chg="add del">
          <ac:chgData name="Laura Dorenburg" userId="54df1136ded2519b" providerId="LiveId" clId="{629500AF-0792-469F-8AF6-A256DAE1C64D}" dt="2024-04-23T07:22:48.871" v="1737" actId="26606"/>
          <ac:spMkLst>
            <pc:docMk/>
            <pc:sldMk cId="2402832991" sldId="256"/>
            <ac:spMk id="24" creationId="{8C790BE2-4E4F-4AAF-81A2-4A6F4885EBE6}"/>
          </ac:spMkLst>
        </pc:spChg>
        <pc:spChg chg="add del">
          <ac:chgData name="Laura Dorenburg" userId="54df1136ded2519b" providerId="LiveId" clId="{629500AF-0792-469F-8AF6-A256DAE1C64D}" dt="2024-04-23T07:22:48.871" v="1737" actId="26606"/>
          <ac:spMkLst>
            <pc:docMk/>
            <pc:sldMk cId="2402832991" sldId="256"/>
            <ac:spMk id="25" creationId="{D28B54C3-B57B-472A-B96E-1FCB67093DC2}"/>
          </ac:spMkLst>
        </pc:spChg>
        <pc:spChg chg="add del">
          <ac:chgData name="Laura Dorenburg" userId="54df1136ded2519b" providerId="LiveId" clId="{629500AF-0792-469F-8AF6-A256DAE1C64D}" dt="2024-04-23T07:22:48.871" v="1737" actId="26606"/>
          <ac:spMkLst>
            <pc:docMk/>
            <pc:sldMk cId="2402832991" sldId="256"/>
            <ac:spMk id="26" creationId="{7DB3C429-F8DA-49B9-AF84-21996FCF78B5}"/>
          </ac:spMkLst>
        </pc:spChg>
        <pc:spChg chg="add del">
          <ac:chgData name="Laura Dorenburg" userId="54df1136ded2519b" providerId="LiveId" clId="{629500AF-0792-469F-8AF6-A256DAE1C64D}" dt="2024-04-23T07:22:48.871" v="1737" actId="26606"/>
          <ac:spMkLst>
            <pc:docMk/>
            <pc:sldMk cId="2402832991" sldId="256"/>
            <ac:spMk id="27" creationId="{E12088DD-B1AD-40E0-8B86-1D87A2CCD9BE}"/>
          </ac:spMkLst>
        </pc:spChg>
        <pc:spChg chg="add del">
          <ac:chgData name="Laura Dorenburg" userId="54df1136ded2519b" providerId="LiveId" clId="{629500AF-0792-469F-8AF6-A256DAE1C64D}" dt="2024-04-23T07:22:48.871" v="1737" actId="26606"/>
          <ac:spMkLst>
            <pc:docMk/>
            <pc:sldMk cId="2402832991" sldId="256"/>
            <ac:spMk id="28" creationId="{C4C9F2B0-1044-46EB-8AEB-C3BFFDE6C2CC}"/>
          </ac:spMkLst>
        </pc:spChg>
        <pc:spChg chg="add del">
          <ac:chgData name="Laura Dorenburg" userId="54df1136ded2519b" providerId="LiveId" clId="{629500AF-0792-469F-8AF6-A256DAE1C64D}" dt="2024-04-23T07:22:48.871" v="1737" actId="26606"/>
          <ac:spMkLst>
            <pc:docMk/>
            <pc:sldMk cId="2402832991" sldId="256"/>
            <ac:spMk id="29" creationId="{0C395952-4E26-45A2-8756-2ADFD6E53C6E}"/>
          </ac:spMkLst>
        </pc:spChg>
        <pc:spChg chg="add del">
          <ac:chgData name="Laura Dorenburg" userId="54df1136ded2519b" providerId="LiveId" clId="{629500AF-0792-469F-8AF6-A256DAE1C64D}" dt="2024-04-23T07:22:48.871" v="1737" actId="26606"/>
          <ac:spMkLst>
            <pc:docMk/>
            <pc:sldMk cId="2402832991" sldId="256"/>
            <ac:spMk id="30" creationId="{4734BADF-9461-4621-B112-2D7BABEA7DD0}"/>
          </ac:spMkLst>
        </pc:spChg>
        <pc:spChg chg="add">
          <ac:chgData name="Laura Dorenburg" userId="54df1136ded2519b" providerId="LiveId" clId="{629500AF-0792-469F-8AF6-A256DAE1C64D}" dt="2024-04-23T07:22:48.923" v="1738" actId="26606"/>
          <ac:spMkLst>
            <pc:docMk/>
            <pc:sldMk cId="2402832991" sldId="256"/>
            <ac:spMk id="32" creationId="{1A3C89F8-0D2F-47FF-B903-151248265F47}"/>
          </ac:spMkLst>
        </pc:spChg>
        <pc:spChg chg="add">
          <ac:chgData name="Laura Dorenburg" userId="54df1136ded2519b" providerId="LiveId" clId="{629500AF-0792-469F-8AF6-A256DAE1C64D}" dt="2024-04-23T07:22:48.923" v="1738" actId="26606"/>
          <ac:spMkLst>
            <pc:docMk/>
            <pc:sldMk cId="2402832991" sldId="256"/>
            <ac:spMk id="33" creationId="{C5CB530E-515E-412C-9DF1-5F8FFBD6F383}"/>
          </ac:spMkLst>
        </pc:spChg>
        <pc:spChg chg="add">
          <ac:chgData name="Laura Dorenburg" userId="54df1136ded2519b" providerId="LiveId" clId="{629500AF-0792-469F-8AF6-A256DAE1C64D}" dt="2024-04-23T07:22:48.923" v="1738" actId="26606"/>
          <ac:spMkLst>
            <pc:docMk/>
            <pc:sldMk cId="2402832991" sldId="256"/>
            <ac:spMk id="34" creationId="{712D4376-A578-4FF1-94FC-245E7A6A489F}"/>
          </ac:spMkLst>
        </pc:spChg>
        <pc:spChg chg="add">
          <ac:chgData name="Laura Dorenburg" userId="54df1136ded2519b" providerId="LiveId" clId="{629500AF-0792-469F-8AF6-A256DAE1C64D}" dt="2024-04-23T07:22:48.923" v="1738" actId="26606"/>
          <ac:spMkLst>
            <pc:docMk/>
            <pc:sldMk cId="2402832991" sldId="256"/>
            <ac:spMk id="35" creationId="{AEA7509D-F04F-40CB-A0B3-EEF16499CC9F}"/>
          </ac:spMkLst>
        </pc:spChg>
        <pc:spChg chg="add">
          <ac:chgData name="Laura Dorenburg" userId="54df1136ded2519b" providerId="LiveId" clId="{629500AF-0792-469F-8AF6-A256DAE1C64D}" dt="2024-04-23T07:22:48.923" v="1738" actId="26606"/>
          <ac:spMkLst>
            <pc:docMk/>
            <pc:sldMk cId="2402832991" sldId="256"/>
            <ac:spMk id="37" creationId="{508BEF50-7B1E-49A4-BC19-5F4F1D755E64}"/>
          </ac:spMkLst>
        </pc:spChg>
        <pc:spChg chg="add">
          <ac:chgData name="Laura Dorenburg" userId="54df1136ded2519b" providerId="LiveId" clId="{629500AF-0792-469F-8AF6-A256DAE1C64D}" dt="2024-04-23T07:22:48.923" v="1738" actId="26606"/>
          <ac:spMkLst>
            <pc:docMk/>
            <pc:sldMk cId="2402832991" sldId="256"/>
            <ac:spMk id="38" creationId="{3FBAD350-5664-4811-A208-657FB882D350}"/>
          </ac:spMkLst>
        </pc:spChg>
        <pc:spChg chg="add">
          <ac:chgData name="Laura Dorenburg" userId="54df1136ded2519b" providerId="LiveId" clId="{629500AF-0792-469F-8AF6-A256DAE1C64D}" dt="2024-04-23T07:22:48.923" v="1738" actId="26606"/>
          <ac:spMkLst>
            <pc:docMk/>
            <pc:sldMk cId="2402832991" sldId="256"/>
            <ac:spMk id="39" creationId="{C39ADB8F-D187-49D7-BDCF-C1B6DC727068}"/>
          </ac:spMkLst>
        </pc:spChg>
        <pc:cxnChg chg="add">
          <ac:chgData name="Laura Dorenburg" userId="54df1136ded2519b" providerId="LiveId" clId="{629500AF-0792-469F-8AF6-A256DAE1C64D}" dt="2024-04-23T07:22:48.923" v="1738" actId="26606"/>
          <ac:cxnSpMkLst>
            <pc:docMk/>
            <pc:sldMk cId="2402832991" sldId="256"/>
            <ac:cxnSpMk id="36" creationId="{56020367-4FD5-4596-8E10-C5F095CD8DBF}"/>
          </ac:cxnSpMkLst>
        </pc:cxnChg>
      </pc:sldChg>
      <pc:sldChg chg="addSp delSp modSp mod modTransition modAnim">
        <pc:chgData name="Laura Dorenburg" userId="54df1136ded2519b" providerId="LiveId" clId="{629500AF-0792-469F-8AF6-A256DAE1C64D}" dt="2024-04-26T13:11:27.873" v="4970"/>
        <pc:sldMkLst>
          <pc:docMk/>
          <pc:sldMk cId="2510547836" sldId="257"/>
        </pc:sldMkLst>
        <pc:spChg chg="mod">
          <ac:chgData name="Laura Dorenburg" userId="54df1136ded2519b" providerId="LiveId" clId="{629500AF-0792-469F-8AF6-A256DAE1C64D}" dt="2024-04-23T17:16:37.391" v="3374" actId="3062"/>
          <ac:spMkLst>
            <pc:docMk/>
            <pc:sldMk cId="2510547836" sldId="257"/>
            <ac:spMk id="2" creationId="{35769085-8C9C-584B-7DFA-545F7ED4E9E3}"/>
          </ac:spMkLst>
        </pc:spChg>
        <pc:spChg chg="mod">
          <ac:chgData name="Laura Dorenburg" userId="54df1136ded2519b" providerId="LiveId" clId="{629500AF-0792-469F-8AF6-A256DAE1C64D}" dt="2024-04-23T19:16:33.541" v="4790" actId="1076"/>
          <ac:spMkLst>
            <pc:docMk/>
            <pc:sldMk cId="2510547836" sldId="257"/>
            <ac:spMk id="3" creationId="{7885E188-7572-A533-C4DE-4B2D071611FB}"/>
          </ac:spMkLst>
        </pc:spChg>
        <pc:spChg chg="mod topLvl">
          <ac:chgData name="Laura Dorenburg" userId="54df1136ded2519b" providerId="LiveId" clId="{629500AF-0792-469F-8AF6-A256DAE1C64D}" dt="2024-04-23T19:18:22.721" v="4828" actId="165"/>
          <ac:spMkLst>
            <pc:docMk/>
            <pc:sldMk cId="2510547836" sldId="257"/>
            <ac:spMk id="5" creationId="{A325AB0B-95EF-2492-2301-51C8CEE88359}"/>
          </ac:spMkLst>
        </pc:spChg>
        <pc:spChg chg="mod">
          <ac:chgData name="Laura Dorenburg" userId="54df1136ded2519b" providerId="LiveId" clId="{629500AF-0792-469F-8AF6-A256DAE1C64D}" dt="2024-04-23T18:46:25.695" v="4364"/>
          <ac:spMkLst>
            <pc:docMk/>
            <pc:sldMk cId="2510547836" sldId="257"/>
            <ac:spMk id="6" creationId="{50281B99-B209-2967-09B1-680AECBDD0C8}"/>
          </ac:spMkLst>
        </pc:spChg>
        <pc:spChg chg="mod topLvl">
          <ac:chgData name="Laura Dorenburg" userId="54df1136ded2519b" providerId="LiveId" clId="{629500AF-0792-469F-8AF6-A256DAE1C64D}" dt="2024-04-23T19:18:28.611" v="4829" actId="165"/>
          <ac:spMkLst>
            <pc:docMk/>
            <pc:sldMk cId="2510547836" sldId="257"/>
            <ac:spMk id="7" creationId="{4167B90F-CF04-9C1A-A29E-7FF5B90C17DC}"/>
          </ac:spMkLst>
        </pc:spChg>
        <pc:spChg chg="mod topLvl">
          <ac:chgData name="Laura Dorenburg" userId="54df1136ded2519b" providerId="LiveId" clId="{629500AF-0792-469F-8AF6-A256DAE1C64D}" dt="2024-04-23T19:18:22.721" v="4828" actId="165"/>
          <ac:spMkLst>
            <pc:docMk/>
            <pc:sldMk cId="2510547836" sldId="257"/>
            <ac:spMk id="8" creationId="{7D343E31-E3E7-7F8D-95AD-6ED40C9B3C04}"/>
          </ac:spMkLst>
        </pc:spChg>
        <pc:spChg chg="mod topLvl">
          <ac:chgData name="Laura Dorenburg" userId="54df1136ded2519b" providerId="LiveId" clId="{629500AF-0792-469F-8AF6-A256DAE1C64D}" dt="2024-04-23T19:18:28.611" v="4829" actId="165"/>
          <ac:spMkLst>
            <pc:docMk/>
            <pc:sldMk cId="2510547836" sldId="257"/>
            <ac:spMk id="9" creationId="{FC1D7EA4-7743-5CC8-879D-4363E645225F}"/>
          </ac:spMkLst>
        </pc:spChg>
        <pc:spChg chg="mod">
          <ac:chgData name="Laura Dorenburg" userId="54df1136ded2519b" providerId="LiveId" clId="{629500AF-0792-469F-8AF6-A256DAE1C64D}" dt="2024-04-23T18:48:23.895" v="4382" actId="20577"/>
          <ac:spMkLst>
            <pc:docMk/>
            <pc:sldMk cId="2510547836" sldId="257"/>
            <ac:spMk id="10" creationId="{5085D82E-9F6D-2A96-9B50-4626034BF8C9}"/>
          </ac:spMkLst>
        </pc:spChg>
        <pc:spChg chg="mod">
          <ac:chgData name="Laura Dorenburg" userId="54df1136ded2519b" providerId="LiveId" clId="{629500AF-0792-469F-8AF6-A256DAE1C64D}" dt="2024-04-23T16:52:16.963" v="3093" actId="122"/>
          <ac:spMkLst>
            <pc:docMk/>
            <pc:sldMk cId="2510547836" sldId="257"/>
            <ac:spMk id="11" creationId="{E54902E9-7665-0438-F4E6-99F2AEA05D01}"/>
          </ac:spMkLst>
        </pc:spChg>
        <pc:spChg chg="mod">
          <ac:chgData name="Laura Dorenburg" userId="54df1136ded2519b" providerId="LiveId" clId="{629500AF-0792-469F-8AF6-A256DAE1C64D}" dt="2024-04-23T18:47:55.600" v="4380" actId="207"/>
          <ac:spMkLst>
            <pc:docMk/>
            <pc:sldMk cId="2510547836" sldId="257"/>
            <ac:spMk id="12" creationId="{F5280233-D4B0-FB6B-BA31-55C1D181AC5F}"/>
          </ac:spMkLst>
        </pc:spChg>
        <pc:spChg chg="mod">
          <ac:chgData name="Laura Dorenburg" userId="54df1136ded2519b" providerId="LiveId" clId="{629500AF-0792-469F-8AF6-A256DAE1C64D}" dt="2024-04-23T06:25:55.801" v="941" actId="20577"/>
          <ac:spMkLst>
            <pc:docMk/>
            <pc:sldMk cId="2510547836" sldId="257"/>
            <ac:spMk id="14" creationId="{509E536D-2997-9DAE-1F80-6B64A1F09D16}"/>
          </ac:spMkLst>
        </pc:spChg>
        <pc:spChg chg="mod">
          <ac:chgData name="Laura Dorenburg" userId="54df1136ded2519b" providerId="LiveId" clId="{629500AF-0792-469F-8AF6-A256DAE1C64D}" dt="2024-04-23T19:16:12.284" v="4789" actId="255"/>
          <ac:spMkLst>
            <pc:docMk/>
            <pc:sldMk cId="2510547836" sldId="257"/>
            <ac:spMk id="16" creationId="{FAD958FF-60C5-15E7-9D3E-4FDAD55DF77A}"/>
          </ac:spMkLst>
        </pc:spChg>
        <pc:spChg chg="add mod topLvl">
          <ac:chgData name="Laura Dorenburg" userId="54df1136ded2519b" providerId="LiveId" clId="{629500AF-0792-469F-8AF6-A256DAE1C64D}" dt="2024-04-23T19:18:32.458" v="4830" actId="165"/>
          <ac:spMkLst>
            <pc:docMk/>
            <pc:sldMk cId="2510547836" sldId="257"/>
            <ac:spMk id="18" creationId="{1D13F142-9903-0036-0258-F9322645D3DD}"/>
          </ac:spMkLst>
        </pc:spChg>
        <pc:spChg chg="add mod topLvl">
          <ac:chgData name="Laura Dorenburg" userId="54df1136ded2519b" providerId="LiveId" clId="{629500AF-0792-469F-8AF6-A256DAE1C64D}" dt="2024-04-23T19:18:32.458" v="4830" actId="165"/>
          <ac:spMkLst>
            <pc:docMk/>
            <pc:sldMk cId="2510547836" sldId="257"/>
            <ac:spMk id="19" creationId="{386ED1AD-79D6-E8BD-97F5-2D3985636191}"/>
          </ac:spMkLst>
        </pc:spChg>
        <pc:spChg chg="add del mod ord">
          <ac:chgData name="Laura Dorenburg" userId="54df1136ded2519b" providerId="LiveId" clId="{629500AF-0792-469F-8AF6-A256DAE1C64D}" dt="2024-04-23T05:53:42.931" v="219" actId="478"/>
          <ac:spMkLst>
            <pc:docMk/>
            <pc:sldMk cId="2510547836" sldId="257"/>
            <ac:spMk id="19" creationId="{53C222CC-DB0D-64AD-A251-AC201F051C67}"/>
          </ac:spMkLst>
        </pc:spChg>
        <pc:spChg chg="add del mod">
          <ac:chgData name="Laura Dorenburg" userId="54df1136ded2519b" providerId="LiveId" clId="{629500AF-0792-469F-8AF6-A256DAE1C64D}" dt="2024-04-23T05:53:42.931" v="219" actId="478"/>
          <ac:spMkLst>
            <pc:docMk/>
            <pc:sldMk cId="2510547836" sldId="257"/>
            <ac:spMk id="20" creationId="{BDF31601-B6B5-5E83-86ED-9E01AAD5A1DB}"/>
          </ac:spMkLst>
        </pc:spChg>
        <pc:spChg chg="add mod">
          <ac:chgData name="Laura Dorenburg" userId="54df1136ded2519b" providerId="LiveId" clId="{629500AF-0792-469F-8AF6-A256DAE1C64D}" dt="2024-04-26T13:09:34.775" v="4951"/>
          <ac:spMkLst>
            <pc:docMk/>
            <pc:sldMk cId="2510547836" sldId="257"/>
            <ac:spMk id="20" creationId="{D16FC515-B1B7-DCDE-941D-A024C850E1F6}"/>
          </ac:spMkLst>
        </pc:spChg>
        <pc:spChg chg="add del mod">
          <ac:chgData name="Laura Dorenburg" userId="54df1136ded2519b" providerId="LiveId" clId="{629500AF-0792-469F-8AF6-A256DAE1C64D}" dt="2024-04-22T15:05:31.887" v="44" actId="478"/>
          <ac:spMkLst>
            <pc:docMk/>
            <pc:sldMk cId="2510547836" sldId="257"/>
            <ac:spMk id="21" creationId="{91AEF792-4AD1-FF56-FDB5-000979DFC43A}"/>
          </ac:spMkLst>
        </pc:spChg>
        <pc:spChg chg="add del mod">
          <ac:chgData name="Laura Dorenburg" userId="54df1136ded2519b" providerId="LiveId" clId="{629500AF-0792-469F-8AF6-A256DAE1C64D}" dt="2024-04-22T15:05:57.048" v="55" actId="478"/>
          <ac:spMkLst>
            <pc:docMk/>
            <pc:sldMk cId="2510547836" sldId="257"/>
            <ac:spMk id="22" creationId="{6A0570E3-1ADC-BEB8-7171-DD91AC333C53}"/>
          </ac:spMkLst>
        </pc:spChg>
        <pc:spChg chg="add del mod">
          <ac:chgData name="Laura Dorenburg" userId="54df1136ded2519b" providerId="LiveId" clId="{629500AF-0792-469F-8AF6-A256DAE1C64D}" dt="2024-04-22T15:05:25.330" v="42" actId="478"/>
          <ac:spMkLst>
            <pc:docMk/>
            <pc:sldMk cId="2510547836" sldId="257"/>
            <ac:spMk id="23" creationId="{B264EB3B-C6BF-319C-DDF7-EB2057C08643}"/>
          </ac:spMkLst>
        </pc:spChg>
        <pc:spChg chg="add del mod">
          <ac:chgData name="Laura Dorenburg" userId="54df1136ded2519b" providerId="LiveId" clId="{629500AF-0792-469F-8AF6-A256DAE1C64D}" dt="2024-04-23T05:53:42.931" v="219" actId="478"/>
          <ac:spMkLst>
            <pc:docMk/>
            <pc:sldMk cId="2510547836" sldId="257"/>
            <ac:spMk id="24" creationId="{916F6CB3-60C2-15A3-66A1-17302629CC2A}"/>
          </ac:spMkLst>
        </pc:spChg>
        <pc:spChg chg="add del mod ord">
          <ac:chgData name="Laura Dorenburg" userId="54df1136ded2519b" providerId="LiveId" clId="{629500AF-0792-469F-8AF6-A256DAE1C64D}" dt="2024-04-23T05:53:42.931" v="219" actId="478"/>
          <ac:spMkLst>
            <pc:docMk/>
            <pc:sldMk cId="2510547836" sldId="257"/>
            <ac:spMk id="25" creationId="{B6192AB5-4CD2-66D1-BFF7-A4093BA68B42}"/>
          </ac:spMkLst>
        </pc:spChg>
        <pc:spChg chg="add del mod ord">
          <ac:chgData name="Laura Dorenburg" userId="54df1136ded2519b" providerId="LiveId" clId="{629500AF-0792-469F-8AF6-A256DAE1C64D}" dt="2024-04-23T05:53:42.931" v="219" actId="478"/>
          <ac:spMkLst>
            <pc:docMk/>
            <pc:sldMk cId="2510547836" sldId="257"/>
            <ac:spMk id="26" creationId="{D7D625E1-D9C6-EB16-99E3-0C6AC0BE0233}"/>
          </ac:spMkLst>
        </pc:spChg>
        <pc:spChg chg="add del mod ord">
          <ac:chgData name="Laura Dorenburg" userId="54df1136ded2519b" providerId="LiveId" clId="{629500AF-0792-469F-8AF6-A256DAE1C64D}" dt="2024-04-23T05:53:42.931" v="219" actId="478"/>
          <ac:spMkLst>
            <pc:docMk/>
            <pc:sldMk cId="2510547836" sldId="257"/>
            <ac:spMk id="27" creationId="{5359C3C0-AF75-A8E0-8616-34C228E96925}"/>
          </ac:spMkLst>
        </pc:spChg>
        <pc:spChg chg="add del mod ord">
          <ac:chgData name="Laura Dorenburg" userId="54df1136ded2519b" providerId="LiveId" clId="{629500AF-0792-469F-8AF6-A256DAE1C64D}" dt="2024-04-23T05:53:42.931" v="219" actId="478"/>
          <ac:spMkLst>
            <pc:docMk/>
            <pc:sldMk cId="2510547836" sldId="257"/>
            <ac:spMk id="33" creationId="{C621127B-45F2-8DA7-B2CC-112954F26F6A}"/>
          </ac:spMkLst>
        </pc:spChg>
        <pc:spChg chg="add mod">
          <ac:chgData name="Laura Dorenburg" userId="54df1136ded2519b" providerId="LiveId" clId="{629500AF-0792-469F-8AF6-A256DAE1C64D}" dt="2024-04-23T05:53:48.524" v="220"/>
          <ac:spMkLst>
            <pc:docMk/>
            <pc:sldMk cId="2510547836" sldId="257"/>
            <ac:spMk id="34" creationId="{B1D40F4C-30BC-34C2-EB52-EB178CCB2C05}"/>
          </ac:spMkLst>
        </pc:spChg>
        <pc:spChg chg="add del mod">
          <ac:chgData name="Laura Dorenburg" userId="54df1136ded2519b" providerId="LiveId" clId="{629500AF-0792-469F-8AF6-A256DAE1C64D}" dt="2024-04-23T05:54:21.565" v="224" actId="478"/>
          <ac:spMkLst>
            <pc:docMk/>
            <pc:sldMk cId="2510547836" sldId="257"/>
            <ac:spMk id="35" creationId="{3D9E79A3-AE1A-43A7-4931-B43882107D65}"/>
          </ac:spMkLst>
        </pc:spChg>
        <pc:spChg chg="add del mod">
          <ac:chgData name="Laura Dorenburg" userId="54df1136ded2519b" providerId="LiveId" clId="{629500AF-0792-469F-8AF6-A256DAE1C64D}" dt="2024-04-23T05:54:21.565" v="224" actId="478"/>
          <ac:spMkLst>
            <pc:docMk/>
            <pc:sldMk cId="2510547836" sldId="257"/>
            <ac:spMk id="36" creationId="{B2695DD4-668F-0439-D37B-DD9BEF2B86B4}"/>
          </ac:spMkLst>
        </pc:spChg>
        <pc:spChg chg="add del mod">
          <ac:chgData name="Laura Dorenburg" userId="54df1136ded2519b" providerId="LiveId" clId="{629500AF-0792-469F-8AF6-A256DAE1C64D}" dt="2024-04-23T05:54:21.565" v="224" actId="478"/>
          <ac:spMkLst>
            <pc:docMk/>
            <pc:sldMk cId="2510547836" sldId="257"/>
            <ac:spMk id="37" creationId="{549751DB-56C4-37A6-0E4F-8281BCEA2731}"/>
          </ac:spMkLst>
        </pc:spChg>
        <pc:spChg chg="add del mod">
          <ac:chgData name="Laura Dorenburg" userId="54df1136ded2519b" providerId="LiveId" clId="{629500AF-0792-469F-8AF6-A256DAE1C64D}" dt="2024-04-23T05:54:21.565" v="224" actId="478"/>
          <ac:spMkLst>
            <pc:docMk/>
            <pc:sldMk cId="2510547836" sldId="257"/>
            <ac:spMk id="38" creationId="{9E0A6F39-B75D-DD04-4C3E-61D9A490BF1C}"/>
          </ac:spMkLst>
        </pc:spChg>
        <pc:spChg chg="add del mod">
          <ac:chgData name="Laura Dorenburg" userId="54df1136ded2519b" providerId="LiveId" clId="{629500AF-0792-469F-8AF6-A256DAE1C64D}" dt="2024-04-23T05:54:21.565" v="224" actId="478"/>
          <ac:spMkLst>
            <pc:docMk/>
            <pc:sldMk cId="2510547836" sldId="257"/>
            <ac:spMk id="39" creationId="{7D38691C-3779-179F-F596-157360DD7367}"/>
          </ac:spMkLst>
        </pc:spChg>
        <pc:spChg chg="add del mod">
          <ac:chgData name="Laura Dorenburg" userId="54df1136ded2519b" providerId="LiveId" clId="{629500AF-0792-469F-8AF6-A256DAE1C64D}" dt="2024-04-23T05:55:33.731" v="237" actId="478"/>
          <ac:spMkLst>
            <pc:docMk/>
            <pc:sldMk cId="2510547836" sldId="257"/>
            <ac:spMk id="40" creationId="{9D30C789-C567-68F7-2DB4-CE0BCDA1E877}"/>
          </ac:spMkLst>
        </pc:spChg>
        <pc:spChg chg="add del mod">
          <ac:chgData name="Laura Dorenburg" userId="54df1136ded2519b" providerId="LiveId" clId="{629500AF-0792-469F-8AF6-A256DAE1C64D}" dt="2024-04-23T05:55:31.612" v="236" actId="478"/>
          <ac:spMkLst>
            <pc:docMk/>
            <pc:sldMk cId="2510547836" sldId="257"/>
            <ac:spMk id="41" creationId="{CEDD7A82-39C9-33B5-E4A4-A439DFA0BA28}"/>
          </ac:spMkLst>
        </pc:spChg>
        <pc:spChg chg="add mod">
          <ac:chgData name="Laura Dorenburg" userId="54df1136ded2519b" providerId="LiveId" clId="{629500AF-0792-469F-8AF6-A256DAE1C64D}" dt="2024-04-23T05:55:26.362" v="235"/>
          <ac:spMkLst>
            <pc:docMk/>
            <pc:sldMk cId="2510547836" sldId="257"/>
            <ac:spMk id="45" creationId="{CD4B2570-46A1-D105-7460-0C5FEE6DB3A3}"/>
          </ac:spMkLst>
        </pc:spChg>
        <pc:spChg chg="add mod">
          <ac:chgData name="Laura Dorenburg" userId="54df1136ded2519b" providerId="LiveId" clId="{629500AF-0792-469F-8AF6-A256DAE1C64D}" dt="2024-04-23T05:55:26.362" v="235"/>
          <ac:spMkLst>
            <pc:docMk/>
            <pc:sldMk cId="2510547836" sldId="257"/>
            <ac:spMk id="46" creationId="{5EC9B946-3847-DCF6-635B-589421C804B6}"/>
          </ac:spMkLst>
        </pc:spChg>
        <pc:spChg chg="add mod">
          <ac:chgData name="Laura Dorenburg" userId="54df1136ded2519b" providerId="LiveId" clId="{629500AF-0792-469F-8AF6-A256DAE1C64D}" dt="2024-04-23T05:55:26.362" v="235"/>
          <ac:spMkLst>
            <pc:docMk/>
            <pc:sldMk cId="2510547836" sldId="257"/>
            <ac:spMk id="47" creationId="{2ECEFDCA-078E-507B-CA30-4ACBED58484D}"/>
          </ac:spMkLst>
        </pc:spChg>
        <pc:spChg chg="add mod">
          <ac:chgData name="Laura Dorenburg" userId="54df1136ded2519b" providerId="LiveId" clId="{629500AF-0792-469F-8AF6-A256DAE1C64D}" dt="2024-04-23T05:55:26.362" v="235"/>
          <ac:spMkLst>
            <pc:docMk/>
            <pc:sldMk cId="2510547836" sldId="257"/>
            <ac:spMk id="48" creationId="{CBE25E71-8652-F197-9241-561331F0EEA2}"/>
          </ac:spMkLst>
        </pc:spChg>
        <pc:spChg chg="add mod">
          <ac:chgData name="Laura Dorenburg" userId="54df1136ded2519b" providerId="LiveId" clId="{629500AF-0792-469F-8AF6-A256DAE1C64D}" dt="2024-04-23T05:55:26.362" v="235"/>
          <ac:spMkLst>
            <pc:docMk/>
            <pc:sldMk cId="2510547836" sldId="257"/>
            <ac:spMk id="49" creationId="{4395D035-1E98-EA60-43A2-8E2A3AE7B928}"/>
          </ac:spMkLst>
        </pc:spChg>
        <pc:spChg chg="add mod">
          <ac:chgData name="Laura Dorenburg" userId="54df1136ded2519b" providerId="LiveId" clId="{629500AF-0792-469F-8AF6-A256DAE1C64D}" dt="2024-04-23T05:55:26.362" v="235"/>
          <ac:spMkLst>
            <pc:docMk/>
            <pc:sldMk cId="2510547836" sldId="257"/>
            <ac:spMk id="50" creationId="{C35FF1D8-9B30-83BB-D1DE-13FD6FFCBCC9}"/>
          </ac:spMkLst>
        </pc:spChg>
        <pc:spChg chg="add mod">
          <ac:chgData name="Laura Dorenburg" userId="54df1136ded2519b" providerId="LiveId" clId="{629500AF-0792-469F-8AF6-A256DAE1C64D}" dt="2024-04-23T05:55:26.362" v="235"/>
          <ac:spMkLst>
            <pc:docMk/>
            <pc:sldMk cId="2510547836" sldId="257"/>
            <ac:spMk id="51" creationId="{FE899CEE-D36D-7D07-38D8-7F12BAFF9C30}"/>
          </ac:spMkLst>
        </pc:spChg>
        <pc:spChg chg="add del mod">
          <ac:chgData name="Laura Dorenburg" userId="54df1136ded2519b" providerId="LiveId" clId="{629500AF-0792-469F-8AF6-A256DAE1C64D}" dt="2024-04-23T09:18:05.363" v="2968" actId="478"/>
          <ac:spMkLst>
            <pc:docMk/>
            <pc:sldMk cId="2510547836" sldId="257"/>
            <ac:spMk id="55" creationId="{3D0D5613-88A6-1B13-CA46-82AD6B898513}"/>
          </ac:spMkLst>
        </pc:spChg>
        <pc:spChg chg="add del mod">
          <ac:chgData name="Laura Dorenburg" userId="54df1136ded2519b" providerId="LiveId" clId="{629500AF-0792-469F-8AF6-A256DAE1C64D}" dt="2024-04-23T09:18:05.363" v="2968" actId="478"/>
          <ac:spMkLst>
            <pc:docMk/>
            <pc:sldMk cId="2510547836" sldId="257"/>
            <ac:spMk id="56" creationId="{6FCD04A5-0002-8F61-D32B-30FCF21D8E3A}"/>
          </ac:spMkLst>
        </pc:spChg>
        <pc:spChg chg="add del mod">
          <ac:chgData name="Laura Dorenburg" userId="54df1136ded2519b" providerId="LiveId" clId="{629500AF-0792-469F-8AF6-A256DAE1C64D}" dt="2024-04-23T09:18:05.363" v="2968" actId="478"/>
          <ac:spMkLst>
            <pc:docMk/>
            <pc:sldMk cId="2510547836" sldId="257"/>
            <ac:spMk id="57" creationId="{E0C2A77D-2832-0A49-1670-82F51914CB58}"/>
          </ac:spMkLst>
        </pc:spChg>
        <pc:spChg chg="add del mod">
          <ac:chgData name="Laura Dorenburg" userId="54df1136ded2519b" providerId="LiveId" clId="{629500AF-0792-469F-8AF6-A256DAE1C64D}" dt="2024-04-23T09:18:05.363" v="2968" actId="478"/>
          <ac:spMkLst>
            <pc:docMk/>
            <pc:sldMk cId="2510547836" sldId="257"/>
            <ac:spMk id="58" creationId="{EABD4A03-DFF2-B9C1-407A-9B421BE27623}"/>
          </ac:spMkLst>
        </pc:spChg>
        <pc:spChg chg="add del mod">
          <ac:chgData name="Laura Dorenburg" userId="54df1136ded2519b" providerId="LiveId" clId="{629500AF-0792-469F-8AF6-A256DAE1C64D}" dt="2024-04-23T09:18:05.363" v="2968" actId="478"/>
          <ac:spMkLst>
            <pc:docMk/>
            <pc:sldMk cId="2510547836" sldId="257"/>
            <ac:spMk id="59" creationId="{3B05F1C8-D1EA-7D22-D824-8CA360A934A4}"/>
          </ac:spMkLst>
        </pc:spChg>
        <pc:spChg chg="add del mod">
          <ac:chgData name="Laura Dorenburg" userId="54df1136ded2519b" providerId="LiveId" clId="{629500AF-0792-469F-8AF6-A256DAE1C64D}" dt="2024-04-23T09:18:05.363" v="2968" actId="478"/>
          <ac:spMkLst>
            <pc:docMk/>
            <pc:sldMk cId="2510547836" sldId="257"/>
            <ac:spMk id="60" creationId="{E3570B9F-1CEF-F955-95D8-06D8537E12B9}"/>
          </ac:spMkLst>
        </pc:spChg>
        <pc:spChg chg="add del mod">
          <ac:chgData name="Laura Dorenburg" userId="54df1136ded2519b" providerId="LiveId" clId="{629500AF-0792-469F-8AF6-A256DAE1C64D}" dt="2024-04-23T09:18:05.363" v="2968" actId="478"/>
          <ac:spMkLst>
            <pc:docMk/>
            <pc:sldMk cId="2510547836" sldId="257"/>
            <ac:spMk id="61" creationId="{07821886-C84E-9CE1-CCE5-1D83671486A0}"/>
          </ac:spMkLst>
        </pc:spChg>
        <pc:spChg chg="add del mod ord">
          <ac:chgData name="Laura Dorenburg" userId="54df1136ded2519b" providerId="LiveId" clId="{629500AF-0792-469F-8AF6-A256DAE1C64D}" dt="2024-04-23T09:18:05.363" v="2968" actId="478"/>
          <ac:spMkLst>
            <pc:docMk/>
            <pc:sldMk cId="2510547836" sldId="257"/>
            <ac:spMk id="65" creationId="{ED772CA9-DB47-10F3-B44E-ECE636D96053}"/>
          </ac:spMkLst>
        </pc:spChg>
        <pc:spChg chg="add del mod">
          <ac:chgData name="Laura Dorenburg" userId="54df1136ded2519b" providerId="LiveId" clId="{629500AF-0792-469F-8AF6-A256DAE1C64D}" dt="2024-04-23T18:12:44.110" v="3887" actId="478"/>
          <ac:spMkLst>
            <pc:docMk/>
            <pc:sldMk cId="2510547836" sldId="257"/>
            <ac:spMk id="68" creationId="{0B968087-FB7B-028C-9270-53CFC48D7696}"/>
          </ac:spMkLst>
        </pc:spChg>
        <pc:grpChg chg="add mod">
          <ac:chgData name="Laura Dorenburg" userId="54df1136ded2519b" providerId="LiveId" clId="{629500AF-0792-469F-8AF6-A256DAE1C64D}" dt="2024-04-23T18:46:25.695" v="4364"/>
          <ac:grpSpMkLst>
            <pc:docMk/>
            <pc:sldMk cId="2510547836" sldId="257"/>
            <ac:grpSpMk id="4" creationId="{1E10A38D-94F6-9EFD-1446-EF78538601F7}"/>
          </ac:grpSpMkLst>
        </pc:grpChg>
        <pc:grpChg chg="add del mod">
          <ac:chgData name="Laura Dorenburg" userId="54df1136ded2519b" providerId="LiveId" clId="{629500AF-0792-469F-8AF6-A256DAE1C64D}" dt="2024-04-23T19:18:22.721" v="4828" actId="165"/>
          <ac:grpSpMkLst>
            <pc:docMk/>
            <pc:sldMk cId="2510547836" sldId="257"/>
            <ac:grpSpMk id="20" creationId="{6F66F44B-E1AA-6ABD-DB7A-DCBEEA106BF2}"/>
          </ac:grpSpMkLst>
        </pc:grpChg>
        <pc:grpChg chg="add del mod">
          <ac:chgData name="Laura Dorenburg" userId="54df1136ded2519b" providerId="LiveId" clId="{629500AF-0792-469F-8AF6-A256DAE1C64D}" dt="2024-04-23T19:18:28.611" v="4829" actId="165"/>
          <ac:grpSpMkLst>
            <pc:docMk/>
            <pc:sldMk cId="2510547836" sldId="257"/>
            <ac:grpSpMk id="21" creationId="{80C71C9A-417B-1DD5-44A0-E52D74D12E77}"/>
          </ac:grpSpMkLst>
        </pc:grpChg>
        <pc:grpChg chg="add del mod">
          <ac:chgData name="Laura Dorenburg" userId="54df1136ded2519b" providerId="LiveId" clId="{629500AF-0792-469F-8AF6-A256DAE1C64D}" dt="2024-04-23T19:18:32.458" v="4830" actId="165"/>
          <ac:grpSpMkLst>
            <pc:docMk/>
            <pc:sldMk cId="2510547836" sldId="257"/>
            <ac:grpSpMk id="22" creationId="{7CD96B00-CAA0-D6CD-03B1-35508F48393B}"/>
          </ac:grpSpMkLst>
        </pc:grpChg>
        <pc:picChg chg="mod">
          <ac:chgData name="Laura Dorenburg" userId="54df1136ded2519b" providerId="LiveId" clId="{629500AF-0792-469F-8AF6-A256DAE1C64D}" dt="2024-04-23T18:46:25.695" v="4364"/>
          <ac:picMkLst>
            <pc:docMk/>
            <pc:sldMk cId="2510547836" sldId="257"/>
            <ac:picMk id="17" creationId="{74381515-ECB3-6723-B44E-E3138DCA859F}"/>
          </ac:picMkLst>
        </pc:picChg>
        <pc:picChg chg="add del mod">
          <ac:chgData name="Laura Dorenburg" userId="54df1136ded2519b" providerId="LiveId" clId="{629500AF-0792-469F-8AF6-A256DAE1C64D}" dt="2024-04-23T05:53:42.931" v="219" actId="478"/>
          <ac:picMkLst>
            <pc:docMk/>
            <pc:sldMk cId="2510547836" sldId="257"/>
            <ac:picMk id="29" creationId="{168129F3-FA24-E78B-A896-C08F995E5186}"/>
          </ac:picMkLst>
        </pc:picChg>
        <pc:picChg chg="add del mod">
          <ac:chgData name="Laura Dorenburg" userId="54df1136ded2519b" providerId="LiveId" clId="{629500AF-0792-469F-8AF6-A256DAE1C64D}" dt="2024-04-23T05:53:42.931" v="219" actId="478"/>
          <ac:picMkLst>
            <pc:docMk/>
            <pc:sldMk cId="2510547836" sldId="257"/>
            <ac:picMk id="30" creationId="{5E682514-3239-E1F6-E1C2-36DA82ECF6D4}"/>
          </ac:picMkLst>
        </pc:picChg>
        <pc:picChg chg="add del mod modCrop">
          <ac:chgData name="Laura Dorenburg" userId="54df1136ded2519b" providerId="LiveId" clId="{629500AF-0792-469F-8AF6-A256DAE1C64D}" dt="2024-04-23T05:53:42.931" v="219" actId="478"/>
          <ac:picMkLst>
            <pc:docMk/>
            <pc:sldMk cId="2510547836" sldId="257"/>
            <ac:picMk id="32" creationId="{EB2A3F33-AA54-5B4C-2441-221378416D84}"/>
          </ac:picMkLst>
        </pc:picChg>
        <pc:picChg chg="add del mod">
          <ac:chgData name="Laura Dorenburg" userId="54df1136ded2519b" providerId="LiveId" clId="{629500AF-0792-469F-8AF6-A256DAE1C64D}" dt="2024-04-23T05:54:21.565" v="224" actId="478"/>
          <ac:picMkLst>
            <pc:docMk/>
            <pc:sldMk cId="2510547836" sldId="257"/>
            <ac:picMk id="42" creationId="{DF296814-A2DD-5789-AC35-9682A56D83B7}"/>
          </ac:picMkLst>
        </pc:picChg>
        <pc:picChg chg="add del mod">
          <ac:chgData name="Laura Dorenburg" userId="54df1136ded2519b" providerId="LiveId" clId="{629500AF-0792-469F-8AF6-A256DAE1C64D}" dt="2024-04-23T05:54:21.565" v="224" actId="478"/>
          <ac:picMkLst>
            <pc:docMk/>
            <pc:sldMk cId="2510547836" sldId="257"/>
            <ac:picMk id="43" creationId="{0A18F20B-8E2A-1981-B4AF-F296554E7D34}"/>
          </ac:picMkLst>
        </pc:picChg>
        <pc:picChg chg="add del mod">
          <ac:chgData name="Laura Dorenburg" userId="54df1136ded2519b" providerId="LiveId" clId="{629500AF-0792-469F-8AF6-A256DAE1C64D}" dt="2024-04-23T05:54:21.565" v="224" actId="478"/>
          <ac:picMkLst>
            <pc:docMk/>
            <pc:sldMk cId="2510547836" sldId="257"/>
            <ac:picMk id="44" creationId="{0D20E95E-3D1D-E85C-BCAA-01D7518743E7}"/>
          </ac:picMkLst>
        </pc:picChg>
        <pc:picChg chg="add mod">
          <ac:chgData name="Laura Dorenburg" userId="54df1136ded2519b" providerId="LiveId" clId="{629500AF-0792-469F-8AF6-A256DAE1C64D}" dt="2024-04-23T05:55:26.362" v="235"/>
          <ac:picMkLst>
            <pc:docMk/>
            <pc:sldMk cId="2510547836" sldId="257"/>
            <ac:picMk id="52" creationId="{86E4C978-5DBB-6351-D979-B8950C5A9CA5}"/>
          </ac:picMkLst>
        </pc:picChg>
        <pc:picChg chg="add mod">
          <ac:chgData name="Laura Dorenburg" userId="54df1136ded2519b" providerId="LiveId" clId="{629500AF-0792-469F-8AF6-A256DAE1C64D}" dt="2024-04-23T05:55:26.362" v="235"/>
          <ac:picMkLst>
            <pc:docMk/>
            <pc:sldMk cId="2510547836" sldId="257"/>
            <ac:picMk id="53" creationId="{79A36D4F-26EC-F929-8434-036BDE031813}"/>
          </ac:picMkLst>
        </pc:picChg>
        <pc:picChg chg="add mod">
          <ac:chgData name="Laura Dorenburg" userId="54df1136ded2519b" providerId="LiveId" clId="{629500AF-0792-469F-8AF6-A256DAE1C64D}" dt="2024-04-23T05:55:26.362" v="235"/>
          <ac:picMkLst>
            <pc:docMk/>
            <pc:sldMk cId="2510547836" sldId="257"/>
            <ac:picMk id="54" creationId="{1F71C2D9-F434-6848-A117-9CF25F574279}"/>
          </ac:picMkLst>
        </pc:picChg>
        <pc:picChg chg="add del mod">
          <ac:chgData name="Laura Dorenburg" userId="54df1136ded2519b" providerId="LiveId" clId="{629500AF-0792-469F-8AF6-A256DAE1C64D}" dt="2024-04-23T09:18:05.363" v="2968" actId="478"/>
          <ac:picMkLst>
            <pc:docMk/>
            <pc:sldMk cId="2510547836" sldId="257"/>
            <ac:picMk id="62" creationId="{4FCA0B85-3C99-2B7E-1786-759A4CA37F49}"/>
          </ac:picMkLst>
        </pc:picChg>
        <pc:picChg chg="add del mod">
          <ac:chgData name="Laura Dorenburg" userId="54df1136ded2519b" providerId="LiveId" clId="{629500AF-0792-469F-8AF6-A256DAE1C64D}" dt="2024-04-23T09:18:05.363" v="2968" actId="478"/>
          <ac:picMkLst>
            <pc:docMk/>
            <pc:sldMk cId="2510547836" sldId="257"/>
            <ac:picMk id="63" creationId="{93E66D6C-E30D-04B8-6430-6AEC8BE5F047}"/>
          </ac:picMkLst>
        </pc:picChg>
        <pc:picChg chg="add del mod">
          <ac:chgData name="Laura Dorenburg" userId="54df1136ded2519b" providerId="LiveId" clId="{629500AF-0792-469F-8AF6-A256DAE1C64D}" dt="2024-04-23T09:18:05.363" v="2968" actId="478"/>
          <ac:picMkLst>
            <pc:docMk/>
            <pc:sldMk cId="2510547836" sldId="257"/>
            <ac:picMk id="64" creationId="{55040EAD-48F3-EEFB-2F52-9C5F61694F14}"/>
          </ac:picMkLst>
        </pc:picChg>
        <pc:picChg chg="add del mod ord">
          <ac:chgData name="Laura Dorenburg" userId="54df1136ded2519b" providerId="LiveId" clId="{629500AF-0792-469F-8AF6-A256DAE1C64D}" dt="2024-04-23T17:17:25.284" v="3380" actId="478"/>
          <ac:picMkLst>
            <pc:docMk/>
            <pc:sldMk cId="2510547836" sldId="257"/>
            <ac:picMk id="67" creationId="{AB2679A8-8B1D-372A-D7E5-A75890BBF939}"/>
          </ac:picMkLst>
        </pc:picChg>
      </pc:sldChg>
      <pc:sldChg chg="addSp delSp modSp mod modTransition modClrScheme modAnim chgLayout">
        <pc:chgData name="Laura Dorenburg" userId="54df1136ded2519b" providerId="LiveId" clId="{629500AF-0792-469F-8AF6-A256DAE1C64D}" dt="2024-04-26T13:20:23.925" v="5033"/>
        <pc:sldMkLst>
          <pc:docMk/>
          <pc:sldMk cId="2755143075" sldId="258"/>
        </pc:sldMkLst>
        <pc:spChg chg="add mod">
          <ac:chgData name="Laura Dorenburg" userId="54df1136ded2519b" providerId="LiveId" clId="{629500AF-0792-469F-8AF6-A256DAE1C64D}" dt="2024-04-26T13:19:11.703" v="5027"/>
          <ac:spMkLst>
            <pc:docMk/>
            <pc:sldMk cId="2755143075" sldId="258"/>
            <ac:spMk id="2" creationId="{4A13FDFF-E22C-2CDD-2C75-57CFFF25DB0A}"/>
          </ac:spMkLst>
        </pc:spChg>
        <pc:spChg chg="add del mod">
          <ac:chgData name="Laura Dorenburg" userId="54df1136ded2519b" providerId="LiveId" clId="{629500AF-0792-469F-8AF6-A256DAE1C64D}" dt="2024-04-23T07:29:23.157" v="1874" actId="478"/>
          <ac:spMkLst>
            <pc:docMk/>
            <pc:sldMk cId="2755143075" sldId="258"/>
            <ac:spMk id="2" creationId="{67B27595-FDB7-3298-9AA2-6F3F46C98724}"/>
          </ac:spMkLst>
        </pc:spChg>
        <pc:spChg chg="add del mod ord">
          <ac:chgData name="Laura Dorenburg" userId="54df1136ded2519b" providerId="LiveId" clId="{629500AF-0792-469F-8AF6-A256DAE1C64D}" dt="2024-04-23T18:41:23.207" v="4338" actId="478"/>
          <ac:spMkLst>
            <pc:docMk/>
            <pc:sldMk cId="2755143075" sldId="258"/>
            <ac:spMk id="2" creationId="{87A87C33-B448-606E-9CA3-7E38F22472C1}"/>
          </ac:spMkLst>
        </pc:spChg>
        <pc:spChg chg="mod ord">
          <ac:chgData name="Laura Dorenburg" userId="54df1136ded2519b" providerId="LiveId" clId="{629500AF-0792-469F-8AF6-A256DAE1C64D}" dt="2024-04-23T18:41:12.859" v="4334" actId="700"/>
          <ac:spMkLst>
            <pc:docMk/>
            <pc:sldMk cId="2755143075" sldId="258"/>
            <ac:spMk id="3" creationId="{DD70B1D3-F253-3316-A279-4B076A64CAD2}"/>
          </ac:spMkLst>
        </pc:spChg>
        <pc:spChg chg="mod">
          <ac:chgData name="Laura Dorenburg" userId="54df1136ded2519b" providerId="LiveId" clId="{629500AF-0792-469F-8AF6-A256DAE1C64D}" dt="2024-04-23T17:08:13.001" v="3205" actId="1076"/>
          <ac:spMkLst>
            <pc:docMk/>
            <pc:sldMk cId="2755143075" sldId="258"/>
            <ac:spMk id="4" creationId="{9CE69F7D-E8FD-803C-5BBB-F2FFE4D7582F}"/>
          </ac:spMkLst>
        </pc:spChg>
        <pc:spChg chg="mod">
          <ac:chgData name="Laura Dorenburg" userId="54df1136ded2519b" providerId="LiveId" clId="{629500AF-0792-469F-8AF6-A256DAE1C64D}" dt="2024-04-23T17:08:13.001" v="3205" actId="1076"/>
          <ac:spMkLst>
            <pc:docMk/>
            <pc:sldMk cId="2755143075" sldId="258"/>
            <ac:spMk id="5" creationId="{208E521B-85D5-4BC6-7502-60ECDFAB51AE}"/>
          </ac:spMkLst>
        </pc:spChg>
        <pc:spChg chg="mod">
          <ac:chgData name="Laura Dorenburg" userId="54df1136ded2519b" providerId="LiveId" clId="{629500AF-0792-469F-8AF6-A256DAE1C64D}" dt="2024-04-23T19:20:02.734" v="4852" actId="1076"/>
          <ac:spMkLst>
            <pc:docMk/>
            <pc:sldMk cId="2755143075" sldId="258"/>
            <ac:spMk id="6" creationId="{4C1353BA-74F0-8DB1-C070-DDF13A8979E9}"/>
          </ac:spMkLst>
        </pc:spChg>
        <pc:spChg chg="mod">
          <ac:chgData name="Laura Dorenburg" userId="54df1136ded2519b" providerId="LiveId" clId="{629500AF-0792-469F-8AF6-A256DAE1C64D}" dt="2024-04-23T17:48:19.849" v="3394" actId="2085"/>
          <ac:spMkLst>
            <pc:docMk/>
            <pc:sldMk cId="2755143075" sldId="258"/>
            <ac:spMk id="7" creationId="{96A297F1-BCE3-AE98-4D0E-1FFBD0B5E248}"/>
          </ac:spMkLst>
        </pc:spChg>
        <pc:spChg chg="mod">
          <ac:chgData name="Laura Dorenburg" userId="54df1136ded2519b" providerId="LiveId" clId="{629500AF-0792-469F-8AF6-A256DAE1C64D}" dt="2024-04-23T17:08:16.359" v="3206" actId="122"/>
          <ac:spMkLst>
            <pc:docMk/>
            <pc:sldMk cId="2755143075" sldId="258"/>
            <ac:spMk id="8" creationId="{266441ED-A909-E1A0-5048-500975A3BE12}"/>
          </ac:spMkLst>
        </pc:spChg>
        <pc:spChg chg="mod">
          <ac:chgData name="Laura Dorenburg" userId="54df1136ded2519b" providerId="LiveId" clId="{629500AF-0792-469F-8AF6-A256DAE1C64D}" dt="2024-04-23T17:08:05.447" v="3204" actId="1076"/>
          <ac:spMkLst>
            <pc:docMk/>
            <pc:sldMk cId="2755143075" sldId="258"/>
            <ac:spMk id="9" creationId="{D256420F-CD2F-E8F2-332A-C7104A9F5E67}"/>
          </ac:spMkLst>
        </pc:spChg>
        <pc:spChg chg="add del mod">
          <ac:chgData name="Laura Dorenburg" userId="54df1136ded2519b" providerId="LiveId" clId="{629500AF-0792-469F-8AF6-A256DAE1C64D}" dt="2024-04-23T07:19:57.524" v="1731" actId="478"/>
          <ac:spMkLst>
            <pc:docMk/>
            <pc:sldMk cId="2755143075" sldId="258"/>
            <ac:spMk id="11" creationId="{A3EE94FA-4B2C-1332-78EC-66CC6E6F4ED2}"/>
          </ac:spMkLst>
        </pc:spChg>
        <pc:spChg chg="mod">
          <ac:chgData name="Laura Dorenburg" userId="54df1136ded2519b" providerId="LiveId" clId="{629500AF-0792-469F-8AF6-A256DAE1C64D}" dt="2024-04-23T18:41:34.552" v="4339"/>
          <ac:spMkLst>
            <pc:docMk/>
            <pc:sldMk cId="2755143075" sldId="258"/>
            <ac:spMk id="12" creationId="{0053F3C9-58A5-FDFB-3769-041A989219E1}"/>
          </ac:spMkLst>
        </pc:spChg>
        <pc:spChg chg="add del mod">
          <ac:chgData name="Laura Dorenburg" userId="54df1136ded2519b" providerId="LiveId" clId="{629500AF-0792-469F-8AF6-A256DAE1C64D}" dt="2024-04-23T07:19:57.524" v="1731" actId="478"/>
          <ac:spMkLst>
            <pc:docMk/>
            <pc:sldMk cId="2755143075" sldId="258"/>
            <ac:spMk id="12" creationId="{63DA8160-C8E1-749F-FDE3-1D53E2EBC3B1}"/>
          </ac:spMkLst>
        </pc:spChg>
        <pc:spChg chg="mod">
          <ac:chgData name="Laura Dorenburg" userId="54df1136ded2519b" providerId="LiveId" clId="{629500AF-0792-469F-8AF6-A256DAE1C64D}" dt="2024-04-23T18:41:34.552" v="4339"/>
          <ac:spMkLst>
            <pc:docMk/>
            <pc:sldMk cId="2755143075" sldId="258"/>
            <ac:spMk id="13" creationId="{0324CC60-4392-9D45-0F4D-1A5443E52BFE}"/>
          </ac:spMkLst>
        </pc:spChg>
        <pc:spChg chg="add del mod">
          <ac:chgData name="Laura Dorenburg" userId="54df1136ded2519b" providerId="LiveId" clId="{629500AF-0792-469F-8AF6-A256DAE1C64D}" dt="2024-04-23T07:19:57.524" v="1731" actId="478"/>
          <ac:spMkLst>
            <pc:docMk/>
            <pc:sldMk cId="2755143075" sldId="258"/>
            <ac:spMk id="13" creationId="{B8016F8E-BD27-752B-9D6B-D5F5243803F4}"/>
          </ac:spMkLst>
        </pc:spChg>
        <pc:spChg chg="mod">
          <ac:chgData name="Laura Dorenburg" userId="54df1136ded2519b" providerId="LiveId" clId="{629500AF-0792-469F-8AF6-A256DAE1C64D}" dt="2024-04-23T18:41:34.552" v="4339"/>
          <ac:spMkLst>
            <pc:docMk/>
            <pc:sldMk cId="2755143075" sldId="258"/>
            <ac:spMk id="14" creationId="{5A75486C-4181-F0E4-FEFF-CC4934B82A7F}"/>
          </ac:spMkLst>
        </pc:spChg>
        <pc:spChg chg="add del mod">
          <ac:chgData name="Laura Dorenburg" userId="54df1136ded2519b" providerId="LiveId" clId="{629500AF-0792-469F-8AF6-A256DAE1C64D}" dt="2024-04-23T07:19:57.524" v="1731" actId="478"/>
          <ac:spMkLst>
            <pc:docMk/>
            <pc:sldMk cId="2755143075" sldId="258"/>
            <ac:spMk id="14" creationId="{61A77496-79D9-8613-AAB4-0A66250345F1}"/>
          </ac:spMkLst>
        </pc:spChg>
        <pc:spChg chg="add del mod">
          <ac:chgData name="Laura Dorenburg" userId="54df1136ded2519b" providerId="LiveId" clId="{629500AF-0792-469F-8AF6-A256DAE1C64D}" dt="2024-04-23T07:19:57.524" v="1731" actId="478"/>
          <ac:spMkLst>
            <pc:docMk/>
            <pc:sldMk cId="2755143075" sldId="258"/>
            <ac:spMk id="15" creationId="{E8CCF5E8-F889-EE98-C864-76C1B4A4A659}"/>
          </ac:spMkLst>
        </pc:spChg>
        <pc:spChg chg="add del mod">
          <ac:chgData name="Laura Dorenburg" userId="54df1136ded2519b" providerId="LiveId" clId="{629500AF-0792-469F-8AF6-A256DAE1C64D}" dt="2024-04-23T07:19:57.524" v="1731" actId="478"/>
          <ac:spMkLst>
            <pc:docMk/>
            <pc:sldMk cId="2755143075" sldId="258"/>
            <ac:spMk id="16" creationId="{445890FF-F0C4-F78A-1A9F-8E7F41981278}"/>
          </ac:spMkLst>
        </pc:spChg>
        <pc:spChg chg="add del mod">
          <ac:chgData name="Laura Dorenburg" userId="54df1136ded2519b" providerId="LiveId" clId="{629500AF-0792-469F-8AF6-A256DAE1C64D}" dt="2024-04-23T07:19:57.524" v="1731" actId="478"/>
          <ac:spMkLst>
            <pc:docMk/>
            <pc:sldMk cId="2755143075" sldId="258"/>
            <ac:spMk id="17" creationId="{FCD7B5F8-394C-554B-0A7D-9A3F26C067D7}"/>
          </ac:spMkLst>
        </pc:spChg>
        <pc:spChg chg="add mod">
          <ac:chgData name="Laura Dorenburg" userId="54df1136ded2519b" providerId="LiveId" clId="{629500AF-0792-469F-8AF6-A256DAE1C64D}" dt="2024-04-23T07:19:58.126" v="1732"/>
          <ac:spMkLst>
            <pc:docMk/>
            <pc:sldMk cId="2755143075" sldId="258"/>
            <ac:spMk id="21" creationId="{A8C3D30E-5E43-E470-BEC9-15C68566ACAA}"/>
          </ac:spMkLst>
        </pc:spChg>
        <pc:spChg chg="add mod">
          <ac:chgData name="Laura Dorenburg" userId="54df1136ded2519b" providerId="LiveId" clId="{629500AF-0792-469F-8AF6-A256DAE1C64D}" dt="2024-04-23T07:19:58.126" v="1732"/>
          <ac:spMkLst>
            <pc:docMk/>
            <pc:sldMk cId="2755143075" sldId="258"/>
            <ac:spMk id="22" creationId="{C1462F20-DC5D-99E4-B33B-92051012E750}"/>
          </ac:spMkLst>
        </pc:spChg>
        <pc:spChg chg="add mod">
          <ac:chgData name="Laura Dorenburg" userId="54df1136ded2519b" providerId="LiveId" clId="{629500AF-0792-469F-8AF6-A256DAE1C64D}" dt="2024-04-23T07:19:58.126" v="1732"/>
          <ac:spMkLst>
            <pc:docMk/>
            <pc:sldMk cId="2755143075" sldId="258"/>
            <ac:spMk id="23" creationId="{E4A789B6-4F85-BA21-AD47-975C0C4B670D}"/>
          </ac:spMkLst>
        </pc:spChg>
        <pc:spChg chg="add mod">
          <ac:chgData name="Laura Dorenburg" userId="54df1136ded2519b" providerId="LiveId" clId="{629500AF-0792-469F-8AF6-A256DAE1C64D}" dt="2024-04-23T07:19:58.126" v="1732"/>
          <ac:spMkLst>
            <pc:docMk/>
            <pc:sldMk cId="2755143075" sldId="258"/>
            <ac:spMk id="24" creationId="{76A2468C-DDEE-7DE3-417A-624FF4B269E2}"/>
          </ac:spMkLst>
        </pc:spChg>
        <pc:spChg chg="add mod">
          <ac:chgData name="Laura Dorenburg" userId="54df1136ded2519b" providerId="LiveId" clId="{629500AF-0792-469F-8AF6-A256DAE1C64D}" dt="2024-04-23T07:19:58.126" v="1732"/>
          <ac:spMkLst>
            <pc:docMk/>
            <pc:sldMk cId="2755143075" sldId="258"/>
            <ac:spMk id="25" creationId="{9DFAA4E5-A614-EC1C-267B-8327D4B8485B}"/>
          </ac:spMkLst>
        </pc:spChg>
        <pc:spChg chg="add mod">
          <ac:chgData name="Laura Dorenburg" userId="54df1136ded2519b" providerId="LiveId" clId="{629500AF-0792-469F-8AF6-A256DAE1C64D}" dt="2024-04-23T07:19:58.126" v="1732"/>
          <ac:spMkLst>
            <pc:docMk/>
            <pc:sldMk cId="2755143075" sldId="258"/>
            <ac:spMk id="26" creationId="{3C0C8078-FE48-28BA-2140-30B9F6D8063A}"/>
          </ac:spMkLst>
        </pc:spChg>
        <pc:spChg chg="add del mod">
          <ac:chgData name="Laura Dorenburg" userId="54df1136ded2519b" providerId="LiveId" clId="{629500AF-0792-469F-8AF6-A256DAE1C64D}" dt="2024-04-23T09:18:18.554" v="2970" actId="478"/>
          <ac:spMkLst>
            <pc:docMk/>
            <pc:sldMk cId="2755143075" sldId="258"/>
            <ac:spMk id="30" creationId="{7F48E0DB-776C-611E-8C65-67FEC82E0475}"/>
          </ac:spMkLst>
        </pc:spChg>
        <pc:spChg chg="add del mod">
          <ac:chgData name="Laura Dorenburg" userId="54df1136ded2519b" providerId="LiveId" clId="{629500AF-0792-469F-8AF6-A256DAE1C64D}" dt="2024-04-23T09:18:18.554" v="2970" actId="478"/>
          <ac:spMkLst>
            <pc:docMk/>
            <pc:sldMk cId="2755143075" sldId="258"/>
            <ac:spMk id="31" creationId="{A82DF774-299F-3D43-1782-D5533A8B910E}"/>
          </ac:spMkLst>
        </pc:spChg>
        <pc:spChg chg="add del mod">
          <ac:chgData name="Laura Dorenburg" userId="54df1136ded2519b" providerId="LiveId" clId="{629500AF-0792-469F-8AF6-A256DAE1C64D}" dt="2024-04-23T09:18:18.554" v="2970" actId="478"/>
          <ac:spMkLst>
            <pc:docMk/>
            <pc:sldMk cId="2755143075" sldId="258"/>
            <ac:spMk id="32" creationId="{1EBDCCCA-28B8-CC19-D626-6C89BE305245}"/>
          </ac:spMkLst>
        </pc:spChg>
        <pc:spChg chg="add del mod">
          <ac:chgData name="Laura Dorenburg" userId="54df1136ded2519b" providerId="LiveId" clId="{629500AF-0792-469F-8AF6-A256DAE1C64D}" dt="2024-04-23T09:18:18.554" v="2970" actId="478"/>
          <ac:spMkLst>
            <pc:docMk/>
            <pc:sldMk cId="2755143075" sldId="258"/>
            <ac:spMk id="33" creationId="{B440D9BC-F04A-70C3-67CB-76B555BAFDFA}"/>
          </ac:spMkLst>
        </pc:spChg>
        <pc:spChg chg="add del mod">
          <ac:chgData name="Laura Dorenburg" userId="54df1136ded2519b" providerId="LiveId" clId="{629500AF-0792-469F-8AF6-A256DAE1C64D}" dt="2024-04-23T09:18:18.554" v="2970" actId="478"/>
          <ac:spMkLst>
            <pc:docMk/>
            <pc:sldMk cId="2755143075" sldId="258"/>
            <ac:spMk id="34" creationId="{B6832639-C931-0D53-6538-68316AE6A1A7}"/>
          </ac:spMkLst>
        </pc:spChg>
        <pc:spChg chg="add del mod">
          <ac:chgData name="Laura Dorenburg" userId="54df1136ded2519b" providerId="LiveId" clId="{629500AF-0792-469F-8AF6-A256DAE1C64D}" dt="2024-04-23T09:18:18.554" v="2970" actId="478"/>
          <ac:spMkLst>
            <pc:docMk/>
            <pc:sldMk cId="2755143075" sldId="258"/>
            <ac:spMk id="35" creationId="{415435A8-D95F-5E27-A7CF-54D134463846}"/>
          </ac:spMkLst>
        </pc:spChg>
        <pc:spChg chg="add del mod">
          <ac:chgData name="Laura Dorenburg" userId="54df1136ded2519b" providerId="LiveId" clId="{629500AF-0792-469F-8AF6-A256DAE1C64D}" dt="2024-04-23T09:18:18.554" v="2970" actId="478"/>
          <ac:spMkLst>
            <pc:docMk/>
            <pc:sldMk cId="2755143075" sldId="258"/>
            <ac:spMk id="36" creationId="{33E4B1BE-7D74-E03F-196B-6390D5C0819A}"/>
          </ac:spMkLst>
        </pc:spChg>
        <pc:spChg chg="add del mod">
          <ac:chgData name="Laura Dorenburg" userId="54df1136ded2519b" providerId="LiveId" clId="{629500AF-0792-469F-8AF6-A256DAE1C64D}" dt="2024-04-23T07:29:10.659" v="1869" actId="478"/>
          <ac:spMkLst>
            <pc:docMk/>
            <pc:sldMk cId="2755143075" sldId="258"/>
            <ac:spMk id="41" creationId="{CA4EEE04-D845-6EF6-93BD-A382CF692C90}"/>
          </ac:spMkLst>
        </pc:spChg>
        <pc:spChg chg="add mod">
          <ac:chgData name="Laura Dorenburg" userId="54df1136ded2519b" providerId="LiveId" clId="{629500AF-0792-469F-8AF6-A256DAE1C64D}" dt="2024-04-23T07:29:00.969" v="1864"/>
          <ac:spMkLst>
            <pc:docMk/>
            <pc:sldMk cId="2755143075" sldId="258"/>
            <ac:spMk id="43" creationId="{1C85F87B-52CF-1FAE-3A2E-B517DFE56A0E}"/>
          </ac:spMkLst>
        </pc:spChg>
        <pc:spChg chg="add del mod">
          <ac:chgData name="Laura Dorenburg" userId="54df1136ded2519b" providerId="LiveId" clId="{629500AF-0792-469F-8AF6-A256DAE1C64D}" dt="2024-04-23T19:19:56.264" v="4851" actId="1076"/>
          <ac:spMkLst>
            <pc:docMk/>
            <pc:sldMk cId="2755143075" sldId="258"/>
            <ac:spMk id="45" creationId="{C0F12FEB-6C1F-741C-FDCF-3BCA9A2B9542}"/>
          </ac:spMkLst>
        </pc:spChg>
        <pc:grpChg chg="add mod">
          <ac:chgData name="Laura Dorenburg" userId="54df1136ded2519b" providerId="LiveId" clId="{629500AF-0792-469F-8AF6-A256DAE1C64D}" dt="2024-04-23T18:41:34.552" v="4339"/>
          <ac:grpSpMkLst>
            <pc:docMk/>
            <pc:sldMk cId="2755143075" sldId="258"/>
            <ac:grpSpMk id="11" creationId="{2E8C7618-E145-4056-6A8A-1346A95E2F2D}"/>
          </ac:grpSpMkLst>
        </pc:grpChg>
        <pc:graphicFrameChg chg="mod ord">
          <ac:chgData name="Laura Dorenburg" userId="54df1136ded2519b" providerId="LiveId" clId="{629500AF-0792-469F-8AF6-A256DAE1C64D}" dt="2024-04-23T17:48:34.207" v="3395" actId="167"/>
          <ac:graphicFrameMkLst>
            <pc:docMk/>
            <pc:sldMk cId="2755143075" sldId="258"/>
            <ac:graphicFrameMk id="10" creationId="{5C5EE649-FFDB-74E4-4ABD-3826054B3C8B}"/>
          </ac:graphicFrameMkLst>
        </pc:graphicFrameChg>
        <pc:picChg chg="mod">
          <ac:chgData name="Laura Dorenburg" userId="54df1136ded2519b" providerId="LiveId" clId="{629500AF-0792-469F-8AF6-A256DAE1C64D}" dt="2024-04-23T18:41:34.552" v="4339"/>
          <ac:picMkLst>
            <pc:docMk/>
            <pc:sldMk cId="2755143075" sldId="258"/>
            <ac:picMk id="15" creationId="{40BE66E2-F7E8-7DE6-ADD7-78807BE8BCF2}"/>
          </ac:picMkLst>
        </pc:picChg>
        <pc:picChg chg="add del mod">
          <ac:chgData name="Laura Dorenburg" userId="54df1136ded2519b" providerId="LiveId" clId="{629500AF-0792-469F-8AF6-A256DAE1C64D}" dt="2024-04-23T07:19:57.524" v="1731" actId="478"/>
          <ac:picMkLst>
            <pc:docMk/>
            <pc:sldMk cId="2755143075" sldId="258"/>
            <ac:picMk id="18" creationId="{B9D907C8-FF20-BB4C-11E4-903E09720C4D}"/>
          </ac:picMkLst>
        </pc:picChg>
        <pc:picChg chg="add del mod">
          <ac:chgData name="Laura Dorenburg" userId="54df1136ded2519b" providerId="LiveId" clId="{629500AF-0792-469F-8AF6-A256DAE1C64D}" dt="2024-04-23T07:19:57.524" v="1731" actId="478"/>
          <ac:picMkLst>
            <pc:docMk/>
            <pc:sldMk cId="2755143075" sldId="258"/>
            <ac:picMk id="19" creationId="{6AE6FDF6-B5F1-B302-AC8A-DF0A2411E3BA}"/>
          </ac:picMkLst>
        </pc:picChg>
        <pc:picChg chg="add del mod">
          <ac:chgData name="Laura Dorenburg" userId="54df1136ded2519b" providerId="LiveId" clId="{629500AF-0792-469F-8AF6-A256DAE1C64D}" dt="2024-04-23T07:19:57.524" v="1731" actId="478"/>
          <ac:picMkLst>
            <pc:docMk/>
            <pc:sldMk cId="2755143075" sldId="258"/>
            <ac:picMk id="20" creationId="{EB576870-5B8B-B3CC-8F12-DFC2ED34648B}"/>
          </ac:picMkLst>
        </pc:picChg>
        <pc:picChg chg="add mod">
          <ac:chgData name="Laura Dorenburg" userId="54df1136ded2519b" providerId="LiveId" clId="{629500AF-0792-469F-8AF6-A256DAE1C64D}" dt="2024-04-23T07:19:58.126" v="1732"/>
          <ac:picMkLst>
            <pc:docMk/>
            <pc:sldMk cId="2755143075" sldId="258"/>
            <ac:picMk id="27" creationId="{F0528FF1-4953-5A76-7774-E7CC169E757B}"/>
          </ac:picMkLst>
        </pc:picChg>
        <pc:picChg chg="add mod">
          <ac:chgData name="Laura Dorenburg" userId="54df1136ded2519b" providerId="LiveId" clId="{629500AF-0792-469F-8AF6-A256DAE1C64D}" dt="2024-04-23T07:19:58.126" v="1732"/>
          <ac:picMkLst>
            <pc:docMk/>
            <pc:sldMk cId="2755143075" sldId="258"/>
            <ac:picMk id="28" creationId="{C60F9E44-64A6-1D20-CF68-EC32EA01A42E}"/>
          </ac:picMkLst>
        </pc:picChg>
        <pc:picChg chg="add mod">
          <ac:chgData name="Laura Dorenburg" userId="54df1136ded2519b" providerId="LiveId" clId="{629500AF-0792-469F-8AF6-A256DAE1C64D}" dt="2024-04-23T07:19:58.126" v="1732"/>
          <ac:picMkLst>
            <pc:docMk/>
            <pc:sldMk cId="2755143075" sldId="258"/>
            <ac:picMk id="29" creationId="{EE97180F-5A56-FA9A-60EE-6F51E04ECDDA}"/>
          </ac:picMkLst>
        </pc:picChg>
        <pc:picChg chg="add del mod">
          <ac:chgData name="Laura Dorenburg" userId="54df1136ded2519b" providerId="LiveId" clId="{629500AF-0792-469F-8AF6-A256DAE1C64D}" dt="2024-04-23T09:18:18.554" v="2970" actId="478"/>
          <ac:picMkLst>
            <pc:docMk/>
            <pc:sldMk cId="2755143075" sldId="258"/>
            <ac:picMk id="37" creationId="{7A547CC6-942F-A5DC-F633-E244ECF06B49}"/>
          </ac:picMkLst>
        </pc:picChg>
        <pc:picChg chg="add del mod">
          <ac:chgData name="Laura Dorenburg" userId="54df1136ded2519b" providerId="LiveId" clId="{629500AF-0792-469F-8AF6-A256DAE1C64D}" dt="2024-04-23T09:18:18.554" v="2970" actId="478"/>
          <ac:picMkLst>
            <pc:docMk/>
            <pc:sldMk cId="2755143075" sldId="258"/>
            <ac:picMk id="38" creationId="{F7BAD220-0037-225F-33D4-1EFE6C9A17B0}"/>
          </ac:picMkLst>
        </pc:picChg>
        <pc:picChg chg="add del mod">
          <ac:chgData name="Laura Dorenburg" userId="54df1136ded2519b" providerId="LiveId" clId="{629500AF-0792-469F-8AF6-A256DAE1C64D}" dt="2024-04-23T09:18:18.554" v="2970" actId="478"/>
          <ac:picMkLst>
            <pc:docMk/>
            <pc:sldMk cId="2755143075" sldId="258"/>
            <ac:picMk id="39" creationId="{7FEC40D6-D492-0D33-F9E8-7D79DEAE55F4}"/>
          </ac:picMkLst>
        </pc:picChg>
        <pc:picChg chg="add mod">
          <ac:chgData name="Laura Dorenburg" userId="54df1136ded2519b" providerId="LiveId" clId="{629500AF-0792-469F-8AF6-A256DAE1C64D}" dt="2024-04-23T07:28:59.627" v="1863"/>
          <ac:picMkLst>
            <pc:docMk/>
            <pc:sldMk cId="2755143075" sldId="258"/>
            <ac:picMk id="42" creationId="{6A56FF03-821C-79D1-FA34-3EE1F9EAD507}"/>
          </ac:picMkLst>
        </pc:picChg>
        <pc:picChg chg="add del mod">
          <ac:chgData name="Laura Dorenburg" userId="54df1136ded2519b" providerId="LiveId" clId="{629500AF-0792-469F-8AF6-A256DAE1C64D}" dt="2024-04-23T17:17:21.964" v="3379" actId="478"/>
          <ac:picMkLst>
            <pc:docMk/>
            <pc:sldMk cId="2755143075" sldId="258"/>
            <ac:picMk id="44" creationId="{EE5DA88B-C6CF-C1E0-3453-7A692FA1D7B6}"/>
          </ac:picMkLst>
        </pc:picChg>
      </pc:sldChg>
      <pc:sldChg chg="addSp delSp modSp mod modTransition modClrScheme addAnim delAnim modAnim chgLayout">
        <pc:chgData name="Laura Dorenburg" userId="54df1136ded2519b" providerId="LiveId" clId="{629500AF-0792-469F-8AF6-A256DAE1C64D}" dt="2024-04-26T13:20:29.483" v="5034"/>
        <pc:sldMkLst>
          <pc:docMk/>
          <pc:sldMk cId="2060695954" sldId="259"/>
        </pc:sldMkLst>
        <pc:spChg chg="del mod">
          <ac:chgData name="Laura Dorenburg" userId="54df1136ded2519b" providerId="LiveId" clId="{629500AF-0792-469F-8AF6-A256DAE1C64D}" dt="2024-04-23T07:30:07.885" v="1883" actId="478"/>
          <ac:spMkLst>
            <pc:docMk/>
            <pc:sldMk cId="2060695954" sldId="259"/>
            <ac:spMk id="2" creationId="{DB2FA094-3E94-35E2-3E22-B55FD248E53D}"/>
          </ac:spMkLst>
        </pc:spChg>
        <pc:spChg chg="add mod">
          <ac:chgData name="Laura Dorenburg" userId="54df1136ded2519b" providerId="LiveId" clId="{629500AF-0792-469F-8AF6-A256DAE1C64D}" dt="2024-04-26T13:19:19.624" v="5029"/>
          <ac:spMkLst>
            <pc:docMk/>
            <pc:sldMk cId="2060695954" sldId="259"/>
            <ac:spMk id="2" creationId="{E1581F05-3266-7BAF-4BBA-63538984EB35}"/>
          </ac:spMkLst>
        </pc:spChg>
        <pc:spChg chg="del mod ord">
          <ac:chgData name="Laura Dorenburg" userId="54df1136ded2519b" providerId="LiveId" clId="{629500AF-0792-469F-8AF6-A256DAE1C64D}" dt="2024-04-23T18:40:23.247" v="4326" actId="478"/>
          <ac:spMkLst>
            <pc:docMk/>
            <pc:sldMk cId="2060695954" sldId="259"/>
            <ac:spMk id="3" creationId="{60AC4258-0C1B-AAE5-F92F-40C26B05C8F6}"/>
          </ac:spMkLst>
        </pc:spChg>
        <pc:spChg chg="add del mod">
          <ac:chgData name="Laura Dorenburg" userId="54df1136ded2519b" providerId="LiveId" clId="{629500AF-0792-469F-8AF6-A256DAE1C64D}" dt="2024-04-23T18:41:03.770" v="4333" actId="478"/>
          <ac:spMkLst>
            <pc:docMk/>
            <pc:sldMk cId="2060695954" sldId="259"/>
            <ac:spMk id="4" creationId="{8D226194-BDFC-A053-13AF-E2BD87483F1F}"/>
          </ac:spMkLst>
        </pc:spChg>
        <pc:spChg chg="mod">
          <ac:chgData name="Laura Dorenburg" userId="54df1136ded2519b" providerId="LiveId" clId="{629500AF-0792-469F-8AF6-A256DAE1C64D}" dt="2024-04-23T17:15:05.914" v="3365" actId="2711"/>
          <ac:spMkLst>
            <pc:docMk/>
            <pc:sldMk cId="2060695954" sldId="259"/>
            <ac:spMk id="5" creationId="{FBB8A619-6612-BDF2-0308-8BF022288527}"/>
          </ac:spMkLst>
        </pc:spChg>
        <pc:spChg chg="add mod">
          <ac:chgData name="Laura Dorenburg" userId="54df1136ded2519b" providerId="LiveId" clId="{629500AF-0792-469F-8AF6-A256DAE1C64D}" dt="2024-04-23T19:03:23.031" v="4452" actId="20577"/>
          <ac:spMkLst>
            <pc:docMk/>
            <pc:sldMk cId="2060695954" sldId="259"/>
            <ac:spMk id="6" creationId="{24F8C747-5337-3308-48CD-7A7918B31502}"/>
          </ac:spMkLst>
        </pc:spChg>
        <pc:spChg chg="mod">
          <ac:chgData name="Laura Dorenburg" userId="54df1136ded2519b" providerId="LiveId" clId="{629500AF-0792-469F-8AF6-A256DAE1C64D}" dt="2024-04-23T17:49:20.069" v="3400" actId="113"/>
          <ac:spMkLst>
            <pc:docMk/>
            <pc:sldMk cId="2060695954" sldId="259"/>
            <ac:spMk id="7" creationId="{3E7523AF-B6B3-D1CA-BE39-D3BEC082F804}"/>
          </ac:spMkLst>
        </pc:spChg>
        <pc:spChg chg="mod">
          <ac:chgData name="Laura Dorenburg" userId="54df1136ded2519b" providerId="LiveId" clId="{629500AF-0792-469F-8AF6-A256DAE1C64D}" dt="2024-04-23T17:49:29.584" v="3402" actId="113"/>
          <ac:spMkLst>
            <pc:docMk/>
            <pc:sldMk cId="2060695954" sldId="259"/>
            <ac:spMk id="9" creationId="{C7CDA989-13E5-52E9-9EC3-307ECC307194}"/>
          </ac:spMkLst>
        </pc:spChg>
        <pc:spChg chg="add del mod">
          <ac:chgData name="Laura Dorenburg" userId="54df1136ded2519b" providerId="LiveId" clId="{629500AF-0792-469F-8AF6-A256DAE1C64D}" dt="2024-04-23T18:04:15.416" v="3599" actId="478"/>
          <ac:spMkLst>
            <pc:docMk/>
            <pc:sldMk cId="2060695954" sldId="259"/>
            <ac:spMk id="10" creationId="{DD97FCC6-14DE-E949-37D8-863608D88240}"/>
          </ac:spMkLst>
        </pc:spChg>
        <pc:spChg chg="add del mod">
          <ac:chgData name="Laura Dorenburg" userId="54df1136ded2519b" providerId="LiveId" clId="{629500AF-0792-469F-8AF6-A256DAE1C64D}" dt="2024-04-23T09:18:26.102" v="2971" actId="478"/>
          <ac:spMkLst>
            <pc:docMk/>
            <pc:sldMk cId="2060695954" sldId="259"/>
            <ac:spMk id="11" creationId="{455FDD16-2DA9-5E34-8086-5081B609733B}"/>
          </ac:spMkLst>
        </pc:spChg>
        <pc:spChg chg="add del mod">
          <ac:chgData name="Laura Dorenburg" userId="54df1136ded2519b" providerId="LiveId" clId="{629500AF-0792-469F-8AF6-A256DAE1C64D}" dt="2024-04-23T09:18:26.102" v="2971" actId="478"/>
          <ac:spMkLst>
            <pc:docMk/>
            <pc:sldMk cId="2060695954" sldId="259"/>
            <ac:spMk id="12" creationId="{CBA60BFA-F235-9CCE-237F-920E0B13400F}"/>
          </ac:spMkLst>
        </pc:spChg>
        <pc:spChg chg="add del mod">
          <ac:chgData name="Laura Dorenburg" userId="54df1136ded2519b" providerId="LiveId" clId="{629500AF-0792-469F-8AF6-A256DAE1C64D}" dt="2024-04-23T06:21:42.606" v="833" actId="478"/>
          <ac:spMkLst>
            <pc:docMk/>
            <pc:sldMk cId="2060695954" sldId="259"/>
            <ac:spMk id="13" creationId="{7FED69F0-F78C-F774-D9C7-FE473C979D48}"/>
          </ac:spMkLst>
        </pc:spChg>
        <pc:spChg chg="add del mod">
          <ac:chgData name="Laura Dorenburg" userId="54df1136ded2519b" providerId="LiveId" clId="{629500AF-0792-469F-8AF6-A256DAE1C64D}" dt="2024-04-23T09:18:26.102" v="2971" actId="478"/>
          <ac:spMkLst>
            <pc:docMk/>
            <pc:sldMk cId="2060695954" sldId="259"/>
            <ac:spMk id="14" creationId="{71FD97A7-75D7-CACA-D057-028A3DE82590}"/>
          </ac:spMkLst>
        </pc:spChg>
        <pc:spChg chg="add del mod">
          <ac:chgData name="Laura Dorenburg" userId="54df1136ded2519b" providerId="LiveId" clId="{629500AF-0792-469F-8AF6-A256DAE1C64D}" dt="2024-04-23T09:18:26.102" v="2971" actId="478"/>
          <ac:spMkLst>
            <pc:docMk/>
            <pc:sldMk cId="2060695954" sldId="259"/>
            <ac:spMk id="15" creationId="{5C1D3BCC-06E4-7D32-00C8-E7483D52051D}"/>
          </ac:spMkLst>
        </pc:spChg>
        <pc:spChg chg="add del mod">
          <ac:chgData name="Laura Dorenburg" userId="54df1136ded2519b" providerId="LiveId" clId="{629500AF-0792-469F-8AF6-A256DAE1C64D}" dt="2024-04-23T09:18:26.102" v="2971" actId="478"/>
          <ac:spMkLst>
            <pc:docMk/>
            <pc:sldMk cId="2060695954" sldId="259"/>
            <ac:spMk id="16" creationId="{C92C4916-5769-B44F-B005-3CC74ADA14C4}"/>
          </ac:spMkLst>
        </pc:spChg>
        <pc:spChg chg="add mod">
          <ac:chgData name="Laura Dorenburg" userId="54df1136ded2519b" providerId="LiveId" clId="{629500AF-0792-469F-8AF6-A256DAE1C64D}" dt="2024-04-23T06:21:37.589" v="832"/>
          <ac:spMkLst>
            <pc:docMk/>
            <pc:sldMk cId="2060695954" sldId="259"/>
            <ac:spMk id="20" creationId="{3AE1AFF2-A1B6-63E0-AE57-4BD447871435}"/>
          </ac:spMkLst>
        </pc:spChg>
        <pc:spChg chg="add del mod ord">
          <ac:chgData name="Laura Dorenburg" userId="54df1136ded2519b" providerId="LiveId" clId="{629500AF-0792-469F-8AF6-A256DAE1C64D}" dt="2024-04-23T09:18:26.102" v="2971" actId="478"/>
          <ac:spMkLst>
            <pc:docMk/>
            <pc:sldMk cId="2060695954" sldId="259"/>
            <ac:spMk id="21" creationId="{439DE88D-8370-83FE-F53F-EB57694E5126}"/>
          </ac:spMkLst>
        </pc:spChg>
        <pc:spChg chg="add del mod">
          <ac:chgData name="Laura Dorenburg" userId="54df1136ded2519b" providerId="LiveId" clId="{629500AF-0792-469F-8AF6-A256DAE1C64D}" dt="2024-04-23T06:28:04.939" v="1115" actId="21"/>
          <ac:spMkLst>
            <pc:docMk/>
            <pc:sldMk cId="2060695954" sldId="259"/>
            <ac:spMk id="23" creationId="{2B915311-E8C9-E17E-A7E4-848CF8719AF5}"/>
          </ac:spMkLst>
        </pc:spChg>
        <pc:spChg chg="add mod">
          <ac:chgData name="Laura Dorenburg" userId="54df1136ded2519b" providerId="LiveId" clId="{629500AF-0792-469F-8AF6-A256DAE1C64D}" dt="2024-04-23T18:02:33.783" v="3595"/>
          <ac:spMkLst>
            <pc:docMk/>
            <pc:sldMk cId="2060695954" sldId="259"/>
            <ac:spMk id="24" creationId="{2BAE7BF5-017C-0C77-447E-AE75E91BE2FF}"/>
          </ac:spMkLst>
        </pc:spChg>
        <pc:spChg chg="add mod">
          <ac:chgData name="Laura Dorenburg" userId="54df1136ded2519b" providerId="LiveId" clId="{629500AF-0792-469F-8AF6-A256DAE1C64D}" dt="2024-04-23T06:28:07.868" v="1116"/>
          <ac:spMkLst>
            <pc:docMk/>
            <pc:sldMk cId="2060695954" sldId="259"/>
            <ac:spMk id="25" creationId="{2B915311-E8C9-E17E-A7E4-848CF8719AF5}"/>
          </ac:spMkLst>
        </pc:spChg>
        <pc:spChg chg="add mod">
          <ac:chgData name="Laura Dorenburg" userId="54df1136ded2519b" providerId="LiveId" clId="{629500AF-0792-469F-8AF6-A256DAE1C64D}" dt="2024-04-23T06:28:11.316" v="1117"/>
          <ac:spMkLst>
            <pc:docMk/>
            <pc:sldMk cId="2060695954" sldId="259"/>
            <ac:spMk id="26" creationId="{3329367A-5671-F27C-3B63-22530B77968B}"/>
          </ac:spMkLst>
        </pc:spChg>
        <pc:spChg chg="add del mod">
          <ac:chgData name="Laura Dorenburg" userId="54df1136ded2519b" providerId="LiveId" clId="{629500AF-0792-469F-8AF6-A256DAE1C64D}" dt="2024-04-23T06:32:44.031" v="1225"/>
          <ac:spMkLst>
            <pc:docMk/>
            <pc:sldMk cId="2060695954" sldId="259"/>
            <ac:spMk id="28" creationId="{FD081104-1ABC-C3B7-9FC4-9DAD4D498480}"/>
          </ac:spMkLst>
        </pc:spChg>
        <pc:spChg chg="add mod">
          <ac:chgData name="Laura Dorenburg" userId="54df1136ded2519b" providerId="LiveId" clId="{629500AF-0792-469F-8AF6-A256DAE1C64D}" dt="2024-04-23T18:01:44.776" v="3579" actId="1036"/>
          <ac:spMkLst>
            <pc:docMk/>
            <pc:sldMk cId="2060695954" sldId="259"/>
            <ac:spMk id="29" creationId="{7661A40F-BCF9-2569-6379-03DEBC6DD2FD}"/>
          </ac:spMkLst>
        </pc:spChg>
        <pc:spChg chg="add mod">
          <ac:chgData name="Laura Dorenburg" userId="54df1136ded2519b" providerId="LiveId" clId="{629500AF-0792-469F-8AF6-A256DAE1C64D}" dt="2024-04-23T18:01:44.776" v="3579" actId="1036"/>
          <ac:spMkLst>
            <pc:docMk/>
            <pc:sldMk cId="2060695954" sldId="259"/>
            <ac:spMk id="30" creationId="{70F3451A-A8BF-F7D0-17B5-42158730EAEA}"/>
          </ac:spMkLst>
        </pc:spChg>
        <pc:spChg chg="add mod">
          <ac:chgData name="Laura Dorenburg" userId="54df1136ded2519b" providerId="LiveId" clId="{629500AF-0792-469F-8AF6-A256DAE1C64D}" dt="2024-04-23T18:02:25.525" v="3592" actId="21"/>
          <ac:spMkLst>
            <pc:docMk/>
            <pc:sldMk cId="2060695954" sldId="259"/>
            <ac:spMk id="31" creationId="{D33652AC-D935-818E-665E-9D33F9E8CEC5}"/>
          </ac:spMkLst>
        </pc:spChg>
        <pc:spChg chg="add del">
          <ac:chgData name="Laura Dorenburg" userId="54df1136ded2519b" providerId="LiveId" clId="{629500AF-0792-469F-8AF6-A256DAE1C64D}" dt="2024-04-23T07:29:42.281" v="1877" actId="22"/>
          <ac:spMkLst>
            <pc:docMk/>
            <pc:sldMk cId="2060695954" sldId="259"/>
            <ac:spMk id="34" creationId="{A46E3FF5-2C02-ACC2-B8C1-1D4E7A5AD97F}"/>
          </ac:spMkLst>
        </pc:spChg>
        <pc:spChg chg="add del mod">
          <ac:chgData name="Laura Dorenburg" userId="54df1136ded2519b" providerId="LiveId" clId="{629500AF-0792-469F-8AF6-A256DAE1C64D}" dt="2024-04-23T18:35:34.531" v="4310" actId="14100"/>
          <ac:spMkLst>
            <pc:docMk/>
            <pc:sldMk cId="2060695954" sldId="259"/>
            <ac:spMk id="36" creationId="{2B997704-342F-87EE-B599-78D4D09C3AEC}"/>
          </ac:spMkLst>
        </pc:spChg>
        <pc:spChg chg="mod">
          <ac:chgData name="Laura Dorenburg" userId="54df1136ded2519b" providerId="LiveId" clId="{629500AF-0792-469F-8AF6-A256DAE1C64D}" dt="2024-04-23T18:32:29.294" v="4288"/>
          <ac:spMkLst>
            <pc:docMk/>
            <pc:sldMk cId="2060695954" sldId="259"/>
            <ac:spMk id="38" creationId="{2DFE29F3-4532-4982-FDB8-CE61EE40802D}"/>
          </ac:spMkLst>
        </pc:spChg>
        <pc:spChg chg="mod">
          <ac:chgData name="Laura Dorenburg" userId="54df1136ded2519b" providerId="LiveId" clId="{629500AF-0792-469F-8AF6-A256DAE1C64D}" dt="2024-04-23T18:33:18.312" v="4292" actId="207"/>
          <ac:spMkLst>
            <pc:docMk/>
            <pc:sldMk cId="2060695954" sldId="259"/>
            <ac:spMk id="39" creationId="{EAE3E7AE-20BC-4D69-C948-5AF6F12A923F}"/>
          </ac:spMkLst>
        </pc:spChg>
        <pc:spChg chg="mod">
          <ac:chgData name="Laura Dorenburg" userId="54df1136ded2519b" providerId="LiveId" clId="{629500AF-0792-469F-8AF6-A256DAE1C64D}" dt="2024-04-23T18:33:18.312" v="4292" actId="207"/>
          <ac:spMkLst>
            <pc:docMk/>
            <pc:sldMk cId="2060695954" sldId="259"/>
            <ac:spMk id="40" creationId="{0B25E826-4AF2-DE7A-EB3D-F20CC6E97AE8}"/>
          </ac:spMkLst>
        </pc:spChg>
        <pc:spChg chg="add del mod ord">
          <ac:chgData name="Laura Dorenburg" userId="54df1136ded2519b" providerId="LiveId" clId="{629500AF-0792-469F-8AF6-A256DAE1C64D}" dt="2024-04-23T18:35:37.230" v="4311" actId="478"/>
          <ac:spMkLst>
            <pc:docMk/>
            <pc:sldMk cId="2060695954" sldId="259"/>
            <ac:spMk id="42" creationId="{032E6C0A-04D8-B525-5981-CF46D3F18FB9}"/>
          </ac:spMkLst>
        </pc:spChg>
        <pc:grpChg chg="add mod">
          <ac:chgData name="Laura Dorenburg" userId="54df1136ded2519b" providerId="LiveId" clId="{629500AF-0792-469F-8AF6-A256DAE1C64D}" dt="2024-04-23T18:32:29.294" v="4288"/>
          <ac:grpSpMkLst>
            <pc:docMk/>
            <pc:sldMk cId="2060695954" sldId="259"/>
            <ac:grpSpMk id="37" creationId="{7540D222-335B-F4B0-B572-5B36C3F5874D}"/>
          </ac:grpSpMkLst>
        </pc:grpChg>
        <pc:graphicFrameChg chg="add mod modGraphic">
          <ac:chgData name="Laura Dorenburg" userId="54df1136ded2519b" providerId="LiveId" clId="{629500AF-0792-469F-8AF6-A256DAE1C64D}" dt="2024-04-23T18:01:44.776" v="3579" actId="1036"/>
          <ac:graphicFrameMkLst>
            <pc:docMk/>
            <pc:sldMk cId="2060695954" sldId="259"/>
            <ac:graphicFrameMk id="32" creationId="{7C453965-F821-3ECA-60F0-457B56E8F441}"/>
          </ac:graphicFrameMkLst>
        </pc:graphicFrameChg>
        <pc:picChg chg="add del mod">
          <ac:chgData name="Laura Dorenburg" userId="54df1136ded2519b" providerId="LiveId" clId="{629500AF-0792-469F-8AF6-A256DAE1C64D}" dt="2024-04-23T09:18:26.102" v="2971" actId="478"/>
          <ac:picMkLst>
            <pc:docMk/>
            <pc:sldMk cId="2060695954" sldId="259"/>
            <ac:picMk id="17" creationId="{42BB9BB4-F47F-BDA0-704F-624FC7A8FFAE}"/>
          </ac:picMkLst>
        </pc:picChg>
        <pc:picChg chg="add del mod">
          <ac:chgData name="Laura Dorenburg" userId="54df1136ded2519b" providerId="LiveId" clId="{629500AF-0792-469F-8AF6-A256DAE1C64D}" dt="2024-04-23T09:18:26.102" v="2971" actId="478"/>
          <ac:picMkLst>
            <pc:docMk/>
            <pc:sldMk cId="2060695954" sldId="259"/>
            <ac:picMk id="18" creationId="{118BFE63-098B-9DA7-5524-1ADB0977869C}"/>
          </ac:picMkLst>
        </pc:picChg>
        <pc:picChg chg="add del mod">
          <ac:chgData name="Laura Dorenburg" userId="54df1136ded2519b" providerId="LiveId" clId="{629500AF-0792-469F-8AF6-A256DAE1C64D}" dt="2024-04-23T09:18:26.102" v="2971" actId="478"/>
          <ac:picMkLst>
            <pc:docMk/>
            <pc:sldMk cId="2060695954" sldId="259"/>
            <ac:picMk id="19" creationId="{A7F2A7D4-1DD1-C6A1-126D-6489547E7F9E}"/>
          </ac:picMkLst>
        </pc:picChg>
        <pc:picChg chg="add del mod">
          <ac:chgData name="Laura Dorenburg" userId="54df1136ded2519b" providerId="LiveId" clId="{629500AF-0792-469F-8AF6-A256DAE1C64D}" dt="2024-04-23T17:17:17.510" v="3378" actId="478"/>
          <ac:picMkLst>
            <pc:docMk/>
            <pc:sldMk cId="2060695954" sldId="259"/>
            <ac:picMk id="35" creationId="{AE67E8CE-8F22-E7D4-C0BE-DE585054B614}"/>
          </ac:picMkLst>
        </pc:picChg>
        <pc:picChg chg="mod">
          <ac:chgData name="Laura Dorenburg" userId="54df1136ded2519b" providerId="LiveId" clId="{629500AF-0792-469F-8AF6-A256DAE1C64D}" dt="2024-04-23T18:32:29.294" v="4288"/>
          <ac:picMkLst>
            <pc:docMk/>
            <pc:sldMk cId="2060695954" sldId="259"/>
            <ac:picMk id="41" creationId="{D1D87502-8533-9A64-A206-29BBEF4A9341}"/>
          </ac:picMkLst>
        </pc:picChg>
      </pc:sldChg>
      <pc:sldChg chg="addSp modSp new del">
        <pc:chgData name="Laura Dorenburg" userId="54df1136ded2519b" providerId="LiveId" clId="{629500AF-0792-469F-8AF6-A256DAE1C64D}" dt="2024-04-23T06:22:15.092" v="846" actId="47"/>
        <pc:sldMkLst>
          <pc:docMk/>
          <pc:sldMk cId="18780781" sldId="260"/>
        </pc:sldMkLst>
        <pc:spChg chg="add mod">
          <ac:chgData name="Laura Dorenburg" userId="54df1136ded2519b" providerId="LiveId" clId="{629500AF-0792-469F-8AF6-A256DAE1C64D}" dt="2024-04-23T05:54:39.765" v="228"/>
          <ac:spMkLst>
            <pc:docMk/>
            <pc:sldMk cId="18780781" sldId="260"/>
            <ac:spMk id="4" creationId="{7923F5F5-BDC9-0CE4-5EC5-C998041DC4D6}"/>
          </ac:spMkLst>
        </pc:spChg>
        <pc:spChg chg="add mod">
          <ac:chgData name="Laura Dorenburg" userId="54df1136ded2519b" providerId="LiveId" clId="{629500AF-0792-469F-8AF6-A256DAE1C64D}" dt="2024-04-23T05:54:39.765" v="228"/>
          <ac:spMkLst>
            <pc:docMk/>
            <pc:sldMk cId="18780781" sldId="260"/>
            <ac:spMk id="5" creationId="{CD24F174-D415-235D-DC27-DB0339C94BBE}"/>
          </ac:spMkLst>
        </pc:spChg>
        <pc:spChg chg="add mod">
          <ac:chgData name="Laura Dorenburg" userId="54df1136ded2519b" providerId="LiveId" clId="{629500AF-0792-469F-8AF6-A256DAE1C64D}" dt="2024-04-23T05:54:39.765" v="228"/>
          <ac:spMkLst>
            <pc:docMk/>
            <pc:sldMk cId="18780781" sldId="260"/>
            <ac:spMk id="6" creationId="{3DE7F2CF-1408-E71E-2913-128A088FBB00}"/>
          </ac:spMkLst>
        </pc:spChg>
        <pc:spChg chg="add mod">
          <ac:chgData name="Laura Dorenburg" userId="54df1136ded2519b" providerId="LiveId" clId="{629500AF-0792-469F-8AF6-A256DAE1C64D}" dt="2024-04-23T05:54:39.765" v="228"/>
          <ac:spMkLst>
            <pc:docMk/>
            <pc:sldMk cId="18780781" sldId="260"/>
            <ac:spMk id="7" creationId="{68E8EA94-4375-12C1-F3D5-90314F477A72}"/>
          </ac:spMkLst>
        </pc:spChg>
        <pc:spChg chg="add mod">
          <ac:chgData name="Laura Dorenburg" userId="54df1136ded2519b" providerId="LiveId" clId="{629500AF-0792-469F-8AF6-A256DAE1C64D}" dt="2024-04-23T05:54:39.765" v="228"/>
          <ac:spMkLst>
            <pc:docMk/>
            <pc:sldMk cId="18780781" sldId="260"/>
            <ac:spMk id="8" creationId="{EC9307ED-AD10-4DEC-779C-AC46B1CFCA29}"/>
          </ac:spMkLst>
        </pc:spChg>
        <pc:spChg chg="add mod">
          <ac:chgData name="Laura Dorenburg" userId="54df1136ded2519b" providerId="LiveId" clId="{629500AF-0792-469F-8AF6-A256DAE1C64D}" dt="2024-04-23T05:54:39.765" v="228"/>
          <ac:spMkLst>
            <pc:docMk/>
            <pc:sldMk cId="18780781" sldId="260"/>
            <ac:spMk id="9" creationId="{ED9CACF8-7804-8908-E0C7-74823DC74268}"/>
          </ac:spMkLst>
        </pc:spChg>
        <pc:spChg chg="add mod">
          <ac:chgData name="Laura Dorenburg" userId="54df1136ded2519b" providerId="LiveId" clId="{629500AF-0792-469F-8AF6-A256DAE1C64D}" dt="2024-04-23T05:54:39.765" v="228"/>
          <ac:spMkLst>
            <pc:docMk/>
            <pc:sldMk cId="18780781" sldId="260"/>
            <ac:spMk id="10" creationId="{DFB06C64-5C40-32F8-ACAF-4EFEF8AF7261}"/>
          </ac:spMkLst>
        </pc:spChg>
        <pc:picChg chg="add mod">
          <ac:chgData name="Laura Dorenburg" userId="54df1136ded2519b" providerId="LiveId" clId="{629500AF-0792-469F-8AF6-A256DAE1C64D}" dt="2024-04-23T05:54:39.765" v="228"/>
          <ac:picMkLst>
            <pc:docMk/>
            <pc:sldMk cId="18780781" sldId="260"/>
            <ac:picMk id="11" creationId="{0656BC1D-AF6E-C6B8-6238-E8AD516C9542}"/>
          </ac:picMkLst>
        </pc:picChg>
        <pc:picChg chg="add mod">
          <ac:chgData name="Laura Dorenburg" userId="54df1136ded2519b" providerId="LiveId" clId="{629500AF-0792-469F-8AF6-A256DAE1C64D}" dt="2024-04-23T05:54:39.765" v="228"/>
          <ac:picMkLst>
            <pc:docMk/>
            <pc:sldMk cId="18780781" sldId="260"/>
            <ac:picMk id="12" creationId="{E8F151AA-77ED-A7D1-9347-EBFF2C6A3D58}"/>
          </ac:picMkLst>
        </pc:picChg>
        <pc:picChg chg="add mod">
          <ac:chgData name="Laura Dorenburg" userId="54df1136ded2519b" providerId="LiveId" clId="{629500AF-0792-469F-8AF6-A256DAE1C64D}" dt="2024-04-23T05:54:39.765" v="228"/>
          <ac:picMkLst>
            <pc:docMk/>
            <pc:sldMk cId="18780781" sldId="260"/>
            <ac:picMk id="13" creationId="{85E8A344-3AC6-6352-7EE3-68372514350E}"/>
          </ac:picMkLst>
        </pc:picChg>
      </pc:sldChg>
      <pc:sldChg chg="addSp delSp modSp new del mod setBg chgLayout">
        <pc:chgData name="Laura Dorenburg" userId="54df1136ded2519b" providerId="LiveId" clId="{629500AF-0792-469F-8AF6-A256DAE1C64D}" dt="2024-04-23T17:54:29.097" v="3458" actId="47"/>
        <pc:sldMkLst>
          <pc:docMk/>
          <pc:sldMk cId="1468291442" sldId="261"/>
        </pc:sldMkLst>
        <pc:spChg chg="del mod">
          <ac:chgData name="Laura Dorenburg" userId="54df1136ded2519b" providerId="LiveId" clId="{629500AF-0792-469F-8AF6-A256DAE1C64D}" dt="2024-04-23T07:24:31.650" v="1741" actId="700"/>
          <ac:spMkLst>
            <pc:docMk/>
            <pc:sldMk cId="1468291442" sldId="261"/>
            <ac:spMk id="2" creationId="{B988D8D8-B794-0946-BEF2-86073E06A73A}"/>
          </ac:spMkLst>
        </pc:spChg>
        <pc:spChg chg="del mod ord">
          <ac:chgData name="Laura Dorenburg" userId="54df1136ded2519b" providerId="LiveId" clId="{629500AF-0792-469F-8AF6-A256DAE1C64D}" dt="2024-04-23T07:24:31.650" v="1741" actId="700"/>
          <ac:spMkLst>
            <pc:docMk/>
            <pc:sldMk cId="1468291442" sldId="261"/>
            <ac:spMk id="3" creationId="{39C0B33B-C886-C288-BB9E-14260CBA87EE}"/>
          </ac:spMkLst>
        </pc:spChg>
        <pc:spChg chg="add del mod">
          <ac:chgData name="Laura Dorenburg" userId="54df1136ded2519b" providerId="LiveId" clId="{629500AF-0792-469F-8AF6-A256DAE1C64D}" dt="2024-04-23T09:18:45.588" v="2973" actId="478"/>
          <ac:spMkLst>
            <pc:docMk/>
            <pc:sldMk cId="1468291442" sldId="261"/>
            <ac:spMk id="4" creationId="{175317B6-D702-BBCB-76C7-D2C214094C39}"/>
          </ac:spMkLst>
        </pc:spChg>
        <pc:spChg chg="add del mod">
          <ac:chgData name="Laura Dorenburg" userId="54df1136ded2519b" providerId="LiveId" clId="{629500AF-0792-469F-8AF6-A256DAE1C64D}" dt="2024-04-23T09:18:45.588" v="2973" actId="478"/>
          <ac:spMkLst>
            <pc:docMk/>
            <pc:sldMk cId="1468291442" sldId="261"/>
            <ac:spMk id="5" creationId="{459FA9E2-C5BA-B76E-1B6F-26F97075DC08}"/>
          </ac:spMkLst>
        </pc:spChg>
        <pc:spChg chg="add del mod">
          <ac:chgData name="Laura Dorenburg" userId="54df1136ded2519b" providerId="LiveId" clId="{629500AF-0792-469F-8AF6-A256DAE1C64D}" dt="2024-04-23T09:18:45.588" v="2973" actId="478"/>
          <ac:spMkLst>
            <pc:docMk/>
            <pc:sldMk cId="1468291442" sldId="261"/>
            <ac:spMk id="6" creationId="{77AE5930-39A9-D746-3BAE-9A24A919E0C7}"/>
          </ac:spMkLst>
        </pc:spChg>
        <pc:spChg chg="add del mod">
          <ac:chgData name="Laura Dorenburg" userId="54df1136ded2519b" providerId="LiveId" clId="{629500AF-0792-469F-8AF6-A256DAE1C64D}" dt="2024-04-23T09:18:45.588" v="2973" actId="478"/>
          <ac:spMkLst>
            <pc:docMk/>
            <pc:sldMk cId="1468291442" sldId="261"/>
            <ac:spMk id="7" creationId="{8804ACE4-754B-94F7-FDD9-B743302AB14B}"/>
          </ac:spMkLst>
        </pc:spChg>
        <pc:spChg chg="add del mod">
          <ac:chgData name="Laura Dorenburg" userId="54df1136ded2519b" providerId="LiveId" clId="{629500AF-0792-469F-8AF6-A256DAE1C64D}" dt="2024-04-23T09:18:45.588" v="2973" actId="478"/>
          <ac:spMkLst>
            <pc:docMk/>
            <pc:sldMk cId="1468291442" sldId="261"/>
            <ac:spMk id="8" creationId="{35F46FBE-ED7F-50AA-4E6F-611BC86E3E12}"/>
          </ac:spMkLst>
        </pc:spChg>
        <pc:spChg chg="add del mod">
          <ac:chgData name="Laura Dorenburg" userId="54df1136ded2519b" providerId="LiveId" clId="{629500AF-0792-469F-8AF6-A256DAE1C64D}" dt="2024-04-23T09:18:45.588" v="2973" actId="478"/>
          <ac:spMkLst>
            <pc:docMk/>
            <pc:sldMk cId="1468291442" sldId="261"/>
            <ac:spMk id="9" creationId="{0B31887E-F6A0-3F1A-FBB2-F88E5BFE8D51}"/>
          </ac:spMkLst>
        </pc:spChg>
        <pc:spChg chg="add del mod">
          <ac:chgData name="Laura Dorenburg" userId="54df1136ded2519b" providerId="LiveId" clId="{629500AF-0792-469F-8AF6-A256DAE1C64D}" dt="2024-04-23T09:18:45.588" v="2973" actId="478"/>
          <ac:spMkLst>
            <pc:docMk/>
            <pc:sldMk cId="1468291442" sldId="261"/>
            <ac:spMk id="10" creationId="{21CCDF22-D44C-C044-B4F1-BA8CF2C6B804}"/>
          </ac:spMkLst>
        </pc:spChg>
        <pc:spChg chg="add mod ord">
          <ac:chgData name="Laura Dorenburg" userId="54df1136ded2519b" providerId="LiveId" clId="{629500AF-0792-469F-8AF6-A256DAE1C64D}" dt="2024-04-23T07:24:31.650" v="1741" actId="700"/>
          <ac:spMkLst>
            <pc:docMk/>
            <pc:sldMk cId="1468291442" sldId="261"/>
            <ac:spMk id="14" creationId="{BBBFB843-5C00-8B04-6348-8EBDB76FEADA}"/>
          </ac:spMkLst>
        </pc:spChg>
        <pc:spChg chg="add mod ord">
          <ac:chgData name="Laura Dorenburg" userId="54df1136ded2519b" providerId="LiveId" clId="{629500AF-0792-469F-8AF6-A256DAE1C64D}" dt="2024-04-23T07:24:31.650" v="1741" actId="700"/>
          <ac:spMkLst>
            <pc:docMk/>
            <pc:sldMk cId="1468291442" sldId="261"/>
            <ac:spMk id="15" creationId="{306AB70C-5A04-7547-3909-8B8433D8AF54}"/>
          </ac:spMkLst>
        </pc:spChg>
        <pc:spChg chg="add mod ord">
          <ac:chgData name="Laura Dorenburg" userId="54df1136ded2519b" providerId="LiveId" clId="{629500AF-0792-469F-8AF6-A256DAE1C64D}" dt="2024-04-23T07:24:31.650" v="1741" actId="700"/>
          <ac:spMkLst>
            <pc:docMk/>
            <pc:sldMk cId="1468291442" sldId="261"/>
            <ac:spMk id="16" creationId="{6FAC38FC-C1F1-2491-CB48-3A09A0DF878F}"/>
          </ac:spMkLst>
        </pc:spChg>
        <pc:picChg chg="add del mod">
          <ac:chgData name="Laura Dorenburg" userId="54df1136ded2519b" providerId="LiveId" clId="{629500AF-0792-469F-8AF6-A256DAE1C64D}" dt="2024-04-23T09:18:45.588" v="2973" actId="478"/>
          <ac:picMkLst>
            <pc:docMk/>
            <pc:sldMk cId="1468291442" sldId="261"/>
            <ac:picMk id="11" creationId="{71061500-0D5C-0E68-1B22-DA0F94FC617C}"/>
          </ac:picMkLst>
        </pc:picChg>
        <pc:picChg chg="add del mod">
          <ac:chgData name="Laura Dorenburg" userId="54df1136ded2519b" providerId="LiveId" clId="{629500AF-0792-469F-8AF6-A256DAE1C64D}" dt="2024-04-23T09:18:45.588" v="2973" actId="478"/>
          <ac:picMkLst>
            <pc:docMk/>
            <pc:sldMk cId="1468291442" sldId="261"/>
            <ac:picMk id="12" creationId="{D2E355A0-3BD7-D96C-E68F-404B6BC80E6D}"/>
          </ac:picMkLst>
        </pc:picChg>
        <pc:picChg chg="add del mod">
          <ac:chgData name="Laura Dorenburg" userId="54df1136ded2519b" providerId="LiveId" clId="{629500AF-0792-469F-8AF6-A256DAE1C64D}" dt="2024-04-23T09:18:45.588" v="2973" actId="478"/>
          <ac:picMkLst>
            <pc:docMk/>
            <pc:sldMk cId="1468291442" sldId="261"/>
            <ac:picMk id="13" creationId="{E5C800F1-B93F-50B4-5461-C34E2DD84942}"/>
          </ac:picMkLst>
        </pc:picChg>
      </pc:sldChg>
      <pc:sldChg chg="addSp delSp modSp new mod modTransition modClrScheme modAnim chgLayout">
        <pc:chgData name="Laura Dorenburg" userId="54df1136ded2519b" providerId="LiveId" clId="{629500AF-0792-469F-8AF6-A256DAE1C64D}" dt="2024-04-26T13:20:48.322" v="5039" actId="20577"/>
        <pc:sldMkLst>
          <pc:docMk/>
          <pc:sldMk cId="4204343267" sldId="262"/>
        </pc:sldMkLst>
        <pc:spChg chg="mod ord">
          <ac:chgData name="Laura Dorenburg" userId="54df1136ded2519b" providerId="LiveId" clId="{629500AF-0792-469F-8AF6-A256DAE1C64D}" dt="2024-04-23T18:08:54.407" v="3845" actId="14100"/>
          <ac:spMkLst>
            <pc:docMk/>
            <pc:sldMk cId="4204343267" sldId="262"/>
            <ac:spMk id="2" creationId="{A32CB776-4108-0DE6-5AFF-86B26888C20F}"/>
          </ac:spMkLst>
        </pc:spChg>
        <pc:spChg chg="del">
          <ac:chgData name="Laura Dorenburg" userId="54df1136ded2519b" providerId="LiveId" clId="{629500AF-0792-469F-8AF6-A256DAE1C64D}" dt="2024-04-23T07:25:07.812" v="1742" actId="931"/>
          <ac:spMkLst>
            <pc:docMk/>
            <pc:sldMk cId="4204343267" sldId="262"/>
            <ac:spMk id="3" creationId="{D9458946-0B92-C197-8A80-00A14E1EB978}"/>
          </ac:spMkLst>
        </pc:spChg>
        <pc:spChg chg="add del mod">
          <ac:chgData name="Laura Dorenburg" userId="54df1136ded2519b" providerId="LiveId" clId="{629500AF-0792-469F-8AF6-A256DAE1C64D}" dt="2024-04-23T07:31:33.070" v="2025" actId="478"/>
          <ac:spMkLst>
            <pc:docMk/>
            <pc:sldMk cId="4204343267" sldId="262"/>
            <ac:spMk id="4" creationId="{C8A54C7E-4BCA-DAE1-092C-8C980D074486}"/>
          </ac:spMkLst>
        </pc:spChg>
        <pc:spChg chg="add del mod">
          <ac:chgData name="Laura Dorenburg" userId="54df1136ded2519b" providerId="LiveId" clId="{629500AF-0792-469F-8AF6-A256DAE1C64D}" dt="2024-04-23T07:31:33.070" v="2025" actId="478"/>
          <ac:spMkLst>
            <pc:docMk/>
            <pc:sldMk cId="4204343267" sldId="262"/>
            <ac:spMk id="5" creationId="{430175E1-C1B5-E941-DCCF-875F753B0E41}"/>
          </ac:spMkLst>
        </pc:spChg>
        <pc:spChg chg="add del mod">
          <ac:chgData name="Laura Dorenburg" userId="54df1136ded2519b" providerId="LiveId" clId="{629500AF-0792-469F-8AF6-A256DAE1C64D}" dt="2024-04-23T07:31:33.070" v="2025" actId="478"/>
          <ac:spMkLst>
            <pc:docMk/>
            <pc:sldMk cId="4204343267" sldId="262"/>
            <ac:spMk id="6" creationId="{9F395251-9469-AE58-51B9-0110586DF52D}"/>
          </ac:spMkLst>
        </pc:spChg>
        <pc:spChg chg="add del mod">
          <ac:chgData name="Laura Dorenburg" userId="54df1136ded2519b" providerId="LiveId" clId="{629500AF-0792-469F-8AF6-A256DAE1C64D}" dt="2024-04-23T07:31:33.070" v="2025" actId="478"/>
          <ac:spMkLst>
            <pc:docMk/>
            <pc:sldMk cId="4204343267" sldId="262"/>
            <ac:spMk id="7" creationId="{6DE2B95C-EAD0-81A2-FCAD-8FA8F8A3150D}"/>
          </ac:spMkLst>
        </pc:spChg>
        <pc:spChg chg="add del mod">
          <ac:chgData name="Laura Dorenburg" userId="54df1136ded2519b" providerId="LiveId" clId="{629500AF-0792-469F-8AF6-A256DAE1C64D}" dt="2024-04-23T07:31:33.070" v="2025" actId="478"/>
          <ac:spMkLst>
            <pc:docMk/>
            <pc:sldMk cId="4204343267" sldId="262"/>
            <ac:spMk id="8" creationId="{B1B8AE27-5756-E966-860E-F3806EFAFD13}"/>
          </ac:spMkLst>
        </pc:spChg>
        <pc:spChg chg="add del mod">
          <ac:chgData name="Laura Dorenburg" userId="54df1136ded2519b" providerId="LiveId" clId="{629500AF-0792-469F-8AF6-A256DAE1C64D}" dt="2024-04-23T07:31:33.070" v="2025" actId="478"/>
          <ac:spMkLst>
            <pc:docMk/>
            <pc:sldMk cId="4204343267" sldId="262"/>
            <ac:spMk id="9" creationId="{77FFBB78-BCC5-3712-536B-860621A089B5}"/>
          </ac:spMkLst>
        </pc:spChg>
        <pc:spChg chg="add del mod">
          <ac:chgData name="Laura Dorenburg" userId="54df1136ded2519b" providerId="LiveId" clId="{629500AF-0792-469F-8AF6-A256DAE1C64D}" dt="2024-04-23T07:31:33.070" v="2025" actId="478"/>
          <ac:spMkLst>
            <pc:docMk/>
            <pc:sldMk cId="4204343267" sldId="262"/>
            <ac:spMk id="10" creationId="{9E9D1F17-6FBE-F19F-E0D9-F37ED27D183C}"/>
          </ac:spMkLst>
        </pc:spChg>
        <pc:spChg chg="add del mod">
          <ac:chgData name="Laura Dorenburg" userId="54df1136ded2519b" providerId="LiveId" clId="{629500AF-0792-469F-8AF6-A256DAE1C64D}" dt="2024-04-23T07:25:41.853" v="1746" actId="931"/>
          <ac:spMkLst>
            <pc:docMk/>
            <pc:sldMk cId="4204343267" sldId="262"/>
            <ac:spMk id="17" creationId="{D071A106-23A9-5342-3D15-AB65212BC95F}"/>
          </ac:spMkLst>
        </pc:spChg>
        <pc:spChg chg="add del mod ord">
          <ac:chgData name="Laura Dorenburg" userId="54df1136ded2519b" providerId="LiveId" clId="{629500AF-0792-469F-8AF6-A256DAE1C64D}" dt="2024-04-23T07:31:25.150" v="2023" actId="478"/>
          <ac:spMkLst>
            <pc:docMk/>
            <pc:sldMk cId="4204343267" sldId="262"/>
            <ac:spMk id="20" creationId="{89A2B98F-91FF-C1CD-7A08-9F172D0C219C}"/>
          </ac:spMkLst>
        </pc:spChg>
        <pc:spChg chg="add del mod">
          <ac:chgData name="Laura Dorenburg" userId="54df1136ded2519b" providerId="LiveId" clId="{629500AF-0792-469F-8AF6-A256DAE1C64D}" dt="2024-04-23T07:44:58.182" v="2273" actId="478"/>
          <ac:spMkLst>
            <pc:docMk/>
            <pc:sldMk cId="4204343267" sldId="262"/>
            <ac:spMk id="22" creationId="{5EF3B464-40A6-4D80-462A-FE1F4C06A4EB}"/>
          </ac:spMkLst>
        </pc:spChg>
        <pc:spChg chg="add del mod">
          <ac:chgData name="Laura Dorenburg" userId="54df1136ded2519b" providerId="LiveId" clId="{629500AF-0792-469F-8AF6-A256DAE1C64D}" dt="2024-04-23T18:06:07.147" v="3659" actId="478"/>
          <ac:spMkLst>
            <pc:docMk/>
            <pc:sldMk cId="4204343267" sldId="262"/>
            <ac:spMk id="24" creationId="{403A7842-6F50-AC33-E342-862D5AB9FCE2}"/>
          </ac:spMkLst>
        </pc:spChg>
        <pc:spChg chg="add mod">
          <ac:chgData name="Laura Dorenburg" userId="54df1136ded2519b" providerId="LiveId" clId="{629500AF-0792-469F-8AF6-A256DAE1C64D}" dt="2024-04-23T18:07:00.140" v="3792" actId="1076"/>
          <ac:spMkLst>
            <pc:docMk/>
            <pc:sldMk cId="4204343267" sldId="262"/>
            <ac:spMk id="25" creationId="{0FBE2A18-75A4-36A7-690A-B92D88B0FD4E}"/>
          </ac:spMkLst>
        </pc:spChg>
        <pc:spChg chg="add mod">
          <ac:chgData name="Laura Dorenburg" userId="54df1136ded2519b" providerId="LiveId" clId="{629500AF-0792-469F-8AF6-A256DAE1C64D}" dt="2024-04-26T13:20:48.322" v="5039" actId="20577"/>
          <ac:spMkLst>
            <pc:docMk/>
            <pc:sldMk cId="4204343267" sldId="262"/>
            <ac:spMk id="26" creationId="{ACA01B52-3B17-006F-78DB-C2DF3DEBF310}"/>
          </ac:spMkLst>
        </pc:spChg>
        <pc:picChg chg="add del mod">
          <ac:chgData name="Laura Dorenburg" userId="54df1136ded2519b" providerId="LiveId" clId="{629500AF-0792-469F-8AF6-A256DAE1C64D}" dt="2024-04-23T07:31:33.070" v="2025" actId="478"/>
          <ac:picMkLst>
            <pc:docMk/>
            <pc:sldMk cId="4204343267" sldId="262"/>
            <ac:picMk id="11" creationId="{F4215582-4755-06E3-0754-45BA4B4A9EA2}"/>
          </ac:picMkLst>
        </pc:picChg>
        <pc:picChg chg="add del mod">
          <ac:chgData name="Laura Dorenburg" userId="54df1136ded2519b" providerId="LiveId" clId="{629500AF-0792-469F-8AF6-A256DAE1C64D}" dt="2024-04-23T07:31:33.070" v="2025" actId="478"/>
          <ac:picMkLst>
            <pc:docMk/>
            <pc:sldMk cId="4204343267" sldId="262"/>
            <ac:picMk id="12" creationId="{7F5DE2DF-7C7B-7230-A9EE-4EA45483FBB6}"/>
          </ac:picMkLst>
        </pc:picChg>
        <pc:picChg chg="add del mod">
          <ac:chgData name="Laura Dorenburg" userId="54df1136ded2519b" providerId="LiveId" clId="{629500AF-0792-469F-8AF6-A256DAE1C64D}" dt="2024-04-23T07:31:33.070" v="2025" actId="478"/>
          <ac:picMkLst>
            <pc:docMk/>
            <pc:sldMk cId="4204343267" sldId="262"/>
            <ac:picMk id="13" creationId="{55881A9A-A7B3-8ED5-7D81-E0593C694172}"/>
          </ac:picMkLst>
        </pc:picChg>
        <pc:picChg chg="add del mod">
          <ac:chgData name="Laura Dorenburg" userId="54df1136ded2519b" providerId="LiveId" clId="{629500AF-0792-469F-8AF6-A256DAE1C64D}" dt="2024-04-23T07:25:24.041" v="1745" actId="478"/>
          <ac:picMkLst>
            <pc:docMk/>
            <pc:sldMk cId="4204343267" sldId="262"/>
            <ac:picMk id="15" creationId="{564235D5-A275-4FF2-D66C-920E02DC5718}"/>
          </ac:picMkLst>
        </pc:picChg>
        <pc:picChg chg="add mod ord modCrop">
          <ac:chgData name="Laura Dorenburg" userId="54df1136ded2519b" providerId="LiveId" clId="{629500AF-0792-469F-8AF6-A256DAE1C64D}" dt="2024-04-23T18:05:25.005" v="3630" actId="14100"/>
          <ac:picMkLst>
            <pc:docMk/>
            <pc:sldMk cId="4204343267" sldId="262"/>
            <ac:picMk id="19" creationId="{48F25479-298A-1DD7-8CDC-4A9D971A5CD2}"/>
          </ac:picMkLst>
        </pc:picChg>
      </pc:sldChg>
      <pc:sldChg chg="addSp delSp modSp add del mod delAnim">
        <pc:chgData name="Laura Dorenburg" userId="54df1136ded2519b" providerId="LiveId" clId="{629500AF-0792-469F-8AF6-A256DAE1C64D}" dt="2024-04-23T06:07:42.088" v="320" actId="47"/>
        <pc:sldMkLst>
          <pc:docMk/>
          <pc:sldMk cId="2166632220" sldId="263"/>
        </pc:sldMkLst>
        <pc:spChg chg="del">
          <ac:chgData name="Laura Dorenburg" userId="54df1136ded2519b" providerId="LiveId" clId="{629500AF-0792-469F-8AF6-A256DAE1C64D}" dt="2024-04-23T05:58:13.608" v="250" actId="478"/>
          <ac:spMkLst>
            <pc:docMk/>
            <pc:sldMk cId="2166632220" sldId="263"/>
            <ac:spMk id="2" creationId="{35769085-8C9C-584B-7DFA-545F7ED4E9E3}"/>
          </ac:spMkLst>
        </pc:spChg>
        <pc:spChg chg="del">
          <ac:chgData name="Laura Dorenburg" userId="54df1136ded2519b" providerId="LiveId" clId="{629500AF-0792-469F-8AF6-A256DAE1C64D}" dt="2024-04-23T05:58:08.309" v="248" actId="478"/>
          <ac:spMkLst>
            <pc:docMk/>
            <pc:sldMk cId="2166632220" sldId="263"/>
            <ac:spMk id="3" creationId="{7885E188-7572-A533-C4DE-4B2D071611FB}"/>
          </ac:spMkLst>
        </pc:spChg>
        <pc:spChg chg="del">
          <ac:chgData name="Laura Dorenburg" userId="54df1136ded2519b" providerId="LiveId" clId="{629500AF-0792-469F-8AF6-A256DAE1C64D}" dt="2024-04-23T05:58:08.309" v="248" actId="478"/>
          <ac:spMkLst>
            <pc:docMk/>
            <pc:sldMk cId="2166632220" sldId="263"/>
            <ac:spMk id="5" creationId="{A325AB0B-95EF-2492-2301-51C8CEE88359}"/>
          </ac:spMkLst>
        </pc:spChg>
        <pc:spChg chg="add del mod">
          <ac:chgData name="Laura Dorenburg" userId="54df1136ded2519b" providerId="LiveId" clId="{629500AF-0792-469F-8AF6-A256DAE1C64D}" dt="2024-04-23T05:58:10.267" v="249" actId="478"/>
          <ac:spMkLst>
            <pc:docMk/>
            <pc:sldMk cId="2166632220" sldId="263"/>
            <ac:spMk id="6" creationId="{39CE2B03-9E3B-0848-76E6-951A228BFC69}"/>
          </ac:spMkLst>
        </pc:spChg>
        <pc:spChg chg="del">
          <ac:chgData name="Laura Dorenburg" userId="54df1136ded2519b" providerId="LiveId" clId="{629500AF-0792-469F-8AF6-A256DAE1C64D}" dt="2024-04-23T05:58:08.309" v="248" actId="478"/>
          <ac:spMkLst>
            <pc:docMk/>
            <pc:sldMk cId="2166632220" sldId="263"/>
            <ac:spMk id="7" creationId="{4167B90F-CF04-9C1A-A29E-7FF5B90C17DC}"/>
          </ac:spMkLst>
        </pc:spChg>
        <pc:spChg chg="del">
          <ac:chgData name="Laura Dorenburg" userId="54df1136ded2519b" providerId="LiveId" clId="{629500AF-0792-469F-8AF6-A256DAE1C64D}" dt="2024-04-23T05:58:08.309" v="248" actId="478"/>
          <ac:spMkLst>
            <pc:docMk/>
            <pc:sldMk cId="2166632220" sldId="263"/>
            <ac:spMk id="8" creationId="{7D343E31-E3E7-7F8D-95AD-6ED40C9B3C04}"/>
          </ac:spMkLst>
        </pc:spChg>
        <pc:spChg chg="del">
          <ac:chgData name="Laura Dorenburg" userId="54df1136ded2519b" providerId="LiveId" clId="{629500AF-0792-469F-8AF6-A256DAE1C64D}" dt="2024-04-23T05:58:08.309" v="248" actId="478"/>
          <ac:spMkLst>
            <pc:docMk/>
            <pc:sldMk cId="2166632220" sldId="263"/>
            <ac:spMk id="9" creationId="{FC1D7EA4-7743-5CC8-879D-4363E645225F}"/>
          </ac:spMkLst>
        </pc:spChg>
        <pc:spChg chg="del">
          <ac:chgData name="Laura Dorenburg" userId="54df1136ded2519b" providerId="LiveId" clId="{629500AF-0792-469F-8AF6-A256DAE1C64D}" dt="2024-04-23T05:58:08.309" v="248" actId="478"/>
          <ac:spMkLst>
            <pc:docMk/>
            <pc:sldMk cId="2166632220" sldId="263"/>
            <ac:spMk id="11" creationId="{E54902E9-7665-0438-F4E6-99F2AEA05D01}"/>
          </ac:spMkLst>
        </pc:spChg>
        <pc:spChg chg="add del mod">
          <ac:chgData name="Laura Dorenburg" userId="54df1136ded2519b" providerId="LiveId" clId="{629500AF-0792-469F-8AF6-A256DAE1C64D}" dt="2024-04-23T05:58:18.302" v="252" actId="478"/>
          <ac:spMkLst>
            <pc:docMk/>
            <pc:sldMk cId="2166632220" sldId="263"/>
            <ac:spMk id="12" creationId="{A1A170A6-5B67-1123-4581-E4158AD6AB05}"/>
          </ac:spMkLst>
        </pc:spChg>
        <pc:spChg chg="del">
          <ac:chgData name="Laura Dorenburg" userId="54df1136ded2519b" providerId="LiveId" clId="{629500AF-0792-469F-8AF6-A256DAE1C64D}" dt="2024-04-23T05:58:08.309" v="248" actId="478"/>
          <ac:spMkLst>
            <pc:docMk/>
            <pc:sldMk cId="2166632220" sldId="263"/>
            <ac:spMk id="13" creationId="{83C35640-FA65-FBCE-A14A-3A4F9C24DEB1}"/>
          </ac:spMkLst>
        </pc:spChg>
        <pc:spChg chg="del">
          <ac:chgData name="Laura Dorenburg" userId="54df1136ded2519b" providerId="LiveId" clId="{629500AF-0792-469F-8AF6-A256DAE1C64D}" dt="2024-04-23T05:58:08.309" v="248" actId="478"/>
          <ac:spMkLst>
            <pc:docMk/>
            <pc:sldMk cId="2166632220" sldId="263"/>
            <ac:spMk id="14" creationId="{509E536D-2997-9DAE-1F80-6B64A1F09D16}"/>
          </ac:spMkLst>
        </pc:spChg>
        <pc:spChg chg="del">
          <ac:chgData name="Laura Dorenburg" userId="54df1136ded2519b" providerId="LiveId" clId="{629500AF-0792-469F-8AF6-A256DAE1C64D}" dt="2024-04-23T05:58:16.565" v="251" actId="478"/>
          <ac:spMkLst>
            <pc:docMk/>
            <pc:sldMk cId="2166632220" sldId="263"/>
            <ac:spMk id="16" creationId="{FAD958FF-60C5-15E7-9D3E-4FDAD55DF77A}"/>
          </ac:spMkLst>
        </pc:spChg>
        <pc:spChg chg="mod">
          <ac:chgData name="Laura Dorenburg" userId="54df1136ded2519b" providerId="LiveId" clId="{629500AF-0792-469F-8AF6-A256DAE1C64D}" dt="2024-04-23T05:57:58.069" v="247" actId="208"/>
          <ac:spMkLst>
            <pc:docMk/>
            <pc:sldMk cId="2166632220" sldId="263"/>
            <ac:spMk id="60" creationId="{E3570B9F-1CEF-F955-95D8-06D8537E12B9}"/>
          </ac:spMkLst>
        </pc:spChg>
        <pc:graphicFrameChg chg="del">
          <ac:chgData name="Laura Dorenburg" userId="54df1136ded2519b" providerId="LiveId" clId="{629500AF-0792-469F-8AF6-A256DAE1C64D}" dt="2024-04-23T05:58:08.309" v="248" actId="478"/>
          <ac:graphicFrameMkLst>
            <pc:docMk/>
            <pc:sldMk cId="2166632220" sldId="263"/>
            <ac:graphicFrameMk id="15" creationId="{5E9CBC3D-A3CA-F0A9-049D-98824AB8FD43}"/>
          </ac:graphicFrameMkLst>
        </pc:graphicFrameChg>
      </pc:sldChg>
      <pc:sldChg chg="addSp delSp modSp new mod modTransition delAnim modAnim">
        <pc:chgData name="Laura Dorenburg" userId="54df1136ded2519b" providerId="LiveId" clId="{629500AF-0792-469F-8AF6-A256DAE1C64D}" dt="2024-04-23T19:13:40.986" v="4607" actId="20577"/>
        <pc:sldMkLst>
          <pc:docMk/>
          <pc:sldMk cId="3199459834" sldId="264"/>
        </pc:sldMkLst>
        <pc:spChg chg="del mod">
          <ac:chgData name="Laura Dorenburg" userId="54df1136ded2519b" providerId="LiveId" clId="{629500AF-0792-469F-8AF6-A256DAE1C64D}" dt="2024-04-23T17:01:57.304" v="3141" actId="478"/>
          <ac:spMkLst>
            <pc:docMk/>
            <pc:sldMk cId="3199459834" sldId="264"/>
            <ac:spMk id="2" creationId="{CDECED04-F48E-E54E-D06B-6CA8E00C42B1}"/>
          </ac:spMkLst>
        </pc:spChg>
        <pc:spChg chg="del mod">
          <ac:chgData name="Laura Dorenburg" userId="54df1136ded2519b" providerId="LiveId" clId="{629500AF-0792-469F-8AF6-A256DAE1C64D}" dt="2024-04-23T17:05:01.635" v="3168" actId="478"/>
          <ac:spMkLst>
            <pc:docMk/>
            <pc:sldMk cId="3199459834" sldId="264"/>
            <ac:spMk id="3" creationId="{99B91E07-FC71-5377-0608-77AD08B6FCD1}"/>
          </ac:spMkLst>
        </pc:spChg>
        <pc:spChg chg="mod">
          <ac:chgData name="Laura Dorenburg" userId="54df1136ded2519b" providerId="LiveId" clId="{629500AF-0792-469F-8AF6-A256DAE1C64D}" dt="2024-04-23T18:47:01.833" v="4371" actId="1582"/>
          <ac:spMkLst>
            <pc:docMk/>
            <pc:sldMk cId="3199459834" sldId="264"/>
            <ac:spMk id="3" creationId="{EDD6F549-7E1B-4B1A-D2E3-5004197C5FE4}"/>
          </ac:spMkLst>
        </pc:spChg>
        <pc:spChg chg="mod">
          <ac:chgData name="Laura Dorenburg" userId="54df1136ded2519b" providerId="LiveId" clId="{629500AF-0792-469F-8AF6-A256DAE1C64D}" dt="2024-04-23T06:09:25.277" v="522" actId="20577"/>
          <ac:spMkLst>
            <pc:docMk/>
            <pc:sldMk cId="3199459834" sldId="264"/>
            <ac:spMk id="4" creationId="{A64F676E-D7C6-F28D-3E06-1087B03D075F}"/>
          </ac:spMkLst>
        </pc:spChg>
        <pc:spChg chg="add del mod">
          <ac:chgData name="Laura Dorenburg" userId="54df1136ded2519b" providerId="LiveId" clId="{629500AF-0792-469F-8AF6-A256DAE1C64D}" dt="2024-04-23T18:03:54.634" v="3598" actId="478"/>
          <ac:spMkLst>
            <pc:docMk/>
            <pc:sldMk cId="3199459834" sldId="264"/>
            <ac:spMk id="5" creationId="{12DC72CD-0DF0-0AAF-C35A-7EF296C1D1FF}"/>
          </ac:spMkLst>
        </pc:spChg>
        <pc:spChg chg="mod">
          <ac:chgData name="Laura Dorenburg" userId="54df1136ded2519b" providerId="LiveId" clId="{629500AF-0792-469F-8AF6-A256DAE1C64D}" dt="2024-04-23T18:47:29.503" v="4377" actId="20577"/>
          <ac:spMkLst>
            <pc:docMk/>
            <pc:sldMk cId="3199459834" sldId="264"/>
            <ac:spMk id="5" creationId="{405D7940-CB5F-799A-80CF-03776F050439}"/>
          </ac:spMkLst>
        </pc:spChg>
        <pc:spChg chg="add del mod">
          <ac:chgData name="Laura Dorenburg" userId="54df1136ded2519b" providerId="LiveId" clId="{629500AF-0792-469F-8AF6-A256DAE1C64D}" dt="2024-04-23T09:18:12.181" v="2969" actId="478"/>
          <ac:spMkLst>
            <pc:docMk/>
            <pc:sldMk cId="3199459834" sldId="264"/>
            <ac:spMk id="6" creationId="{D122F60F-5E19-0CE8-C4E9-37BB5B8C51D5}"/>
          </ac:spMkLst>
        </pc:spChg>
        <pc:spChg chg="mod">
          <ac:chgData name="Laura Dorenburg" userId="54df1136ded2519b" providerId="LiveId" clId="{629500AF-0792-469F-8AF6-A256DAE1C64D}" dt="2024-04-23T18:47:14.044" v="4372" actId="207"/>
          <ac:spMkLst>
            <pc:docMk/>
            <pc:sldMk cId="3199459834" sldId="264"/>
            <ac:spMk id="6" creationId="{FFE4929B-37A2-E463-F5A4-97705B60A55E}"/>
          </ac:spMkLst>
        </pc:spChg>
        <pc:spChg chg="add del mod">
          <ac:chgData name="Laura Dorenburg" userId="54df1136ded2519b" providerId="LiveId" clId="{629500AF-0792-469F-8AF6-A256DAE1C64D}" dt="2024-04-23T09:18:12.181" v="2969" actId="478"/>
          <ac:spMkLst>
            <pc:docMk/>
            <pc:sldMk cId="3199459834" sldId="264"/>
            <ac:spMk id="7" creationId="{589C6957-D37B-7347-4232-5C9772EF7B5C}"/>
          </ac:spMkLst>
        </pc:spChg>
        <pc:spChg chg="add del mod">
          <ac:chgData name="Laura Dorenburg" userId="54df1136ded2519b" providerId="LiveId" clId="{629500AF-0792-469F-8AF6-A256DAE1C64D}" dt="2024-04-23T09:18:12.181" v="2969" actId="478"/>
          <ac:spMkLst>
            <pc:docMk/>
            <pc:sldMk cId="3199459834" sldId="264"/>
            <ac:spMk id="8" creationId="{46329D06-3F4D-B113-8359-E96D131EC034}"/>
          </ac:spMkLst>
        </pc:spChg>
        <pc:spChg chg="add del mod">
          <ac:chgData name="Laura Dorenburg" userId="54df1136ded2519b" providerId="LiveId" clId="{629500AF-0792-469F-8AF6-A256DAE1C64D}" dt="2024-04-23T09:18:12.181" v="2969" actId="478"/>
          <ac:spMkLst>
            <pc:docMk/>
            <pc:sldMk cId="3199459834" sldId="264"/>
            <ac:spMk id="9" creationId="{D95D424F-6A6E-2FF8-7F63-969D417C92AA}"/>
          </ac:spMkLst>
        </pc:spChg>
        <pc:spChg chg="add del mod">
          <ac:chgData name="Laura Dorenburg" userId="54df1136ded2519b" providerId="LiveId" clId="{629500AF-0792-469F-8AF6-A256DAE1C64D}" dt="2024-04-23T09:18:12.181" v="2969" actId="478"/>
          <ac:spMkLst>
            <pc:docMk/>
            <pc:sldMk cId="3199459834" sldId="264"/>
            <ac:spMk id="10" creationId="{A7B8D759-6A82-7E0E-549E-D0686AF76423}"/>
          </ac:spMkLst>
        </pc:spChg>
        <pc:spChg chg="add del mod">
          <ac:chgData name="Laura Dorenburg" userId="54df1136ded2519b" providerId="LiveId" clId="{629500AF-0792-469F-8AF6-A256DAE1C64D}" dt="2024-04-23T09:18:12.181" v="2969" actId="478"/>
          <ac:spMkLst>
            <pc:docMk/>
            <pc:sldMk cId="3199459834" sldId="264"/>
            <ac:spMk id="11" creationId="{63AEC4EB-BDB5-C1AD-558F-8C282A0B7496}"/>
          </ac:spMkLst>
        </pc:spChg>
        <pc:spChg chg="add del">
          <ac:chgData name="Laura Dorenburg" userId="54df1136ded2519b" providerId="LiveId" clId="{629500AF-0792-469F-8AF6-A256DAE1C64D}" dt="2024-04-23T06:11:08.619" v="617" actId="22"/>
          <ac:spMkLst>
            <pc:docMk/>
            <pc:sldMk cId="3199459834" sldId="264"/>
            <ac:spMk id="16" creationId="{02E6DEEA-38B2-2850-A847-12AC75D7CB1E}"/>
          </ac:spMkLst>
        </pc:spChg>
        <pc:spChg chg="add mod">
          <ac:chgData name="Laura Dorenburg" userId="54df1136ded2519b" providerId="LiveId" clId="{629500AF-0792-469F-8AF6-A256DAE1C64D}" dt="2024-04-23T07:17:23.835" v="1715" actId="20577"/>
          <ac:spMkLst>
            <pc:docMk/>
            <pc:sldMk cId="3199459834" sldId="264"/>
            <ac:spMk id="17" creationId="{86251340-5F8A-93CD-A851-8B9ECA796043}"/>
          </ac:spMkLst>
        </pc:spChg>
        <pc:spChg chg="add mod ord">
          <ac:chgData name="Laura Dorenburg" userId="54df1136ded2519b" providerId="LiveId" clId="{629500AF-0792-469F-8AF6-A256DAE1C64D}" dt="2024-04-23T19:13:38.044" v="4606" actId="20577"/>
          <ac:spMkLst>
            <pc:docMk/>
            <pc:sldMk cId="3199459834" sldId="264"/>
            <ac:spMk id="18" creationId="{76DEAC6E-2821-B7DC-870C-60AF51F56CE2}"/>
          </ac:spMkLst>
        </pc:spChg>
        <pc:spChg chg="add mod">
          <ac:chgData name="Laura Dorenburg" userId="54df1136ded2519b" providerId="LiveId" clId="{629500AF-0792-469F-8AF6-A256DAE1C64D}" dt="2024-04-23T19:13:40.986" v="4607" actId="20577"/>
          <ac:spMkLst>
            <pc:docMk/>
            <pc:sldMk cId="3199459834" sldId="264"/>
            <ac:spMk id="19" creationId="{DD148B94-8A12-CB39-03CA-D55FBC9D1808}"/>
          </ac:spMkLst>
        </pc:spChg>
        <pc:grpChg chg="add mod">
          <ac:chgData name="Laura Dorenburg" userId="54df1136ded2519b" providerId="LiveId" clId="{629500AF-0792-469F-8AF6-A256DAE1C64D}" dt="2024-04-23T18:46:45.995" v="4367"/>
          <ac:grpSpMkLst>
            <pc:docMk/>
            <pc:sldMk cId="3199459834" sldId="264"/>
            <ac:grpSpMk id="2" creationId="{40BE8AED-BFD7-931A-FD10-E0127420ACCB}"/>
          </ac:grpSpMkLst>
        </pc:grpChg>
        <pc:picChg chg="mod">
          <ac:chgData name="Laura Dorenburg" userId="54df1136ded2519b" providerId="LiveId" clId="{629500AF-0792-469F-8AF6-A256DAE1C64D}" dt="2024-04-23T18:47:36.952" v="4379" actId="1035"/>
          <ac:picMkLst>
            <pc:docMk/>
            <pc:sldMk cId="3199459834" sldId="264"/>
            <ac:picMk id="7" creationId="{2C9420F8-9916-005E-E23C-B626D2CCAE7F}"/>
          </ac:picMkLst>
        </pc:picChg>
        <pc:picChg chg="add del mod">
          <ac:chgData name="Laura Dorenburg" userId="54df1136ded2519b" providerId="LiveId" clId="{629500AF-0792-469F-8AF6-A256DAE1C64D}" dt="2024-04-23T09:18:12.181" v="2969" actId="478"/>
          <ac:picMkLst>
            <pc:docMk/>
            <pc:sldMk cId="3199459834" sldId="264"/>
            <ac:picMk id="12" creationId="{E1172513-8D34-7843-34AA-B6A5A3DEFAA5}"/>
          </ac:picMkLst>
        </pc:picChg>
        <pc:picChg chg="add del mod">
          <ac:chgData name="Laura Dorenburg" userId="54df1136ded2519b" providerId="LiveId" clId="{629500AF-0792-469F-8AF6-A256DAE1C64D}" dt="2024-04-23T09:18:12.181" v="2969" actId="478"/>
          <ac:picMkLst>
            <pc:docMk/>
            <pc:sldMk cId="3199459834" sldId="264"/>
            <ac:picMk id="13" creationId="{6ABE6B06-91B6-CF0E-016F-6D704E481C89}"/>
          </ac:picMkLst>
        </pc:picChg>
        <pc:picChg chg="add del mod">
          <ac:chgData name="Laura Dorenburg" userId="54df1136ded2519b" providerId="LiveId" clId="{629500AF-0792-469F-8AF6-A256DAE1C64D}" dt="2024-04-23T09:18:12.181" v="2969" actId="478"/>
          <ac:picMkLst>
            <pc:docMk/>
            <pc:sldMk cId="3199459834" sldId="264"/>
            <ac:picMk id="14" creationId="{975E34A7-CCCB-27F2-1524-28E4E8F90889}"/>
          </ac:picMkLst>
        </pc:picChg>
      </pc:sldChg>
      <pc:sldChg chg="new del">
        <pc:chgData name="Laura Dorenburg" userId="54df1136ded2519b" providerId="LiveId" clId="{629500AF-0792-469F-8AF6-A256DAE1C64D}" dt="2024-04-23T06:22:12.149" v="845" actId="47"/>
        <pc:sldMkLst>
          <pc:docMk/>
          <pc:sldMk cId="727882582" sldId="265"/>
        </pc:sldMkLst>
      </pc:sldChg>
      <pc:sldChg chg="addSp delSp modSp new mod modTransition modClrScheme delAnim modAnim chgLayout">
        <pc:chgData name="Laura Dorenburg" userId="54df1136ded2519b" providerId="LiveId" clId="{629500AF-0792-469F-8AF6-A256DAE1C64D}" dt="2024-04-23T19:24:58.190" v="4858"/>
        <pc:sldMkLst>
          <pc:docMk/>
          <pc:sldMk cId="3985959641" sldId="266"/>
        </pc:sldMkLst>
        <pc:spChg chg="del mod ord">
          <ac:chgData name="Laura Dorenburg" userId="54df1136ded2519b" providerId="LiveId" clId="{629500AF-0792-469F-8AF6-A256DAE1C64D}" dt="2024-04-23T18:42:07.558" v="4341" actId="478"/>
          <ac:spMkLst>
            <pc:docMk/>
            <pc:sldMk cId="3985959641" sldId="266"/>
            <ac:spMk id="2" creationId="{F28E6F11-85BF-7491-33FB-16C944C447C7}"/>
          </ac:spMkLst>
        </pc:spChg>
        <pc:spChg chg="del mod">
          <ac:chgData name="Laura Dorenburg" userId="54df1136ded2519b" providerId="LiveId" clId="{629500AF-0792-469F-8AF6-A256DAE1C64D}" dt="2024-04-23T17:51:37.807" v="3418" actId="478"/>
          <ac:spMkLst>
            <pc:docMk/>
            <pc:sldMk cId="3985959641" sldId="266"/>
            <ac:spMk id="3" creationId="{C9435ABB-B207-E7BC-7C1A-C77EA875144B}"/>
          </ac:spMkLst>
        </pc:spChg>
        <pc:spChg chg="mod ord">
          <ac:chgData name="Laura Dorenburg" userId="54df1136ded2519b" providerId="LiveId" clId="{629500AF-0792-469F-8AF6-A256DAE1C64D}" dt="2024-04-23T18:42:03.354" v="4340" actId="700"/>
          <ac:spMkLst>
            <pc:docMk/>
            <pc:sldMk cId="3985959641" sldId="266"/>
            <ac:spMk id="4" creationId="{6F0F89BB-BB5C-2C79-F238-5F206453ACF1}"/>
          </ac:spMkLst>
        </pc:spChg>
        <pc:spChg chg="add mod">
          <ac:chgData name="Laura Dorenburg" userId="54df1136ded2519b" providerId="LiveId" clId="{629500AF-0792-469F-8AF6-A256DAE1C64D}" dt="2024-04-23T17:54:08.305" v="3453" actId="14100"/>
          <ac:spMkLst>
            <pc:docMk/>
            <pc:sldMk cId="3985959641" sldId="266"/>
            <ac:spMk id="5" creationId="{FDE39DBE-CFB3-D522-0191-FE3704B37544}"/>
          </ac:spMkLst>
        </pc:spChg>
        <pc:spChg chg="add del mod">
          <ac:chgData name="Laura Dorenburg" userId="54df1136ded2519b" providerId="LiveId" clId="{629500AF-0792-469F-8AF6-A256DAE1C64D}" dt="2024-04-23T17:54:24.068" v="3457" actId="478"/>
          <ac:spMkLst>
            <pc:docMk/>
            <pc:sldMk cId="3985959641" sldId="266"/>
            <ac:spMk id="6" creationId="{F811F972-506B-657F-D479-E6C6B3AA6F0D}"/>
          </ac:spMkLst>
        </pc:spChg>
        <pc:spChg chg="add del mod">
          <ac:chgData name="Laura Dorenburg" userId="54df1136ded2519b" providerId="LiveId" clId="{629500AF-0792-469F-8AF6-A256DAE1C64D}" dt="2024-04-23T09:18:35.347" v="2972" actId="478"/>
          <ac:spMkLst>
            <pc:docMk/>
            <pc:sldMk cId="3985959641" sldId="266"/>
            <ac:spMk id="7" creationId="{5606F3DE-C1C9-2816-26F8-F56AAAC0C93D}"/>
          </ac:spMkLst>
        </pc:spChg>
        <pc:spChg chg="add del mod">
          <ac:chgData name="Laura Dorenburg" userId="54df1136ded2519b" providerId="LiveId" clId="{629500AF-0792-469F-8AF6-A256DAE1C64D}" dt="2024-04-23T09:18:35.347" v="2972" actId="478"/>
          <ac:spMkLst>
            <pc:docMk/>
            <pc:sldMk cId="3985959641" sldId="266"/>
            <ac:spMk id="8" creationId="{19A0DE85-CA29-9D74-2F78-B2D5EEC6C676}"/>
          </ac:spMkLst>
        </pc:spChg>
        <pc:spChg chg="add del mod">
          <ac:chgData name="Laura Dorenburg" userId="54df1136ded2519b" providerId="LiveId" clId="{629500AF-0792-469F-8AF6-A256DAE1C64D}" dt="2024-04-23T09:18:35.347" v="2972" actId="478"/>
          <ac:spMkLst>
            <pc:docMk/>
            <pc:sldMk cId="3985959641" sldId="266"/>
            <ac:spMk id="9" creationId="{197EA4F6-71CB-7CDE-AF26-A74A04B62EC1}"/>
          </ac:spMkLst>
        </pc:spChg>
        <pc:spChg chg="add del mod">
          <ac:chgData name="Laura Dorenburg" userId="54df1136ded2519b" providerId="LiveId" clId="{629500AF-0792-469F-8AF6-A256DAE1C64D}" dt="2024-04-23T09:18:35.347" v="2972" actId="478"/>
          <ac:spMkLst>
            <pc:docMk/>
            <pc:sldMk cId="3985959641" sldId="266"/>
            <ac:spMk id="10" creationId="{254F82FC-EE77-7BD3-1B7F-3B9F28EDB33B}"/>
          </ac:spMkLst>
        </pc:spChg>
        <pc:spChg chg="add del mod">
          <ac:chgData name="Laura Dorenburg" userId="54df1136ded2519b" providerId="LiveId" clId="{629500AF-0792-469F-8AF6-A256DAE1C64D}" dt="2024-04-23T09:18:35.347" v="2972" actId="478"/>
          <ac:spMkLst>
            <pc:docMk/>
            <pc:sldMk cId="3985959641" sldId="266"/>
            <ac:spMk id="11" creationId="{B6D9527F-E781-FD0D-74DC-1F6A782D8A71}"/>
          </ac:spMkLst>
        </pc:spChg>
        <pc:spChg chg="add del mod">
          <ac:chgData name="Laura Dorenburg" userId="54df1136ded2519b" providerId="LiveId" clId="{629500AF-0792-469F-8AF6-A256DAE1C64D}" dt="2024-04-23T09:18:35.347" v="2972" actId="478"/>
          <ac:spMkLst>
            <pc:docMk/>
            <pc:sldMk cId="3985959641" sldId="266"/>
            <ac:spMk id="12" creationId="{B131D18E-3CF7-25CC-2850-F95E0BFF66DB}"/>
          </ac:spMkLst>
        </pc:spChg>
        <pc:spChg chg="add mod">
          <ac:chgData name="Laura Dorenburg" userId="54df1136ded2519b" providerId="LiveId" clId="{629500AF-0792-469F-8AF6-A256DAE1C64D}" dt="2024-04-23T19:24:58.190" v="4858"/>
          <ac:spMkLst>
            <pc:docMk/>
            <pc:sldMk cId="3985959641" sldId="266"/>
            <ac:spMk id="16" creationId="{DA052BB6-201D-CFF4-FC6F-E9EDEC5AEABE}"/>
          </ac:spMkLst>
        </pc:spChg>
        <pc:spChg chg="add mod ord">
          <ac:chgData name="Laura Dorenburg" userId="54df1136ded2519b" providerId="LiveId" clId="{629500AF-0792-469F-8AF6-A256DAE1C64D}" dt="2024-04-23T17:53:27.383" v="3446" actId="171"/>
          <ac:spMkLst>
            <pc:docMk/>
            <pc:sldMk cId="3985959641" sldId="266"/>
            <ac:spMk id="17" creationId="{ECC5D998-161B-1340-866B-73ABB11BE70F}"/>
          </ac:spMkLst>
        </pc:spChg>
        <pc:spChg chg="add del mod">
          <ac:chgData name="Laura Dorenburg" userId="54df1136ded2519b" providerId="LiveId" clId="{629500AF-0792-469F-8AF6-A256DAE1C64D}" dt="2024-04-23T18:32:22.278" v="4286" actId="478"/>
          <ac:spMkLst>
            <pc:docMk/>
            <pc:sldMk cId="3985959641" sldId="266"/>
            <ac:spMk id="18" creationId="{67E21773-D093-7BC6-B16C-80DB67B539AF}"/>
          </ac:spMkLst>
        </pc:spChg>
        <pc:spChg chg="add del mod">
          <ac:chgData name="Laura Dorenburg" userId="54df1136ded2519b" providerId="LiveId" clId="{629500AF-0792-469F-8AF6-A256DAE1C64D}" dt="2024-04-23T18:28:56.847" v="4252" actId="478"/>
          <ac:spMkLst>
            <pc:docMk/>
            <pc:sldMk cId="3985959641" sldId="266"/>
            <ac:spMk id="19" creationId="{B2DA95A0-C7AD-F46F-575E-D12D4A7CFA32}"/>
          </ac:spMkLst>
        </pc:spChg>
        <pc:spChg chg="add del mod ord">
          <ac:chgData name="Laura Dorenburg" userId="54df1136ded2519b" providerId="LiveId" clId="{629500AF-0792-469F-8AF6-A256DAE1C64D}" dt="2024-04-23T18:28:54.127" v="4251" actId="478"/>
          <ac:spMkLst>
            <pc:docMk/>
            <pc:sldMk cId="3985959641" sldId="266"/>
            <ac:spMk id="20" creationId="{BBA49EBB-C3C4-746F-9B6E-012590ACFF5A}"/>
          </ac:spMkLst>
        </pc:spChg>
        <pc:spChg chg="add del mod">
          <ac:chgData name="Laura Dorenburg" userId="54df1136ded2519b" providerId="LiveId" clId="{629500AF-0792-469F-8AF6-A256DAE1C64D}" dt="2024-04-23T18:28:28.075" v="4247" actId="478"/>
          <ac:spMkLst>
            <pc:docMk/>
            <pc:sldMk cId="3985959641" sldId="266"/>
            <ac:spMk id="21" creationId="{CE3DE0A6-180D-A7FA-43AA-A68A10DAD1C3}"/>
          </ac:spMkLst>
        </pc:spChg>
        <pc:spChg chg="add del mod">
          <ac:chgData name="Laura Dorenburg" userId="54df1136ded2519b" providerId="LiveId" clId="{629500AF-0792-469F-8AF6-A256DAE1C64D}" dt="2024-04-23T18:28:28.075" v="4247" actId="478"/>
          <ac:spMkLst>
            <pc:docMk/>
            <pc:sldMk cId="3985959641" sldId="266"/>
            <ac:spMk id="22" creationId="{4ECBF68E-8097-D555-A16A-F9BC151A5566}"/>
          </ac:spMkLst>
        </pc:spChg>
        <pc:spChg chg="add del mod ord topLvl">
          <ac:chgData name="Laura Dorenburg" userId="54df1136ded2519b" providerId="LiveId" clId="{629500AF-0792-469F-8AF6-A256DAE1C64D}" dt="2024-04-23T18:23:08.560" v="4153" actId="11529"/>
          <ac:spMkLst>
            <pc:docMk/>
            <pc:sldMk cId="3985959641" sldId="266"/>
            <ac:spMk id="30" creationId="{A123D8AC-0B67-0846-D259-5BE572657091}"/>
          </ac:spMkLst>
        </pc:spChg>
        <pc:spChg chg="add del mod">
          <ac:chgData name="Laura Dorenburg" userId="54df1136ded2519b" providerId="LiveId" clId="{629500AF-0792-469F-8AF6-A256DAE1C64D}" dt="2024-04-23T18:25:45.675" v="4227" actId="478"/>
          <ac:spMkLst>
            <pc:docMk/>
            <pc:sldMk cId="3985959641" sldId="266"/>
            <ac:spMk id="33" creationId="{14503F9E-78F2-D187-2BC8-9D6D4027244B}"/>
          </ac:spMkLst>
        </pc:spChg>
        <pc:spChg chg="mod">
          <ac:chgData name="Laura Dorenburg" userId="54df1136ded2519b" providerId="LiveId" clId="{629500AF-0792-469F-8AF6-A256DAE1C64D}" dt="2024-04-23T18:32:18.996" v="4285" actId="207"/>
          <ac:spMkLst>
            <pc:docMk/>
            <pc:sldMk cId="3985959641" sldId="266"/>
            <ac:spMk id="35" creationId="{A779EADA-ADCB-3642-1CCF-CC6FE16132DA}"/>
          </ac:spMkLst>
        </pc:spChg>
        <pc:spChg chg="mod">
          <ac:chgData name="Laura Dorenburg" userId="54df1136ded2519b" providerId="LiveId" clId="{629500AF-0792-469F-8AF6-A256DAE1C64D}" dt="2024-04-23T18:32:18.996" v="4285" actId="207"/>
          <ac:spMkLst>
            <pc:docMk/>
            <pc:sldMk cId="3985959641" sldId="266"/>
            <ac:spMk id="36" creationId="{C164521D-7616-5F3B-B6EF-A7BC5FAFF35E}"/>
          </ac:spMkLst>
        </pc:spChg>
        <pc:spChg chg="mod">
          <ac:chgData name="Laura Dorenburg" userId="54df1136ded2519b" providerId="LiveId" clId="{629500AF-0792-469F-8AF6-A256DAE1C64D}" dt="2024-04-23T18:32:18.996" v="4285" actId="207"/>
          <ac:spMkLst>
            <pc:docMk/>
            <pc:sldMk cId="3985959641" sldId="266"/>
            <ac:spMk id="37" creationId="{5FB1E7E6-A4F0-73FE-4102-594093266032}"/>
          </ac:spMkLst>
        </pc:spChg>
        <pc:grpChg chg="add del mod">
          <ac:chgData name="Laura Dorenburg" userId="54df1136ded2519b" providerId="LiveId" clId="{629500AF-0792-469F-8AF6-A256DAE1C64D}" dt="2024-04-23T18:23:06.840" v="4146" actId="164"/>
          <ac:grpSpMkLst>
            <pc:docMk/>
            <pc:sldMk cId="3985959641" sldId="266"/>
            <ac:grpSpMk id="31" creationId="{75865439-A550-5C55-872D-4E1EB977136F}"/>
          </ac:grpSpMkLst>
        </pc:grpChg>
        <pc:grpChg chg="add mod">
          <ac:chgData name="Laura Dorenburg" userId="54df1136ded2519b" providerId="LiveId" clId="{629500AF-0792-469F-8AF6-A256DAE1C64D}" dt="2024-04-23T18:32:18.996" v="4285" actId="207"/>
          <ac:grpSpMkLst>
            <pc:docMk/>
            <pc:sldMk cId="3985959641" sldId="266"/>
            <ac:grpSpMk id="34" creationId="{82CF7C3F-0094-9F6F-D475-B23A5664D919}"/>
          </ac:grpSpMkLst>
        </pc:grpChg>
        <pc:picChg chg="add del mod">
          <ac:chgData name="Laura Dorenburg" userId="54df1136ded2519b" providerId="LiveId" clId="{629500AF-0792-469F-8AF6-A256DAE1C64D}" dt="2024-04-23T09:18:35.347" v="2972" actId="478"/>
          <ac:picMkLst>
            <pc:docMk/>
            <pc:sldMk cId="3985959641" sldId="266"/>
            <ac:picMk id="13" creationId="{E3BEF00A-6666-A93B-D9A4-86F4D57E611C}"/>
          </ac:picMkLst>
        </pc:picChg>
        <pc:picChg chg="add del mod">
          <ac:chgData name="Laura Dorenburg" userId="54df1136ded2519b" providerId="LiveId" clId="{629500AF-0792-469F-8AF6-A256DAE1C64D}" dt="2024-04-23T09:18:35.347" v="2972" actId="478"/>
          <ac:picMkLst>
            <pc:docMk/>
            <pc:sldMk cId="3985959641" sldId="266"/>
            <ac:picMk id="14" creationId="{17E5E69C-4EEB-EC68-60E8-BF74768DC51A}"/>
          </ac:picMkLst>
        </pc:picChg>
        <pc:picChg chg="add del mod">
          <ac:chgData name="Laura Dorenburg" userId="54df1136ded2519b" providerId="LiveId" clId="{629500AF-0792-469F-8AF6-A256DAE1C64D}" dt="2024-04-23T17:54:22.889" v="3456" actId="478"/>
          <ac:picMkLst>
            <pc:docMk/>
            <pc:sldMk cId="3985959641" sldId="266"/>
            <ac:picMk id="15" creationId="{E51A2EDC-A7F6-38C2-72CE-E5AD9EC181F7}"/>
          </ac:picMkLst>
        </pc:picChg>
        <pc:picChg chg="add del mod">
          <ac:chgData name="Laura Dorenburg" userId="54df1136ded2519b" providerId="LiveId" clId="{629500AF-0792-469F-8AF6-A256DAE1C64D}" dt="2024-04-23T18:28:28.075" v="4247" actId="478"/>
          <ac:picMkLst>
            <pc:docMk/>
            <pc:sldMk cId="3985959641" sldId="266"/>
            <ac:picMk id="23" creationId="{B368F596-592D-9D51-73B4-1BF470865893}"/>
          </ac:picMkLst>
        </pc:picChg>
        <pc:picChg chg="add del mod">
          <ac:chgData name="Laura Dorenburg" userId="54df1136ded2519b" providerId="LiveId" clId="{629500AF-0792-469F-8AF6-A256DAE1C64D}" dt="2024-04-23T18:23:25.178" v="4162" actId="478"/>
          <ac:picMkLst>
            <pc:docMk/>
            <pc:sldMk cId="3985959641" sldId="266"/>
            <ac:picMk id="24" creationId="{36F3FE2D-5719-0F13-35D1-159E239E0780}"/>
          </ac:picMkLst>
        </pc:picChg>
        <pc:picChg chg="add mod">
          <ac:chgData name="Laura Dorenburg" userId="54df1136ded2519b" providerId="LiveId" clId="{629500AF-0792-469F-8AF6-A256DAE1C64D}" dt="2024-04-23T18:16:12.137" v="3911"/>
          <ac:picMkLst>
            <pc:docMk/>
            <pc:sldMk cId="3985959641" sldId="266"/>
            <ac:picMk id="25" creationId="{74C8F96B-4CB8-4247-A0CF-89B2892057CE}"/>
          </ac:picMkLst>
        </pc:picChg>
        <pc:picChg chg="add del mod topLvl">
          <ac:chgData name="Laura Dorenburg" userId="54df1136ded2519b" providerId="LiveId" clId="{629500AF-0792-469F-8AF6-A256DAE1C64D}" dt="2024-04-23T18:28:44.181" v="4250" actId="478"/>
          <ac:picMkLst>
            <pc:docMk/>
            <pc:sldMk cId="3985959641" sldId="266"/>
            <ac:picMk id="26" creationId="{F6F78280-1219-BB52-2653-9659822E19A8}"/>
          </ac:picMkLst>
        </pc:picChg>
        <pc:picChg chg="add del mod">
          <ac:chgData name="Laura Dorenburg" userId="54df1136ded2519b" providerId="LiveId" clId="{629500AF-0792-469F-8AF6-A256DAE1C64D}" dt="2024-04-23T18:19:27.384" v="4066" actId="478"/>
          <ac:picMkLst>
            <pc:docMk/>
            <pc:sldMk cId="3985959641" sldId="266"/>
            <ac:picMk id="27" creationId="{2AD459A9-9315-3CAE-4639-584969E6219D}"/>
          </ac:picMkLst>
        </pc:picChg>
        <pc:picChg chg="add mod">
          <ac:chgData name="Laura Dorenburg" userId="54df1136ded2519b" providerId="LiveId" clId="{629500AF-0792-469F-8AF6-A256DAE1C64D}" dt="2024-04-23T18:19:29.280" v="4067"/>
          <ac:picMkLst>
            <pc:docMk/>
            <pc:sldMk cId="3985959641" sldId="266"/>
            <ac:picMk id="28" creationId="{C59E7729-6A1B-526B-04BD-5D288A6EC1C7}"/>
          </ac:picMkLst>
        </pc:picChg>
        <pc:picChg chg="add del mod">
          <ac:chgData name="Laura Dorenburg" userId="54df1136ded2519b" providerId="LiveId" clId="{629500AF-0792-469F-8AF6-A256DAE1C64D}" dt="2024-04-23T18:28:42.816" v="4249" actId="478"/>
          <ac:picMkLst>
            <pc:docMk/>
            <pc:sldMk cId="3985959641" sldId="266"/>
            <ac:picMk id="29" creationId="{829B135F-22B9-F47D-C685-4101470CC57E}"/>
          </ac:picMkLst>
        </pc:picChg>
        <pc:picChg chg="add del mod">
          <ac:chgData name="Laura Dorenburg" userId="54df1136ded2519b" providerId="LiveId" clId="{629500AF-0792-469F-8AF6-A256DAE1C64D}" dt="2024-04-23T18:32:26.045" v="4287" actId="478"/>
          <ac:picMkLst>
            <pc:docMk/>
            <pc:sldMk cId="3985959641" sldId="266"/>
            <ac:picMk id="32" creationId="{92E44A16-A40D-E9C5-C9FC-23910F9B7402}"/>
          </ac:picMkLst>
        </pc:picChg>
        <pc:picChg chg="mod">
          <ac:chgData name="Laura Dorenburg" userId="54df1136ded2519b" providerId="LiveId" clId="{629500AF-0792-469F-8AF6-A256DAE1C64D}" dt="2024-04-23T18:32:18.996" v="4285" actId="207"/>
          <ac:picMkLst>
            <pc:docMk/>
            <pc:sldMk cId="3985959641" sldId="266"/>
            <ac:picMk id="38" creationId="{3917E108-5798-01EB-611F-E4C0BBC438F9}"/>
          </ac:picMkLst>
        </pc:picChg>
      </pc:sldChg>
      <pc:sldChg chg="addSp delSp modSp new mod modTransition modClrScheme modAnim chgLayout">
        <pc:chgData name="Laura Dorenburg" userId="54df1136ded2519b" providerId="LiveId" clId="{629500AF-0792-469F-8AF6-A256DAE1C64D}" dt="2024-04-26T13:18:22.302" v="5026"/>
        <pc:sldMkLst>
          <pc:docMk/>
          <pc:sldMk cId="553678880" sldId="267"/>
        </pc:sldMkLst>
        <pc:spChg chg="mod ord">
          <ac:chgData name="Laura Dorenburg" userId="54df1136ded2519b" providerId="LiveId" clId="{629500AF-0792-469F-8AF6-A256DAE1C64D}" dt="2024-04-23T19:07:40.685" v="4492" actId="403"/>
          <ac:spMkLst>
            <pc:docMk/>
            <pc:sldMk cId="553678880" sldId="267"/>
            <ac:spMk id="2" creationId="{96FFF477-DB41-F533-84D3-322ABCBF9319}"/>
          </ac:spMkLst>
        </pc:spChg>
        <pc:spChg chg="mod ord">
          <ac:chgData name="Laura Dorenburg" userId="54df1136ded2519b" providerId="LiveId" clId="{629500AF-0792-469F-8AF6-A256DAE1C64D}" dt="2024-04-23T19:07:50.851" v="4493" actId="113"/>
          <ac:spMkLst>
            <pc:docMk/>
            <pc:sldMk cId="553678880" sldId="267"/>
            <ac:spMk id="3" creationId="{A9CC03B8-2987-418A-93C8-2EF22173596D}"/>
          </ac:spMkLst>
        </pc:spChg>
        <pc:spChg chg="add del mod">
          <ac:chgData name="Laura Dorenburg" userId="54df1136ded2519b" providerId="LiveId" clId="{629500AF-0792-469F-8AF6-A256DAE1C64D}" dt="2024-04-26T13:13:18.892" v="4984"/>
          <ac:spMkLst>
            <pc:docMk/>
            <pc:sldMk cId="553678880" sldId="267"/>
            <ac:spMk id="4" creationId="{64BF72FD-47BF-E883-8240-4699FE5FA3AA}"/>
          </ac:spMkLst>
        </pc:spChg>
        <pc:spChg chg="add del mod">
          <ac:chgData name="Laura Dorenburg" userId="54df1136ded2519b" providerId="LiveId" clId="{629500AF-0792-469F-8AF6-A256DAE1C64D}" dt="2024-04-26T13:13:18.892" v="4984"/>
          <ac:spMkLst>
            <pc:docMk/>
            <pc:sldMk cId="553678880" sldId="267"/>
            <ac:spMk id="6" creationId="{0721E7A2-C793-C8A9-01E8-87A477988D62}"/>
          </ac:spMkLst>
        </pc:spChg>
        <pc:spChg chg="add del mod">
          <ac:chgData name="Laura Dorenburg" userId="54df1136ded2519b" providerId="LiveId" clId="{629500AF-0792-469F-8AF6-A256DAE1C64D}" dt="2024-04-23T09:01:59.688" v="2894" actId="478"/>
          <ac:spMkLst>
            <pc:docMk/>
            <pc:sldMk cId="553678880" sldId="267"/>
            <ac:spMk id="6" creationId="{F24FF237-6033-46F5-C003-F632A8FFAA17}"/>
          </ac:spMkLst>
        </pc:spChg>
        <pc:spChg chg="mod">
          <ac:chgData name="Laura Dorenburg" userId="54df1136ded2519b" providerId="LiveId" clId="{629500AF-0792-469F-8AF6-A256DAE1C64D}" dt="2024-04-26T13:16:12.423" v="5014" actId="1076"/>
          <ac:spMkLst>
            <pc:docMk/>
            <pc:sldMk cId="553678880" sldId="267"/>
            <ac:spMk id="7" creationId="{644986C2-9620-69A9-ECF6-2C0E8B3A25C9}"/>
          </ac:spMkLst>
        </pc:spChg>
        <pc:spChg chg="add del mod">
          <ac:chgData name="Laura Dorenburg" userId="54df1136ded2519b" providerId="LiveId" clId="{629500AF-0792-469F-8AF6-A256DAE1C64D}" dt="2024-04-23T08:33:23.216" v="2584" actId="478"/>
          <ac:spMkLst>
            <pc:docMk/>
            <pc:sldMk cId="553678880" sldId="267"/>
            <ac:spMk id="7" creationId="{9FC9389B-F4FD-C884-7BDC-46C7D37F9961}"/>
          </ac:spMkLst>
        </pc:spChg>
        <pc:spChg chg="add del mod">
          <ac:chgData name="Laura Dorenburg" userId="54df1136ded2519b" providerId="LiveId" clId="{629500AF-0792-469F-8AF6-A256DAE1C64D}" dt="2024-04-23T09:01:59.688" v="2894" actId="478"/>
          <ac:spMkLst>
            <pc:docMk/>
            <pc:sldMk cId="553678880" sldId="267"/>
            <ac:spMk id="8" creationId="{19664999-6086-81B7-B50E-3C19DB86815A}"/>
          </ac:spMkLst>
        </pc:spChg>
        <pc:spChg chg="add mod">
          <ac:chgData name="Laura Dorenburg" userId="54df1136ded2519b" providerId="LiveId" clId="{629500AF-0792-469F-8AF6-A256DAE1C64D}" dt="2024-04-23T08:34:56.708" v="2595"/>
          <ac:spMkLst>
            <pc:docMk/>
            <pc:sldMk cId="553678880" sldId="267"/>
            <ac:spMk id="9" creationId="{FD028FEC-B080-6F54-E92F-144051780FD1}"/>
          </ac:spMkLst>
        </pc:spChg>
        <pc:spChg chg="add mod">
          <ac:chgData name="Laura Dorenburg" userId="54df1136ded2519b" providerId="LiveId" clId="{629500AF-0792-469F-8AF6-A256DAE1C64D}" dt="2024-04-23T08:34:56.708" v="2595"/>
          <ac:spMkLst>
            <pc:docMk/>
            <pc:sldMk cId="553678880" sldId="267"/>
            <ac:spMk id="10" creationId="{FC4EDEAF-802D-3255-66B2-DD045D343D1D}"/>
          </ac:spMkLst>
        </pc:spChg>
        <pc:spChg chg="add mod">
          <ac:chgData name="Laura Dorenburg" userId="54df1136ded2519b" providerId="LiveId" clId="{629500AF-0792-469F-8AF6-A256DAE1C64D}" dt="2024-04-23T08:34:56.708" v="2595"/>
          <ac:spMkLst>
            <pc:docMk/>
            <pc:sldMk cId="553678880" sldId="267"/>
            <ac:spMk id="11" creationId="{4C754D89-C9A9-948C-CDA9-6788E6A8E40D}"/>
          </ac:spMkLst>
        </pc:spChg>
        <pc:spChg chg="add mod">
          <ac:chgData name="Laura Dorenburg" userId="54df1136ded2519b" providerId="LiveId" clId="{629500AF-0792-469F-8AF6-A256DAE1C64D}" dt="2024-04-23T08:34:56.708" v="2595"/>
          <ac:spMkLst>
            <pc:docMk/>
            <pc:sldMk cId="553678880" sldId="267"/>
            <ac:spMk id="12" creationId="{E0C11FD9-CB04-2177-8121-66FE22BC8252}"/>
          </ac:spMkLst>
        </pc:spChg>
        <pc:spChg chg="add del mod">
          <ac:chgData name="Laura Dorenburg" userId="54df1136ded2519b" providerId="LiveId" clId="{629500AF-0792-469F-8AF6-A256DAE1C64D}" dt="2024-04-23T09:01:59.688" v="2894" actId="478"/>
          <ac:spMkLst>
            <pc:docMk/>
            <pc:sldMk cId="553678880" sldId="267"/>
            <ac:spMk id="14" creationId="{23C2268D-6AB6-C12B-02D1-7E9C27462B4D}"/>
          </ac:spMkLst>
        </pc:spChg>
        <pc:spChg chg="add del mod">
          <ac:chgData name="Laura Dorenburg" userId="54df1136ded2519b" providerId="LiveId" clId="{629500AF-0792-469F-8AF6-A256DAE1C64D}" dt="2024-04-23T09:01:59.688" v="2894" actId="478"/>
          <ac:spMkLst>
            <pc:docMk/>
            <pc:sldMk cId="553678880" sldId="267"/>
            <ac:spMk id="15" creationId="{236C4464-CF73-D648-D0BB-324666926344}"/>
          </ac:spMkLst>
        </pc:spChg>
        <pc:spChg chg="add del mod">
          <ac:chgData name="Laura Dorenburg" userId="54df1136ded2519b" providerId="LiveId" clId="{629500AF-0792-469F-8AF6-A256DAE1C64D}" dt="2024-04-23T09:01:59.688" v="2894" actId="478"/>
          <ac:spMkLst>
            <pc:docMk/>
            <pc:sldMk cId="553678880" sldId="267"/>
            <ac:spMk id="16" creationId="{B247EBD7-0A6B-FC0F-5476-EDBA7F08AC58}"/>
          </ac:spMkLst>
        </pc:spChg>
        <pc:spChg chg="add del mod">
          <ac:chgData name="Laura Dorenburg" userId="54df1136ded2519b" providerId="LiveId" clId="{629500AF-0792-469F-8AF6-A256DAE1C64D}" dt="2024-04-23T09:01:59.688" v="2894" actId="478"/>
          <ac:spMkLst>
            <pc:docMk/>
            <pc:sldMk cId="553678880" sldId="267"/>
            <ac:spMk id="17" creationId="{6015C9AA-4250-8401-36E9-C3A5D8183741}"/>
          </ac:spMkLst>
        </pc:spChg>
        <pc:spChg chg="add del mod">
          <ac:chgData name="Laura Dorenburg" userId="54df1136ded2519b" providerId="LiveId" clId="{629500AF-0792-469F-8AF6-A256DAE1C64D}" dt="2024-04-23T09:01:59.688" v="2894" actId="478"/>
          <ac:spMkLst>
            <pc:docMk/>
            <pc:sldMk cId="553678880" sldId="267"/>
            <ac:spMk id="19" creationId="{514389CA-8BDE-37A8-1435-F3EA7AF04961}"/>
          </ac:spMkLst>
        </pc:spChg>
        <pc:spChg chg="add mod">
          <ac:chgData name="Laura Dorenburg" userId="54df1136ded2519b" providerId="LiveId" clId="{629500AF-0792-469F-8AF6-A256DAE1C64D}" dt="2024-04-23T08:39:58.359" v="2632"/>
          <ac:spMkLst>
            <pc:docMk/>
            <pc:sldMk cId="553678880" sldId="267"/>
            <ac:spMk id="20" creationId="{9A759285-35C2-5F1D-47F8-07827542B82C}"/>
          </ac:spMkLst>
        </pc:spChg>
        <pc:spChg chg="add del mod">
          <ac:chgData name="Laura Dorenburg" userId="54df1136ded2519b" providerId="LiveId" clId="{629500AF-0792-469F-8AF6-A256DAE1C64D}" dt="2024-04-23T09:01:59.688" v="2894" actId="478"/>
          <ac:spMkLst>
            <pc:docMk/>
            <pc:sldMk cId="553678880" sldId="267"/>
            <ac:spMk id="21" creationId="{5D21303E-12ED-DF9D-D31F-1FE44D24D4E5}"/>
          </ac:spMkLst>
        </pc:spChg>
        <pc:spChg chg="add del mod">
          <ac:chgData name="Laura Dorenburg" userId="54df1136ded2519b" providerId="LiveId" clId="{629500AF-0792-469F-8AF6-A256DAE1C64D}" dt="2024-04-23T09:02:02.051" v="2895" actId="478"/>
          <ac:spMkLst>
            <pc:docMk/>
            <pc:sldMk cId="553678880" sldId="267"/>
            <ac:spMk id="22" creationId="{F2625CF5-501B-DEC4-5266-47314AF82C9C}"/>
          </ac:spMkLst>
        </pc:spChg>
        <pc:spChg chg="add mod">
          <ac:chgData name="Laura Dorenburg" userId="54df1136ded2519b" providerId="LiveId" clId="{629500AF-0792-469F-8AF6-A256DAE1C64D}" dt="2024-04-23T19:08:34.885" v="4503" actId="2085"/>
          <ac:spMkLst>
            <pc:docMk/>
            <pc:sldMk cId="553678880" sldId="267"/>
            <ac:spMk id="23" creationId="{E246D44C-5FC9-77AA-E8C4-2A1776719BAE}"/>
          </ac:spMkLst>
        </pc:spChg>
        <pc:picChg chg="add mod modCrop">
          <ac:chgData name="Laura Dorenburg" userId="54df1136ded2519b" providerId="LiveId" clId="{629500AF-0792-469F-8AF6-A256DAE1C64D}" dt="2024-04-23T07:48:03.059" v="2372" actId="1076"/>
          <ac:picMkLst>
            <pc:docMk/>
            <pc:sldMk cId="553678880" sldId="267"/>
            <ac:picMk id="5" creationId="{A95DF646-AC3E-DBBA-FEA6-009C2136F89B}"/>
          </ac:picMkLst>
        </pc:picChg>
        <pc:picChg chg="add mod">
          <ac:chgData name="Laura Dorenburg" userId="54df1136ded2519b" providerId="LiveId" clId="{629500AF-0792-469F-8AF6-A256DAE1C64D}" dt="2024-04-23T08:34:56.708" v="2595"/>
          <ac:picMkLst>
            <pc:docMk/>
            <pc:sldMk cId="553678880" sldId="267"/>
            <ac:picMk id="13" creationId="{FCE361E1-80F8-B0CE-B4F6-5BAE830375AB}"/>
          </ac:picMkLst>
        </pc:picChg>
        <pc:picChg chg="add del mod">
          <ac:chgData name="Laura Dorenburg" userId="54df1136ded2519b" providerId="LiveId" clId="{629500AF-0792-469F-8AF6-A256DAE1C64D}" dt="2024-04-23T09:01:59.688" v="2894" actId="478"/>
          <ac:picMkLst>
            <pc:docMk/>
            <pc:sldMk cId="553678880" sldId="267"/>
            <ac:picMk id="18" creationId="{18103CA0-36FC-C526-2946-BAC7162763B1}"/>
          </ac:picMkLst>
        </pc:picChg>
      </pc:sldChg>
      <pc:sldChg chg="addSp delSp modSp add mod modTransition modAnim">
        <pc:chgData name="Laura Dorenburg" userId="54df1136ded2519b" providerId="LiveId" clId="{629500AF-0792-469F-8AF6-A256DAE1C64D}" dt="2024-04-26T13:07:44.453" v="4946" actId="404"/>
        <pc:sldMkLst>
          <pc:docMk/>
          <pc:sldMk cId="689028462" sldId="268"/>
        </pc:sldMkLst>
        <pc:spChg chg="mod">
          <ac:chgData name="Laura Dorenburg" userId="54df1136ded2519b" providerId="LiveId" clId="{629500AF-0792-469F-8AF6-A256DAE1C64D}" dt="2024-04-26T13:07:44.453" v="4946" actId="404"/>
          <ac:spMkLst>
            <pc:docMk/>
            <pc:sldMk cId="689028462" sldId="268"/>
            <ac:spMk id="2" creationId="{96FFF477-DB41-F533-84D3-322ABCBF9319}"/>
          </ac:spMkLst>
        </pc:spChg>
        <pc:spChg chg="del">
          <ac:chgData name="Laura Dorenburg" userId="54df1136ded2519b" providerId="LiveId" clId="{629500AF-0792-469F-8AF6-A256DAE1C64D}" dt="2024-04-23T08:42:26.648" v="2813" actId="478"/>
          <ac:spMkLst>
            <pc:docMk/>
            <pc:sldMk cId="689028462" sldId="268"/>
            <ac:spMk id="3" creationId="{A9CC03B8-2987-418A-93C8-2EF22173596D}"/>
          </ac:spMkLst>
        </pc:spChg>
        <pc:spChg chg="mod">
          <ac:chgData name="Laura Dorenburg" userId="54df1136ded2519b" providerId="LiveId" clId="{629500AF-0792-469F-8AF6-A256DAE1C64D}" dt="2024-04-23T17:58:02.878" v="3526" actId="208"/>
          <ac:spMkLst>
            <pc:docMk/>
            <pc:sldMk cId="689028462" sldId="268"/>
            <ac:spMk id="6" creationId="{F24FF237-6033-46F5-C003-F632A8FFAA17}"/>
          </ac:spMkLst>
        </pc:spChg>
        <pc:spChg chg="add del mod">
          <ac:chgData name="Laura Dorenburg" userId="54df1136ded2519b" providerId="LiveId" clId="{629500AF-0792-469F-8AF6-A256DAE1C64D}" dt="2024-04-23T08:43:01.558" v="2826" actId="478"/>
          <ac:spMkLst>
            <pc:docMk/>
            <pc:sldMk cId="689028462" sldId="268"/>
            <ac:spMk id="7" creationId="{0E6E07AF-EAE4-57F8-2AD6-569121FAE15B}"/>
          </ac:spMkLst>
        </pc:spChg>
        <pc:spChg chg="mod">
          <ac:chgData name="Laura Dorenburg" userId="54df1136ded2519b" providerId="LiveId" clId="{629500AF-0792-469F-8AF6-A256DAE1C64D}" dt="2024-04-23T17:56:33.947" v="3499" actId="12788"/>
          <ac:spMkLst>
            <pc:docMk/>
            <pc:sldMk cId="689028462" sldId="268"/>
            <ac:spMk id="8" creationId="{19664999-6086-81B7-B50E-3C19DB86815A}"/>
          </ac:spMkLst>
        </pc:spChg>
        <pc:spChg chg="add mod">
          <ac:chgData name="Laura Dorenburg" userId="54df1136ded2519b" providerId="LiveId" clId="{629500AF-0792-469F-8AF6-A256DAE1C64D}" dt="2024-04-23T17:58:07.376" v="3527" actId="208"/>
          <ac:spMkLst>
            <pc:docMk/>
            <pc:sldMk cId="689028462" sldId="268"/>
            <ac:spMk id="9" creationId="{3CAA9478-CB0D-CC8B-6F02-17D24991BF93}"/>
          </ac:spMkLst>
        </pc:spChg>
        <pc:spChg chg="add mod">
          <ac:chgData name="Laura Dorenburg" userId="54df1136ded2519b" providerId="LiveId" clId="{629500AF-0792-469F-8AF6-A256DAE1C64D}" dt="2024-04-23T17:56:42.312" v="3500" actId="12788"/>
          <ac:spMkLst>
            <pc:docMk/>
            <pc:sldMk cId="689028462" sldId="268"/>
            <ac:spMk id="10" creationId="{B208725C-3503-C193-9D8F-C219C83193AB}"/>
          </ac:spMkLst>
        </pc:spChg>
        <pc:spChg chg="add mod">
          <ac:chgData name="Laura Dorenburg" userId="54df1136ded2519b" providerId="LiveId" clId="{629500AF-0792-469F-8AF6-A256DAE1C64D}" dt="2024-04-23T17:17:55.060" v="3387" actId="403"/>
          <ac:spMkLst>
            <pc:docMk/>
            <pc:sldMk cId="689028462" sldId="268"/>
            <ac:spMk id="11" creationId="{2E36B652-943A-B2E0-CF58-265D1059BD65}"/>
          </ac:spMkLst>
        </pc:spChg>
        <pc:spChg chg="mod">
          <ac:chgData name="Laura Dorenburg" userId="54df1136ded2519b" providerId="LiveId" clId="{629500AF-0792-469F-8AF6-A256DAE1C64D}" dt="2024-04-23T18:43:48.123" v="4346" actId="1036"/>
          <ac:spMkLst>
            <pc:docMk/>
            <pc:sldMk cId="689028462" sldId="268"/>
            <ac:spMk id="14" creationId="{23C2268D-6AB6-C12B-02D1-7E9C27462B4D}"/>
          </ac:spMkLst>
        </pc:spChg>
        <pc:spChg chg="del mod">
          <ac:chgData name="Laura Dorenburg" userId="54df1136ded2519b" providerId="LiveId" clId="{629500AF-0792-469F-8AF6-A256DAE1C64D}" dt="2024-04-23T17:55:51.108" v="3464" actId="478"/>
          <ac:spMkLst>
            <pc:docMk/>
            <pc:sldMk cId="689028462" sldId="268"/>
            <ac:spMk id="15" creationId="{236C4464-CF73-D648-D0BB-324666926344}"/>
          </ac:spMkLst>
        </pc:spChg>
        <pc:spChg chg="mod">
          <ac:chgData name="Laura Dorenburg" userId="54df1136ded2519b" providerId="LiveId" clId="{629500AF-0792-469F-8AF6-A256DAE1C64D}" dt="2024-04-23T18:43:43.746" v="4345" actId="208"/>
          <ac:spMkLst>
            <pc:docMk/>
            <pc:sldMk cId="689028462" sldId="268"/>
            <ac:spMk id="16" creationId="{B247EBD7-0A6B-FC0F-5476-EDBA7F08AC58}"/>
          </ac:spMkLst>
        </pc:spChg>
        <pc:spChg chg="mod">
          <ac:chgData name="Laura Dorenburg" userId="54df1136ded2519b" providerId="LiveId" clId="{629500AF-0792-469F-8AF6-A256DAE1C64D}" dt="2024-04-23T17:57:16.636" v="3516" actId="14100"/>
          <ac:spMkLst>
            <pc:docMk/>
            <pc:sldMk cId="689028462" sldId="268"/>
            <ac:spMk id="17" creationId="{6015C9AA-4250-8401-36E9-C3A5D8183741}"/>
          </ac:spMkLst>
        </pc:spChg>
        <pc:spChg chg="mod">
          <ac:chgData name="Laura Dorenburg" userId="54df1136ded2519b" providerId="LiveId" clId="{629500AF-0792-469F-8AF6-A256DAE1C64D}" dt="2024-04-23T17:55:12.135" v="3461" actId="1035"/>
          <ac:spMkLst>
            <pc:docMk/>
            <pc:sldMk cId="689028462" sldId="268"/>
            <ac:spMk id="19" creationId="{514389CA-8BDE-37A8-1435-F3EA7AF04961}"/>
          </ac:spMkLst>
        </pc:spChg>
        <pc:spChg chg="mod">
          <ac:chgData name="Laura Dorenburg" userId="54df1136ded2519b" providerId="LiveId" clId="{629500AF-0792-469F-8AF6-A256DAE1C64D}" dt="2024-04-23T17:57:59.461" v="3525" actId="208"/>
          <ac:spMkLst>
            <pc:docMk/>
            <pc:sldMk cId="689028462" sldId="268"/>
            <ac:spMk id="21" creationId="{5D21303E-12ED-DF9D-D31F-1FE44D24D4E5}"/>
          </ac:spMkLst>
        </pc:spChg>
        <pc:spChg chg="mod">
          <ac:chgData name="Laura Dorenburg" userId="54df1136ded2519b" providerId="LiveId" clId="{629500AF-0792-469F-8AF6-A256DAE1C64D}" dt="2024-04-23T17:56:48.389" v="3501" actId="12788"/>
          <ac:spMkLst>
            <pc:docMk/>
            <pc:sldMk cId="689028462" sldId="268"/>
            <ac:spMk id="22" creationId="{F2625CF5-501B-DEC4-5266-47314AF82C9C}"/>
          </ac:spMkLst>
        </pc:spChg>
        <pc:picChg chg="mod">
          <ac:chgData name="Laura Dorenburg" userId="54df1136ded2519b" providerId="LiveId" clId="{629500AF-0792-469F-8AF6-A256DAE1C64D}" dt="2024-04-23T08:42:52.880" v="2822" actId="1076"/>
          <ac:picMkLst>
            <pc:docMk/>
            <pc:sldMk cId="689028462" sldId="268"/>
            <ac:picMk id="5" creationId="{A95DF646-AC3E-DBBA-FEA6-009C2136F89B}"/>
          </ac:picMkLst>
        </pc:picChg>
        <pc:picChg chg="mod">
          <ac:chgData name="Laura Dorenburg" userId="54df1136ded2519b" providerId="LiveId" clId="{629500AF-0792-469F-8AF6-A256DAE1C64D}" dt="2024-04-23T17:57:40.095" v="3522" actId="1035"/>
          <ac:picMkLst>
            <pc:docMk/>
            <pc:sldMk cId="689028462" sldId="268"/>
            <ac:picMk id="18" creationId="{18103CA0-36FC-C526-2946-BAC7162763B1}"/>
          </ac:picMkLst>
        </pc:picChg>
      </pc:sldChg>
      <pc:sldChg chg="new del">
        <pc:chgData name="Laura Dorenburg" userId="54df1136ded2519b" providerId="LiveId" clId="{629500AF-0792-469F-8AF6-A256DAE1C64D}" dt="2024-04-23T18:35:20.004" v="4306" actId="680"/>
        <pc:sldMkLst>
          <pc:docMk/>
          <pc:sldMk cId="1997258175" sldId="269"/>
        </pc:sldMkLst>
      </pc:sldChg>
      <pc:sldChg chg="addSp delSp modSp new mod modClrScheme modAnim chgLayout">
        <pc:chgData name="Laura Dorenburg" userId="54df1136ded2519b" providerId="LiveId" clId="{629500AF-0792-469F-8AF6-A256DAE1C64D}" dt="2024-04-26T13:08:18.570" v="4950" actId="14100"/>
        <pc:sldMkLst>
          <pc:docMk/>
          <pc:sldMk cId="3904718437" sldId="269"/>
        </pc:sldMkLst>
        <pc:spChg chg="del mod ord">
          <ac:chgData name="Laura Dorenburg" userId="54df1136ded2519b" providerId="LiveId" clId="{629500AF-0792-469F-8AF6-A256DAE1C64D}" dt="2024-04-26T13:01:24.596" v="4867" actId="700"/>
          <ac:spMkLst>
            <pc:docMk/>
            <pc:sldMk cId="3904718437" sldId="269"/>
            <ac:spMk id="2" creationId="{D3E049CC-83D4-35E0-C8F5-E8FC1CE276D5}"/>
          </ac:spMkLst>
        </pc:spChg>
        <pc:spChg chg="del mod ord">
          <ac:chgData name="Laura Dorenburg" userId="54df1136ded2519b" providerId="LiveId" clId="{629500AF-0792-469F-8AF6-A256DAE1C64D}" dt="2024-04-26T13:01:24.596" v="4867" actId="700"/>
          <ac:spMkLst>
            <pc:docMk/>
            <pc:sldMk cId="3904718437" sldId="269"/>
            <ac:spMk id="3" creationId="{F49B536A-395B-DB39-E1B0-02D5E0101705}"/>
          </ac:spMkLst>
        </pc:spChg>
        <pc:spChg chg="add del mod ord">
          <ac:chgData name="Laura Dorenburg" userId="54df1136ded2519b" providerId="LiveId" clId="{629500AF-0792-469F-8AF6-A256DAE1C64D}" dt="2024-04-26T13:08:05.402" v="4948" actId="478"/>
          <ac:spMkLst>
            <pc:docMk/>
            <pc:sldMk cId="3904718437" sldId="269"/>
            <ac:spMk id="4" creationId="{39D79E31-E0FC-C33F-3C18-A1232E12DBD4}"/>
          </ac:spMkLst>
        </pc:spChg>
        <pc:spChg chg="add del mod ord">
          <ac:chgData name="Laura Dorenburg" userId="54df1136ded2519b" providerId="LiveId" clId="{629500AF-0792-469F-8AF6-A256DAE1C64D}" dt="2024-04-26T13:08:08.661" v="4949" actId="478"/>
          <ac:spMkLst>
            <pc:docMk/>
            <pc:sldMk cId="3904718437" sldId="269"/>
            <ac:spMk id="5" creationId="{B22ED5A0-BFFD-C7A9-1490-FB1A3E8FE43E}"/>
          </ac:spMkLst>
        </pc:spChg>
        <pc:spChg chg="mod">
          <ac:chgData name="Laura Dorenburg" userId="54df1136ded2519b" providerId="LiveId" clId="{629500AF-0792-469F-8AF6-A256DAE1C64D}" dt="2024-04-26T13:05:20.701" v="4925"/>
          <ac:spMkLst>
            <pc:docMk/>
            <pc:sldMk cId="3904718437" sldId="269"/>
            <ac:spMk id="7" creationId="{DF48468E-1891-E3F7-E1F1-AB442119E4B7}"/>
          </ac:spMkLst>
        </pc:spChg>
        <pc:spChg chg="add mod">
          <ac:chgData name="Laura Dorenburg" userId="54df1136ded2519b" providerId="LiveId" clId="{629500AF-0792-469F-8AF6-A256DAE1C64D}" dt="2024-04-26T13:08:00.331" v="4947"/>
          <ac:spMkLst>
            <pc:docMk/>
            <pc:sldMk cId="3904718437" sldId="269"/>
            <ac:spMk id="9" creationId="{DC857BE8-AF00-2AC3-41E4-16F3EB735356}"/>
          </ac:spMkLst>
        </pc:spChg>
        <pc:spChg chg="add mod">
          <ac:chgData name="Laura Dorenburg" userId="54df1136ded2519b" providerId="LiveId" clId="{629500AF-0792-469F-8AF6-A256DAE1C64D}" dt="2024-04-26T13:08:00.331" v="4947"/>
          <ac:spMkLst>
            <pc:docMk/>
            <pc:sldMk cId="3904718437" sldId="269"/>
            <ac:spMk id="10" creationId="{C6815929-ABB1-7434-9305-2ADF6CCBC140}"/>
          </ac:spMkLst>
        </pc:spChg>
        <pc:spChg chg="add mod">
          <ac:chgData name="Laura Dorenburg" userId="54df1136ded2519b" providerId="LiveId" clId="{629500AF-0792-469F-8AF6-A256DAE1C64D}" dt="2024-04-26T13:08:00.331" v="4947"/>
          <ac:spMkLst>
            <pc:docMk/>
            <pc:sldMk cId="3904718437" sldId="269"/>
            <ac:spMk id="12" creationId="{A27DF846-24E0-EB3A-8493-D48DD3E7D4DC}"/>
          </ac:spMkLst>
        </pc:spChg>
        <pc:picChg chg="add mod">
          <ac:chgData name="Laura Dorenburg" userId="54df1136ded2519b" providerId="LiveId" clId="{629500AF-0792-469F-8AF6-A256DAE1C64D}" dt="2024-04-26T13:08:18.570" v="4950" actId="14100"/>
          <ac:picMkLst>
            <pc:docMk/>
            <pc:sldMk cId="3904718437" sldId="269"/>
            <ac:picMk id="11" creationId="{04A2F031-B7F2-3836-AFDB-00AAD57C15F3}"/>
          </ac:picMkLst>
        </pc:picChg>
      </pc:sldChg>
      <pc:sldMasterChg chg="modTransition addSldLayout modSldLayout">
        <pc:chgData name="Laura Dorenburg" userId="54df1136ded2519b" providerId="LiveId" clId="{629500AF-0792-469F-8AF6-A256DAE1C64D}" dt="2024-04-26T13:05:50.949" v="4942" actId="1582"/>
        <pc:sldMasterMkLst>
          <pc:docMk/>
          <pc:sldMasterMk cId="2689481271" sldId="2147483648"/>
        </pc:sldMasterMkLst>
        <pc:sldLayoutChg chg="modTransition">
          <pc:chgData name="Laura Dorenburg" userId="54df1136ded2519b" providerId="LiveId" clId="{629500AF-0792-469F-8AF6-A256DAE1C64D}" dt="2024-04-23T19:03:17.533" v="4450"/>
          <pc:sldLayoutMkLst>
            <pc:docMk/>
            <pc:sldMasterMk cId="2689481271" sldId="2147483648"/>
            <pc:sldLayoutMk cId="1239237538" sldId="2147483649"/>
          </pc:sldLayoutMkLst>
        </pc:sldLayoutChg>
        <pc:sldLayoutChg chg="addSp delSp modSp mod modTransition">
          <pc:chgData name="Laura Dorenburg" userId="54df1136ded2519b" providerId="LiveId" clId="{629500AF-0792-469F-8AF6-A256DAE1C64D}" dt="2024-04-23T19:03:17.533" v="4450"/>
          <pc:sldLayoutMkLst>
            <pc:docMk/>
            <pc:sldMasterMk cId="2689481271" sldId="2147483648"/>
            <pc:sldLayoutMk cId="3207220310" sldId="2147483650"/>
          </pc:sldLayoutMkLst>
          <pc:spChg chg="del">
            <ac:chgData name="Laura Dorenburg" userId="54df1136ded2519b" providerId="LiveId" clId="{629500AF-0792-469F-8AF6-A256DAE1C64D}" dt="2024-04-23T17:16:58.417" v="3375" actId="478"/>
            <ac:spMkLst>
              <pc:docMk/>
              <pc:sldMasterMk cId="2689481271" sldId="2147483648"/>
              <pc:sldLayoutMk cId="3207220310" sldId="2147483650"/>
              <ac:spMk id="2" creationId="{22C11590-63A4-6999-D62F-B6C919D26EEE}"/>
            </ac:spMkLst>
          </pc:spChg>
          <pc:spChg chg="mod">
            <ac:chgData name="Laura Dorenburg" userId="54df1136ded2519b" providerId="LiveId" clId="{629500AF-0792-469F-8AF6-A256DAE1C64D}" dt="2024-04-23T18:31:06.688" v="4269" actId="14100"/>
            <ac:spMkLst>
              <pc:docMk/>
              <pc:sldMasterMk cId="2689481271" sldId="2147483648"/>
              <pc:sldLayoutMk cId="3207220310" sldId="2147483650"/>
              <ac:spMk id="3" creationId="{8AE9B8E3-E1FB-D0FC-458A-61C8C1761210}"/>
            </ac:spMkLst>
          </pc:spChg>
          <pc:spChg chg="del">
            <ac:chgData name="Laura Dorenburg" userId="54df1136ded2519b" providerId="LiveId" clId="{629500AF-0792-469F-8AF6-A256DAE1C64D}" dt="2024-04-23T05:49:10.187" v="172" actId="478"/>
            <ac:spMkLst>
              <pc:docMk/>
              <pc:sldMasterMk cId="2689481271" sldId="2147483648"/>
              <pc:sldLayoutMk cId="3207220310" sldId="2147483650"/>
              <ac:spMk id="4" creationId="{23815C84-8D70-67FD-7071-746986734B53}"/>
            </ac:spMkLst>
          </pc:spChg>
          <pc:spChg chg="del">
            <ac:chgData name="Laura Dorenburg" userId="54df1136ded2519b" providerId="LiveId" clId="{629500AF-0792-469F-8AF6-A256DAE1C64D}" dt="2024-04-23T05:49:12.549" v="173" actId="478"/>
            <ac:spMkLst>
              <pc:docMk/>
              <pc:sldMasterMk cId="2689481271" sldId="2147483648"/>
              <pc:sldLayoutMk cId="3207220310" sldId="2147483650"/>
              <ac:spMk id="5" creationId="{A348909C-4C33-DEB1-84B1-FC81995825D1}"/>
            </ac:spMkLst>
          </pc:spChg>
          <pc:spChg chg="del">
            <ac:chgData name="Laura Dorenburg" userId="54df1136ded2519b" providerId="LiveId" clId="{629500AF-0792-469F-8AF6-A256DAE1C64D}" dt="2024-04-23T05:49:14.160" v="174" actId="478"/>
            <ac:spMkLst>
              <pc:docMk/>
              <pc:sldMasterMk cId="2689481271" sldId="2147483648"/>
              <pc:sldLayoutMk cId="3207220310" sldId="2147483650"/>
              <ac:spMk id="6" creationId="{C4B1778C-7739-EF1B-C546-2BD107002242}"/>
            </ac:spMkLst>
          </pc:spChg>
          <pc:spChg chg="add del mod">
            <ac:chgData name="Laura Dorenburg" userId="54df1136ded2519b" providerId="LiveId" clId="{629500AF-0792-469F-8AF6-A256DAE1C64D}" dt="2024-04-23T05:55:15.943" v="234" actId="478"/>
            <ac:spMkLst>
              <pc:docMk/>
              <pc:sldMasterMk cId="2689481271" sldId="2147483648"/>
              <pc:sldLayoutMk cId="3207220310" sldId="2147483650"/>
              <ac:spMk id="7" creationId="{00A9B44C-B4DA-632C-1A47-1096EFD4E654}"/>
            </ac:spMkLst>
          </pc:spChg>
          <pc:spChg chg="add del mod">
            <ac:chgData name="Laura Dorenburg" userId="54df1136ded2519b" providerId="LiveId" clId="{629500AF-0792-469F-8AF6-A256DAE1C64D}" dt="2024-04-23T05:55:13.669" v="233" actId="478"/>
            <ac:spMkLst>
              <pc:docMk/>
              <pc:sldMasterMk cId="2689481271" sldId="2147483648"/>
              <pc:sldLayoutMk cId="3207220310" sldId="2147483650"/>
              <ac:spMk id="8" creationId="{6722F929-AE91-DCEA-70F6-16828C7B6251}"/>
            </ac:spMkLst>
          </pc:spChg>
          <pc:spChg chg="add del mod">
            <ac:chgData name="Laura Dorenburg" userId="54df1136ded2519b" providerId="LiveId" clId="{629500AF-0792-469F-8AF6-A256DAE1C64D}" dt="2024-04-23T05:55:13.669" v="233" actId="478"/>
            <ac:spMkLst>
              <pc:docMk/>
              <pc:sldMasterMk cId="2689481271" sldId="2147483648"/>
              <pc:sldLayoutMk cId="3207220310" sldId="2147483650"/>
              <ac:spMk id="9" creationId="{50FD1D9A-CEA6-1A68-69B3-E1FAA33D6F92}"/>
            </ac:spMkLst>
          </pc:spChg>
          <pc:spChg chg="add del mod">
            <ac:chgData name="Laura Dorenburg" userId="54df1136ded2519b" providerId="LiveId" clId="{629500AF-0792-469F-8AF6-A256DAE1C64D}" dt="2024-04-23T05:55:13.669" v="233" actId="478"/>
            <ac:spMkLst>
              <pc:docMk/>
              <pc:sldMasterMk cId="2689481271" sldId="2147483648"/>
              <pc:sldLayoutMk cId="3207220310" sldId="2147483650"/>
              <ac:spMk id="10" creationId="{C0ED7304-C23B-0283-CD9B-C1B86A2CF89F}"/>
            </ac:spMkLst>
          </pc:spChg>
          <pc:spChg chg="add del mod">
            <ac:chgData name="Laura Dorenburg" userId="54df1136ded2519b" providerId="LiveId" clId="{629500AF-0792-469F-8AF6-A256DAE1C64D}" dt="2024-04-23T05:55:13.669" v="233" actId="478"/>
            <ac:spMkLst>
              <pc:docMk/>
              <pc:sldMasterMk cId="2689481271" sldId="2147483648"/>
              <pc:sldLayoutMk cId="3207220310" sldId="2147483650"/>
              <ac:spMk id="11" creationId="{D5CDC8D0-DE35-8E0A-8EE8-2194494373DF}"/>
            </ac:spMkLst>
          </pc:spChg>
          <pc:spChg chg="add del mod">
            <ac:chgData name="Laura Dorenburg" userId="54df1136ded2519b" providerId="LiveId" clId="{629500AF-0792-469F-8AF6-A256DAE1C64D}" dt="2024-04-23T05:55:13.669" v="233" actId="478"/>
            <ac:spMkLst>
              <pc:docMk/>
              <pc:sldMasterMk cId="2689481271" sldId="2147483648"/>
              <pc:sldLayoutMk cId="3207220310" sldId="2147483650"/>
              <ac:spMk id="12" creationId="{56A57B76-05FB-9102-5916-1F01E7BD1B75}"/>
            </ac:spMkLst>
          </pc:spChg>
          <pc:spChg chg="add del mod">
            <ac:chgData name="Laura Dorenburg" userId="54df1136ded2519b" providerId="LiveId" clId="{629500AF-0792-469F-8AF6-A256DAE1C64D}" dt="2024-04-23T05:55:13.669" v="233" actId="478"/>
            <ac:spMkLst>
              <pc:docMk/>
              <pc:sldMasterMk cId="2689481271" sldId="2147483648"/>
              <pc:sldLayoutMk cId="3207220310" sldId="2147483650"/>
              <ac:spMk id="13" creationId="{0AD27C50-DCD0-585C-C04A-7187C7CD0289}"/>
            </ac:spMkLst>
          </pc:spChg>
          <pc:spChg chg="add del mod">
            <ac:chgData name="Laura Dorenburg" userId="54df1136ded2519b" providerId="LiveId" clId="{629500AF-0792-469F-8AF6-A256DAE1C64D}" dt="2024-04-23T18:31:00.046" v="4267" actId="478"/>
            <ac:spMkLst>
              <pc:docMk/>
              <pc:sldMasterMk cId="2689481271" sldId="2147483648"/>
              <pc:sldLayoutMk cId="3207220310" sldId="2147483650"/>
              <ac:spMk id="17" creationId="{B8265757-8717-7BC0-EF9D-18AF78E94CDE}"/>
            </ac:spMkLst>
          </pc:spChg>
          <pc:spChg chg="add mod">
            <ac:chgData name="Laura Dorenburg" userId="54df1136ded2519b" providerId="LiveId" clId="{629500AF-0792-469F-8AF6-A256DAE1C64D}" dt="2024-04-23T05:51:35.767" v="204"/>
            <ac:spMkLst>
              <pc:docMk/>
              <pc:sldMasterMk cId="2689481271" sldId="2147483648"/>
              <pc:sldLayoutMk cId="3207220310" sldId="2147483650"/>
              <ac:spMk id="18" creationId="{04852AB8-23C6-2F9C-5DAB-DA16C8DE7395}"/>
            </ac:spMkLst>
          </pc:spChg>
          <pc:spChg chg="add del mod">
            <ac:chgData name="Laura Dorenburg" userId="54df1136ded2519b" providerId="LiveId" clId="{629500AF-0792-469F-8AF6-A256DAE1C64D}" dt="2024-04-23T18:31:00.046" v="4267" actId="478"/>
            <ac:spMkLst>
              <pc:docMk/>
              <pc:sldMasterMk cId="2689481271" sldId="2147483648"/>
              <pc:sldLayoutMk cId="3207220310" sldId="2147483650"/>
              <ac:spMk id="19" creationId="{02871A42-9A5B-31B9-CB98-CB7CA8BEA8D9}"/>
            </ac:spMkLst>
          </pc:spChg>
          <pc:spChg chg="add del mod">
            <ac:chgData name="Laura Dorenburg" userId="54df1136ded2519b" providerId="LiveId" clId="{629500AF-0792-469F-8AF6-A256DAE1C64D}" dt="2024-04-23T18:31:00.046" v="4267" actId="478"/>
            <ac:spMkLst>
              <pc:docMk/>
              <pc:sldMasterMk cId="2689481271" sldId="2147483648"/>
              <pc:sldLayoutMk cId="3207220310" sldId="2147483650"/>
              <ac:spMk id="20" creationId="{2BE53241-6AB6-1E9B-DB85-EB427CFFB4F2}"/>
            </ac:spMkLst>
          </pc:spChg>
          <pc:spChg chg="add del mod">
            <ac:chgData name="Laura Dorenburg" userId="54df1136ded2519b" providerId="LiveId" clId="{629500AF-0792-469F-8AF6-A256DAE1C64D}" dt="2024-04-23T18:31:00.046" v="4267" actId="478"/>
            <ac:spMkLst>
              <pc:docMk/>
              <pc:sldMasterMk cId="2689481271" sldId="2147483648"/>
              <pc:sldLayoutMk cId="3207220310" sldId="2147483650"/>
              <ac:spMk id="21" creationId="{9F5EED02-FCC9-063B-E1BD-DEC8927CAA52}"/>
            </ac:spMkLst>
          </pc:spChg>
          <pc:spChg chg="add del mod">
            <ac:chgData name="Laura Dorenburg" userId="54df1136ded2519b" providerId="LiveId" clId="{629500AF-0792-469F-8AF6-A256DAE1C64D}" dt="2024-04-23T18:31:00.046" v="4267" actId="478"/>
            <ac:spMkLst>
              <pc:docMk/>
              <pc:sldMasterMk cId="2689481271" sldId="2147483648"/>
              <pc:sldLayoutMk cId="3207220310" sldId="2147483650"/>
              <ac:spMk id="22" creationId="{E69CDBA1-9391-8FA3-93DB-338D0DC6FDF6}"/>
            </ac:spMkLst>
          </pc:spChg>
          <pc:spChg chg="add del mod">
            <ac:chgData name="Laura Dorenburg" userId="54df1136ded2519b" providerId="LiveId" clId="{629500AF-0792-469F-8AF6-A256DAE1C64D}" dt="2024-04-23T18:31:00.046" v="4267" actId="478"/>
            <ac:spMkLst>
              <pc:docMk/>
              <pc:sldMasterMk cId="2689481271" sldId="2147483648"/>
              <pc:sldLayoutMk cId="3207220310" sldId="2147483650"/>
              <ac:spMk id="23" creationId="{4BF1339F-942E-4E9C-9E41-55132DB2F3D0}"/>
            </ac:spMkLst>
          </pc:spChg>
          <pc:spChg chg="add del mod">
            <ac:chgData name="Laura Dorenburg" userId="54df1136ded2519b" providerId="LiveId" clId="{629500AF-0792-469F-8AF6-A256DAE1C64D}" dt="2024-04-23T18:31:00.046" v="4267" actId="478"/>
            <ac:spMkLst>
              <pc:docMk/>
              <pc:sldMasterMk cId="2689481271" sldId="2147483648"/>
              <pc:sldLayoutMk cId="3207220310" sldId="2147483650"/>
              <ac:spMk id="24" creationId="{FE9680F0-D908-AAD5-9D1A-072E3A591982}"/>
            </ac:spMkLst>
          </pc:spChg>
          <pc:spChg chg="add del mod">
            <ac:chgData name="Laura Dorenburg" userId="54df1136ded2519b" providerId="LiveId" clId="{629500AF-0792-469F-8AF6-A256DAE1C64D}" dt="2024-04-23T09:14:41.467" v="2954" actId="478"/>
            <ac:spMkLst>
              <pc:docMk/>
              <pc:sldMasterMk cId="2689481271" sldId="2147483648"/>
              <pc:sldLayoutMk cId="3207220310" sldId="2147483650"/>
              <ac:spMk id="25" creationId="{1E02E5CB-80D6-079E-4389-ABFF2A218A43}"/>
            </ac:spMkLst>
          </pc:spChg>
          <pc:spChg chg="add del mod">
            <ac:chgData name="Laura Dorenburg" userId="54df1136ded2519b" providerId="LiveId" clId="{629500AF-0792-469F-8AF6-A256DAE1C64D}" dt="2024-04-23T18:31:00.046" v="4267" actId="478"/>
            <ac:spMkLst>
              <pc:docMk/>
              <pc:sldMasterMk cId="2689481271" sldId="2147483648"/>
              <pc:sldLayoutMk cId="3207220310" sldId="2147483650"/>
              <ac:spMk id="26" creationId="{CD7C4C65-6FA6-C27A-2EE5-A428F1880097}"/>
            </ac:spMkLst>
          </pc:spChg>
          <pc:spChg chg="add del mod">
            <ac:chgData name="Laura Dorenburg" userId="54df1136ded2519b" providerId="LiveId" clId="{629500AF-0792-469F-8AF6-A256DAE1C64D}" dt="2024-04-23T18:31:00.046" v="4267" actId="478"/>
            <ac:spMkLst>
              <pc:docMk/>
              <pc:sldMasterMk cId="2689481271" sldId="2147483648"/>
              <pc:sldLayoutMk cId="3207220310" sldId="2147483650"/>
              <ac:spMk id="30" creationId="{D859658B-EAD4-DC95-6C7D-FF0A551FF586}"/>
            </ac:spMkLst>
          </pc:spChg>
          <pc:spChg chg="add mod">
            <ac:chgData name="Laura Dorenburg" userId="54df1136ded2519b" providerId="LiveId" clId="{629500AF-0792-469F-8AF6-A256DAE1C64D}" dt="2024-04-23T17:17:05.312" v="3377" actId="20577"/>
            <ac:spMkLst>
              <pc:docMk/>
              <pc:sldMasterMk cId="2689481271" sldId="2147483648"/>
              <pc:sldLayoutMk cId="3207220310" sldId="2147483650"/>
              <ac:spMk id="32" creationId="{57AB89F0-D572-2690-D458-C479CADA2B9A}"/>
            </ac:spMkLst>
          </pc:spChg>
          <pc:spChg chg="add mod ord">
            <ac:chgData name="Laura Dorenburg" userId="54df1136ded2519b" providerId="LiveId" clId="{629500AF-0792-469F-8AF6-A256DAE1C64D}" dt="2024-04-23T18:00:15.357" v="3560" actId="207"/>
            <ac:spMkLst>
              <pc:docMk/>
              <pc:sldMasterMk cId="2689481271" sldId="2147483648"/>
              <pc:sldLayoutMk cId="3207220310" sldId="2147483650"/>
              <ac:spMk id="33" creationId="{897CE245-EF72-7998-6DC4-B84826C58450}"/>
            </ac:spMkLst>
          </pc:spChg>
          <pc:spChg chg="add mod">
            <ac:chgData name="Laura Dorenburg" userId="54df1136ded2519b" providerId="LiveId" clId="{629500AF-0792-469F-8AF6-A256DAE1C64D}" dt="2024-04-23T18:31:13.906" v="4279" actId="1036"/>
            <ac:spMkLst>
              <pc:docMk/>
              <pc:sldMasterMk cId="2689481271" sldId="2147483648"/>
              <pc:sldLayoutMk cId="3207220310" sldId="2147483650"/>
              <ac:spMk id="34" creationId="{4B07F088-26DD-34E1-0DE7-154138ED4220}"/>
            </ac:spMkLst>
          </pc:spChg>
          <pc:spChg chg="add mod">
            <ac:chgData name="Laura Dorenburg" userId="54df1136ded2519b" providerId="LiveId" clId="{629500AF-0792-469F-8AF6-A256DAE1C64D}" dt="2024-04-23T18:31:13.906" v="4279" actId="1036"/>
            <ac:spMkLst>
              <pc:docMk/>
              <pc:sldMasterMk cId="2689481271" sldId="2147483648"/>
              <pc:sldLayoutMk cId="3207220310" sldId="2147483650"/>
              <ac:spMk id="35" creationId="{99827C45-DEFC-EB7F-4882-96E3CC48DBDA}"/>
            </ac:spMkLst>
          </pc:spChg>
          <pc:spChg chg="add mod">
            <ac:chgData name="Laura Dorenburg" userId="54df1136ded2519b" providerId="LiveId" clId="{629500AF-0792-469F-8AF6-A256DAE1C64D}" dt="2024-04-23T18:31:13.906" v="4279" actId="1036"/>
            <ac:spMkLst>
              <pc:docMk/>
              <pc:sldMasterMk cId="2689481271" sldId="2147483648"/>
              <pc:sldLayoutMk cId="3207220310" sldId="2147483650"/>
              <ac:spMk id="36" creationId="{C34295A5-D950-3669-5E99-2FE8DCCA541B}"/>
            </ac:spMkLst>
          </pc:spChg>
          <pc:spChg chg="add mod">
            <ac:chgData name="Laura Dorenburg" userId="54df1136ded2519b" providerId="LiveId" clId="{629500AF-0792-469F-8AF6-A256DAE1C64D}" dt="2024-04-23T18:31:13.906" v="4279" actId="1036"/>
            <ac:spMkLst>
              <pc:docMk/>
              <pc:sldMasterMk cId="2689481271" sldId="2147483648"/>
              <pc:sldLayoutMk cId="3207220310" sldId="2147483650"/>
              <ac:spMk id="37" creationId="{4BB50742-8AC9-9CED-D381-19D816F5DF86}"/>
            </ac:spMkLst>
          </pc:spChg>
          <pc:spChg chg="mod">
            <ac:chgData name="Laura Dorenburg" userId="54df1136ded2519b" providerId="LiveId" clId="{629500AF-0792-469F-8AF6-A256DAE1C64D}" dt="2024-04-23T18:31:01.494" v="4268"/>
            <ac:spMkLst>
              <pc:docMk/>
              <pc:sldMasterMk cId="2689481271" sldId="2147483648"/>
              <pc:sldLayoutMk cId="3207220310" sldId="2147483650"/>
              <ac:spMk id="39" creationId="{0B5744CC-5401-B30D-764E-F460BDBF264F}"/>
            </ac:spMkLst>
          </pc:spChg>
          <pc:spChg chg="mod">
            <ac:chgData name="Laura Dorenburg" userId="54df1136ded2519b" providerId="LiveId" clId="{629500AF-0792-469F-8AF6-A256DAE1C64D}" dt="2024-04-23T18:31:01.494" v="4268"/>
            <ac:spMkLst>
              <pc:docMk/>
              <pc:sldMasterMk cId="2689481271" sldId="2147483648"/>
              <pc:sldLayoutMk cId="3207220310" sldId="2147483650"/>
              <ac:spMk id="40" creationId="{30C27F34-0BA7-1164-9AFE-B6361E83633F}"/>
            </ac:spMkLst>
          </pc:spChg>
          <pc:spChg chg="mod">
            <ac:chgData name="Laura Dorenburg" userId="54df1136ded2519b" providerId="LiveId" clId="{629500AF-0792-469F-8AF6-A256DAE1C64D}" dt="2024-04-23T18:31:01.494" v="4268"/>
            <ac:spMkLst>
              <pc:docMk/>
              <pc:sldMasterMk cId="2689481271" sldId="2147483648"/>
              <pc:sldLayoutMk cId="3207220310" sldId="2147483650"/>
              <ac:spMk id="41" creationId="{FB3A8D0D-1C5C-1A9A-8456-AB59F7E09F35}"/>
            </ac:spMkLst>
          </pc:spChg>
          <pc:spChg chg="mod">
            <ac:chgData name="Laura Dorenburg" userId="54df1136ded2519b" providerId="LiveId" clId="{629500AF-0792-469F-8AF6-A256DAE1C64D}" dt="2024-04-23T18:31:01.494" v="4268"/>
            <ac:spMkLst>
              <pc:docMk/>
              <pc:sldMasterMk cId="2689481271" sldId="2147483648"/>
              <pc:sldLayoutMk cId="3207220310" sldId="2147483650"/>
              <ac:spMk id="44" creationId="{5EAB29CA-9B12-ECBA-D5C3-58A013F5CE33}"/>
            </ac:spMkLst>
          </pc:spChg>
          <pc:spChg chg="mod">
            <ac:chgData name="Laura Dorenburg" userId="54df1136ded2519b" providerId="LiveId" clId="{629500AF-0792-469F-8AF6-A256DAE1C64D}" dt="2024-04-23T18:31:01.494" v="4268"/>
            <ac:spMkLst>
              <pc:docMk/>
              <pc:sldMasterMk cId="2689481271" sldId="2147483648"/>
              <pc:sldLayoutMk cId="3207220310" sldId="2147483650"/>
              <ac:spMk id="45" creationId="{220CA719-9DC9-324D-A86C-FF29050FFB38}"/>
            </ac:spMkLst>
          </pc:spChg>
          <pc:spChg chg="mod">
            <ac:chgData name="Laura Dorenburg" userId="54df1136ded2519b" providerId="LiveId" clId="{629500AF-0792-469F-8AF6-A256DAE1C64D}" dt="2024-04-23T18:31:01.494" v="4268"/>
            <ac:spMkLst>
              <pc:docMk/>
              <pc:sldMasterMk cId="2689481271" sldId="2147483648"/>
              <pc:sldLayoutMk cId="3207220310" sldId="2147483650"/>
              <ac:spMk id="46" creationId="{AF16869E-8A2B-3298-F751-A10C8FCFB5AC}"/>
            </ac:spMkLst>
          </pc:spChg>
          <pc:spChg chg="add mod">
            <ac:chgData name="Laura Dorenburg" userId="54df1136ded2519b" providerId="LiveId" clId="{629500AF-0792-469F-8AF6-A256DAE1C64D}" dt="2024-04-23T18:31:13.906" v="4279" actId="1036"/>
            <ac:spMkLst>
              <pc:docMk/>
              <pc:sldMasterMk cId="2689481271" sldId="2147483648"/>
              <pc:sldLayoutMk cId="3207220310" sldId="2147483650"/>
              <ac:spMk id="48" creationId="{51BA3F16-F621-9E98-357A-6C04344A6BCB}"/>
            </ac:spMkLst>
          </pc:spChg>
          <pc:grpChg chg="add mod">
            <ac:chgData name="Laura Dorenburg" userId="54df1136ded2519b" providerId="LiveId" clId="{629500AF-0792-469F-8AF6-A256DAE1C64D}" dt="2024-04-23T09:15:30.537" v="2957" actId="164"/>
            <ac:grpSpMkLst>
              <pc:docMk/>
              <pc:sldMasterMk cId="2689481271" sldId="2147483648"/>
              <pc:sldLayoutMk cId="3207220310" sldId="2147483650"/>
              <ac:grpSpMk id="29" creationId="{A4D9A3C5-1874-E76C-7CBE-EE175AC083CE}"/>
            </ac:grpSpMkLst>
          </pc:grpChg>
          <pc:grpChg chg="add mod">
            <ac:chgData name="Laura Dorenburg" userId="54df1136ded2519b" providerId="LiveId" clId="{629500AF-0792-469F-8AF6-A256DAE1C64D}" dt="2024-04-23T18:31:13.906" v="4279" actId="1036"/>
            <ac:grpSpMkLst>
              <pc:docMk/>
              <pc:sldMasterMk cId="2689481271" sldId="2147483648"/>
              <pc:sldLayoutMk cId="3207220310" sldId="2147483650"/>
              <ac:grpSpMk id="38" creationId="{32F7DF86-0D28-60A5-A447-B1ED1AA789CB}"/>
            </ac:grpSpMkLst>
          </pc:grpChg>
          <pc:grpChg chg="add mod">
            <ac:chgData name="Laura Dorenburg" userId="54df1136ded2519b" providerId="LiveId" clId="{629500AF-0792-469F-8AF6-A256DAE1C64D}" dt="2024-04-23T18:31:13.906" v="4279" actId="1036"/>
            <ac:grpSpMkLst>
              <pc:docMk/>
              <pc:sldMasterMk cId="2689481271" sldId="2147483648"/>
              <pc:sldLayoutMk cId="3207220310" sldId="2147483650"/>
              <ac:grpSpMk id="43" creationId="{776EC868-043D-95DB-8178-64BD376787C2}"/>
            </ac:grpSpMkLst>
          </pc:grpChg>
          <pc:picChg chg="add del mod">
            <ac:chgData name="Laura Dorenburg" userId="54df1136ded2519b" providerId="LiveId" clId="{629500AF-0792-469F-8AF6-A256DAE1C64D}" dt="2024-04-23T05:55:13.669" v="233" actId="478"/>
            <ac:picMkLst>
              <pc:docMk/>
              <pc:sldMasterMk cId="2689481271" sldId="2147483648"/>
              <pc:sldLayoutMk cId="3207220310" sldId="2147483650"/>
              <ac:picMk id="14" creationId="{3D7D27CD-525E-C6CB-41E5-4D5D38D0F9F4}"/>
            </ac:picMkLst>
          </pc:picChg>
          <pc:picChg chg="add del mod">
            <ac:chgData name="Laura Dorenburg" userId="54df1136ded2519b" providerId="LiveId" clId="{629500AF-0792-469F-8AF6-A256DAE1C64D}" dt="2024-04-23T05:55:13.669" v="233" actId="478"/>
            <ac:picMkLst>
              <pc:docMk/>
              <pc:sldMasterMk cId="2689481271" sldId="2147483648"/>
              <pc:sldLayoutMk cId="3207220310" sldId="2147483650"/>
              <ac:picMk id="15" creationId="{626EF8ED-7A9F-1284-C79D-C00B3FDFF576}"/>
            </ac:picMkLst>
          </pc:picChg>
          <pc:picChg chg="add del mod">
            <ac:chgData name="Laura Dorenburg" userId="54df1136ded2519b" providerId="LiveId" clId="{629500AF-0792-469F-8AF6-A256DAE1C64D}" dt="2024-04-23T05:55:13.669" v="233" actId="478"/>
            <ac:picMkLst>
              <pc:docMk/>
              <pc:sldMasterMk cId="2689481271" sldId="2147483648"/>
              <pc:sldLayoutMk cId="3207220310" sldId="2147483650"/>
              <ac:picMk id="16" creationId="{F76A70EE-8C86-A38D-0BF7-39D7EC85B59F}"/>
            </ac:picMkLst>
          </pc:picChg>
          <pc:picChg chg="add del mod">
            <ac:chgData name="Laura Dorenburg" userId="54df1136ded2519b" providerId="LiveId" clId="{629500AF-0792-469F-8AF6-A256DAE1C64D}" dt="2024-04-23T18:31:00.046" v="4267" actId="478"/>
            <ac:picMkLst>
              <pc:docMk/>
              <pc:sldMasterMk cId="2689481271" sldId="2147483648"/>
              <pc:sldLayoutMk cId="3207220310" sldId="2147483650"/>
              <ac:picMk id="27" creationId="{3351638A-81C9-C8E1-0F97-5915A75B99C5}"/>
            </ac:picMkLst>
          </pc:picChg>
          <pc:picChg chg="add del mod">
            <ac:chgData name="Laura Dorenburg" userId="54df1136ded2519b" providerId="LiveId" clId="{629500AF-0792-469F-8AF6-A256DAE1C64D}" dt="2024-04-23T18:31:00.046" v="4267" actId="478"/>
            <ac:picMkLst>
              <pc:docMk/>
              <pc:sldMasterMk cId="2689481271" sldId="2147483648"/>
              <pc:sldLayoutMk cId="3207220310" sldId="2147483650"/>
              <ac:picMk id="28" creationId="{3AF3DE4B-4825-B2E3-DBE0-24D6E4D28B9F}"/>
            </ac:picMkLst>
          </pc:picChg>
          <pc:picChg chg="add mod">
            <ac:chgData name="Laura Dorenburg" userId="54df1136ded2519b" providerId="LiveId" clId="{629500AF-0792-469F-8AF6-A256DAE1C64D}" dt="2024-04-23T17:16:58.783" v="3376"/>
            <ac:picMkLst>
              <pc:docMk/>
              <pc:sldMasterMk cId="2689481271" sldId="2147483648"/>
              <pc:sldLayoutMk cId="3207220310" sldId="2147483650"/>
              <ac:picMk id="31" creationId="{B0F6A8D4-791E-35BC-8942-F263CBD8C90D}"/>
            </ac:picMkLst>
          </pc:picChg>
          <pc:picChg chg="mod">
            <ac:chgData name="Laura Dorenburg" userId="54df1136ded2519b" providerId="LiveId" clId="{629500AF-0792-469F-8AF6-A256DAE1C64D}" dt="2024-04-23T18:31:01.494" v="4268"/>
            <ac:picMkLst>
              <pc:docMk/>
              <pc:sldMasterMk cId="2689481271" sldId="2147483648"/>
              <pc:sldLayoutMk cId="3207220310" sldId="2147483650"/>
              <ac:picMk id="42" creationId="{3FDD8DA4-EBA0-3F78-FAAF-A465DF30C25C}"/>
            </ac:picMkLst>
          </pc:picChg>
          <pc:picChg chg="mod">
            <ac:chgData name="Laura Dorenburg" userId="54df1136ded2519b" providerId="LiveId" clId="{629500AF-0792-469F-8AF6-A256DAE1C64D}" dt="2024-04-23T18:31:01.494" v="4268"/>
            <ac:picMkLst>
              <pc:docMk/>
              <pc:sldMasterMk cId="2689481271" sldId="2147483648"/>
              <pc:sldLayoutMk cId="3207220310" sldId="2147483650"/>
              <ac:picMk id="47" creationId="{B8503C5F-5735-3FD0-FC5C-70B0D709F8B6}"/>
            </ac:picMkLst>
          </pc:picChg>
        </pc:sldLayoutChg>
        <pc:sldLayoutChg chg="addSp delSp modSp mod modTransition">
          <pc:chgData name="Laura Dorenburg" userId="54df1136ded2519b" providerId="LiveId" clId="{629500AF-0792-469F-8AF6-A256DAE1C64D}" dt="2024-04-26T13:05:50.949" v="4942" actId="1582"/>
          <pc:sldLayoutMkLst>
            <pc:docMk/>
            <pc:sldMasterMk cId="2689481271" sldId="2147483648"/>
            <pc:sldLayoutMk cId="89381931" sldId="2147483651"/>
          </pc:sldLayoutMkLst>
          <pc:spChg chg="del">
            <ac:chgData name="Laura Dorenburg" userId="54df1136ded2519b" providerId="LiveId" clId="{629500AF-0792-469F-8AF6-A256DAE1C64D}" dt="2024-04-26T12:58:40.365" v="4860"/>
            <ac:spMkLst>
              <pc:docMk/>
              <pc:sldMasterMk cId="2689481271" sldId="2147483648"/>
              <pc:sldLayoutMk cId="89381931" sldId="2147483651"/>
              <ac:spMk id="2" creationId="{85B7176B-77B0-717C-E1E1-8D69886C1353}"/>
            </ac:spMkLst>
          </pc:spChg>
          <pc:spChg chg="del">
            <ac:chgData name="Laura Dorenburg" userId="54df1136ded2519b" providerId="LiveId" clId="{629500AF-0792-469F-8AF6-A256DAE1C64D}" dt="2024-04-26T12:58:39.137" v="4859"/>
            <ac:spMkLst>
              <pc:docMk/>
              <pc:sldMasterMk cId="2689481271" sldId="2147483648"/>
              <pc:sldLayoutMk cId="89381931" sldId="2147483651"/>
              <ac:spMk id="4" creationId="{F8B1CDCA-59C7-B1AC-43BA-9829070C654A}"/>
            </ac:spMkLst>
          </pc:spChg>
          <pc:spChg chg="del">
            <ac:chgData name="Laura Dorenburg" userId="54df1136ded2519b" providerId="LiveId" clId="{629500AF-0792-469F-8AF6-A256DAE1C64D}" dt="2024-04-26T12:58:39.137" v="4859"/>
            <ac:spMkLst>
              <pc:docMk/>
              <pc:sldMasterMk cId="2689481271" sldId="2147483648"/>
              <pc:sldLayoutMk cId="89381931" sldId="2147483651"/>
              <ac:spMk id="5" creationId="{5505BE14-9DE0-EAF0-EE8E-C311EAA19A72}"/>
            </ac:spMkLst>
          </pc:spChg>
          <pc:spChg chg="del">
            <ac:chgData name="Laura Dorenburg" userId="54df1136ded2519b" providerId="LiveId" clId="{629500AF-0792-469F-8AF6-A256DAE1C64D}" dt="2024-04-26T12:58:39.137" v="4859"/>
            <ac:spMkLst>
              <pc:docMk/>
              <pc:sldMasterMk cId="2689481271" sldId="2147483648"/>
              <pc:sldLayoutMk cId="89381931" sldId="2147483651"/>
              <ac:spMk id="6" creationId="{4A7FAC7C-BBDE-685C-94FB-007BC341A68B}"/>
            </ac:spMkLst>
          </pc:spChg>
          <pc:spChg chg="add mod">
            <ac:chgData name="Laura Dorenburg" userId="54df1136ded2519b" providerId="LiveId" clId="{629500AF-0792-469F-8AF6-A256DAE1C64D}" dt="2024-04-26T13:00:44.323" v="4863"/>
            <ac:spMkLst>
              <pc:docMk/>
              <pc:sldMasterMk cId="2689481271" sldId="2147483648"/>
              <pc:sldLayoutMk cId="89381931" sldId="2147483651"/>
              <ac:spMk id="7" creationId="{342C5D8D-4D89-C5B4-A9D0-E5BEDFA4BBE5}"/>
            </ac:spMkLst>
          </pc:spChg>
          <pc:spChg chg="add mod">
            <ac:chgData name="Laura Dorenburg" userId="54df1136ded2519b" providerId="LiveId" clId="{629500AF-0792-469F-8AF6-A256DAE1C64D}" dt="2024-04-26T13:04:30.097" v="4918" actId="14100"/>
            <ac:spMkLst>
              <pc:docMk/>
              <pc:sldMasterMk cId="2689481271" sldId="2147483648"/>
              <pc:sldLayoutMk cId="89381931" sldId="2147483651"/>
              <ac:spMk id="8" creationId="{C45689A7-BA27-6BF9-0A93-E837CED833E7}"/>
            </ac:spMkLst>
          </pc:spChg>
          <pc:spChg chg="add mod">
            <ac:chgData name="Laura Dorenburg" userId="54df1136ded2519b" providerId="LiveId" clId="{629500AF-0792-469F-8AF6-A256DAE1C64D}" dt="2024-04-26T13:04:43.751" v="4921" actId="14100"/>
            <ac:spMkLst>
              <pc:docMk/>
              <pc:sldMasterMk cId="2689481271" sldId="2147483648"/>
              <pc:sldLayoutMk cId="89381931" sldId="2147483651"/>
              <ac:spMk id="9" creationId="{36AD78C0-FC9F-42B1-C8A9-B6E0A71BB202}"/>
            </ac:spMkLst>
          </pc:spChg>
          <pc:spChg chg="add mod">
            <ac:chgData name="Laura Dorenburg" userId="54df1136ded2519b" providerId="LiveId" clId="{629500AF-0792-469F-8AF6-A256DAE1C64D}" dt="2024-04-26T13:04:34.359" v="4919" actId="14100"/>
            <ac:spMkLst>
              <pc:docMk/>
              <pc:sldMasterMk cId="2689481271" sldId="2147483648"/>
              <pc:sldLayoutMk cId="89381931" sldId="2147483651"/>
              <ac:spMk id="10" creationId="{A34489FD-E59E-628A-DEDD-FC079CECCD34}"/>
            </ac:spMkLst>
          </pc:spChg>
          <pc:cxnChg chg="add mod">
            <ac:chgData name="Laura Dorenburg" userId="54df1136ded2519b" providerId="LiveId" clId="{629500AF-0792-469F-8AF6-A256DAE1C64D}" dt="2024-04-26T13:05:50.949" v="4942" actId="1582"/>
            <ac:cxnSpMkLst>
              <pc:docMk/>
              <pc:sldMasterMk cId="2689481271" sldId="2147483648"/>
              <pc:sldLayoutMk cId="89381931" sldId="2147483651"/>
              <ac:cxnSpMk id="12" creationId="{BFC53BF5-AB5F-DCA9-793C-9DEC5DA4E69A}"/>
            </ac:cxnSpMkLst>
          </pc:cxnChg>
        </pc:sldLayoutChg>
        <pc:sldLayoutChg chg="modTransition">
          <pc:chgData name="Laura Dorenburg" userId="54df1136ded2519b" providerId="LiveId" clId="{629500AF-0792-469F-8AF6-A256DAE1C64D}" dt="2024-04-23T19:03:17.533" v="4450"/>
          <pc:sldLayoutMkLst>
            <pc:docMk/>
            <pc:sldMasterMk cId="2689481271" sldId="2147483648"/>
            <pc:sldLayoutMk cId="1241397200" sldId="2147483652"/>
          </pc:sldLayoutMkLst>
        </pc:sldLayoutChg>
        <pc:sldLayoutChg chg="modTransition">
          <pc:chgData name="Laura Dorenburg" userId="54df1136ded2519b" providerId="LiveId" clId="{629500AF-0792-469F-8AF6-A256DAE1C64D}" dt="2024-04-23T19:03:17.533" v="4450"/>
          <pc:sldLayoutMkLst>
            <pc:docMk/>
            <pc:sldMasterMk cId="2689481271" sldId="2147483648"/>
            <pc:sldLayoutMk cId="2336083369" sldId="2147483653"/>
          </pc:sldLayoutMkLst>
        </pc:sldLayoutChg>
        <pc:sldLayoutChg chg="modTransition">
          <pc:chgData name="Laura Dorenburg" userId="54df1136ded2519b" providerId="LiveId" clId="{629500AF-0792-469F-8AF6-A256DAE1C64D}" dt="2024-04-23T19:03:17.533" v="4450"/>
          <pc:sldLayoutMkLst>
            <pc:docMk/>
            <pc:sldMasterMk cId="2689481271" sldId="2147483648"/>
            <pc:sldLayoutMk cId="2646714011" sldId="2147483654"/>
          </pc:sldLayoutMkLst>
        </pc:sldLayoutChg>
        <pc:sldLayoutChg chg="modTransition">
          <pc:chgData name="Laura Dorenburg" userId="54df1136ded2519b" providerId="LiveId" clId="{629500AF-0792-469F-8AF6-A256DAE1C64D}" dt="2024-04-23T19:03:17.533" v="4450"/>
          <pc:sldLayoutMkLst>
            <pc:docMk/>
            <pc:sldMasterMk cId="2689481271" sldId="2147483648"/>
            <pc:sldLayoutMk cId="1538454564" sldId="2147483655"/>
          </pc:sldLayoutMkLst>
        </pc:sldLayoutChg>
        <pc:sldLayoutChg chg="modTransition">
          <pc:chgData name="Laura Dorenburg" userId="54df1136ded2519b" providerId="LiveId" clId="{629500AF-0792-469F-8AF6-A256DAE1C64D}" dt="2024-04-23T19:03:17.533" v="4450"/>
          <pc:sldLayoutMkLst>
            <pc:docMk/>
            <pc:sldMasterMk cId="2689481271" sldId="2147483648"/>
            <pc:sldLayoutMk cId="3822323771" sldId="2147483656"/>
          </pc:sldLayoutMkLst>
        </pc:sldLayoutChg>
        <pc:sldLayoutChg chg="modTransition">
          <pc:chgData name="Laura Dorenburg" userId="54df1136ded2519b" providerId="LiveId" clId="{629500AF-0792-469F-8AF6-A256DAE1C64D}" dt="2024-04-23T19:03:17.533" v="4450"/>
          <pc:sldLayoutMkLst>
            <pc:docMk/>
            <pc:sldMasterMk cId="2689481271" sldId="2147483648"/>
            <pc:sldLayoutMk cId="368855676" sldId="2147483657"/>
          </pc:sldLayoutMkLst>
        </pc:sldLayoutChg>
        <pc:sldLayoutChg chg="modTransition">
          <pc:chgData name="Laura Dorenburg" userId="54df1136ded2519b" providerId="LiveId" clId="{629500AF-0792-469F-8AF6-A256DAE1C64D}" dt="2024-04-23T19:03:17.533" v="4450"/>
          <pc:sldLayoutMkLst>
            <pc:docMk/>
            <pc:sldMasterMk cId="2689481271" sldId="2147483648"/>
            <pc:sldLayoutMk cId="2638795925" sldId="2147483658"/>
          </pc:sldLayoutMkLst>
        </pc:sldLayoutChg>
        <pc:sldLayoutChg chg="modTransition">
          <pc:chgData name="Laura Dorenburg" userId="54df1136ded2519b" providerId="LiveId" clId="{629500AF-0792-469F-8AF6-A256DAE1C64D}" dt="2024-04-23T19:03:17.533" v="4450"/>
          <pc:sldLayoutMkLst>
            <pc:docMk/>
            <pc:sldMasterMk cId="2689481271" sldId="2147483648"/>
            <pc:sldLayoutMk cId="1748337657" sldId="2147483659"/>
          </pc:sldLayoutMkLst>
        </pc:sldLayoutChg>
        <pc:sldLayoutChg chg="modTransition">
          <pc:chgData name="Laura Dorenburg" userId="54df1136ded2519b" providerId="LiveId" clId="{629500AF-0792-469F-8AF6-A256DAE1C64D}" dt="2024-04-23T19:03:17.533" v="4450"/>
          <pc:sldLayoutMkLst>
            <pc:docMk/>
            <pc:sldMasterMk cId="2689481271" sldId="2147483648"/>
            <pc:sldLayoutMk cId="2783861750" sldId="2147483660"/>
          </pc:sldLayoutMkLst>
        </pc:sldLayoutChg>
        <pc:sldLayoutChg chg="addSp delSp modSp add mod modTransition setBg">
          <pc:chgData name="Laura Dorenburg" userId="54df1136ded2519b" providerId="LiveId" clId="{629500AF-0792-469F-8AF6-A256DAE1C64D}" dt="2024-04-23T19:03:17.533" v="4450"/>
          <pc:sldLayoutMkLst>
            <pc:docMk/>
            <pc:sldMasterMk cId="2689481271" sldId="2147483648"/>
            <pc:sldLayoutMk cId="3570117615" sldId="2147483661"/>
          </pc:sldLayoutMkLst>
          <pc:spChg chg="del">
            <ac:chgData name="Laura Dorenburg" userId="54df1136ded2519b" providerId="LiveId" clId="{629500AF-0792-469F-8AF6-A256DAE1C64D}" dt="2024-04-23T05:59:30.592" v="254" actId="478"/>
            <ac:spMkLst>
              <pc:docMk/>
              <pc:sldMasterMk cId="2689481271" sldId="2147483648"/>
              <pc:sldLayoutMk cId="3570117615" sldId="2147483661"/>
              <ac:spMk id="2" creationId="{22C11590-63A4-6999-D62F-B6C919D26EEE}"/>
            </ac:spMkLst>
          </pc:spChg>
          <pc:spChg chg="del">
            <ac:chgData name="Laura Dorenburg" userId="54df1136ded2519b" providerId="LiveId" clId="{629500AF-0792-469F-8AF6-A256DAE1C64D}" dt="2024-04-23T05:59:30.592" v="254" actId="478"/>
            <ac:spMkLst>
              <pc:docMk/>
              <pc:sldMasterMk cId="2689481271" sldId="2147483648"/>
              <pc:sldLayoutMk cId="3570117615" sldId="2147483661"/>
              <ac:spMk id="3" creationId="{8AE9B8E3-E1FB-D0FC-458A-61C8C1761210}"/>
            </ac:spMkLst>
          </pc:spChg>
          <pc:spChg chg="add del mod">
            <ac:chgData name="Laura Dorenburg" userId="54df1136ded2519b" providerId="LiveId" clId="{629500AF-0792-469F-8AF6-A256DAE1C64D}" dt="2024-04-23T18:40:44.835" v="4329" actId="478"/>
            <ac:spMkLst>
              <pc:docMk/>
              <pc:sldMasterMk cId="2689481271" sldId="2147483648"/>
              <pc:sldLayoutMk cId="3570117615" sldId="2147483661"/>
              <ac:spMk id="4" creationId="{CFB2DF54-8EA8-55DB-26C9-74F63A554D91}"/>
            </ac:spMkLst>
          </pc:spChg>
          <pc:spChg chg="add mod">
            <ac:chgData name="Laura Dorenburg" userId="54df1136ded2519b" providerId="LiveId" clId="{629500AF-0792-469F-8AF6-A256DAE1C64D}" dt="2024-04-23T06:13:25.476" v="625" actId="2085"/>
            <ac:spMkLst>
              <pc:docMk/>
              <pc:sldMasterMk cId="2689481271" sldId="2147483648"/>
              <pc:sldLayoutMk cId="3570117615" sldId="2147483661"/>
              <ac:spMk id="5" creationId="{A8AA49AF-50BA-8E13-A9DA-FE843F036B0F}"/>
            </ac:spMkLst>
          </pc:spChg>
          <pc:spChg chg="add del mod">
            <ac:chgData name="Laura Dorenburg" userId="54df1136ded2519b" providerId="LiveId" clId="{629500AF-0792-469F-8AF6-A256DAE1C64D}" dt="2024-04-23T18:40:40.614" v="4327" actId="478"/>
            <ac:spMkLst>
              <pc:docMk/>
              <pc:sldMasterMk cId="2689481271" sldId="2147483648"/>
              <pc:sldLayoutMk cId="3570117615" sldId="2147483661"/>
              <ac:spMk id="6" creationId="{10147317-D900-14C5-8086-572ADC67445B}"/>
            </ac:spMkLst>
          </pc:spChg>
          <pc:spChg chg="add del mod">
            <ac:chgData name="Laura Dorenburg" userId="54df1136ded2519b" providerId="LiveId" clId="{629500AF-0792-469F-8AF6-A256DAE1C64D}" dt="2024-04-23T18:40:46.623" v="4330" actId="478"/>
            <ac:spMkLst>
              <pc:docMk/>
              <pc:sldMasterMk cId="2689481271" sldId="2147483648"/>
              <pc:sldLayoutMk cId="3570117615" sldId="2147483661"/>
              <ac:spMk id="9" creationId="{5D3725DE-59CA-9425-A6BF-B57B9535B937}"/>
            </ac:spMkLst>
          </pc:spChg>
          <pc:spChg chg="mod">
            <ac:chgData name="Laura Dorenburg" userId="54df1136ded2519b" providerId="LiveId" clId="{629500AF-0792-469F-8AF6-A256DAE1C64D}" dt="2024-04-23T05:59:31.307" v="255"/>
            <ac:spMkLst>
              <pc:docMk/>
              <pc:sldMasterMk cId="2689481271" sldId="2147483648"/>
              <pc:sldLayoutMk cId="3570117615" sldId="2147483661"/>
              <ac:spMk id="11" creationId="{7E06D501-27F6-7F41-C418-70E6650FE2DA}"/>
            </ac:spMkLst>
          </pc:spChg>
          <pc:spChg chg="mod">
            <ac:chgData name="Laura Dorenburg" userId="54df1136ded2519b" providerId="LiveId" clId="{629500AF-0792-469F-8AF6-A256DAE1C64D}" dt="2024-04-23T05:59:31.307" v="255"/>
            <ac:spMkLst>
              <pc:docMk/>
              <pc:sldMasterMk cId="2689481271" sldId="2147483648"/>
              <pc:sldLayoutMk cId="3570117615" sldId="2147483661"/>
              <ac:spMk id="12" creationId="{EC87FB80-A45F-06F4-B9E3-18F57ECE26E4}"/>
            </ac:spMkLst>
          </pc:spChg>
          <pc:spChg chg="mod">
            <ac:chgData name="Laura Dorenburg" userId="54df1136ded2519b" providerId="LiveId" clId="{629500AF-0792-469F-8AF6-A256DAE1C64D}" dt="2024-04-23T05:59:31.307" v="255"/>
            <ac:spMkLst>
              <pc:docMk/>
              <pc:sldMasterMk cId="2689481271" sldId="2147483648"/>
              <pc:sldLayoutMk cId="3570117615" sldId="2147483661"/>
              <ac:spMk id="13" creationId="{564CCF1D-1EE2-1C94-7BC5-A6941598B7B7}"/>
            </ac:spMkLst>
          </pc:spChg>
          <pc:spChg chg="mod">
            <ac:chgData name="Laura Dorenburg" userId="54df1136ded2519b" providerId="LiveId" clId="{629500AF-0792-469F-8AF6-A256DAE1C64D}" dt="2024-04-23T05:59:31.307" v="255"/>
            <ac:spMkLst>
              <pc:docMk/>
              <pc:sldMasterMk cId="2689481271" sldId="2147483648"/>
              <pc:sldLayoutMk cId="3570117615" sldId="2147483661"/>
              <ac:spMk id="14" creationId="{AD777B09-554B-3665-4AD3-4D449BD72255}"/>
            </ac:spMkLst>
          </pc:spChg>
          <pc:spChg chg="add mod">
            <ac:chgData name="Laura Dorenburg" userId="54df1136ded2519b" providerId="LiveId" clId="{629500AF-0792-469F-8AF6-A256DAE1C64D}" dt="2024-04-23T06:06:03.321" v="308" actId="1076"/>
            <ac:spMkLst>
              <pc:docMk/>
              <pc:sldMasterMk cId="2689481271" sldId="2147483648"/>
              <pc:sldLayoutMk cId="3570117615" sldId="2147483661"/>
              <ac:spMk id="16" creationId="{80423369-6576-4FE3-94C5-2C3C0BA2DA70}"/>
            </ac:spMkLst>
          </pc:spChg>
          <pc:spChg chg="del mod">
            <ac:chgData name="Laura Dorenburg" userId="54df1136ded2519b" providerId="LiveId" clId="{629500AF-0792-469F-8AF6-A256DAE1C64D}" dt="2024-04-23T18:31:20.087" v="4280" actId="478"/>
            <ac:spMkLst>
              <pc:docMk/>
              <pc:sldMasterMk cId="2689481271" sldId="2147483648"/>
              <pc:sldLayoutMk cId="3570117615" sldId="2147483661"/>
              <ac:spMk id="17" creationId="{B8265757-8717-7BC0-EF9D-18AF78E94CDE}"/>
            </ac:spMkLst>
          </pc:spChg>
          <pc:spChg chg="add del">
            <ac:chgData name="Laura Dorenburg" userId="54df1136ded2519b" providerId="LiveId" clId="{629500AF-0792-469F-8AF6-A256DAE1C64D}" dt="2024-04-23T06:05:17.146" v="301" actId="11529"/>
            <ac:spMkLst>
              <pc:docMk/>
              <pc:sldMasterMk cId="2689481271" sldId="2147483648"/>
              <pc:sldLayoutMk cId="3570117615" sldId="2147483661"/>
              <ac:spMk id="18" creationId="{9BE1BA7B-1DD1-D50E-BCCA-0CBB89362F59}"/>
            </ac:spMkLst>
          </pc:spChg>
          <pc:spChg chg="del mod">
            <ac:chgData name="Laura Dorenburg" userId="54df1136ded2519b" providerId="LiveId" clId="{629500AF-0792-469F-8AF6-A256DAE1C64D}" dt="2024-04-23T18:31:20.087" v="4280" actId="478"/>
            <ac:spMkLst>
              <pc:docMk/>
              <pc:sldMasterMk cId="2689481271" sldId="2147483648"/>
              <pc:sldLayoutMk cId="3570117615" sldId="2147483661"/>
              <ac:spMk id="19" creationId="{02871A42-9A5B-31B9-CB98-CB7CA8BEA8D9}"/>
            </ac:spMkLst>
          </pc:spChg>
          <pc:spChg chg="add mod">
            <ac:chgData name="Laura Dorenburg" userId="54df1136ded2519b" providerId="LiveId" clId="{629500AF-0792-469F-8AF6-A256DAE1C64D}" dt="2024-04-23T06:06:16.570" v="311" actId="14100"/>
            <ac:spMkLst>
              <pc:docMk/>
              <pc:sldMasterMk cId="2689481271" sldId="2147483648"/>
              <pc:sldLayoutMk cId="3570117615" sldId="2147483661"/>
              <ac:spMk id="20" creationId="{88B9F8FA-416A-743B-8672-7B2A1B48B891}"/>
            </ac:spMkLst>
          </pc:spChg>
          <pc:spChg chg="add del mod">
            <ac:chgData name="Laura Dorenburg" userId="54df1136ded2519b" providerId="LiveId" clId="{629500AF-0792-469F-8AF6-A256DAE1C64D}" dt="2024-04-23T18:31:20.087" v="4280" actId="478"/>
            <ac:spMkLst>
              <pc:docMk/>
              <pc:sldMasterMk cId="2689481271" sldId="2147483648"/>
              <pc:sldLayoutMk cId="3570117615" sldId="2147483661"/>
              <ac:spMk id="21" creationId="{3A264735-4619-0376-3B2F-A6F276E376A0}"/>
            </ac:spMkLst>
          </pc:spChg>
          <pc:spChg chg="add del mod">
            <ac:chgData name="Laura Dorenburg" userId="54df1136ded2519b" providerId="LiveId" clId="{629500AF-0792-469F-8AF6-A256DAE1C64D}" dt="2024-04-23T18:31:20.087" v="4280" actId="478"/>
            <ac:spMkLst>
              <pc:docMk/>
              <pc:sldMasterMk cId="2689481271" sldId="2147483648"/>
              <pc:sldLayoutMk cId="3570117615" sldId="2147483661"/>
              <ac:spMk id="22" creationId="{26982911-2636-38B7-E20B-970B61ACF25B}"/>
            </ac:spMkLst>
          </pc:spChg>
          <pc:spChg chg="add mod">
            <ac:chgData name="Laura Dorenburg" userId="54df1136ded2519b" providerId="LiveId" clId="{629500AF-0792-469F-8AF6-A256DAE1C64D}" dt="2024-04-23T18:26:23.225" v="4228" actId="164"/>
            <ac:spMkLst>
              <pc:docMk/>
              <pc:sldMasterMk cId="2689481271" sldId="2147483648"/>
              <pc:sldLayoutMk cId="3570117615" sldId="2147483661"/>
              <ac:spMk id="23" creationId="{92108197-DE13-6E1A-5277-04C0FA1C870F}"/>
            </ac:spMkLst>
          </pc:spChg>
          <pc:spChg chg="add mod">
            <ac:chgData name="Laura Dorenburg" userId="54df1136ded2519b" providerId="LiveId" clId="{629500AF-0792-469F-8AF6-A256DAE1C64D}" dt="2024-04-23T18:26:23.225" v="4228" actId="164"/>
            <ac:spMkLst>
              <pc:docMk/>
              <pc:sldMasterMk cId="2689481271" sldId="2147483648"/>
              <pc:sldLayoutMk cId="3570117615" sldId="2147483661"/>
              <ac:spMk id="24" creationId="{2BEA839D-6530-624E-47ED-B233C4D5D5F8}"/>
            </ac:spMkLst>
          </pc:spChg>
          <pc:spChg chg="add mod">
            <ac:chgData name="Laura Dorenburg" userId="54df1136ded2519b" providerId="LiveId" clId="{629500AF-0792-469F-8AF6-A256DAE1C64D}" dt="2024-04-23T18:29:23.170" v="4256" actId="1038"/>
            <ac:spMkLst>
              <pc:docMk/>
              <pc:sldMasterMk cId="2689481271" sldId="2147483648"/>
              <pc:sldLayoutMk cId="3570117615" sldId="2147483661"/>
              <ac:spMk id="25" creationId="{5B6781C0-C3AE-3FEB-5400-8CC8398B1381}"/>
            </ac:spMkLst>
          </pc:spChg>
          <pc:spChg chg="add mod">
            <ac:chgData name="Laura Dorenburg" userId="54df1136ded2519b" providerId="LiveId" clId="{629500AF-0792-469F-8AF6-A256DAE1C64D}" dt="2024-04-23T18:26:43.369" v="4230" actId="164"/>
            <ac:spMkLst>
              <pc:docMk/>
              <pc:sldMasterMk cId="2689481271" sldId="2147483648"/>
              <pc:sldLayoutMk cId="3570117615" sldId="2147483661"/>
              <ac:spMk id="26" creationId="{B77B9037-B8F4-CD04-E1F8-2C4A229533DC}"/>
            </ac:spMkLst>
          </pc:spChg>
          <pc:spChg chg="add mod">
            <ac:chgData name="Laura Dorenburg" userId="54df1136ded2519b" providerId="LiveId" clId="{629500AF-0792-469F-8AF6-A256DAE1C64D}" dt="2024-04-23T18:26:43.369" v="4230" actId="164"/>
            <ac:spMkLst>
              <pc:docMk/>
              <pc:sldMasterMk cId="2689481271" sldId="2147483648"/>
              <pc:sldLayoutMk cId="3570117615" sldId="2147483661"/>
              <ac:spMk id="27" creationId="{06F53139-D85D-0B8E-5840-C3EB5E23586E}"/>
            </ac:spMkLst>
          </pc:spChg>
          <pc:spChg chg="add mod">
            <ac:chgData name="Laura Dorenburg" userId="54df1136ded2519b" providerId="LiveId" clId="{629500AF-0792-469F-8AF6-A256DAE1C64D}" dt="2024-04-23T18:28:02.077" v="4246" actId="1036"/>
            <ac:spMkLst>
              <pc:docMk/>
              <pc:sldMasterMk cId="2689481271" sldId="2147483648"/>
              <pc:sldLayoutMk cId="3570117615" sldId="2147483661"/>
              <ac:spMk id="28" creationId="{97D02976-7BD8-B087-95FD-21EE891335B7}"/>
            </ac:spMkLst>
          </pc:spChg>
          <pc:spChg chg="add del mod">
            <ac:chgData name="Laura Dorenburg" userId="54df1136ded2519b" providerId="LiveId" clId="{629500AF-0792-469F-8AF6-A256DAE1C64D}" dt="2024-04-23T18:31:20.087" v="4280" actId="478"/>
            <ac:spMkLst>
              <pc:docMk/>
              <pc:sldMasterMk cId="2689481271" sldId="2147483648"/>
              <pc:sldLayoutMk cId="3570117615" sldId="2147483661"/>
              <ac:spMk id="31" creationId="{02DCE11B-0001-0054-BD84-9DDC6E047A2A}"/>
            </ac:spMkLst>
          </pc:spChg>
          <pc:spChg chg="add mod">
            <ac:chgData name="Laura Dorenburg" userId="54df1136ded2519b" providerId="LiveId" clId="{629500AF-0792-469F-8AF6-A256DAE1C64D}" dt="2024-04-23T18:31:21.568" v="4281"/>
            <ac:spMkLst>
              <pc:docMk/>
              <pc:sldMasterMk cId="2689481271" sldId="2147483648"/>
              <pc:sldLayoutMk cId="3570117615" sldId="2147483661"/>
              <ac:spMk id="34" creationId="{51437F66-5E6A-C483-8424-D79A8B17A59C}"/>
            </ac:spMkLst>
          </pc:spChg>
          <pc:spChg chg="add mod">
            <ac:chgData name="Laura Dorenburg" userId="54df1136ded2519b" providerId="LiveId" clId="{629500AF-0792-469F-8AF6-A256DAE1C64D}" dt="2024-04-23T18:31:21.568" v="4281"/>
            <ac:spMkLst>
              <pc:docMk/>
              <pc:sldMasterMk cId="2689481271" sldId="2147483648"/>
              <pc:sldLayoutMk cId="3570117615" sldId="2147483661"/>
              <ac:spMk id="35" creationId="{A0FBBF55-B2B4-EE4B-24ED-AFDE0618BBA3}"/>
            </ac:spMkLst>
          </pc:spChg>
          <pc:spChg chg="add mod">
            <ac:chgData name="Laura Dorenburg" userId="54df1136ded2519b" providerId="LiveId" clId="{629500AF-0792-469F-8AF6-A256DAE1C64D}" dt="2024-04-23T18:31:21.568" v="4281"/>
            <ac:spMkLst>
              <pc:docMk/>
              <pc:sldMasterMk cId="2689481271" sldId="2147483648"/>
              <pc:sldLayoutMk cId="3570117615" sldId="2147483661"/>
              <ac:spMk id="36" creationId="{2C826A91-796F-D560-7F91-61C2BB285DE5}"/>
            </ac:spMkLst>
          </pc:spChg>
          <pc:spChg chg="add mod">
            <ac:chgData name="Laura Dorenburg" userId="54df1136ded2519b" providerId="LiveId" clId="{629500AF-0792-469F-8AF6-A256DAE1C64D}" dt="2024-04-23T18:31:21.568" v="4281"/>
            <ac:spMkLst>
              <pc:docMk/>
              <pc:sldMasterMk cId="2689481271" sldId="2147483648"/>
              <pc:sldLayoutMk cId="3570117615" sldId="2147483661"/>
              <ac:spMk id="37" creationId="{385C05CB-580E-B6F8-8203-0B78CE0F505A}"/>
            </ac:spMkLst>
          </pc:spChg>
          <pc:spChg chg="mod">
            <ac:chgData name="Laura Dorenburg" userId="54df1136ded2519b" providerId="LiveId" clId="{629500AF-0792-469F-8AF6-A256DAE1C64D}" dt="2024-04-23T18:31:21.568" v="4281"/>
            <ac:spMkLst>
              <pc:docMk/>
              <pc:sldMasterMk cId="2689481271" sldId="2147483648"/>
              <pc:sldLayoutMk cId="3570117615" sldId="2147483661"/>
              <ac:spMk id="39" creationId="{206B9484-9C3D-A510-5A73-D65833DE0D3E}"/>
            </ac:spMkLst>
          </pc:spChg>
          <pc:spChg chg="mod">
            <ac:chgData name="Laura Dorenburg" userId="54df1136ded2519b" providerId="LiveId" clId="{629500AF-0792-469F-8AF6-A256DAE1C64D}" dt="2024-04-23T18:31:21.568" v="4281"/>
            <ac:spMkLst>
              <pc:docMk/>
              <pc:sldMasterMk cId="2689481271" sldId="2147483648"/>
              <pc:sldLayoutMk cId="3570117615" sldId="2147483661"/>
              <ac:spMk id="40" creationId="{D6AA3639-A1CB-B26A-0E32-29729902D947}"/>
            </ac:spMkLst>
          </pc:spChg>
          <pc:spChg chg="mod">
            <ac:chgData name="Laura Dorenburg" userId="54df1136ded2519b" providerId="LiveId" clId="{629500AF-0792-469F-8AF6-A256DAE1C64D}" dt="2024-04-23T18:31:21.568" v="4281"/>
            <ac:spMkLst>
              <pc:docMk/>
              <pc:sldMasterMk cId="2689481271" sldId="2147483648"/>
              <pc:sldLayoutMk cId="3570117615" sldId="2147483661"/>
              <ac:spMk id="41" creationId="{A6673189-3E93-5FDD-3228-50920E6CE6DA}"/>
            </ac:spMkLst>
          </pc:spChg>
          <pc:spChg chg="mod">
            <ac:chgData name="Laura Dorenburg" userId="54df1136ded2519b" providerId="LiveId" clId="{629500AF-0792-469F-8AF6-A256DAE1C64D}" dt="2024-04-23T18:31:21.568" v="4281"/>
            <ac:spMkLst>
              <pc:docMk/>
              <pc:sldMasterMk cId="2689481271" sldId="2147483648"/>
              <pc:sldLayoutMk cId="3570117615" sldId="2147483661"/>
              <ac:spMk id="44" creationId="{E87E8F31-DC32-6C67-985B-B475D3E0A741}"/>
            </ac:spMkLst>
          </pc:spChg>
          <pc:spChg chg="mod">
            <ac:chgData name="Laura Dorenburg" userId="54df1136ded2519b" providerId="LiveId" clId="{629500AF-0792-469F-8AF6-A256DAE1C64D}" dt="2024-04-23T18:31:21.568" v="4281"/>
            <ac:spMkLst>
              <pc:docMk/>
              <pc:sldMasterMk cId="2689481271" sldId="2147483648"/>
              <pc:sldLayoutMk cId="3570117615" sldId="2147483661"/>
              <ac:spMk id="45" creationId="{31CBA801-711A-5C9C-40F7-3368552A82E6}"/>
            </ac:spMkLst>
          </pc:spChg>
          <pc:spChg chg="mod">
            <ac:chgData name="Laura Dorenburg" userId="54df1136ded2519b" providerId="LiveId" clId="{629500AF-0792-469F-8AF6-A256DAE1C64D}" dt="2024-04-23T18:31:21.568" v="4281"/>
            <ac:spMkLst>
              <pc:docMk/>
              <pc:sldMasterMk cId="2689481271" sldId="2147483648"/>
              <pc:sldLayoutMk cId="3570117615" sldId="2147483661"/>
              <ac:spMk id="46" creationId="{8F033069-0763-29D0-E206-D398E0CA7BA7}"/>
            </ac:spMkLst>
          </pc:spChg>
          <pc:spChg chg="add mod">
            <ac:chgData name="Laura Dorenburg" userId="54df1136ded2519b" providerId="LiveId" clId="{629500AF-0792-469F-8AF6-A256DAE1C64D}" dt="2024-04-23T18:31:21.568" v="4281"/>
            <ac:spMkLst>
              <pc:docMk/>
              <pc:sldMasterMk cId="2689481271" sldId="2147483648"/>
              <pc:sldLayoutMk cId="3570117615" sldId="2147483661"/>
              <ac:spMk id="48" creationId="{6F794064-BD9F-85C4-68E5-0EB56749C0EF}"/>
            </ac:spMkLst>
          </pc:spChg>
          <pc:grpChg chg="add del mod">
            <ac:chgData name="Laura Dorenburg" userId="54df1136ded2519b" providerId="LiveId" clId="{629500AF-0792-469F-8AF6-A256DAE1C64D}" dt="2024-04-23T05:59:35.582" v="256" actId="478"/>
            <ac:grpSpMkLst>
              <pc:docMk/>
              <pc:sldMasterMk cId="2689481271" sldId="2147483648"/>
              <pc:sldLayoutMk cId="3570117615" sldId="2147483661"/>
              <ac:grpSpMk id="10" creationId="{E03ABE96-1024-D9CB-4378-D54A364F6459}"/>
            </ac:grpSpMkLst>
          </pc:grpChg>
          <pc:grpChg chg="add del mod">
            <ac:chgData name="Laura Dorenburg" userId="54df1136ded2519b" providerId="LiveId" clId="{629500AF-0792-469F-8AF6-A256DAE1C64D}" dt="2024-04-23T18:31:20.087" v="4280" actId="478"/>
            <ac:grpSpMkLst>
              <pc:docMk/>
              <pc:sldMasterMk cId="2689481271" sldId="2147483648"/>
              <pc:sldLayoutMk cId="3570117615" sldId="2147483661"/>
              <ac:grpSpMk id="32" creationId="{6DB4C520-F617-D167-1E75-10C33BAC3986}"/>
            </ac:grpSpMkLst>
          </pc:grpChg>
          <pc:grpChg chg="add del mod">
            <ac:chgData name="Laura Dorenburg" userId="54df1136ded2519b" providerId="LiveId" clId="{629500AF-0792-469F-8AF6-A256DAE1C64D}" dt="2024-04-23T18:31:20.087" v="4280" actId="478"/>
            <ac:grpSpMkLst>
              <pc:docMk/>
              <pc:sldMasterMk cId="2689481271" sldId="2147483648"/>
              <pc:sldLayoutMk cId="3570117615" sldId="2147483661"/>
              <ac:grpSpMk id="33" creationId="{380C54DA-6A7A-FD75-3F71-A5AC0E10AD4E}"/>
            </ac:grpSpMkLst>
          </pc:grpChg>
          <pc:grpChg chg="add mod">
            <ac:chgData name="Laura Dorenburg" userId="54df1136ded2519b" providerId="LiveId" clId="{629500AF-0792-469F-8AF6-A256DAE1C64D}" dt="2024-04-23T18:31:21.568" v="4281"/>
            <ac:grpSpMkLst>
              <pc:docMk/>
              <pc:sldMasterMk cId="2689481271" sldId="2147483648"/>
              <pc:sldLayoutMk cId="3570117615" sldId="2147483661"/>
              <ac:grpSpMk id="38" creationId="{5CB4CD08-D3DF-7E97-005E-C388B3CBCB2E}"/>
            </ac:grpSpMkLst>
          </pc:grpChg>
          <pc:grpChg chg="add mod">
            <ac:chgData name="Laura Dorenburg" userId="54df1136ded2519b" providerId="LiveId" clId="{629500AF-0792-469F-8AF6-A256DAE1C64D}" dt="2024-04-23T18:31:21.568" v="4281"/>
            <ac:grpSpMkLst>
              <pc:docMk/>
              <pc:sldMasterMk cId="2689481271" sldId="2147483648"/>
              <pc:sldLayoutMk cId="3570117615" sldId="2147483661"/>
              <ac:grpSpMk id="43" creationId="{4D7AB5CA-9AA5-3C47-72AF-56E5949C697B}"/>
            </ac:grpSpMkLst>
          </pc:grpChg>
          <pc:picChg chg="add mod ord">
            <ac:chgData name="Laura Dorenburg" userId="54df1136ded2519b" providerId="LiveId" clId="{629500AF-0792-469F-8AF6-A256DAE1C64D}" dt="2024-04-23T06:06:07.896" v="309" actId="1076"/>
            <ac:picMkLst>
              <pc:docMk/>
              <pc:sldMasterMk cId="2689481271" sldId="2147483648"/>
              <pc:sldLayoutMk cId="3570117615" sldId="2147483661"/>
              <ac:picMk id="8" creationId="{06F6F3B0-BC73-1162-EE06-C7B619C89F33}"/>
            </ac:picMkLst>
          </pc:picChg>
          <pc:picChg chg="mod">
            <ac:chgData name="Laura Dorenburg" userId="54df1136ded2519b" providerId="LiveId" clId="{629500AF-0792-469F-8AF6-A256DAE1C64D}" dt="2024-04-23T05:59:31.307" v="255"/>
            <ac:picMkLst>
              <pc:docMk/>
              <pc:sldMasterMk cId="2689481271" sldId="2147483648"/>
              <pc:sldLayoutMk cId="3570117615" sldId="2147483661"/>
              <ac:picMk id="15" creationId="{3A578025-C9AA-2144-463A-8E9A3F780711}"/>
            </ac:picMkLst>
          </pc:picChg>
          <pc:picChg chg="add mod">
            <ac:chgData name="Laura Dorenburg" userId="54df1136ded2519b" providerId="LiveId" clId="{629500AF-0792-469F-8AF6-A256DAE1C64D}" dt="2024-04-23T18:26:43.369" v="4230" actId="164"/>
            <ac:picMkLst>
              <pc:docMk/>
              <pc:sldMasterMk cId="2689481271" sldId="2147483648"/>
              <pc:sldLayoutMk cId="3570117615" sldId="2147483661"/>
              <ac:picMk id="29" creationId="{44F649D2-82F4-F284-AA2D-E9F07DA1DD66}"/>
            </ac:picMkLst>
          </pc:picChg>
          <pc:picChg chg="add mod">
            <ac:chgData name="Laura Dorenburg" userId="54df1136ded2519b" providerId="LiveId" clId="{629500AF-0792-469F-8AF6-A256DAE1C64D}" dt="2024-04-23T18:26:23.225" v="4228" actId="164"/>
            <ac:picMkLst>
              <pc:docMk/>
              <pc:sldMasterMk cId="2689481271" sldId="2147483648"/>
              <pc:sldLayoutMk cId="3570117615" sldId="2147483661"/>
              <ac:picMk id="30" creationId="{1CD500C4-59A6-11AC-B2D0-1BA47648D412}"/>
            </ac:picMkLst>
          </pc:picChg>
          <pc:picChg chg="mod">
            <ac:chgData name="Laura Dorenburg" userId="54df1136ded2519b" providerId="LiveId" clId="{629500AF-0792-469F-8AF6-A256DAE1C64D}" dt="2024-04-23T18:31:21.568" v="4281"/>
            <ac:picMkLst>
              <pc:docMk/>
              <pc:sldMasterMk cId="2689481271" sldId="2147483648"/>
              <pc:sldLayoutMk cId="3570117615" sldId="2147483661"/>
              <ac:picMk id="42" creationId="{B0938B75-E375-A163-B514-74BA2E2C1068}"/>
            </ac:picMkLst>
          </pc:picChg>
          <pc:picChg chg="mod">
            <ac:chgData name="Laura Dorenburg" userId="54df1136ded2519b" providerId="LiveId" clId="{629500AF-0792-469F-8AF6-A256DAE1C64D}" dt="2024-04-23T18:31:21.568" v="4281"/>
            <ac:picMkLst>
              <pc:docMk/>
              <pc:sldMasterMk cId="2689481271" sldId="2147483648"/>
              <pc:sldLayoutMk cId="3570117615" sldId="2147483661"/>
              <ac:picMk id="47" creationId="{4868E64E-12F7-B0BB-2437-13D76EE32CC2}"/>
            </ac:picMkLst>
          </pc:picChg>
          <pc:cxnChg chg="add del mod">
            <ac:chgData name="Laura Dorenburg" userId="54df1136ded2519b" providerId="LiveId" clId="{629500AF-0792-469F-8AF6-A256DAE1C64D}" dt="2024-04-23T05:59:49.620" v="258" actId="478"/>
            <ac:cxnSpMkLst>
              <pc:docMk/>
              <pc:sldMasterMk cId="2689481271" sldId="2147483648"/>
              <pc:sldLayoutMk cId="3570117615" sldId="2147483661"/>
              <ac:cxnSpMk id="7" creationId="{9A3BFAE0-DFF1-64C2-392A-28CD7CAFABA2}"/>
            </ac:cxnSpMkLst>
          </pc:cxnChg>
        </pc:sldLayoutChg>
        <pc:sldLayoutChg chg="addSp delSp modSp add mod modTransition">
          <pc:chgData name="Laura Dorenburg" userId="54df1136ded2519b" providerId="LiveId" clId="{629500AF-0792-469F-8AF6-A256DAE1C64D}" dt="2024-04-23T19:03:17.533" v="4450"/>
          <pc:sldLayoutMkLst>
            <pc:docMk/>
            <pc:sldMasterMk cId="2689481271" sldId="2147483648"/>
            <pc:sldLayoutMk cId="4128958449" sldId="2147483662"/>
          </pc:sldLayoutMkLst>
          <pc:spChg chg="mod">
            <ac:chgData name="Laura Dorenburg" userId="54df1136ded2519b" providerId="LiveId" clId="{629500AF-0792-469F-8AF6-A256DAE1C64D}" dt="2024-04-23T18:33:54.327" v="4295" actId="207"/>
            <ac:spMkLst>
              <pc:docMk/>
              <pc:sldMasterMk cId="2689481271" sldId="2147483648"/>
              <pc:sldLayoutMk cId="4128958449" sldId="2147483662"/>
              <ac:spMk id="39" creationId="{0B5744CC-5401-B30D-764E-F460BDBF264F}"/>
            </ac:spMkLst>
          </pc:spChg>
          <pc:spChg chg="mod">
            <ac:chgData name="Laura Dorenburg" userId="54df1136ded2519b" providerId="LiveId" clId="{629500AF-0792-469F-8AF6-A256DAE1C64D}" dt="2024-04-23T18:33:54.327" v="4295" actId="207"/>
            <ac:spMkLst>
              <pc:docMk/>
              <pc:sldMasterMk cId="2689481271" sldId="2147483648"/>
              <pc:sldLayoutMk cId="4128958449" sldId="2147483662"/>
              <ac:spMk id="40" creationId="{30C27F34-0BA7-1164-9AFE-B6361E83633F}"/>
            </ac:spMkLst>
          </pc:spChg>
          <pc:spChg chg="mod">
            <ac:chgData name="Laura Dorenburg" userId="54df1136ded2519b" providerId="LiveId" clId="{629500AF-0792-469F-8AF6-A256DAE1C64D}" dt="2024-04-23T18:33:49.846" v="4294" actId="207"/>
            <ac:spMkLst>
              <pc:docMk/>
              <pc:sldMasterMk cId="2689481271" sldId="2147483648"/>
              <pc:sldLayoutMk cId="4128958449" sldId="2147483662"/>
              <ac:spMk id="41" creationId="{FB3A8D0D-1C5C-1A9A-8456-AB59F7E09F35}"/>
            </ac:spMkLst>
          </pc:spChg>
          <pc:picChg chg="add del mod">
            <ac:chgData name="Laura Dorenburg" userId="54df1136ded2519b" providerId="LiveId" clId="{629500AF-0792-469F-8AF6-A256DAE1C64D}" dt="2024-04-23T18:34:19.703" v="4300" actId="22"/>
            <ac:picMkLst>
              <pc:docMk/>
              <pc:sldMasterMk cId="2689481271" sldId="2147483648"/>
              <pc:sldLayoutMk cId="4128958449" sldId="2147483662"/>
              <ac:picMk id="4" creationId="{8DE0C68C-843E-7581-182F-6F840CF4D323}"/>
            </ac:picMkLst>
          </pc:picChg>
          <pc:picChg chg="add del mod">
            <ac:chgData name="Laura Dorenburg" userId="54df1136ded2519b" providerId="LiveId" clId="{629500AF-0792-469F-8AF6-A256DAE1C64D}" dt="2024-04-23T18:36:15.014" v="4315" actId="478"/>
            <ac:picMkLst>
              <pc:docMk/>
              <pc:sldMasterMk cId="2689481271" sldId="2147483648"/>
              <pc:sldLayoutMk cId="4128958449" sldId="2147483662"/>
              <ac:picMk id="6" creationId="{F20CB7DE-C5C2-7A2A-5663-9F4984E8C8CD}"/>
            </ac:picMkLst>
          </pc:picChg>
          <pc:picChg chg="add mod">
            <ac:chgData name="Laura Dorenburg" userId="54df1136ded2519b" providerId="LiveId" clId="{629500AF-0792-469F-8AF6-A256DAE1C64D}" dt="2024-04-23T18:36:32.211" v="4316"/>
            <ac:picMkLst>
              <pc:docMk/>
              <pc:sldMasterMk cId="2689481271" sldId="2147483648"/>
              <pc:sldLayoutMk cId="4128958449" sldId="2147483662"/>
              <ac:picMk id="7" creationId="{50A4B537-E0A6-3BA4-4C4E-01CF3AC44899}"/>
            </ac:picMkLst>
          </pc:picChg>
          <pc:picChg chg="del mod">
            <ac:chgData name="Laura Dorenburg" userId="54df1136ded2519b" providerId="LiveId" clId="{629500AF-0792-469F-8AF6-A256DAE1C64D}" dt="2024-04-23T18:36:12.969" v="4314" actId="478"/>
            <ac:picMkLst>
              <pc:docMk/>
              <pc:sldMasterMk cId="2689481271" sldId="2147483648"/>
              <pc:sldLayoutMk cId="4128958449" sldId="2147483662"/>
              <ac:picMk id="42" creationId="{3FDD8DA4-EBA0-3F78-FAAF-A465DF30C25C}"/>
            </ac:picMkLst>
          </pc:picChg>
        </pc:sldLayoutChg>
        <pc:sldLayoutChg chg="addSp delSp modSp add mod modTransition">
          <pc:chgData name="Laura Dorenburg" userId="54df1136ded2519b" providerId="LiveId" clId="{629500AF-0792-469F-8AF6-A256DAE1C64D}" dt="2024-04-23T19:03:17.533" v="4450"/>
          <pc:sldLayoutMkLst>
            <pc:docMk/>
            <pc:sldMasterMk cId="2689481271" sldId="2147483648"/>
            <pc:sldLayoutMk cId="3559735850" sldId="2147483663"/>
          </pc:sldLayoutMkLst>
          <pc:spChg chg="mod">
            <ac:chgData name="Laura Dorenburg" userId="54df1136ded2519b" providerId="LiveId" clId="{629500AF-0792-469F-8AF6-A256DAE1C64D}" dt="2024-04-23T18:37:30.484" v="4319"/>
            <ac:spMkLst>
              <pc:docMk/>
              <pc:sldMasterMk cId="2689481271" sldId="2147483648"/>
              <pc:sldLayoutMk cId="3559735850" sldId="2147483663"/>
              <ac:spMk id="3" creationId="{8F7110DF-044E-F0D0-2DAD-3243559F0C7B}"/>
            </ac:spMkLst>
          </pc:spChg>
          <pc:spChg chg="del">
            <ac:chgData name="Laura Dorenburg" userId="54df1136ded2519b" providerId="LiveId" clId="{629500AF-0792-469F-8AF6-A256DAE1C64D}" dt="2024-04-23T18:40:51.887" v="4331" actId="478"/>
            <ac:spMkLst>
              <pc:docMk/>
              <pc:sldMasterMk cId="2689481271" sldId="2147483648"/>
              <pc:sldLayoutMk cId="3559735850" sldId="2147483663"/>
              <ac:spMk id="6" creationId="{10147317-D900-14C5-8086-572ADC67445B}"/>
            </ac:spMkLst>
          </pc:spChg>
          <pc:spChg chg="mod">
            <ac:chgData name="Laura Dorenburg" userId="54df1136ded2519b" providerId="LiveId" clId="{629500AF-0792-469F-8AF6-A256DAE1C64D}" dt="2024-04-23T18:37:30.484" v="4319"/>
            <ac:spMkLst>
              <pc:docMk/>
              <pc:sldMasterMk cId="2689481271" sldId="2147483648"/>
              <pc:sldLayoutMk cId="3559735850" sldId="2147483663"/>
              <ac:spMk id="7" creationId="{5085F804-1CEC-7E75-91AC-AFA12DA230FE}"/>
            </ac:spMkLst>
          </pc:spChg>
          <pc:spChg chg="del">
            <ac:chgData name="Laura Dorenburg" userId="54df1136ded2519b" providerId="LiveId" clId="{629500AF-0792-469F-8AF6-A256DAE1C64D}" dt="2024-04-23T18:40:53.135" v="4332" actId="478"/>
            <ac:spMkLst>
              <pc:docMk/>
              <pc:sldMasterMk cId="2689481271" sldId="2147483648"/>
              <pc:sldLayoutMk cId="3559735850" sldId="2147483663"/>
              <ac:spMk id="9" creationId="{5D3725DE-59CA-9425-A6BF-B57B9535B937}"/>
            </ac:spMkLst>
          </pc:spChg>
          <pc:spChg chg="mod">
            <ac:chgData name="Laura Dorenburg" userId="54df1136ded2519b" providerId="LiveId" clId="{629500AF-0792-469F-8AF6-A256DAE1C64D}" dt="2024-04-23T18:37:30.484" v="4319"/>
            <ac:spMkLst>
              <pc:docMk/>
              <pc:sldMasterMk cId="2689481271" sldId="2147483648"/>
              <pc:sldLayoutMk cId="3559735850" sldId="2147483663"/>
              <ac:spMk id="10" creationId="{ABEF3E25-A82F-6CB8-A19E-11B6D4596EF6}"/>
            </ac:spMkLst>
          </pc:spChg>
          <pc:spChg chg="mod">
            <ac:chgData name="Laura Dorenburg" userId="54df1136ded2519b" providerId="LiveId" clId="{629500AF-0792-469F-8AF6-A256DAE1C64D}" dt="2024-04-23T18:37:34.425" v="4321" actId="14100"/>
            <ac:spMkLst>
              <pc:docMk/>
              <pc:sldMasterMk cId="2689481271" sldId="2147483648"/>
              <pc:sldLayoutMk cId="3559735850" sldId="2147483663"/>
              <ac:spMk id="46" creationId="{8F033069-0763-29D0-E206-D398E0CA7BA7}"/>
            </ac:spMkLst>
          </pc:spChg>
          <pc:grpChg chg="add mod">
            <ac:chgData name="Laura Dorenburg" userId="54df1136ded2519b" providerId="LiveId" clId="{629500AF-0792-469F-8AF6-A256DAE1C64D}" dt="2024-04-23T18:37:30.484" v="4319"/>
            <ac:grpSpMkLst>
              <pc:docMk/>
              <pc:sldMasterMk cId="2689481271" sldId="2147483648"/>
              <pc:sldLayoutMk cId="3559735850" sldId="2147483663"/>
              <ac:grpSpMk id="2" creationId="{2FC11E52-E96E-8BD7-7996-E0C6F44298BF}"/>
            </ac:grpSpMkLst>
          </pc:grpChg>
          <pc:grpChg chg="del">
            <ac:chgData name="Laura Dorenburg" userId="54df1136ded2519b" providerId="LiveId" clId="{629500AF-0792-469F-8AF6-A256DAE1C64D}" dt="2024-04-23T18:37:17.787" v="4318" actId="478"/>
            <ac:grpSpMkLst>
              <pc:docMk/>
              <pc:sldMasterMk cId="2689481271" sldId="2147483648"/>
              <pc:sldLayoutMk cId="3559735850" sldId="2147483663"/>
              <ac:grpSpMk id="38" creationId="{5CB4CD08-D3DF-7E97-005E-C388B3CBCB2E}"/>
            </ac:grpSpMkLst>
          </pc:grpChg>
          <pc:picChg chg="add mod">
            <ac:chgData name="Laura Dorenburg" userId="54df1136ded2519b" providerId="LiveId" clId="{629500AF-0792-469F-8AF6-A256DAE1C64D}" dt="2024-04-23T18:37:58.424" v="4323" actId="1076"/>
            <ac:picMkLst>
              <pc:docMk/>
              <pc:sldMasterMk cId="2689481271" sldId="2147483648"/>
              <pc:sldLayoutMk cId="3559735850" sldId="2147483663"/>
              <ac:picMk id="12" creationId="{0F7E95E8-11C3-5ACE-0371-C235CEEC6980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95E001-0E8B-4752-A7D7-D9265EC99F9B}" type="datetimeFigureOut">
              <a:rPr lang="de-DE" smtClean="0"/>
              <a:t>01.08.2024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FCA4EC-FD66-411C-9FF1-99F537084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9777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FCA4EC-FD66-411C-9FF1-99F537084AB3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3310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slide" Target="../slides/slide5.xml"/><Relationship Id="rId3" Type="http://schemas.openxmlformats.org/officeDocument/2006/relationships/slide" Target="../slides/slide4.xml"/><Relationship Id="rId7" Type="http://schemas.openxmlformats.org/officeDocument/2006/relationships/slide" Target="../slides/slide7.xm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microsoft.com/office/2007/relationships/hdphoto" Target="../media/hdphoto1.wdp"/><Relationship Id="rId5" Type="http://schemas.openxmlformats.org/officeDocument/2006/relationships/image" Target="../media/image2.png"/><Relationship Id="rId4" Type="http://schemas.openxmlformats.org/officeDocument/2006/relationships/slide" Target="../slides/slide3.xml"/><Relationship Id="rId9" Type="http://schemas.openxmlformats.org/officeDocument/2006/relationships/slide" Target="../slides/slide2.xml"/></Relationships>
</file>

<file path=ppt/slideLayouts/_rels/slideLayout3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slide" Target="../slides/slide4.xml"/><Relationship Id="rId7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slide" Target="../slides/slide5.xml"/><Relationship Id="rId5" Type="http://schemas.openxmlformats.org/officeDocument/2006/relationships/slide" Target="../slides/slide7.xml"/><Relationship Id="rId4" Type="http://schemas.openxmlformats.org/officeDocument/2006/relationships/slide" Target="../slides/slide3.xml"/><Relationship Id="rId9" Type="http://schemas.openxmlformats.org/officeDocument/2006/relationships/slide" Target="../slides/slide2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slide" Target="../slides/slide5.xml"/><Relationship Id="rId3" Type="http://schemas.openxmlformats.org/officeDocument/2006/relationships/slide" Target="../slides/slide4.xml"/><Relationship Id="rId7" Type="http://schemas.openxmlformats.org/officeDocument/2006/relationships/slide" Target="../slides/slide7.xml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microsoft.com/office/2007/relationships/hdphoto" Target="../media/hdphoto1.wdp"/><Relationship Id="rId5" Type="http://schemas.openxmlformats.org/officeDocument/2006/relationships/image" Target="../media/image2.png"/><Relationship Id="rId4" Type="http://schemas.openxmlformats.org/officeDocument/2006/relationships/slide" Target="../slides/slide3.xml"/><Relationship Id="rId9" Type="http://schemas.openxmlformats.org/officeDocument/2006/relationships/slide" Target="../slides/slide2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slide" Target="../slides/slide4.xml"/><Relationship Id="rId3" Type="http://schemas.openxmlformats.org/officeDocument/2006/relationships/slide" Target="../slides/slide7.xml"/><Relationship Id="rId7" Type="http://schemas.openxmlformats.org/officeDocument/2006/relationships/slide" Target="../slides/slide2.xml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microsoft.com/office/2007/relationships/hdphoto" Target="../media/hdphoto1.wdp"/><Relationship Id="rId5" Type="http://schemas.openxmlformats.org/officeDocument/2006/relationships/image" Target="../media/image2.png"/><Relationship Id="rId10" Type="http://schemas.openxmlformats.org/officeDocument/2006/relationships/image" Target="../media/image4.png"/><Relationship Id="rId4" Type="http://schemas.openxmlformats.org/officeDocument/2006/relationships/slide" Target="../slides/slide5.xml"/><Relationship Id="rId9" Type="http://schemas.openxmlformats.org/officeDocument/2006/relationships/slide" Target="../slides/slide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DC6374-AD40-732F-5FF3-67D7AEBAB2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253657D-C85F-4A35-9499-AA060DDDA2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416ECF9-5B41-06AE-4D21-6DAE94E9E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4FD6-F1DF-4E7B-8B15-A1D7D492D157}" type="datetimeFigureOut">
              <a:rPr lang="de-DE" smtClean="0"/>
              <a:t>01.08.2024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8AF2B25-3F25-7F16-256B-A1CB9703A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F34BD81-58A7-0BF8-A753-5B307E603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B189-65CC-4461-8569-64A4CC1138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9237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4F705F-386D-479E-9818-0F167A4F90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Befehl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1B7B485-F043-6550-24F2-9324EBC23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4FD6-F1DF-4E7B-8B15-A1D7D492D157}" type="datetimeFigureOut">
              <a:rPr lang="de-DE" smtClean="0"/>
              <a:t>01.08.2024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A2D8925-8B06-6ABD-DECD-D9348D744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82BA01C-CFAF-1B0E-C762-C378EC83C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B189-65CC-4461-8569-64A4CC113803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BD31CEB2-DF18-F954-4307-A90DD209824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06463" y="2033588"/>
            <a:ext cx="5189537" cy="3452812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783861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0D51064D-BD16-B29C-C7A6-31995174D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4FD6-F1DF-4E7B-8B15-A1D7D492D157}" type="datetimeFigureOut">
              <a:rPr lang="de-DE" smtClean="0"/>
              <a:t>01.08.2024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931666F-41E8-2173-35AE-87670F07D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AE2019B-3F16-F3EC-1154-BD1EAFBA6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B189-65CC-4461-8569-64A4CC1138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8454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C47716-C1D9-378C-901B-1CAD0EA5B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B6661EF-F41D-C5E4-F322-1FD1AE373D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15E8CB5-F386-AD10-A317-08BEAEE416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5EC55B3-4161-0054-8139-BFE7DA827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4FD6-F1DF-4E7B-8B15-A1D7D492D157}" type="datetimeFigureOut">
              <a:rPr lang="de-DE" smtClean="0"/>
              <a:t>01.08.2024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27ECEEF-20B9-A271-42B9-DEE20D946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76AF4EE-2C2C-1B77-13EB-95A0D5750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B189-65CC-4461-8569-64A4CC1138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2323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0846C0-AD22-928E-6E95-F4220E910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C8A0AFDF-5AA0-BB9D-37C5-08802DE8CB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7B6F8DC-D534-1690-3589-0987A27991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8BD966A-87B3-C80F-357E-C7C04C4AE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4FD6-F1DF-4E7B-8B15-A1D7D492D157}" type="datetimeFigureOut">
              <a:rPr lang="de-DE" smtClean="0"/>
              <a:t>01.08.2024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2891019-73E8-CE87-F5AC-36E51785A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8CEFEF0-CF0F-B094-8947-5A900961F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B189-65CC-4461-8569-64A4CC1138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855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AE857D-06FB-042D-D8BA-BC104BE1F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B13AF76-4A96-5045-6F02-7001982C72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CF4601A-33D1-DDEE-626F-5C13EE087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4FD6-F1DF-4E7B-8B15-A1D7D492D157}" type="datetimeFigureOut">
              <a:rPr lang="de-DE" smtClean="0"/>
              <a:t>01.08.2024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0ABA6EA-F38F-7316-F9C2-6A1C7ABAA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AAA6B5F-F15E-E093-ACE9-838297471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B189-65CC-4461-8569-64A4CC1138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8795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DFBDE40-7734-C3FA-7152-AA245006B4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756F261-DB2E-97D1-E6F9-70119E2D52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E8D00F2-7612-A411-8505-AEC2509F3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4FD6-F1DF-4E7B-8B15-A1D7D492D157}" type="datetimeFigureOut">
              <a:rPr lang="de-DE" smtClean="0"/>
              <a:t>01.08.2024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EA5B34B-674B-ECCC-5E90-D8A66DEFA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737F108-7A3E-F5FE-6683-DC3DC8C33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B189-65CC-4461-8569-64A4CC1138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8337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lussdiagramm: Prozess 32">
            <a:extLst>
              <a:ext uri="{FF2B5EF4-FFF2-40B4-BE49-F238E27FC236}">
                <a16:creationId xmlns:a16="http://schemas.microsoft.com/office/drawing/2014/main" id="{897CE245-EF72-7998-6DC4-B84826C58450}"/>
              </a:ext>
            </a:extLst>
          </p:cNvPr>
          <p:cNvSpPr/>
          <p:nvPr userDrawn="1"/>
        </p:nvSpPr>
        <p:spPr>
          <a:xfrm>
            <a:off x="0" y="5597237"/>
            <a:ext cx="12192000" cy="1260764"/>
          </a:xfrm>
          <a:prstGeom prst="flowChartProcess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AE9B8E3-E1FB-D0FC-458A-61C8C17612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349931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pic>
        <p:nvPicPr>
          <p:cNvPr id="31" name="Grafik 30" descr="Ein Bild, das Zeichnung, Clipart, Entwurf, Cartoon enthält.&#10;&#10;Automatisch generierte Beschreibung">
            <a:extLst>
              <a:ext uri="{FF2B5EF4-FFF2-40B4-BE49-F238E27FC236}">
                <a16:creationId xmlns:a16="http://schemas.microsoft.com/office/drawing/2014/main" id="{B0F6A8D4-791E-35BC-8942-F263CBD8C9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564" y="386922"/>
            <a:ext cx="1172618" cy="1303766"/>
          </a:xfrm>
          <a:prstGeom prst="rect">
            <a:avLst/>
          </a:prstGeom>
        </p:spPr>
      </p:pic>
      <p:sp>
        <p:nvSpPr>
          <p:cNvPr id="32" name="Titel 1">
            <a:extLst>
              <a:ext uri="{FF2B5EF4-FFF2-40B4-BE49-F238E27FC236}">
                <a16:creationId xmlns:a16="http://schemas.microsoft.com/office/drawing/2014/main" id="{57AB89F0-D572-2690-D458-C479CADA2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5282" y="386923"/>
            <a:ext cx="9068517" cy="1303765"/>
          </a:xfrm>
        </p:spPr>
        <p:txBody>
          <a:bodyPr/>
          <a:lstStyle/>
          <a:p>
            <a:endParaRPr lang="de-DE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4" name="Interaktive Schaltfläche: Zurück oder Vorherige(r) 33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4B07F088-26DD-34E1-0DE7-154138ED4220}"/>
              </a:ext>
            </a:extLst>
          </p:cNvPr>
          <p:cNvSpPr/>
          <p:nvPr userDrawn="1"/>
        </p:nvSpPr>
        <p:spPr>
          <a:xfrm>
            <a:off x="476872" y="5989942"/>
            <a:ext cx="270000" cy="525638"/>
          </a:xfrm>
          <a:prstGeom prst="actionButtonBackPrevious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" name="Interaktive Schaltfläche: Nächste(r) oder Weiter 3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99827C45-DEFC-EB7F-4882-96E3CC48DBDA}"/>
              </a:ext>
            </a:extLst>
          </p:cNvPr>
          <p:cNvSpPr/>
          <p:nvPr userDrawn="1"/>
        </p:nvSpPr>
        <p:spPr>
          <a:xfrm>
            <a:off x="11253548" y="5979295"/>
            <a:ext cx="270000" cy="546933"/>
          </a:xfrm>
          <a:prstGeom prst="actionButtonForwardNex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" name="Interaktive Schaltfläche: Zurück oder Vorherige(r) 35">
            <a:hlinkClick r:id="" action="ppaction://hlinkshowjump?jump=lastslideviewed" highlightClick="1"/>
            <a:extLst>
              <a:ext uri="{FF2B5EF4-FFF2-40B4-BE49-F238E27FC236}">
                <a16:creationId xmlns:a16="http://schemas.microsoft.com/office/drawing/2014/main" id="{C34295A5-D950-3669-5E99-2FE8DCCA541B}"/>
              </a:ext>
            </a:extLst>
          </p:cNvPr>
          <p:cNvSpPr/>
          <p:nvPr userDrawn="1"/>
        </p:nvSpPr>
        <p:spPr>
          <a:xfrm>
            <a:off x="476872" y="5989942"/>
            <a:ext cx="270000" cy="525638"/>
          </a:xfrm>
          <a:prstGeom prst="actionButtonBackPrevio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" name="Interaktive Schaltfläche: Nächste(r) oder Weiter 3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4BB50742-8AC9-9CED-D381-19D816F5DF86}"/>
              </a:ext>
            </a:extLst>
          </p:cNvPr>
          <p:cNvSpPr/>
          <p:nvPr userDrawn="1"/>
        </p:nvSpPr>
        <p:spPr>
          <a:xfrm>
            <a:off x="11253548" y="5979295"/>
            <a:ext cx="270000" cy="546933"/>
          </a:xfrm>
          <a:prstGeom prst="actionButtonForwardNex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8" name="Gruppieren 37">
            <a:extLst>
              <a:ext uri="{FF2B5EF4-FFF2-40B4-BE49-F238E27FC236}">
                <a16:creationId xmlns:a16="http://schemas.microsoft.com/office/drawing/2014/main" id="{32F7DF86-0D28-60A5-A447-B1ED1AA789CB}"/>
              </a:ext>
            </a:extLst>
          </p:cNvPr>
          <p:cNvGrpSpPr/>
          <p:nvPr userDrawn="1"/>
        </p:nvGrpSpPr>
        <p:grpSpPr>
          <a:xfrm>
            <a:off x="1401051" y="6036345"/>
            <a:ext cx="4285379" cy="432832"/>
            <a:chOff x="1387093" y="5840251"/>
            <a:chExt cx="4442160" cy="541038"/>
          </a:xfrm>
        </p:grpSpPr>
        <p:sp>
          <p:nvSpPr>
            <p:cNvPr id="39" name="Pfeil: Fünfeck 38">
              <a:hlinkClick r:id="rId3" action="ppaction://hlinksldjump"/>
              <a:extLst>
                <a:ext uri="{FF2B5EF4-FFF2-40B4-BE49-F238E27FC236}">
                  <a16:creationId xmlns:a16="http://schemas.microsoft.com/office/drawing/2014/main" id="{0B5744CC-5401-B30D-764E-F460BDBF264F}"/>
                </a:ext>
              </a:extLst>
            </p:cNvPr>
            <p:cNvSpPr/>
            <p:nvPr userDrawn="1"/>
          </p:nvSpPr>
          <p:spPr>
            <a:xfrm>
              <a:off x="4452391" y="5840251"/>
              <a:ext cx="1376862" cy="540000"/>
            </a:xfrm>
            <a:prstGeom prst="homePlate">
              <a:avLst/>
            </a:prstGeom>
            <a:solidFill>
              <a:srgbClr val="9BD5EF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000" dirty="0">
                <a:sym typeface="Wingdings" panose="05000000000000000000" pitchFamily="2" charset="2"/>
              </a:endParaRPr>
            </a:p>
          </p:txBody>
        </p:sp>
        <p:sp>
          <p:nvSpPr>
            <p:cNvPr id="40" name="Pfeil: Fünfeck 39">
              <a:hlinkClick r:id="rId4" action="ppaction://hlinksldjump"/>
              <a:extLst>
                <a:ext uri="{FF2B5EF4-FFF2-40B4-BE49-F238E27FC236}">
                  <a16:creationId xmlns:a16="http://schemas.microsoft.com/office/drawing/2014/main" id="{30C27F34-0BA7-1164-9AFE-B6361E83633F}"/>
                </a:ext>
              </a:extLst>
            </p:cNvPr>
            <p:cNvSpPr/>
            <p:nvPr userDrawn="1"/>
          </p:nvSpPr>
          <p:spPr>
            <a:xfrm>
              <a:off x="3351892" y="5840251"/>
              <a:ext cx="1376862" cy="540000"/>
            </a:xfrm>
            <a:prstGeom prst="homePlate">
              <a:avLst/>
            </a:prstGeom>
            <a:solidFill>
              <a:srgbClr val="9BD5EF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800" dirty="0">
                  <a:sym typeface="Wingdings" panose="05000000000000000000" pitchFamily="2" charset="2"/>
                </a:rPr>
                <a:t></a:t>
              </a:r>
              <a:endParaRPr lang="de-DE" sz="2800" dirty="0"/>
            </a:p>
          </p:txBody>
        </p:sp>
        <p:sp>
          <p:nvSpPr>
            <p:cNvPr id="41" name="Sechseck 40">
              <a:hlinkClick r:id="rId4" action="ppaction://hlinksldjump"/>
              <a:extLst>
                <a:ext uri="{FF2B5EF4-FFF2-40B4-BE49-F238E27FC236}">
                  <a16:creationId xmlns:a16="http://schemas.microsoft.com/office/drawing/2014/main" id="{FB3A8D0D-1C5C-1A9A-8456-AB59F7E09F35}"/>
                </a:ext>
              </a:extLst>
            </p:cNvPr>
            <p:cNvSpPr/>
            <p:nvPr userDrawn="1"/>
          </p:nvSpPr>
          <p:spPr>
            <a:xfrm>
              <a:off x="1387093" y="5841289"/>
              <a:ext cx="2239024" cy="540000"/>
            </a:xfrm>
            <a:prstGeom prst="hexagon">
              <a:avLst/>
            </a:prstGeom>
            <a:solidFill>
              <a:srgbClr val="9BD5EF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u="none" dirty="0">
                  <a:solidFill>
                    <a:schemeClr val="bg1"/>
                  </a:solidFill>
                </a:rPr>
                <a:t>Auswählen</a:t>
              </a:r>
            </a:p>
          </p:txBody>
        </p:sp>
        <p:pic>
          <p:nvPicPr>
            <p:cNvPr id="42" name="Grafik 41" descr="Ein Bild, das Schwarz, Dunkelheit, Raum, Screenshot enthält.&#10;&#10;Automatisch generierte Beschreibung">
              <a:hlinkClick r:id="rId3" action="ppaction://hlinksldjump"/>
              <a:extLst>
                <a:ext uri="{FF2B5EF4-FFF2-40B4-BE49-F238E27FC236}">
                  <a16:creationId xmlns:a16="http://schemas.microsoft.com/office/drawing/2014/main" id="{3FDD8DA4-EBA0-3F78-FAAF-A465DF30C2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duotone>
                <a:prstClr val="black"/>
                <a:schemeClr val="bg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16529" y="5894251"/>
              <a:ext cx="453990" cy="432000"/>
            </a:xfrm>
            <a:prstGeom prst="rect">
              <a:avLst/>
            </a:prstGeom>
            <a:solidFill>
              <a:srgbClr val="9BD5EF"/>
            </a:solidFill>
            <a:ln w="28575">
              <a:noFill/>
            </a:ln>
          </p:spPr>
        </p:pic>
      </p:grpSp>
      <p:grpSp>
        <p:nvGrpSpPr>
          <p:cNvPr id="43" name="Gruppieren 42">
            <a:extLst>
              <a:ext uri="{FF2B5EF4-FFF2-40B4-BE49-F238E27FC236}">
                <a16:creationId xmlns:a16="http://schemas.microsoft.com/office/drawing/2014/main" id="{776EC868-043D-95DB-8178-64BD376787C2}"/>
              </a:ext>
            </a:extLst>
          </p:cNvPr>
          <p:cNvGrpSpPr/>
          <p:nvPr userDrawn="1"/>
        </p:nvGrpSpPr>
        <p:grpSpPr>
          <a:xfrm>
            <a:off x="5855382" y="6036761"/>
            <a:ext cx="4284000" cy="432000"/>
            <a:chOff x="5194926" y="5840251"/>
            <a:chExt cx="4863427" cy="540000"/>
          </a:xfrm>
        </p:grpSpPr>
        <p:sp>
          <p:nvSpPr>
            <p:cNvPr id="44" name="Pfeil: Fünfeck 43">
              <a:hlinkClick r:id="rId7" action="ppaction://hlinksldjump"/>
              <a:extLst>
                <a:ext uri="{FF2B5EF4-FFF2-40B4-BE49-F238E27FC236}">
                  <a16:creationId xmlns:a16="http://schemas.microsoft.com/office/drawing/2014/main" id="{5EAB29CA-9B12-ECBA-D5C3-58A013F5CE33}"/>
                </a:ext>
              </a:extLst>
            </p:cNvPr>
            <p:cNvSpPr/>
            <p:nvPr userDrawn="1"/>
          </p:nvSpPr>
          <p:spPr>
            <a:xfrm>
              <a:off x="8681491" y="5840251"/>
              <a:ext cx="1376862" cy="540000"/>
            </a:xfrm>
            <a:prstGeom prst="homePlate">
              <a:avLst/>
            </a:prstGeom>
            <a:solidFill>
              <a:srgbClr val="9BD5EF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000" dirty="0">
                <a:sym typeface="Wingdings" panose="05000000000000000000" pitchFamily="2" charset="2"/>
              </a:endParaRPr>
            </a:p>
          </p:txBody>
        </p:sp>
        <p:sp>
          <p:nvSpPr>
            <p:cNvPr id="45" name="Pfeil: Fünfeck 44">
              <a:hlinkClick r:id="rId8" action="ppaction://hlinksldjump"/>
              <a:extLst>
                <a:ext uri="{FF2B5EF4-FFF2-40B4-BE49-F238E27FC236}">
                  <a16:creationId xmlns:a16="http://schemas.microsoft.com/office/drawing/2014/main" id="{220CA719-9DC9-324D-A86C-FF29050FFB38}"/>
                </a:ext>
              </a:extLst>
            </p:cNvPr>
            <p:cNvSpPr/>
            <p:nvPr userDrawn="1"/>
          </p:nvSpPr>
          <p:spPr>
            <a:xfrm>
              <a:off x="7580992" y="5840251"/>
              <a:ext cx="1376862" cy="540000"/>
            </a:xfrm>
            <a:prstGeom prst="homePlate">
              <a:avLst/>
            </a:prstGeom>
            <a:solidFill>
              <a:srgbClr val="9BD5EF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800" dirty="0">
                  <a:sym typeface="Wingdings" panose="05000000000000000000" pitchFamily="2" charset="2"/>
                </a:rPr>
                <a:t></a:t>
              </a:r>
              <a:endParaRPr lang="de-DE" sz="2800" dirty="0"/>
            </a:p>
          </p:txBody>
        </p:sp>
        <p:sp>
          <p:nvSpPr>
            <p:cNvPr id="46" name="Sechseck 45">
              <a:hlinkClick r:id="rId8" action="ppaction://hlinksldjump"/>
              <a:extLst>
                <a:ext uri="{FF2B5EF4-FFF2-40B4-BE49-F238E27FC236}">
                  <a16:creationId xmlns:a16="http://schemas.microsoft.com/office/drawing/2014/main" id="{AF16869E-8A2B-3298-F751-A10C8FCFB5AC}"/>
                </a:ext>
              </a:extLst>
            </p:cNvPr>
            <p:cNvSpPr/>
            <p:nvPr userDrawn="1"/>
          </p:nvSpPr>
          <p:spPr>
            <a:xfrm>
              <a:off x="5194926" y="5840251"/>
              <a:ext cx="2499423" cy="540000"/>
            </a:xfrm>
            <a:prstGeom prst="hexagon">
              <a:avLst/>
            </a:prstGeom>
            <a:solidFill>
              <a:srgbClr val="9BD5EF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/>
                <a:t>Filtern</a:t>
              </a:r>
            </a:p>
          </p:txBody>
        </p:sp>
        <p:pic>
          <p:nvPicPr>
            <p:cNvPr id="47" name="Grafik 46" descr="Ein Bild, das Schwarz, Dunkelheit, Raum, Screenshot enthält.&#10;&#10;Automatisch generierte Beschreibung">
              <a:hlinkClick r:id="rId7" action="ppaction://hlinksldjump"/>
              <a:extLst>
                <a:ext uri="{FF2B5EF4-FFF2-40B4-BE49-F238E27FC236}">
                  <a16:creationId xmlns:a16="http://schemas.microsoft.com/office/drawing/2014/main" id="{B8503C5F-5735-3FD0-FC5C-70B0D709F8B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duotone>
                <a:prstClr val="black"/>
                <a:schemeClr val="bg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57917" y="5894251"/>
              <a:ext cx="453990" cy="432000"/>
            </a:xfrm>
            <a:prstGeom prst="rect">
              <a:avLst/>
            </a:prstGeom>
            <a:solidFill>
              <a:srgbClr val="9BD5EF"/>
            </a:solidFill>
            <a:ln w="28575">
              <a:noFill/>
            </a:ln>
          </p:spPr>
        </p:pic>
      </p:grpSp>
      <p:sp>
        <p:nvSpPr>
          <p:cNvPr id="48" name="Flussdiagramm: Prozess 47">
            <a:hlinkClick r:id="rId9" action="ppaction://hlinksldjump"/>
            <a:extLst>
              <a:ext uri="{FF2B5EF4-FFF2-40B4-BE49-F238E27FC236}">
                <a16:creationId xmlns:a16="http://schemas.microsoft.com/office/drawing/2014/main" id="{51BA3F16-F621-9E98-357A-6C04344A6BCB}"/>
              </a:ext>
            </a:extLst>
          </p:cNvPr>
          <p:cNvSpPr/>
          <p:nvPr userDrawn="1"/>
        </p:nvSpPr>
        <p:spPr>
          <a:xfrm>
            <a:off x="10520950" y="5982761"/>
            <a:ext cx="270000" cy="540000"/>
          </a:xfrm>
          <a:prstGeom prst="flowChart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000" b="1" dirty="0">
                <a:solidFill>
                  <a:schemeClr val="tx2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07220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lussdiagramm: Prozess 32">
            <a:extLst>
              <a:ext uri="{FF2B5EF4-FFF2-40B4-BE49-F238E27FC236}">
                <a16:creationId xmlns:a16="http://schemas.microsoft.com/office/drawing/2014/main" id="{897CE245-EF72-7998-6DC4-B84826C58450}"/>
              </a:ext>
            </a:extLst>
          </p:cNvPr>
          <p:cNvSpPr/>
          <p:nvPr userDrawn="1"/>
        </p:nvSpPr>
        <p:spPr>
          <a:xfrm>
            <a:off x="0" y="5597237"/>
            <a:ext cx="12192000" cy="1260764"/>
          </a:xfrm>
          <a:prstGeom prst="flowChartProcess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AE9B8E3-E1FB-D0FC-458A-61C8C17612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349931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pic>
        <p:nvPicPr>
          <p:cNvPr id="31" name="Grafik 30" descr="Ein Bild, das Zeichnung, Clipart, Entwurf, Cartoon enthält.&#10;&#10;Automatisch generierte Beschreibung">
            <a:extLst>
              <a:ext uri="{FF2B5EF4-FFF2-40B4-BE49-F238E27FC236}">
                <a16:creationId xmlns:a16="http://schemas.microsoft.com/office/drawing/2014/main" id="{B0F6A8D4-791E-35BC-8942-F263CBD8C9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564" y="386922"/>
            <a:ext cx="1172618" cy="1303766"/>
          </a:xfrm>
          <a:prstGeom prst="rect">
            <a:avLst/>
          </a:prstGeom>
        </p:spPr>
      </p:pic>
      <p:sp>
        <p:nvSpPr>
          <p:cNvPr id="32" name="Titel 1">
            <a:extLst>
              <a:ext uri="{FF2B5EF4-FFF2-40B4-BE49-F238E27FC236}">
                <a16:creationId xmlns:a16="http://schemas.microsoft.com/office/drawing/2014/main" id="{57AB89F0-D572-2690-D458-C479CADA2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5282" y="386923"/>
            <a:ext cx="9068517" cy="1303765"/>
          </a:xfrm>
        </p:spPr>
        <p:txBody>
          <a:bodyPr/>
          <a:lstStyle/>
          <a:p>
            <a:endParaRPr lang="de-DE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4" name="Interaktive Schaltfläche: Zurück oder Vorherige(r) 33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4B07F088-26DD-34E1-0DE7-154138ED4220}"/>
              </a:ext>
            </a:extLst>
          </p:cNvPr>
          <p:cNvSpPr/>
          <p:nvPr userDrawn="1"/>
        </p:nvSpPr>
        <p:spPr>
          <a:xfrm>
            <a:off x="476872" y="5989942"/>
            <a:ext cx="270000" cy="525638"/>
          </a:xfrm>
          <a:prstGeom prst="actionButtonBackPrevious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" name="Interaktive Schaltfläche: Nächste(r) oder Weiter 3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99827C45-DEFC-EB7F-4882-96E3CC48DBDA}"/>
              </a:ext>
            </a:extLst>
          </p:cNvPr>
          <p:cNvSpPr/>
          <p:nvPr userDrawn="1"/>
        </p:nvSpPr>
        <p:spPr>
          <a:xfrm>
            <a:off x="11253548" y="5979295"/>
            <a:ext cx="270000" cy="546933"/>
          </a:xfrm>
          <a:prstGeom prst="actionButtonForwardNex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" name="Interaktive Schaltfläche: Zurück oder Vorherige(r) 35">
            <a:hlinkClick r:id="" action="ppaction://hlinkshowjump?jump=lastslideviewed" highlightClick="1"/>
            <a:extLst>
              <a:ext uri="{FF2B5EF4-FFF2-40B4-BE49-F238E27FC236}">
                <a16:creationId xmlns:a16="http://schemas.microsoft.com/office/drawing/2014/main" id="{C34295A5-D950-3669-5E99-2FE8DCCA541B}"/>
              </a:ext>
            </a:extLst>
          </p:cNvPr>
          <p:cNvSpPr/>
          <p:nvPr userDrawn="1"/>
        </p:nvSpPr>
        <p:spPr>
          <a:xfrm>
            <a:off x="476872" y="5989942"/>
            <a:ext cx="270000" cy="525638"/>
          </a:xfrm>
          <a:prstGeom prst="actionButtonBackPrevio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" name="Interaktive Schaltfläche: Nächste(r) oder Weiter 3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4BB50742-8AC9-9CED-D381-19D816F5DF86}"/>
              </a:ext>
            </a:extLst>
          </p:cNvPr>
          <p:cNvSpPr/>
          <p:nvPr userDrawn="1"/>
        </p:nvSpPr>
        <p:spPr>
          <a:xfrm>
            <a:off x="11253548" y="5979295"/>
            <a:ext cx="270000" cy="546933"/>
          </a:xfrm>
          <a:prstGeom prst="actionButtonForwardNex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8" name="Gruppieren 37">
            <a:extLst>
              <a:ext uri="{FF2B5EF4-FFF2-40B4-BE49-F238E27FC236}">
                <a16:creationId xmlns:a16="http://schemas.microsoft.com/office/drawing/2014/main" id="{32F7DF86-0D28-60A5-A447-B1ED1AA789CB}"/>
              </a:ext>
            </a:extLst>
          </p:cNvPr>
          <p:cNvGrpSpPr/>
          <p:nvPr userDrawn="1"/>
        </p:nvGrpSpPr>
        <p:grpSpPr>
          <a:xfrm>
            <a:off x="1401051" y="6036345"/>
            <a:ext cx="4285379" cy="432832"/>
            <a:chOff x="1387093" y="5840251"/>
            <a:chExt cx="4442160" cy="541038"/>
          </a:xfrm>
        </p:grpSpPr>
        <p:sp>
          <p:nvSpPr>
            <p:cNvPr id="39" name="Pfeil: Fünfeck 38">
              <a:hlinkClick r:id="rId3" action="ppaction://hlinksldjump"/>
              <a:extLst>
                <a:ext uri="{FF2B5EF4-FFF2-40B4-BE49-F238E27FC236}">
                  <a16:creationId xmlns:a16="http://schemas.microsoft.com/office/drawing/2014/main" id="{0B5744CC-5401-B30D-764E-F460BDBF264F}"/>
                </a:ext>
              </a:extLst>
            </p:cNvPr>
            <p:cNvSpPr/>
            <p:nvPr userDrawn="1"/>
          </p:nvSpPr>
          <p:spPr>
            <a:xfrm>
              <a:off x="4452391" y="5840251"/>
              <a:ext cx="1376862" cy="540000"/>
            </a:xfrm>
            <a:prstGeom prst="homePlate">
              <a:avLst/>
            </a:prstGeom>
            <a:solidFill>
              <a:schemeClr val="accent1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000" dirty="0">
                <a:sym typeface="Wingdings" panose="05000000000000000000" pitchFamily="2" charset="2"/>
              </a:endParaRPr>
            </a:p>
          </p:txBody>
        </p:sp>
        <p:sp>
          <p:nvSpPr>
            <p:cNvPr id="40" name="Pfeil: Fünfeck 39">
              <a:hlinkClick r:id="rId4" action="ppaction://hlinksldjump"/>
              <a:extLst>
                <a:ext uri="{FF2B5EF4-FFF2-40B4-BE49-F238E27FC236}">
                  <a16:creationId xmlns:a16="http://schemas.microsoft.com/office/drawing/2014/main" id="{30C27F34-0BA7-1164-9AFE-B6361E83633F}"/>
                </a:ext>
              </a:extLst>
            </p:cNvPr>
            <p:cNvSpPr/>
            <p:nvPr userDrawn="1"/>
          </p:nvSpPr>
          <p:spPr>
            <a:xfrm>
              <a:off x="3351892" y="5840251"/>
              <a:ext cx="1376862" cy="540000"/>
            </a:xfrm>
            <a:prstGeom prst="homePlate">
              <a:avLst/>
            </a:prstGeom>
            <a:solidFill>
              <a:schemeClr val="accent1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800" dirty="0">
                  <a:sym typeface="Wingdings" panose="05000000000000000000" pitchFamily="2" charset="2"/>
                </a:rPr>
                <a:t></a:t>
              </a:r>
              <a:endParaRPr lang="de-DE" sz="2800" dirty="0"/>
            </a:p>
          </p:txBody>
        </p:sp>
        <p:sp>
          <p:nvSpPr>
            <p:cNvPr id="41" name="Sechseck 40">
              <a:hlinkClick r:id="rId4" action="ppaction://hlinksldjump"/>
              <a:extLst>
                <a:ext uri="{FF2B5EF4-FFF2-40B4-BE49-F238E27FC236}">
                  <a16:creationId xmlns:a16="http://schemas.microsoft.com/office/drawing/2014/main" id="{FB3A8D0D-1C5C-1A9A-8456-AB59F7E09F35}"/>
                </a:ext>
              </a:extLst>
            </p:cNvPr>
            <p:cNvSpPr/>
            <p:nvPr userDrawn="1"/>
          </p:nvSpPr>
          <p:spPr>
            <a:xfrm>
              <a:off x="1387093" y="5841289"/>
              <a:ext cx="2239024" cy="540000"/>
            </a:xfrm>
            <a:prstGeom prst="hexagon">
              <a:avLst/>
            </a:prstGeom>
            <a:solidFill>
              <a:schemeClr val="accent1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u="none" dirty="0">
                  <a:solidFill>
                    <a:schemeClr val="bg1"/>
                  </a:solidFill>
                </a:rPr>
                <a:t>Auswählen</a:t>
              </a:r>
            </a:p>
          </p:txBody>
        </p:sp>
      </p:grpSp>
      <p:grpSp>
        <p:nvGrpSpPr>
          <p:cNvPr id="43" name="Gruppieren 42">
            <a:extLst>
              <a:ext uri="{FF2B5EF4-FFF2-40B4-BE49-F238E27FC236}">
                <a16:creationId xmlns:a16="http://schemas.microsoft.com/office/drawing/2014/main" id="{776EC868-043D-95DB-8178-64BD376787C2}"/>
              </a:ext>
            </a:extLst>
          </p:cNvPr>
          <p:cNvGrpSpPr/>
          <p:nvPr userDrawn="1"/>
        </p:nvGrpSpPr>
        <p:grpSpPr>
          <a:xfrm>
            <a:off x="5855382" y="6036761"/>
            <a:ext cx="4284000" cy="432000"/>
            <a:chOff x="5194926" y="5840251"/>
            <a:chExt cx="4863427" cy="540000"/>
          </a:xfrm>
        </p:grpSpPr>
        <p:sp>
          <p:nvSpPr>
            <p:cNvPr id="44" name="Pfeil: Fünfeck 43">
              <a:hlinkClick r:id="rId5" action="ppaction://hlinksldjump"/>
              <a:extLst>
                <a:ext uri="{FF2B5EF4-FFF2-40B4-BE49-F238E27FC236}">
                  <a16:creationId xmlns:a16="http://schemas.microsoft.com/office/drawing/2014/main" id="{5EAB29CA-9B12-ECBA-D5C3-58A013F5CE33}"/>
                </a:ext>
              </a:extLst>
            </p:cNvPr>
            <p:cNvSpPr/>
            <p:nvPr userDrawn="1"/>
          </p:nvSpPr>
          <p:spPr>
            <a:xfrm>
              <a:off x="8681491" y="5840251"/>
              <a:ext cx="1376862" cy="540000"/>
            </a:xfrm>
            <a:prstGeom prst="homePlate">
              <a:avLst/>
            </a:prstGeom>
            <a:solidFill>
              <a:srgbClr val="9BD5EF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000" dirty="0">
                <a:sym typeface="Wingdings" panose="05000000000000000000" pitchFamily="2" charset="2"/>
              </a:endParaRPr>
            </a:p>
          </p:txBody>
        </p:sp>
        <p:sp>
          <p:nvSpPr>
            <p:cNvPr id="45" name="Pfeil: Fünfeck 44">
              <a:hlinkClick r:id="rId6" action="ppaction://hlinksldjump"/>
              <a:extLst>
                <a:ext uri="{FF2B5EF4-FFF2-40B4-BE49-F238E27FC236}">
                  <a16:creationId xmlns:a16="http://schemas.microsoft.com/office/drawing/2014/main" id="{220CA719-9DC9-324D-A86C-FF29050FFB38}"/>
                </a:ext>
              </a:extLst>
            </p:cNvPr>
            <p:cNvSpPr/>
            <p:nvPr userDrawn="1"/>
          </p:nvSpPr>
          <p:spPr>
            <a:xfrm>
              <a:off x="7580992" y="5840251"/>
              <a:ext cx="1376862" cy="540000"/>
            </a:xfrm>
            <a:prstGeom prst="homePlate">
              <a:avLst/>
            </a:prstGeom>
            <a:solidFill>
              <a:srgbClr val="9BD5EF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800" dirty="0">
                  <a:sym typeface="Wingdings" panose="05000000000000000000" pitchFamily="2" charset="2"/>
                </a:rPr>
                <a:t></a:t>
              </a:r>
              <a:endParaRPr lang="de-DE" sz="2800" dirty="0"/>
            </a:p>
          </p:txBody>
        </p:sp>
        <p:sp>
          <p:nvSpPr>
            <p:cNvPr id="46" name="Sechseck 45">
              <a:hlinkClick r:id="rId6" action="ppaction://hlinksldjump"/>
              <a:extLst>
                <a:ext uri="{FF2B5EF4-FFF2-40B4-BE49-F238E27FC236}">
                  <a16:creationId xmlns:a16="http://schemas.microsoft.com/office/drawing/2014/main" id="{AF16869E-8A2B-3298-F751-A10C8FCFB5AC}"/>
                </a:ext>
              </a:extLst>
            </p:cNvPr>
            <p:cNvSpPr/>
            <p:nvPr userDrawn="1"/>
          </p:nvSpPr>
          <p:spPr>
            <a:xfrm>
              <a:off x="5194926" y="5840251"/>
              <a:ext cx="2499423" cy="540000"/>
            </a:xfrm>
            <a:prstGeom prst="hexagon">
              <a:avLst/>
            </a:prstGeom>
            <a:solidFill>
              <a:srgbClr val="9BD5EF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/>
                <a:t>Filtern</a:t>
              </a:r>
            </a:p>
          </p:txBody>
        </p:sp>
        <p:pic>
          <p:nvPicPr>
            <p:cNvPr id="47" name="Grafik 46" descr="Ein Bild, das Schwarz, Dunkelheit, Raum, Screenshot enthält.&#10;&#10;Automatisch generierte Beschreibung">
              <a:hlinkClick r:id="rId5" action="ppaction://hlinksldjump"/>
              <a:extLst>
                <a:ext uri="{FF2B5EF4-FFF2-40B4-BE49-F238E27FC236}">
                  <a16:creationId xmlns:a16="http://schemas.microsoft.com/office/drawing/2014/main" id="{B8503C5F-5735-3FD0-FC5C-70B0D709F8B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>
              <a:duotone>
                <a:prstClr val="black"/>
                <a:schemeClr val="bg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rightnessContrast brigh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57917" y="5894251"/>
              <a:ext cx="453990" cy="432000"/>
            </a:xfrm>
            <a:prstGeom prst="rect">
              <a:avLst/>
            </a:prstGeom>
            <a:solidFill>
              <a:srgbClr val="9BD5EF"/>
            </a:solidFill>
            <a:ln w="28575">
              <a:noFill/>
            </a:ln>
          </p:spPr>
        </p:pic>
      </p:grpSp>
      <p:sp>
        <p:nvSpPr>
          <p:cNvPr id="48" name="Flussdiagramm: Prozess 47">
            <a:hlinkClick r:id="rId9" action="ppaction://hlinksldjump"/>
            <a:extLst>
              <a:ext uri="{FF2B5EF4-FFF2-40B4-BE49-F238E27FC236}">
                <a16:creationId xmlns:a16="http://schemas.microsoft.com/office/drawing/2014/main" id="{51BA3F16-F621-9E98-357A-6C04344A6BCB}"/>
              </a:ext>
            </a:extLst>
          </p:cNvPr>
          <p:cNvSpPr/>
          <p:nvPr userDrawn="1"/>
        </p:nvSpPr>
        <p:spPr>
          <a:xfrm>
            <a:off x="10520950" y="5982761"/>
            <a:ext cx="270000" cy="540000"/>
          </a:xfrm>
          <a:prstGeom prst="flowChart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000" b="1" dirty="0">
                <a:solidFill>
                  <a:schemeClr val="tx2"/>
                </a:solidFill>
              </a:rPr>
              <a:t>?</a:t>
            </a:r>
          </a:p>
        </p:txBody>
      </p:sp>
      <p:pic>
        <p:nvPicPr>
          <p:cNvPr id="7" name="Grafik 6" descr="Ein Bild, das Schwarz, Dunkelheit, Raum, Screenshot enthält.&#10;&#10;Automatisch generierte Beschreibung">
            <a:hlinkClick r:id="rId3" action="ppaction://hlinksldjump"/>
            <a:extLst>
              <a:ext uri="{FF2B5EF4-FFF2-40B4-BE49-F238E27FC236}">
                <a16:creationId xmlns:a16="http://schemas.microsoft.com/office/drawing/2014/main" id="{50A4B537-E0A6-3BA4-4C4E-01CF3AC44899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duotone>
              <a:prstClr val="black"/>
              <a:schemeClr val="bg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9588" y="6086550"/>
            <a:ext cx="399902" cy="345600"/>
          </a:xfrm>
          <a:prstGeom prst="rect">
            <a:avLst/>
          </a:prstGeom>
          <a:solidFill>
            <a:schemeClr val="accent1"/>
          </a:solidFill>
          <a:ln w="28575">
            <a:noFill/>
          </a:ln>
        </p:spPr>
      </p:pic>
    </p:spTree>
    <p:extLst>
      <p:ext uri="{BB962C8B-B14F-4D97-AF65-F5344CB8AC3E}">
        <p14:creationId xmlns:p14="http://schemas.microsoft.com/office/powerpoint/2010/main" val="4128958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bg>
      <p:bgPr>
        <a:gradFill flip="none" rotWithShape="1">
          <a:gsLst>
            <a:gs pos="0">
              <a:srgbClr val="002060"/>
            </a:gs>
            <a:gs pos="100000">
              <a:schemeClr val="accent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CFB2DF54-8EA8-55DB-26C9-74F63A554D91}"/>
              </a:ext>
            </a:extLst>
          </p:cNvPr>
          <p:cNvSpPr/>
          <p:nvPr userDrawn="1"/>
        </p:nvSpPr>
        <p:spPr>
          <a:xfrm>
            <a:off x="6715945" y="1877683"/>
            <a:ext cx="4439009" cy="3228576"/>
          </a:xfrm>
          <a:prstGeom prst="rect">
            <a:avLst/>
          </a:prstGeom>
          <a:solidFill>
            <a:srgbClr val="9BD5EF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A8AA49AF-50BA-8E13-A9DA-FE843F036B0F}"/>
              </a:ext>
            </a:extLst>
          </p:cNvPr>
          <p:cNvSpPr/>
          <p:nvPr userDrawn="1"/>
        </p:nvSpPr>
        <p:spPr>
          <a:xfrm>
            <a:off x="1815924" y="1906845"/>
            <a:ext cx="4439009" cy="3228576"/>
          </a:xfrm>
          <a:prstGeom prst="rect">
            <a:avLst/>
          </a:prstGeom>
          <a:solidFill>
            <a:srgbClr val="9BD5EF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Sechseck 15">
            <a:extLst>
              <a:ext uri="{FF2B5EF4-FFF2-40B4-BE49-F238E27FC236}">
                <a16:creationId xmlns:a16="http://schemas.microsoft.com/office/drawing/2014/main" id="{80423369-6576-4FE3-94C5-2C3C0BA2DA70}"/>
              </a:ext>
            </a:extLst>
          </p:cNvPr>
          <p:cNvSpPr/>
          <p:nvPr userDrawn="1"/>
        </p:nvSpPr>
        <p:spPr>
          <a:xfrm>
            <a:off x="756959" y="484909"/>
            <a:ext cx="10678081" cy="1062182"/>
          </a:xfrm>
          <a:prstGeom prst="hexagon">
            <a:avLst/>
          </a:prstGeom>
          <a:solidFill>
            <a:schemeClr val="bg1"/>
          </a:solidFill>
          <a:ln>
            <a:solidFill>
              <a:srgbClr val="15608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8" name="Grafik 7" descr="Ein Bild, das Kinderkunst, Zeichnung, Entwurf, Cartoon enthält.&#10;&#10;Automatisch generierte Beschreibung">
            <a:extLst>
              <a:ext uri="{FF2B5EF4-FFF2-40B4-BE49-F238E27FC236}">
                <a16:creationId xmlns:a16="http://schemas.microsoft.com/office/drawing/2014/main" id="{06F6F3B0-BC73-1162-EE06-C7B619C89F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7914"/>
          <a:stretch/>
        </p:blipFill>
        <p:spPr>
          <a:xfrm>
            <a:off x="161405" y="207647"/>
            <a:ext cx="1751283" cy="1937266"/>
          </a:xfrm>
          <a:prstGeom prst="rect">
            <a:avLst/>
          </a:prstGeom>
        </p:spPr>
      </p:pic>
      <p:sp>
        <p:nvSpPr>
          <p:cNvPr id="20" name="Textplatzhalter 19">
            <a:extLst>
              <a:ext uri="{FF2B5EF4-FFF2-40B4-BE49-F238E27FC236}">
                <a16:creationId xmlns:a16="http://schemas.microsoft.com/office/drawing/2014/main" id="{88B9F8FA-416A-743B-8672-7B2A1B48B89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815924" y="563562"/>
            <a:ext cx="9339030" cy="904875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>
                <a:solidFill>
                  <a:schemeClr val="accent1"/>
                </a:solidFill>
              </a:defRPr>
            </a:lvl2pPr>
            <a:lvl3pPr marL="914400" indent="0">
              <a:buNone/>
              <a:defRPr sz="2400">
                <a:solidFill>
                  <a:schemeClr val="accent1"/>
                </a:solidFill>
              </a:defRPr>
            </a:lvl3pPr>
            <a:lvl4pPr marL="1371600" indent="0">
              <a:buNone/>
              <a:defRPr sz="2000">
                <a:solidFill>
                  <a:schemeClr val="accent1"/>
                </a:solidFill>
              </a:defRPr>
            </a:lvl4pPr>
            <a:lvl5pPr marL="1828800" indent="0">
              <a:buNone/>
              <a:defRPr sz="2000">
                <a:solidFill>
                  <a:schemeClr val="accent1"/>
                </a:solidFill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34" name="Interaktive Schaltfläche: Zurück oder Vorherige(r) 33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51437F66-5E6A-C483-8424-D79A8B17A59C}"/>
              </a:ext>
            </a:extLst>
          </p:cNvPr>
          <p:cNvSpPr/>
          <p:nvPr userDrawn="1"/>
        </p:nvSpPr>
        <p:spPr>
          <a:xfrm>
            <a:off x="476872" y="5989942"/>
            <a:ext cx="270000" cy="525638"/>
          </a:xfrm>
          <a:prstGeom prst="actionButtonBackPrevious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" name="Interaktive Schaltfläche: Nächste(r) oder Weiter 3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A0FBBF55-B2B4-EE4B-24ED-AFDE0618BBA3}"/>
              </a:ext>
            </a:extLst>
          </p:cNvPr>
          <p:cNvSpPr/>
          <p:nvPr userDrawn="1"/>
        </p:nvSpPr>
        <p:spPr>
          <a:xfrm>
            <a:off x="11253548" y="5979295"/>
            <a:ext cx="270000" cy="546933"/>
          </a:xfrm>
          <a:prstGeom prst="actionButtonForwardNex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" name="Interaktive Schaltfläche: Zurück oder Vorherige(r) 35">
            <a:hlinkClick r:id="" action="ppaction://hlinkshowjump?jump=lastslideviewed" highlightClick="1"/>
            <a:extLst>
              <a:ext uri="{FF2B5EF4-FFF2-40B4-BE49-F238E27FC236}">
                <a16:creationId xmlns:a16="http://schemas.microsoft.com/office/drawing/2014/main" id="{2C826A91-796F-D560-7F91-61C2BB285DE5}"/>
              </a:ext>
            </a:extLst>
          </p:cNvPr>
          <p:cNvSpPr/>
          <p:nvPr userDrawn="1"/>
        </p:nvSpPr>
        <p:spPr>
          <a:xfrm>
            <a:off x="476872" y="5989942"/>
            <a:ext cx="270000" cy="525638"/>
          </a:xfrm>
          <a:prstGeom prst="actionButtonBackPrevio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" name="Interaktive Schaltfläche: Nächste(r) oder Weiter 3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385C05CB-580E-B6F8-8203-0B78CE0F505A}"/>
              </a:ext>
            </a:extLst>
          </p:cNvPr>
          <p:cNvSpPr/>
          <p:nvPr userDrawn="1"/>
        </p:nvSpPr>
        <p:spPr>
          <a:xfrm>
            <a:off x="11253548" y="5979295"/>
            <a:ext cx="270000" cy="546933"/>
          </a:xfrm>
          <a:prstGeom prst="actionButtonForwardNex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8" name="Gruppieren 37">
            <a:extLst>
              <a:ext uri="{FF2B5EF4-FFF2-40B4-BE49-F238E27FC236}">
                <a16:creationId xmlns:a16="http://schemas.microsoft.com/office/drawing/2014/main" id="{5CB4CD08-D3DF-7E97-005E-C388B3CBCB2E}"/>
              </a:ext>
            </a:extLst>
          </p:cNvPr>
          <p:cNvGrpSpPr/>
          <p:nvPr userDrawn="1"/>
        </p:nvGrpSpPr>
        <p:grpSpPr>
          <a:xfrm>
            <a:off x="1401051" y="6036345"/>
            <a:ext cx="4285379" cy="432832"/>
            <a:chOff x="1387093" y="5840251"/>
            <a:chExt cx="4442160" cy="541038"/>
          </a:xfrm>
        </p:grpSpPr>
        <p:sp>
          <p:nvSpPr>
            <p:cNvPr id="39" name="Pfeil: Fünfeck 38">
              <a:hlinkClick r:id="rId3" action="ppaction://hlinksldjump"/>
              <a:extLst>
                <a:ext uri="{FF2B5EF4-FFF2-40B4-BE49-F238E27FC236}">
                  <a16:creationId xmlns:a16="http://schemas.microsoft.com/office/drawing/2014/main" id="{206B9484-9C3D-A510-5A73-D65833DE0D3E}"/>
                </a:ext>
              </a:extLst>
            </p:cNvPr>
            <p:cNvSpPr/>
            <p:nvPr userDrawn="1"/>
          </p:nvSpPr>
          <p:spPr>
            <a:xfrm>
              <a:off x="4452391" y="5840251"/>
              <a:ext cx="1376862" cy="540000"/>
            </a:xfrm>
            <a:prstGeom prst="homePlate">
              <a:avLst/>
            </a:prstGeom>
            <a:solidFill>
              <a:srgbClr val="9BD5EF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000" dirty="0">
                <a:sym typeface="Wingdings" panose="05000000000000000000" pitchFamily="2" charset="2"/>
              </a:endParaRPr>
            </a:p>
          </p:txBody>
        </p:sp>
        <p:sp>
          <p:nvSpPr>
            <p:cNvPr id="40" name="Pfeil: Fünfeck 39">
              <a:hlinkClick r:id="rId4" action="ppaction://hlinksldjump"/>
              <a:extLst>
                <a:ext uri="{FF2B5EF4-FFF2-40B4-BE49-F238E27FC236}">
                  <a16:creationId xmlns:a16="http://schemas.microsoft.com/office/drawing/2014/main" id="{D6AA3639-A1CB-B26A-0E32-29729902D947}"/>
                </a:ext>
              </a:extLst>
            </p:cNvPr>
            <p:cNvSpPr/>
            <p:nvPr userDrawn="1"/>
          </p:nvSpPr>
          <p:spPr>
            <a:xfrm>
              <a:off x="3351892" y="5840251"/>
              <a:ext cx="1376862" cy="540000"/>
            </a:xfrm>
            <a:prstGeom prst="homePlate">
              <a:avLst/>
            </a:prstGeom>
            <a:solidFill>
              <a:srgbClr val="9BD5EF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800" dirty="0">
                  <a:sym typeface="Wingdings" panose="05000000000000000000" pitchFamily="2" charset="2"/>
                </a:rPr>
                <a:t></a:t>
              </a:r>
              <a:endParaRPr lang="de-DE" sz="2800" dirty="0"/>
            </a:p>
          </p:txBody>
        </p:sp>
        <p:sp>
          <p:nvSpPr>
            <p:cNvPr id="41" name="Sechseck 40">
              <a:hlinkClick r:id="rId4" action="ppaction://hlinksldjump"/>
              <a:extLst>
                <a:ext uri="{FF2B5EF4-FFF2-40B4-BE49-F238E27FC236}">
                  <a16:creationId xmlns:a16="http://schemas.microsoft.com/office/drawing/2014/main" id="{A6673189-3E93-5FDD-3228-50920E6CE6DA}"/>
                </a:ext>
              </a:extLst>
            </p:cNvPr>
            <p:cNvSpPr/>
            <p:nvPr userDrawn="1"/>
          </p:nvSpPr>
          <p:spPr>
            <a:xfrm>
              <a:off x="1387093" y="5841289"/>
              <a:ext cx="2239024" cy="540000"/>
            </a:xfrm>
            <a:prstGeom prst="hexagon">
              <a:avLst/>
            </a:prstGeom>
            <a:solidFill>
              <a:srgbClr val="9BD5EF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u="none" dirty="0">
                  <a:solidFill>
                    <a:schemeClr val="bg1"/>
                  </a:solidFill>
                </a:rPr>
                <a:t>Auswählen</a:t>
              </a:r>
            </a:p>
          </p:txBody>
        </p:sp>
        <p:pic>
          <p:nvPicPr>
            <p:cNvPr id="42" name="Grafik 41" descr="Ein Bild, das Schwarz, Dunkelheit, Raum, Screenshot enthält.&#10;&#10;Automatisch generierte Beschreibung">
              <a:hlinkClick r:id="rId3" action="ppaction://hlinksldjump"/>
              <a:extLst>
                <a:ext uri="{FF2B5EF4-FFF2-40B4-BE49-F238E27FC236}">
                  <a16:creationId xmlns:a16="http://schemas.microsoft.com/office/drawing/2014/main" id="{B0938B75-E375-A163-B514-74BA2E2C106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duotone>
                <a:prstClr val="black"/>
                <a:schemeClr val="bg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16529" y="5894251"/>
              <a:ext cx="453990" cy="432000"/>
            </a:xfrm>
            <a:prstGeom prst="rect">
              <a:avLst/>
            </a:prstGeom>
            <a:solidFill>
              <a:srgbClr val="9BD5EF"/>
            </a:solidFill>
            <a:ln w="28575">
              <a:noFill/>
            </a:ln>
          </p:spPr>
        </p:pic>
      </p:grpSp>
      <p:grpSp>
        <p:nvGrpSpPr>
          <p:cNvPr id="43" name="Gruppieren 42">
            <a:extLst>
              <a:ext uri="{FF2B5EF4-FFF2-40B4-BE49-F238E27FC236}">
                <a16:creationId xmlns:a16="http://schemas.microsoft.com/office/drawing/2014/main" id="{4D7AB5CA-9AA5-3C47-72AF-56E5949C697B}"/>
              </a:ext>
            </a:extLst>
          </p:cNvPr>
          <p:cNvGrpSpPr/>
          <p:nvPr userDrawn="1"/>
        </p:nvGrpSpPr>
        <p:grpSpPr>
          <a:xfrm>
            <a:off x="5855382" y="6036761"/>
            <a:ext cx="4284000" cy="432000"/>
            <a:chOff x="5194926" y="5840251"/>
            <a:chExt cx="4863427" cy="540000"/>
          </a:xfrm>
        </p:grpSpPr>
        <p:sp>
          <p:nvSpPr>
            <p:cNvPr id="44" name="Pfeil: Fünfeck 43">
              <a:hlinkClick r:id="rId7" action="ppaction://hlinksldjump"/>
              <a:extLst>
                <a:ext uri="{FF2B5EF4-FFF2-40B4-BE49-F238E27FC236}">
                  <a16:creationId xmlns:a16="http://schemas.microsoft.com/office/drawing/2014/main" id="{E87E8F31-DC32-6C67-985B-B475D3E0A741}"/>
                </a:ext>
              </a:extLst>
            </p:cNvPr>
            <p:cNvSpPr/>
            <p:nvPr userDrawn="1"/>
          </p:nvSpPr>
          <p:spPr>
            <a:xfrm>
              <a:off x="8681491" y="5840251"/>
              <a:ext cx="1376862" cy="540000"/>
            </a:xfrm>
            <a:prstGeom prst="homePlate">
              <a:avLst/>
            </a:prstGeom>
            <a:solidFill>
              <a:srgbClr val="9BD5EF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000" dirty="0">
                <a:sym typeface="Wingdings" panose="05000000000000000000" pitchFamily="2" charset="2"/>
              </a:endParaRPr>
            </a:p>
          </p:txBody>
        </p:sp>
        <p:sp>
          <p:nvSpPr>
            <p:cNvPr id="45" name="Pfeil: Fünfeck 44">
              <a:hlinkClick r:id="rId8" action="ppaction://hlinksldjump"/>
              <a:extLst>
                <a:ext uri="{FF2B5EF4-FFF2-40B4-BE49-F238E27FC236}">
                  <a16:creationId xmlns:a16="http://schemas.microsoft.com/office/drawing/2014/main" id="{31CBA801-711A-5C9C-40F7-3368552A82E6}"/>
                </a:ext>
              </a:extLst>
            </p:cNvPr>
            <p:cNvSpPr/>
            <p:nvPr userDrawn="1"/>
          </p:nvSpPr>
          <p:spPr>
            <a:xfrm>
              <a:off x="7580992" y="5840251"/>
              <a:ext cx="1376862" cy="540000"/>
            </a:xfrm>
            <a:prstGeom prst="homePlate">
              <a:avLst/>
            </a:prstGeom>
            <a:solidFill>
              <a:srgbClr val="9BD5EF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800" dirty="0">
                  <a:sym typeface="Wingdings" panose="05000000000000000000" pitchFamily="2" charset="2"/>
                </a:rPr>
                <a:t></a:t>
              </a:r>
              <a:endParaRPr lang="de-DE" sz="2800" dirty="0"/>
            </a:p>
          </p:txBody>
        </p:sp>
        <p:sp>
          <p:nvSpPr>
            <p:cNvPr id="46" name="Sechseck 45">
              <a:hlinkClick r:id="rId8" action="ppaction://hlinksldjump"/>
              <a:extLst>
                <a:ext uri="{FF2B5EF4-FFF2-40B4-BE49-F238E27FC236}">
                  <a16:creationId xmlns:a16="http://schemas.microsoft.com/office/drawing/2014/main" id="{8F033069-0763-29D0-E206-D398E0CA7BA7}"/>
                </a:ext>
              </a:extLst>
            </p:cNvPr>
            <p:cNvSpPr/>
            <p:nvPr userDrawn="1"/>
          </p:nvSpPr>
          <p:spPr>
            <a:xfrm>
              <a:off x="5194926" y="5840251"/>
              <a:ext cx="2499423" cy="540000"/>
            </a:xfrm>
            <a:prstGeom prst="hexagon">
              <a:avLst/>
            </a:prstGeom>
            <a:solidFill>
              <a:srgbClr val="9BD5EF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/>
                <a:t>Filtern</a:t>
              </a:r>
            </a:p>
          </p:txBody>
        </p:sp>
        <p:pic>
          <p:nvPicPr>
            <p:cNvPr id="47" name="Grafik 46" descr="Ein Bild, das Schwarz, Dunkelheit, Raum, Screenshot enthält.&#10;&#10;Automatisch generierte Beschreibung">
              <a:hlinkClick r:id="rId7" action="ppaction://hlinksldjump"/>
              <a:extLst>
                <a:ext uri="{FF2B5EF4-FFF2-40B4-BE49-F238E27FC236}">
                  <a16:creationId xmlns:a16="http://schemas.microsoft.com/office/drawing/2014/main" id="{4868E64E-12F7-B0BB-2437-13D76EE32CC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duotone>
                <a:prstClr val="black"/>
                <a:schemeClr val="bg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57917" y="5894251"/>
              <a:ext cx="453990" cy="432000"/>
            </a:xfrm>
            <a:prstGeom prst="rect">
              <a:avLst/>
            </a:prstGeom>
            <a:solidFill>
              <a:srgbClr val="9BD5EF"/>
            </a:solidFill>
            <a:ln w="28575">
              <a:noFill/>
            </a:ln>
          </p:spPr>
        </p:pic>
      </p:grpSp>
      <p:sp>
        <p:nvSpPr>
          <p:cNvPr id="48" name="Flussdiagramm: Prozess 47">
            <a:hlinkClick r:id="rId9" action="ppaction://hlinksldjump"/>
            <a:extLst>
              <a:ext uri="{FF2B5EF4-FFF2-40B4-BE49-F238E27FC236}">
                <a16:creationId xmlns:a16="http://schemas.microsoft.com/office/drawing/2014/main" id="{6F794064-BD9F-85C4-68E5-0EB56749C0EF}"/>
              </a:ext>
            </a:extLst>
          </p:cNvPr>
          <p:cNvSpPr/>
          <p:nvPr userDrawn="1"/>
        </p:nvSpPr>
        <p:spPr>
          <a:xfrm>
            <a:off x="10520950" y="5982761"/>
            <a:ext cx="270000" cy="540000"/>
          </a:xfrm>
          <a:prstGeom prst="flowChart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000" b="1" dirty="0">
                <a:solidFill>
                  <a:schemeClr val="tx2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570117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Inhalt">
    <p:bg>
      <p:bgPr>
        <a:gradFill flip="none" rotWithShape="1">
          <a:gsLst>
            <a:gs pos="0">
              <a:srgbClr val="002060"/>
            </a:gs>
            <a:gs pos="100000">
              <a:schemeClr val="accent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CFB2DF54-8EA8-55DB-26C9-74F63A554D91}"/>
              </a:ext>
            </a:extLst>
          </p:cNvPr>
          <p:cNvSpPr/>
          <p:nvPr userDrawn="1"/>
        </p:nvSpPr>
        <p:spPr>
          <a:xfrm>
            <a:off x="6715945" y="1877683"/>
            <a:ext cx="4439009" cy="3228576"/>
          </a:xfrm>
          <a:prstGeom prst="rect">
            <a:avLst/>
          </a:prstGeom>
          <a:solidFill>
            <a:srgbClr val="9BD5EF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A8AA49AF-50BA-8E13-A9DA-FE843F036B0F}"/>
              </a:ext>
            </a:extLst>
          </p:cNvPr>
          <p:cNvSpPr/>
          <p:nvPr userDrawn="1"/>
        </p:nvSpPr>
        <p:spPr>
          <a:xfrm>
            <a:off x="1815924" y="1906845"/>
            <a:ext cx="4439009" cy="3228576"/>
          </a:xfrm>
          <a:prstGeom prst="rect">
            <a:avLst/>
          </a:prstGeom>
          <a:solidFill>
            <a:srgbClr val="9BD5EF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Sechseck 15">
            <a:extLst>
              <a:ext uri="{FF2B5EF4-FFF2-40B4-BE49-F238E27FC236}">
                <a16:creationId xmlns:a16="http://schemas.microsoft.com/office/drawing/2014/main" id="{80423369-6576-4FE3-94C5-2C3C0BA2DA70}"/>
              </a:ext>
            </a:extLst>
          </p:cNvPr>
          <p:cNvSpPr/>
          <p:nvPr userDrawn="1"/>
        </p:nvSpPr>
        <p:spPr>
          <a:xfrm>
            <a:off x="756959" y="484909"/>
            <a:ext cx="10678081" cy="1062182"/>
          </a:xfrm>
          <a:prstGeom prst="hexagon">
            <a:avLst/>
          </a:prstGeom>
          <a:solidFill>
            <a:schemeClr val="bg1"/>
          </a:solidFill>
          <a:ln>
            <a:solidFill>
              <a:srgbClr val="15608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8" name="Grafik 7" descr="Ein Bild, das Kinderkunst, Zeichnung, Entwurf, Cartoon enthält.&#10;&#10;Automatisch generierte Beschreibung">
            <a:extLst>
              <a:ext uri="{FF2B5EF4-FFF2-40B4-BE49-F238E27FC236}">
                <a16:creationId xmlns:a16="http://schemas.microsoft.com/office/drawing/2014/main" id="{06F6F3B0-BC73-1162-EE06-C7B619C89F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7914"/>
          <a:stretch/>
        </p:blipFill>
        <p:spPr>
          <a:xfrm>
            <a:off x="161405" y="207647"/>
            <a:ext cx="1751283" cy="1937266"/>
          </a:xfrm>
          <a:prstGeom prst="rect">
            <a:avLst/>
          </a:prstGeom>
        </p:spPr>
      </p:pic>
      <p:sp>
        <p:nvSpPr>
          <p:cNvPr id="20" name="Textplatzhalter 19">
            <a:extLst>
              <a:ext uri="{FF2B5EF4-FFF2-40B4-BE49-F238E27FC236}">
                <a16:creationId xmlns:a16="http://schemas.microsoft.com/office/drawing/2014/main" id="{88B9F8FA-416A-743B-8672-7B2A1B48B89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815924" y="563562"/>
            <a:ext cx="9339030" cy="904875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>
                <a:solidFill>
                  <a:schemeClr val="accent1"/>
                </a:solidFill>
              </a:defRPr>
            </a:lvl2pPr>
            <a:lvl3pPr marL="914400" indent="0">
              <a:buNone/>
              <a:defRPr sz="2400">
                <a:solidFill>
                  <a:schemeClr val="accent1"/>
                </a:solidFill>
              </a:defRPr>
            </a:lvl3pPr>
            <a:lvl4pPr marL="1371600" indent="0">
              <a:buNone/>
              <a:defRPr sz="2000">
                <a:solidFill>
                  <a:schemeClr val="accent1"/>
                </a:solidFill>
              </a:defRPr>
            </a:lvl4pPr>
            <a:lvl5pPr marL="1828800" indent="0">
              <a:buNone/>
              <a:defRPr sz="2000">
                <a:solidFill>
                  <a:schemeClr val="accent1"/>
                </a:solidFill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34" name="Interaktive Schaltfläche: Zurück oder Vorherige(r) 33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51437F66-5E6A-C483-8424-D79A8B17A59C}"/>
              </a:ext>
            </a:extLst>
          </p:cNvPr>
          <p:cNvSpPr/>
          <p:nvPr userDrawn="1"/>
        </p:nvSpPr>
        <p:spPr>
          <a:xfrm>
            <a:off x="476872" y="5989942"/>
            <a:ext cx="270000" cy="525638"/>
          </a:xfrm>
          <a:prstGeom prst="actionButtonBackPrevious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" name="Interaktive Schaltfläche: Nächste(r) oder Weiter 3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A0FBBF55-B2B4-EE4B-24ED-AFDE0618BBA3}"/>
              </a:ext>
            </a:extLst>
          </p:cNvPr>
          <p:cNvSpPr/>
          <p:nvPr userDrawn="1"/>
        </p:nvSpPr>
        <p:spPr>
          <a:xfrm>
            <a:off x="11253548" y="5979295"/>
            <a:ext cx="270000" cy="546933"/>
          </a:xfrm>
          <a:prstGeom prst="actionButtonForwardNex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" name="Interaktive Schaltfläche: Zurück oder Vorherige(r) 35">
            <a:hlinkClick r:id="" action="ppaction://hlinkshowjump?jump=lastslideviewed" highlightClick="1"/>
            <a:extLst>
              <a:ext uri="{FF2B5EF4-FFF2-40B4-BE49-F238E27FC236}">
                <a16:creationId xmlns:a16="http://schemas.microsoft.com/office/drawing/2014/main" id="{2C826A91-796F-D560-7F91-61C2BB285DE5}"/>
              </a:ext>
            </a:extLst>
          </p:cNvPr>
          <p:cNvSpPr/>
          <p:nvPr userDrawn="1"/>
        </p:nvSpPr>
        <p:spPr>
          <a:xfrm>
            <a:off x="476872" y="5989942"/>
            <a:ext cx="270000" cy="525638"/>
          </a:xfrm>
          <a:prstGeom prst="actionButtonBackPrevio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" name="Interaktive Schaltfläche: Nächste(r) oder Weiter 3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385C05CB-580E-B6F8-8203-0B78CE0F505A}"/>
              </a:ext>
            </a:extLst>
          </p:cNvPr>
          <p:cNvSpPr/>
          <p:nvPr userDrawn="1"/>
        </p:nvSpPr>
        <p:spPr>
          <a:xfrm>
            <a:off x="11253548" y="5979295"/>
            <a:ext cx="270000" cy="546933"/>
          </a:xfrm>
          <a:prstGeom prst="actionButtonForwardNex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43" name="Gruppieren 42">
            <a:extLst>
              <a:ext uri="{FF2B5EF4-FFF2-40B4-BE49-F238E27FC236}">
                <a16:creationId xmlns:a16="http://schemas.microsoft.com/office/drawing/2014/main" id="{4D7AB5CA-9AA5-3C47-72AF-56E5949C697B}"/>
              </a:ext>
            </a:extLst>
          </p:cNvPr>
          <p:cNvGrpSpPr/>
          <p:nvPr userDrawn="1"/>
        </p:nvGrpSpPr>
        <p:grpSpPr>
          <a:xfrm>
            <a:off x="5855383" y="6036761"/>
            <a:ext cx="4283999" cy="432000"/>
            <a:chOff x="5194927" y="5840251"/>
            <a:chExt cx="4863426" cy="540000"/>
          </a:xfrm>
        </p:grpSpPr>
        <p:sp>
          <p:nvSpPr>
            <p:cNvPr id="44" name="Pfeil: Fünfeck 43">
              <a:hlinkClick r:id="rId3" action="ppaction://hlinksldjump"/>
              <a:extLst>
                <a:ext uri="{FF2B5EF4-FFF2-40B4-BE49-F238E27FC236}">
                  <a16:creationId xmlns:a16="http://schemas.microsoft.com/office/drawing/2014/main" id="{E87E8F31-DC32-6C67-985B-B475D3E0A741}"/>
                </a:ext>
              </a:extLst>
            </p:cNvPr>
            <p:cNvSpPr/>
            <p:nvPr userDrawn="1"/>
          </p:nvSpPr>
          <p:spPr>
            <a:xfrm>
              <a:off x="8681491" y="5840251"/>
              <a:ext cx="1376862" cy="540000"/>
            </a:xfrm>
            <a:prstGeom prst="homePlate">
              <a:avLst/>
            </a:prstGeom>
            <a:solidFill>
              <a:srgbClr val="9BD5EF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000" dirty="0">
                <a:sym typeface="Wingdings" panose="05000000000000000000" pitchFamily="2" charset="2"/>
              </a:endParaRPr>
            </a:p>
          </p:txBody>
        </p:sp>
        <p:sp>
          <p:nvSpPr>
            <p:cNvPr id="45" name="Pfeil: Fünfeck 44">
              <a:hlinkClick r:id="rId4" action="ppaction://hlinksldjump"/>
              <a:extLst>
                <a:ext uri="{FF2B5EF4-FFF2-40B4-BE49-F238E27FC236}">
                  <a16:creationId xmlns:a16="http://schemas.microsoft.com/office/drawing/2014/main" id="{31CBA801-711A-5C9C-40F7-3368552A82E6}"/>
                </a:ext>
              </a:extLst>
            </p:cNvPr>
            <p:cNvSpPr/>
            <p:nvPr userDrawn="1"/>
          </p:nvSpPr>
          <p:spPr>
            <a:xfrm>
              <a:off x="7580992" y="5840251"/>
              <a:ext cx="1376862" cy="540000"/>
            </a:xfrm>
            <a:prstGeom prst="homePlate">
              <a:avLst/>
            </a:prstGeom>
            <a:solidFill>
              <a:srgbClr val="9BD5EF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800" dirty="0">
                  <a:sym typeface="Wingdings" panose="05000000000000000000" pitchFamily="2" charset="2"/>
                </a:rPr>
                <a:t></a:t>
              </a:r>
              <a:endParaRPr lang="de-DE" sz="2800" dirty="0"/>
            </a:p>
          </p:txBody>
        </p:sp>
        <p:sp>
          <p:nvSpPr>
            <p:cNvPr id="46" name="Sechseck 45">
              <a:hlinkClick r:id="rId4" action="ppaction://hlinksldjump"/>
              <a:extLst>
                <a:ext uri="{FF2B5EF4-FFF2-40B4-BE49-F238E27FC236}">
                  <a16:creationId xmlns:a16="http://schemas.microsoft.com/office/drawing/2014/main" id="{8F033069-0763-29D0-E206-D398E0CA7BA7}"/>
                </a:ext>
              </a:extLst>
            </p:cNvPr>
            <p:cNvSpPr/>
            <p:nvPr userDrawn="1"/>
          </p:nvSpPr>
          <p:spPr>
            <a:xfrm>
              <a:off x="5194927" y="5840251"/>
              <a:ext cx="2499424" cy="540000"/>
            </a:xfrm>
            <a:prstGeom prst="hexagon">
              <a:avLst/>
            </a:prstGeom>
            <a:solidFill>
              <a:srgbClr val="9BD5EF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/>
                <a:t>Filtern</a:t>
              </a:r>
            </a:p>
          </p:txBody>
        </p:sp>
        <p:pic>
          <p:nvPicPr>
            <p:cNvPr id="47" name="Grafik 46" descr="Ein Bild, das Schwarz, Dunkelheit, Raum, Screenshot enthält.&#10;&#10;Automatisch generierte Beschreibung">
              <a:hlinkClick r:id="rId3" action="ppaction://hlinksldjump"/>
              <a:extLst>
                <a:ext uri="{FF2B5EF4-FFF2-40B4-BE49-F238E27FC236}">
                  <a16:creationId xmlns:a16="http://schemas.microsoft.com/office/drawing/2014/main" id="{4868E64E-12F7-B0BB-2437-13D76EE32CC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duotone>
                <a:prstClr val="black"/>
                <a:schemeClr val="bg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57917" y="5894251"/>
              <a:ext cx="453990" cy="432000"/>
            </a:xfrm>
            <a:prstGeom prst="rect">
              <a:avLst/>
            </a:prstGeom>
            <a:solidFill>
              <a:srgbClr val="9BD5EF"/>
            </a:solidFill>
            <a:ln w="28575">
              <a:noFill/>
            </a:ln>
          </p:spPr>
        </p:pic>
      </p:grpSp>
      <p:sp>
        <p:nvSpPr>
          <p:cNvPr id="48" name="Flussdiagramm: Prozess 47">
            <a:hlinkClick r:id="rId7" action="ppaction://hlinksldjump"/>
            <a:extLst>
              <a:ext uri="{FF2B5EF4-FFF2-40B4-BE49-F238E27FC236}">
                <a16:creationId xmlns:a16="http://schemas.microsoft.com/office/drawing/2014/main" id="{6F794064-BD9F-85C4-68E5-0EB56749C0EF}"/>
              </a:ext>
            </a:extLst>
          </p:cNvPr>
          <p:cNvSpPr/>
          <p:nvPr userDrawn="1"/>
        </p:nvSpPr>
        <p:spPr>
          <a:xfrm>
            <a:off x="10520950" y="5982761"/>
            <a:ext cx="270000" cy="540000"/>
          </a:xfrm>
          <a:prstGeom prst="flowChart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000" b="1" dirty="0">
                <a:solidFill>
                  <a:schemeClr val="tx2"/>
                </a:solidFill>
              </a:rPr>
              <a:t>?</a:t>
            </a:r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2FC11E52-E96E-8BD7-7996-E0C6F44298BF}"/>
              </a:ext>
            </a:extLst>
          </p:cNvPr>
          <p:cNvGrpSpPr/>
          <p:nvPr userDrawn="1"/>
        </p:nvGrpSpPr>
        <p:grpSpPr>
          <a:xfrm>
            <a:off x="1401051" y="6036345"/>
            <a:ext cx="4285379" cy="432832"/>
            <a:chOff x="1387093" y="5840251"/>
            <a:chExt cx="4442160" cy="541038"/>
          </a:xfrm>
        </p:grpSpPr>
        <p:sp>
          <p:nvSpPr>
            <p:cNvPr id="3" name="Pfeil: Fünfeck 2">
              <a:hlinkClick r:id="rId8" action="ppaction://hlinksldjump"/>
              <a:extLst>
                <a:ext uri="{FF2B5EF4-FFF2-40B4-BE49-F238E27FC236}">
                  <a16:creationId xmlns:a16="http://schemas.microsoft.com/office/drawing/2014/main" id="{8F7110DF-044E-F0D0-2DAD-3243559F0C7B}"/>
                </a:ext>
              </a:extLst>
            </p:cNvPr>
            <p:cNvSpPr/>
            <p:nvPr userDrawn="1"/>
          </p:nvSpPr>
          <p:spPr>
            <a:xfrm>
              <a:off x="4452391" y="5840251"/>
              <a:ext cx="1376862" cy="540000"/>
            </a:xfrm>
            <a:prstGeom prst="homePlate">
              <a:avLst/>
            </a:prstGeom>
            <a:solidFill>
              <a:schemeClr val="accent1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000" dirty="0">
                <a:sym typeface="Wingdings" panose="05000000000000000000" pitchFamily="2" charset="2"/>
              </a:endParaRPr>
            </a:p>
          </p:txBody>
        </p:sp>
        <p:sp>
          <p:nvSpPr>
            <p:cNvPr id="7" name="Pfeil: Fünfeck 6">
              <a:hlinkClick r:id="rId9" action="ppaction://hlinksldjump"/>
              <a:extLst>
                <a:ext uri="{FF2B5EF4-FFF2-40B4-BE49-F238E27FC236}">
                  <a16:creationId xmlns:a16="http://schemas.microsoft.com/office/drawing/2014/main" id="{5085F804-1CEC-7E75-91AC-AFA12DA230FE}"/>
                </a:ext>
              </a:extLst>
            </p:cNvPr>
            <p:cNvSpPr/>
            <p:nvPr userDrawn="1"/>
          </p:nvSpPr>
          <p:spPr>
            <a:xfrm>
              <a:off x="3351892" y="5840251"/>
              <a:ext cx="1376862" cy="540000"/>
            </a:xfrm>
            <a:prstGeom prst="homePlate">
              <a:avLst/>
            </a:prstGeom>
            <a:solidFill>
              <a:schemeClr val="accent1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800" dirty="0">
                  <a:sym typeface="Wingdings" panose="05000000000000000000" pitchFamily="2" charset="2"/>
                </a:rPr>
                <a:t></a:t>
              </a:r>
              <a:endParaRPr lang="de-DE" sz="2800" dirty="0"/>
            </a:p>
          </p:txBody>
        </p:sp>
        <p:sp>
          <p:nvSpPr>
            <p:cNvPr id="10" name="Sechseck 9">
              <a:hlinkClick r:id="rId9" action="ppaction://hlinksldjump"/>
              <a:extLst>
                <a:ext uri="{FF2B5EF4-FFF2-40B4-BE49-F238E27FC236}">
                  <a16:creationId xmlns:a16="http://schemas.microsoft.com/office/drawing/2014/main" id="{ABEF3E25-A82F-6CB8-A19E-11B6D4596EF6}"/>
                </a:ext>
              </a:extLst>
            </p:cNvPr>
            <p:cNvSpPr/>
            <p:nvPr userDrawn="1"/>
          </p:nvSpPr>
          <p:spPr>
            <a:xfrm>
              <a:off x="1387093" y="5841289"/>
              <a:ext cx="2239024" cy="540000"/>
            </a:xfrm>
            <a:prstGeom prst="hexagon">
              <a:avLst/>
            </a:prstGeom>
            <a:solidFill>
              <a:schemeClr val="accent1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u="none" dirty="0">
                  <a:solidFill>
                    <a:schemeClr val="bg1"/>
                  </a:solidFill>
                </a:rPr>
                <a:t>Auswählen</a:t>
              </a:r>
            </a:p>
          </p:txBody>
        </p:sp>
      </p:grpSp>
      <p:pic>
        <p:nvPicPr>
          <p:cNvPr id="12" name="Grafik 11">
            <a:extLst>
              <a:ext uri="{FF2B5EF4-FFF2-40B4-BE49-F238E27FC236}">
                <a16:creationId xmlns:a16="http://schemas.microsoft.com/office/drawing/2014/main" id="{0F7E95E8-11C3-5ACE-0371-C235CEEC6980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4852162" y="6073136"/>
            <a:ext cx="400050" cy="352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735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E349356-B9E9-4D52-8D89-B7582B4EC8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342C5D8D-4D89-C5B4-A9D0-E5BEDFA4B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8" name="Datumsplatzhalter 7">
            <a:extLst>
              <a:ext uri="{FF2B5EF4-FFF2-40B4-BE49-F238E27FC236}">
                <a16:creationId xmlns:a16="http://schemas.microsoft.com/office/drawing/2014/main" id="{C45689A7-BA27-6BF9-0A93-E837CED833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979025" cy="365125"/>
          </a:xfrm>
        </p:spPr>
        <p:txBody>
          <a:bodyPr/>
          <a:lstStyle/>
          <a:p>
            <a:fld id="{49BDEE2E-C276-40C7-8297-BA386849417A}" type="datetime1">
              <a:rPr lang="de-DE" smtClean="0"/>
              <a:t>01.08.2024</a:t>
            </a:fld>
            <a:endParaRPr lang="de-DE" dirty="0"/>
          </a:p>
        </p:txBody>
      </p:sp>
      <p:sp>
        <p:nvSpPr>
          <p:cNvPr id="9" name="Fußzeilenplatzhalter 8">
            <a:extLst>
              <a:ext uri="{FF2B5EF4-FFF2-40B4-BE49-F238E27FC236}">
                <a16:creationId xmlns:a16="http://schemas.microsoft.com/office/drawing/2014/main" id="{36AD78C0-FC9F-42B1-C8A9-B6E0A71BB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21397" y="6356350"/>
            <a:ext cx="8715737" cy="365125"/>
          </a:xfrm>
        </p:spPr>
        <p:txBody>
          <a:bodyPr/>
          <a:lstStyle/>
          <a:p>
            <a:r>
              <a:rPr lang="de-DE" dirty="0"/>
              <a:t>Laura Dorenburg</a:t>
            </a:r>
          </a:p>
          <a:p>
            <a:r>
              <a:rPr lang="de-DE" dirty="0"/>
              <a:t>Klasse 9, Gymnasium | Lernbereich 2: Daten und Datenbanken | Auswahl von Zeilen und Spalten nach vorgegebenen Kriterien</a:t>
            </a:r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A34489FD-E59E-628A-DEDD-FC079CECC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29732" y="6356350"/>
            <a:ext cx="624068" cy="365125"/>
          </a:xfrm>
        </p:spPr>
        <p:txBody>
          <a:bodyPr/>
          <a:lstStyle/>
          <a:p>
            <a:fld id="{E3B0B189-65CC-4461-8569-64A4CC113803}" type="slidenum">
              <a:rPr lang="de-DE" smtClean="0"/>
              <a:t>‹Nr.›</a:t>
            </a:fld>
            <a:endParaRPr lang="de-DE"/>
          </a:p>
        </p:txBody>
      </p:sp>
      <p:cxnSp>
        <p:nvCxnSpPr>
          <p:cNvPr id="12" name="Gerader Verbinder 11">
            <a:extLst>
              <a:ext uri="{FF2B5EF4-FFF2-40B4-BE49-F238E27FC236}">
                <a16:creationId xmlns:a16="http://schemas.microsoft.com/office/drawing/2014/main" id="{BFC53BF5-AB5F-DCA9-793C-9DEC5DA4E69A}"/>
              </a:ext>
            </a:extLst>
          </p:cNvPr>
          <p:cNvCxnSpPr/>
          <p:nvPr userDrawn="1"/>
        </p:nvCxnSpPr>
        <p:spPr>
          <a:xfrm>
            <a:off x="0" y="6205880"/>
            <a:ext cx="12192000" cy="0"/>
          </a:xfrm>
          <a:prstGeom prst="line">
            <a:avLst/>
          </a:prstGeom>
          <a:ln w="762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381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E65849-8E5E-A2DF-69E5-8B50FD82C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BB33C31-187C-B3A8-DBE5-C5962A0F58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5FCBDB9-06A5-A01A-862D-20AB82FA9A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40C273E-B87D-3459-60CC-D86E400B8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4FD6-F1DF-4E7B-8B15-A1D7D492D157}" type="datetimeFigureOut">
              <a:rPr lang="de-DE" smtClean="0"/>
              <a:t>01.08.2024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5D45F43-F277-EFEE-B1B9-C152FAE53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F6B7607-7F9C-2C72-2BA9-76D73B5FD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B189-65CC-4461-8569-64A4CC1138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1397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F6DE7D-1E31-9670-607B-7F5DD107F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514372E-8EBF-836F-51F5-FC89379C85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7F5A703-D0D6-356E-347C-7ADB07AA36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ECD4E96-9171-1798-B1EE-4344FF0D48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29AAA86-6ED1-A045-8757-ABC5E6C800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150D855-FF65-A98C-C635-1A63D9A3F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4FD6-F1DF-4E7B-8B15-A1D7D492D157}" type="datetimeFigureOut">
              <a:rPr lang="de-DE" smtClean="0"/>
              <a:t>01.08.2024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506EEB08-2B34-06E8-48E5-0B2354468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82E42BB-4D59-DED7-16B2-662E98EEF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B189-65CC-4461-8569-64A4CC1138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6083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4F705F-386D-479E-9818-0F167A4F9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1B7B485-F043-6550-24F2-9324EBC23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14FD6-F1DF-4E7B-8B15-A1D7D492D157}" type="datetimeFigureOut">
              <a:rPr lang="de-DE" smtClean="0"/>
              <a:t>01.08.2024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A2D8925-8B06-6ABD-DECD-D9348D744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82BA01C-CFAF-1B0E-C762-C378EC83C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B189-65CC-4461-8569-64A4CC1138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6714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7291347-69CB-6A2C-2E4F-4D2AA9975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4C6B4CB-4E71-2E00-98D1-A626FD715A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C1872E9-3A0B-C667-5C0F-C9F46E85FB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014FD6-F1DF-4E7B-8B15-A1D7D492D157}" type="datetimeFigureOut">
              <a:rPr lang="de-DE" smtClean="0"/>
              <a:t>01.08.2024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9747164-D25C-8F20-70CB-9278EF49B4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8E0C52E-C189-3318-C239-969B00224E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B0B189-65CC-4461-8569-64A4CC1138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9481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61" r:id="rId4"/>
    <p:sldLayoutId id="2147483663" r:id="rId5"/>
    <p:sldLayoutId id="2147483651" r:id="rId6"/>
    <p:sldLayoutId id="2147483652" r:id="rId7"/>
    <p:sldLayoutId id="2147483653" r:id="rId8"/>
    <p:sldLayoutId id="2147483654" r:id="rId9"/>
    <p:sldLayoutId id="2147483660" r:id="rId10"/>
    <p:sldLayoutId id="2147483655" r:id="rId11"/>
    <p:sldLayoutId id="2147483656" r:id="rId12"/>
    <p:sldLayoutId id="2147483657" r:id="rId13"/>
    <p:sldLayoutId id="2147483658" r:id="rId14"/>
    <p:sldLayoutId id="2147483659" r:id="rId1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4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7.xml"/><Relationship Id="rId1" Type="http://schemas.openxmlformats.org/officeDocument/2006/relationships/slideLayout" Target="../slideLayouts/slideLayout3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7.xml"/><Relationship Id="rId1" Type="http://schemas.openxmlformats.org/officeDocument/2006/relationships/slideLayout" Target="../slideLayouts/slideLayout3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7.xml"/><Relationship Id="rId1" Type="http://schemas.openxmlformats.org/officeDocument/2006/relationships/slideLayout" Target="../slideLayouts/slideLayout5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6431819F-E841-CC16-CCB4-22BA87B7B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4C824-C705-45EC-A557-8E6BE3879949}" type="datetime1">
              <a:rPr lang="de-DE" smtClean="0"/>
              <a:t>01.08.2024</a:t>
            </a:fld>
            <a:endParaRPr lang="de-DE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DF48468E-1891-E3F7-E1F1-AB442119E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Klasse 9 | Lernbereich 1: Daten und Datenbanken |  Informationen und Daten</a:t>
            </a:r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DC857BE8-AF00-2AC3-41E4-16F3EB735356}"/>
              </a:ext>
            </a:extLst>
          </p:cNvPr>
          <p:cNvSpPr txBox="1">
            <a:spLocks/>
          </p:cNvSpPr>
          <p:nvPr/>
        </p:nvSpPr>
        <p:spPr>
          <a:xfrm>
            <a:off x="1524000" y="548325"/>
            <a:ext cx="9144000" cy="15347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96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Hallo!</a:t>
            </a:r>
          </a:p>
        </p:txBody>
      </p:sp>
      <p:sp>
        <p:nvSpPr>
          <p:cNvPr id="10" name="Inhaltsplatzhalter 2">
            <a:extLst>
              <a:ext uri="{FF2B5EF4-FFF2-40B4-BE49-F238E27FC236}">
                <a16:creationId xmlns:a16="http://schemas.microsoft.com/office/drawing/2014/main" id="{C6815929-ABB1-7434-9305-2ADF6CCBC140}"/>
              </a:ext>
            </a:extLst>
          </p:cNvPr>
          <p:cNvSpPr txBox="1">
            <a:spLocks/>
          </p:cNvSpPr>
          <p:nvPr/>
        </p:nvSpPr>
        <p:spPr>
          <a:xfrm>
            <a:off x="1524000" y="2083081"/>
            <a:ext cx="9144000" cy="14922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6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Heute lernst du, wie du erste Befehle an eine Datenbank stellst.</a:t>
            </a:r>
          </a:p>
        </p:txBody>
      </p:sp>
      <p:pic>
        <p:nvPicPr>
          <p:cNvPr id="11" name="Grafik 10" descr="Ein Bild, das Kinderkunst, Zeichnung, Entwurf, Cartoon enthält.&#10;&#10;Automatisch generierte Beschreibung">
            <a:extLst>
              <a:ext uri="{FF2B5EF4-FFF2-40B4-BE49-F238E27FC236}">
                <a16:creationId xmlns:a16="http://schemas.microsoft.com/office/drawing/2014/main" id="{04A2F031-B7F2-3836-AFDB-00AAD57C15F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959"/>
          <a:stretch/>
        </p:blipFill>
        <p:spPr>
          <a:xfrm>
            <a:off x="-370702" y="2419449"/>
            <a:ext cx="3544601" cy="3807732"/>
          </a:xfrm>
          <a:prstGeom prst="rect">
            <a:avLst/>
          </a:prstGeom>
        </p:spPr>
      </p:pic>
      <p:sp>
        <p:nvSpPr>
          <p:cNvPr id="12" name="Pfeil: nach rechts 11">
            <a:hlinkClick r:id="rId3" action="ppaction://hlinksldjump"/>
            <a:extLst>
              <a:ext uri="{FF2B5EF4-FFF2-40B4-BE49-F238E27FC236}">
                <a16:creationId xmlns:a16="http://schemas.microsoft.com/office/drawing/2014/main" id="{A27DF846-24E0-EB3A-8493-D48DD3E7D4DC}"/>
              </a:ext>
            </a:extLst>
          </p:cNvPr>
          <p:cNvSpPr/>
          <p:nvPr/>
        </p:nvSpPr>
        <p:spPr>
          <a:xfrm>
            <a:off x="4158641" y="3429000"/>
            <a:ext cx="4496844" cy="205740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6600" dirty="0"/>
              <a:t>Los geht‘s</a:t>
            </a:r>
          </a:p>
        </p:txBody>
      </p:sp>
      <p:sp>
        <p:nvSpPr>
          <p:cNvPr id="3" name="Freihandform: Form 2">
            <a:extLst>
              <a:ext uri="{FF2B5EF4-FFF2-40B4-BE49-F238E27FC236}">
                <a16:creationId xmlns:a16="http://schemas.microsoft.com/office/drawing/2014/main" id="{73F2972D-1DA9-EB9E-6911-37EF0932F0CD}"/>
              </a:ext>
            </a:extLst>
          </p:cNvPr>
          <p:cNvSpPr/>
          <p:nvPr/>
        </p:nvSpPr>
        <p:spPr>
          <a:xfrm rot="19855117" flipH="1">
            <a:off x="9515983" y="7314717"/>
            <a:ext cx="443060" cy="687340"/>
          </a:xfrm>
          <a:custGeom>
            <a:avLst/>
            <a:gdLst>
              <a:gd name="connsiteX0" fmla="*/ 221530 w 443060"/>
              <a:gd name="connsiteY0" fmla="*/ 0 h 687340"/>
              <a:gd name="connsiteX1" fmla="*/ 0 w 443060"/>
              <a:gd name="connsiteY1" fmla="*/ 471340 h 687340"/>
              <a:gd name="connsiteX2" fmla="*/ 167530 w 443060"/>
              <a:gd name="connsiteY2" fmla="*/ 471340 h 687340"/>
              <a:gd name="connsiteX3" fmla="*/ 167530 w 443060"/>
              <a:gd name="connsiteY3" fmla="*/ 687340 h 687340"/>
              <a:gd name="connsiteX4" fmla="*/ 275530 w 443060"/>
              <a:gd name="connsiteY4" fmla="*/ 687340 h 687340"/>
              <a:gd name="connsiteX5" fmla="*/ 275530 w 443060"/>
              <a:gd name="connsiteY5" fmla="*/ 471340 h 687340"/>
              <a:gd name="connsiteX6" fmla="*/ 443060 w 443060"/>
              <a:gd name="connsiteY6" fmla="*/ 471340 h 687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3060" h="687340">
                <a:moveTo>
                  <a:pt x="221530" y="0"/>
                </a:moveTo>
                <a:lnTo>
                  <a:pt x="0" y="471340"/>
                </a:lnTo>
                <a:lnTo>
                  <a:pt x="167530" y="471340"/>
                </a:lnTo>
                <a:lnTo>
                  <a:pt x="167530" y="687340"/>
                </a:lnTo>
                <a:lnTo>
                  <a:pt x="275530" y="687340"/>
                </a:lnTo>
                <a:lnTo>
                  <a:pt x="275530" y="471340"/>
                </a:lnTo>
                <a:lnTo>
                  <a:pt x="443060" y="47134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47184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4.07407E-6 L 3.95833E-6 0.00023 C 0.00247 -0.03936 0.0069 -0.07616 0.0039 -0.11551 C 0.00312 -0.12547 0.00156 -0.13519 -0.00079 -0.14445 C -0.00313 -0.15371 -0.00651 -0.16227 -0.01003 -0.17061 C -0.01224 -0.1757 -0.01472 -0.18056 -0.01784 -0.18426 C -0.01954 -0.18635 -0.02188 -0.18635 -0.02396 -0.18704 C -0.04037 -0.19144 -0.05144 -0.19028 -0.06954 -0.19121 C -0.075 -0.19514 -0.08086 -0.19769 -0.08581 -0.20348 C -0.09089 -0.20926 -0.09506 -0.21737 -0.09896 -0.22547 C -0.10378 -0.23542 -0.10821 -0.24584 -0.11211 -0.25695 C -0.12006 -0.27987 -0.12253 -0.2919 -0.12761 -0.31343 C -0.12709 -0.32477 -0.12683 -0.33635 -0.12605 -0.34769 C -0.12513 -0.36135 -0.12214 -0.38704 -0.12058 -0.4 C -0.1211 -0.40232 -0.12123 -0.4051 -0.12214 -0.40672 C -0.12344 -0.40903 -0.12539 -0.40926 -0.12683 -0.41088 C -0.12865 -0.41297 -0.13021 -0.41621 -0.1323 -0.41783 C -0.13516 -0.42037 -0.13868 -0.42037 -0.14154 -0.42338 L -0.14532 -0.42732 " pathEditMode="relative" rAng="0" ptsTypes="AAAAAAAAAAAAAAAAAAA">
                                      <p:cBhvr>
                                        <p:cTn id="2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31" y="-2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build="p"/>
      <p:bldP spid="12" grpId="0" animBg="1"/>
      <p:bldP spid="3" grpId="0" animBg="1"/>
      <p:bldP spid="3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FFF477-DB41-F533-84D3-322ABCBF93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548046"/>
            <a:ext cx="12167509" cy="990686"/>
          </a:xfrm>
        </p:spPr>
        <p:txBody>
          <a:bodyPr>
            <a:normAutofit/>
          </a:bodyPr>
          <a:lstStyle/>
          <a:p>
            <a:r>
              <a:rPr lang="de-DE" sz="54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So findest du dich zurecht</a:t>
            </a:r>
          </a:p>
        </p:txBody>
      </p:sp>
      <p:pic>
        <p:nvPicPr>
          <p:cNvPr id="5" name="Grafik 4" descr="Ein Bild, das Kinderkunst, Zeichnung, Entwurf, Cartoon enthält.&#10;&#10;Automatisch generierte Beschreibung">
            <a:extLst>
              <a:ext uri="{FF2B5EF4-FFF2-40B4-BE49-F238E27FC236}">
                <a16:creationId xmlns:a16="http://schemas.microsoft.com/office/drawing/2014/main" id="{A95DF646-AC3E-DBBA-FEA6-009C2136F89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959"/>
          <a:stretch/>
        </p:blipFill>
        <p:spPr>
          <a:xfrm>
            <a:off x="-370702" y="2419448"/>
            <a:ext cx="4028303" cy="4327341"/>
          </a:xfrm>
          <a:prstGeom prst="rect">
            <a:avLst/>
          </a:prstGeom>
        </p:spPr>
      </p:pic>
      <p:sp>
        <p:nvSpPr>
          <p:cNvPr id="6" name="Interaktive Schaltfläche: Zurück oder Vorherige(r) 5">
            <a:hlinkClick r:id="" action="ppaction://hlinkshowjump?jump=lastslideviewed" highlightClick="1"/>
            <a:extLst>
              <a:ext uri="{FF2B5EF4-FFF2-40B4-BE49-F238E27FC236}">
                <a16:creationId xmlns:a16="http://schemas.microsoft.com/office/drawing/2014/main" id="{F24FF237-6033-46F5-C003-F632A8FFAA17}"/>
              </a:ext>
            </a:extLst>
          </p:cNvPr>
          <p:cNvSpPr/>
          <p:nvPr/>
        </p:nvSpPr>
        <p:spPr>
          <a:xfrm>
            <a:off x="2068488" y="5769954"/>
            <a:ext cx="270000" cy="540000"/>
          </a:xfrm>
          <a:prstGeom prst="actionButtonBackPrevio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Legende: mit Pfeil nach unten 7">
            <a:extLst>
              <a:ext uri="{FF2B5EF4-FFF2-40B4-BE49-F238E27FC236}">
                <a16:creationId xmlns:a16="http://schemas.microsoft.com/office/drawing/2014/main" id="{19664999-6086-81B7-B50E-3C19DB86815A}"/>
              </a:ext>
            </a:extLst>
          </p:cNvPr>
          <p:cNvSpPr/>
          <p:nvPr/>
        </p:nvSpPr>
        <p:spPr>
          <a:xfrm>
            <a:off x="1429488" y="1839432"/>
            <a:ext cx="1548000" cy="3889403"/>
          </a:xfrm>
          <a:prstGeom prst="downArrow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Damit kommst du zu der Seite zurück, die du zuletzt angesehen hast.</a:t>
            </a:r>
          </a:p>
        </p:txBody>
      </p:sp>
      <p:sp>
        <p:nvSpPr>
          <p:cNvPr id="14" name="Pfeil: Fünfeck 13">
            <a:extLst>
              <a:ext uri="{FF2B5EF4-FFF2-40B4-BE49-F238E27FC236}">
                <a16:creationId xmlns:a16="http://schemas.microsoft.com/office/drawing/2014/main" id="{23C2268D-6AB6-C12B-02D1-7E9C27462B4D}"/>
              </a:ext>
            </a:extLst>
          </p:cNvPr>
          <p:cNvSpPr/>
          <p:nvPr/>
        </p:nvSpPr>
        <p:spPr>
          <a:xfrm>
            <a:off x="6245402" y="5775367"/>
            <a:ext cx="1376862" cy="543213"/>
          </a:xfrm>
          <a:prstGeom prst="homePlate">
            <a:avLst/>
          </a:prstGeom>
          <a:solidFill>
            <a:srgbClr val="9BD5E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4000" dirty="0">
              <a:sym typeface="Wingdings" panose="05000000000000000000" pitchFamily="2" charset="2"/>
            </a:endParaRPr>
          </a:p>
        </p:txBody>
      </p:sp>
      <p:sp>
        <p:nvSpPr>
          <p:cNvPr id="16" name="Pfeil: Fünfeck 15">
            <a:extLst>
              <a:ext uri="{FF2B5EF4-FFF2-40B4-BE49-F238E27FC236}">
                <a16:creationId xmlns:a16="http://schemas.microsoft.com/office/drawing/2014/main" id="{B247EBD7-0A6B-FC0F-5476-EDBA7F08AC58}"/>
              </a:ext>
            </a:extLst>
          </p:cNvPr>
          <p:cNvSpPr/>
          <p:nvPr/>
        </p:nvSpPr>
        <p:spPr>
          <a:xfrm>
            <a:off x="5102329" y="5811629"/>
            <a:ext cx="1376862" cy="467845"/>
          </a:xfrm>
          <a:prstGeom prst="homePlate">
            <a:avLst/>
          </a:prstGeom>
          <a:solidFill>
            <a:srgbClr val="156082"/>
          </a:solidFill>
          <a:ln w="7620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>
                <a:sym typeface="Wingdings" panose="05000000000000000000" pitchFamily="2" charset="2"/>
              </a:rPr>
              <a:t></a:t>
            </a:r>
            <a:endParaRPr lang="de-DE" sz="2800" dirty="0"/>
          </a:p>
        </p:txBody>
      </p:sp>
      <p:sp>
        <p:nvSpPr>
          <p:cNvPr id="17" name="Sechseck 16">
            <a:extLst>
              <a:ext uri="{FF2B5EF4-FFF2-40B4-BE49-F238E27FC236}">
                <a16:creationId xmlns:a16="http://schemas.microsoft.com/office/drawing/2014/main" id="{6015C9AA-4250-8401-36E9-C3A5D8183741}"/>
              </a:ext>
            </a:extLst>
          </p:cNvPr>
          <p:cNvSpPr/>
          <p:nvPr/>
        </p:nvSpPr>
        <p:spPr>
          <a:xfrm>
            <a:off x="3154935" y="5766742"/>
            <a:ext cx="2148406" cy="568410"/>
          </a:xfrm>
          <a:prstGeom prst="hexagon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Thementitel</a:t>
            </a:r>
          </a:p>
        </p:txBody>
      </p:sp>
      <p:pic>
        <p:nvPicPr>
          <p:cNvPr id="18" name="Grafik 17" descr="Ein Bild, das Schwarz, Dunkelheit, Raum, Screenshot enthält.&#10;&#10;Automatisch generierte Beschreibung">
            <a:extLst>
              <a:ext uri="{FF2B5EF4-FFF2-40B4-BE49-F238E27FC236}">
                <a16:creationId xmlns:a16="http://schemas.microsoft.com/office/drawing/2014/main" id="{18103CA0-36FC-C526-2946-BAC7162763B1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bg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9539" y="5812195"/>
            <a:ext cx="459034" cy="436799"/>
          </a:xfrm>
          <a:prstGeom prst="rect">
            <a:avLst/>
          </a:prstGeom>
        </p:spPr>
      </p:pic>
      <p:sp>
        <p:nvSpPr>
          <p:cNvPr id="19" name="Legende: mit Pfeil nach unten 18">
            <a:extLst>
              <a:ext uri="{FF2B5EF4-FFF2-40B4-BE49-F238E27FC236}">
                <a16:creationId xmlns:a16="http://schemas.microsoft.com/office/drawing/2014/main" id="{514389CA-8BDE-37A8-1435-F3EA7AF04961}"/>
              </a:ext>
            </a:extLst>
          </p:cNvPr>
          <p:cNvSpPr/>
          <p:nvPr/>
        </p:nvSpPr>
        <p:spPr>
          <a:xfrm>
            <a:off x="3794714" y="1890264"/>
            <a:ext cx="3373859" cy="3838571"/>
          </a:xfrm>
          <a:prstGeom prst="downArrow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Das sind die Stationen deiner „Lernreise“.</a:t>
            </a:r>
          </a:p>
          <a:p>
            <a:pPr algn="ctr"/>
            <a:endParaRPr lang="de-DE" dirty="0"/>
          </a:p>
          <a:p>
            <a:pPr algn="ctr"/>
            <a:r>
              <a:rPr lang="de-DE" dirty="0"/>
              <a:t>Orange ist dein Standpunkt.</a:t>
            </a:r>
          </a:p>
          <a:p>
            <a:pPr algn="ctr"/>
            <a:endParaRPr lang="de-DE" dirty="0"/>
          </a:p>
          <a:p>
            <a:pPr algn="ctr"/>
            <a:r>
              <a:rPr lang="de-DE" dirty="0"/>
              <a:t>Du kannst jederzeit zwischen den Inhalten springen, damit du noch einmal nachlesen kannst.</a:t>
            </a:r>
          </a:p>
          <a:p>
            <a:pPr algn="ctr"/>
            <a:endParaRPr lang="de-DE" dirty="0"/>
          </a:p>
        </p:txBody>
      </p:sp>
      <p:sp>
        <p:nvSpPr>
          <p:cNvPr id="21" name="Interaktive Schaltfläche: Nächste(r) oder Weiter 20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5D21303E-12ED-DF9D-D31F-1FE44D24D4E5}"/>
              </a:ext>
            </a:extLst>
          </p:cNvPr>
          <p:cNvSpPr/>
          <p:nvPr/>
        </p:nvSpPr>
        <p:spPr>
          <a:xfrm>
            <a:off x="8152083" y="5769954"/>
            <a:ext cx="270000" cy="540000"/>
          </a:xfrm>
          <a:prstGeom prst="actionButtonForwardNex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Legende: mit Pfeil nach unten 21">
            <a:extLst>
              <a:ext uri="{FF2B5EF4-FFF2-40B4-BE49-F238E27FC236}">
                <a16:creationId xmlns:a16="http://schemas.microsoft.com/office/drawing/2014/main" id="{F2625CF5-501B-DEC4-5266-47314AF82C9C}"/>
              </a:ext>
            </a:extLst>
          </p:cNvPr>
          <p:cNvSpPr/>
          <p:nvPr/>
        </p:nvSpPr>
        <p:spPr>
          <a:xfrm>
            <a:off x="7508075" y="1841326"/>
            <a:ext cx="1558016" cy="3887509"/>
          </a:xfrm>
          <a:prstGeom prst="downArrow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Damit kommst du zur nächsten Seite.</a:t>
            </a:r>
          </a:p>
        </p:txBody>
      </p:sp>
      <p:sp>
        <p:nvSpPr>
          <p:cNvPr id="9" name="Flussdiagramm: Prozess 8">
            <a:extLst>
              <a:ext uri="{FF2B5EF4-FFF2-40B4-BE49-F238E27FC236}">
                <a16:creationId xmlns:a16="http://schemas.microsoft.com/office/drawing/2014/main" id="{3CAA9478-CB0D-CC8B-6F02-17D24991BF93}"/>
              </a:ext>
            </a:extLst>
          </p:cNvPr>
          <p:cNvSpPr/>
          <p:nvPr/>
        </p:nvSpPr>
        <p:spPr>
          <a:xfrm>
            <a:off x="9960005" y="5769954"/>
            <a:ext cx="270000" cy="540000"/>
          </a:xfrm>
          <a:prstGeom prst="flowChart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000" b="1" dirty="0">
                <a:solidFill>
                  <a:schemeClr val="tx2"/>
                </a:solidFill>
              </a:rPr>
              <a:t>?</a:t>
            </a:r>
          </a:p>
        </p:txBody>
      </p:sp>
      <p:sp>
        <p:nvSpPr>
          <p:cNvPr id="10" name="Legende: mit Pfeil nach unten 9">
            <a:extLst>
              <a:ext uri="{FF2B5EF4-FFF2-40B4-BE49-F238E27FC236}">
                <a16:creationId xmlns:a16="http://schemas.microsoft.com/office/drawing/2014/main" id="{B208725C-3503-C193-9D8F-C219C83193AB}"/>
              </a:ext>
            </a:extLst>
          </p:cNvPr>
          <p:cNvSpPr/>
          <p:nvPr/>
        </p:nvSpPr>
        <p:spPr>
          <a:xfrm>
            <a:off x="9315997" y="1841326"/>
            <a:ext cx="1558016" cy="3887509"/>
          </a:xfrm>
          <a:prstGeom prst="downArrow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Damit kommst du zu dieser Anleitung zurück.</a:t>
            </a:r>
          </a:p>
        </p:txBody>
      </p:sp>
      <p:sp>
        <p:nvSpPr>
          <p:cNvPr id="11" name="Flussdiagramm: Prozess 10">
            <a:extLst>
              <a:ext uri="{FF2B5EF4-FFF2-40B4-BE49-F238E27FC236}">
                <a16:creationId xmlns:a16="http://schemas.microsoft.com/office/drawing/2014/main" id="{2E36B652-943A-B2E0-CF58-265D1059BD65}"/>
              </a:ext>
            </a:extLst>
          </p:cNvPr>
          <p:cNvSpPr/>
          <p:nvPr/>
        </p:nvSpPr>
        <p:spPr>
          <a:xfrm>
            <a:off x="2629260" y="3408920"/>
            <a:ext cx="6739889" cy="753486"/>
          </a:xfrm>
          <a:prstGeom prst="flowChartProcess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dirty="0"/>
              <a:t>Drücke die Leertaste!</a:t>
            </a:r>
          </a:p>
        </p:txBody>
      </p:sp>
    </p:spTree>
    <p:extLst>
      <p:ext uri="{BB962C8B-B14F-4D97-AF65-F5344CB8AC3E}">
        <p14:creationId xmlns:p14="http://schemas.microsoft.com/office/powerpoint/2010/main" val="68902846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 advClick="0">
        <p159:morph option="byObject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75E-6 2.96296E-6 L -0.09675 0.16365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44" y="81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4" grpId="0" animBg="1"/>
      <p:bldP spid="16" grpId="0" animBg="1"/>
      <p:bldP spid="17" grpId="0" animBg="1"/>
      <p:bldP spid="19" grpId="0" animBg="1"/>
      <p:bldP spid="21" grpId="0" animBg="1"/>
      <p:bldP spid="22" grpId="0" animBg="1"/>
      <p:bldP spid="9" grpId="0" animBg="1"/>
      <p:bldP spid="10" grpId="0" animBg="1"/>
      <p:bldP spid="11" grpId="0" animBg="1"/>
      <p:bldP spid="11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769085-8C9C-584B-7DFA-545F7ED4E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5282" y="386923"/>
            <a:ext cx="9068517" cy="1303765"/>
          </a:xfrm>
        </p:spPr>
        <p:txBody>
          <a:bodyPr/>
          <a:lstStyle/>
          <a:p>
            <a:r>
              <a:rPr lang="de-DE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Basics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85E188-7572-A533-C4DE-4B2D071611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0563" y="1817673"/>
            <a:ext cx="6528758" cy="5811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000" b="1" dirty="0"/>
              <a:t>Jede Anfrage braucht folgende Elemente: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A325AB0B-95EF-2492-2301-51C8CEE88359}"/>
              </a:ext>
            </a:extLst>
          </p:cNvPr>
          <p:cNvSpPr txBox="1"/>
          <p:nvPr/>
        </p:nvSpPr>
        <p:spPr>
          <a:xfrm>
            <a:off x="930563" y="2232988"/>
            <a:ext cx="144708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400" b="1" dirty="0"/>
              <a:t>SELECT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7D343E31-E3E7-7F8D-95AD-6ED40C9B3C04}"/>
              </a:ext>
            </a:extLst>
          </p:cNvPr>
          <p:cNvSpPr txBox="1"/>
          <p:nvPr/>
        </p:nvSpPr>
        <p:spPr>
          <a:xfrm>
            <a:off x="2334516" y="2232988"/>
            <a:ext cx="45633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/>
              <a:t>Damit sagst du der Datenbank, welche Spalten sie ausgeben soll. Mehrere Spalten trennst du mit Komma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4167B90F-CF04-9C1A-A29E-7FF5B90C17DC}"/>
              </a:ext>
            </a:extLst>
          </p:cNvPr>
          <p:cNvSpPr txBox="1"/>
          <p:nvPr/>
        </p:nvSpPr>
        <p:spPr>
          <a:xfrm>
            <a:off x="930563" y="3351572"/>
            <a:ext cx="12573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de-DE"/>
            </a:defPPr>
            <a:lvl1pPr>
              <a:defRPr sz="2400"/>
            </a:lvl1pPr>
          </a:lstStyle>
          <a:p>
            <a:r>
              <a:rPr lang="de-DE" b="1" dirty="0"/>
              <a:t>FROM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FC1D7EA4-7743-5CC8-879D-4363E645225F}"/>
              </a:ext>
            </a:extLst>
          </p:cNvPr>
          <p:cNvSpPr txBox="1"/>
          <p:nvPr/>
        </p:nvSpPr>
        <p:spPr>
          <a:xfrm>
            <a:off x="2334516" y="3351572"/>
            <a:ext cx="48473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/>
              <a:t>Damit sagst du der Datenbank, aus welcher Tabelle sie die Daten nehmen soll</a:t>
            </a:r>
          </a:p>
        </p:txBody>
      </p:sp>
      <p:sp>
        <p:nvSpPr>
          <p:cNvPr id="13" name="Freihandform: Form 12">
            <a:extLst>
              <a:ext uri="{FF2B5EF4-FFF2-40B4-BE49-F238E27FC236}">
                <a16:creationId xmlns:a16="http://schemas.microsoft.com/office/drawing/2014/main" id="{83C35640-FA65-FBCE-A14A-3A4F9C24DEB1}"/>
              </a:ext>
            </a:extLst>
          </p:cNvPr>
          <p:cNvSpPr/>
          <p:nvPr/>
        </p:nvSpPr>
        <p:spPr>
          <a:xfrm>
            <a:off x="7236130" y="1443329"/>
            <a:ext cx="4383651" cy="1985671"/>
          </a:xfrm>
          <a:custGeom>
            <a:avLst/>
            <a:gdLst>
              <a:gd name="connsiteX0" fmla="*/ 3395439 w 4373592"/>
              <a:gd name="connsiteY0" fmla="*/ 0 h 2720196"/>
              <a:gd name="connsiteX1" fmla="*/ 4373592 w 4373592"/>
              <a:gd name="connsiteY1" fmla="*/ 0 h 2720196"/>
              <a:gd name="connsiteX2" fmla="*/ 4373592 w 4373592"/>
              <a:gd name="connsiteY2" fmla="*/ 494581 h 2720196"/>
              <a:gd name="connsiteX3" fmla="*/ 4373592 w 4373592"/>
              <a:gd name="connsiteY3" fmla="*/ 723181 h 2720196"/>
              <a:gd name="connsiteX4" fmla="*/ 4373592 w 4373592"/>
              <a:gd name="connsiteY4" fmla="*/ 2720196 h 2720196"/>
              <a:gd name="connsiteX5" fmla="*/ 0 w 4373592"/>
              <a:gd name="connsiteY5" fmla="*/ 2720196 h 2720196"/>
              <a:gd name="connsiteX6" fmla="*/ 0 w 4373592"/>
              <a:gd name="connsiteY6" fmla="*/ 494581 h 2720196"/>
              <a:gd name="connsiteX7" fmla="*/ 3395439 w 4373592"/>
              <a:gd name="connsiteY7" fmla="*/ 494581 h 2720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73592" h="2720196">
                <a:moveTo>
                  <a:pt x="3395439" y="0"/>
                </a:moveTo>
                <a:lnTo>
                  <a:pt x="4373592" y="0"/>
                </a:lnTo>
                <a:lnTo>
                  <a:pt x="4373592" y="494581"/>
                </a:lnTo>
                <a:lnTo>
                  <a:pt x="4373592" y="723181"/>
                </a:lnTo>
                <a:lnTo>
                  <a:pt x="4373592" y="2720196"/>
                </a:lnTo>
                <a:lnTo>
                  <a:pt x="0" y="2720196"/>
                </a:lnTo>
                <a:lnTo>
                  <a:pt x="0" y="494581"/>
                </a:lnTo>
                <a:lnTo>
                  <a:pt x="3395439" y="494581"/>
                </a:lnTo>
                <a:close/>
              </a:path>
            </a:pathLst>
          </a:custGeom>
          <a:solidFill>
            <a:schemeClr val="bg1"/>
          </a:solidFill>
          <a:ln w="571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DE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E54902E9-7665-0438-F4E6-99F2AEA05D01}"/>
              </a:ext>
            </a:extLst>
          </p:cNvPr>
          <p:cNvSpPr txBox="1"/>
          <p:nvPr/>
        </p:nvSpPr>
        <p:spPr>
          <a:xfrm>
            <a:off x="10636370" y="1547800"/>
            <a:ext cx="9834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Befehl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509E536D-2997-9DAE-1F80-6B64A1F09D16}"/>
              </a:ext>
            </a:extLst>
          </p:cNvPr>
          <p:cNvSpPr txBox="1"/>
          <p:nvPr/>
        </p:nvSpPr>
        <p:spPr>
          <a:xfrm>
            <a:off x="7762332" y="2167160"/>
            <a:ext cx="386653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000" dirty="0"/>
              <a:t>SELECT Vorname, Nachname</a:t>
            </a:r>
          </a:p>
          <a:p>
            <a:r>
              <a:rPr lang="de-DE" sz="2000" dirty="0"/>
              <a:t>FROM Schüler;</a:t>
            </a:r>
          </a:p>
        </p:txBody>
      </p:sp>
      <p:graphicFrame>
        <p:nvGraphicFramePr>
          <p:cNvPr id="15" name="Tabelle 14">
            <a:extLst>
              <a:ext uri="{FF2B5EF4-FFF2-40B4-BE49-F238E27FC236}">
                <a16:creationId xmlns:a16="http://schemas.microsoft.com/office/drawing/2014/main" id="{5E9CBC3D-A3CA-F0A9-049D-98824AB8FD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0213464"/>
              </p:ext>
            </p:extLst>
          </p:nvPr>
        </p:nvGraphicFramePr>
        <p:xfrm>
          <a:off x="7210251" y="3021561"/>
          <a:ext cx="4446000" cy="2158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3000">
                  <a:extLst>
                    <a:ext uri="{9D8B030D-6E8A-4147-A177-3AD203B41FA5}">
                      <a16:colId xmlns:a16="http://schemas.microsoft.com/office/drawing/2014/main" val="1301724857"/>
                    </a:ext>
                  </a:extLst>
                </a:gridCol>
                <a:gridCol w="2223000">
                  <a:extLst>
                    <a:ext uri="{9D8B030D-6E8A-4147-A177-3AD203B41FA5}">
                      <a16:colId xmlns:a16="http://schemas.microsoft.com/office/drawing/2014/main" val="167697349"/>
                    </a:ext>
                  </a:extLst>
                </a:gridCol>
              </a:tblGrid>
              <a:tr h="431625">
                <a:tc>
                  <a:txBody>
                    <a:bodyPr/>
                    <a:lstStyle/>
                    <a:p>
                      <a:r>
                        <a:rPr lang="de-DE" dirty="0"/>
                        <a:t>Vorname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Nachname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63792"/>
                  </a:ext>
                </a:extLst>
              </a:tr>
              <a:tr h="431625">
                <a:tc>
                  <a:txBody>
                    <a:bodyPr/>
                    <a:lstStyle/>
                    <a:p>
                      <a:r>
                        <a:rPr lang="de-DE" dirty="0"/>
                        <a:t>Lisa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Müller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7857150"/>
                  </a:ext>
                </a:extLst>
              </a:tr>
              <a:tr h="431625">
                <a:tc>
                  <a:txBody>
                    <a:bodyPr/>
                    <a:lstStyle/>
                    <a:p>
                      <a:r>
                        <a:rPr lang="de-DE" dirty="0"/>
                        <a:t>Alfred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Schmidt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2499353"/>
                  </a:ext>
                </a:extLst>
              </a:tr>
              <a:tr h="431625">
                <a:tc>
                  <a:txBody>
                    <a:bodyPr/>
                    <a:lstStyle/>
                    <a:p>
                      <a:r>
                        <a:rPr lang="de-DE" dirty="0"/>
                        <a:t>Tamara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Lee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5435806"/>
                  </a:ext>
                </a:extLst>
              </a:tr>
              <a:tr h="431625">
                <a:tc>
                  <a:txBody>
                    <a:bodyPr/>
                    <a:lstStyle/>
                    <a:p>
                      <a:r>
                        <a:rPr lang="de-DE" dirty="0"/>
                        <a:t>Josef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Gottlieb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0641114"/>
                  </a:ext>
                </a:extLst>
              </a:tr>
            </a:tbl>
          </a:graphicData>
        </a:graphic>
      </p:graphicFrame>
      <p:sp>
        <p:nvSpPr>
          <p:cNvPr id="16" name="Textfeld 15">
            <a:extLst>
              <a:ext uri="{FF2B5EF4-FFF2-40B4-BE49-F238E27FC236}">
                <a16:creationId xmlns:a16="http://schemas.microsoft.com/office/drawing/2014/main" id="{FAD958FF-60C5-15E7-9D3E-4FDAD55DF77A}"/>
              </a:ext>
            </a:extLst>
          </p:cNvPr>
          <p:cNvSpPr txBox="1"/>
          <p:nvPr/>
        </p:nvSpPr>
        <p:spPr>
          <a:xfrm>
            <a:off x="4194942" y="677919"/>
            <a:ext cx="708875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 b="1" dirty="0"/>
              <a:t>Beispiel</a:t>
            </a:r>
            <a:r>
              <a:rPr lang="de-DE" sz="2200" dirty="0"/>
              <a:t>: Du möchtest alle Schüler mit ihrem Vornamen und Nachnamen angezeigt bekommen.</a:t>
            </a:r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1E10A38D-94F6-9EFD-1446-EF78538601F7}"/>
              </a:ext>
            </a:extLst>
          </p:cNvPr>
          <p:cNvGrpSpPr/>
          <p:nvPr/>
        </p:nvGrpSpPr>
        <p:grpSpPr>
          <a:xfrm>
            <a:off x="1401051" y="6036345"/>
            <a:ext cx="4285379" cy="432832"/>
            <a:chOff x="1387093" y="5840251"/>
            <a:chExt cx="4442160" cy="541038"/>
          </a:xfrm>
        </p:grpSpPr>
        <p:sp>
          <p:nvSpPr>
            <p:cNvPr id="6" name="Pfeil: Fünfeck 5">
              <a:hlinkClick r:id="rId2" action="ppaction://hlinksldjump"/>
              <a:extLst>
                <a:ext uri="{FF2B5EF4-FFF2-40B4-BE49-F238E27FC236}">
                  <a16:creationId xmlns:a16="http://schemas.microsoft.com/office/drawing/2014/main" id="{50281B99-B209-2967-09B1-680AECBDD0C8}"/>
                </a:ext>
              </a:extLst>
            </p:cNvPr>
            <p:cNvSpPr/>
            <p:nvPr userDrawn="1"/>
          </p:nvSpPr>
          <p:spPr>
            <a:xfrm>
              <a:off x="4452391" y="5840251"/>
              <a:ext cx="1376862" cy="540000"/>
            </a:xfrm>
            <a:prstGeom prst="homePlate">
              <a:avLst/>
            </a:prstGeom>
            <a:solidFill>
              <a:srgbClr val="9BD5EF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000" dirty="0">
                <a:sym typeface="Wingdings" panose="05000000000000000000" pitchFamily="2" charset="2"/>
              </a:endParaRPr>
            </a:p>
          </p:txBody>
        </p:sp>
        <p:sp>
          <p:nvSpPr>
            <p:cNvPr id="10" name="Pfeil: Fünfeck 9">
              <a:hlinkClick r:id="rId3" action="ppaction://hlinksldjump"/>
              <a:extLst>
                <a:ext uri="{FF2B5EF4-FFF2-40B4-BE49-F238E27FC236}">
                  <a16:creationId xmlns:a16="http://schemas.microsoft.com/office/drawing/2014/main" id="{5085D82E-9F6D-2A96-9B50-4626034BF8C9}"/>
                </a:ext>
              </a:extLst>
            </p:cNvPr>
            <p:cNvSpPr/>
            <p:nvPr userDrawn="1"/>
          </p:nvSpPr>
          <p:spPr>
            <a:xfrm>
              <a:off x="3351892" y="5840251"/>
              <a:ext cx="1376862" cy="540000"/>
            </a:xfrm>
            <a:prstGeom prst="homePlate">
              <a:avLst/>
            </a:prstGeom>
            <a:solidFill>
              <a:schemeClr val="accent1"/>
            </a:solidFill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800" dirty="0">
                  <a:sym typeface="Wingdings" panose="05000000000000000000" pitchFamily="2" charset="2"/>
                </a:rPr>
                <a:t>  </a:t>
              </a:r>
              <a:endParaRPr lang="de-DE" sz="2800" dirty="0"/>
            </a:p>
          </p:txBody>
        </p:sp>
        <p:sp>
          <p:nvSpPr>
            <p:cNvPr id="12" name="Sechseck 11">
              <a:hlinkClick r:id="rId3" action="ppaction://hlinksldjump"/>
              <a:extLst>
                <a:ext uri="{FF2B5EF4-FFF2-40B4-BE49-F238E27FC236}">
                  <a16:creationId xmlns:a16="http://schemas.microsoft.com/office/drawing/2014/main" id="{F5280233-D4B0-FB6B-BA31-55C1D181AC5F}"/>
                </a:ext>
              </a:extLst>
            </p:cNvPr>
            <p:cNvSpPr/>
            <p:nvPr userDrawn="1"/>
          </p:nvSpPr>
          <p:spPr>
            <a:xfrm>
              <a:off x="1387093" y="5841289"/>
              <a:ext cx="2239024" cy="540000"/>
            </a:xfrm>
            <a:prstGeom prst="hexagon">
              <a:avLst/>
            </a:prstGeom>
            <a:solidFill>
              <a:schemeClr val="accent1"/>
            </a:solidFill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u="none" dirty="0">
                  <a:solidFill>
                    <a:schemeClr val="bg1"/>
                  </a:solidFill>
                </a:rPr>
                <a:t>Auswählen</a:t>
              </a:r>
            </a:p>
          </p:txBody>
        </p:sp>
        <p:pic>
          <p:nvPicPr>
            <p:cNvPr id="17" name="Grafik 16" descr="Ein Bild, das Schwarz, Dunkelheit, Raum, Screenshot enthält.&#10;&#10;Automatisch generierte Beschreibung">
              <a:hlinkClick r:id="rId2" action="ppaction://hlinksldjump"/>
              <a:extLst>
                <a:ext uri="{FF2B5EF4-FFF2-40B4-BE49-F238E27FC236}">
                  <a16:creationId xmlns:a16="http://schemas.microsoft.com/office/drawing/2014/main" id="{74381515-ECB3-6723-B44E-E3138DCA859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duotone>
                <a:prstClr val="black"/>
                <a:schemeClr val="bg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16529" y="5894251"/>
              <a:ext cx="453990" cy="432000"/>
            </a:xfrm>
            <a:prstGeom prst="rect">
              <a:avLst/>
            </a:prstGeom>
            <a:solidFill>
              <a:srgbClr val="9BD5EF"/>
            </a:solidFill>
            <a:ln w="28575">
              <a:noFill/>
            </a:ln>
          </p:spPr>
        </p:pic>
      </p:grpSp>
      <p:sp>
        <p:nvSpPr>
          <p:cNvPr id="18" name="Textfeld 17">
            <a:extLst>
              <a:ext uri="{FF2B5EF4-FFF2-40B4-BE49-F238E27FC236}">
                <a16:creationId xmlns:a16="http://schemas.microsoft.com/office/drawing/2014/main" id="{1D13F142-9903-0036-0258-F9322645D3DD}"/>
              </a:ext>
            </a:extLst>
          </p:cNvPr>
          <p:cNvSpPr txBox="1"/>
          <p:nvPr/>
        </p:nvSpPr>
        <p:spPr>
          <a:xfrm>
            <a:off x="930563" y="4162379"/>
            <a:ext cx="1257301" cy="461665"/>
          </a:xfrm>
          <a:prstGeom prst="rect">
            <a:avLst/>
          </a:prstGeom>
          <a:noFill/>
        </p:spPr>
        <p:txBody>
          <a:bodyPr wrap="square" anchor="b">
            <a:spAutoFit/>
          </a:bodyPr>
          <a:lstStyle>
            <a:defPPr>
              <a:defRPr lang="de-DE"/>
            </a:defPPr>
            <a:lvl1pPr>
              <a:defRPr sz="2400"/>
            </a:lvl1pPr>
          </a:lstStyle>
          <a:p>
            <a:r>
              <a:rPr lang="de-DE" b="1" dirty="0"/>
              <a:t> ;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386ED1AD-79D6-E8BD-97F5-2D3985636191}"/>
              </a:ext>
            </a:extLst>
          </p:cNvPr>
          <p:cNvSpPr txBox="1"/>
          <p:nvPr/>
        </p:nvSpPr>
        <p:spPr>
          <a:xfrm>
            <a:off x="2334515" y="4162379"/>
            <a:ext cx="4847325" cy="101566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de-DE" sz="2000" dirty="0"/>
              <a:t>Damit beendest du die Anfrage – ähnlich wie in unserer gesprochenen Sprache der Punkt.</a:t>
            </a:r>
          </a:p>
        </p:txBody>
      </p:sp>
      <p:sp>
        <p:nvSpPr>
          <p:cNvPr id="20" name="Flussdiagramm: Prozess 19">
            <a:extLst>
              <a:ext uri="{FF2B5EF4-FFF2-40B4-BE49-F238E27FC236}">
                <a16:creationId xmlns:a16="http://schemas.microsoft.com/office/drawing/2014/main" id="{D16FC515-B1B7-DCDE-941D-A024C850E1F6}"/>
              </a:ext>
            </a:extLst>
          </p:cNvPr>
          <p:cNvSpPr/>
          <p:nvPr/>
        </p:nvSpPr>
        <p:spPr>
          <a:xfrm>
            <a:off x="2629260" y="3408920"/>
            <a:ext cx="6739889" cy="753486"/>
          </a:xfrm>
          <a:prstGeom prst="flowChartProcess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dirty="0"/>
              <a:t>Drücke die Leertaste!</a:t>
            </a:r>
          </a:p>
        </p:txBody>
      </p:sp>
    </p:spTree>
    <p:extLst>
      <p:ext uri="{BB962C8B-B14F-4D97-AF65-F5344CB8AC3E}">
        <p14:creationId xmlns:p14="http://schemas.microsoft.com/office/powerpoint/2010/main" val="251054783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 advClick="0">
        <p159:morph option="byObject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8" grpId="0"/>
      <p:bldP spid="7" grpId="0"/>
      <p:bldP spid="9" grpId="0"/>
      <p:bldP spid="13" grpId="0" animBg="1"/>
      <p:bldP spid="11" grpId="0"/>
      <p:bldP spid="14" grpId="0"/>
      <p:bldP spid="16" grpId="0"/>
      <p:bldP spid="18" grpId="0"/>
      <p:bldP spid="19" grpId="0"/>
      <p:bldP spid="20" grpId="0" animBg="1"/>
      <p:bldP spid="20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64F676E-D7C6-F28D-3E06-1087B03D075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Wie sieht der Befehl aus, der dir alle Namen und Unterrichtsfächer deiner Lehrer ausgibt?</a:t>
            </a:r>
          </a:p>
        </p:txBody>
      </p:sp>
      <p:sp>
        <p:nvSpPr>
          <p:cNvPr id="18" name="Flussdiagramm: Prozess 17">
            <a:extLst>
              <a:ext uri="{FF2B5EF4-FFF2-40B4-BE49-F238E27FC236}">
                <a16:creationId xmlns:a16="http://schemas.microsoft.com/office/drawing/2014/main" id="{76DEAC6E-2821-B7DC-870C-60AF51F56CE2}"/>
              </a:ext>
            </a:extLst>
          </p:cNvPr>
          <p:cNvSpPr/>
          <p:nvPr/>
        </p:nvSpPr>
        <p:spPr>
          <a:xfrm>
            <a:off x="1806688" y="1874983"/>
            <a:ext cx="4455567" cy="3269672"/>
          </a:xfrm>
          <a:prstGeom prst="flowChartProcess">
            <a:avLst/>
          </a:prstGeom>
          <a:solidFill>
            <a:srgbClr val="9BD5EF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endParaRPr lang="de-DE" sz="3200" dirty="0"/>
          </a:p>
          <a:p>
            <a:pPr lvl="1"/>
            <a:r>
              <a:rPr lang="de-DE" sz="3200" dirty="0"/>
              <a:t>SELECT Lehrer</a:t>
            </a:r>
          </a:p>
          <a:p>
            <a:pPr lvl="1"/>
            <a:r>
              <a:rPr lang="de-DE" sz="3200" dirty="0"/>
              <a:t>FROM Schule;</a:t>
            </a: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86251340-5F8A-93CD-A851-8B9ECA796043}"/>
              </a:ext>
            </a:extLst>
          </p:cNvPr>
          <p:cNvSpPr/>
          <p:nvPr/>
        </p:nvSpPr>
        <p:spPr>
          <a:xfrm>
            <a:off x="1948873" y="3598813"/>
            <a:ext cx="4147127" cy="144424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/>
              <a:t>Hier würde er dir alle Lehrer einer Schule ausgeben. Du weißt aber nicht, ob bei dieser Ausgabe Name und Fach dabei sind.</a:t>
            </a:r>
          </a:p>
        </p:txBody>
      </p:sp>
      <p:sp>
        <p:nvSpPr>
          <p:cNvPr id="19" name="Flussdiagramm: Prozess 18">
            <a:extLst>
              <a:ext uri="{FF2B5EF4-FFF2-40B4-BE49-F238E27FC236}">
                <a16:creationId xmlns:a16="http://schemas.microsoft.com/office/drawing/2014/main" id="{DD148B94-8A12-CB39-03CA-D55FBC9D1808}"/>
              </a:ext>
            </a:extLst>
          </p:cNvPr>
          <p:cNvSpPr/>
          <p:nvPr/>
        </p:nvSpPr>
        <p:spPr>
          <a:xfrm>
            <a:off x="6733309" y="1874983"/>
            <a:ext cx="4405746" cy="3269672"/>
          </a:xfrm>
          <a:prstGeom prst="flowChartProcess">
            <a:avLst/>
          </a:prstGeom>
          <a:solidFill>
            <a:srgbClr val="9BD5E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1"/>
            <a:endParaRPr lang="de-DE" sz="3200" dirty="0">
              <a:solidFill>
                <a:schemeClr val="tx1"/>
              </a:solidFill>
            </a:endParaRPr>
          </a:p>
          <a:p>
            <a:pPr lvl="1"/>
            <a:r>
              <a:rPr lang="de-DE" sz="3200" dirty="0">
                <a:solidFill>
                  <a:schemeClr val="tx1"/>
                </a:solidFill>
              </a:rPr>
              <a:t>SELECT Name, Fach</a:t>
            </a:r>
          </a:p>
          <a:p>
            <a:pPr lvl="1"/>
            <a:r>
              <a:rPr lang="de-DE" sz="3200" dirty="0">
                <a:solidFill>
                  <a:schemeClr val="tx1"/>
                </a:solidFill>
              </a:rPr>
              <a:t>FROM Lehrer;</a:t>
            </a:r>
          </a:p>
          <a:p>
            <a:endParaRPr lang="de-DE" sz="3200" dirty="0">
              <a:solidFill>
                <a:schemeClr val="tx1"/>
              </a:solidFill>
            </a:endParaRPr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40BE8AED-BFD7-931A-FD10-E0127420ACCB}"/>
              </a:ext>
            </a:extLst>
          </p:cNvPr>
          <p:cNvGrpSpPr/>
          <p:nvPr/>
        </p:nvGrpSpPr>
        <p:grpSpPr>
          <a:xfrm>
            <a:off x="1401051" y="6036345"/>
            <a:ext cx="4285379" cy="432832"/>
            <a:chOff x="1387093" y="5840251"/>
            <a:chExt cx="4442160" cy="541038"/>
          </a:xfrm>
        </p:grpSpPr>
        <p:sp>
          <p:nvSpPr>
            <p:cNvPr id="3" name="Pfeil: Fünfeck 2">
              <a:hlinkClick r:id="rId2" action="ppaction://hlinksldjump"/>
              <a:extLst>
                <a:ext uri="{FF2B5EF4-FFF2-40B4-BE49-F238E27FC236}">
                  <a16:creationId xmlns:a16="http://schemas.microsoft.com/office/drawing/2014/main" id="{EDD6F549-7E1B-4B1A-D2E3-5004197C5FE4}"/>
                </a:ext>
              </a:extLst>
            </p:cNvPr>
            <p:cNvSpPr/>
            <p:nvPr userDrawn="1"/>
          </p:nvSpPr>
          <p:spPr>
            <a:xfrm>
              <a:off x="4452391" y="5840251"/>
              <a:ext cx="1376862" cy="540000"/>
            </a:xfrm>
            <a:prstGeom prst="homePlate">
              <a:avLst/>
            </a:prstGeom>
            <a:solidFill>
              <a:srgbClr val="9BD5EF"/>
            </a:solidFill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000" dirty="0">
                <a:sym typeface="Wingdings" panose="05000000000000000000" pitchFamily="2" charset="2"/>
              </a:endParaRPr>
            </a:p>
          </p:txBody>
        </p:sp>
        <p:sp>
          <p:nvSpPr>
            <p:cNvPr id="5" name="Pfeil: Fünfeck 4">
              <a:hlinkClick r:id="rId3" action="ppaction://hlinksldjump"/>
              <a:extLst>
                <a:ext uri="{FF2B5EF4-FFF2-40B4-BE49-F238E27FC236}">
                  <a16:creationId xmlns:a16="http://schemas.microsoft.com/office/drawing/2014/main" id="{405D7940-CB5F-799A-80CF-03776F050439}"/>
                </a:ext>
              </a:extLst>
            </p:cNvPr>
            <p:cNvSpPr/>
            <p:nvPr userDrawn="1"/>
          </p:nvSpPr>
          <p:spPr>
            <a:xfrm>
              <a:off x="3351892" y="5840251"/>
              <a:ext cx="1376862" cy="540000"/>
            </a:xfrm>
            <a:prstGeom prst="homePlate">
              <a:avLst/>
            </a:prstGeom>
            <a:solidFill>
              <a:schemeClr val="accent1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800" dirty="0">
                  <a:sym typeface="Wingdings" panose="05000000000000000000" pitchFamily="2" charset="2"/>
                </a:rPr>
                <a:t>   </a:t>
              </a:r>
              <a:endParaRPr lang="de-DE" sz="2800" dirty="0"/>
            </a:p>
          </p:txBody>
        </p:sp>
        <p:sp>
          <p:nvSpPr>
            <p:cNvPr id="6" name="Sechseck 5">
              <a:hlinkClick r:id="rId3" action="ppaction://hlinksldjump"/>
              <a:extLst>
                <a:ext uri="{FF2B5EF4-FFF2-40B4-BE49-F238E27FC236}">
                  <a16:creationId xmlns:a16="http://schemas.microsoft.com/office/drawing/2014/main" id="{FFE4929B-37A2-E463-F5A4-97705B60A55E}"/>
                </a:ext>
              </a:extLst>
            </p:cNvPr>
            <p:cNvSpPr/>
            <p:nvPr userDrawn="1"/>
          </p:nvSpPr>
          <p:spPr>
            <a:xfrm>
              <a:off x="1387093" y="5841289"/>
              <a:ext cx="2239024" cy="540000"/>
            </a:xfrm>
            <a:prstGeom prst="hexagon">
              <a:avLst/>
            </a:prstGeom>
            <a:solidFill>
              <a:schemeClr val="accent1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u="none" dirty="0">
                  <a:solidFill>
                    <a:schemeClr val="bg1"/>
                  </a:solidFill>
                </a:rPr>
                <a:t>Auswählen</a:t>
              </a:r>
            </a:p>
          </p:txBody>
        </p:sp>
        <p:pic>
          <p:nvPicPr>
            <p:cNvPr id="7" name="Grafik 6" descr="Ein Bild, das Schwarz, Dunkelheit, Raum, Screenshot enthält.&#10;&#10;Automatisch generierte Beschreibung">
              <a:hlinkClick r:id="rId2" action="ppaction://hlinksldjump"/>
              <a:extLst>
                <a:ext uri="{FF2B5EF4-FFF2-40B4-BE49-F238E27FC236}">
                  <a16:creationId xmlns:a16="http://schemas.microsoft.com/office/drawing/2014/main" id="{2C9420F8-9916-005E-E23C-B626D2CCAE7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duotone>
                <a:prstClr val="black"/>
                <a:schemeClr val="bg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16529" y="5871391"/>
              <a:ext cx="453990" cy="432000"/>
            </a:xfrm>
            <a:prstGeom prst="rect">
              <a:avLst/>
            </a:prstGeom>
            <a:solidFill>
              <a:srgbClr val="9BD5EF"/>
            </a:solidFill>
            <a:ln w="28575"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319945983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 advClick="0">
        <p159:morph option="byObject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97132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ED873"/>
                                      </p:to>
                                    </p:animClr>
                                    <p:set>
                                      <p:cBhvr>
                                        <p:cTn id="1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elle 9">
            <a:extLst>
              <a:ext uri="{FF2B5EF4-FFF2-40B4-BE49-F238E27FC236}">
                <a16:creationId xmlns:a16="http://schemas.microsoft.com/office/drawing/2014/main" id="{5C5EE649-FFDB-74E4-4ABD-3826054B3C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5120603"/>
              </p:ext>
            </p:extLst>
          </p:nvPr>
        </p:nvGraphicFramePr>
        <p:xfrm>
          <a:off x="7343608" y="3429000"/>
          <a:ext cx="4446000" cy="12948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3000">
                  <a:extLst>
                    <a:ext uri="{9D8B030D-6E8A-4147-A177-3AD203B41FA5}">
                      <a16:colId xmlns:a16="http://schemas.microsoft.com/office/drawing/2014/main" val="1301724857"/>
                    </a:ext>
                  </a:extLst>
                </a:gridCol>
                <a:gridCol w="2223000">
                  <a:extLst>
                    <a:ext uri="{9D8B030D-6E8A-4147-A177-3AD203B41FA5}">
                      <a16:colId xmlns:a16="http://schemas.microsoft.com/office/drawing/2014/main" val="167697349"/>
                    </a:ext>
                  </a:extLst>
                </a:gridCol>
              </a:tblGrid>
              <a:tr h="431625">
                <a:tc>
                  <a:txBody>
                    <a:bodyPr/>
                    <a:lstStyle/>
                    <a:p>
                      <a:r>
                        <a:rPr lang="de-DE" dirty="0"/>
                        <a:t>Vorname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Nachname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63792"/>
                  </a:ext>
                </a:extLst>
              </a:tr>
              <a:tr h="431625">
                <a:tc>
                  <a:txBody>
                    <a:bodyPr/>
                    <a:lstStyle/>
                    <a:p>
                      <a:r>
                        <a:rPr lang="de-DE" dirty="0"/>
                        <a:t>Alfred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Schmidt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2499353"/>
                  </a:ext>
                </a:extLst>
              </a:tr>
              <a:tr h="431625">
                <a:tc>
                  <a:txBody>
                    <a:bodyPr/>
                    <a:lstStyle/>
                    <a:p>
                      <a:r>
                        <a:rPr lang="de-DE" dirty="0"/>
                        <a:t>Tamara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Lee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5435806"/>
                  </a:ext>
                </a:extLst>
              </a:tr>
            </a:tbl>
          </a:graphicData>
        </a:graphic>
      </p:graphicFrame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D70B1D3-F253-3316-A279-4B076A64CA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sz="2800" b="1" dirty="0"/>
          </a:p>
          <a:p>
            <a:endParaRPr lang="de-DE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9CE69F7D-E8FD-803C-5BBB-F2FFE4D7582F}"/>
              </a:ext>
            </a:extLst>
          </p:cNvPr>
          <p:cNvSpPr txBox="1"/>
          <p:nvPr/>
        </p:nvSpPr>
        <p:spPr>
          <a:xfrm>
            <a:off x="715990" y="3701519"/>
            <a:ext cx="206171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de-DE"/>
            </a:defPPr>
            <a:lvl1pPr>
              <a:defRPr sz="2400" b="1"/>
            </a:lvl1pPr>
          </a:lstStyle>
          <a:p>
            <a:r>
              <a:rPr lang="de-DE" dirty="0"/>
              <a:t>WHERE 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08E521B-85D5-4BC6-7502-60ECDFAB51AE}"/>
              </a:ext>
            </a:extLst>
          </p:cNvPr>
          <p:cNvSpPr txBox="1"/>
          <p:nvPr/>
        </p:nvSpPr>
        <p:spPr>
          <a:xfrm>
            <a:off x="2285282" y="3703862"/>
            <a:ext cx="45633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/>
              <a:t>Damit sagst du der Datenbank, dass es nur Zeilen ausgibt, welche die Bedingungen erfüllen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4C1353BA-74F0-8DB1-C070-DDF13A8979E9}"/>
              </a:ext>
            </a:extLst>
          </p:cNvPr>
          <p:cNvSpPr txBox="1"/>
          <p:nvPr/>
        </p:nvSpPr>
        <p:spPr>
          <a:xfrm>
            <a:off x="715990" y="2015365"/>
            <a:ext cx="585518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 b="1" dirty="0"/>
              <a:t>Beispiel</a:t>
            </a:r>
            <a:r>
              <a:rPr lang="de-DE" sz="2200" dirty="0"/>
              <a:t>: Du möchtest alle Schüler mit ihrem Vornamen und Nachnamen angezeigt bekommen, DIE IN DIE 8. KLASSE GEHEN.</a:t>
            </a:r>
          </a:p>
        </p:txBody>
      </p:sp>
      <p:sp>
        <p:nvSpPr>
          <p:cNvPr id="7" name="Freihandform: Form 6">
            <a:extLst>
              <a:ext uri="{FF2B5EF4-FFF2-40B4-BE49-F238E27FC236}">
                <a16:creationId xmlns:a16="http://schemas.microsoft.com/office/drawing/2014/main" id="{96A297F1-BCE3-AE98-4D0E-1FFBD0B5E248}"/>
              </a:ext>
            </a:extLst>
          </p:cNvPr>
          <p:cNvSpPr/>
          <p:nvPr/>
        </p:nvSpPr>
        <p:spPr>
          <a:xfrm>
            <a:off x="7369487" y="1850769"/>
            <a:ext cx="4383651" cy="1578232"/>
          </a:xfrm>
          <a:custGeom>
            <a:avLst/>
            <a:gdLst>
              <a:gd name="connsiteX0" fmla="*/ 3395439 w 4373592"/>
              <a:gd name="connsiteY0" fmla="*/ 0 h 2720196"/>
              <a:gd name="connsiteX1" fmla="*/ 4373592 w 4373592"/>
              <a:gd name="connsiteY1" fmla="*/ 0 h 2720196"/>
              <a:gd name="connsiteX2" fmla="*/ 4373592 w 4373592"/>
              <a:gd name="connsiteY2" fmla="*/ 494581 h 2720196"/>
              <a:gd name="connsiteX3" fmla="*/ 4373592 w 4373592"/>
              <a:gd name="connsiteY3" fmla="*/ 723181 h 2720196"/>
              <a:gd name="connsiteX4" fmla="*/ 4373592 w 4373592"/>
              <a:gd name="connsiteY4" fmla="*/ 2720196 h 2720196"/>
              <a:gd name="connsiteX5" fmla="*/ 0 w 4373592"/>
              <a:gd name="connsiteY5" fmla="*/ 2720196 h 2720196"/>
              <a:gd name="connsiteX6" fmla="*/ 0 w 4373592"/>
              <a:gd name="connsiteY6" fmla="*/ 494581 h 2720196"/>
              <a:gd name="connsiteX7" fmla="*/ 3395439 w 4373592"/>
              <a:gd name="connsiteY7" fmla="*/ 494581 h 2720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73592" h="2720196">
                <a:moveTo>
                  <a:pt x="3395439" y="0"/>
                </a:moveTo>
                <a:lnTo>
                  <a:pt x="4373592" y="0"/>
                </a:lnTo>
                <a:lnTo>
                  <a:pt x="4373592" y="494581"/>
                </a:lnTo>
                <a:lnTo>
                  <a:pt x="4373592" y="723181"/>
                </a:lnTo>
                <a:lnTo>
                  <a:pt x="4373592" y="2720196"/>
                </a:lnTo>
                <a:lnTo>
                  <a:pt x="0" y="2720196"/>
                </a:lnTo>
                <a:lnTo>
                  <a:pt x="0" y="494581"/>
                </a:lnTo>
                <a:lnTo>
                  <a:pt x="3395439" y="494581"/>
                </a:lnTo>
                <a:close/>
              </a:path>
            </a:pathLst>
          </a:custGeom>
          <a:solidFill>
            <a:schemeClr val="bg1"/>
          </a:solidFill>
          <a:ln w="571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DE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266441ED-A909-E1A0-5048-500975A3BE12}"/>
              </a:ext>
            </a:extLst>
          </p:cNvPr>
          <p:cNvSpPr txBox="1"/>
          <p:nvPr/>
        </p:nvSpPr>
        <p:spPr>
          <a:xfrm>
            <a:off x="10769727" y="1955239"/>
            <a:ext cx="9834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Befehl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D256420F-CD2F-E8F2-332A-C7104A9F5E67}"/>
              </a:ext>
            </a:extLst>
          </p:cNvPr>
          <p:cNvSpPr txBox="1"/>
          <p:nvPr/>
        </p:nvSpPr>
        <p:spPr>
          <a:xfrm>
            <a:off x="7481621" y="2324571"/>
            <a:ext cx="386653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000" dirty="0"/>
              <a:t>SELECT Vorname, Nachname</a:t>
            </a:r>
          </a:p>
          <a:p>
            <a:r>
              <a:rPr lang="de-DE" sz="2000" dirty="0"/>
              <a:t>FROM Schüler</a:t>
            </a:r>
          </a:p>
          <a:p>
            <a:r>
              <a:rPr lang="de-DE" sz="2000" dirty="0"/>
              <a:t>WHERE Klasse = 8;</a:t>
            </a:r>
          </a:p>
        </p:txBody>
      </p:sp>
      <p:sp>
        <p:nvSpPr>
          <p:cNvPr id="45" name="Titel 1">
            <a:extLst>
              <a:ext uri="{FF2B5EF4-FFF2-40B4-BE49-F238E27FC236}">
                <a16:creationId xmlns:a16="http://schemas.microsoft.com/office/drawing/2014/main" id="{C0F12FEB-6C1F-741C-FDCF-3BCA9A2B9542}"/>
              </a:ext>
            </a:extLst>
          </p:cNvPr>
          <p:cNvSpPr txBox="1">
            <a:spLocks/>
          </p:cNvSpPr>
          <p:nvPr/>
        </p:nvSpPr>
        <p:spPr>
          <a:xfrm>
            <a:off x="2285282" y="386923"/>
            <a:ext cx="8782409" cy="13037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Filtern der Daten</a:t>
            </a:r>
          </a:p>
        </p:txBody>
      </p:sp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2E8C7618-E145-4056-6A8A-1346A95E2F2D}"/>
              </a:ext>
            </a:extLst>
          </p:cNvPr>
          <p:cNvGrpSpPr/>
          <p:nvPr/>
        </p:nvGrpSpPr>
        <p:grpSpPr>
          <a:xfrm>
            <a:off x="5855382" y="6036761"/>
            <a:ext cx="4284000" cy="432000"/>
            <a:chOff x="5194926" y="5840251"/>
            <a:chExt cx="4863427" cy="540000"/>
          </a:xfrm>
        </p:grpSpPr>
        <p:sp>
          <p:nvSpPr>
            <p:cNvPr id="12" name="Pfeil: Fünfeck 11">
              <a:hlinkClick r:id="rId2" action="ppaction://hlinksldjump"/>
              <a:extLst>
                <a:ext uri="{FF2B5EF4-FFF2-40B4-BE49-F238E27FC236}">
                  <a16:creationId xmlns:a16="http://schemas.microsoft.com/office/drawing/2014/main" id="{0053F3C9-58A5-FDFB-3769-041A989219E1}"/>
                </a:ext>
              </a:extLst>
            </p:cNvPr>
            <p:cNvSpPr/>
            <p:nvPr userDrawn="1"/>
          </p:nvSpPr>
          <p:spPr>
            <a:xfrm>
              <a:off x="8681491" y="5840251"/>
              <a:ext cx="1376862" cy="540000"/>
            </a:xfrm>
            <a:prstGeom prst="homePlate">
              <a:avLst/>
            </a:prstGeom>
            <a:solidFill>
              <a:srgbClr val="9BD5EF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000" dirty="0">
                <a:sym typeface="Wingdings" panose="05000000000000000000" pitchFamily="2" charset="2"/>
              </a:endParaRPr>
            </a:p>
          </p:txBody>
        </p:sp>
        <p:sp>
          <p:nvSpPr>
            <p:cNvPr id="13" name="Pfeil: Fünfeck 12">
              <a:hlinkClick r:id="rId3" action="ppaction://hlinksldjump"/>
              <a:extLst>
                <a:ext uri="{FF2B5EF4-FFF2-40B4-BE49-F238E27FC236}">
                  <a16:creationId xmlns:a16="http://schemas.microsoft.com/office/drawing/2014/main" id="{0324CC60-4392-9D45-0F4D-1A5443E52BFE}"/>
                </a:ext>
              </a:extLst>
            </p:cNvPr>
            <p:cNvSpPr/>
            <p:nvPr userDrawn="1"/>
          </p:nvSpPr>
          <p:spPr>
            <a:xfrm>
              <a:off x="7580992" y="5840251"/>
              <a:ext cx="1376862" cy="540000"/>
            </a:xfrm>
            <a:prstGeom prst="homePlate">
              <a:avLst/>
            </a:prstGeom>
            <a:solidFill>
              <a:schemeClr val="accent1"/>
            </a:solidFill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800" dirty="0">
                  <a:sym typeface="Wingdings" panose="05000000000000000000" pitchFamily="2" charset="2"/>
                </a:rPr>
                <a:t></a:t>
              </a:r>
              <a:endParaRPr lang="de-DE" sz="2800" dirty="0"/>
            </a:p>
          </p:txBody>
        </p:sp>
        <p:sp>
          <p:nvSpPr>
            <p:cNvPr id="14" name="Sechseck 13">
              <a:hlinkClick r:id="rId3" action="ppaction://hlinksldjump"/>
              <a:extLst>
                <a:ext uri="{FF2B5EF4-FFF2-40B4-BE49-F238E27FC236}">
                  <a16:creationId xmlns:a16="http://schemas.microsoft.com/office/drawing/2014/main" id="{5A75486C-4181-F0E4-FEFF-CC4934B82A7F}"/>
                </a:ext>
              </a:extLst>
            </p:cNvPr>
            <p:cNvSpPr/>
            <p:nvPr userDrawn="1"/>
          </p:nvSpPr>
          <p:spPr>
            <a:xfrm>
              <a:off x="5194926" y="5840251"/>
              <a:ext cx="2499423" cy="540000"/>
            </a:xfrm>
            <a:prstGeom prst="hexagon">
              <a:avLst/>
            </a:prstGeom>
            <a:solidFill>
              <a:schemeClr val="accent1"/>
            </a:solidFill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/>
                <a:t>Filtern</a:t>
              </a:r>
            </a:p>
          </p:txBody>
        </p:sp>
        <p:pic>
          <p:nvPicPr>
            <p:cNvPr id="15" name="Grafik 14" descr="Ein Bild, das Schwarz, Dunkelheit, Raum, Screenshot enthält.&#10;&#10;Automatisch generierte Beschreibung">
              <a:hlinkClick r:id="rId2" action="ppaction://hlinksldjump"/>
              <a:extLst>
                <a:ext uri="{FF2B5EF4-FFF2-40B4-BE49-F238E27FC236}">
                  <a16:creationId xmlns:a16="http://schemas.microsoft.com/office/drawing/2014/main" id="{40BE66E2-F7E8-7DE6-ADD7-78807BE8BCF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duotone>
                <a:prstClr val="black"/>
                <a:schemeClr val="bg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57917" y="5894251"/>
              <a:ext cx="453990" cy="432000"/>
            </a:xfrm>
            <a:prstGeom prst="rect">
              <a:avLst/>
            </a:prstGeom>
            <a:solidFill>
              <a:srgbClr val="9BD5EF"/>
            </a:solidFill>
            <a:ln w="28575">
              <a:noFill/>
            </a:ln>
          </p:spPr>
        </p:pic>
      </p:grpSp>
      <p:sp>
        <p:nvSpPr>
          <p:cNvPr id="2" name="Flussdiagramm: Prozess 1">
            <a:extLst>
              <a:ext uri="{FF2B5EF4-FFF2-40B4-BE49-F238E27FC236}">
                <a16:creationId xmlns:a16="http://schemas.microsoft.com/office/drawing/2014/main" id="{4A13FDFF-E22C-2CDD-2C75-57CFFF25DB0A}"/>
              </a:ext>
            </a:extLst>
          </p:cNvPr>
          <p:cNvSpPr/>
          <p:nvPr/>
        </p:nvSpPr>
        <p:spPr>
          <a:xfrm>
            <a:off x="2726055" y="3513215"/>
            <a:ext cx="6739889" cy="753486"/>
          </a:xfrm>
          <a:prstGeom prst="flowChartProcess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dirty="0"/>
              <a:t>Drücke die Leertaste!</a:t>
            </a:r>
          </a:p>
        </p:txBody>
      </p:sp>
    </p:spTree>
    <p:extLst>
      <p:ext uri="{BB962C8B-B14F-4D97-AF65-F5344CB8AC3E}">
        <p14:creationId xmlns:p14="http://schemas.microsoft.com/office/powerpoint/2010/main" val="275514307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 advClick="0">
        <p159:morph option="byObject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 animBg="1"/>
      <p:bldP spid="8" grpId="0"/>
      <p:bldP spid="9" grpId="0"/>
      <p:bldP spid="2" grpId="0" animBg="1"/>
      <p:bldP spid="2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FBB8A619-6612-BDF2-0308-8BF022288527}"/>
              </a:ext>
            </a:extLst>
          </p:cNvPr>
          <p:cNvSpPr txBox="1"/>
          <p:nvPr/>
        </p:nvSpPr>
        <p:spPr>
          <a:xfrm>
            <a:off x="838200" y="1462829"/>
            <a:ext cx="10384766" cy="6217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>
              <a:lnSpc>
                <a:spcPct val="200000"/>
              </a:lnSpc>
            </a:pPr>
            <a:r>
              <a:rPr lang="de-DE" sz="2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+mj-lt"/>
              </a:rPr>
              <a:t>Die kennst du sicher schon aus der Mathematik. In der Informatik gelten die auch!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3E7523AF-B6B3-D1CA-BE39-D3BEC082F804}"/>
              </a:ext>
            </a:extLst>
          </p:cNvPr>
          <p:cNvSpPr txBox="1"/>
          <p:nvPr/>
        </p:nvSpPr>
        <p:spPr>
          <a:xfrm>
            <a:off x="4145383" y="2063581"/>
            <a:ext cx="2520000" cy="8063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ctr" fontAlgn="base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000000"/>
                </a:solidFill>
                <a:highlight>
                  <a:srgbClr val="FFFFFF"/>
                </a:highlight>
                <a:latin typeface="+mj-lt"/>
              </a:rPr>
              <a:t>Größer</a:t>
            </a:r>
            <a:r>
              <a:rPr lang="de-DE" sz="2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+mj-lt"/>
              </a:rPr>
              <a:t> als</a:t>
            </a:r>
            <a:r>
              <a:rPr lang="de-DE" sz="2000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+mj-lt"/>
              </a:rPr>
              <a:t> &gt;</a:t>
            </a:r>
            <a:r>
              <a:rPr lang="de-DE" sz="2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+mj-lt"/>
              </a:rPr>
              <a:t> </a:t>
            </a:r>
          </a:p>
          <a:p>
            <a:pPr marL="457200" indent="-457200" algn="ctr" fontAlgn="base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000000"/>
                </a:solidFill>
                <a:highlight>
                  <a:srgbClr val="FFFFFF"/>
                </a:highlight>
                <a:latin typeface="+mj-lt"/>
              </a:rPr>
              <a:t>kleiner</a:t>
            </a:r>
            <a:r>
              <a:rPr lang="de-DE" sz="2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+mj-lt"/>
              </a:rPr>
              <a:t> als </a:t>
            </a:r>
            <a:r>
              <a:rPr lang="de-DE" sz="2000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+mj-lt"/>
              </a:rPr>
              <a:t>&lt;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C7CDA989-13E5-52E9-9EC3-307ECC307194}"/>
              </a:ext>
            </a:extLst>
          </p:cNvPr>
          <p:cNvSpPr txBox="1"/>
          <p:nvPr/>
        </p:nvSpPr>
        <p:spPr>
          <a:xfrm>
            <a:off x="7442966" y="2063581"/>
            <a:ext cx="3542856" cy="8089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r" fontAlgn="base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de-DE" sz="2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+mj-lt"/>
              </a:rPr>
              <a:t>Größer oder gleich </a:t>
            </a:r>
            <a:r>
              <a:rPr lang="de-DE" sz="2000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+mj-lt"/>
              </a:rPr>
              <a:t>&gt;=</a:t>
            </a:r>
            <a:r>
              <a:rPr lang="de-DE" sz="2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+mj-lt"/>
              </a:rPr>
              <a:t> </a:t>
            </a:r>
          </a:p>
          <a:p>
            <a:pPr marL="457200" indent="-457200" algn="r" fontAlgn="base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de-DE" sz="2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+mj-lt"/>
              </a:rPr>
              <a:t>Kleiner oder gleich </a:t>
            </a:r>
            <a:r>
              <a:rPr lang="de-DE" sz="2000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+mj-lt"/>
              </a:rPr>
              <a:t>&lt;=</a:t>
            </a:r>
            <a:endParaRPr lang="de-DE" sz="2000" b="1" dirty="0">
              <a:latin typeface="+mj-lt"/>
            </a:endParaRPr>
          </a:p>
        </p:txBody>
      </p:sp>
      <p:sp>
        <p:nvSpPr>
          <p:cNvPr id="24" name="Inhaltsplatzhalter 2">
            <a:extLst>
              <a:ext uri="{FF2B5EF4-FFF2-40B4-BE49-F238E27FC236}">
                <a16:creationId xmlns:a16="http://schemas.microsoft.com/office/drawing/2014/main" id="{2BAE7BF5-017C-0C77-447E-AE75E91BE2FF}"/>
              </a:ext>
            </a:extLst>
          </p:cNvPr>
          <p:cNvSpPr txBox="1">
            <a:spLocks/>
          </p:cNvSpPr>
          <p:nvPr/>
        </p:nvSpPr>
        <p:spPr>
          <a:xfrm>
            <a:off x="847800" y="3589642"/>
            <a:ext cx="5248200" cy="19929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lnSpc>
                <a:spcPct val="120000"/>
              </a:lnSpc>
              <a:buNone/>
            </a:pPr>
            <a:r>
              <a:rPr lang="de-DE" sz="2000" dirty="0">
                <a:solidFill>
                  <a:srgbClr val="000000"/>
                </a:solidFill>
                <a:highlight>
                  <a:srgbClr val="FFFFFF"/>
                </a:highlight>
                <a:latin typeface="+mj-lt"/>
              </a:rPr>
              <a:t>Nach Zeichenketten – also allen Zellinhalten, die keine Zahlen sind, suchst du in einzelnen </a:t>
            </a:r>
            <a:r>
              <a:rPr lang="de-DE" sz="2000" b="1" dirty="0">
                <a:highlight>
                  <a:srgbClr val="FFFFFF"/>
                </a:highlight>
              </a:rPr>
              <a:t>'</a:t>
            </a:r>
            <a:r>
              <a:rPr lang="de-DE" sz="2000" dirty="0">
                <a:solidFill>
                  <a:srgbClr val="000000"/>
                </a:solidFill>
                <a:highlight>
                  <a:srgbClr val="FFFFFF"/>
                </a:highlight>
                <a:latin typeface="+mj-lt"/>
              </a:rPr>
              <a:t>Anführungszeichen</a:t>
            </a:r>
            <a:r>
              <a:rPr lang="de-DE" sz="2000" b="1" dirty="0">
                <a:highlight>
                  <a:srgbClr val="FFFFFF"/>
                </a:highlight>
              </a:rPr>
              <a:t>'</a:t>
            </a:r>
            <a:r>
              <a:rPr lang="de-DE" sz="2000" dirty="0">
                <a:solidFill>
                  <a:srgbClr val="000000"/>
                </a:solidFill>
                <a:highlight>
                  <a:srgbClr val="FFFFFF"/>
                </a:highlight>
                <a:latin typeface="+mj-lt"/>
              </a:rPr>
              <a:t> z. B. </a:t>
            </a:r>
            <a:endParaRPr lang="de-DE" sz="2000" dirty="0">
              <a:latin typeface="+mj-lt"/>
            </a:endParaRPr>
          </a:p>
        </p:txBody>
      </p:sp>
      <p:sp>
        <p:nvSpPr>
          <p:cNvPr id="29" name="Freihandform: Form 28">
            <a:extLst>
              <a:ext uri="{FF2B5EF4-FFF2-40B4-BE49-F238E27FC236}">
                <a16:creationId xmlns:a16="http://schemas.microsoft.com/office/drawing/2014/main" id="{7661A40F-BCF9-2569-6379-03DEBC6DD2FD}"/>
              </a:ext>
            </a:extLst>
          </p:cNvPr>
          <p:cNvSpPr/>
          <p:nvPr/>
        </p:nvSpPr>
        <p:spPr>
          <a:xfrm>
            <a:off x="6565701" y="2957505"/>
            <a:ext cx="4383651" cy="1985671"/>
          </a:xfrm>
          <a:custGeom>
            <a:avLst/>
            <a:gdLst>
              <a:gd name="connsiteX0" fmla="*/ 3395439 w 4373592"/>
              <a:gd name="connsiteY0" fmla="*/ 0 h 2720196"/>
              <a:gd name="connsiteX1" fmla="*/ 4373592 w 4373592"/>
              <a:gd name="connsiteY1" fmla="*/ 0 h 2720196"/>
              <a:gd name="connsiteX2" fmla="*/ 4373592 w 4373592"/>
              <a:gd name="connsiteY2" fmla="*/ 494581 h 2720196"/>
              <a:gd name="connsiteX3" fmla="*/ 4373592 w 4373592"/>
              <a:gd name="connsiteY3" fmla="*/ 723181 h 2720196"/>
              <a:gd name="connsiteX4" fmla="*/ 4373592 w 4373592"/>
              <a:gd name="connsiteY4" fmla="*/ 2720196 h 2720196"/>
              <a:gd name="connsiteX5" fmla="*/ 0 w 4373592"/>
              <a:gd name="connsiteY5" fmla="*/ 2720196 h 2720196"/>
              <a:gd name="connsiteX6" fmla="*/ 0 w 4373592"/>
              <a:gd name="connsiteY6" fmla="*/ 494581 h 2720196"/>
              <a:gd name="connsiteX7" fmla="*/ 3395439 w 4373592"/>
              <a:gd name="connsiteY7" fmla="*/ 494581 h 2720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73592" h="2720196">
                <a:moveTo>
                  <a:pt x="3395439" y="0"/>
                </a:moveTo>
                <a:lnTo>
                  <a:pt x="4373592" y="0"/>
                </a:lnTo>
                <a:lnTo>
                  <a:pt x="4373592" y="494581"/>
                </a:lnTo>
                <a:lnTo>
                  <a:pt x="4373592" y="723181"/>
                </a:lnTo>
                <a:lnTo>
                  <a:pt x="4373592" y="2720196"/>
                </a:lnTo>
                <a:lnTo>
                  <a:pt x="0" y="2720196"/>
                </a:lnTo>
                <a:lnTo>
                  <a:pt x="0" y="494581"/>
                </a:lnTo>
                <a:lnTo>
                  <a:pt x="3395439" y="494581"/>
                </a:lnTo>
                <a:close/>
              </a:path>
            </a:pathLst>
          </a:custGeom>
          <a:solidFill>
            <a:schemeClr val="bg1"/>
          </a:solidFill>
          <a:ln w="571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DE"/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70F3451A-A8BF-F7D0-17B5-42158730EAEA}"/>
              </a:ext>
            </a:extLst>
          </p:cNvPr>
          <p:cNvSpPr txBox="1"/>
          <p:nvPr/>
        </p:nvSpPr>
        <p:spPr>
          <a:xfrm>
            <a:off x="9965941" y="3061976"/>
            <a:ext cx="9834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Befehl</a:t>
            </a:r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D33652AC-D935-818E-665E-9D33F9E8CEC5}"/>
              </a:ext>
            </a:extLst>
          </p:cNvPr>
          <p:cNvSpPr txBox="1"/>
          <p:nvPr/>
        </p:nvSpPr>
        <p:spPr>
          <a:xfrm>
            <a:off x="6677835" y="3431308"/>
            <a:ext cx="386653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000" dirty="0"/>
              <a:t>SELECT Vorname, Nachname</a:t>
            </a:r>
          </a:p>
          <a:p>
            <a:r>
              <a:rPr lang="de-DE" sz="2000" dirty="0"/>
              <a:t>FROM Schüler</a:t>
            </a:r>
          </a:p>
          <a:p>
            <a:r>
              <a:rPr lang="de-DE" sz="2000" b="1" dirty="0"/>
              <a:t>WHERE </a:t>
            </a:r>
            <a:r>
              <a:rPr lang="de-DE" sz="2000" b="1" dirty="0">
                <a:solidFill>
                  <a:srgbClr val="000000"/>
                </a:solidFill>
                <a:highlight>
                  <a:srgbClr val="FFFFFF"/>
                </a:highlight>
                <a:latin typeface="inherit"/>
              </a:rPr>
              <a:t>Nachname</a:t>
            </a:r>
            <a:r>
              <a:rPr lang="de-DE" sz="2000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inherit"/>
              </a:rPr>
              <a:t> = </a:t>
            </a:r>
            <a:r>
              <a:rPr lang="de-DE" b="1" dirty="0">
                <a:highlight>
                  <a:srgbClr val="FFFFFF"/>
                </a:highlight>
              </a:rPr>
              <a:t>'</a:t>
            </a:r>
            <a:r>
              <a:rPr lang="de-DE" sz="2000" b="1" i="0" dirty="0">
                <a:effectLst/>
                <a:highlight>
                  <a:srgbClr val="FFFFFF"/>
                </a:highlight>
                <a:latin typeface="inherit"/>
              </a:rPr>
              <a:t>Schmidt</a:t>
            </a:r>
            <a:r>
              <a:rPr lang="de-DE" b="1" dirty="0">
                <a:highlight>
                  <a:srgbClr val="FFFFFF"/>
                </a:highlight>
              </a:rPr>
              <a:t>'</a:t>
            </a:r>
            <a:r>
              <a:rPr lang="de-DE" sz="2000" b="1" i="0" dirty="0">
                <a:effectLst/>
                <a:highlight>
                  <a:srgbClr val="FFFFFF"/>
                </a:highlight>
                <a:latin typeface="inherit"/>
              </a:rPr>
              <a:t>;</a:t>
            </a:r>
            <a:endParaRPr lang="de-DE" sz="2000" b="1" dirty="0"/>
          </a:p>
        </p:txBody>
      </p:sp>
      <p:graphicFrame>
        <p:nvGraphicFramePr>
          <p:cNvPr id="32" name="Tabelle 31">
            <a:extLst>
              <a:ext uri="{FF2B5EF4-FFF2-40B4-BE49-F238E27FC236}">
                <a16:creationId xmlns:a16="http://schemas.microsoft.com/office/drawing/2014/main" id="{7C453965-F821-3ECA-60F0-457B56E8F4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2172557"/>
              </p:ext>
            </p:extLst>
          </p:nvPr>
        </p:nvGraphicFramePr>
        <p:xfrm>
          <a:off x="6539822" y="4535737"/>
          <a:ext cx="4446000" cy="863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3000">
                  <a:extLst>
                    <a:ext uri="{9D8B030D-6E8A-4147-A177-3AD203B41FA5}">
                      <a16:colId xmlns:a16="http://schemas.microsoft.com/office/drawing/2014/main" val="1301724857"/>
                    </a:ext>
                  </a:extLst>
                </a:gridCol>
                <a:gridCol w="2223000">
                  <a:extLst>
                    <a:ext uri="{9D8B030D-6E8A-4147-A177-3AD203B41FA5}">
                      <a16:colId xmlns:a16="http://schemas.microsoft.com/office/drawing/2014/main" val="167697349"/>
                    </a:ext>
                  </a:extLst>
                </a:gridCol>
              </a:tblGrid>
              <a:tr h="431625">
                <a:tc>
                  <a:txBody>
                    <a:bodyPr/>
                    <a:lstStyle/>
                    <a:p>
                      <a:r>
                        <a:rPr lang="de-DE" dirty="0"/>
                        <a:t>Vorname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Nachname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63792"/>
                  </a:ext>
                </a:extLst>
              </a:tr>
              <a:tr h="431625">
                <a:tc>
                  <a:txBody>
                    <a:bodyPr/>
                    <a:lstStyle/>
                    <a:p>
                      <a:r>
                        <a:rPr lang="de-DE" dirty="0"/>
                        <a:t>Alfred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Schmidt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2499353"/>
                  </a:ext>
                </a:extLst>
              </a:tr>
            </a:tbl>
          </a:graphicData>
        </a:graphic>
      </p:graphicFrame>
      <p:sp>
        <p:nvSpPr>
          <p:cNvPr id="36" name="Titel 1">
            <a:extLst>
              <a:ext uri="{FF2B5EF4-FFF2-40B4-BE49-F238E27FC236}">
                <a16:creationId xmlns:a16="http://schemas.microsoft.com/office/drawing/2014/main" id="{2B997704-342F-87EE-B599-78D4D09C3AEC}"/>
              </a:ext>
            </a:extLst>
          </p:cNvPr>
          <p:cNvSpPr txBox="1">
            <a:spLocks/>
          </p:cNvSpPr>
          <p:nvPr/>
        </p:nvSpPr>
        <p:spPr>
          <a:xfrm>
            <a:off x="2285283" y="386923"/>
            <a:ext cx="5157684" cy="13037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Filterbefehle</a:t>
            </a:r>
          </a:p>
        </p:txBody>
      </p:sp>
      <p:grpSp>
        <p:nvGrpSpPr>
          <p:cNvPr id="37" name="Gruppieren 36">
            <a:extLst>
              <a:ext uri="{FF2B5EF4-FFF2-40B4-BE49-F238E27FC236}">
                <a16:creationId xmlns:a16="http://schemas.microsoft.com/office/drawing/2014/main" id="{7540D222-335B-F4B0-B572-5B36C3F5874D}"/>
              </a:ext>
            </a:extLst>
          </p:cNvPr>
          <p:cNvGrpSpPr/>
          <p:nvPr/>
        </p:nvGrpSpPr>
        <p:grpSpPr>
          <a:xfrm>
            <a:off x="5855382" y="6036761"/>
            <a:ext cx="4284000" cy="432000"/>
            <a:chOff x="5194926" y="5840251"/>
            <a:chExt cx="4863427" cy="540000"/>
          </a:xfrm>
        </p:grpSpPr>
        <p:sp>
          <p:nvSpPr>
            <p:cNvPr id="38" name="Pfeil: Fünfeck 37">
              <a:hlinkClick r:id="rId2" action="ppaction://hlinksldjump"/>
              <a:extLst>
                <a:ext uri="{FF2B5EF4-FFF2-40B4-BE49-F238E27FC236}">
                  <a16:creationId xmlns:a16="http://schemas.microsoft.com/office/drawing/2014/main" id="{2DFE29F3-4532-4982-FDB8-CE61EE40802D}"/>
                </a:ext>
              </a:extLst>
            </p:cNvPr>
            <p:cNvSpPr/>
            <p:nvPr userDrawn="1"/>
          </p:nvSpPr>
          <p:spPr>
            <a:xfrm>
              <a:off x="8681491" y="5840251"/>
              <a:ext cx="1376862" cy="540000"/>
            </a:xfrm>
            <a:prstGeom prst="homePlate">
              <a:avLst/>
            </a:prstGeom>
            <a:solidFill>
              <a:srgbClr val="9BD5EF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000" dirty="0">
                <a:sym typeface="Wingdings" panose="05000000000000000000" pitchFamily="2" charset="2"/>
              </a:endParaRPr>
            </a:p>
          </p:txBody>
        </p:sp>
        <p:sp>
          <p:nvSpPr>
            <p:cNvPr id="39" name="Pfeil: Fünfeck 38">
              <a:hlinkClick r:id="rId3" action="ppaction://hlinksldjump"/>
              <a:extLst>
                <a:ext uri="{FF2B5EF4-FFF2-40B4-BE49-F238E27FC236}">
                  <a16:creationId xmlns:a16="http://schemas.microsoft.com/office/drawing/2014/main" id="{EAE3E7AE-20BC-4D69-C948-5AF6F12A923F}"/>
                </a:ext>
              </a:extLst>
            </p:cNvPr>
            <p:cNvSpPr/>
            <p:nvPr userDrawn="1"/>
          </p:nvSpPr>
          <p:spPr>
            <a:xfrm>
              <a:off x="7580992" y="5840251"/>
              <a:ext cx="1376862" cy="540000"/>
            </a:xfrm>
            <a:prstGeom prst="homePlate">
              <a:avLst/>
            </a:prstGeom>
            <a:solidFill>
              <a:schemeClr val="accent1"/>
            </a:solidFill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800" dirty="0">
                  <a:sym typeface="Wingdings" panose="05000000000000000000" pitchFamily="2" charset="2"/>
                </a:rPr>
                <a:t></a:t>
              </a:r>
              <a:endParaRPr lang="de-DE" sz="2800" dirty="0"/>
            </a:p>
          </p:txBody>
        </p:sp>
        <p:sp>
          <p:nvSpPr>
            <p:cNvPr id="40" name="Sechseck 39">
              <a:hlinkClick r:id="rId3" action="ppaction://hlinksldjump"/>
              <a:extLst>
                <a:ext uri="{FF2B5EF4-FFF2-40B4-BE49-F238E27FC236}">
                  <a16:creationId xmlns:a16="http://schemas.microsoft.com/office/drawing/2014/main" id="{0B25E826-4AF2-DE7A-EB3D-F20CC6E97AE8}"/>
                </a:ext>
              </a:extLst>
            </p:cNvPr>
            <p:cNvSpPr/>
            <p:nvPr userDrawn="1"/>
          </p:nvSpPr>
          <p:spPr>
            <a:xfrm>
              <a:off x="5194926" y="5840251"/>
              <a:ext cx="2499423" cy="540000"/>
            </a:xfrm>
            <a:prstGeom prst="hexagon">
              <a:avLst/>
            </a:prstGeom>
            <a:solidFill>
              <a:schemeClr val="accent1"/>
            </a:solidFill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/>
                <a:t>Filtern</a:t>
              </a:r>
            </a:p>
          </p:txBody>
        </p:sp>
        <p:pic>
          <p:nvPicPr>
            <p:cNvPr id="41" name="Grafik 40" descr="Ein Bild, das Schwarz, Dunkelheit, Raum, Screenshot enthält.&#10;&#10;Automatisch generierte Beschreibung">
              <a:hlinkClick r:id="rId2" action="ppaction://hlinksldjump"/>
              <a:extLst>
                <a:ext uri="{FF2B5EF4-FFF2-40B4-BE49-F238E27FC236}">
                  <a16:creationId xmlns:a16="http://schemas.microsoft.com/office/drawing/2014/main" id="{D1D87502-8533-9A64-A206-29BBEF4A934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duotone>
                <a:prstClr val="black"/>
                <a:schemeClr val="bg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57917" y="5894251"/>
              <a:ext cx="453990" cy="432000"/>
            </a:xfrm>
            <a:prstGeom prst="rect">
              <a:avLst/>
            </a:prstGeom>
            <a:solidFill>
              <a:srgbClr val="9BD5EF"/>
            </a:solidFill>
            <a:ln w="28575">
              <a:noFill/>
            </a:ln>
          </p:spPr>
        </p:pic>
      </p:grpSp>
      <p:sp>
        <p:nvSpPr>
          <p:cNvPr id="6" name="Textfeld 5">
            <a:extLst>
              <a:ext uri="{FF2B5EF4-FFF2-40B4-BE49-F238E27FC236}">
                <a16:creationId xmlns:a16="http://schemas.microsoft.com/office/drawing/2014/main" id="{24F8C747-5337-3308-48CD-7A7918B31502}"/>
              </a:ext>
            </a:extLst>
          </p:cNvPr>
          <p:cNvSpPr txBox="1"/>
          <p:nvPr/>
        </p:nvSpPr>
        <p:spPr>
          <a:xfrm>
            <a:off x="859639" y="2088531"/>
            <a:ext cx="2520000" cy="8063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fontAlgn="base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000000"/>
                </a:solidFill>
                <a:highlight>
                  <a:srgbClr val="FFFFFF"/>
                </a:highlight>
                <a:latin typeface="+mj-lt"/>
              </a:rPr>
              <a:t>Gleich </a:t>
            </a:r>
            <a:r>
              <a:rPr lang="de-DE" sz="2000" b="1" dirty="0">
                <a:solidFill>
                  <a:srgbClr val="000000"/>
                </a:solidFill>
                <a:highlight>
                  <a:srgbClr val="FFFFFF"/>
                </a:highlight>
                <a:latin typeface="+mj-lt"/>
              </a:rPr>
              <a:t>=</a:t>
            </a:r>
            <a:r>
              <a:rPr lang="de-DE" sz="2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+mj-lt"/>
              </a:rPr>
              <a:t> </a:t>
            </a:r>
          </a:p>
          <a:p>
            <a:pPr marL="457200" indent="-457200" fontAlgn="base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000000"/>
                </a:solidFill>
                <a:highlight>
                  <a:srgbClr val="FFFFFF"/>
                </a:highlight>
                <a:latin typeface="+mj-lt"/>
              </a:rPr>
              <a:t>Ungleich </a:t>
            </a:r>
            <a:r>
              <a:rPr lang="de-DE" sz="2000" b="1" dirty="0">
                <a:solidFill>
                  <a:srgbClr val="000000"/>
                </a:solidFill>
                <a:highlight>
                  <a:srgbClr val="FFFFFF"/>
                </a:highlight>
                <a:latin typeface="+mj-lt"/>
              </a:rPr>
              <a:t>&lt;&gt;  </a:t>
            </a:r>
            <a:endParaRPr lang="de-DE" sz="2000" b="1" i="0" dirty="0">
              <a:solidFill>
                <a:srgbClr val="000000"/>
              </a:solidFill>
              <a:effectLst/>
              <a:highlight>
                <a:srgbClr val="FFFFFF"/>
              </a:highlight>
              <a:latin typeface="+mj-lt"/>
            </a:endParaRPr>
          </a:p>
        </p:txBody>
      </p:sp>
      <p:sp>
        <p:nvSpPr>
          <p:cNvPr id="2" name="Flussdiagramm: Prozess 1">
            <a:extLst>
              <a:ext uri="{FF2B5EF4-FFF2-40B4-BE49-F238E27FC236}">
                <a16:creationId xmlns:a16="http://schemas.microsoft.com/office/drawing/2014/main" id="{E1581F05-3266-7BAF-4BBA-63538984EB35}"/>
              </a:ext>
            </a:extLst>
          </p:cNvPr>
          <p:cNvSpPr/>
          <p:nvPr/>
        </p:nvSpPr>
        <p:spPr>
          <a:xfrm>
            <a:off x="2726055" y="2757088"/>
            <a:ext cx="6739889" cy="753486"/>
          </a:xfrm>
          <a:prstGeom prst="flowChartProcess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dirty="0"/>
              <a:t>Drücke die Leertaste!</a:t>
            </a:r>
          </a:p>
        </p:txBody>
      </p:sp>
    </p:spTree>
    <p:extLst>
      <p:ext uri="{BB962C8B-B14F-4D97-AF65-F5344CB8AC3E}">
        <p14:creationId xmlns:p14="http://schemas.microsoft.com/office/powerpoint/2010/main" val="206069595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 advClick="0">
        <p159:morph option="byObject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24" grpId="0"/>
      <p:bldP spid="29" grpId="0" animBg="1"/>
      <p:bldP spid="30" grpId="0"/>
      <p:bldP spid="31" grpId="0"/>
      <p:bldP spid="6" grpId="0"/>
      <p:bldP spid="2" grpId="0" animBg="1"/>
      <p:bldP spid="2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F0F89BB-BB5C-2C79-F238-5F206453ACF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Welcher Befehl zeigt dir alle Deutschlehrer mit Anrede und Nachnamen?  </a:t>
            </a:r>
          </a:p>
        </p:txBody>
      </p:sp>
      <p:sp>
        <p:nvSpPr>
          <p:cNvPr id="17" name="Flussdiagramm: Prozess 16">
            <a:extLst>
              <a:ext uri="{FF2B5EF4-FFF2-40B4-BE49-F238E27FC236}">
                <a16:creationId xmlns:a16="http://schemas.microsoft.com/office/drawing/2014/main" id="{ECC5D998-161B-1340-866B-73ABB11BE70F}"/>
              </a:ext>
            </a:extLst>
          </p:cNvPr>
          <p:cNvSpPr/>
          <p:nvPr/>
        </p:nvSpPr>
        <p:spPr>
          <a:xfrm>
            <a:off x="6701425" y="1891430"/>
            <a:ext cx="4453529" cy="3294345"/>
          </a:xfrm>
          <a:prstGeom prst="flowChartProcess">
            <a:avLst/>
          </a:prstGeom>
          <a:solidFill>
            <a:srgbClr val="9BD5EF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endParaRPr lang="de-DE" sz="2800" dirty="0"/>
          </a:p>
          <a:p>
            <a:r>
              <a:rPr lang="de-DE" sz="2800" dirty="0"/>
              <a:t>SELECT Anrede, Nachname</a:t>
            </a:r>
          </a:p>
          <a:p>
            <a:r>
              <a:rPr lang="de-DE" sz="2800" dirty="0"/>
              <a:t>FROM Lehrer</a:t>
            </a:r>
          </a:p>
          <a:p>
            <a:r>
              <a:rPr lang="de-DE" sz="2800" dirty="0"/>
              <a:t>WHERE Deutsch = Fach;</a:t>
            </a:r>
          </a:p>
          <a:p>
            <a:pPr algn="ctr"/>
            <a:endParaRPr lang="de-DE" sz="2800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FDE39DBE-CFB3-D522-0191-FE3704B37544}"/>
              </a:ext>
            </a:extLst>
          </p:cNvPr>
          <p:cNvSpPr/>
          <p:nvPr/>
        </p:nvSpPr>
        <p:spPr>
          <a:xfrm>
            <a:off x="6701425" y="3688366"/>
            <a:ext cx="4453529" cy="191015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700" dirty="0"/>
              <a:t>Beachte, dass es eine feste Reihenfolge bei der WHERE-Filterung gibt – zuerst das Attribut und dann der Attributwert. </a:t>
            </a:r>
          </a:p>
          <a:p>
            <a:pPr algn="ctr"/>
            <a:endParaRPr lang="de-DE" sz="1700" dirty="0"/>
          </a:p>
          <a:p>
            <a:pPr algn="ctr"/>
            <a:r>
              <a:rPr lang="de-DE" sz="1700" dirty="0"/>
              <a:t>Bei Zeichenketten muss dieser Wert in einfachen Anführungsstrichen stehen.</a:t>
            </a:r>
          </a:p>
        </p:txBody>
      </p:sp>
      <p:sp>
        <p:nvSpPr>
          <p:cNvPr id="16" name="Flussdiagramm: Prozess 15">
            <a:extLst>
              <a:ext uri="{FF2B5EF4-FFF2-40B4-BE49-F238E27FC236}">
                <a16:creationId xmlns:a16="http://schemas.microsoft.com/office/drawing/2014/main" id="{DA052BB6-201D-CFF4-FC6F-E9EDEC5AEABE}"/>
              </a:ext>
            </a:extLst>
          </p:cNvPr>
          <p:cNvSpPr/>
          <p:nvPr/>
        </p:nvSpPr>
        <p:spPr>
          <a:xfrm>
            <a:off x="1815924" y="1891430"/>
            <a:ext cx="4459616" cy="3294345"/>
          </a:xfrm>
          <a:prstGeom prst="flowChartProcess">
            <a:avLst/>
          </a:prstGeom>
          <a:solidFill>
            <a:srgbClr val="9BD5E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de-DE" sz="2800" dirty="0">
              <a:solidFill>
                <a:schemeClr val="tx1"/>
              </a:solidFill>
            </a:endParaRPr>
          </a:p>
          <a:p>
            <a:r>
              <a:rPr lang="de-DE" sz="2800" dirty="0">
                <a:solidFill>
                  <a:schemeClr val="tx1"/>
                </a:solidFill>
              </a:rPr>
              <a:t>SELECT Anrede, Nachname</a:t>
            </a:r>
          </a:p>
          <a:p>
            <a:r>
              <a:rPr lang="de-DE" sz="2800" dirty="0">
                <a:solidFill>
                  <a:schemeClr val="tx1"/>
                </a:solidFill>
              </a:rPr>
              <a:t>FROM Lehrer</a:t>
            </a:r>
          </a:p>
          <a:p>
            <a:r>
              <a:rPr lang="de-DE" sz="2800" dirty="0">
                <a:solidFill>
                  <a:schemeClr val="tx1"/>
                </a:solidFill>
              </a:rPr>
              <a:t>WHERE Fach = 'Deutsch';</a:t>
            </a:r>
          </a:p>
          <a:p>
            <a:endParaRPr lang="de-DE" sz="2800" dirty="0">
              <a:solidFill>
                <a:schemeClr val="tx1"/>
              </a:solidFill>
            </a:endParaRPr>
          </a:p>
        </p:txBody>
      </p:sp>
      <p:grpSp>
        <p:nvGrpSpPr>
          <p:cNvPr id="34" name="Gruppieren 33">
            <a:extLst>
              <a:ext uri="{FF2B5EF4-FFF2-40B4-BE49-F238E27FC236}">
                <a16:creationId xmlns:a16="http://schemas.microsoft.com/office/drawing/2014/main" id="{82CF7C3F-0094-9F6F-D475-B23A5664D919}"/>
              </a:ext>
            </a:extLst>
          </p:cNvPr>
          <p:cNvGrpSpPr/>
          <p:nvPr/>
        </p:nvGrpSpPr>
        <p:grpSpPr>
          <a:xfrm>
            <a:off x="5855382" y="6036761"/>
            <a:ext cx="4284000" cy="432000"/>
            <a:chOff x="5194926" y="5840251"/>
            <a:chExt cx="4863427" cy="540000"/>
          </a:xfrm>
          <a:solidFill>
            <a:schemeClr val="accent1"/>
          </a:solidFill>
        </p:grpSpPr>
        <p:sp>
          <p:nvSpPr>
            <p:cNvPr id="35" name="Pfeil: Fünfeck 34">
              <a:hlinkClick r:id="rId2" action="ppaction://hlinksldjump"/>
              <a:extLst>
                <a:ext uri="{FF2B5EF4-FFF2-40B4-BE49-F238E27FC236}">
                  <a16:creationId xmlns:a16="http://schemas.microsoft.com/office/drawing/2014/main" id="{A779EADA-ADCB-3642-1CCF-CC6FE16132DA}"/>
                </a:ext>
              </a:extLst>
            </p:cNvPr>
            <p:cNvSpPr/>
            <p:nvPr userDrawn="1"/>
          </p:nvSpPr>
          <p:spPr>
            <a:xfrm>
              <a:off x="8681491" y="5840251"/>
              <a:ext cx="1376862" cy="540000"/>
            </a:xfrm>
            <a:prstGeom prst="homePlate">
              <a:avLst/>
            </a:prstGeom>
            <a:grpFill/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000" dirty="0">
                <a:sym typeface="Wingdings" panose="05000000000000000000" pitchFamily="2" charset="2"/>
              </a:endParaRPr>
            </a:p>
          </p:txBody>
        </p:sp>
        <p:sp>
          <p:nvSpPr>
            <p:cNvPr id="36" name="Pfeil: Fünfeck 35">
              <a:hlinkClick r:id="rId3" action="ppaction://hlinksldjump"/>
              <a:extLst>
                <a:ext uri="{FF2B5EF4-FFF2-40B4-BE49-F238E27FC236}">
                  <a16:creationId xmlns:a16="http://schemas.microsoft.com/office/drawing/2014/main" id="{C164521D-7616-5F3B-B6EF-A7BC5FAFF35E}"/>
                </a:ext>
              </a:extLst>
            </p:cNvPr>
            <p:cNvSpPr/>
            <p:nvPr userDrawn="1"/>
          </p:nvSpPr>
          <p:spPr>
            <a:xfrm>
              <a:off x="7580992" y="5840251"/>
              <a:ext cx="1376862" cy="540000"/>
            </a:xfrm>
            <a:prstGeom prst="homePlate">
              <a:avLst/>
            </a:prstGeom>
            <a:grp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800" dirty="0">
                  <a:sym typeface="Wingdings" panose="05000000000000000000" pitchFamily="2" charset="2"/>
                </a:rPr>
                <a:t></a:t>
              </a:r>
              <a:endParaRPr lang="de-DE" sz="2800" dirty="0"/>
            </a:p>
          </p:txBody>
        </p:sp>
        <p:sp>
          <p:nvSpPr>
            <p:cNvPr id="37" name="Sechseck 36">
              <a:hlinkClick r:id="rId3" action="ppaction://hlinksldjump"/>
              <a:extLst>
                <a:ext uri="{FF2B5EF4-FFF2-40B4-BE49-F238E27FC236}">
                  <a16:creationId xmlns:a16="http://schemas.microsoft.com/office/drawing/2014/main" id="{5FB1E7E6-A4F0-73FE-4102-594093266032}"/>
                </a:ext>
              </a:extLst>
            </p:cNvPr>
            <p:cNvSpPr/>
            <p:nvPr userDrawn="1"/>
          </p:nvSpPr>
          <p:spPr>
            <a:xfrm>
              <a:off x="5194926" y="5840251"/>
              <a:ext cx="2499423" cy="540000"/>
            </a:xfrm>
            <a:prstGeom prst="hexagon">
              <a:avLst/>
            </a:prstGeom>
            <a:grp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/>
                <a:t>Filtern</a:t>
              </a:r>
            </a:p>
          </p:txBody>
        </p:sp>
        <p:pic>
          <p:nvPicPr>
            <p:cNvPr id="38" name="Grafik 37" descr="Ein Bild, das Schwarz, Dunkelheit, Raum, Screenshot enthält.&#10;&#10;Automatisch generierte Beschreibung">
              <a:hlinkClick r:id="rId2" action="ppaction://hlinksldjump"/>
              <a:extLst>
                <a:ext uri="{FF2B5EF4-FFF2-40B4-BE49-F238E27FC236}">
                  <a16:creationId xmlns:a16="http://schemas.microsoft.com/office/drawing/2014/main" id="{3917E108-5798-01EB-611F-E4C0BBC438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duotone>
                <a:prstClr val="black"/>
                <a:schemeClr val="bg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57917" y="5894251"/>
              <a:ext cx="453990" cy="432000"/>
            </a:xfrm>
            <a:prstGeom prst="rect">
              <a:avLst/>
            </a:prstGeom>
            <a:grpFill/>
            <a:ln w="28575"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398595964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 advClick="0">
        <p159:morph option="byObject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ED873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2CB776-4108-0DE6-5AFF-86B26888C2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8011" y="1602768"/>
            <a:ext cx="10560599" cy="2484399"/>
          </a:xfrm>
        </p:spPr>
        <p:txBody>
          <a:bodyPr anchor="t">
            <a:normAutofit fontScale="90000"/>
          </a:bodyPr>
          <a:lstStyle/>
          <a:p>
            <a:pPr algn="l"/>
            <a:br>
              <a:rPr lang="de-DE" sz="4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de-DE" sz="4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du hast dir jetzt die ersten Datenbankbefehlen allein erarbeitet!</a:t>
            </a:r>
            <a:br>
              <a:rPr lang="de-DE" sz="4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de-DE" sz="4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br>
              <a:rPr lang="de-DE" sz="4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endParaRPr lang="de-DE" sz="4800" b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9" name="Inhaltsplatzhalter 18" descr="Ein Bild, das Kinderkunst, Zeichnung, Entwurf, Cartoon enthält.&#10;&#10;Automatisch generierte Beschreibung">
            <a:extLst>
              <a:ext uri="{FF2B5EF4-FFF2-40B4-BE49-F238E27FC236}">
                <a16:creationId xmlns:a16="http://schemas.microsoft.com/office/drawing/2014/main" id="{48F25479-298A-1DD7-8CDC-4A9D971A5CD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982" r="27712"/>
          <a:stretch/>
        </p:blipFill>
        <p:spPr>
          <a:xfrm>
            <a:off x="-98854" y="3429000"/>
            <a:ext cx="3892615" cy="3429000"/>
          </a:xfrm>
        </p:spPr>
      </p:pic>
      <p:sp>
        <p:nvSpPr>
          <p:cNvPr id="25" name="Textfeld 24">
            <a:extLst>
              <a:ext uri="{FF2B5EF4-FFF2-40B4-BE49-F238E27FC236}">
                <a16:creationId xmlns:a16="http://schemas.microsoft.com/office/drawing/2014/main" id="{0FBE2A18-75A4-36A7-690A-B92D88B0FD4E}"/>
              </a:ext>
            </a:extLst>
          </p:cNvPr>
          <p:cNvSpPr txBox="1"/>
          <p:nvPr/>
        </p:nvSpPr>
        <p:spPr>
          <a:xfrm>
            <a:off x="1178011" y="756971"/>
            <a:ext cx="614908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96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Super,</a:t>
            </a:r>
            <a:endParaRPr lang="de-DE" sz="9600" dirty="0"/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ACA01B52-3B17-006F-78DB-C2DF3DEBF310}"/>
              </a:ext>
            </a:extLst>
          </p:cNvPr>
          <p:cNvSpPr txBox="1"/>
          <p:nvPr/>
        </p:nvSpPr>
        <p:spPr>
          <a:xfrm>
            <a:off x="1178011" y="1123591"/>
            <a:ext cx="9642389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4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Bald kannst du das Gelernte nicht nur super anwenden, sondern noch viele weitere Befehle!</a:t>
            </a:r>
          </a:p>
          <a:p>
            <a:endParaRPr lang="de-DE" sz="4800" b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r>
              <a:rPr lang="de-DE" sz="4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			Bis zum nächsten Mal!</a:t>
            </a:r>
            <a:endParaRPr lang="de-DE" sz="4800" dirty="0"/>
          </a:p>
        </p:txBody>
      </p:sp>
    </p:spTree>
    <p:extLst>
      <p:ext uri="{BB962C8B-B14F-4D97-AF65-F5344CB8AC3E}">
        <p14:creationId xmlns:p14="http://schemas.microsoft.com/office/powerpoint/2010/main" val="420434326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 advClick="0">
        <p159:morph option="byObject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250"/>
                            </p:stCondLst>
                            <p:childTnLst>
                              <p:par>
                                <p:cTn id="13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75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5" grpId="0"/>
      <p:bldP spid="25" grpId="1"/>
      <p:bldP spid="26" grpId="0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506</Words>
  <Application>Microsoft Office PowerPoint</Application>
  <PresentationFormat>Breitbild</PresentationFormat>
  <Paragraphs>110</Paragraphs>
  <Slides>8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4" baseType="lpstr">
      <vt:lpstr>Aptos</vt:lpstr>
      <vt:lpstr>Aptos Display</vt:lpstr>
      <vt:lpstr>Arial</vt:lpstr>
      <vt:lpstr>inherit</vt:lpstr>
      <vt:lpstr>Wingdings</vt:lpstr>
      <vt:lpstr>Office</vt:lpstr>
      <vt:lpstr>PowerPoint-Präsentation</vt:lpstr>
      <vt:lpstr>So findest du dich zurecht</vt:lpstr>
      <vt:lpstr>Basics</vt:lpstr>
      <vt:lpstr>PowerPoint-Präsentation</vt:lpstr>
      <vt:lpstr>PowerPoint-Präsentation</vt:lpstr>
      <vt:lpstr>PowerPoint-Präsentation</vt:lpstr>
      <vt:lpstr>PowerPoint-Präsentation</vt:lpstr>
      <vt:lpstr> du hast dir jetzt die ersten Datenbankbefehlen allein erarbeitet!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Datenbanken  Einfache Anfragen stellen</dc:title>
  <dc:creator>Laura Dorenburg</dc:creator>
  <cp:lastModifiedBy>Laura Dorenburg</cp:lastModifiedBy>
  <cp:revision>1</cp:revision>
  <dcterms:created xsi:type="dcterms:W3CDTF">2024-04-22T14:25:27Z</dcterms:created>
  <dcterms:modified xsi:type="dcterms:W3CDTF">2024-08-01T19:01:40Z</dcterms:modified>
</cp:coreProperties>
</file>