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Action1.xml" ContentType="application/vnd.ms-office.inkAction+xml"/>
  <Override PartName="/ppt/ink/inkAction2.xml" ContentType="application/vnd.ms-office.inkAct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59" r:id="rId2"/>
    <p:sldMasterId id="2147483662" r:id="rId3"/>
    <p:sldMasterId id="2147483650" r:id="rId4"/>
  </p:sldMasterIdLst>
  <p:notesMasterIdLst>
    <p:notesMasterId r:id="rId30"/>
  </p:notesMasterIdLst>
  <p:sldIdLst>
    <p:sldId id="256" r:id="rId5"/>
    <p:sldId id="257" r:id="rId6"/>
    <p:sldId id="442" r:id="rId7"/>
    <p:sldId id="258" r:id="rId8"/>
    <p:sldId id="259" r:id="rId9"/>
    <p:sldId id="416" r:id="rId10"/>
    <p:sldId id="417" r:id="rId11"/>
    <p:sldId id="418" r:id="rId12"/>
    <p:sldId id="419" r:id="rId13"/>
    <p:sldId id="420" r:id="rId14"/>
    <p:sldId id="423" r:id="rId15"/>
    <p:sldId id="425" r:id="rId16"/>
    <p:sldId id="427" r:id="rId17"/>
    <p:sldId id="428" r:id="rId18"/>
    <p:sldId id="429" r:id="rId19"/>
    <p:sldId id="430" r:id="rId20"/>
    <p:sldId id="431" r:id="rId21"/>
    <p:sldId id="432" r:id="rId22"/>
    <p:sldId id="433" r:id="rId23"/>
    <p:sldId id="434" r:id="rId24"/>
    <p:sldId id="436" r:id="rId25"/>
    <p:sldId id="439" r:id="rId26"/>
    <p:sldId id="440" r:id="rId27"/>
    <p:sldId id="443" r:id="rId28"/>
    <p:sldId id="266"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Fira Sans" panose="020B0503050000020004" pitchFamily="34" charset="0"/>
      <p:regular r:id="rId35"/>
      <p:bold r:id="rId36"/>
      <p:italic r:id="rId37"/>
      <p:boldItalic r:id="rId38"/>
    </p:embeddedFont>
    <p:embeddedFont>
      <p:font typeface="Fira Sans Condensed" panose="020B0503050000020004" pitchFamily="34" charset="0"/>
      <p:regular r:id="rId39"/>
      <p:bold r:id="rId40"/>
      <p:italic r:id="rId41"/>
      <p:boldItalic r:id="rId42"/>
    </p:embeddedFont>
    <p:embeddedFont>
      <p:font typeface="Fira Sans Medium" panose="020B0603050000020004" pitchFamily="34" charset="0"/>
      <p:regular r:id="rId43"/>
      <p:italic r:id="rId44"/>
    </p:embeddedFont>
    <p:embeddedFont>
      <p:font typeface="Fira Sans SemiBold" panose="020B0603050000020004" pitchFamily="34" charset="0"/>
      <p:bold r:id="rId45"/>
      <p:boldItalic r:id="rId46"/>
    </p:embeddedFont>
    <p:embeddedFont>
      <p:font typeface="Quicksand" pitchFamily="2" charset="0"/>
      <p:regular r:id="rId47"/>
      <p:bold r:id="rId48"/>
    </p:embeddedFont>
    <p:embeddedFont>
      <p:font typeface="Quicksand SemiBold" panose="020B0604020202020204" charset="0"/>
      <p:bold r:id="rId4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A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3807" autoAdjust="0"/>
  </p:normalViewPr>
  <p:slideViewPr>
    <p:cSldViewPr showGuides="1">
      <p:cViewPr varScale="1">
        <p:scale>
          <a:sx n="84" d="100"/>
          <a:sy n="84" d="100"/>
        </p:scale>
        <p:origin x="916"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200" units="cm"/>
          <inkml:channel name="T" type="integer" max="2.14748E9" units="dev"/>
        </inkml:traceFormat>
        <inkml:channelProperties>
          <inkml:channelProperty channel="X" name="resolution" value="73.84615" units="1/cm"/>
          <inkml:channelProperty channel="Y" name="resolution" value="74.07407" units="1/cm"/>
          <inkml:channelProperty channel="T" name="resolution" value="1" units="1/dev"/>
        </inkml:channelProperties>
      </inkml:inkSource>
      <inkml:timestamp xml:id="ts0" timeString="2021-02-11T10:49:48.099"/>
    </inkml:context>
    <inkml:brush xml:id="br0">
      <inkml:brushProperty name="width" value="0.05292" units="cm"/>
      <inkml:brushProperty name="height" value="0.05292" units="cm"/>
      <inkml:brushProperty name="color" value="#C00000"/>
    </inkml:brush>
  </inkml:definitions>
  <iact:action type="add" startTime="46487">
    <iact:property name="dataType"/>
    <iact:actionData xml:id="d0">
      <inkml:trace xmlns:inkml="http://www.w3.org/2003/InkML" xml:id="stk0" contextRef="#ctx0" brushRef="#br0">21692 5594 0,'-50'0'183,"-81"-16"-176,-17-34-3,-16 18 6,66 15-5,16 1 4,0-1 1,33-32-6,-1 49 0,-32-16 6,33-1-4,-49 17 2,-17-16-2,16 16 3,-32 0-3,33 0 1,16 0 0,32 0 1,-15 0-1,-1 16 1,17-16-1,-33 17 0,16-17 1,-32 0-1,16 0 0,16 0 1,17 0-1,0 16 0,-1 1 0,34-17 1,0 16-1,-17 0 0,16 1 7,1-1-6,0-16-2,-1 17 4,17-1-4,-16-16 0,16 16 2,-33 17-1,16 0 0,1 0 3,-33 32-3,32-32-1,1 0 3,-17 0-3,17 0 1,-1-17 1,17 17-1,-16-17 1,0 1 5,-1-1-4,17 17-4,-33-17 4,33 1-3,-32-1 3,15 17-3,1-17 3,-1 17-2,1-33 0,-1 17 1,1 15-2,16-15 1,0-1 0,-16 17 2,16-17-4,-17-16 4,17 33-3,-16 0 2,16-17 0,0 17-1,0-16-1,0-1 2,0 0 1,0 1 5,0-1-7,16 1-1,1-1 2,15 0 0,-15 1 0,-1 16-3,17-33 2,-16 0 3,15 16-3,-32 0-1,33 1 2,0-17-1,0 16 1,0 1-2,-1-17 2,1 16 0,0 0-2,0 1 1,33-1 1,-17-16-1,-16 17 1,16-1-2,0-16 3,-16 0-3,0 0 2,-1 0-2,1 0 2,0 0 0,16 0-1,-16 0 1,0 0-1,-17 0 0,17 0 0,-16 0 1,-1 0-1,0 0 0,17 0 0,0 0 1,0-16-2,16 16 1,17-17 3,-1 1-4,17-1 2,-16 1-1,16 0 1,-49-1-1,16 17 0,-16 0 0,33-16 1,-34-1-2,1 17 2,16 0-1,1-32 1,-18 15-2,18 17 3,-1 0-3,17-16 3,32-1-4,-16 1 3,-16 16 0,16-16 0,-17 16-1,-32 0 0,16 0 1,17-17-2,-33 17 1,16 0 0,-16 0 1,16 0-1,-16-16 1,16 16-2,0 0 2,-16-17 0,49 17-1,-49-16 1,16 16-2,0 0 2,-16 0-1,17 0 0,-18 0 2,-15 0-3,16 0 0,-1 0 3,1 0-4,-16 0 4,15 0-2,1 0 7,0 16-5,-17 1-2,17-17 0,0 16 0,0 1 0,0-17 1,0 16-2,-17 0 3,17-16-2,0 17 1,-1-1-3,1-16 4,-16 0-3,-1 0 1,0 0 2,1 0-2,-1 0 1,1 0-1,-1 0 21,-16-16-4,16 16-17,1-17-2,-17-15 4,16 15-1,1 1-3,-17-17 4,16 0-1,-16 17-1,0-17 6,0 17-5,0-17-1,0 0 1,-16 0-2,-1-16 2,1 16-1,-1 0 2,-15 1-2,-1-18 1,-16 34-3,16-17 4,0 0-2,0 1-1,0 15 3,1 1-2,15-17 1,1 16-1,-17 1 0,16 0 0,17-1 0,-32 17 1,15 0-2,1-16 1,-17-1 1,33 1-3,-16 16 5,-1-16-3,1-1 8,-1 17-7,1 0-2,0 0 3,-1-16-3,1 16 1,-1 0 8,-15 0-8,15 0-1,1 0 3,-1 0-3,1 0 10,0 0-9,-1 0 0,1 0 0,-1 0 8,1 0-7,-1 0 12</inkml:trace>
    </iact:actionData>
  </iact:action>
  <iact:action type="add" startTime="80346">
    <iact:property name="dataType"/>
    <iact:actionData xml:id="d1">
      <inkml:trace xmlns:inkml="http://www.w3.org/2003/InkML" xml:id="stk1" contextRef="#ctx0" brushRef="#br0">1657 7349 0,'33'0'230,"16"0"-222,0 0-3,17 0 3,-17 0-2,0 0 5,33-16-1,-32 16-5,15 0-2,17 0 4,-49 0-1,16-17 3,1 17-3,-18 0 2,1 0-1,0 0 1,0 0-1,0 0-1,-17 0 3,1 0-3,-1 0 2,17 0 0,0 0-1,16 0 1,-16 0-2,49 0 2,-33 0-1,17 0 0,-1 0 1,-16 0-1,1 0 0,-18 0 1,1 0 0,0 0-2,0 0 2,0-16-1,-17 0 0,0 16 0,17 0 1,0-17-1,0 17 0,33-16 2,-50 16-3,50-17 1,-1 1 1,50 16-2,-49 0 2,16 0 0,-17 0-1,-15 0 0,15 0 0,-32 16 1,-16-16-1,15 0 0,1 0 0,0 0 1,-17 17-1,17-17 1,-16 0-1,15 16 0,1-16 0,16 0 0,1 0 2,-18 0-4,18 17 5,-1-17-5,-16 0 3,0 16-1,-1-16 1,-15 0-2,-1 0 3,17 0-3,-17 16 2,1-16-2,-1 0 3,1 0-4,-1 17 4,17-1-1,-17-16-1,1 0 0,-17 17 8,0-1 13,0 0 24,0 1-15</inkml:trace>
    </iact:actionData>
  </iact:action>
  <iact:action type="add" startTime="82489">
    <iact:property name="dataType"/>
    <iact:actionData xml:id="d2">
      <inkml:trace xmlns:inkml="http://www.w3.org/2003/InkML" xml:id="stk2" contextRef="#ctx0" brushRef="#br0">5382 7398 0,'65'0'221,"-15"0"-215,15-32 1,1 32 0,0-17 3,-17 17-7,0 0 5,0 0 2,33 0-5,-16 0 2,16 0 0,-16 0 1,-17 0-1,0 0-1,-16 0 2,32 0 0,-32 0 0,0 0-3,-17 0 5,17 0-4,0 0 1,0 17 2,0-17-3,-17 0 0,17 0 3,0 32-2,0-32 0,-1 0-1,18 0 3,-1 0-4,-16 0 5,49 0-3,-49 0 0,16 0 0,-16 0-1,-1 0 1,1 0 2,0 0 6,-17 0-8,1 0-1,-1 0 4,1 0-4,-1 0 7,17 17-4,-17-17-3,1 0 3,-1 16-1,1-16-2,-17 17 3,16-17-3,17 0-1,-17 0 5,1 0-3,15 0 1,-32 16-4,33 0 5,-16-16-1,15 17 0,1-17-2,-16 16 0,-1-16 3,-16 17 33</inkml:trace>
    </iact:actionData>
  </iact:action>
  <iact:action type="add" startTime="84269">
    <iact:property name="dataType"/>
    <iact:actionData xml:id="d3">
      <inkml:trace xmlns:inkml="http://www.w3.org/2003/InkML" xml:id="stk3" contextRef="#ctx0" brushRef="#br0">8762 7316 0,'49'0'172,"17"0"-167,-1 0 4,-15 0-2,-34 0-3,99-32 7,-50 15-7,18 1 5,48 16-4,-49-17 3,-17 17 0,-15 0-1,15 0 0,-48 0 1,16 0 0,-1 0-2,1 0 2,-16 0-3,-1 0 4,17 0-3,0 0 2,-1 0 1,-15 0-3,-1 0 2,17 0-2,-17 0 2,17 0-1,0 0 1,0 0-1,0 0 1,-17 0 0,50 0-2,-17 0 1,-16 17 0,0-17 0,-1 16-1,1-16 3,-16 0-1,-1 17-1,17-1 1,-17-16 5,1 0-5,-1 0-1,-16 16 1,17-16-2,-1 17 3</inkml:trace>
    </iact:actionData>
  </iact:action>
  <iact:action type="add" startTime="85816">
    <iact:property name="dataType"/>
    <iact:actionData xml:id="d4">
      <inkml:trace xmlns:inkml="http://www.w3.org/2003/InkML" xml:id="stk4" contextRef="#ctx0" brushRef="#br0">12355 7431 0,'49'0'157,"34"0"-149,-1-16 0,-33-1 1,0 17-3,33-16 3,-33 0-6,1 16 8,32-17-6,-17-16 2,17 33-2,-16-16 5,16 16-6,-33 0 4,0-16 0,17 16-1,-17 0 2,-16 0-2,16 0-1,0 0 2,-16 0 0,17 0-1,15 0-1,-48 0 3,48 0-3,-16 0 0,1 0 3,32 0-3,-33 0 3,-16 0-3,16 16 3,0-16-2,-16 0 0,-17 0 0,17 0 0,-16 0 1,15 0 0,-15 0 4,16 16-2,-17-16-5,0 0 4,17 0-3,0 17 2,0-17-2,0 0 2,0 16 0,-1-16-1,18 17 2,-1-17-3,-16 16 3,16-16-4,17 16 5,-50-16-4,17 0 1,0 0 0,-1 0 0,-15 17 1,16-17-2,-1 16 4,-15-16-6,16 0 5,-33 17-1,16-17-1,0 0 0,1 0 2,-1 0-3,1 0 1,-1 0-2,0 0 12,1 0-10,16 0-1,-17 0 3,17 0-4,0 0 5,-17 0-5,1 0 2,15 0 2,1 0-2,0 0 1,-17 0-2,1 0 3,-1 0-2,17 0 0,-17 0 1,34-17 9,-34 17-15,1 0 7,-1 0-2,0 0 16,1 0-17,-1 0 9,1 0-9,-1 0 10,0 0-10,1 0 11,-1 0-4,1 0-4,-1 0-4,0 0 3,1 0 6,-1 0 10,1 0-18,-1 0 8,0 0-7</inkml:trace>
    </iact:actionData>
  </iact:action>
  <iact:action type="add" startTime="89238">
    <iact:property name="dataType"/>
    <iact:actionData xml:id="d5">
      <inkml:trace xmlns:inkml="http://www.w3.org/2003/InkML" xml:id="stk5" contextRef="#ctx0" brushRef="#br0">6366 6644 0,'-98'-17'207,"-50"1"-200,82 16 1,17-16-4,-16-1 3,-1 17 1,17 0-1,-17 0 2,17 0-5,-50 0 7,34 0-6,-34 0 3,50 0-3,-33 0 4,49 0-3,-16 0 2,0 0 0,16 0-1,0 17 0,0-17 1,1 0-1,15 16 0,-16-16 0,-16 0 0,16 0 1,1 16-1,15 1 1,-16-17-2,33 16 2,-16-16-1,16 17 30,0-1-22,0 0 8,0 1-16,0-1 6,0 1-2,0 16-6,16-1 2,1 18 3,-1-1-2,17-16-3,-33-17 9,16 17-7,-16-17 1,17 1-2,-1 15 1,1-15-1,-1-17 3,0 33-1,1-1-2,-1-15 1,-16-1 1,0 1-1,17-1 1,-1 0 5,0 1-5,1-1 13,-1-16-11,-16 17-3,17-1 1,-1-16 13,0 0-8,1 16 3,-1-16-8,1 17 1,-1-17-4,0 0 9</inkml:trace>
    </iact:actionData>
  </iact:action>
  <iact:action type="add" startTime="91106">
    <iact:property name="dataType"/>
    <iact:actionData xml:id="d6">
      <inkml:trace xmlns:inkml="http://www.w3.org/2003/InkML" xml:id="stk6" contextRef="#ctx0" brushRef="#br0">6711 6414 0,'33'0'251,"-17"0"-244,17 0 0,-17 0 0,17-16 1,-16 16-1,15 0 0,1 0 1,-16 0-3,-1 0 4,17 0-3,32 0 2,-15 0 0,48 0-2,-32 0 3,-33 0-4,32 16 3,-16 1 0,-16-17-1,0 0 0,-17 16 2,-16 0-2,17-16-1,-1 0 3,1 0-4,-1 17 4,0-17-4,1 0 5,-1 16 2,17 1-4,-16-17 0,-1 0 0,-16 16-1,33 0 1,-17 1 4,-16-1-3,33-16-2,-17 17 1,1-17-1,-1 0-1,1 16 2,15 0 1,-15 1 3,16-1-2,-17-16-5,0 17 4,1-1-2,-1-16 0,-16 16 0,0 1 14,0-1-12,0 1 7,0-1-11,0 1 4,0-1-4,0 0 11,0 17-8,0 0 4,0-17-2,0 1-4,0-1 1,0 1 1,-16-17 0,16 16-2,0 0 1,0 1 2,0 16 3,0-17-3,0 0 4,0 1-3,0-1-3,0 1 0,0-1-1,0 0 10,0 1 6,0-1-15,0 1 7,0-1 31</inkml:trace>
    </iact:actionData>
  </iact:action>
  <iact:action type="add" startTime="131770">
    <iact:property name="dataType"/>
    <iact:actionData xml:id="d7">
      <inkml:trace xmlns:inkml="http://www.w3.org/2003/InkML" xml:id="stk7" contextRef="#ctx0" brushRef="#br0">5250 8169 0,'17'0'264,"49"-16"-258,16 16 3,-33-16-1,0 16-1,33-17-1,-33 17-1,1 0 4,15 0-3,-16 0 2,-16 0-1,0 0 1,0 0-2,0 0 2,-1 17 1,1-17-3,0 16 2,0 0-1,16-16-1,0 0 2,-16 17 0,0-1 0,16-16-2,17 17 3,-33-1-3,16-16 2,-16 16-2,0 1 3,-1-17-2,-15 16 0,16-16 1,-1 17-2,1-17 2,-16 0-1,-1 0 0,17 16 0,-17-16 0,17 0 2,0 0-3,0 0 2,0 0-1,-1 0 0,1 0 0,0 0 1,16 0 0,0 0-2,-16 0 3,16-16-3,17-17 1,-50 33 0,34-17 2,-34 17-3,33-16 2,1 16-1,-18-16 1,1-1 0,0 17-2,0-16 3,16-1-4,-16 17 3,0 0-1,0 0 0,-1-16 0,18 16 1,-1-16 0,-16 16-2,49-17 1,-33 1 1,0 16-2,-16 0 3,0 0-2,16 0 1,-16 0-2,0 0 2,-17 0 0,17 0-3,-17 0 5,1 0-4,-1 0 2,0 0-2,1 0 2,-1 0-1,17 0 0,0 0 0,0 0 2,0 0-2,-1 0 1,-15 0 0,16 0-3,-1 0 4,1 0-3,0 0 2,0 0-2,0 16 3,-1-16-3,1 0 1,0 17 1,-17-17-1,1 16-1,16-16 4,0 0-5,-17 16 11,0-16-7,1 0-4,-1 0 3,1 0-1,-1 17 0,0-1 9,1-16-9,-1 17-1,1-17 1,15 0 1,-15 0 14,16 0-14,-17 0-2,17 0 3,0 0-3,0 0 2,-1 0-1,-15 0 0,16 0 0,-17 0 0,17 0 2,0 0-3,-17 0 2,0 0-1,1 0 0,16 0 7,-17-17-6,0 1-2,17 16 4,-16 0-5,-1 0 10,0 0-6,1 0-3,-1-17 0,17 17 9,0 0 0,-17 0 0,1 0-7,-1 0-2,1 0 3,-1 0-1,17 0-2,-17 0 2,17 0 7,-17 0-2,1 0-5,-1 0 28,1 0-29,-1 0 1,17 0 0,0 0-1,0 0 0,-1 0 1,-15 17-3,-1-17 3,17 0 0,-17 16-2,1-16 10,-1 17-6,-16-1-7,17-16 6,-1 0-3,-16 16 2,16 1 0,1-17-1,-17 16 1,16 1-2,1-17 8,-1 16-5,0 0 4,1-16 16,-17 17-20,16-17 41,1 16-40,-17 1-3,16-17 5,1 0 97,-1 0-87,17-17-14,0 1 1,-1-1-1,-15 17-2,16-16 6,-1 0-8,1 16 2,0 0 1,-33-17 0,33 17-1,-17 0 3,1 0-2,-1 0-1,0 0 1,17 0 2,-16 0 6,-1 0-9,1-16 2,-1 16-1,0 0 1,1 0 5,16 0 2,-17 0 0,0 0-7,1 0-2,-1 0 2,1 0 6,-1 0-5,0 0-2,1 0 6,-1 0-3,1 0 4,-1-17 9,0 17-18,-16-16 2,17 16 1,-1 0-1,1 0 14,-1 0 60,1 0-61</inkml:trace>
    </iact:actionData>
  </iact:action>
  <iact:action type="add" startTime="147537">
    <iact:property name="dataType"/>
    <iact:actionData xml:id="d8">
      <inkml:trace xmlns:inkml="http://www.w3.org/2003/InkML" xml:id="stk8" contextRef="#ctx0" brushRef="#br0">11683 9236 0,'49'-33'253,"0"0"-242,33 0-4,-33 17 1,0-1 0,-16 1 2,33 16-3,-33-16 1,0 16-3,-1 0-2,1 0 4,-16 0-1,15 0 3,1 0-2,-16 0 0,15 0 1,1 0-2,0 0 2,0 0-1,0 0 0,0 16-1,-1 0 2,18-16-1,-18 17 1,1-1-1,0-16 1,0 17 0,0-1-1,-1-16-1,1 0 3,-16 0-3,16 0 3,-1 0-2,-15 0 7,16 0-9,-17 0 4,17 0 0,0 0-2,-17 0-2,0 0 5,17 0-5,0 0 3,0-16 1,0 16-3,0-17 2,32 1-3,-32 16 5,16-17-3,0 1 0,-16 0-1,0-1 3,0 1-4,0-1 5,-1 1-3,1 0-2,0 16 3,-16-17-1,-1 1 2,17 16-3,0-17 3,-1 1-3,1 16 2,-16 0-1,15 0 0,1 0 7,16 0-7,17 0 1,-33 0-2,-17 0 3,50 0-2,-33 0 1,0 16-2,-1-16 3,1 17-1,0-1-1,0-16-1,-17 17 1,1-1 1,15-16-1,-15 16 1,-1 1-2,17 16 3,-16-33-4,-1 16 4,0 0-3,-16 1 2,33 16 0,-33-17-2,33 0 3,-17 1-3,1-17 1,16 0 0,-1 49 1,1-33-1,0 1 0,0-1 2,0-16-5,0 17 6,-1-17-4,1 0 0,0 16 3,0-16-2,-17 0 1,1 0-1,-1 0 1,0 0-1,1 0-1,16 0 3,-17 0-2,0 0 0,1 0 8,-1-16-9,1 16 2,15-17 0,-32 1-1,33 16 0,-33-17 1,17 17-2,16-16 2,-17 16 0,17-33-1,0 33-2,-1-16 3,18-1 1,-18 17-2,18-32 0,15 15 1,-32 17-1,16 0 0,-16 0 1,0 0-2,0 0 1,0 0 1,-1 0 0,-15 0-1,-1 0 0,17 0 1,0 0-3,0 0 3,-17 0 1,17 0-2,-17 17-1,1-17 3,16 16-3,-1 0 2,1-16-2,0 0 2,0 0 0,0 17-1,-1-1 2,18-16-3,-1 17 2,-33-17-3,1 16 4,16-16-4,-17 0 4,0 0-2,17 0 1,-16 0 13,-1 0-13,0-16 0,1 16-2,-1 0 2,1-17 0,-17 1-1,32-17-1,18 0 2,-34 0-1,0 1 1,17 15-3,0-16 5,0 1-4,0 15 3,0 1-3,-1-1 3,1 17-3,0-16 1,0 0 1,0 16-1,16-17 1,0 17-1,-16 0 0,0 0-1,0 0 3,-1 0-3,1 0 2,0 0-1,0 0 1,0 0-1,-17 0 0,17 17 2,0-1 3,-1-16-3,1 16-2,0 1 0,-16-17 0,15 16 2,1 1-3,0-17 1,16 16 1,-16 0-2,0-16 1,0 17 2,-1-1-2,1-16-1,-16 17 3,-1-1-2,17-16 0,0 0-1,-17 0 3,17 0 5,0 0 0,-17 0-6,1 0 0,15 0-1,1 0 0,-16 0 0,-1-16 0,17 16 1,0-17 0,-1 1-1,1 16 0,0-33 0,33 33 1,-33-16 0,-1-1-2,1 17 1,0-16 1,0-1-1,0 17-1,-1-16 3,1 0-3,-16 16 2,-1-17 1,0 1-3,1 16 1,-1 0 0,17 0 1,-16 0-2,-1 0 2,0 0 6,17 0-5,-16 0-4,-1 0 4,17 16-3,-17-16 2,-16 17 0,33-1-1,0-16 0,-17 16 1,17 1-1,0-17-1,0 33 4,0-17-4,16 0 2,-16 1-2,-1-1 3,18 17-2,-18-33-1,1 33 3,-16-33-3,-17 16-1,32 1 4,1-1-1,-16 0 0,-1-16-2,0 0 3,1 17-3,-1-17 1,17 0 15,-16 0-7,-1 0-8,0 0 0,17 0 0,16 0 1,1 0-3,-1 0 5,16 0-2,-15-17-2,-1 17 3,0 0-3,33 0 1,-49-16 1,16 0-2,33 16 1,-32 0 1,-1 0-1,0 0 1,33-17-1,-33 17 1,0 0-3,-16-16 3,16 16 1,-16 0-4,33 0 4,-17 0-2,-16 0 1,16 0-1,-32 0 0,32 0 1,-16 0 6,-1 0-6,1 0-2,0 0 3,0 0-3,0 0 2,0 0-2,-1 0 2,1 0 0,0 16-1,0-16 0,-17 0 1,1 0-1,15 17 0,1-17 0,0 0 0,0 0 1,0 16-1,0-16 1,-1 0 0,1 0-2,0 0 2,0 0-1,0 0 0,-1 0 1,1 0-1,0 0 0,-17 0 0,17 0 2,0 0-3,0 0 1,-17 0 0,17 0 1,0 0-1,0 0 1,0 16-1,-1-16-1,1 0 3,-16 0-2,15 0 0,1 17 0,0-17 1,0 0 0,0 0-2,0 0 3,-17 0-4,17 0 2,0 0 1,-1 0-1</inkml:trace>
    </iact:actionData>
  </iact:action>
  <iact:action type="add" startTime="160195">
    <iact:property name="dataType"/>
    <iact:actionData xml:id="d9">
      <inkml:trace xmlns:inkml="http://www.w3.org/2003/InkML" xml:id="stk9" contextRef="#ctx0" brushRef="#br0">18377 7579 0,'-49'-17'155,"-17"1"-147,-49-17 2,33 0-8,-49 1 6,-17 15-1,66-32 0,17 49 0,16-16 0,-17-1 4,33 17-7,0-16 4,0 16-1,1-17 1,-1 17-3,0 0 4,-16 0-2,0 0 0,16 0 2,-17 0-4,1 0 4,-33 0-3,17 0 3,-17 0-2,32 0-1,1 0 1,16 0 1,0 0-2,1 0 3,-1 0-2,0 0 0,17 0-1,-1 0 9,1 0-7,-1 0 0,1 0-1,0 0 0,-1 0 0,1 0 2,-1 0-3,-15 0 3,-1 0-4,0 0 4,0 17-4,0-17 4,-16 16-1,16 1-2,0-17 1,1 16 2,-1 0-2,0 1 1,0-1 0,0-16-3,0 33 4,17-33-3,0 0 1,-17 16-1,33 1 3,-17-17-3,1 0 2,16 16-2,-16 1 3,-1-1 13,1 0-11,16 1-8,-17-1 6,1 1-3,0 15 3,16-15-3,-17-1 0,17 1 10,-16-17-8,-1 16-2,17 1 2,0-1-1,0 17 1,-16-17-1,16 17 6,0-17-5,0 1 1,0 16-3,0-17 2,0 0-2,0 1 2,0-1-1,0 1 0,0 15 2,16 1-3,1 0 2,16 0-1,-17 0 2,0-1-3,17 1 1,0 0 1,0 16 0,16-16-2,0-17 0,-16 1 4,16 16-4,17-33 2,0 16 0,-34-16-4,18 16 6,15-16-5,-48 0 3,32 17 0,-16-1 0,-17-16-1,17 0-1,0 0 3,0 0-3,-1 17 2,1-17-2,0 0 3,0 0-4,0 0 3,0 0-1,-1 0 1,18 0-2,-1 0 3,0 0-1,17 0-3,-34 0 5,-15 0-4,32 0 1,-33 0 2,17 0-3,0 0 2,0-17-2,0 1 0,0 16 3,-1-17-3,-15 17 4,-1-16-5,17 16 4,0-16-3,0 16 0,-1-17 4,1 17-3,17-16 2,-1-1-4,33 17 3,-33 0-2,0 0 3,-16 0-3,0 0 3,16 0-4,-16 0 3,0-16-1,-17 16 1,17 0 0,0-16-2,-17 16 3,1 0-4,15 0 2,-15 0 15,-17-17-14,16 1 0,1 16-2,15 0 2,-15-17 0,-1 17-2,-16-32 2,17 15-2,15 1 4,-15-17-4,-1 17 3,17-1-3,-16 1 2,-1-1-3,0 17 7,1-16-1,-1 16 0,-16-16-6,17-1 3,-1-16-2,-16 17 2,16 0-1,1-1-1,-17 1 3,16-17-3,1 0 1,-17 0 1,0 17-1,0-17 0,0 17 1,0-1-2,0-15 9,0-1 0,0 16-1,0 1-6,-17 16-1,1-17 8,-1 1-8,1 16 8,-17-16 6,17 16-5,-1-17-10,-15 1 3,15 16 6,1 0-9,-1 0 10,-16-17-3,17 17 2,0 0-9,-1 0 16,1 0-15,-1 0 15,1 0-7,0 0-6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200" units="cm"/>
          <inkml:channel name="T" type="integer" max="2.14748E9" units="dev"/>
        </inkml:traceFormat>
        <inkml:channelProperties>
          <inkml:channelProperty channel="X" name="resolution" value="73.84615" units="1/cm"/>
          <inkml:channelProperty channel="Y" name="resolution" value="74.07407" units="1/cm"/>
          <inkml:channelProperty channel="T" name="resolution" value="1" units="1/dev"/>
        </inkml:channelProperties>
      </inkml:inkSource>
      <inkml:timestamp xml:id="ts0" timeString="2021-02-11T10:49:48.0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58047">
    <iact:property name="dataType"/>
    <iact:actionData xml:id="d0">
      <inkml:trace xmlns:inkml="http://www.w3.org/2003/InkML" xml:id="stk0" contextRef="#ctx0" brushRef="#br0">1230 6792 0,'83'0'223,"31"0"-218,-15-17 4,-17 17-2,-33-16 1,0-17-5,17 33 3,-50 0 6,17 0-5,0-17-1,0 1 0,0 16 2,-1 0 0,34 0-1,-17-16 1,1 16-2,-1 0 1,16-17-1,-15 17 3,-18 0-3,1 0 2,-16 0-1,-1 0 0,17 0 2,0-16-1,-1 16-2,1 0 3,0-17-2,0 17 0,0 0-1,0 0 0,-1 0 3,1 0-4,0 0 5,0 0-5,-17 0 4,50 0-3,-17 0 3,17 0-4,-1 17 4,1-17-1,16 33 1,-49-17-3,16-16 1,0 0 1,-16 16-2,33 1 3,-33-17-3,-17 0 1,17 0-1,32 0 3,-15 0-1,-1 0-2,17 0 1,32 0 1,-32 0-1,-17 0 1,16 0-1,1 0 0,-17 0 1,-16 0 0,16 0-2,1 0-1,-18 0 5,34 0-5,16 0 4,-16 0-1,16 0 0,16 0-3,-32 0 4,-1 0-2,1 0 0,16 0 0,-49 0 1,16 0 0,0-33-2,1 33 3,15 0-3,1 0-1,0 0 3,16-16-1,0-1 1,-17 17 0,-16 0-2,17-16 3,-33-1-1,16 17-1,0-16 2,-16 0-4,33 16 4,-17-17-2,-16 17-1,32 0 4,1-16-5,-17 16 3,1 0-2,32-17 0,-33 17 3,0 0-4,0-32 6,-16 32-7,16 0 5,-16 0-1,16 0-3,-16 0 4,0 0-2,-17 0 1,1 0-1,16 0 1,-17 0-3,0 0 4,1 0 6,16 0-7,0 0 7,-17 0-9,0 16 2,1-16-2,-1 0 3,1 16-3,15-16 1,1 17 3,0-17-5,0 0 1,0 16 3,-1 1-4,1-17 4,0 16 1,0 0-5,0-16 0,-17 17 6,1-1-5,-1-16 2,17 17-1,-17-1 0,1 0 1,15 1 1,-15-17-4,-1 16 3,17-16-1,-17 17 9,1-1-13,-1-16 6,1 17-1,-1-1-2,0 0 11,1-16-10,-1 0-2,17 17 3,-16-1-1,-1-16 1,0 0 20,1 17 1,-1-1-22,1-16 2,-1 0-2,-16 16 1,16-16-1,17 0 126,-16 0-123,-1 0-4,17 0-2,-17-16 10,-16 0-8,17 16 4,-1 0-2</inkml:trace>
    </iact:actionData>
  </iact:action>
  <iact:action type="add" startTime="61321">
    <iact:property name="dataType"/>
    <iact:actionData xml:id="d1">
      <inkml:trace xmlns:inkml="http://www.w3.org/2003/InkML" xml:id="stk1" contextRef="#ctx0" brushRef="#br0">8729 6939 0,'49'-16'204,"17"-1"-196,16 1 1,131 0 5,148-34 1,-197 50-7,-49 0-5,-49 0 5,16 0-1,-17 0 2,-15 0-4,48 0 4,-16 17-3,49-17 1,-16 16 1,-16 17 8,-17-17-10,-33 1 9,82 16-1,-32-1-8,-50 1 1,-16-16-3,32-17 0,1 0 6,33 16-5,-50-16 2,16 0 4,1 0-2,-17 0-4,0 0 2,-16 16 0,16-16-1,17 0 2,-49 0-3,48 0 4,-16 17-3,1-17 1,-1 0 2,33 0-3,16 0 11,-16 0-12,-16-17 3,16-15 2,49 15-1,-81 1 3,-1 16-6,0 0-3,17-17 4,-1 17-1,17 0-1,-16 0 1,16 0 5,-16 0-5,16 0 0,-33 0 2,0 0-1,-16 0-1,16 0 2,0 0 1,-16 0-3,0 0 0,16 0 4,17 0-1,-50 0 3,33 0-3,17 0 1,-17 0-8,1 0 2,32 0 3,-33 17-3,0-17 5,-16 16-3,33-16 1,-34 0 3,-15 0-3,16 0-3,-1 17 4,1-17 0,0 16 0,0-16-1,0 0-1,16 0 3,-16 0-3,-1 0 2,1 16-1,0-16 8,33 17-1,-17-17-5,-16 0-7,16 0 11,-16 0-6,0 0-3,-17 0 6,0 0-2,1 0-2,-1 0 2,1 16-1,16-16-2,-17 0 4,0 0-1,1 17 0,16-17-2,-17 0 3,0 0-5,17 0 5,-16 0-3,15 0 3,-15 0 2,-1 0 0,17 0-1,49 16-1,-16-16-5,-33 0 1,16 0 2,0 0 0,-16 0 1,0 0-1,-17 16 2,17-16 7,-17 0-11,1 0 3,15 0 4,1 0 0,-16 0-8,-1 17 10,1-17-5,15 16-1,-15-16-4,-1 17 8,17-17-7,0 16 11,-17-16-2,17 0 1,0 0-3,-17 0 5,1 0-9,15 0 0,-15 0-2,-1 0-2,1 0 7,15 0-7,1 0 3,-16-16 2,16 16 1,-1-17-3,-15 1-1,16 16 1,-1 0-2,1-17 5,-16 1-4,-1 16 6,0 0-2,17 0-2,0 0-3,-17 0 0,1-16 0,16-1 1,-17 17 8,33 0-6,33 0 0,-16 0-2,-33 0 1,32 0 2,18 0 5,-34-16-11,0 16 3,17 0-1,-17 0 2,16 0 1,1 0-1,0 0 5,-17 0-5,0 0 1,17-17-4,-17 17 0,0 0 5,33 0-1,-32 0-2,-1 0 2,-33 0 0,33 0-2,1 0 2,-18 0-1,18 0 1,-18 0-2,18 0 11,-18 0-12,1 0 5,0 0 2,16 0-4,1 0-4,-34 0 2,0 0-1,17 0 0,0 0 5,0 0-4,0 0 10,-1 0-8,1 0-1,0 0-7,0 0 7,0 0 0,0 0-1,-1 0 18,1 0-19,0 0 3,0 0 4,32 0-6,-32 0 1,0 0-3,0 0 7,-17 0-7,1 0 4,32 0 1,-33 0 0,17 0-3,0 0-2,0 0 6,0 0-4,-1 0 1,-15 0 0,16 0-1,-1 0 2,1 0-1,0 0 1,0 0-1,-17 0 1,17 0-2,0 0 3,0 0-2,0 0 2,-17 0 3,17 0-3,0 0 0,-1 0-1,1 0-4,0 0-3,-17 0 6,34 0 0,-34 0 0,17 0 0,-17 0 0,17 0 1,0 17-2,-17-17 3,17 0-3,-16 0 0,15 0 3,1 0-1,0 0 0,0 0-2,0 0 7,0 0-4,-17 16-2,17-16-1,0 17 5,-1-17-6,-15 0 3,-1 0-3,1 0 6,15 0-6,-15 0 3,16 0-3,-17 0 4,0 16 0,1-16-4,16 0 4,-17 0-2,17 16 0,-17-16 0,17 0 1,-16 0-3,-1 0 4,17 0-3,0 0 2,-17 0-1,17 0 1,0 0 0,-1 0-1,-15 0 6,-1 0-4,17 0 0,-33-16 2,16 16-3,17 0 6,-16 0 4,-1-16-14,1 16 6,15 0-5,1 0 4</inkml:trace>
    </iact:actionData>
  </iact:action>
  <iact:action type="add" startTime="65450">
    <iact:property name="dataType"/>
    <iact:actionData xml:id="d2">
      <inkml:trace xmlns:inkml="http://www.w3.org/2003/InkML" xml:id="stk2" contextRef="#ctx0" brushRef="#br0">20904 7136 0,'16'0'203,"50"-16"-196,0-1 1,-17 17 1,49-33 2,17 1-1,66 15-1,-132 1-2,0 16-1,0 0-1,-16-17 3,16 17-1,17 0-2,-33 0 4,0 0-2,-17 0 1,17 0-2,33 0 2,-17 0-1,0 0-1,0 0 3,33 0-4,-33 0 6,1 0-5,-18 0 1,18 0-1,-17 0 3,-1 0-2,1 0 0,-16 0 1,15 0-1,-15 0 0,-1 0 6,1 0-6,15 0 8,-15 0 3,-1 0-13,1 0 9,-1 0 18</inkml:trace>
    </iact:actionData>
  </iact:action>
  <iact:action type="add" startTime="67820">
    <iact:property name="dataType"/>
    <iact:actionData xml:id="d3">
      <inkml:trace xmlns:inkml="http://www.w3.org/2003/InkML" xml:id="stk3" contextRef="#ctx0" brushRef="#br0">2773 7989 0,'230'0'173,"-1"0"-169,-65 0 5,-32 0-2,65 0 3,-1 0-4,67 0-2,-66 0 3,-66 0 1,-32 0-1,65 0-2,33 0 6,65 0-5,-65 0 1,-49 0-1,-17 33 3,-33-33-2,50 16 0,49 17 1,0-17-1,-17 17 1,-48-16-1,-50-1 2,16 33-3,17-32 2,16 15-1,50 18-1,16-34 3,-66 17 7,82-17-4,-98 1-2,-17-17-6,1 16-3,49-16 5,16 33 0,-33-33 2,-33 0 3,-16 16-5,-16-16-1,0 17 1,-17-17 4,17 0-5,-1 0 4,1 0-3,32 0 3,1 0-3,-17 0 1,-17 0 2,1-17-1,0 17 4,-17-16-7,33-1 7,-33 17-7,0-32 0,33 15 2,50 1-3,-17-1 3,32-32 0,-48 49 1,-17-49-1,-17 49-1,17-16 3,-32-1-2,-1 17 7,33-16-10,131-1 14,-114 17-9,-1 0-3,-32 0-1,16 0-1,-49-16 0,16 16 6,0 0-3,-16 0 1,0-33-4,32 33 6,-32 0-5,0-16 3,16-1 0,-16 17 10,49 0-7,-33-16-6,-16 16 1,16 0 1,17 0-1,-17 0-2,0 0 3,-16 0 0,16 0 4,-16 0-6,0 0 3,0 0-1,0 0-1,-1 16 3,1 1-3,0-17 4,-16 16-3,15 1 1,1-17-2,-16 0 1,32 16 0,-49 0-1,33-16 3,-1 0-4,1 0 5,0 17-3,0-17 0,0 0 1,-17 0-1,17 0-2,-17 0 4,17 0 0,-16 0-3,-1 0 1,17 0 1,0 0-1,-17 0-2,0 0 5,1 0-5,16 0 3,-1 0 1,-15 0-3,16 0 2,-17 0-2,17-17 3,0 17-3,0 0 1,-1-16 2,18 16-3,-1-16 4,-16 16-6,-1 0 4,1 0-1,0 0-1,0 0 3,0 0-2,-17 0 1,17 0 0,0 0-1,-17 0-1,1 0 2,15 16-1,-15-16 0,-1 16 2,17-16-2,-17 0 1,34 17 6,15-1-7,17-16 0,-32 17 1,-1-17-2,33 0 3,-33 0-4,0 0 5,17 0-5,0 0 3,-34 0-1,1 0 0,148-50 1,-132 50-1,0 0 2,-16 0-4,0 0 3</inkml:trace>
    </iact:actionData>
  </iact:action>
  <iact:action type="add" startTime="70753">
    <iact:property name="dataType"/>
    <iact:actionData xml:id="d4">
      <inkml:trace xmlns:inkml="http://www.w3.org/2003/InkML" xml:id="stk4" contextRef="#ctx0" brushRef="#br0">14866 8022 0,'131'-49'195,"33"32"-187,-65 1 1,97-50 8,-130 50-7,16-33-5,0 32 2,33-32-2,49 0-2,-49 32 8,0-32-6,-66 49 7,0-16-8,0-1 2,17 17 0,-33 0 1,16 0 2,0 0-3,-16-16 2,33 16 0,16-17 1,16 17-6,1 0 7,-17 0-4,-17 0 1,1 0 2,-17 0-2,-16 0 0,16 0-1,1 0 3,-18 0-2,1 0-1,0 0 1,16 0 2,0 0-2,1 0 0,32 0-1,-17 0 2,17 0-2,-32 0 4,-18 0-5,18 0 5,-1 0-3,-16 0 1,0 0-3,-1 0 4,1 0-4,0 0 2,0 0 2,0 0-3,-1 0 4,1 0-4,0-16 2,16 16-3,1-16 6,-18 16-5,18 0 0,15 0 2,-32 0 0,-17 0-1,17 0 0,0 0 0,0 0 1,-17 0-1,17 0-2,-17-17 4,17 17-2,-16 0 1,-1 0-1,1 0 1,15 0-1,-15 0 1,-1 0-1,17 0 1,-17 0 4,17 0-4,-16 0 0,-1 0-1,17 0-1,0 0 9,-1 0-5,-15 0-6,16 17 6,0-17-5,-1 16 6,-15-16-6,16 0 3,-1 16 4,1 1-1,-16-17-5,-1 0 1,17 16-2,-17-16 5,1 0-4,-1 0 1,0 0 1,1 17 0,16-1-1,-17-16 1,0 0-1,17 16 0,-33 1 2,17-17-2,16 0-1,-17 16 2,0 1-1,17-17 0,0 0 0,0 0-1,-17 0 3,17 0-4,0 0 4,0 0-3,-1 16 3,1 1-2,-16-17 1,-1 0-1,17 0-1,-17 0 4,1 0-4,-1 0 2,1 0-1,-1 0 0,17 0 0,-17 0 6,1 0-4,-1 0 4,17 0-3,0 0 3,-1 0 2,-15 0-8,-1 0 0,1-17 7,-1 17-7,17 0 2,-17 0-4,17 0 5,-16 0-5,-1-16 4,0 16-3,17 0 3,0-17-2,0 17 0,-17 0 1,17 0-1,0 0 0,-17 0 9,17 0-10,-17 0 7,1 0-4,-1 0 4,1 0-5,-1 0 14,1 0 1,-1 0-16,0 0 9,1 0-10,-1 0 9,1 0 7,-1 0-15,0 0 5,1 0-3,-1 0-3,1 0 3,-1 0 11,0 0-9,1 0-7,16 0 11,-17 0-1,0 0 10,1 0-17</inkml:trace>
    </iact:actionData>
  </iact:action>
  <iact:action type="add" startTime="74224">
    <iact:property name="dataType"/>
    <iact:actionData xml:id="d5">
      <inkml:trace xmlns:inkml="http://www.w3.org/2003/InkML" xml:id="stk5" contextRef="#ctx0" brushRef="#br0">3905 8776 0,'66'0'222,"16"0"-210,-17-16-9,17 16 8,-16-16-5,16-17 2,16 33-4,34 0 4,-34 0 0,-16 0-2,-33 0 2,1 0-1,15 0 0,-32 0 0,-16 0 1,15 0-1,1-17 1,0 1 0,0 16-2,0-16 3,49 16-6,-33 0 7,49 0-2,34 0-2,-34 0 0,-16 0 3,-16 16-1,-1-16-1,1 16 2,-33-16-4,32 17 5,-15-17-5,-18 0 2,18 16 1,-1-16-1,33 17 3,-16-17-6,16 0 2,-17 0 3,-15 16-2,15-16 1,-16 16 1,1-16-3,-18 0 0,1 0 3,0 0-3,0 0-1,0 0 5,16 0-3,0 0 1,-16 0-2,16 0 3,50 0-3,-34 0 1,1 0-1,-17 0 4,33 0-6,-33 0 6,1-16-4,-18 16 1,18 0 3,-18 0-4,1 0 1,17 0-1,-1-16 1,-33 16 0,50-17 3,-1 17-2,34 0-2,-17 0 1,-16 0 1,16 0 0,-50 0-1,18 0 0,-1 0 1,-16 0-2,16 0 2,-16 0-1,16 0 1,-16 0-1,0 0-2,-1 0 5,1 0-6,16 0 7,1 0-7,-18 0 5,34 0-2,-17 0 1,-16 0 0,0 0-2,0 17 3,0-17-3,-17 0 3,17 0-3,0 0 1,-1 16-1,-15-16 2,-1 0-1,17 0 1,-17 0 0,1 0-1,-1 0 1,1 0-2,-1 0 3,1 0-3,-1 0 1,17 0 2,-17 0-3,-16 16-1,33-16 4,-17 0 0,17 0-2,-16 0-3,15 0 6,-15 0-5,16 0 5,-17 0-3,0 0 1,17 0-2,0 0-1,0 0 6,-17 17-5,1-17 2,-1 0-1,17 0 1,-17 0-2,1 0 0,16 0 3,-17 0 4,17 0 4,0 0-2,-17 0-9,0 0-1,17 0 5,-16 0 5,15 0-9,1 0 1,0 0 1,-16 0-1,15 0 1,1 0 4,0 0-4,-17 0 2,1 0-4,16 0 3,-17 0-3,17 0 8,-17 0-8,1 0 4,15 0-4,-15 0 3,16 0 2,-17 0-1,1 0-3,15 0-1,1 0 11,-16 0-11,-1 0 17,0 0-16,1 0 6,-1 0-5,1 0 7,-1 0-10,0 0 17,1 0-12,-1 0-2,1 0-2,-1 0 2,0 0-2,17 0 9,0 0 0,-17 0-10,1 0 2,16 0 1,-17 0 6,17 0-4,-17 0-2,1 0-2,16 0 2,-17 0-1,0 0 5,1 0-1,-1 0 3,1 0-9,-17-17 4,16 17-3,0 0 15,1 0-10,-1-16 11,1 16-8,-1 0 7,0 0-6,1 0 28,-1 0 388,1 0-422,-1 0 56,17 0-57,16 0 2,-16 0-1,16 0-5,-16 0 1,0 16 1,0-16 2,-1 0 0,18 0 0,-18 0-2,18 0 2,-17 0-2,-17 0 2,33 0-1,0 0 1,-16 0 0,0 0-2,0 0 1,0 0 0,-1 0 1,1 0-1,0 17 1,0-17-1,0 0 0,-17 0 2,1 0-3,15 0 1,1 0 0,0 0 1,0 0-1,0 0 1,-1 0 0,1 0-2,0 0 2,-17 0-3,17 0 4,0 0-2,-16 0 1,32 0-1</inkml:trace>
    </iact:actionData>
  </iact:action>
  <iact:action type="add" startTime="96344">
    <iact:property name="dataType"/>
    <iact:actionData xml:id="d6">
      <inkml:trace xmlns:inkml="http://www.w3.org/2003/InkML" xml:id="stk6" contextRef="#ctx0" brushRef="#br0">1657 9219 0,'-16'0'185,"-17"0"-178,16 0 1,-32 17 0,16-17-1,-16 32 3,-33-15 3,33-17-7,-17 16 2,17 1-2,16-17 2,0 16 1,1 0-6,-1-16 6,16 17-3,1-1 3,-17-16-2,33 17 1,-16-17 0,-1 16-2,1 0 3,0 1-2,-1-1 1,17 1-3,-33-1 5,33 1-5,0-1 1,-16 0 4,16 17-5,-17-16 1,1-1 4,16 0-5,-16 1 5,-1-1-3,17 17 0,0-17 0,0 17 0,0-16 1,0-1-1,0 17-2,0 0 3,0-1 1,0 1-3,0 0 3,0-17-4,0 17 4,0 0-4,0-17 5,0 17-3,0 0 0,17-17 1,-17 1-1,16 16 2,0-17-4,-16 0 3,17 17 0,-1 0 6,1-17-1,-1 17-4,1-16 6,-17-1-7,16-16-2,0 16 1,17 1 0,-16-1 2,-1-16-2,17 17 0,-33-1 1,16 1 7,1-1-9,-1-16 0,-16 16 3,33 1-2,-17-17 1,1 16-4,-1-16 13,17 33-10,-17-17 1,1 1 0,-1-1 1,1 1-4,-1-1 10,0 0 4,1 1-9,-1-1 3,1 1-4,-1-17-2,-16 16 0,16 0 0,1-16 0,16 17 6,-17-1 1,0 1-3,1 15 0,16-15 8,-33-1-15,16-16 4,-16 17 0,0-1-1,16-16 6,1 0 1,-1 16 23,1-16-30,-1 0 2,0 0-2,-16 17 9,17-17-9,-1 0 71,1 0-54,-1 0-9,1 0 8</inkml:trace>
    </iact:actionData>
  </iact:action>
  <iact:action type="add" startTime="125423">
    <iact:property name="dataType"/>
    <iact:actionData xml:id="d7">
      <inkml:trace xmlns:inkml="http://www.w3.org/2003/InkML" xml:id="stk7" contextRef="#ctx0" brushRef="#br0">2707 9925 0,'-33'0'176,"-16"0"-168,-16 0-2,15 0 1,-15 0 1,32 0-1,-33 0 1,33 0-1,-16 0 0,0 0 1,-17 0 0,17 0-1,16 0-2,-16 0 4,0 0-2,16 0 1,0 0-1,0 0 0,1 0 1,-1 0-2,-16 0 3,-1 16-3,34-16 2,-33 0-1,16 16 1,0-16-1,17 17 1,-17-17-1,16 0-1,1 0 9,0 16-10,-17 1 5,16-17-3,-15 16 3,-1 0-6,0 17 6,-16 0-2,16 16-1,16-49-3,1 33 6,-17 0-5,17 0 3,-1-17 1,-15 17-6,32-17 4,-17 17 3,1-17-3,16 1 0,0 16-1,0-17 10,0 17-9,0-17 8,0 1-8,0 16 7,16-17 2,17 0-9,0 1 3,0 32-5,16-33 4,17 17-3,-34 0 1,1 0 2,0-17-3,0 17 2,-17-17-2,1 1-1,15 16 5,1-17-2,0 0-1,0 17-3,0-16 7,-1-1-5,1 17 2,0-17-2,0 1 2,33 15 0,-34-15-1,18-17-1,32 16 2,16 1-1,-49-17-1,33 16 4,-65-16-5,81 16 4,-65-16-5,33 17 6,-17-17-4,-16 16 2,16-16 1,0 0-4,-16 0 3,0 0-1,16 0 0,33 0 1,-16 0-2,16 0 3,-17 0-3,1 0 0,-17 0 3,0 0-1,-16 0-1,16 0-1,1 0 3,-17 0-3,-1 0 2,18 33-1,15-33 1,1 0-2,32 16 2,1-16 0,-17 17-3,0-17 6,-17 0-6,-32 0 1,17 16 1,15-16 3,-32 17-5,0-1 3,16-16 0,0 0-1,-16 0 2,16 0-3,50 0 2,-17 0-1,16 0 0,-32 0 1,-17 0-2,33-16 3,-33-1-2,17 1-2,0-33 4,-1 49-3,34-33 4,-1 0-4,50 17 3,-50-1-2,-16 1 1,0-17-2,-32 17 2,-1 16-2,0-17 2,17 1-1,-34-1 1,34 1 0,-33 16-3,49-16 4,-16-1-4,48 17 3,-48-33 1,49 17-4,-66 16 4,0 0-3,1 0 2,15 0-2,-32-16 3,33 16-3,-33 0 1,49-17 1,-33 17-1,16 0 1,34 0-2,-17 0 2,-16 0-1,-1 0 1,-16-16-1,-16 16 1,16 0-1,1 0-1,-18 0 2,1-17 0,17 17-3,-18 0 4,18 0-2,15 0 1,-32 0-1,33 0 1,16 0-3,-66 0 4,66 0-3,-49 0 2,16 0-2,-16 17 3,0-17 0,0 16-3,-1 1 3,1-17-4,0 16 6,-17 0-8,17-16 6,-16 17-4,16-1 3,-1 1 9,1-1-13,0-16 4,-17 0 1,17 16-4,-16-16 4,15 0-1,1 0-2,0 0 2,-17 0-1,17 0 1,0 0-2,0 0 1,0 0 2,-17 0-2,1 0 1,15 0-2,1 0 2,-16 0 7,15 0-9,1 0 9,-16 0-8,-1-16 2,17 0-4,-17-1 9,17 17-6,-33-16-1,33 16 1,33 0 5,-1-17-2,-16 17-6,17 0 3,0 0-1,-1 0 1,-16 0-1,1 0 1,15 0-1,1 0-1,-33 0 2,16 0-1,-16 0-1,16 0 3,17 0-3,-33 0 3,16 0-3,0 0 3,-16 0-3,0 0 2,-1 0-1,1 0-1,0 0 3,16-16-4,-16 16 6,16-33-5,-16-16 1,33 16-1,-17-16 5,-16-17-8,16 17 7,-16 0-4,16 0 2,-33 16 1,50 0-2,-49 0 2,15 0-7,1 17 11,0-17-7,0 0 0,-17 1 0,1 15 3,-1-16-5,0 17 6,17 0 0,-33-1-6,17 1 5,-1 16-2,0-17 8,-16 1-2,0 0-6,-16 16 0,16-17 1,-49 17 4,0 0-2,16 0-3,0 0-2,-33 0 5,-32 0-5,-66 0 3,-33 17 1,49-1-3,17 0 4,16 34-4,0-1 3,0 0-3,-16-16 4,-17 16-5,34 0 2,15-49 0,50 17 1,-33-1-1,33-16-1,-1 0 2,-32 0-1,33 0 0,0 0 1,-33 0-1,16 0 0,1 0-1,-17 0 1,0 0 1,32-16-2,1 16 3,16 0-3,-16-17 4,16 1-5,0-1 6,1 1-8,-1 0 9,-16-1-6,16-16 3,0 17-3,0 0 2,-16-34 0,16 50-4,-16-32 6,-17 15-6,33 1 7,-32-1-4,16-15-1,-1 32 1,18-17 0,-1 1 1,0 16-2,0-17 3,0 1-3,0 16 0,1-16 0,-1-1 3,0 17-1,0 0-1,0-16-2,1-1 4,-18 17-1,17-16 2,1 16-6,-18-33 7,1 33-7,-16 0 5,15 0-3,1 0 1,0 0 1,16 0-1,-16 0-2,16 0 4,0 0 0,0 0-3,1 0 1,-1 0-1,0 0 3,0 0-4,0 0 4,1 0-3,-1-16 3,0 16-4,-16 0 4,16 0-1,-33 0-2,33 0 3,-16 0-2,-16 0-1,48 0 1,-16 0 1,0 0-1,1 0 0,-1 0 2,0 0-2,0 0-2,0 0 3,1 0-1,15 16 2,-16-16-1,1 0 0,-1 17-2,0-17 2,-16 0 0,16 0-2,-16 0 2,-1 0-3,1 0 4,0 0-4,16 0 5,-32 0-5,32 0 4,16 0-4,-16 0 4,17 0-1,-17 0-2,0 0 3,1 0-3,15 0 2,-16 0-2,1-17 2,-1 17-1,0 0 1,17 0 0,-17 0-2,-33 0 1,33 0 0,17 0 0,-17 0 3,-33 0-5,17 0 2,16 0 2,1 0 0,-1 0-4,16 0 3,-15 0-1,-1 0-1,0 0 4,0 0-6,17 0 6,-17 0-5,0 17 5,17-17-5,-17 16 6,0 0-5,-16-16 0,0 17 5,-1-17-8,-15 16 8,-1-16-7,17 0 4,-17 0-1,17 17 1,0 15-3,16-32 3,0 0 0,0 17 0,0-17-1,1 16 1,-1-16-3,-16 0 2,16 0 2,0 0 0,0 0-3,0 0 1,1 0 0,-1 0 1,-17-16-1,18-1 1,-1 17-1,-16-16 1,16 0-1,0 16-2,0 0 4,0 0-2,1-17 1,15 17 0,-16 0-3,17 0 5,16-16-4,-16 16 2,-1 0-3,-16 0 4,17 0 5,-1 0-8,17-17 2,-16 17 7,0 0-7,-1 0 6,1 0-6,-1 0 4,1 0-4,0 0 14,-1 0-6,1 0-9,-1 0 7,1 0-8,0 0 25,-17-16-16,16 16 1,1 0-11,0 0 9,-1 0-6</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B6DFB8-654A-4675-9B2A-36288A49661E}" type="datetimeFigureOut">
              <a:rPr lang="de-DE" smtClean="0"/>
              <a:t>15.12.2021</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FCB89A-93E9-4B8D-AC25-2FA6F8086388}" type="slidenum">
              <a:rPr lang="de-DE" smtClean="0"/>
              <a:t>‹Nr.›</a:t>
            </a:fld>
            <a:endParaRPr lang="de-DE"/>
          </a:p>
        </p:txBody>
      </p:sp>
    </p:spTree>
    <p:extLst>
      <p:ext uri="{BB962C8B-B14F-4D97-AF65-F5344CB8AC3E}">
        <p14:creationId xmlns:p14="http://schemas.microsoft.com/office/powerpoint/2010/main" val="23617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Ebenso Artikel in der UNBRK zum Hochschulbereich</a:t>
            </a:r>
          </a:p>
        </p:txBody>
      </p:sp>
      <p:sp>
        <p:nvSpPr>
          <p:cNvPr id="4" name="Foliennummernplatzhalter 3"/>
          <p:cNvSpPr>
            <a:spLocks noGrp="1"/>
          </p:cNvSpPr>
          <p:nvPr>
            <p:ph type="sldNum" sz="quarter" idx="5"/>
          </p:nvPr>
        </p:nvSpPr>
        <p:spPr/>
        <p:txBody>
          <a:bodyPr/>
          <a:lstStyle/>
          <a:p>
            <a:fld id="{7EFCB89A-93E9-4B8D-AC25-2FA6F8086388}" type="slidenum">
              <a:rPr lang="de-DE" smtClean="0"/>
              <a:t>9</a:t>
            </a:fld>
            <a:endParaRPr lang="de-DE"/>
          </a:p>
        </p:txBody>
      </p:sp>
    </p:spTree>
    <p:extLst>
      <p:ext uri="{BB962C8B-B14F-4D97-AF65-F5344CB8AC3E}">
        <p14:creationId xmlns:p14="http://schemas.microsoft.com/office/powerpoint/2010/main" val="421955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Generell und mit Schwerpunkt Hochschule</a:t>
            </a:r>
          </a:p>
        </p:txBody>
      </p:sp>
      <p:sp>
        <p:nvSpPr>
          <p:cNvPr id="4" name="Foliennummernplatzhalter 3"/>
          <p:cNvSpPr>
            <a:spLocks noGrp="1"/>
          </p:cNvSpPr>
          <p:nvPr>
            <p:ph type="sldNum" sz="quarter" idx="5"/>
          </p:nvPr>
        </p:nvSpPr>
        <p:spPr/>
        <p:txBody>
          <a:bodyPr/>
          <a:lstStyle/>
          <a:p>
            <a:fld id="{7EFCB89A-93E9-4B8D-AC25-2FA6F8086388}" type="slidenum">
              <a:rPr lang="de-DE" smtClean="0"/>
              <a:t>12</a:t>
            </a:fld>
            <a:endParaRPr lang="de-DE"/>
          </a:p>
        </p:txBody>
      </p:sp>
    </p:spTree>
    <p:extLst>
      <p:ext uri="{BB962C8B-B14F-4D97-AF65-F5344CB8AC3E}">
        <p14:creationId xmlns:p14="http://schemas.microsoft.com/office/powerpoint/2010/main" val="248129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Mitarbeitende? Keine Daten, aber Beschäftigungsquote nicht erfüllt</a:t>
            </a:r>
          </a:p>
        </p:txBody>
      </p:sp>
      <p:sp>
        <p:nvSpPr>
          <p:cNvPr id="4" name="Foliennummernplatzhalter 3"/>
          <p:cNvSpPr>
            <a:spLocks noGrp="1"/>
          </p:cNvSpPr>
          <p:nvPr>
            <p:ph type="sldNum" sz="quarter" idx="5"/>
          </p:nvPr>
        </p:nvSpPr>
        <p:spPr/>
        <p:txBody>
          <a:bodyPr/>
          <a:lstStyle/>
          <a:p>
            <a:fld id="{7EFCB89A-93E9-4B8D-AC25-2FA6F8086388}" type="slidenum">
              <a:rPr lang="de-DE" smtClean="0"/>
              <a:t>21</a:t>
            </a:fld>
            <a:endParaRPr lang="de-DE"/>
          </a:p>
        </p:txBody>
      </p:sp>
    </p:spTree>
    <p:extLst>
      <p:ext uri="{BB962C8B-B14F-4D97-AF65-F5344CB8AC3E}">
        <p14:creationId xmlns:p14="http://schemas.microsoft.com/office/powerpoint/2010/main" val="108861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FCB89A-93E9-4B8D-AC25-2FA6F8086388}" type="slidenum">
              <a:rPr lang="de-DE" smtClean="0"/>
              <a:t>25</a:t>
            </a:fld>
            <a:endParaRPr lang="de-DE"/>
          </a:p>
        </p:txBody>
      </p:sp>
    </p:spTree>
    <p:extLst>
      <p:ext uri="{BB962C8B-B14F-4D97-AF65-F5344CB8AC3E}">
        <p14:creationId xmlns:p14="http://schemas.microsoft.com/office/powerpoint/2010/main" val="179900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86508" y="411510"/>
            <a:ext cx="4325652" cy="1728192"/>
          </a:xfrm>
          <a:prstGeom prst="rect">
            <a:avLst/>
          </a:prstGeom>
        </p:spPr>
        <p:txBody>
          <a:bodyPr/>
          <a:lstStyle>
            <a:lvl1pPr>
              <a:defRPr b="0">
                <a:latin typeface="Quicksand SemiBold" pitchFamily="2" charset="0"/>
              </a:defRPr>
            </a:lvl1pPr>
          </a:lstStyle>
          <a:p>
            <a:r>
              <a:rPr lang="de-DE" dirty="0"/>
              <a:t>Thema der</a:t>
            </a:r>
            <a:br>
              <a:rPr lang="de-DE" dirty="0"/>
            </a:br>
            <a:r>
              <a:rPr lang="de-DE" dirty="0"/>
              <a:t>Präsentation</a:t>
            </a:r>
            <a:br>
              <a:rPr lang="de-DE" dirty="0"/>
            </a:br>
            <a:r>
              <a:rPr lang="de-DE" dirty="0"/>
              <a:t>in Kurzform</a:t>
            </a:r>
          </a:p>
        </p:txBody>
      </p:sp>
      <p:sp>
        <p:nvSpPr>
          <p:cNvPr id="7" name="Textplatzhalter 6"/>
          <p:cNvSpPr>
            <a:spLocks noGrp="1"/>
          </p:cNvSpPr>
          <p:nvPr>
            <p:ph type="body" sz="quarter" idx="10" hasCustomPrompt="1"/>
          </p:nvPr>
        </p:nvSpPr>
        <p:spPr>
          <a:xfrm>
            <a:off x="1691680" y="2283718"/>
            <a:ext cx="4320480" cy="1368425"/>
          </a:xfrm>
          <a:prstGeom prst="rect">
            <a:avLst/>
          </a:prstGeom>
        </p:spPr>
        <p:txBody>
          <a:bodyPr/>
          <a:lstStyle>
            <a:lvl1pPr>
              <a:defRPr>
                <a:solidFill>
                  <a:schemeClr val="bg1"/>
                </a:solidFill>
                <a:latin typeface="Fira Sans Condensed" panose="020B0503050000020004" pitchFamily="34" charset="0"/>
              </a:defRPr>
            </a:lvl1pPr>
          </a:lstStyle>
          <a:p>
            <a:pPr lvl="0"/>
            <a:r>
              <a:rPr lang="de-DE" dirty="0"/>
              <a:t>Untertitel bzw. ausformulierte Thematik oder Fragestellung der Präsentation</a:t>
            </a:r>
          </a:p>
        </p:txBody>
      </p:sp>
    </p:spTree>
    <p:extLst>
      <p:ext uri="{BB962C8B-B14F-4D97-AF65-F5344CB8AC3E}">
        <p14:creationId xmlns:p14="http://schemas.microsoft.com/office/powerpoint/2010/main" val="333856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213A8F"/>
                </a:solidFill>
              </a:defRPr>
            </a:lvl1pPr>
          </a:lstStyle>
          <a:p>
            <a:r>
              <a:rPr lang="de-DE" dirty="0"/>
              <a:t>Themen</a:t>
            </a:r>
          </a:p>
        </p:txBody>
      </p:sp>
      <p:sp>
        <p:nvSpPr>
          <p:cNvPr id="4" name="Textplatzhalter 2"/>
          <p:cNvSpPr>
            <a:spLocks noGrp="1"/>
          </p:cNvSpPr>
          <p:nvPr>
            <p:ph idx="1" hasCustomPrompt="1"/>
          </p:nvPr>
        </p:nvSpPr>
        <p:spPr>
          <a:xfrm>
            <a:off x="6372200" y="1419622"/>
            <a:ext cx="2314600" cy="3175000"/>
          </a:xfrm>
          <a:prstGeom prst="rect">
            <a:avLst/>
          </a:prstGeom>
        </p:spPr>
        <p:txBody>
          <a:bodyPr vert="horz" lIns="91440" tIns="45720" rIns="91440" bIns="45720" rtlCol="0">
            <a:normAutofit/>
          </a:bodyPr>
          <a:lstStyle>
            <a:lvl1pPr marL="0" indent="0">
              <a:buFontTx/>
              <a:buNone/>
              <a:defRPr sz="1400" baseline="0">
                <a:latin typeface="Fira Sans Condensed" panose="020B05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endParaRPr lang="de-DE" dirty="0"/>
          </a:p>
        </p:txBody>
      </p:sp>
      <p:sp>
        <p:nvSpPr>
          <p:cNvPr id="9" name="Tabellenplatzhalter 8"/>
          <p:cNvSpPr>
            <a:spLocks noGrp="1"/>
          </p:cNvSpPr>
          <p:nvPr>
            <p:ph type="tbl" sz="quarter" idx="13"/>
          </p:nvPr>
        </p:nvSpPr>
        <p:spPr>
          <a:xfrm>
            <a:off x="455787" y="1419622"/>
            <a:ext cx="5700389" cy="3168253"/>
          </a:xfrm>
          <a:prstGeom prst="rect">
            <a:avLst/>
          </a:prstGeom>
        </p:spPr>
        <p:txBody>
          <a:bodyPr/>
          <a:lstStyle/>
          <a:p>
            <a:endParaRPr lang="de-DE" dirty="0"/>
          </a:p>
        </p:txBody>
      </p:sp>
      <p:sp>
        <p:nvSpPr>
          <p:cNvPr id="8" name="Textplatzhalter 5">
            <a:extLst>
              <a:ext uri="{FF2B5EF4-FFF2-40B4-BE49-F238E27FC236}">
                <a16:creationId xmlns:a16="http://schemas.microsoft.com/office/drawing/2014/main" id="{2A744E23-79DB-44C5-9F9D-907F4D0A6ABD}"/>
              </a:ext>
            </a:extLst>
          </p:cNvPr>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1" name="Textplatzhalter 5">
            <a:extLst>
              <a:ext uri="{FF2B5EF4-FFF2-40B4-BE49-F238E27FC236}">
                <a16:creationId xmlns:a16="http://schemas.microsoft.com/office/drawing/2014/main" id="{5F0191F9-8C39-4500-A4AF-12719FFD8650}"/>
              </a:ext>
            </a:extLst>
          </p:cNvPr>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2" name="Textplatzhalter 5">
            <a:extLst>
              <a:ext uri="{FF2B5EF4-FFF2-40B4-BE49-F238E27FC236}">
                <a16:creationId xmlns:a16="http://schemas.microsoft.com/office/drawing/2014/main" id="{485A4B91-CD3F-4E43-8977-6E0BF6F88641}"/>
              </a:ext>
            </a:extLst>
          </p:cNvPr>
          <p:cNvSpPr>
            <a:spLocks noGrp="1"/>
          </p:cNvSpPr>
          <p:nvPr>
            <p:ph type="body" sz="quarter" idx="14"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03BEDF69-1960-4C4C-9316-720BDB3B7664}" type="datetime1">
              <a:rPr lang="de-DE" smtClean="0"/>
              <a:t>21.01.2021</a:t>
            </a:fld>
            <a:endParaRPr lang="de-DE" dirty="0"/>
          </a:p>
        </p:txBody>
      </p:sp>
      <p:sp>
        <p:nvSpPr>
          <p:cNvPr id="3" name="Fußzeilenplatzhalter 2">
            <a:extLst>
              <a:ext uri="{FF2B5EF4-FFF2-40B4-BE49-F238E27FC236}">
                <a16:creationId xmlns:a16="http://schemas.microsoft.com/office/drawing/2014/main" id="{A0FF41EC-BD5A-4558-8852-5CD75DFFFADD}"/>
              </a:ext>
            </a:extLst>
          </p:cNvPr>
          <p:cNvSpPr>
            <a:spLocks noGrp="1"/>
          </p:cNvSpPr>
          <p:nvPr>
            <p:ph type="ftr" sz="quarter" idx="15"/>
          </p:nvPr>
        </p:nvSpPr>
        <p:spPr/>
        <p:txBody>
          <a:bodyPr/>
          <a:lstStyle/>
          <a:p>
            <a:endParaRPr lang="de-DE"/>
          </a:p>
        </p:txBody>
      </p:sp>
      <p:sp>
        <p:nvSpPr>
          <p:cNvPr id="5" name="Foliennummernplatzhalter 4">
            <a:extLst>
              <a:ext uri="{FF2B5EF4-FFF2-40B4-BE49-F238E27FC236}">
                <a16:creationId xmlns:a16="http://schemas.microsoft.com/office/drawing/2014/main" id="{48108508-F93A-4858-AC18-AB3D82B4E1D7}"/>
              </a:ext>
            </a:extLst>
          </p:cNvPr>
          <p:cNvSpPr>
            <a:spLocks noGrp="1"/>
          </p:cNvSpPr>
          <p:nvPr>
            <p:ph type="sldNum" sz="quarter" idx="16"/>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386521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213A8F"/>
                </a:solidFill>
              </a:defRPr>
            </a:lvl1pPr>
          </a:lstStyle>
          <a:p>
            <a:r>
              <a:rPr lang="de-DE" dirty="0"/>
              <a:t>Themen</a:t>
            </a:r>
          </a:p>
        </p:txBody>
      </p:sp>
      <p:sp>
        <p:nvSpPr>
          <p:cNvPr id="4" name="Textplatzhalter 2"/>
          <p:cNvSpPr>
            <a:spLocks noGrp="1"/>
          </p:cNvSpPr>
          <p:nvPr>
            <p:ph idx="1" hasCustomPrompt="1"/>
          </p:nvPr>
        </p:nvSpPr>
        <p:spPr>
          <a:xfrm>
            <a:off x="457200" y="2067694"/>
            <a:ext cx="4690864" cy="2526928"/>
          </a:xfrm>
          <a:prstGeom prst="rect">
            <a:avLst/>
          </a:prstGeom>
        </p:spPr>
        <p:txBody>
          <a:bodyPr vert="horz" lIns="91440" tIns="45720" rIns="91440" bIns="45720" rtlCol="0">
            <a:normAutofit/>
          </a:bodyPr>
          <a:lstStyle>
            <a:lvl1pPr marL="457200" indent="-457200">
              <a:buFont typeface="+mj-lt"/>
              <a:buAutoNum type="arabicPeriod"/>
              <a:defRPr sz="2000" baseline="0">
                <a:latin typeface="Fira Sans Condensed" panose="020B05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endParaRPr lang="de-DE" dirty="0"/>
          </a:p>
          <a:p>
            <a:pPr lvl="0"/>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endParaRPr lang="de-DE" dirty="0"/>
          </a:p>
        </p:txBody>
      </p:sp>
      <p:sp>
        <p:nvSpPr>
          <p:cNvPr id="8" name="Textplatzhalter 2"/>
          <p:cNvSpPr>
            <a:spLocks noGrp="1"/>
          </p:cNvSpPr>
          <p:nvPr>
            <p:ph idx="13" hasCustomPrompt="1"/>
          </p:nvPr>
        </p:nvSpPr>
        <p:spPr>
          <a:xfrm>
            <a:off x="457200" y="1419622"/>
            <a:ext cx="4690864" cy="576064"/>
          </a:xfrm>
          <a:prstGeom prst="rect">
            <a:avLst/>
          </a:prstGeom>
        </p:spPr>
        <p:txBody>
          <a:bodyPr vert="horz" lIns="91440" tIns="45720" rIns="91440" bIns="45720" rtlCol="0">
            <a:normAutofit/>
          </a:bodyPr>
          <a:lstStyle>
            <a:lvl1pPr marL="0" indent="0">
              <a:buFont typeface="Arial" panose="020B0604020202020204" pitchFamily="34" charset="0"/>
              <a:buNone/>
              <a:defRPr sz="2200" baseline="0">
                <a:latin typeface="Fira Sans Medium" panose="020B06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0"/>
            <a:endParaRPr lang="de-DE" dirty="0"/>
          </a:p>
          <a:p>
            <a:pPr lvl="0"/>
            <a:endParaRPr lang="de-DE" dirty="0"/>
          </a:p>
        </p:txBody>
      </p:sp>
      <p:sp>
        <p:nvSpPr>
          <p:cNvPr id="9" name="Bildplatzhalter 8"/>
          <p:cNvSpPr>
            <a:spLocks noGrp="1"/>
          </p:cNvSpPr>
          <p:nvPr>
            <p:ph type="pic" sz="quarter" idx="14"/>
          </p:nvPr>
        </p:nvSpPr>
        <p:spPr>
          <a:xfrm>
            <a:off x="5364088" y="1419225"/>
            <a:ext cx="3311600" cy="3168650"/>
          </a:xfrm>
          <a:prstGeom prst="rect">
            <a:avLst/>
          </a:prstGeom>
        </p:spPr>
        <p:txBody>
          <a:bodyPr/>
          <a:lstStyle/>
          <a:p>
            <a:endParaRPr lang="de-DE"/>
          </a:p>
        </p:txBody>
      </p:sp>
      <p:sp>
        <p:nvSpPr>
          <p:cNvPr id="11" name="Textplatzhalter 5">
            <a:extLst>
              <a:ext uri="{FF2B5EF4-FFF2-40B4-BE49-F238E27FC236}">
                <a16:creationId xmlns:a16="http://schemas.microsoft.com/office/drawing/2014/main" id="{2AD00F36-53CC-49B2-969C-43F039544F18}"/>
              </a:ext>
            </a:extLst>
          </p:cNvPr>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2" name="Textplatzhalter 5">
            <a:extLst>
              <a:ext uri="{FF2B5EF4-FFF2-40B4-BE49-F238E27FC236}">
                <a16:creationId xmlns:a16="http://schemas.microsoft.com/office/drawing/2014/main" id="{950428CD-B441-4347-8C2D-1FD427D2B901}"/>
              </a:ext>
            </a:extLst>
          </p:cNvPr>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3" name="Textplatzhalter 5">
            <a:extLst>
              <a:ext uri="{FF2B5EF4-FFF2-40B4-BE49-F238E27FC236}">
                <a16:creationId xmlns:a16="http://schemas.microsoft.com/office/drawing/2014/main" id="{C43D847A-D71E-4175-AAFE-F56AB840E7C3}"/>
              </a:ext>
            </a:extLst>
          </p:cNvPr>
          <p:cNvSpPr>
            <a:spLocks noGrp="1"/>
          </p:cNvSpPr>
          <p:nvPr>
            <p:ph type="body" sz="quarter" idx="15"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B0D94282-94C1-49E4-8496-E064D381A0C5}" type="datetime1">
              <a:rPr lang="de-DE" smtClean="0"/>
              <a:t>21.01.2021</a:t>
            </a:fld>
            <a:endParaRPr lang="de-DE" dirty="0"/>
          </a:p>
        </p:txBody>
      </p:sp>
      <p:sp>
        <p:nvSpPr>
          <p:cNvPr id="3" name="Fußzeilenplatzhalter 2">
            <a:extLst>
              <a:ext uri="{FF2B5EF4-FFF2-40B4-BE49-F238E27FC236}">
                <a16:creationId xmlns:a16="http://schemas.microsoft.com/office/drawing/2014/main" id="{6649B81B-0807-4329-A335-58BEC672CAB5}"/>
              </a:ext>
            </a:extLst>
          </p:cNvPr>
          <p:cNvSpPr>
            <a:spLocks noGrp="1"/>
          </p:cNvSpPr>
          <p:nvPr>
            <p:ph type="ftr" sz="quarter" idx="16"/>
          </p:nvPr>
        </p:nvSpPr>
        <p:spPr/>
        <p:txBody>
          <a:bodyPr/>
          <a:lstStyle/>
          <a:p>
            <a:endParaRPr lang="de-DE"/>
          </a:p>
        </p:txBody>
      </p:sp>
      <p:sp>
        <p:nvSpPr>
          <p:cNvPr id="5" name="Foliennummernplatzhalter 4">
            <a:extLst>
              <a:ext uri="{FF2B5EF4-FFF2-40B4-BE49-F238E27FC236}">
                <a16:creationId xmlns:a16="http://schemas.microsoft.com/office/drawing/2014/main" id="{D97FCE58-C411-4CD5-9EFC-98954254D26A}"/>
              </a:ext>
            </a:extLst>
          </p:cNvPr>
          <p:cNvSpPr>
            <a:spLocks noGrp="1"/>
          </p:cNvSpPr>
          <p:nvPr>
            <p:ph type="sldNum" sz="quarter" idx="17"/>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102281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ste +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213A8F"/>
                </a:solidFill>
              </a:defRPr>
            </a:lvl1pPr>
          </a:lstStyle>
          <a:p>
            <a:r>
              <a:rPr lang="de-DE" dirty="0"/>
              <a:t>Themen</a:t>
            </a:r>
          </a:p>
        </p:txBody>
      </p:sp>
      <p:sp>
        <p:nvSpPr>
          <p:cNvPr id="12" name="Textplatzhalter 11"/>
          <p:cNvSpPr>
            <a:spLocks noGrp="1"/>
          </p:cNvSpPr>
          <p:nvPr>
            <p:ph type="body" sz="quarter" idx="16" hasCustomPrompt="1"/>
          </p:nvPr>
        </p:nvSpPr>
        <p:spPr>
          <a:xfrm>
            <a:off x="455787" y="2067695"/>
            <a:ext cx="4692277" cy="2520280"/>
          </a:xfrm>
          <a:prstGeom prst="rect">
            <a:avLst/>
          </a:prstGeom>
        </p:spPr>
        <p:txBody>
          <a:bodyPr/>
          <a:lstStyle>
            <a:lvl1pPr marL="342900" indent="-342900">
              <a:buFontTx/>
              <a:buBlip>
                <a:blip r:embed="rId2"/>
              </a:buBlip>
              <a:defRPr sz="2000"/>
            </a:lvl1pPr>
            <a:lvl2pPr>
              <a:defRPr sz="2000"/>
            </a:lvl2pPr>
            <a:lvl3pPr>
              <a:defRPr sz="2000"/>
            </a:lvl3pPr>
            <a:lvl4pPr>
              <a:defRPr sz="2000"/>
            </a:lvl4pPr>
            <a:lvl5pPr>
              <a:defRPr sz="2000"/>
            </a:lvl5pPr>
          </a:lstStyle>
          <a:p>
            <a:pPr lvl="0"/>
            <a:r>
              <a:rPr lang="de-DE" dirty="0"/>
              <a:t>Punkt 1</a:t>
            </a:r>
          </a:p>
          <a:p>
            <a:pPr lvl="0"/>
            <a:r>
              <a:rPr lang="de-DE" dirty="0"/>
              <a:t>Punkt 2</a:t>
            </a:r>
          </a:p>
        </p:txBody>
      </p:sp>
      <p:sp>
        <p:nvSpPr>
          <p:cNvPr id="8" name="Textplatzhalter 2">
            <a:extLst>
              <a:ext uri="{FF2B5EF4-FFF2-40B4-BE49-F238E27FC236}">
                <a16:creationId xmlns:a16="http://schemas.microsoft.com/office/drawing/2014/main" id="{201A94CB-6567-4167-BD3D-C943A002186E}"/>
              </a:ext>
            </a:extLst>
          </p:cNvPr>
          <p:cNvSpPr>
            <a:spLocks noGrp="1"/>
          </p:cNvSpPr>
          <p:nvPr>
            <p:ph idx="13" hasCustomPrompt="1"/>
          </p:nvPr>
        </p:nvSpPr>
        <p:spPr>
          <a:xfrm>
            <a:off x="457200" y="1419622"/>
            <a:ext cx="4690864" cy="576064"/>
          </a:xfrm>
          <a:prstGeom prst="rect">
            <a:avLst/>
          </a:prstGeom>
        </p:spPr>
        <p:txBody>
          <a:bodyPr vert="horz" lIns="91440" tIns="45720" rIns="91440" bIns="45720" rtlCol="0">
            <a:normAutofit/>
          </a:bodyPr>
          <a:lstStyle>
            <a:lvl1pPr marL="0" indent="0">
              <a:buFont typeface="Arial" panose="020B0604020202020204" pitchFamily="34" charset="0"/>
              <a:buNone/>
              <a:defRPr sz="2200" baseline="0">
                <a:latin typeface="Fira Sans Medium" panose="020B06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0"/>
            <a:endParaRPr lang="de-DE" dirty="0"/>
          </a:p>
          <a:p>
            <a:pPr lvl="0"/>
            <a:endParaRPr lang="de-DE" dirty="0"/>
          </a:p>
        </p:txBody>
      </p:sp>
      <p:sp>
        <p:nvSpPr>
          <p:cNvPr id="11" name="Bildplatzhalter 8">
            <a:extLst>
              <a:ext uri="{FF2B5EF4-FFF2-40B4-BE49-F238E27FC236}">
                <a16:creationId xmlns:a16="http://schemas.microsoft.com/office/drawing/2014/main" id="{5F242638-C878-4056-B4F5-07A4C16C4FED}"/>
              </a:ext>
            </a:extLst>
          </p:cNvPr>
          <p:cNvSpPr>
            <a:spLocks noGrp="1"/>
          </p:cNvSpPr>
          <p:nvPr>
            <p:ph type="pic" sz="quarter" idx="17"/>
          </p:nvPr>
        </p:nvSpPr>
        <p:spPr>
          <a:xfrm>
            <a:off x="5364088" y="1419225"/>
            <a:ext cx="3311600" cy="3168650"/>
          </a:xfrm>
          <a:prstGeom prst="rect">
            <a:avLst/>
          </a:prstGeom>
        </p:spPr>
        <p:txBody>
          <a:bodyPr/>
          <a:lstStyle/>
          <a:p>
            <a:endParaRPr lang="de-DE"/>
          </a:p>
        </p:txBody>
      </p:sp>
      <p:sp>
        <p:nvSpPr>
          <p:cNvPr id="10" name="Textplatzhalter 5">
            <a:extLst>
              <a:ext uri="{FF2B5EF4-FFF2-40B4-BE49-F238E27FC236}">
                <a16:creationId xmlns:a16="http://schemas.microsoft.com/office/drawing/2014/main" id="{09B4991C-3FC9-4FFF-8F50-28E7914F01EC}"/>
              </a:ext>
            </a:extLst>
          </p:cNvPr>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3" name="Textplatzhalter 5">
            <a:extLst>
              <a:ext uri="{FF2B5EF4-FFF2-40B4-BE49-F238E27FC236}">
                <a16:creationId xmlns:a16="http://schemas.microsoft.com/office/drawing/2014/main" id="{0B3AF6BE-429A-46E4-A748-B7FDF0AF235C}"/>
              </a:ext>
            </a:extLst>
          </p:cNvPr>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4" name="Textplatzhalter 5">
            <a:extLst>
              <a:ext uri="{FF2B5EF4-FFF2-40B4-BE49-F238E27FC236}">
                <a16:creationId xmlns:a16="http://schemas.microsoft.com/office/drawing/2014/main" id="{6209F4DD-273B-492D-9FD4-868776FAAAB7}"/>
              </a:ext>
            </a:extLst>
          </p:cNvPr>
          <p:cNvSpPr>
            <a:spLocks noGrp="1"/>
          </p:cNvSpPr>
          <p:nvPr>
            <p:ph type="body" sz="quarter" idx="14"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B980A00E-E75B-4EE4-BBBF-7ABD2C2F46D3}" type="datetime1">
              <a:rPr lang="de-DE" smtClean="0"/>
              <a:t>21.01.2021</a:t>
            </a:fld>
            <a:endParaRPr lang="de-DE" dirty="0"/>
          </a:p>
        </p:txBody>
      </p:sp>
      <p:sp>
        <p:nvSpPr>
          <p:cNvPr id="3" name="Fußzeilenplatzhalter 2">
            <a:extLst>
              <a:ext uri="{FF2B5EF4-FFF2-40B4-BE49-F238E27FC236}">
                <a16:creationId xmlns:a16="http://schemas.microsoft.com/office/drawing/2014/main" id="{CA39B957-F1B1-467F-91F0-368F857C4A87}"/>
              </a:ext>
            </a:extLst>
          </p:cNvPr>
          <p:cNvSpPr>
            <a:spLocks noGrp="1"/>
          </p:cNvSpPr>
          <p:nvPr>
            <p:ph type="ftr" sz="quarter" idx="18"/>
          </p:nvPr>
        </p:nvSpPr>
        <p:spPr/>
        <p:txBody>
          <a:bodyPr/>
          <a:lstStyle/>
          <a:p>
            <a:endParaRPr lang="de-DE"/>
          </a:p>
        </p:txBody>
      </p:sp>
      <p:sp>
        <p:nvSpPr>
          <p:cNvPr id="4" name="Foliennummernplatzhalter 3">
            <a:extLst>
              <a:ext uri="{FF2B5EF4-FFF2-40B4-BE49-F238E27FC236}">
                <a16:creationId xmlns:a16="http://schemas.microsoft.com/office/drawing/2014/main" id="{C3E2394C-5A9F-4C64-A401-ACC46BABBDA7}"/>
              </a:ext>
            </a:extLst>
          </p:cNvPr>
          <p:cNvSpPr>
            <a:spLocks noGrp="1"/>
          </p:cNvSpPr>
          <p:nvPr>
            <p:ph type="sldNum" sz="quarter" idx="19"/>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1882441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llbild">
    <p:spTree>
      <p:nvGrpSpPr>
        <p:cNvPr id="1" name=""/>
        <p:cNvGrpSpPr/>
        <p:nvPr/>
      </p:nvGrpSpPr>
      <p:grpSpPr>
        <a:xfrm>
          <a:off x="0" y="0"/>
          <a:ext cx="0" cy="0"/>
          <a:chOff x="0" y="0"/>
          <a:chExt cx="0" cy="0"/>
        </a:xfrm>
      </p:grpSpPr>
      <p:sp>
        <p:nvSpPr>
          <p:cNvPr id="10" name="Bildplatzhalter 9"/>
          <p:cNvSpPr>
            <a:spLocks noGrp="1"/>
          </p:cNvSpPr>
          <p:nvPr>
            <p:ph type="pic" sz="quarter" idx="10"/>
          </p:nvPr>
        </p:nvSpPr>
        <p:spPr>
          <a:xfrm>
            <a:off x="0" y="0"/>
            <a:ext cx="9144000" cy="5143500"/>
          </a:xfrm>
          <a:prstGeom prst="rect">
            <a:avLst/>
          </a:prstGeom>
        </p:spPr>
        <p:txBody>
          <a:bodyPr/>
          <a:lstStyle/>
          <a:p>
            <a:endParaRPr lang="de-DE"/>
          </a:p>
        </p:txBody>
      </p:sp>
      <p:sp>
        <p:nvSpPr>
          <p:cNvPr id="2" name="Fußzeilenplatzhalter 1">
            <a:extLst>
              <a:ext uri="{FF2B5EF4-FFF2-40B4-BE49-F238E27FC236}">
                <a16:creationId xmlns:a16="http://schemas.microsoft.com/office/drawing/2014/main" id="{9C31CEA0-7C4F-4BDC-AC1A-5B22533F08A4}"/>
              </a:ext>
            </a:extLst>
          </p:cNvPr>
          <p:cNvSpPr>
            <a:spLocks noGrp="1"/>
          </p:cNvSpPr>
          <p:nvPr>
            <p:ph type="ftr" sz="quarter" idx="11"/>
          </p:nvPr>
        </p:nvSpPr>
        <p:spPr/>
        <p:txBody>
          <a:bodyPr/>
          <a:lstStyle/>
          <a:p>
            <a:endParaRPr lang="de-DE"/>
          </a:p>
        </p:txBody>
      </p:sp>
      <p:sp>
        <p:nvSpPr>
          <p:cNvPr id="3" name="Foliennummernplatzhalter 2">
            <a:extLst>
              <a:ext uri="{FF2B5EF4-FFF2-40B4-BE49-F238E27FC236}">
                <a16:creationId xmlns:a16="http://schemas.microsoft.com/office/drawing/2014/main" id="{19C26022-E8CC-4A30-AE58-F9E672D03033}"/>
              </a:ext>
            </a:extLst>
          </p:cNvPr>
          <p:cNvSpPr>
            <a:spLocks noGrp="1"/>
          </p:cNvSpPr>
          <p:nvPr>
            <p:ph type="sldNum" sz="quarter" idx="12"/>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3530408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4" name="Textplatzhalter 2"/>
          <p:cNvSpPr>
            <a:spLocks noGrp="1"/>
          </p:cNvSpPr>
          <p:nvPr>
            <p:ph idx="1" hasCustomPrompt="1"/>
          </p:nvPr>
        </p:nvSpPr>
        <p:spPr>
          <a:xfrm>
            <a:off x="457200" y="1203598"/>
            <a:ext cx="8229600" cy="3391024"/>
          </a:xfrm>
          <a:prstGeom prst="rect">
            <a:avLst/>
          </a:prstGeom>
        </p:spPr>
        <p:txBody>
          <a:bodyPr vert="horz" lIns="91440" tIns="45720" rIns="91440" bIns="45720" rtlCol="0">
            <a:normAutofit/>
          </a:bodyPr>
          <a:lstStyle>
            <a:lvl1pPr marL="342900" indent="-342900">
              <a:buFontTx/>
              <a:buBlip>
                <a:blip r:embed="rId2"/>
              </a:buBlip>
              <a:defRPr sz="2000" baseline="0">
                <a:latin typeface="Fira Sans Condensed" panose="020B05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dolorePunkt</a:t>
            </a:r>
            <a:r>
              <a:rPr lang="de-DE" dirty="0"/>
              <a:t> 2</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endParaRPr lang="de-DE" dirty="0"/>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sed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endParaRPr lang="de-DE" dirty="0"/>
          </a:p>
        </p:txBody>
      </p:sp>
      <p:sp>
        <p:nvSpPr>
          <p:cNvPr id="8" name="Textplatzhalter 2"/>
          <p:cNvSpPr>
            <a:spLocks noGrp="1"/>
          </p:cNvSpPr>
          <p:nvPr>
            <p:ph idx="13" hasCustomPrompt="1"/>
          </p:nvPr>
        </p:nvSpPr>
        <p:spPr>
          <a:xfrm>
            <a:off x="457200" y="411510"/>
            <a:ext cx="8229600" cy="648072"/>
          </a:xfrm>
          <a:prstGeom prst="rect">
            <a:avLst/>
          </a:prstGeom>
        </p:spPr>
        <p:txBody>
          <a:bodyPr vert="horz" lIns="91440" tIns="45720" rIns="91440" bIns="45720" rtlCol="0">
            <a:normAutofit/>
          </a:bodyPr>
          <a:lstStyle>
            <a:lvl1pPr marL="0" indent="0">
              <a:buFontTx/>
              <a:buNone/>
              <a:defRPr sz="2200" baseline="0">
                <a:latin typeface="Fira Sans Medium" panose="020B06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endParaRPr lang="de-DE" dirty="0"/>
          </a:p>
          <a:p>
            <a:pPr lvl="0"/>
            <a:endParaRPr lang="de-DE" dirty="0"/>
          </a:p>
        </p:txBody>
      </p:sp>
      <p:sp>
        <p:nvSpPr>
          <p:cNvPr id="10" name="Textplatzhalter 5">
            <a:extLst>
              <a:ext uri="{FF2B5EF4-FFF2-40B4-BE49-F238E27FC236}">
                <a16:creationId xmlns:a16="http://schemas.microsoft.com/office/drawing/2014/main" id="{7654C26E-4513-481A-A43D-62F9F91F58DA}"/>
              </a:ext>
            </a:extLst>
          </p:cNvPr>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1" name="Textplatzhalter 5">
            <a:extLst>
              <a:ext uri="{FF2B5EF4-FFF2-40B4-BE49-F238E27FC236}">
                <a16:creationId xmlns:a16="http://schemas.microsoft.com/office/drawing/2014/main" id="{8C3BC280-01F6-413E-AF32-84DC2E12B7FF}"/>
              </a:ext>
            </a:extLst>
          </p:cNvPr>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2" name="Textplatzhalter 5">
            <a:extLst>
              <a:ext uri="{FF2B5EF4-FFF2-40B4-BE49-F238E27FC236}">
                <a16:creationId xmlns:a16="http://schemas.microsoft.com/office/drawing/2014/main" id="{C35E2F7C-A457-49BD-AC97-D5030B5FD038}"/>
              </a:ext>
            </a:extLst>
          </p:cNvPr>
          <p:cNvSpPr>
            <a:spLocks noGrp="1"/>
          </p:cNvSpPr>
          <p:nvPr>
            <p:ph type="body" sz="quarter" idx="14"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0B093951-CC61-418C-BB53-AA804C591422}" type="datetime1">
              <a:rPr lang="de-DE" smtClean="0"/>
              <a:t>21.01.2021</a:t>
            </a:fld>
            <a:endParaRPr lang="de-DE" dirty="0"/>
          </a:p>
        </p:txBody>
      </p:sp>
      <p:sp>
        <p:nvSpPr>
          <p:cNvPr id="2" name="Fußzeilenplatzhalter 1">
            <a:extLst>
              <a:ext uri="{FF2B5EF4-FFF2-40B4-BE49-F238E27FC236}">
                <a16:creationId xmlns:a16="http://schemas.microsoft.com/office/drawing/2014/main" id="{B9EF853F-F1F5-4619-B334-6312D2095083}"/>
              </a:ext>
            </a:extLst>
          </p:cNvPr>
          <p:cNvSpPr>
            <a:spLocks noGrp="1"/>
          </p:cNvSpPr>
          <p:nvPr>
            <p:ph type="ftr" sz="quarter" idx="15"/>
          </p:nvPr>
        </p:nvSpPr>
        <p:spPr/>
        <p:txBody>
          <a:bodyPr/>
          <a:lstStyle/>
          <a:p>
            <a:endParaRPr lang="de-DE"/>
          </a:p>
        </p:txBody>
      </p:sp>
      <p:sp>
        <p:nvSpPr>
          <p:cNvPr id="3" name="Foliennummernplatzhalter 2">
            <a:extLst>
              <a:ext uri="{FF2B5EF4-FFF2-40B4-BE49-F238E27FC236}">
                <a16:creationId xmlns:a16="http://schemas.microsoft.com/office/drawing/2014/main" id="{EF87CEF4-2449-4D8D-ADC1-4225F3295D5B}"/>
              </a:ext>
            </a:extLst>
          </p:cNvPr>
          <p:cNvSpPr>
            <a:spLocks noGrp="1"/>
          </p:cNvSpPr>
          <p:nvPr>
            <p:ph type="sldNum" sz="quarter" idx="16"/>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1307185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e_2">
    <p:spTree>
      <p:nvGrpSpPr>
        <p:cNvPr id="1" name=""/>
        <p:cNvGrpSpPr/>
        <p:nvPr/>
      </p:nvGrpSpPr>
      <p:grpSpPr>
        <a:xfrm>
          <a:off x="0" y="0"/>
          <a:ext cx="0" cy="0"/>
          <a:chOff x="0" y="0"/>
          <a:chExt cx="0" cy="0"/>
        </a:xfrm>
      </p:grpSpPr>
      <p:sp>
        <p:nvSpPr>
          <p:cNvPr id="4" name="Textplatzhalter 2"/>
          <p:cNvSpPr>
            <a:spLocks noGrp="1"/>
          </p:cNvSpPr>
          <p:nvPr>
            <p:ph idx="1" hasCustomPrompt="1"/>
          </p:nvPr>
        </p:nvSpPr>
        <p:spPr>
          <a:xfrm>
            <a:off x="457200" y="1203598"/>
            <a:ext cx="8229600" cy="3391024"/>
          </a:xfrm>
          <a:prstGeom prst="rect">
            <a:avLst/>
          </a:prstGeom>
        </p:spPr>
        <p:txBody>
          <a:bodyPr vert="horz" lIns="91440" tIns="45720" rIns="91440" bIns="45720" rtlCol="0">
            <a:normAutofit/>
          </a:bodyPr>
          <a:lstStyle>
            <a:lvl1pPr marL="342900" indent="-342900">
              <a:buFontTx/>
              <a:buBlip>
                <a:blip r:embed="rId2"/>
              </a:buBlip>
              <a:defRPr sz="1800" baseline="0">
                <a:latin typeface="Fira Sans Condensed" panose="020B05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dolorePunkt</a:t>
            </a:r>
            <a:r>
              <a:rPr lang="de-DE" dirty="0"/>
              <a:t> 2</a:t>
            </a:r>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endParaRPr lang="de-DE" dirty="0"/>
          </a:p>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sed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endParaRPr lang="de-DE" dirty="0"/>
          </a:p>
        </p:txBody>
      </p:sp>
      <p:sp>
        <p:nvSpPr>
          <p:cNvPr id="8" name="Textplatzhalter 2"/>
          <p:cNvSpPr>
            <a:spLocks noGrp="1"/>
          </p:cNvSpPr>
          <p:nvPr>
            <p:ph idx="13" hasCustomPrompt="1"/>
          </p:nvPr>
        </p:nvSpPr>
        <p:spPr>
          <a:xfrm>
            <a:off x="457200" y="411510"/>
            <a:ext cx="8229600" cy="648072"/>
          </a:xfrm>
          <a:prstGeom prst="rect">
            <a:avLst/>
          </a:prstGeom>
        </p:spPr>
        <p:txBody>
          <a:bodyPr vert="horz" lIns="91440" tIns="45720" rIns="91440" bIns="45720" rtlCol="0">
            <a:normAutofit/>
          </a:bodyPr>
          <a:lstStyle>
            <a:lvl1pPr marL="0" indent="0">
              <a:buFontTx/>
              <a:buNone/>
              <a:defRPr sz="2200" baseline="0">
                <a:latin typeface="Fira Sans Medium" panose="020B06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endParaRPr lang="de-DE" dirty="0"/>
          </a:p>
          <a:p>
            <a:pPr lvl="0"/>
            <a:endParaRPr lang="de-DE" dirty="0"/>
          </a:p>
        </p:txBody>
      </p:sp>
      <p:sp>
        <p:nvSpPr>
          <p:cNvPr id="10" name="Textplatzhalter 5">
            <a:extLst>
              <a:ext uri="{FF2B5EF4-FFF2-40B4-BE49-F238E27FC236}">
                <a16:creationId xmlns:a16="http://schemas.microsoft.com/office/drawing/2014/main" id="{7654C26E-4513-481A-A43D-62F9F91F58DA}"/>
              </a:ext>
            </a:extLst>
          </p:cNvPr>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1" name="Textplatzhalter 5">
            <a:extLst>
              <a:ext uri="{FF2B5EF4-FFF2-40B4-BE49-F238E27FC236}">
                <a16:creationId xmlns:a16="http://schemas.microsoft.com/office/drawing/2014/main" id="{8C3BC280-01F6-413E-AF32-84DC2E12B7FF}"/>
              </a:ext>
            </a:extLst>
          </p:cNvPr>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2" name="Textplatzhalter 5">
            <a:extLst>
              <a:ext uri="{FF2B5EF4-FFF2-40B4-BE49-F238E27FC236}">
                <a16:creationId xmlns:a16="http://schemas.microsoft.com/office/drawing/2014/main" id="{C35E2F7C-A457-49BD-AC97-D5030B5FD038}"/>
              </a:ext>
            </a:extLst>
          </p:cNvPr>
          <p:cNvSpPr>
            <a:spLocks noGrp="1"/>
          </p:cNvSpPr>
          <p:nvPr>
            <p:ph type="body" sz="quarter" idx="14"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0B093951-CC61-418C-BB53-AA804C591422}" type="datetime1">
              <a:rPr lang="de-DE" smtClean="0"/>
              <a:t>21.01.2021</a:t>
            </a:fld>
            <a:endParaRPr lang="de-DE" dirty="0"/>
          </a:p>
        </p:txBody>
      </p:sp>
      <p:sp>
        <p:nvSpPr>
          <p:cNvPr id="3" name="Fußzeilenplatzhalter 2">
            <a:extLst>
              <a:ext uri="{FF2B5EF4-FFF2-40B4-BE49-F238E27FC236}">
                <a16:creationId xmlns:a16="http://schemas.microsoft.com/office/drawing/2014/main" id="{938DFDF6-410B-4E2A-89DC-1B275FCC8EBD}"/>
              </a:ext>
            </a:extLst>
          </p:cNvPr>
          <p:cNvSpPr>
            <a:spLocks noGrp="1"/>
          </p:cNvSpPr>
          <p:nvPr>
            <p:ph type="ftr" sz="quarter" idx="15"/>
          </p:nvPr>
        </p:nvSpPr>
        <p:spPr/>
        <p:txBody>
          <a:bodyPr/>
          <a:lstStyle/>
          <a:p>
            <a:endParaRPr lang="de-DE"/>
          </a:p>
        </p:txBody>
      </p:sp>
      <p:sp>
        <p:nvSpPr>
          <p:cNvPr id="5" name="Foliennummernplatzhalter 4">
            <a:extLst>
              <a:ext uri="{FF2B5EF4-FFF2-40B4-BE49-F238E27FC236}">
                <a16:creationId xmlns:a16="http://schemas.microsoft.com/office/drawing/2014/main" id="{6EB33371-AB11-42FA-B20F-4D200A69D4C6}"/>
              </a:ext>
            </a:extLst>
          </p:cNvPr>
          <p:cNvSpPr>
            <a:spLocks noGrp="1"/>
          </p:cNvSpPr>
          <p:nvPr>
            <p:ph type="sldNum" sz="quarter" idx="16"/>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187089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86508" y="411510"/>
            <a:ext cx="4973724" cy="1368152"/>
          </a:xfrm>
          <a:prstGeom prst="rect">
            <a:avLst/>
          </a:prstGeom>
        </p:spPr>
        <p:txBody>
          <a:bodyPr/>
          <a:lstStyle>
            <a:lvl1pPr>
              <a:defRPr>
                <a:latin typeface="Quicksand SemiBold" pitchFamily="2" charset="0"/>
              </a:defRPr>
            </a:lvl1pPr>
          </a:lstStyle>
          <a:p>
            <a:r>
              <a:rPr lang="de-DE" dirty="0"/>
              <a:t>Dankeschön</a:t>
            </a:r>
          </a:p>
        </p:txBody>
      </p:sp>
      <p:sp>
        <p:nvSpPr>
          <p:cNvPr id="7" name="Textplatzhalter 6"/>
          <p:cNvSpPr>
            <a:spLocks noGrp="1"/>
          </p:cNvSpPr>
          <p:nvPr>
            <p:ph type="body" sz="quarter" idx="10" hasCustomPrompt="1"/>
          </p:nvPr>
        </p:nvSpPr>
        <p:spPr>
          <a:xfrm>
            <a:off x="251520" y="2787774"/>
            <a:ext cx="3600400" cy="1944216"/>
          </a:xfrm>
          <a:prstGeom prst="rect">
            <a:avLst/>
          </a:prstGeom>
        </p:spPr>
        <p:txBody>
          <a:bodyPr/>
          <a:lstStyle>
            <a:lvl1pPr>
              <a:defRPr sz="1600" b="0">
                <a:solidFill>
                  <a:schemeClr val="tx1"/>
                </a:solidFill>
                <a:latin typeface="Fira Sans" panose="020B0503050000020004" pitchFamily="34" charset="0"/>
              </a:defRPr>
            </a:lvl1pPr>
          </a:lstStyle>
          <a:p>
            <a:pPr lvl="0"/>
            <a:r>
              <a:rPr lang="de-DE" dirty="0"/>
              <a:t>Untertitel bzw. ausformulierte Thematik oder Fragestellung der Präsentation</a:t>
            </a:r>
          </a:p>
        </p:txBody>
      </p:sp>
    </p:spTree>
    <p:extLst>
      <p:ext uri="{BB962C8B-B14F-4D97-AF65-F5344CB8AC3E}">
        <p14:creationId xmlns:p14="http://schemas.microsoft.com/office/powerpoint/2010/main" val="152876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86508" y="411510"/>
            <a:ext cx="4973724" cy="1368152"/>
          </a:xfrm>
          <a:prstGeom prst="rect">
            <a:avLst/>
          </a:prstGeom>
        </p:spPr>
        <p:txBody>
          <a:bodyPr/>
          <a:lstStyle>
            <a:lvl1pPr>
              <a:defRPr b="0">
                <a:latin typeface="Quicksand SemiBold" pitchFamily="2" charset="0"/>
              </a:defRPr>
            </a:lvl1pPr>
          </a:lstStyle>
          <a:p>
            <a:r>
              <a:rPr lang="de-DE" dirty="0"/>
              <a:t>Dankeschön</a:t>
            </a:r>
          </a:p>
        </p:txBody>
      </p:sp>
      <p:sp>
        <p:nvSpPr>
          <p:cNvPr id="4" name="Textplatzhalter 6">
            <a:extLst>
              <a:ext uri="{FF2B5EF4-FFF2-40B4-BE49-F238E27FC236}">
                <a16:creationId xmlns:a16="http://schemas.microsoft.com/office/drawing/2014/main" id="{1300549D-0225-4BD7-B80F-D0ECB9882DFC}"/>
              </a:ext>
            </a:extLst>
          </p:cNvPr>
          <p:cNvSpPr>
            <a:spLocks noGrp="1"/>
          </p:cNvSpPr>
          <p:nvPr>
            <p:ph type="body" sz="quarter" idx="11" hasCustomPrompt="1"/>
          </p:nvPr>
        </p:nvSpPr>
        <p:spPr>
          <a:xfrm>
            <a:off x="251520" y="3075806"/>
            <a:ext cx="3600400" cy="1656184"/>
          </a:xfrm>
          <a:prstGeom prst="rect">
            <a:avLst/>
          </a:prstGeom>
        </p:spPr>
        <p:txBody>
          <a:bodyPr/>
          <a:lstStyle>
            <a:lvl1pPr>
              <a:defRPr sz="1600" b="0">
                <a:solidFill>
                  <a:schemeClr val="tx1"/>
                </a:solidFill>
                <a:latin typeface="Fira Sans" panose="020B0503050000020004" pitchFamily="34" charset="0"/>
              </a:defRPr>
            </a:lvl1pPr>
          </a:lstStyle>
          <a:p>
            <a:pPr lvl="0"/>
            <a:r>
              <a:rPr lang="de-DE" dirty="0"/>
              <a:t>Untertitel bzw. ausformulierte Thematik oder Fragestellung der Präsentation</a:t>
            </a:r>
          </a:p>
        </p:txBody>
      </p:sp>
    </p:spTree>
    <p:extLst>
      <p:ext uri="{BB962C8B-B14F-4D97-AF65-F5344CB8AC3E}">
        <p14:creationId xmlns:p14="http://schemas.microsoft.com/office/powerpoint/2010/main" val="155293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tegor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87624" y="411510"/>
            <a:ext cx="6984776" cy="1368152"/>
          </a:xfrm>
          <a:prstGeom prst="rect">
            <a:avLst/>
          </a:prstGeom>
        </p:spPr>
        <p:txBody>
          <a:bodyPr/>
          <a:lstStyle>
            <a:lvl1pPr>
              <a:defRPr b="0">
                <a:latin typeface="Quicksand SemiBold" pitchFamily="2" charset="0"/>
              </a:defRPr>
            </a:lvl1pPr>
          </a:lstStyle>
          <a:p>
            <a:r>
              <a:rPr lang="de-DE" dirty="0"/>
              <a:t>Opener Seite</a:t>
            </a:r>
          </a:p>
        </p:txBody>
      </p:sp>
      <p:sp>
        <p:nvSpPr>
          <p:cNvPr id="5" name="Textplatzhalter 4"/>
          <p:cNvSpPr>
            <a:spLocks noGrp="1"/>
          </p:cNvSpPr>
          <p:nvPr>
            <p:ph type="body" sz="quarter" idx="10" hasCustomPrompt="1"/>
          </p:nvPr>
        </p:nvSpPr>
        <p:spPr>
          <a:xfrm>
            <a:off x="250825" y="411163"/>
            <a:ext cx="792783" cy="1296987"/>
          </a:xfrm>
          <a:prstGeom prst="rect">
            <a:avLst/>
          </a:prstGeom>
        </p:spPr>
        <p:txBody>
          <a:bodyPr/>
          <a:lstStyle>
            <a:lvl1pPr>
              <a:defRPr sz="3200">
                <a:solidFill>
                  <a:schemeClr val="bg1"/>
                </a:solidFill>
                <a:latin typeface="Quicksand SemiBold" pitchFamily="2" charset="0"/>
              </a:defRPr>
            </a:lvl1pPr>
          </a:lstStyle>
          <a:p>
            <a:pPr lvl="0"/>
            <a:r>
              <a:rPr lang="de-DE" dirty="0"/>
              <a:t>00</a:t>
            </a:r>
          </a:p>
        </p:txBody>
      </p:sp>
    </p:spTree>
    <p:extLst>
      <p:ext uri="{BB962C8B-B14F-4D97-AF65-F5344CB8AC3E}">
        <p14:creationId xmlns:p14="http://schemas.microsoft.com/office/powerpoint/2010/main" val="308912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213A8F"/>
                </a:solidFill>
                <a:latin typeface="Quicksand SemiBold" pitchFamily="2" charset="0"/>
              </a:defRPr>
            </a:lvl1pPr>
          </a:lstStyle>
          <a:p>
            <a:r>
              <a:rPr lang="de-DE" dirty="0"/>
              <a:t>Themen</a:t>
            </a:r>
          </a:p>
        </p:txBody>
      </p:sp>
      <p:sp>
        <p:nvSpPr>
          <p:cNvPr id="6" name="Textplatzhalter 5"/>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7" name="Textplatzhalter 5"/>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9" name="Textplatzhalter 8"/>
          <p:cNvSpPr>
            <a:spLocks noGrp="1"/>
          </p:cNvSpPr>
          <p:nvPr>
            <p:ph type="body" sz="quarter" idx="13" hasCustomPrompt="1"/>
          </p:nvPr>
        </p:nvSpPr>
        <p:spPr>
          <a:xfrm>
            <a:off x="467544" y="1419622"/>
            <a:ext cx="8208912" cy="3168352"/>
          </a:xfrm>
          <a:prstGeom prst="rect">
            <a:avLst/>
          </a:prstGeom>
        </p:spPr>
        <p:txBody>
          <a:bodyPr/>
          <a:lstStyle>
            <a:lvl1pPr marL="342900" indent="-342900">
              <a:buFontTx/>
              <a:buBlip>
                <a:blip r:embed="rId2"/>
              </a:buBlip>
              <a:defRPr sz="2400"/>
            </a:lvl1pPr>
          </a:lstStyle>
          <a:p>
            <a:pPr lvl="0"/>
            <a:r>
              <a:rPr lang="de-DE" dirty="0"/>
              <a:t>Punkt 1</a:t>
            </a:r>
          </a:p>
          <a:p>
            <a:pPr lvl="0"/>
            <a:r>
              <a:rPr lang="de-DE" dirty="0"/>
              <a:t>Punkt 2</a:t>
            </a:r>
          </a:p>
        </p:txBody>
      </p:sp>
      <p:sp>
        <p:nvSpPr>
          <p:cNvPr id="10" name="Textplatzhalter 5"/>
          <p:cNvSpPr>
            <a:spLocks noGrp="1"/>
          </p:cNvSpPr>
          <p:nvPr>
            <p:ph type="body" sz="quarter" idx="14"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CB253FF1-CED8-4C7E-9E0F-9F5F32840CE3}" type="datetime1">
              <a:rPr lang="de-DE" smtClean="0"/>
              <a:t>21.01.2021</a:t>
            </a:fld>
            <a:endParaRPr lang="de-DE" dirty="0"/>
          </a:p>
        </p:txBody>
      </p:sp>
      <p:sp>
        <p:nvSpPr>
          <p:cNvPr id="3" name="Fußzeilenplatzhalter 2">
            <a:extLst>
              <a:ext uri="{FF2B5EF4-FFF2-40B4-BE49-F238E27FC236}">
                <a16:creationId xmlns:a16="http://schemas.microsoft.com/office/drawing/2014/main" id="{F828AB6A-8BBD-4BA1-8673-1039C1A1C070}"/>
              </a:ext>
            </a:extLst>
          </p:cNvPr>
          <p:cNvSpPr>
            <a:spLocks noGrp="1"/>
          </p:cNvSpPr>
          <p:nvPr>
            <p:ph type="ftr" sz="quarter" idx="15"/>
          </p:nvPr>
        </p:nvSpPr>
        <p:spPr/>
        <p:txBody>
          <a:bodyPr/>
          <a:lstStyle/>
          <a:p>
            <a:endParaRPr lang="de-DE"/>
          </a:p>
        </p:txBody>
      </p:sp>
      <p:sp>
        <p:nvSpPr>
          <p:cNvPr id="4" name="Foliennummernplatzhalter 3">
            <a:extLst>
              <a:ext uri="{FF2B5EF4-FFF2-40B4-BE49-F238E27FC236}">
                <a16:creationId xmlns:a16="http://schemas.microsoft.com/office/drawing/2014/main" id="{2F08055F-D5FF-452E-882C-71E89F53B1E2}"/>
              </a:ext>
            </a:extLst>
          </p:cNvPr>
          <p:cNvSpPr>
            <a:spLocks noGrp="1"/>
          </p:cNvSpPr>
          <p:nvPr>
            <p:ph type="sldNum" sz="quarter" idx="16"/>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84439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Lis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213A8F"/>
                </a:solidFill>
              </a:defRPr>
            </a:lvl1pPr>
          </a:lstStyle>
          <a:p>
            <a:r>
              <a:rPr lang="de-DE" dirty="0"/>
              <a:t>Themen</a:t>
            </a:r>
          </a:p>
        </p:txBody>
      </p:sp>
      <p:sp>
        <p:nvSpPr>
          <p:cNvPr id="10" name="Textplatzhalter 9"/>
          <p:cNvSpPr>
            <a:spLocks noGrp="1"/>
          </p:cNvSpPr>
          <p:nvPr>
            <p:ph type="body" sz="quarter" idx="15" hasCustomPrompt="1"/>
          </p:nvPr>
        </p:nvSpPr>
        <p:spPr>
          <a:xfrm>
            <a:off x="467545" y="1131888"/>
            <a:ext cx="8208144" cy="791790"/>
          </a:xfrm>
          <a:prstGeom prst="rect">
            <a:avLst/>
          </a:prstGeom>
        </p:spPr>
        <p:txBody>
          <a:bodyPr/>
          <a:lstStyle>
            <a:lvl1pPr>
              <a:defRPr sz="2200"/>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endParaRPr lang="de-DE" dirty="0"/>
          </a:p>
        </p:txBody>
      </p:sp>
      <p:sp>
        <p:nvSpPr>
          <p:cNvPr id="12" name="Textplatzhalter 11"/>
          <p:cNvSpPr>
            <a:spLocks noGrp="1"/>
          </p:cNvSpPr>
          <p:nvPr>
            <p:ph type="body" sz="quarter" idx="16" hasCustomPrompt="1"/>
          </p:nvPr>
        </p:nvSpPr>
        <p:spPr>
          <a:xfrm>
            <a:off x="468313" y="1995489"/>
            <a:ext cx="8207375" cy="2592485"/>
          </a:xfrm>
          <a:prstGeom prst="rect">
            <a:avLst/>
          </a:prstGeom>
        </p:spPr>
        <p:txBody>
          <a:bodyPr/>
          <a:lstStyle>
            <a:lvl1pPr marL="342900" indent="-342900">
              <a:buFontTx/>
              <a:buBlip>
                <a:blip r:embed="rId2"/>
              </a:buBlip>
              <a:defRPr sz="2000"/>
            </a:lvl1pPr>
            <a:lvl2pPr>
              <a:defRPr sz="2000"/>
            </a:lvl2pPr>
            <a:lvl3pPr>
              <a:defRPr sz="2000"/>
            </a:lvl3pPr>
            <a:lvl4pPr>
              <a:defRPr sz="2000"/>
            </a:lvl4pPr>
            <a:lvl5pPr>
              <a:defRPr sz="2000"/>
            </a:lvl5pPr>
          </a:lstStyle>
          <a:p>
            <a:pPr lvl="0"/>
            <a:r>
              <a:rPr lang="de-DE" dirty="0"/>
              <a:t>Punkt 1</a:t>
            </a:r>
          </a:p>
          <a:p>
            <a:pPr lvl="0"/>
            <a:r>
              <a:rPr lang="de-DE" dirty="0"/>
              <a:t>Punkt 2</a:t>
            </a:r>
          </a:p>
        </p:txBody>
      </p:sp>
      <p:sp>
        <p:nvSpPr>
          <p:cNvPr id="14" name="Textplatzhalter 5">
            <a:extLst>
              <a:ext uri="{FF2B5EF4-FFF2-40B4-BE49-F238E27FC236}">
                <a16:creationId xmlns:a16="http://schemas.microsoft.com/office/drawing/2014/main" id="{8C8B2C83-6AA0-477D-829D-65305D8540D5}"/>
              </a:ext>
            </a:extLst>
          </p:cNvPr>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5" name="Textplatzhalter 5">
            <a:extLst>
              <a:ext uri="{FF2B5EF4-FFF2-40B4-BE49-F238E27FC236}">
                <a16:creationId xmlns:a16="http://schemas.microsoft.com/office/drawing/2014/main" id="{C3D63D52-277F-4313-859D-6DC291039115}"/>
              </a:ext>
            </a:extLst>
          </p:cNvPr>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6" name="Textplatzhalter 5">
            <a:extLst>
              <a:ext uri="{FF2B5EF4-FFF2-40B4-BE49-F238E27FC236}">
                <a16:creationId xmlns:a16="http://schemas.microsoft.com/office/drawing/2014/main" id="{194E1D19-28DF-410B-B63D-D7963F605203}"/>
              </a:ext>
            </a:extLst>
          </p:cNvPr>
          <p:cNvSpPr>
            <a:spLocks noGrp="1"/>
          </p:cNvSpPr>
          <p:nvPr>
            <p:ph type="body" sz="quarter" idx="14"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495FB27F-ED49-4AE7-8557-A22302170018}" type="datetime1">
              <a:rPr lang="de-DE" smtClean="0"/>
              <a:t>21.01.2021</a:t>
            </a:fld>
            <a:endParaRPr lang="de-DE" dirty="0"/>
          </a:p>
        </p:txBody>
      </p:sp>
      <p:sp>
        <p:nvSpPr>
          <p:cNvPr id="3" name="Fußzeilenplatzhalter 2">
            <a:extLst>
              <a:ext uri="{FF2B5EF4-FFF2-40B4-BE49-F238E27FC236}">
                <a16:creationId xmlns:a16="http://schemas.microsoft.com/office/drawing/2014/main" id="{290FCD4B-3853-4F6B-8B0C-FDFF224FB718}"/>
              </a:ext>
            </a:extLst>
          </p:cNvPr>
          <p:cNvSpPr>
            <a:spLocks noGrp="1"/>
          </p:cNvSpPr>
          <p:nvPr>
            <p:ph type="ftr" sz="quarter" idx="17"/>
          </p:nvPr>
        </p:nvSpPr>
        <p:spPr/>
        <p:txBody>
          <a:bodyPr/>
          <a:lstStyle/>
          <a:p>
            <a:endParaRPr lang="de-DE"/>
          </a:p>
        </p:txBody>
      </p:sp>
      <p:sp>
        <p:nvSpPr>
          <p:cNvPr id="4" name="Foliennummernplatzhalter 3">
            <a:extLst>
              <a:ext uri="{FF2B5EF4-FFF2-40B4-BE49-F238E27FC236}">
                <a16:creationId xmlns:a16="http://schemas.microsoft.com/office/drawing/2014/main" id="{5881CA91-8A08-464E-B92E-13CC2257F36A}"/>
              </a:ext>
            </a:extLst>
          </p:cNvPr>
          <p:cNvSpPr>
            <a:spLocks noGrp="1"/>
          </p:cNvSpPr>
          <p:nvPr>
            <p:ph type="sldNum" sz="quarter" idx="18"/>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358604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Liste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213A8F"/>
                </a:solidFill>
              </a:defRPr>
            </a:lvl1pPr>
          </a:lstStyle>
          <a:p>
            <a:r>
              <a:rPr lang="de-DE" dirty="0"/>
              <a:t>Themen</a:t>
            </a:r>
          </a:p>
        </p:txBody>
      </p:sp>
      <p:sp>
        <p:nvSpPr>
          <p:cNvPr id="12" name="Textplatzhalter 11"/>
          <p:cNvSpPr>
            <a:spLocks noGrp="1"/>
          </p:cNvSpPr>
          <p:nvPr>
            <p:ph type="body" sz="quarter" idx="16" hasCustomPrompt="1"/>
          </p:nvPr>
        </p:nvSpPr>
        <p:spPr>
          <a:xfrm>
            <a:off x="468313" y="1419622"/>
            <a:ext cx="8207375" cy="3168352"/>
          </a:xfrm>
          <a:prstGeom prst="rect">
            <a:avLst/>
          </a:prstGeom>
        </p:spPr>
        <p:txBody>
          <a:bodyPr/>
          <a:lstStyle>
            <a:lvl1pPr marL="342900" indent="-342900">
              <a:buFontTx/>
              <a:buBlip>
                <a:blip r:embed="rId2"/>
              </a:buBlip>
              <a:defRPr sz="2000"/>
            </a:lvl1pPr>
            <a:lvl2pPr>
              <a:defRPr sz="2000"/>
            </a:lvl2pPr>
            <a:lvl3pPr>
              <a:defRPr sz="2000"/>
            </a:lvl3pPr>
            <a:lvl4pPr>
              <a:defRPr sz="2000"/>
            </a:lvl4pPr>
            <a:lvl5pPr>
              <a:defRPr sz="2000"/>
            </a:lvl5pPr>
          </a:lstStyle>
          <a:p>
            <a:pPr lvl="0"/>
            <a:r>
              <a:rPr lang="de-DE" dirty="0"/>
              <a:t>Punkt 1</a:t>
            </a:r>
          </a:p>
          <a:p>
            <a:pPr lvl="0"/>
            <a:r>
              <a:rPr lang="de-DE" dirty="0"/>
              <a:t>Punkt 2</a:t>
            </a:r>
          </a:p>
        </p:txBody>
      </p:sp>
      <p:sp>
        <p:nvSpPr>
          <p:cNvPr id="8" name="Textplatzhalter 5">
            <a:extLst>
              <a:ext uri="{FF2B5EF4-FFF2-40B4-BE49-F238E27FC236}">
                <a16:creationId xmlns:a16="http://schemas.microsoft.com/office/drawing/2014/main" id="{059F2900-496B-4A95-9AC5-88EE9A326C3F}"/>
              </a:ext>
            </a:extLst>
          </p:cNvPr>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0" name="Textplatzhalter 5">
            <a:extLst>
              <a:ext uri="{FF2B5EF4-FFF2-40B4-BE49-F238E27FC236}">
                <a16:creationId xmlns:a16="http://schemas.microsoft.com/office/drawing/2014/main" id="{568D7733-6CC2-4205-BFC8-D1032E8722B1}"/>
              </a:ext>
            </a:extLst>
          </p:cNvPr>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1" name="Textplatzhalter 5">
            <a:extLst>
              <a:ext uri="{FF2B5EF4-FFF2-40B4-BE49-F238E27FC236}">
                <a16:creationId xmlns:a16="http://schemas.microsoft.com/office/drawing/2014/main" id="{4C72112F-078C-460D-9AF1-C504CB8A0836}"/>
              </a:ext>
            </a:extLst>
          </p:cNvPr>
          <p:cNvSpPr>
            <a:spLocks noGrp="1"/>
          </p:cNvSpPr>
          <p:nvPr>
            <p:ph type="body" sz="quarter" idx="14"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7819A493-EAE5-4DFE-A001-FEAAB5DDA501}" type="datetime1">
              <a:rPr lang="de-DE" smtClean="0"/>
              <a:t>21.01.2021</a:t>
            </a:fld>
            <a:endParaRPr lang="de-DE" dirty="0"/>
          </a:p>
        </p:txBody>
      </p:sp>
      <p:sp>
        <p:nvSpPr>
          <p:cNvPr id="3" name="Fußzeilenplatzhalter 2">
            <a:extLst>
              <a:ext uri="{FF2B5EF4-FFF2-40B4-BE49-F238E27FC236}">
                <a16:creationId xmlns:a16="http://schemas.microsoft.com/office/drawing/2014/main" id="{56400DBD-3533-445F-9E92-22EBBF102277}"/>
              </a:ext>
            </a:extLst>
          </p:cNvPr>
          <p:cNvSpPr>
            <a:spLocks noGrp="1"/>
          </p:cNvSpPr>
          <p:nvPr>
            <p:ph type="ftr" sz="quarter" idx="17"/>
          </p:nvPr>
        </p:nvSpPr>
        <p:spPr/>
        <p:txBody>
          <a:bodyPr/>
          <a:lstStyle/>
          <a:p>
            <a:endParaRPr lang="de-DE"/>
          </a:p>
        </p:txBody>
      </p:sp>
      <p:sp>
        <p:nvSpPr>
          <p:cNvPr id="4" name="Foliennummernplatzhalter 3">
            <a:extLst>
              <a:ext uri="{FF2B5EF4-FFF2-40B4-BE49-F238E27FC236}">
                <a16:creationId xmlns:a16="http://schemas.microsoft.com/office/drawing/2014/main" id="{D9E2BD64-4BE3-4F4D-8D37-D3408698AAC6}"/>
              </a:ext>
            </a:extLst>
          </p:cNvPr>
          <p:cNvSpPr>
            <a:spLocks noGrp="1"/>
          </p:cNvSpPr>
          <p:nvPr>
            <p:ph type="sldNum" sz="quarter" idx="18"/>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218777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Überschrift +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213A8F"/>
                </a:solidFill>
              </a:defRPr>
            </a:lvl1pPr>
          </a:lstStyle>
          <a:p>
            <a:r>
              <a:rPr lang="de-DE" dirty="0"/>
              <a:t>Themen</a:t>
            </a:r>
          </a:p>
        </p:txBody>
      </p:sp>
      <p:sp>
        <p:nvSpPr>
          <p:cNvPr id="4" name="Textplatzhalter 2"/>
          <p:cNvSpPr>
            <a:spLocks noGrp="1"/>
          </p:cNvSpPr>
          <p:nvPr>
            <p:ph idx="1" hasCustomPrompt="1"/>
          </p:nvPr>
        </p:nvSpPr>
        <p:spPr>
          <a:xfrm>
            <a:off x="457200" y="2067694"/>
            <a:ext cx="8229600" cy="2526928"/>
          </a:xfrm>
          <a:prstGeom prst="rect">
            <a:avLst/>
          </a:prstGeom>
        </p:spPr>
        <p:txBody>
          <a:bodyPr vert="horz" lIns="91440" tIns="45720" rIns="91440" bIns="45720" rtlCol="0">
            <a:normAutofit/>
          </a:bodyPr>
          <a:lstStyle>
            <a:lvl1pPr marL="0" indent="0">
              <a:buFontTx/>
              <a:buNone/>
              <a:defRPr sz="2000" baseline="0">
                <a:latin typeface="Fira Sans Condensed" panose="020B05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p>
        </p:txBody>
      </p:sp>
      <p:sp>
        <p:nvSpPr>
          <p:cNvPr id="8" name="Textplatzhalter 2"/>
          <p:cNvSpPr>
            <a:spLocks noGrp="1"/>
          </p:cNvSpPr>
          <p:nvPr>
            <p:ph idx="13" hasCustomPrompt="1"/>
          </p:nvPr>
        </p:nvSpPr>
        <p:spPr>
          <a:xfrm>
            <a:off x="457200" y="1419622"/>
            <a:ext cx="8229600" cy="576064"/>
          </a:xfrm>
          <a:prstGeom prst="rect">
            <a:avLst/>
          </a:prstGeom>
        </p:spPr>
        <p:txBody>
          <a:bodyPr vert="horz" lIns="91440" tIns="45720" rIns="91440" bIns="45720" rtlCol="0">
            <a:normAutofit/>
          </a:bodyPr>
          <a:lstStyle>
            <a:lvl1pPr marL="0" indent="0">
              <a:buFont typeface="Arial" panose="020B0604020202020204" pitchFamily="34" charset="0"/>
              <a:buNone/>
              <a:defRPr sz="2200" baseline="0">
                <a:latin typeface="Fira Sans Medium" panose="020B06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endParaRPr lang="de-DE" dirty="0"/>
          </a:p>
          <a:p>
            <a:pPr lvl="0"/>
            <a:endParaRPr lang="de-DE" dirty="0"/>
          </a:p>
          <a:p>
            <a:pPr lvl="0"/>
            <a:endParaRPr lang="de-DE" dirty="0"/>
          </a:p>
        </p:txBody>
      </p:sp>
      <p:sp>
        <p:nvSpPr>
          <p:cNvPr id="10" name="Textplatzhalter 5">
            <a:extLst>
              <a:ext uri="{FF2B5EF4-FFF2-40B4-BE49-F238E27FC236}">
                <a16:creationId xmlns:a16="http://schemas.microsoft.com/office/drawing/2014/main" id="{37E8B8E7-6F81-40EF-95A3-430E59A64295}"/>
              </a:ext>
            </a:extLst>
          </p:cNvPr>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1" name="Textplatzhalter 5">
            <a:extLst>
              <a:ext uri="{FF2B5EF4-FFF2-40B4-BE49-F238E27FC236}">
                <a16:creationId xmlns:a16="http://schemas.microsoft.com/office/drawing/2014/main" id="{3631ADB0-0ED1-40FE-B5DE-D3E500650AC8}"/>
              </a:ext>
            </a:extLst>
          </p:cNvPr>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2" name="Textplatzhalter 5">
            <a:extLst>
              <a:ext uri="{FF2B5EF4-FFF2-40B4-BE49-F238E27FC236}">
                <a16:creationId xmlns:a16="http://schemas.microsoft.com/office/drawing/2014/main" id="{9F7C0F8D-B5D2-4C6D-8DCC-5E9C3ACE3F7C}"/>
              </a:ext>
            </a:extLst>
          </p:cNvPr>
          <p:cNvSpPr>
            <a:spLocks noGrp="1"/>
          </p:cNvSpPr>
          <p:nvPr>
            <p:ph type="body" sz="quarter" idx="14"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E772EDFF-BBBC-40D3-BD3A-6DB14EB872B3}" type="datetime1">
              <a:rPr lang="de-DE" smtClean="0"/>
              <a:t>21.01.2021</a:t>
            </a:fld>
            <a:endParaRPr lang="de-DE" dirty="0"/>
          </a:p>
        </p:txBody>
      </p:sp>
      <p:sp>
        <p:nvSpPr>
          <p:cNvPr id="3" name="Fußzeilenplatzhalter 2">
            <a:extLst>
              <a:ext uri="{FF2B5EF4-FFF2-40B4-BE49-F238E27FC236}">
                <a16:creationId xmlns:a16="http://schemas.microsoft.com/office/drawing/2014/main" id="{E42BA7D3-800D-436E-BB56-25D131A15586}"/>
              </a:ext>
            </a:extLst>
          </p:cNvPr>
          <p:cNvSpPr>
            <a:spLocks noGrp="1"/>
          </p:cNvSpPr>
          <p:nvPr>
            <p:ph type="ftr" sz="quarter" idx="15"/>
          </p:nvPr>
        </p:nvSpPr>
        <p:spPr/>
        <p:txBody>
          <a:bodyPr/>
          <a:lstStyle/>
          <a:p>
            <a:endParaRPr lang="de-DE"/>
          </a:p>
        </p:txBody>
      </p:sp>
      <p:sp>
        <p:nvSpPr>
          <p:cNvPr id="5" name="Foliennummernplatzhalter 4">
            <a:extLst>
              <a:ext uri="{FF2B5EF4-FFF2-40B4-BE49-F238E27FC236}">
                <a16:creationId xmlns:a16="http://schemas.microsoft.com/office/drawing/2014/main" id="{F500E7B3-8273-44BC-9105-3A33168C8DBE}"/>
              </a:ext>
            </a:extLst>
          </p:cNvPr>
          <p:cNvSpPr>
            <a:spLocks noGrp="1"/>
          </p:cNvSpPr>
          <p:nvPr>
            <p:ph type="sldNum" sz="quarter" idx="16"/>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3773917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Überschrift + Text_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213A8F"/>
                </a:solidFill>
              </a:defRPr>
            </a:lvl1pPr>
          </a:lstStyle>
          <a:p>
            <a:r>
              <a:rPr lang="de-DE" dirty="0"/>
              <a:t>Themen</a:t>
            </a:r>
          </a:p>
        </p:txBody>
      </p:sp>
      <p:sp>
        <p:nvSpPr>
          <p:cNvPr id="4" name="Textplatzhalter 2"/>
          <p:cNvSpPr>
            <a:spLocks noGrp="1"/>
          </p:cNvSpPr>
          <p:nvPr>
            <p:ph idx="1" hasCustomPrompt="1"/>
          </p:nvPr>
        </p:nvSpPr>
        <p:spPr>
          <a:xfrm>
            <a:off x="457200" y="1419622"/>
            <a:ext cx="8229600" cy="3175000"/>
          </a:xfrm>
          <a:prstGeom prst="rect">
            <a:avLst/>
          </a:prstGeom>
        </p:spPr>
        <p:txBody>
          <a:bodyPr vert="horz" lIns="91440" tIns="45720" rIns="91440" bIns="45720" rtlCol="0">
            <a:normAutofit/>
          </a:bodyPr>
          <a:lstStyle>
            <a:lvl1pPr marL="0" indent="0">
              <a:buFontTx/>
              <a:buNone/>
              <a:defRPr sz="2000" baseline="0">
                <a:latin typeface="Fira Sans Condensed" panose="020B05030500000200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p>
        </p:txBody>
      </p:sp>
      <p:sp>
        <p:nvSpPr>
          <p:cNvPr id="10" name="Textplatzhalter 5">
            <a:extLst>
              <a:ext uri="{FF2B5EF4-FFF2-40B4-BE49-F238E27FC236}">
                <a16:creationId xmlns:a16="http://schemas.microsoft.com/office/drawing/2014/main" id="{37E8B8E7-6F81-40EF-95A3-430E59A64295}"/>
              </a:ext>
            </a:extLst>
          </p:cNvPr>
          <p:cNvSpPr>
            <a:spLocks noGrp="1"/>
          </p:cNvSpPr>
          <p:nvPr>
            <p:ph type="body" sz="quarter" idx="11" hasCustomPrompt="1"/>
          </p:nvPr>
        </p:nvSpPr>
        <p:spPr>
          <a:xfrm>
            <a:off x="455787" y="4732338"/>
            <a:ext cx="273526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1" name="Textplatzhalter 5">
            <a:extLst>
              <a:ext uri="{FF2B5EF4-FFF2-40B4-BE49-F238E27FC236}">
                <a16:creationId xmlns:a16="http://schemas.microsoft.com/office/drawing/2014/main" id="{3631ADB0-0ED1-40FE-B5DE-D3E500650AC8}"/>
              </a:ext>
            </a:extLst>
          </p:cNvPr>
          <p:cNvSpPr>
            <a:spLocks noGrp="1"/>
          </p:cNvSpPr>
          <p:nvPr>
            <p:ph type="body" sz="quarter" idx="12" hasCustomPrompt="1"/>
          </p:nvPr>
        </p:nvSpPr>
        <p:spPr>
          <a:xfrm>
            <a:off x="5664918" y="4731990"/>
            <a:ext cx="3023022" cy="287337"/>
          </a:xfrm>
          <a:prstGeom prst="rect">
            <a:avLst/>
          </a:prstGeom>
        </p:spPr>
        <p:txBody>
          <a:bodyPr/>
          <a:lstStyle>
            <a:lvl1pPr>
              <a:defRPr sz="1200">
                <a:solidFill>
                  <a:srgbClr val="213A8F"/>
                </a:solidFill>
                <a:latin typeface="Fira Sans SemiBold" panose="020B0603050000020004" pitchFamily="34" charset="0"/>
              </a:defRPr>
            </a:lvl1pPr>
          </a:lstStyle>
          <a:p>
            <a:pPr lvl="0"/>
            <a:r>
              <a:rPr lang="de-DE" dirty="0"/>
              <a:t>Thema</a:t>
            </a:r>
          </a:p>
        </p:txBody>
      </p:sp>
      <p:sp>
        <p:nvSpPr>
          <p:cNvPr id="12" name="Textplatzhalter 5">
            <a:extLst>
              <a:ext uri="{FF2B5EF4-FFF2-40B4-BE49-F238E27FC236}">
                <a16:creationId xmlns:a16="http://schemas.microsoft.com/office/drawing/2014/main" id="{9F7C0F8D-B5D2-4C6D-8DCC-5E9C3ACE3F7C}"/>
              </a:ext>
            </a:extLst>
          </p:cNvPr>
          <p:cNvSpPr>
            <a:spLocks noGrp="1"/>
          </p:cNvSpPr>
          <p:nvPr>
            <p:ph type="body" sz="quarter" idx="14" hasCustomPrompt="1"/>
          </p:nvPr>
        </p:nvSpPr>
        <p:spPr>
          <a:xfrm>
            <a:off x="3347863" y="4731990"/>
            <a:ext cx="2160241" cy="287337"/>
          </a:xfrm>
          <a:prstGeom prst="rect">
            <a:avLst/>
          </a:prstGeom>
        </p:spPr>
        <p:txBody>
          <a:bodyPr/>
          <a:lstStyle>
            <a:lvl1pPr>
              <a:defRPr sz="1200">
                <a:solidFill>
                  <a:srgbClr val="213A8F"/>
                </a:solidFill>
                <a:latin typeface="Fira Sans SemiBold" panose="020B0603050000020004" pitchFamily="34" charset="0"/>
              </a:defRPr>
            </a:lvl1pPr>
          </a:lstStyle>
          <a:p>
            <a:pPr lvl="0"/>
            <a:fld id="{E772EDFF-BBBC-40D3-BD3A-6DB14EB872B3}" type="datetime1">
              <a:rPr lang="de-DE" smtClean="0"/>
              <a:t>21.01.2021</a:t>
            </a:fld>
            <a:endParaRPr lang="de-DE" dirty="0"/>
          </a:p>
        </p:txBody>
      </p:sp>
      <p:sp>
        <p:nvSpPr>
          <p:cNvPr id="3" name="Fußzeilenplatzhalter 2">
            <a:extLst>
              <a:ext uri="{FF2B5EF4-FFF2-40B4-BE49-F238E27FC236}">
                <a16:creationId xmlns:a16="http://schemas.microsoft.com/office/drawing/2014/main" id="{F58731F9-CB5B-4B00-9F79-4789D9655C54}"/>
              </a:ext>
            </a:extLst>
          </p:cNvPr>
          <p:cNvSpPr>
            <a:spLocks noGrp="1"/>
          </p:cNvSpPr>
          <p:nvPr>
            <p:ph type="ftr" sz="quarter" idx="15"/>
          </p:nvPr>
        </p:nvSpPr>
        <p:spPr/>
        <p:txBody>
          <a:bodyPr/>
          <a:lstStyle/>
          <a:p>
            <a:endParaRPr lang="de-DE"/>
          </a:p>
        </p:txBody>
      </p:sp>
      <p:sp>
        <p:nvSpPr>
          <p:cNvPr id="5" name="Foliennummernplatzhalter 4">
            <a:extLst>
              <a:ext uri="{FF2B5EF4-FFF2-40B4-BE49-F238E27FC236}">
                <a16:creationId xmlns:a16="http://schemas.microsoft.com/office/drawing/2014/main" id="{594B3464-041C-4524-8D51-D2EB871F3677}"/>
              </a:ext>
            </a:extLst>
          </p:cNvPr>
          <p:cNvSpPr>
            <a:spLocks noGrp="1"/>
          </p:cNvSpPr>
          <p:nvPr>
            <p:ph type="sldNum" sz="quarter" idx="16"/>
          </p:nvPr>
        </p:nvSpPr>
        <p:spPr/>
        <p:txBody>
          <a:bodyPr/>
          <a:lstStyle/>
          <a:p>
            <a:fld id="{911C8008-36A4-45B5-8C39-CB7342F0D37B}" type="slidenum">
              <a:rPr lang="de-DE" smtClean="0"/>
              <a:t>‹Nr.›</a:t>
            </a:fld>
            <a:endParaRPr lang="de-DE"/>
          </a:p>
        </p:txBody>
      </p:sp>
    </p:spTree>
    <p:extLst>
      <p:ext uri="{BB962C8B-B14F-4D97-AF65-F5344CB8AC3E}">
        <p14:creationId xmlns:p14="http://schemas.microsoft.com/office/powerpoint/2010/main" val="31014830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2.jpe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02"/>
            <a:ext cx="9144000" cy="5142895"/>
          </a:xfrm>
          <a:prstGeom prst="rect">
            <a:avLst/>
          </a:prstGeom>
        </p:spPr>
      </p:pic>
      <p:sp>
        <p:nvSpPr>
          <p:cNvPr id="10" name="Titelplatzhalter 1"/>
          <p:cNvSpPr txBox="1">
            <a:spLocks/>
          </p:cNvSpPr>
          <p:nvPr userDrawn="1"/>
        </p:nvSpPr>
        <p:spPr>
          <a:xfrm>
            <a:off x="1763688" y="3507854"/>
            <a:ext cx="4325652" cy="1728192"/>
          </a:xfrm>
          <a:prstGeom prst="rect">
            <a:avLst/>
          </a:prstGeom>
        </p:spPr>
        <p:txBody>
          <a:bodyPr vert="horz" lIns="91440" tIns="45720" rIns="91440" bIns="45720" rtlCol="0" anchor="t">
            <a:noAutofit/>
          </a:bodyPr>
          <a:lstStyle>
            <a:lvl1pPr algn="l" defTabSz="914400" rtl="0" eaLnBrk="1" latinLnBrk="0" hangingPunct="1">
              <a:spcBef>
                <a:spcPct val="0"/>
              </a:spcBef>
              <a:buNone/>
              <a:defRPr lang="de-DE" sz="3200" b="1" i="0" u="none" strike="noStrike" kern="1200" baseline="0" smtClean="0">
                <a:solidFill>
                  <a:schemeClr val="bg1"/>
                </a:solidFill>
                <a:latin typeface="Quicksand" pitchFamily="50" charset="0"/>
                <a:ea typeface="+mj-ea"/>
                <a:cs typeface="+mj-cs"/>
              </a:defRPr>
            </a:lvl1pPr>
          </a:lstStyle>
          <a:p>
            <a:endParaRPr lang="de-DE" sz="1800" b="0" dirty="0">
              <a:latin typeface="Fira Sans Condensed" panose="020B0503050000020004" pitchFamily="34" charset="0"/>
            </a:endParaRPr>
          </a:p>
        </p:txBody>
      </p:sp>
      <p:pic>
        <p:nvPicPr>
          <p:cNvPr id="6" name="Picture 2" descr="Logo der Koordinierungsstelle">
            <a:extLst>
              <a:ext uri="{FF2B5EF4-FFF2-40B4-BE49-F238E27FC236}">
                <a16:creationId xmlns:a16="http://schemas.microsoft.com/office/drawing/2014/main" id="{3EFF0EDC-6B8B-4F73-87AD-FFBD1B5AB723}"/>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372200" y="4284736"/>
            <a:ext cx="2229240" cy="43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493038"/>
      </p:ext>
    </p:extLst>
  </p:cSld>
  <p:clrMap bg1="lt1" tx1="dk1" bg2="lt2" tx2="dk2" accent1="accent1" accent2="accent2" accent3="accent3" accent4="accent4" accent5="accent5" accent6="accent6" hlink="hlink" folHlink="folHlink"/>
  <p:sldLayoutIdLst>
    <p:sldLayoutId id="2147483652" r:id="rId1"/>
    <p:sldLayoutId id="2147483666" r:id="rId2"/>
  </p:sldLayoutIdLst>
  <p:hf hdr="0" dt="0"/>
  <p:txStyles>
    <p:titleStyle>
      <a:lvl1pPr algn="l" defTabSz="914400" rtl="0" eaLnBrk="1" latinLnBrk="0" hangingPunct="1">
        <a:spcBef>
          <a:spcPct val="0"/>
        </a:spcBef>
        <a:buNone/>
        <a:defRPr lang="de-DE" sz="3200" b="1" i="0" u="none" strike="noStrike" kern="1200" baseline="0" smtClean="0">
          <a:solidFill>
            <a:schemeClr val="bg1"/>
          </a:solidFill>
          <a:latin typeface="Quicksand" pitchFamily="50"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2"/>
            <a:ext cx="9144000" cy="5142895"/>
          </a:xfrm>
          <a:prstGeom prst="rect">
            <a:avLst/>
          </a:prstGeom>
        </p:spPr>
      </p:pic>
      <p:sp>
        <p:nvSpPr>
          <p:cNvPr id="10" name="Titelplatzhalter 1"/>
          <p:cNvSpPr txBox="1">
            <a:spLocks/>
          </p:cNvSpPr>
          <p:nvPr userDrawn="1"/>
        </p:nvSpPr>
        <p:spPr>
          <a:xfrm>
            <a:off x="1763688" y="3507854"/>
            <a:ext cx="4325652" cy="1728192"/>
          </a:xfrm>
          <a:prstGeom prst="rect">
            <a:avLst/>
          </a:prstGeom>
        </p:spPr>
        <p:txBody>
          <a:bodyPr vert="horz" lIns="91440" tIns="45720" rIns="91440" bIns="45720" rtlCol="0" anchor="t">
            <a:noAutofit/>
          </a:bodyPr>
          <a:lstStyle>
            <a:lvl1pPr algn="l" defTabSz="914400" rtl="0" eaLnBrk="1" latinLnBrk="0" hangingPunct="1">
              <a:spcBef>
                <a:spcPct val="0"/>
              </a:spcBef>
              <a:buNone/>
              <a:defRPr lang="de-DE" sz="3200" b="1" i="0" u="none" strike="noStrike" kern="1200" baseline="0" smtClean="0">
                <a:solidFill>
                  <a:schemeClr val="bg1"/>
                </a:solidFill>
                <a:latin typeface="Quicksand" pitchFamily="50" charset="0"/>
                <a:ea typeface="+mj-ea"/>
                <a:cs typeface="+mj-cs"/>
              </a:defRPr>
            </a:lvl1pPr>
          </a:lstStyle>
          <a:p>
            <a:endParaRPr lang="de-DE" sz="1800" b="0" dirty="0">
              <a:latin typeface="Fira Sans Condensed" panose="020B0503050000020004" pitchFamily="34" charset="0"/>
            </a:endParaRPr>
          </a:p>
        </p:txBody>
      </p:sp>
      <p:sp>
        <p:nvSpPr>
          <p:cNvPr id="8" name="Textplatzhalter 6">
            <a:extLst>
              <a:ext uri="{FF2B5EF4-FFF2-40B4-BE49-F238E27FC236}">
                <a16:creationId xmlns:a16="http://schemas.microsoft.com/office/drawing/2014/main" id="{5536112E-2728-4739-925B-081277D94267}"/>
              </a:ext>
            </a:extLst>
          </p:cNvPr>
          <p:cNvSpPr txBox="1">
            <a:spLocks/>
          </p:cNvSpPr>
          <p:nvPr userDrawn="1"/>
        </p:nvSpPr>
        <p:spPr>
          <a:xfrm>
            <a:off x="6377372" y="4299942"/>
            <a:ext cx="1872208" cy="468052"/>
          </a:xfrm>
          <a:prstGeom prst="rect">
            <a:avLst/>
          </a:prstGeom>
        </p:spPr>
        <p:txBody>
          <a:bodyPr lIns="0" tIns="0" rIns="0" bIns="0"/>
          <a:lstStyle>
            <a:lvl1pPr marL="0" indent="0" algn="l" defTabSz="914400" rtl="0" eaLnBrk="1" latinLnBrk="0" hangingPunct="1">
              <a:spcBef>
                <a:spcPct val="20000"/>
              </a:spcBef>
              <a:buFont typeface="Arial" panose="020B0604020202020204" pitchFamily="34" charset="0"/>
              <a:buNone/>
              <a:defRPr sz="800" b="0" kern="1200">
                <a:solidFill>
                  <a:schemeClr val="tx1"/>
                </a:solidFill>
                <a:latin typeface="Fira Sans" panose="020B05030500000200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de-DE" sz="800" dirty="0"/>
              <a:t>Diese Maßnahme wird mitfinanziert mit Steuermitteln auf Grundlage des vom Sächsischen Landtag beschlossenen Haushalts.</a:t>
            </a:r>
          </a:p>
        </p:txBody>
      </p:sp>
      <p:pic>
        <p:nvPicPr>
          <p:cNvPr id="9" name="Grafik 8" descr="Wappen Freistaat Sachsen&#10;">
            <a:extLst>
              <a:ext uri="{FF2B5EF4-FFF2-40B4-BE49-F238E27FC236}">
                <a16:creationId xmlns:a16="http://schemas.microsoft.com/office/drawing/2014/main" id="{180D55D0-BA1E-45AA-BE46-90458FCC44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97608" y="4299942"/>
            <a:ext cx="303832" cy="468052"/>
          </a:xfrm>
          <a:prstGeom prst="rect">
            <a:avLst/>
          </a:prstGeom>
        </p:spPr>
      </p:pic>
      <p:pic>
        <p:nvPicPr>
          <p:cNvPr id="7" name="Picture 2" descr="Logo der Koordinierungsstelle">
            <a:extLst>
              <a:ext uri="{FF2B5EF4-FFF2-40B4-BE49-F238E27FC236}">
                <a16:creationId xmlns:a16="http://schemas.microsoft.com/office/drawing/2014/main" id="{1AA72512-9914-4207-B5C9-A3369AFE4B6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377372" y="3651870"/>
            <a:ext cx="2229240" cy="43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328930"/>
      </p:ext>
    </p:extLst>
  </p:cSld>
  <p:clrMap bg1="lt1" tx1="dk1" bg2="lt2" tx2="dk2" accent1="accent1" accent2="accent2" accent3="accent3" accent4="accent4" accent5="accent5" accent6="accent6" hlink="hlink" folHlink="folHlink"/>
  <p:sldLayoutIdLst>
    <p:sldLayoutId id="2147483660" r:id="rId1"/>
  </p:sldLayoutIdLst>
  <p:hf hdr="0" dt="0"/>
  <p:txStyles>
    <p:titleStyle>
      <a:lvl1pPr algn="l" defTabSz="914400" rtl="0" eaLnBrk="1" latinLnBrk="0" hangingPunct="1">
        <a:spcBef>
          <a:spcPct val="0"/>
        </a:spcBef>
        <a:buNone/>
        <a:defRPr lang="de-DE" sz="3200" b="1" i="0" u="none" strike="noStrike" kern="1200" baseline="0" smtClean="0">
          <a:solidFill>
            <a:schemeClr val="bg1"/>
          </a:solidFill>
          <a:latin typeface="Quicksand" pitchFamily="50"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elplatzhalter 1"/>
          <p:cNvSpPr txBox="1">
            <a:spLocks/>
          </p:cNvSpPr>
          <p:nvPr userDrawn="1"/>
        </p:nvSpPr>
        <p:spPr>
          <a:xfrm>
            <a:off x="1763688" y="3507854"/>
            <a:ext cx="4325652" cy="1728192"/>
          </a:xfrm>
          <a:prstGeom prst="rect">
            <a:avLst/>
          </a:prstGeom>
        </p:spPr>
        <p:txBody>
          <a:bodyPr vert="horz" lIns="91440" tIns="45720" rIns="91440" bIns="45720" rtlCol="0" anchor="t">
            <a:noAutofit/>
          </a:bodyPr>
          <a:lstStyle>
            <a:lvl1pPr algn="l" defTabSz="914400" rtl="0" eaLnBrk="1" latinLnBrk="0" hangingPunct="1">
              <a:spcBef>
                <a:spcPct val="0"/>
              </a:spcBef>
              <a:buNone/>
              <a:defRPr lang="de-DE" sz="3200" b="1" i="0" u="none" strike="noStrike" kern="1200" baseline="0" smtClean="0">
                <a:solidFill>
                  <a:schemeClr val="bg1"/>
                </a:solidFill>
                <a:latin typeface="Quicksand" pitchFamily="50" charset="0"/>
                <a:ea typeface="+mj-ea"/>
                <a:cs typeface="+mj-cs"/>
              </a:defRPr>
            </a:lvl1pPr>
          </a:lstStyle>
          <a:p>
            <a:endParaRPr lang="de-DE" sz="1800" b="0" dirty="0">
              <a:latin typeface="Fira Sans Condensed" panose="020B0503050000020004" pitchFamily="34" charset="0"/>
            </a:endParaRPr>
          </a:p>
        </p:txBody>
      </p:sp>
      <p:sp>
        <p:nvSpPr>
          <p:cNvPr id="3" name="Rechteck 2"/>
          <p:cNvSpPr/>
          <p:nvPr userDrawn="1"/>
        </p:nvSpPr>
        <p:spPr>
          <a:xfrm>
            <a:off x="0" y="0"/>
            <a:ext cx="9144000" cy="5143500"/>
          </a:xfrm>
          <a:prstGeom prst="rect">
            <a:avLst/>
          </a:prstGeom>
          <a:solidFill>
            <a:srgbClr val="213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18924431"/>
      </p:ext>
    </p:extLst>
  </p:cSld>
  <p:clrMap bg1="lt1" tx1="dk1" bg2="lt2" tx2="dk2" accent1="accent1" accent2="accent2" accent3="accent3" accent4="accent4" accent5="accent5" accent6="accent6" hlink="hlink" folHlink="folHlink"/>
  <p:sldLayoutIdLst>
    <p:sldLayoutId id="2147483663" r:id="rId1"/>
  </p:sldLayoutIdLst>
  <p:hf hdr="0" dt="0"/>
  <p:txStyles>
    <p:titleStyle>
      <a:lvl1pPr algn="l" defTabSz="914400" rtl="0" eaLnBrk="1" latinLnBrk="0" hangingPunct="1">
        <a:spcBef>
          <a:spcPct val="0"/>
        </a:spcBef>
        <a:buNone/>
        <a:defRPr lang="de-DE" sz="3200" b="1" i="0" u="none" strike="noStrike" kern="1200" baseline="0" smtClean="0">
          <a:solidFill>
            <a:schemeClr val="bg1"/>
          </a:solidFill>
          <a:latin typeface="Quicksand" pitchFamily="50"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dirty="0"/>
              <a:t>Themengebiete</a:t>
            </a:r>
          </a:p>
        </p:txBody>
      </p:sp>
      <p:sp>
        <p:nvSpPr>
          <p:cNvPr id="3" name="Fußzeilenplatzhalter 2">
            <a:extLst>
              <a:ext uri="{FF2B5EF4-FFF2-40B4-BE49-F238E27FC236}">
                <a16:creationId xmlns:a16="http://schemas.microsoft.com/office/drawing/2014/main" id="{C7446699-EBDB-4454-BEEC-792B480DB84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4" name="Foliennummernplatzhalter 3">
            <a:extLst>
              <a:ext uri="{FF2B5EF4-FFF2-40B4-BE49-F238E27FC236}">
                <a16:creationId xmlns:a16="http://schemas.microsoft.com/office/drawing/2014/main" id="{058BEB7C-6109-4898-93DF-6F825D21EE6C}"/>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11C8008-36A4-45B5-8C39-CB7342F0D37B}" type="slidenum">
              <a:rPr lang="de-DE" smtClean="0"/>
              <a:t>‹Nr.›</a:t>
            </a:fld>
            <a:endParaRPr lang="de-DE"/>
          </a:p>
        </p:txBody>
      </p:sp>
    </p:spTree>
    <p:extLst>
      <p:ext uri="{BB962C8B-B14F-4D97-AF65-F5344CB8AC3E}">
        <p14:creationId xmlns:p14="http://schemas.microsoft.com/office/powerpoint/2010/main" val="37236480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5" r:id="rId3"/>
    <p:sldLayoutId id="2147483656" r:id="rId4"/>
    <p:sldLayoutId id="2147483668" r:id="rId5"/>
    <p:sldLayoutId id="2147483661" r:id="rId6"/>
    <p:sldLayoutId id="2147483657" r:id="rId7"/>
    <p:sldLayoutId id="2147483664" r:id="rId8"/>
    <p:sldLayoutId id="2147483658" r:id="rId9"/>
    <p:sldLayoutId id="2147483655" r:id="rId10"/>
    <p:sldLayoutId id="2147483667" r:id="rId11"/>
  </p:sldLayoutIdLst>
  <p:hf hdr="0" dt="0"/>
  <p:txStyles>
    <p:titleStyle>
      <a:lvl1pPr algn="l" defTabSz="914400" rtl="0" eaLnBrk="1" latinLnBrk="0" hangingPunct="1">
        <a:spcBef>
          <a:spcPct val="0"/>
        </a:spcBef>
        <a:buNone/>
        <a:defRPr sz="3200" kern="1200">
          <a:solidFill>
            <a:srgbClr val="213A8F"/>
          </a:solidFill>
          <a:latin typeface="Quicksand SemiBold" pitchFamily="2"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Fira Sans Condensed" panose="020B05030500000200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solidFill>
          <a:latin typeface="Fira Sans Condensed" panose="020B05030500000200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800" kern="1200">
          <a:solidFill>
            <a:schemeClr val="tx1"/>
          </a:solidFill>
          <a:latin typeface="Fira Sans Condensed" panose="020B05030500000200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Fira Sans Condensed" panose="020B05030500000200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Fira Sans Condensed" panose="020B05030500000200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hyperlink" Target="https://www.behindertenrechtskonvention.info/uebereinkommen-ueber-die-rechte-von-menschen-mit-behinderungen-3101/"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hyperlink" Target="http://www.gesetze-im-internet.de/gg/art_3.html"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www.bmas.de/SharedDocs/Downloads/DE/PDF-Meldungen/2016/bundesteilhabegesetz.pdf?__blob=publicationFile&amp;v=7" TargetMode="External"/><Relationship Id="rId5" Type="http://schemas.openxmlformats.org/officeDocument/2006/relationships/hyperlink" Target="https://www.gesetze-im-internet.de/bgg/index.html" TargetMode="External"/><Relationship Id="rId4" Type="http://schemas.openxmlformats.org/officeDocument/2006/relationships/hyperlink" Target="https://www.gesetze-im-internet.de/agg/"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www.gesetze-im-internet.de/bitv_2_0/BJNR184300011.html" TargetMode="External"/><Relationship Id="rId5" Type="http://schemas.openxmlformats.org/officeDocument/2006/relationships/hyperlink" Target="https://www.pdfa.org/wp-content/uploads/2016/08/MatterhornProtokoll_1-02-2016-06-29.pdf" TargetMode="External"/><Relationship Id="rId4" Type="http://schemas.openxmlformats.org/officeDocument/2006/relationships/hyperlink" Target="https://www.barrierefreies-webdesign.de/wcag2/"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hyperlink" Target="https://www.studentenwerke.de/de/content/beeintr%C3%A4chtigt-studieren-%E2%80%93-best2"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png"/><Relationship Id="rId4" Type="http://schemas.microsoft.com/office/2011/relationships/inkAction" Target="../ink/inkAction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png"/><Relationship Id="rId4" Type="http://schemas.microsoft.com/office/2011/relationships/inkAction" Target="../ink/inkAction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686508" y="411510"/>
            <a:ext cx="5909828" cy="1728192"/>
          </a:xfrm>
        </p:spPr>
        <p:txBody>
          <a:bodyPr/>
          <a:lstStyle/>
          <a:p>
            <a:r>
              <a:rPr lang="de-DE" dirty="0"/>
              <a:t>Inklusion und Barrierefreiheit in der (digitalen) Lehre</a:t>
            </a:r>
          </a:p>
        </p:txBody>
      </p:sp>
      <p:sp>
        <p:nvSpPr>
          <p:cNvPr id="9" name="Textplatzhalter 8"/>
          <p:cNvSpPr>
            <a:spLocks noGrp="1"/>
          </p:cNvSpPr>
          <p:nvPr>
            <p:ph type="body" sz="quarter" idx="10"/>
          </p:nvPr>
        </p:nvSpPr>
        <p:spPr>
          <a:xfrm>
            <a:off x="1691680" y="2283718"/>
            <a:ext cx="5112568" cy="1368425"/>
          </a:xfrm>
        </p:spPr>
        <p:txBody>
          <a:bodyPr/>
          <a:lstStyle/>
          <a:p>
            <a:r>
              <a:rPr lang="de-DE" dirty="0"/>
              <a:t>Stefanie Dreiack – Koordinatorin für Inklusion</a:t>
            </a:r>
          </a:p>
        </p:txBody>
      </p:sp>
      <p:pic>
        <p:nvPicPr>
          <p:cNvPr id="2" name="Audio 1">
            <a:hlinkClick r:id="" action="ppaction://media"/>
            <a:extLst>
              <a:ext uri="{FF2B5EF4-FFF2-40B4-BE49-F238E27FC236}">
                <a16:creationId xmlns:a16="http://schemas.microsoft.com/office/drawing/2014/main" id="{8F63DCC7-75DE-44FC-B1B6-8FE50F6D93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68081802"/>
      </p:ext>
    </p:extLst>
  </p:cSld>
  <p:clrMapOvr>
    <a:masterClrMapping/>
  </p:clrMapOvr>
  <mc:AlternateContent xmlns:mc="http://schemas.openxmlformats.org/markup-compatibility/2006" xmlns:p14="http://schemas.microsoft.com/office/powerpoint/2010/main">
    <mc:Choice Requires="p14">
      <p:transition spd="slow" p14:dur="2000" advTm="37545"/>
    </mc:Choice>
    <mc:Fallback xmlns="">
      <p:transition spd="slow" advTm="3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C3505-898C-44EB-8674-F1C4D195CDA1}"/>
              </a:ext>
            </a:extLst>
          </p:cNvPr>
          <p:cNvSpPr>
            <a:spLocks noGrp="1"/>
          </p:cNvSpPr>
          <p:nvPr>
            <p:ph type="title"/>
          </p:nvPr>
        </p:nvSpPr>
        <p:spPr/>
        <p:txBody>
          <a:bodyPr/>
          <a:lstStyle/>
          <a:p>
            <a:r>
              <a:rPr lang="de-DE" dirty="0"/>
              <a:t>Inklusion an Hochschulen</a:t>
            </a:r>
          </a:p>
        </p:txBody>
      </p:sp>
      <p:sp>
        <p:nvSpPr>
          <p:cNvPr id="4" name="Textplatzhalter 3">
            <a:extLst>
              <a:ext uri="{FF2B5EF4-FFF2-40B4-BE49-F238E27FC236}">
                <a16:creationId xmlns:a16="http://schemas.microsoft.com/office/drawing/2014/main" id="{6BED6C4D-4677-43F3-8E04-FB9E15FC21A7}"/>
              </a:ext>
            </a:extLst>
          </p:cNvPr>
          <p:cNvSpPr>
            <a:spLocks noGrp="1"/>
          </p:cNvSpPr>
          <p:nvPr>
            <p:ph type="body" sz="quarter" idx="16"/>
          </p:nvPr>
        </p:nvSpPr>
        <p:spPr>
          <a:xfrm>
            <a:off x="479425" y="1275507"/>
            <a:ext cx="8207375" cy="2592485"/>
          </a:xfrm>
        </p:spPr>
        <p:txBody>
          <a:bodyPr/>
          <a:lstStyle/>
          <a:p>
            <a:pPr marL="0" indent="0">
              <a:buNone/>
            </a:pPr>
            <a:r>
              <a:rPr lang="de-DE" dirty="0"/>
              <a:t>Inklusion an Hochschulen ist ein „menschenrechtlich normierter Anspruch von Menschen mit Behinderungen und/oder chronischer Erkrankung auf eine freie Entfaltung in Hochschulen. Nicht die einzelnen sollen sich anpassen, sondern die Hochschule muss so gestaltet werden, dass die Mitglieder ihre Rechte auf Teilhabe unter der Prämisse der Selbstbestimmung umsetzen können.“ </a:t>
            </a:r>
          </a:p>
          <a:p>
            <a:pPr marL="0" indent="0">
              <a:buNone/>
            </a:pPr>
            <a:endParaRPr lang="de-DE" dirty="0"/>
          </a:p>
          <a:p>
            <a:pPr marL="0" indent="0">
              <a:buNone/>
            </a:pPr>
            <a:r>
              <a:rPr lang="de-DE" sz="1400" dirty="0"/>
              <a:t>Klein, Uta; Schindler, Christiane (2016): Inklusion und Hochschule: Eine Einführung. In: Klein, U. (Hrsg.): </a:t>
            </a:r>
            <a:r>
              <a:rPr lang="de-DE" sz="1400" dirty="0" err="1"/>
              <a:t>Diversity</a:t>
            </a:r>
            <a:r>
              <a:rPr lang="de-DE" sz="1400" dirty="0"/>
              <a:t> und Hochschule, Inklusive Hochschule: Neue Perspektiven für Praxis und Forschung. Weinheim: Beltz Juventa, S. 13.</a:t>
            </a:r>
          </a:p>
        </p:txBody>
      </p:sp>
      <p:sp>
        <p:nvSpPr>
          <p:cNvPr id="5" name="Textplatzhalter 4">
            <a:extLst>
              <a:ext uri="{FF2B5EF4-FFF2-40B4-BE49-F238E27FC236}">
                <a16:creationId xmlns:a16="http://schemas.microsoft.com/office/drawing/2014/main" id="{2D4EF439-F74A-4085-BA14-541265474C57}"/>
              </a:ext>
            </a:extLst>
          </p:cNvPr>
          <p:cNvSpPr>
            <a:spLocks noGrp="1"/>
          </p:cNvSpPr>
          <p:nvPr>
            <p:ph type="body" sz="quarter" idx="11"/>
          </p:nvPr>
        </p:nvSpPr>
        <p:spPr/>
        <p:txBody>
          <a:bodyPr/>
          <a:lstStyle/>
          <a:p>
            <a:endParaRPr lang="de-DE" dirty="0"/>
          </a:p>
        </p:txBody>
      </p:sp>
      <p:sp>
        <p:nvSpPr>
          <p:cNvPr id="6" name="Textplatzhalter 5">
            <a:extLst>
              <a:ext uri="{FF2B5EF4-FFF2-40B4-BE49-F238E27FC236}">
                <a16:creationId xmlns:a16="http://schemas.microsoft.com/office/drawing/2014/main" id="{2EA0FAF0-7287-4391-B155-9E45B3171604}"/>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A6B9B6AC-1DBA-4E45-AD1D-0B4DF964DE6C}"/>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8A63628D-C831-419D-A5E4-14651165483A}"/>
              </a:ext>
            </a:extLst>
          </p:cNvPr>
          <p:cNvSpPr>
            <a:spLocks noGrp="1"/>
          </p:cNvSpPr>
          <p:nvPr>
            <p:ph type="ftr" sz="quarter" idx="17"/>
          </p:nvPr>
        </p:nvSpPr>
        <p:spPr/>
        <p:txBody>
          <a:bodyPr/>
          <a:lstStyle/>
          <a:p>
            <a:endParaRPr lang="de-DE" dirty="0"/>
          </a:p>
        </p:txBody>
      </p:sp>
      <p:sp>
        <p:nvSpPr>
          <p:cNvPr id="9" name="Foliennummernplatzhalter 8">
            <a:extLst>
              <a:ext uri="{FF2B5EF4-FFF2-40B4-BE49-F238E27FC236}">
                <a16:creationId xmlns:a16="http://schemas.microsoft.com/office/drawing/2014/main" id="{7FF4A900-9627-4B78-B348-BE6A9BF7DF1D}"/>
              </a:ext>
            </a:extLst>
          </p:cNvPr>
          <p:cNvSpPr>
            <a:spLocks noGrp="1"/>
          </p:cNvSpPr>
          <p:nvPr>
            <p:ph type="sldNum" sz="quarter" idx="18"/>
          </p:nvPr>
        </p:nvSpPr>
        <p:spPr/>
        <p:txBody>
          <a:bodyPr/>
          <a:lstStyle/>
          <a:p>
            <a:fld id="{911C8008-36A4-45B5-8C39-CB7342F0D37B}" type="slidenum">
              <a:rPr lang="de-DE" smtClean="0"/>
              <a:t>10</a:t>
            </a:fld>
            <a:endParaRPr lang="de-DE"/>
          </a:p>
        </p:txBody>
      </p:sp>
      <p:pic>
        <p:nvPicPr>
          <p:cNvPr id="3" name="Audio 2">
            <a:hlinkClick r:id="" action="ppaction://media"/>
            <a:extLst>
              <a:ext uri="{FF2B5EF4-FFF2-40B4-BE49-F238E27FC236}">
                <a16:creationId xmlns:a16="http://schemas.microsoft.com/office/drawing/2014/main" id="{608D59A3-923A-4042-957C-EB1127E64F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78956052"/>
      </p:ext>
    </p:extLst>
  </p:cSld>
  <p:clrMapOvr>
    <a:masterClrMapping/>
  </p:clrMapOvr>
  <mc:AlternateContent xmlns:mc="http://schemas.openxmlformats.org/markup-compatibility/2006" xmlns:p14="http://schemas.microsoft.com/office/powerpoint/2010/main">
    <mc:Choice Requires="p14">
      <p:transition spd="slow" p14:dur="2000" advTm="72479"/>
    </mc:Choice>
    <mc:Fallback xmlns="">
      <p:transition spd="slow" advTm="7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8DA05-B116-4F79-AF08-AA7E1D864F98}"/>
              </a:ext>
            </a:extLst>
          </p:cNvPr>
          <p:cNvSpPr>
            <a:spLocks noGrp="1"/>
          </p:cNvSpPr>
          <p:nvPr>
            <p:ph type="title"/>
          </p:nvPr>
        </p:nvSpPr>
        <p:spPr/>
        <p:txBody>
          <a:bodyPr/>
          <a:lstStyle/>
          <a:p>
            <a:r>
              <a:rPr lang="de-DE" dirty="0"/>
              <a:t>Barrierefreiheit und Inklusion</a:t>
            </a:r>
          </a:p>
        </p:txBody>
      </p:sp>
      <p:sp>
        <p:nvSpPr>
          <p:cNvPr id="4" name="Textplatzhalter 3">
            <a:extLst>
              <a:ext uri="{FF2B5EF4-FFF2-40B4-BE49-F238E27FC236}">
                <a16:creationId xmlns:a16="http://schemas.microsoft.com/office/drawing/2014/main" id="{B8CB5478-9D50-4D00-BC0D-E48BF9828E90}"/>
              </a:ext>
            </a:extLst>
          </p:cNvPr>
          <p:cNvSpPr>
            <a:spLocks noGrp="1"/>
          </p:cNvSpPr>
          <p:nvPr>
            <p:ph type="body" sz="quarter" idx="16"/>
          </p:nvPr>
        </p:nvSpPr>
        <p:spPr>
          <a:xfrm>
            <a:off x="455787" y="1419622"/>
            <a:ext cx="8207375" cy="2592485"/>
          </a:xfrm>
        </p:spPr>
        <p:txBody>
          <a:bodyPr/>
          <a:lstStyle/>
          <a:p>
            <a:r>
              <a:rPr lang="de-DE" dirty="0"/>
              <a:t>Barrierefreiheit ist die Voraussetzung für Inklusion</a:t>
            </a:r>
          </a:p>
          <a:p>
            <a:r>
              <a:rPr lang="de-DE" dirty="0"/>
              <a:t>Barrierefreiheit bezieht sich auf konkrete Maßnahmen bzw. Sachverhalte</a:t>
            </a:r>
          </a:p>
          <a:p>
            <a:r>
              <a:rPr lang="de-DE" dirty="0"/>
              <a:t>Konkrete Barrieren verhindern oder abbauen: z.B. vorlesbare Dokumenten und Zugänglichkeit von Gebäuden</a:t>
            </a:r>
          </a:p>
          <a:p>
            <a:r>
              <a:rPr lang="de-DE" dirty="0"/>
              <a:t>Barrierefreiheit wird mit Standards unterlegt: z.B. WCAG, DIN 18040</a:t>
            </a:r>
          </a:p>
          <a:p>
            <a:r>
              <a:rPr lang="de-DE" dirty="0"/>
              <a:t>Inklusion schließt Barrierefreiheit ein</a:t>
            </a:r>
          </a:p>
          <a:p>
            <a:r>
              <a:rPr lang="de-DE" dirty="0"/>
              <a:t>Inklusion ist ein Prozess: Veränderung von Kultur, Praxis und Struktur</a:t>
            </a:r>
          </a:p>
        </p:txBody>
      </p:sp>
      <p:sp>
        <p:nvSpPr>
          <p:cNvPr id="5" name="Textplatzhalter 4">
            <a:extLst>
              <a:ext uri="{FF2B5EF4-FFF2-40B4-BE49-F238E27FC236}">
                <a16:creationId xmlns:a16="http://schemas.microsoft.com/office/drawing/2014/main" id="{B8B71A9E-7077-4F7C-A7F4-D52FFB255F46}"/>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62755773-772C-489B-A26E-D1BAFAA64DA1}"/>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46F55452-EB4F-447C-9C3E-6CFBA86736EB}"/>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9BAC8172-2AD9-400D-A2FF-F27027B6E7D8}"/>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B4FAE42D-9770-4F4D-92B4-070D3EDD28F0}"/>
              </a:ext>
            </a:extLst>
          </p:cNvPr>
          <p:cNvSpPr>
            <a:spLocks noGrp="1"/>
          </p:cNvSpPr>
          <p:nvPr>
            <p:ph type="sldNum" sz="quarter" idx="18"/>
          </p:nvPr>
        </p:nvSpPr>
        <p:spPr/>
        <p:txBody>
          <a:bodyPr/>
          <a:lstStyle/>
          <a:p>
            <a:fld id="{911C8008-36A4-45B5-8C39-CB7342F0D37B}" type="slidenum">
              <a:rPr lang="de-DE" smtClean="0"/>
              <a:t>11</a:t>
            </a:fld>
            <a:endParaRPr lang="de-DE"/>
          </a:p>
        </p:txBody>
      </p:sp>
      <p:pic>
        <p:nvPicPr>
          <p:cNvPr id="10" name="Audio 9">
            <a:hlinkClick r:id="" action="ppaction://media"/>
            <a:extLst>
              <a:ext uri="{FF2B5EF4-FFF2-40B4-BE49-F238E27FC236}">
                <a16:creationId xmlns:a16="http://schemas.microsoft.com/office/drawing/2014/main" id="{D53918E5-D9C6-4FF9-8B0A-593D702619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51513947"/>
      </p:ext>
    </p:extLst>
  </p:cSld>
  <p:clrMapOvr>
    <a:masterClrMapping/>
  </p:clrMapOvr>
  <mc:AlternateContent xmlns:mc="http://schemas.openxmlformats.org/markup-compatibility/2006" xmlns:p14="http://schemas.microsoft.com/office/powerpoint/2010/main">
    <mc:Choice Requires="p14">
      <p:transition spd="slow" p14:dur="2000" advTm="242249"/>
    </mc:Choice>
    <mc:Fallback xmlns="">
      <p:transition spd="slow" advTm="24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8D251-3908-4354-A303-DA6CB3BD9AF9}"/>
              </a:ext>
            </a:extLst>
          </p:cNvPr>
          <p:cNvSpPr>
            <a:spLocks noGrp="1"/>
          </p:cNvSpPr>
          <p:nvPr>
            <p:ph type="title"/>
          </p:nvPr>
        </p:nvSpPr>
        <p:spPr/>
        <p:txBody>
          <a:bodyPr/>
          <a:lstStyle/>
          <a:p>
            <a:r>
              <a:rPr lang="de-DE" dirty="0"/>
              <a:t>Welche rechtlichen Grundlagen gibt es?</a:t>
            </a:r>
            <a:br>
              <a:rPr lang="de-DE" dirty="0"/>
            </a:br>
            <a:endParaRPr lang="de-DE" dirty="0"/>
          </a:p>
        </p:txBody>
      </p:sp>
      <p:sp>
        <p:nvSpPr>
          <p:cNvPr id="3" name="Textplatzhalter 2">
            <a:extLst>
              <a:ext uri="{FF2B5EF4-FFF2-40B4-BE49-F238E27FC236}">
                <a16:creationId xmlns:a16="http://schemas.microsoft.com/office/drawing/2014/main" id="{4446046A-A978-47C1-B111-B6FBFE488AA2}"/>
              </a:ext>
            </a:extLst>
          </p:cNvPr>
          <p:cNvSpPr>
            <a:spLocks noGrp="1"/>
          </p:cNvSpPr>
          <p:nvPr>
            <p:ph type="body" sz="quarter" idx="10"/>
          </p:nvPr>
        </p:nvSpPr>
        <p:spPr/>
        <p:txBody>
          <a:bodyPr/>
          <a:lstStyle/>
          <a:p>
            <a:r>
              <a:rPr lang="de-DE" dirty="0"/>
              <a:t>02</a:t>
            </a:r>
          </a:p>
        </p:txBody>
      </p:sp>
      <p:pic>
        <p:nvPicPr>
          <p:cNvPr id="5" name="Audio 4">
            <a:hlinkClick r:id="" action="ppaction://media"/>
            <a:extLst>
              <a:ext uri="{FF2B5EF4-FFF2-40B4-BE49-F238E27FC236}">
                <a16:creationId xmlns:a16="http://schemas.microsoft.com/office/drawing/2014/main" id="{65E722AB-E750-4F61-B2D1-EB39959E31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73948822"/>
      </p:ext>
    </p:extLst>
  </p:cSld>
  <p:clrMapOvr>
    <a:masterClrMapping/>
  </p:clrMapOvr>
  <mc:AlternateContent xmlns:mc="http://schemas.openxmlformats.org/markup-compatibility/2006" xmlns:p14="http://schemas.microsoft.com/office/powerpoint/2010/main">
    <mc:Choice Requires="p14">
      <p:transition spd="slow" p14:dur="2000" advTm="7997"/>
    </mc:Choice>
    <mc:Fallback xmlns="">
      <p:transition spd="slow" advTm="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8E09F-AED1-4113-9F32-EFAA528A82FA}"/>
              </a:ext>
            </a:extLst>
          </p:cNvPr>
          <p:cNvSpPr>
            <a:spLocks noGrp="1"/>
          </p:cNvSpPr>
          <p:nvPr>
            <p:ph type="title"/>
          </p:nvPr>
        </p:nvSpPr>
        <p:spPr/>
        <p:txBody>
          <a:bodyPr>
            <a:normAutofit fontScale="90000"/>
          </a:bodyPr>
          <a:lstStyle/>
          <a:p>
            <a:r>
              <a:rPr lang="de-DE" dirty="0"/>
              <a:t>Rechtliche Grundlagen auf internationaler Ebene (allgemein)</a:t>
            </a:r>
          </a:p>
        </p:txBody>
      </p:sp>
      <p:sp>
        <p:nvSpPr>
          <p:cNvPr id="3" name="Textplatzhalter 2">
            <a:extLst>
              <a:ext uri="{FF2B5EF4-FFF2-40B4-BE49-F238E27FC236}">
                <a16:creationId xmlns:a16="http://schemas.microsoft.com/office/drawing/2014/main" id="{617DF396-9E78-4745-ADFC-B0BA1377BD03}"/>
              </a:ext>
            </a:extLst>
          </p:cNvPr>
          <p:cNvSpPr>
            <a:spLocks noGrp="1"/>
          </p:cNvSpPr>
          <p:nvPr>
            <p:ph type="body" sz="quarter" idx="15"/>
          </p:nvPr>
        </p:nvSpPr>
        <p:spPr/>
        <p:txBody>
          <a:bodyPr/>
          <a:lstStyle/>
          <a:p>
            <a:r>
              <a:rPr lang="de-DE" dirty="0">
                <a:hlinkClick r:id="rId4" tooltip="Opens external link in new window"/>
              </a:rPr>
              <a:t>Übereinkommen über die Rechte von Menschen mit Behinderungen</a:t>
            </a:r>
            <a:r>
              <a:rPr lang="de-DE" dirty="0"/>
              <a:t> (UN-BRK)</a:t>
            </a:r>
          </a:p>
          <a:p>
            <a:endParaRPr lang="de-DE" dirty="0"/>
          </a:p>
        </p:txBody>
      </p:sp>
      <p:sp>
        <p:nvSpPr>
          <p:cNvPr id="4" name="Textplatzhalter 3">
            <a:extLst>
              <a:ext uri="{FF2B5EF4-FFF2-40B4-BE49-F238E27FC236}">
                <a16:creationId xmlns:a16="http://schemas.microsoft.com/office/drawing/2014/main" id="{3CB7BCF2-96E2-436A-BA1D-1B1F5AEFE4CB}"/>
              </a:ext>
            </a:extLst>
          </p:cNvPr>
          <p:cNvSpPr>
            <a:spLocks noGrp="1"/>
          </p:cNvSpPr>
          <p:nvPr>
            <p:ph type="body" sz="quarter" idx="16"/>
          </p:nvPr>
        </p:nvSpPr>
        <p:spPr/>
        <p:txBody>
          <a:bodyPr/>
          <a:lstStyle/>
          <a:p>
            <a:pPr marL="0" indent="0">
              <a:buNone/>
            </a:pPr>
            <a:r>
              <a:rPr lang="de-DE" dirty="0"/>
              <a:t>„Die Vertragsstaaten stellen sicher, dass Menschen mit Behinderungen ohne Diskriminierung und gleichberechtigt mit anderen Zugang zu allgemeiner Hochschulbildung [...] haben.„ (Artikel 24 (5))</a:t>
            </a:r>
          </a:p>
          <a:p>
            <a:pPr marL="0" indent="0">
              <a:buNone/>
            </a:pPr>
            <a:endParaRPr lang="de-DE" dirty="0"/>
          </a:p>
        </p:txBody>
      </p:sp>
      <p:sp>
        <p:nvSpPr>
          <p:cNvPr id="5" name="Textplatzhalter 4">
            <a:extLst>
              <a:ext uri="{FF2B5EF4-FFF2-40B4-BE49-F238E27FC236}">
                <a16:creationId xmlns:a16="http://schemas.microsoft.com/office/drawing/2014/main" id="{6CBB851E-50E2-42CD-9423-0DF57A9EB4C1}"/>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6F2BDCDF-E7D9-4C08-97F8-82F68139C8ED}"/>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099E161D-5DD4-4C0F-9F3E-7BDE1691D3B7}"/>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7A2B5114-3009-4F36-AD31-0A44B1375A81}"/>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16A1706E-C735-4798-8BC7-85B81DC25F36}"/>
              </a:ext>
            </a:extLst>
          </p:cNvPr>
          <p:cNvSpPr>
            <a:spLocks noGrp="1"/>
          </p:cNvSpPr>
          <p:nvPr>
            <p:ph type="sldNum" sz="quarter" idx="18"/>
          </p:nvPr>
        </p:nvSpPr>
        <p:spPr/>
        <p:txBody>
          <a:bodyPr/>
          <a:lstStyle/>
          <a:p>
            <a:fld id="{911C8008-36A4-45B5-8C39-CB7342F0D37B}" type="slidenum">
              <a:rPr lang="de-DE" smtClean="0"/>
              <a:t>13</a:t>
            </a:fld>
            <a:endParaRPr lang="de-DE"/>
          </a:p>
        </p:txBody>
      </p:sp>
      <p:pic>
        <p:nvPicPr>
          <p:cNvPr id="10" name="Audio 9">
            <a:hlinkClick r:id="" action="ppaction://media"/>
            <a:extLst>
              <a:ext uri="{FF2B5EF4-FFF2-40B4-BE49-F238E27FC236}">
                <a16:creationId xmlns:a16="http://schemas.microsoft.com/office/drawing/2014/main" id="{C1C43750-C43C-46D6-B631-DF336D03C4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828744252"/>
      </p:ext>
    </p:extLst>
  </p:cSld>
  <p:clrMapOvr>
    <a:masterClrMapping/>
  </p:clrMapOvr>
  <mc:AlternateContent xmlns:mc="http://schemas.openxmlformats.org/markup-compatibility/2006" xmlns:p14="http://schemas.microsoft.com/office/powerpoint/2010/main">
    <mc:Choice Requires="p14">
      <p:transition spd="slow" p14:dur="2000" advTm="46729"/>
    </mc:Choice>
    <mc:Fallback xmlns="">
      <p:transition spd="slow" advTm="4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0F7AD-83B3-477D-B9AF-AC3AB0D9611F}"/>
              </a:ext>
            </a:extLst>
          </p:cNvPr>
          <p:cNvSpPr>
            <a:spLocks noGrp="1"/>
          </p:cNvSpPr>
          <p:nvPr>
            <p:ph type="title"/>
          </p:nvPr>
        </p:nvSpPr>
        <p:spPr/>
        <p:txBody>
          <a:bodyPr>
            <a:normAutofit fontScale="90000"/>
          </a:bodyPr>
          <a:lstStyle/>
          <a:p>
            <a:r>
              <a:rPr lang="de-DE" dirty="0"/>
              <a:t>Rechtliche Grundlagen auf nationaler Ebene (allgemein)</a:t>
            </a:r>
          </a:p>
        </p:txBody>
      </p:sp>
      <p:sp>
        <p:nvSpPr>
          <p:cNvPr id="3" name="Textplatzhalter 2">
            <a:extLst>
              <a:ext uri="{FF2B5EF4-FFF2-40B4-BE49-F238E27FC236}">
                <a16:creationId xmlns:a16="http://schemas.microsoft.com/office/drawing/2014/main" id="{12FAEEC9-544D-42C7-BC25-E8A5B4749764}"/>
              </a:ext>
            </a:extLst>
          </p:cNvPr>
          <p:cNvSpPr>
            <a:spLocks noGrp="1"/>
          </p:cNvSpPr>
          <p:nvPr>
            <p:ph type="body" sz="quarter" idx="15"/>
          </p:nvPr>
        </p:nvSpPr>
        <p:spPr/>
        <p:txBody>
          <a:bodyPr/>
          <a:lstStyle/>
          <a:p>
            <a:endParaRPr lang="de-DE"/>
          </a:p>
        </p:txBody>
      </p:sp>
      <p:sp>
        <p:nvSpPr>
          <p:cNvPr id="4" name="Textplatzhalter 3">
            <a:extLst>
              <a:ext uri="{FF2B5EF4-FFF2-40B4-BE49-F238E27FC236}">
                <a16:creationId xmlns:a16="http://schemas.microsoft.com/office/drawing/2014/main" id="{E95DB53D-3A6A-4B45-9523-4CAAF7AA3B6F}"/>
              </a:ext>
            </a:extLst>
          </p:cNvPr>
          <p:cNvSpPr>
            <a:spLocks noGrp="1"/>
          </p:cNvSpPr>
          <p:nvPr>
            <p:ph type="body" sz="quarter" idx="16"/>
          </p:nvPr>
        </p:nvSpPr>
        <p:spPr/>
        <p:txBody>
          <a:bodyPr/>
          <a:lstStyle/>
          <a:p>
            <a:pPr marL="0" indent="0" defTabSz="685800" eaLnBrk="0" fontAlgn="base" hangingPunct="0">
              <a:spcBef>
                <a:spcPct val="0"/>
              </a:spcBef>
              <a:spcAft>
                <a:spcPct val="0"/>
              </a:spcAft>
              <a:buNone/>
            </a:pPr>
            <a:r>
              <a:rPr lang="de-DE" altLang="de-DE" dirty="0">
                <a:latin typeface="Arial" panose="020B0604020202020204" pitchFamily="34" charset="0"/>
                <a:hlinkClick r:id="rId4" tooltip="Opens external link in new window"/>
              </a:rPr>
              <a:t>Allgemeines Gleichbehandlungsgesetz (AGG)</a:t>
            </a:r>
            <a:r>
              <a:rPr lang="de-DE" altLang="de-DE" dirty="0">
                <a:latin typeface="Arial" panose="020B0604020202020204" pitchFamily="34" charset="0"/>
              </a:rPr>
              <a:t> </a:t>
            </a:r>
          </a:p>
          <a:p>
            <a:pPr marL="0" indent="0" defTabSz="685800" eaLnBrk="0" fontAlgn="base" hangingPunct="0">
              <a:spcBef>
                <a:spcPct val="0"/>
              </a:spcBef>
              <a:spcAft>
                <a:spcPct val="0"/>
              </a:spcAft>
              <a:buNone/>
            </a:pPr>
            <a:endParaRPr lang="de-DE" altLang="de-DE" dirty="0">
              <a:latin typeface="Arial" panose="020B0604020202020204" pitchFamily="34" charset="0"/>
            </a:endParaRPr>
          </a:p>
          <a:p>
            <a:pPr marL="0" indent="0" defTabSz="685800" eaLnBrk="0" fontAlgn="base" hangingPunct="0">
              <a:spcBef>
                <a:spcPct val="0"/>
              </a:spcBef>
              <a:spcAft>
                <a:spcPct val="0"/>
              </a:spcAft>
              <a:buNone/>
            </a:pPr>
            <a:r>
              <a:rPr lang="de-DE" altLang="de-DE" dirty="0">
                <a:latin typeface="Arial" panose="020B0604020202020204" pitchFamily="34" charset="0"/>
                <a:hlinkClick r:id="rId5" tooltip="Opens external link in new window"/>
              </a:rPr>
              <a:t>Behindertengleichstellungsgesetz (BGG) (PDF)</a:t>
            </a:r>
            <a:r>
              <a:rPr lang="de-DE" altLang="de-DE" dirty="0">
                <a:latin typeface="Arial" panose="020B0604020202020204" pitchFamily="34" charset="0"/>
              </a:rPr>
              <a:t> </a:t>
            </a:r>
          </a:p>
          <a:p>
            <a:pPr marL="0" indent="0" defTabSz="685800" eaLnBrk="0" fontAlgn="base" hangingPunct="0">
              <a:spcBef>
                <a:spcPct val="0"/>
              </a:spcBef>
              <a:spcAft>
                <a:spcPct val="0"/>
              </a:spcAft>
              <a:buNone/>
            </a:pPr>
            <a:endParaRPr lang="de-DE" altLang="de-DE" dirty="0">
              <a:latin typeface="Arial" panose="020B0604020202020204" pitchFamily="34" charset="0"/>
            </a:endParaRPr>
          </a:p>
          <a:p>
            <a:pPr marL="0" indent="0" defTabSz="685800" eaLnBrk="0" fontAlgn="base" hangingPunct="0">
              <a:spcBef>
                <a:spcPct val="0"/>
              </a:spcBef>
              <a:spcAft>
                <a:spcPct val="0"/>
              </a:spcAft>
              <a:buNone/>
            </a:pPr>
            <a:r>
              <a:rPr lang="de-DE" altLang="de-DE" dirty="0">
                <a:latin typeface="Arial" panose="020B0604020202020204" pitchFamily="34" charset="0"/>
                <a:hlinkClick r:id="rId6" tooltip="Opens external link in new window"/>
              </a:rPr>
              <a:t>Bundesteilhabegesetz (BTHG) (PDF)</a:t>
            </a:r>
            <a:r>
              <a:rPr lang="de-DE" altLang="de-DE" dirty="0">
                <a:latin typeface="Arial" panose="020B0604020202020204" pitchFamily="34" charset="0"/>
              </a:rPr>
              <a:t> </a:t>
            </a:r>
          </a:p>
          <a:p>
            <a:pPr marL="0" indent="0" defTabSz="685800" eaLnBrk="0" fontAlgn="base" hangingPunct="0">
              <a:spcBef>
                <a:spcPct val="0"/>
              </a:spcBef>
              <a:spcAft>
                <a:spcPct val="0"/>
              </a:spcAft>
              <a:buNone/>
            </a:pPr>
            <a:endParaRPr lang="de-DE" altLang="de-DE" dirty="0">
              <a:latin typeface="Arial" panose="020B0604020202020204" pitchFamily="34" charset="0"/>
            </a:endParaRPr>
          </a:p>
          <a:p>
            <a:pPr marL="0" indent="0" defTabSz="685800" eaLnBrk="0" fontAlgn="base" hangingPunct="0">
              <a:spcBef>
                <a:spcPct val="0"/>
              </a:spcBef>
              <a:spcAft>
                <a:spcPct val="0"/>
              </a:spcAft>
              <a:buNone/>
            </a:pPr>
            <a:r>
              <a:rPr lang="de-DE" altLang="de-DE" dirty="0">
                <a:latin typeface="Arial" panose="020B0604020202020204" pitchFamily="34" charset="0"/>
                <a:hlinkClick r:id="rId7" tooltip="Opens external link in new window"/>
              </a:rPr>
              <a:t>Grundgesetz, Art. 3</a:t>
            </a:r>
            <a:r>
              <a:rPr lang="de-DE" altLang="de-DE" dirty="0">
                <a:latin typeface="Arial" panose="020B0604020202020204" pitchFamily="34" charset="0"/>
              </a:rPr>
              <a:t> </a:t>
            </a:r>
          </a:p>
          <a:p>
            <a:endParaRPr lang="de-DE" dirty="0"/>
          </a:p>
        </p:txBody>
      </p:sp>
      <p:sp>
        <p:nvSpPr>
          <p:cNvPr id="5" name="Textplatzhalter 4">
            <a:extLst>
              <a:ext uri="{FF2B5EF4-FFF2-40B4-BE49-F238E27FC236}">
                <a16:creationId xmlns:a16="http://schemas.microsoft.com/office/drawing/2014/main" id="{646E7402-9D55-4A72-919D-029D6A0ED16A}"/>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FC11AEF6-F417-40CB-A713-7B45B3FD44A3}"/>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C6A9EE02-6D23-4842-8BBF-37DACB0A0323}"/>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04F5F853-5643-46B5-B0D9-6F08B80E6057}"/>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5243E844-D17E-404C-8B8F-C336F0FEEF5C}"/>
              </a:ext>
            </a:extLst>
          </p:cNvPr>
          <p:cNvSpPr>
            <a:spLocks noGrp="1"/>
          </p:cNvSpPr>
          <p:nvPr>
            <p:ph type="sldNum" sz="quarter" idx="18"/>
          </p:nvPr>
        </p:nvSpPr>
        <p:spPr/>
        <p:txBody>
          <a:bodyPr/>
          <a:lstStyle/>
          <a:p>
            <a:fld id="{911C8008-36A4-45B5-8C39-CB7342F0D37B}" type="slidenum">
              <a:rPr lang="de-DE" smtClean="0"/>
              <a:t>14</a:t>
            </a:fld>
            <a:endParaRPr lang="de-DE"/>
          </a:p>
        </p:txBody>
      </p:sp>
      <p:pic>
        <p:nvPicPr>
          <p:cNvPr id="10" name="Audio 9">
            <a:hlinkClick r:id="" action="ppaction://media"/>
            <a:extLst>
              <a:ext uri="{FF2B5EF4-FFF2-40B4-BE49-F238E27FC236}">
                <a16:creationId xmlns:a16="http://schemas.microsoft.com/office/drawing/2014/main" id="{6223CAAF-EB99-411C-B285-EE782246E5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972528064"/>
      </p:ext>
    </p:extLst>
  </p:cSld>
  <p:clrMapOvr>
    <a:masterClrMapping/>
  </p:clrMapOvr>
  <mc:AlternateContent xmlns:mc="http://schemas.openxmlformats.org/markup-compatibility/2006" xmlns:p14="http://schemas.microsoft.com/office/powerpoint/2010/main">
    <mc:Choice Requires="p14">
      <p:transition spd="slow" p14:dur="2000" advTm="42654"/>
    </mc:Choice>
    <mc:Fallback xmlns="">
      <p:transition spd="slow" advTm="4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DD7B1-9D64-437A-B45D-E9F1A9FD6796}"/>
              </a:ext>
            </a:extLst>
          </p:cNvPr>
          <p:cNvSpPr>
            <a:spLocks noGrp="1"/>
          </p:cNvSpPr>
          <p:nvPr>
            <p:ph type="title"/>
          </p:nvPr>
        </p:nvSpPr>
        <p:spPr/>
        <p:txBody>
          <a:bodyPr>
            <a:normAutofit fontScale="90000"/>
          </a:bodyPr>
          <a:lstStyle/>
          <a:p>
            <a:r>
              <a:rPr lang="de-DE" dirty="0"/>
              <a:t>Rechtliche Grundlage: Digitale Barrierefreiheit</a:t>
            </a:r>
          </a:p>
        </p:txBody>
      </p:sp>
      <p:sp>
        <p:nvSpPr>
          <p:cNvPr id="3" name="Textplatzhalter 2">
            <a:extLst>
              <a:ext uri="{FF2B5EF4-FFF2-40B4-BE49-F238E27FC236}">
                <a16:creationId xmlns:a16="http://schemas.microsoft.com/office/drawing/2014/main" id="{728658CA-98EB-464D-87F4-6C3D2F2D6C01}"/>
              </a:ext>
            </a:extLst>
          </p:cNvPr>
          <p:cNvSpPr>
            <a:spLocks noGrp="1"/>
          </p:cNvSpPr>
          <p:nvPr>
            <p:ph type="body" sz="quarter" idx="15"/>
          </p:nvPr>
        </p:nvSpPr>
        <p:spPr/>
        <p:txBody>
          <a:bodyPr/>
          <a:lstStyle/>
          <a:p>
            <a:endParaRPr lang="de-DE"/>
          </a:p>
        </p:txBody>
      </p:sp>
      <p:sp>
        <p:nvSpPr>
          <p:cNvPr id="4" name="Textplatzhalter 3">
            <a:extLst>
              <a:ext uri="{FF2B5EF4-FFF2-40B4-BE49-F238E27FC236}">
                <a16:creationId xmlns:a16="http://schemas.microsoft.com/office/drawing/2014/main" id="{FDBB64A7-D697-4B43-A06B-17F875C6E510}"/>
              </a:ext>
            </a:extLst>
          </p:cNvPr>
          <p:cNvSpPr>
            <a:spLocks noGrp="1"/>
          </p:cNvSpPr>
          <p:nvPr>
            <p:ph type="body" sz="quarter" idx="16"/>
          </p:nvPr>
        </p:nvSpPr>
        <p:spPr/>
        <p:txBody>
          <a:bodyPr/>
          <a:lstStyle/>
          <a:p>
            <a:r>
              <a:rPr lang="de-DE" dirty="0"/>
              <a:t>WCAG 2.1: </a:t>
            </a:r>
            <a:r>
              <a:rPr lang="de-DE" dirty="0">
                <a:hlinkClick r:id="rId4"/>
              </a:rPr>
              <a:t>Web Content </a:t>
            </a:r>
            <a:r>
              <a:rPr lang="de-DE" dirty="0" err="1">
                <a:hlinkClick r:id="rId4"/>
              </a:rPr>
              <a:t>Accessibility</a:t>
            </a:r>
            <a:r>
              <a:rPr lang="de-DE" dirty="0">
                <a:hlinkClick r:id="rId4"/>
              </a:rPr>
              <a:t> Guidelines (Internetseiten)</a:t>
            </a:r>
            <a:endParaRPr lang="de-DE" dirty="0"/>
          </a:p>
          <a:p>
            <a:r>
              <a:rPr lang="de-DE" dirty="0">
                <a:hlinkClick r:id="rId5"/>
              </a:rPr>
              <a:t>Matterhorn-Protokoll 1.02 (Prüfmodell für PDF/UA-Konformität) (Dokumente) </a:t>
            </a:r>
            <a:endParaRPr lang="de-DE" dirty="0"/>
          </a:p>
          <a:p>
            <a:endParaRPr lang="de-DE" dirty="0"/>
          </a:p>
          <a:p>
            <a:r>
              <a:rPr lang="de-DE" dirty="0"/>
              <a:t>Richtlinie (EU) 2016/2102 über den barrierefreien Zugang zu Webseiten des öffentlichen Sektors</a:t>
            </a:r>
          </a:p>
          <a:p>
            <a:r>
              <a:rPr lang="de-DE" dirty="0"/>
              <a:t>BITV 2.0: </a:t>
            </a:r>
            <a:r>
              <a:rPr lang="de-DE" dirty="0">
                <a:hlinkClick r:id="rId6"/>
              </a:rPr>
              <a:t>Barrierefreie-Informationstechnik-Verordnung</a:t>
            </a:r>
            <a:endParaRPr lang="de-DE" dirty="0"/>
          </a:p>
          <a:p>
            <a:pPr marL="0" indent="0">
              <a:buNone/>
            </a:pPr>
            <a:endParaRPr lang="de-DE" dirty="0"/>
          </a:p>
        </p:txBody>
      </p:sp>
      <p:sp>
        <p:nvSpPr>
          <p:cNvPr id="5" name="Textplatzhalter 4">
            <a:extLst>
              <a:ext uri="{FF2B5EF4-FFF2-40B4-BE49-F238E27FC236}">
                <a16:creationId xmlns:a16="http://schemas.microsoft.com/office/drawing/2014/main" id="{9DDC5153-1508-4756-BA3B-180A81837E01}"/>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4A54E13F-0821-4E3B-A447-C98890DD52DC}"/>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CB95E957-3715-4333-B16A-AC8C5C1F91F1}"/>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1224A258-659E-4FE7-B1AD-DA1885B9C71F}"/>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6FEEB153-E6B1-47E0-BA36-2D5985D06926}"/>
              </a:ext>
            </a:extLst>
          </p:cNvPr>
          <p:cNvSpPr>
            <a:spLocks noGrp="1"/>
          </p:cNvSpPr>
          <p:nvPr>
            <p:ph type="sldNum" sz="quarter" idx="18"/>
          </p:nvPr>
        </p:nvSpPr>
        <p:spPr/>
        <p:txBody>
          <a:bodyPr/>
          <a:lstStyle/>
          <a:p>
            <a:fld id="{911C8008-36A4-45B5-8C39-CB7342F0D37B}" type="slidenum">
              <a:rPr lang="de-DE" smtClean="0"/>
              <a:t>15</a:t>
            </a:fld>
            <a:endParaRPr lang="de-DE"/>
          </a:p>
        </p:txBody>
      </p:sp>
      <p:pic>
        <p:nvPicPr>
          <p:cNvPr id="10" name="Audio 9">
            <a:hlinkClick r:id="" action="ppaction://media"/>
            <a:extLst>
              <a:ext uri="{FF2B5EF4-FFF2-40B4-BE49-F238E27FC236}">
                <a16:creationId xmlns:a16="http://schemas.microsoft.com/office/drawing/2014/main" id="{D25CF417-3A16-4404-9069-2C33285EFF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19499982"/>
      </p:ext>
    </p:extLst>
  </p:cSld>
  <p:clrMapOvr>
    <a:masterClrMapping/>
  </p:clrMapOvr>
  <mc:AlternateContent xmlns:mc="http://schemas.openxmlformats.org/markup-compatibility/2006" xmlns:p14="http://schemas.microsoft.com/office/powerpoint/2010/main">
    <mc:Choice Requires="p14">
      <p:transition spd="slow" p14:dur="2000" advTm="144102"/>
    </mc:Choice>
    <mc:Fallback xmlns="">
      <p:transition spd="slow" advTm="14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CB911-9F85-4B56-B32D-00D1AE2268C6}"/>
              </a:ext>
            </a:extLst>
          </p:cNvPr>
          <p:cNvSpPr>
            <a:spLocks noGrp="1"/>
          </p:cNvSpPr>
          <p:nvPr>
            <p:ph type="title"/>
          </p:nvPr>
        </p:nvSpPr>
        <p:spPr/>
        <p:txBody>
          <a:bodyPr>
            <a:normAutofit fontScale="90000"/>
          </a:bodyPr>
          <a:lstStyle/>
          <a:p>
            <a:r>
              <a:rPr lang="de-DE" dirty="0"/>
              <a:t>Rechtliche Grundlagen: Digitale Barrierefreiheit</a:t>
            </a:r>
          </a:p>
        </p:txBody>
      </p:sp>
      <p:sp>
        <p:nvSpPr>
          <p:cNvPr id="3" name="Textplatzhalter 2">
            <a:extLst>
              <a:ext uri="{FF2B5EF4-FFF2-40B4-BE49-F238E27FC236}">
                <a16:creationId xmlns:a16="http://schemas.microsoft.com/office/drawing/2014/main" id="{02F7F55D-5AE0-452E-8584-E558436FBBCF}"/>
              </a:ext>
            </a:extLst>
          </p:cNvPr>
          <p:cNvSpPr>
            <a:spLocks noGrp="1"/>
          </p:cNvSpPr>
          <p:nvPr>
            <p:ph type="body" sz="quarter" idx="15"/>
          </p:nvPr>
        </p:nvSpPr>
        <p:spPr/>
        <p:txBody>
          <a:bodyPr/>
          <a:lstStyle/>
          <a:p>
            <a:endParaRPr lang="de-DE"/>
          </a:p>
        </p:txBody>
      </p:sp>
      <p:sp>
        <p:nvSpPr>
          <p:cNvPr id="4" name="Textplatzhalter 3">
            <a:extLst>
              <a:ext uri="{FF2B5EF4-FFF2-40B4-BE49-F238E27FC236}">
                <a16:creationId xmlns:a16="http://schemas.microsoft.com/office/drawing/2014/main" id="{A1551D92-C332-41B2-901C-CAA624315EB1}"/>
              </a:ext>
            </a:extLst>
          </p:cNvPr>
          <p:cNvSpPr>
            <a:spLocks noGrp="1"/>
          </p:cNvSpPr>
          <p:nvPr>
            <p:ph type="body" sz="quarter" idx="16"/>
          </p:nvPr>
        </p:nvSpPr>
        <p:spPr/>
        <p:txBody>
          <a:bodyPr/>
          <a:lstStyle/>
          <a:p>
            <a:r>
              <a:rPr lang="de-DE" dirty="0"/>
              <a:t>Sächsisches Inklusionsgesetz (</a:t>
            </a:r>
            <a:r>
              <a:rPr lang="de-DE" dirty="0" err="1"/>
              <a:t>SächsInklusG</a:t>
            </a:r>
            <a:r>
              <a:rPr lang="de-DE" dirty="0"/>
              <a:t>)</a:t>
            </a:r>
          </a:p>
          <a:p>
            <a:r>
              <a:rPr lang="de-DE" dirty="0"/>
              <a:t>Sächsisches E-</a:t>
            </a:r>
            <a:r>
              <a:rPr lang="de-DE" dirty="0" err="1"/>
              <a:t>Governmentgesetz</a:t>
            </a:r>
            <a:r>
              <a:rPr lang="de-DE" dirty="0"/>
              <a:t> Sachsen</a:t>
            </a:r>
          </a:p>
          <a:p>
            <a:r>
              <a:rPr lang="de-DE" dirty="0"/>
              <a:t>Barrierefreie-Websites-Gesetz (</a:t>
            </a:r>
            <a:r>
              <a:rPr lang="de-DE" dirty="0" err="1"/>
              <a:t>BfWebG</a:t>
            </a:r>
            <a:r>
              <a:rPr lang="de-DE" dirty="0"/>
              <a:t>)</a:t>
            </a:r>
          </a:p>
          <a:p>
            <a:endParaRPr lang="de-DE" dirty="0"/>
          </a:p>
          <a:p>
            <a:pPr marL="0" indent="0">
              <a:buNone/>
            </a:pPr>
            <a:r>
              <a:rPr lang="de-DE" b="1" dirty="0"/>
              <a:t>Fristen aus der EU-Richtlinie 2016/2102</a:t>
            </a:r>
          </a:p>
          <a:p>
            <a:r>
              <a:rPr lang="de-DE" dirty="0"/>
              <a:t>Internetauftritte sowie Dokumente: 09/2019 bzw. 09/2020</a:t>
            </a:r>
          </a:p>
        </p:txBody>
      </p:sp>
      <p:sp>
        <p:nvSpPr>
          <p:cNvPr id="5" name="Textplatzhalter 4">
            <a:extLst>
              <a:ext uri="{FF2B5EF4-FFF2-40B4-BE49-F238E27FC236}">
                <a16:creationId xmlns:a16="http://schemas.microsoft.com/office/drawing/2014/main" id="{D7AB3132-611C-4762-8201-03203FA238A3}"/>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3E15805E-02D6-4E11-B999-4DBFD8CAC938}"/>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2A0E0638-CA0F-4144-929C-2AA35C537314}"/>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582E174F-A441-4F1A-8D1E-7C372DEF133E}"/>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06CEC539-70BD-4D6D-B912-F1FE45C27993}"/>
              </a:ext>
            </a:extLst>
          </p:cNvPr>
          <p:cNvSpPr>
            <a:spLocks noGrp="1"/>
          </p:cNvSpPr>
          <p:nvPr>
            <p:ph type="sldNum" sz="quarter" idx="18"/>
          </p:nvPr>
        </p:nvSpPr>
        <p:spPr/>
        <p:txBody>
          <a:bodyPr/>
          <a:lstStyle/>
          <a:p>
            <a:fld id="{911C8008-36A4-45B5-8C39-CB7342F0D37B}" type="slidenum">
              <a:rPr lang="de-DE" smtClean="0"/>
              <a:t>16</a:t>
            </a:fld>
            <a:endParaRPr lang="de-DE"/>
          </a:p>
        </p:txBody>
      </p:sp>
      <p:pic>
        <p:nvPicPr>
          <p:cNvPr id="10" name="Audio 9">
            <a:hlinkClick r:id="" action="ppaction://media"/>
            <a:extLst>
              <a:ext uri="{FF2B5EF4-FFF2-40B4-BE49-F238E27FC236}">
                <a16:creationId xmlns:a16="http://schemas.microsoft.com/office/drawing/2014/main" id="{EED6C98E-9FE4-4527-9343-018EB3ACE9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519309788"/>
      </p:ext>
    </p:extLst>
  </p:cSld>
  <p:clrMapOvr>
    <a:masterClrMapping/>
  </p:clrMapOvr>
  <mc:AlternateContent xmlns:mc="http://schemas.openxmlformats.org/markup-compatibility/2006" xmlns:p14="http://schemas.microsoft.com/office/powerpoint/2010/main">
    <mc:Choice Requires="p14">
      <p:transition spd="slow" p14:dur="2000" advTm="165895"/>
    </mc:Choice>
    <mc:Fallback xmlns="">
      <p:transition spd="slow" advTm="16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68688-7D65-41A4-A53F-428B45A08927}"/>
              </a:ext>
            </a:extLst>
          </p:cNvPr>
          <p:cNvSpPr>
            <a:spLocks noGrp="1"/>
          </p:cNvSpPr>
          <p:nvPr>
            <p:ph type="title"/>
          </p:nvPr>
        </p:nvSpPr>
        <p:spPr/>
        <p:txBody>
          <a:bodyPr>
            <a:normAutofit fontScale="90000"/>
          </a:bodyPr>
          <a:lstStyle/>
          <a:p>
            <a:r>
              <a:rPr lang="de-DE" dirty="0"/>
              <a:t>Was macht barrierefreie digitale Veranstaltungen aus?</a:t>
            </a:r>
          </a:p>
        </p:txBody>
      </p:sp>
      <p:sp>
        <p:nvSpPr>
          <p:cNvPr id="3" name="Textplatzhalter 2">
            <a:extLst>
              <a:ext uri="{FF2B5EF4-FFF2-40B4-BE49-F238E27FC236}">
                <a16:creationId xmlns:a16="http://schemas.microsoft.com/office/drawing/2014/main" id="{B86E9BB4-A767-4393-B780-6C73D8A1A36C}"/>
              </a:ext>
            </a:extLst>
          </p:cNvPr>
          <p:cNvSpPr>
            <a:spLocks noGrp="1"/>
          </p:cNvSpPr>
          <p:nvPr>
            <p:ph type="body" sz="quarter" idx="15"/>
          </p:nvPr>
        </p:nvSpPr>
        <p:spPr/>
        <p:txBody>
          <a:bodyPr/>
          <a:lstStyle/>
          <a:p>
            <a:r>
              <a:rPr lang="de-DE" dirty="0"/>
              <a:t>Robustheit</a:t>
            </a:r>
          </a:p>
        </p:txBody>
      </p:sp>
      <p:sp>
        <p:nvSpPr>
          <p:cNvPr id="4" name="Textplatzhalter 3">
            <a:extLst>
              <a:ext uri="{FF2B5EF4-FFF2-40B4-BE49-F238E27FC236}">
                <a16:creationId xmlns:a16="http://schemas.microsoft.com/office/drawing/2014/main" id="{823FA959-01FD-49CE-BC6A-D884B3E3B272}"/>
              </a:ext>
            </a:extLst>
          </p:cNvPr>
          <p:cNvSpPr>
            <a:spLocks noGrp="1"/>
          </p:cNvSpPr>
          <p:nvPr>
            <p:ph type="body" sz="quarter" idx="16"/>
          </p:nvPr>
        </p:nvSpPr>
        <p:spPr/>
        <p:txBody>
          <a:bodyPr/>
          <a:lstStyle/>
          <a:p>
            <a:r>
              <a:rPr lang="de-DE" dirty="0"/>
              <a:t>Alle Texte, Vorlagen und Übungen, die den Teilnehmenden als Materialien bereitgestellt werden, sollten mit Formatvorlage zur Verfügung stehen.</a:t>
            </a:r>
          </a:p>
          <a:p>
            <a:r>
              <a:rPr lang="de-DE" dirty="0"/>
              <a:t>Publikationen sollten als barrierefreies (PDF-)Dokument in Lernmanagementsysteme hochgeladen oder ggf. für Menschen mit Sehbeeinträchtigungen umgesetzt werden.</a:t>
            </a:r>
          </a:p>
        </p:txBody>
      </p:sp>
      <p:sp>
        <p:nvSpPr>
          <p:cNvPr id="5" name="Textplatzhalter 4">
            <a:extLst>
              <a:ext uri="{FF2B5EF4-FFF2-40B4-BE49-F238E27FC236}">
                <a16:creationId xmlns:a16="http://schemas.microsoft.com/office/drawing/2014/main" id="{F5BC689A-9E6A-4B8B-AB92-F9B4D5FDD506}"/>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63DE133C-AF4F-4887-BA48-D6CE769B97BC}"/>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39DD85DC-9ED4-4EAF-9BA3-7AD54E9E94A8}"/>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F7156985-EF85-4812-8940-824B2AFE17DD}"/>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BF55B444-02DB-470D-870B-109A5D210F7F}"/>
              </a:ext>
            </a:extLst>
          </p:cNvPr>
          <p:cNvSpPr>
            <a:spLocks noGrp="1"/>
          </p:cNvSpPr>
          <p:nvPr>
            <p:ph type="sldNum" sz="quarter" idx="18"/>
          </p:nvPr>
        </p:nvSpPr>
        <p:spPr/>
        <p:txBody>
          <a:bodyPr/>
          <a:lstStyle/>
          <a:p>
            <a:fld id="{911C8008-36A4-45B5-8C39-CB7342F0D37B}" type="slidenum">
              <a:rPr lang="de-DE" smtClean="0"/>
              <a:t>17</a:t>
            </a:fld>
            <a:endParaRPr lang="de-DE"/>
          </a:p>
        </p:txBody>
      </p:sp>
      <p:pic>
        <p:nvPicPr>
          <p:cNvPr id="11" name="Audio 10">
            <a:hlinkClick r:id="" action="ppaction://media"/>
            <a:extLst>
              <a:ext uri="{FF2B5EF4-FFF2-40B4-BE49-F238E27FC236}">
                <a16:creationId xmlns:a16="http://schemas.microsoft.com/office/drawing/2014/main" id="{BF499A1C-DA52-470C-B777-5880550D94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202365178"/>
      </p:ext>
    </p:extLst>
  </p:cSld>
  <p:clrMapOvr>
    <a:masterClrMapping/>
  </p:clrMapOvr>
  <mc:AlternateContent xmlns:mc="http://schemas.openxmlformats.org/markup-compatibility/2006" xmlns:p14="http://schemas.microsoft.com/office/powerpoint/2010/main">
    <mc:Choice Requires="p14">
      <p:transition spd="slow" p14:dur="2000" advTm="104574"/>
    </mc:Choice>
    <mc:Fallback xmlns="">
      <p:transition spd="slow" advTm="10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0745B-7D13-4D13-BC0D-C56FEE6D98C9}"/>
              </a:ext>
            </a:extLst>
          </p:cNvPr>
          <p:cNvSpPr>
            <a:spLocks noGrp="1"/>
          </p:cNvSpPr>
          <p:nvPr>
            <p:ph type="title"/>
          </p:nvPr>
        </p:nvSpPr>
        <p:spPr/>
        <p:txBody>
          <a:bodyPr>
            <a:normAutofit fontScale="90000"/>
          </a:bodyPr>
          <a:lstStyle/>
          <a:p>
            <a:r>
              <a:rPr lang="de-DE" dirty="0"/>
              <a:t>Was macht barrierefreie digitale Veranstaltungen aus?</a:t>
            </a:r>
          </a:p>
        </p:txBody>
      </p:sp>
      <p:sp>
        <p:nvSpPr>
          <p:cNvPr id="3" name="Textplatzhalter 2">
            <a:extLst>
              <a:ext uri="{FF2B5EF4-FFF2-40B4-BE49-F238E27FC236}">
                <a16:creationId xmlns:a16="http://schemas.microsoft.com/office/drawing/2014/main" id="{6AFCB6C4-C5BA-4AF9-8832-8335C6560D60}"/>
              </a:ext>
            </a:extLst>
          </p:cNvPr>
          <p:cNvSpPr>
            <a:spLocks noGrp="1"/>
          </p:cNvSpPr>
          <p:nvPr>
            <p:ph type="body" sz="quarter" idx="15"/>
          </p:nvPr>
        </p:nvSpPr>
        <p:spPr/>
        <p:txBody>
          <a:bodyPr/>
          <a:lstStyle/>
          <a:p>
            <a:r>
              <a:rPr lang="de-DE" dirty="0"/>
              <a:t>Wahrnehmbarkeit</a:t>
            </a:r>
          </a:p>
        </p:txBody>
      </p:sp>
      <p:sp>
        <p:nvSpPr>
          <p:cNvPr id="4" name="Textplatzhalter 3">
            <a:extLst>
              <a:ext uri="{FF2B5EF4-FFF2-40B4-BE49-F238E27FC236}">
                <a16:creationId xmlns:a16="http://schemas.microsoft.com/office/drawing/2014/main" id="{7D98845E-D5D6-4595-93FC-C7BE20198984}"/>
              </a:ext>
            </a:extLst>
          </p:cNvPr>
          <p:cNvSpPr>
            <a:spLocks noGrp="1"/>
          </p:cNvSpPr>
          <p:nvPr>
            <p:ph type="body" sz="quarter" idx="16"/>
          </p:nvPr>
        </p:nvSpPr>
        <p:spPr/>
        <p:txBody>
          <a:bodyPr/>
          <a:lstStyle/>
          <a:p>
            <a:pPr>
              <a:buFont typeface="Arial" panose="020B0604020202020204" pitchFamily="34" charset="0"/>
              <a:buChar char="•"/>
            </a:pPr>
            <a:r>
              <a:rPr lang="de-DE" dirty="0"/>
              <a:t>Alle Lernmaterialien sollten mit einer serifenlosen Schrift versehen sein.</a:t>
            </a:r>
          </a:p>
          <a:p>
            <a:pPr>
              <a:buFont typeface="Arial" panose="020B0604020202020204" pitchFamily="34" charset="0"/>
              <a:buChar char="•"/>
            </a:pPr>
            <a:r>
              <a:rPr lang="de-DE" dirty="0"/>
              <a:t>Für alle Nicht-Text-Element sind äquivalente Inhalte, insbesondere Alternativtexte, bereitzustellen, die ein textuelles/auditives Erfassen visueller Elemente ermöglichen.</a:t>
            </a:r>
          </a:p>
          <a:p>
            <a:pPr>
              <a:buFont typeface="Arial" panose="020B0604020202020204" pitchFamily="34" charset="0"/>
              <a:buChar char="•"/>
            </a:pPr>
            <a:r>
              <a:rPr lang="de-DE" dirty="0"/>
              <a:t>Bei eingefügten wie verlinkten Lernvideos sollte darauf geachtet werden, das alle visuellen Informationen verbalisiert werden und/oder Untertitel aufgerufen werden können, so dass sie stets über zwei Sinne wahrnehmbar sind.</a:t>
            </a:r>
          </a:p>
        </p:txBody>
      </p:sp>
      <p:sp>
        <p:nvSpPr>
          <p:cNvPr id="5" name="Textplatzhalter 4">
            <a:extLst>
              <a:ext uri="{FF2B5EF4-FFF2-40B4-BE49-F238E27FC236}">
                <a16:creationId xmlns:a16="http://schemas.microsoft.com/office/drawing/2014/main" id="{50740AA4-0E39-4A99-BBC6-5D6BAA538EC6}"/>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1AB30DC0-9823-4F12-8282-98210A98001F}"/>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DE754874-CB6A-4119-B4A3-5E863C27466D}"/>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199CE8BB-25E7-4B82-BE6E-6700E8B6262A}"/>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4C4F576C-0497-4704-A333-AFE146ACC340}"/>
              </a:ext>
            </a:extLst>
          </p:cNvPr>
          <p:cNvSpPr>
            <a:spLocks noGrp="1"/>
          </p:cNvSpPr>
          <p:nvPr>
            <p:ph type="sldNum" sz="quarter" idx="18"/>
          </p:nvPr>
        </p:nvSpPr>
        <p:spPr/>
        <p:txBody>
          <a:bodyPr/>
          <a:lstStyle/>
          <a:p>
            <a:fld id="{911C8008-36A4-45B5-8C39-CB7342F0D37B}" type="slidenum">
              <a:rPr lang="de-DE" smtClean="0"/>
              <a:t>18</a:t>
            </a:fld>
            <a:endParaRPr lang="de-DE"/>
          </a:p>
        </p:txBody>
      </p:sp>
      <p:pic>
        <p:nvPicPr>
          <p:cNvPr id="10" name="Audio 9">
            <a:hlinkClick r:id="" action="ppaction://media"/>
            <a:extLst>
              <a:ext uri="{FF2B5EF4-FFF2-40B4-BE49-F238E27FC236}">
                <a16:creationId xmlns:a16="http://schemas.microsoft.com/office/drawing/2014/main" id="{31217A01-0E71-4A1E-8476-74FD915B17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98467118"/>
      </p:ext>
    </p:extLst>
  </p:cSld>
  <p:clrMapOvr>
    <a:masterClrMapping/>
  </p:clrMapOvr>
  <mc:AlternateContent xmlns:mc="http://schemas.openxmlformats.org/markup-compatibility/2006" xmlns:p14="http://schemas.microsoft.com/office/powerpoint/2010/main">
    <mc:Choice Requires="p14">
      <p:transition spd="slow" p14:dur="2000" advTm="111105"/>
    </mc:Choice>
    <mc:Fallback xmlns="">
      <p:transition spd="slow" advTm="11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1C403-A84C-4D0F-80FA-7EADEBF8C424}"/>
              </a:ext>
            </a:extLst>
          </p:cNvPr>
          <p:cNvSpPr>
            <a:spLocks noGrp="1"/>
          </p:cNvSpPr>
          <p:nvPr>
            <p:ph type="title"/>
          </p:nvPr>
        </p:nvSpPr>
        <p:spPr/>
        <p:txBody>
          <a:bodyPr>
            <a:normAutofit fontScale="90000"/>
          </a:bodyPr>
          <a:lstStyle/>
          <a:p>
            <a:r>
              <a:rPr lang="de-DE" dirty="0"/>
              <a:t>Was macht barrierefreie digitale Veranstaltungen aus?</a:t>
            </a:r>
          </a:p>
        </p:txBody>
      </p:sp>
      <p:sp>
        <p:nvSpPr>
          <p:cNvPr id="3" name="Textplatzhalter 2">
            <a:extLst>
              <a:ext uri="{FF2B5EF4-FFF2-40B4-BE49-F238E27FC236}">
                <a16:creationId xmlns:a16="http://schemas.microsoft.com/office/drawing/2014/main" id="{FC92D8E2-6388-4D8B-B8E5-D7F3D37B3A9C}"/>
              </a:ext>
            </a:extLst>
          </p:cNvPr>
          <p:cNvSpPr>
            <a:spLocks noGrp="1"/>
          </p:cNvSpPr>
          <p:nvPr>
            <p:ph type="body" sz="quarter" idx="15"/>
          </p:nvPr>
        </p:nvSpPr>
        <p:spPr/>
        <p:txBody>
          <a:bodyPr/>
          <a:lstStyle/>
          <a:p>
            <a:r>
              <a:rPr lang="de-DE" dirty="0"/>
              <a:t>Bedienbarkeit</a:t>
            </a:r>
          </a:p>
        </p:txBody>
      </p:sp>
      <p:sp>
        <p:nvSpPr>
          <p:cNvPr id="4" name="Textplatzhalter 3">
            <a:extLst>
              <a:ext uri="{FF2B5EF4-FFF2-40B4-BE49-F238E27FC236}">
                <a16:creationId xmlns:a16="http://schemas.microsoft.com/office/drawing/2014/main" id="{02AA7B88-3A33-4E24-9036-F75D87EFD4C6}"/>
              </a:ext>
            </a:extLst>
          </p:cNvPr>
          <p:cNvSpPr>
            <a:spLocks noGrp="1"/>
          </p:cNvSpPr>
          <p:nvPr>
            <p:ph type="body" sz="quarter" idx="16"/>
          </p:nvPr>
        </p:nvSpPr>
        <p:spPr/>
        <p:txBody>
          <a:bodyPr/>
          <a:lstStyle/>
          <a:p>
            <a:r>
              <a:rPr lang="de-DE" dirty="0"/>
              <a:t>Achten Sie auf Tastaturbedienbarkeit, z.B. für die Navigation in einem digitalen Kursraum.</a:t>
            </a:r>
          </a:p>
        </p:txBody>
      </p:sp>
      <p:sp>
        <p:nvSpPr>
          <p:cNvPr id="5" name="Textplatzhalter 4">
            <a:extLst>
              <a:ext uri="{FF2B5EF4-FFF2-40B4-BE49-F238E27FC236}">
                <a16:creationId xmlns:a16="http://schemas.microsoft.com/office/drawing/2014/main" id="{C6A980B8-C0A9-4C5E-B0E4-154AC5E537A9}"/>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80C9CA51-8B1F-4FB9-907E-A7E2E0866437}"/>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26EEDD8F-ACED-4A6A-AF4A-26FFEEFCA56C}"/>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69342374-A425-46B8-9856-DD6256C4B106}"/>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973438A3-78C4-439A-9F44-5EB8C278A593}"/>
              </a:ext>
            </a:extLst>
          </p:cNvPr>
          <p:cNvSpPr>
            <a:spLocks noGrp="1"/>
          </p:cNvSpPr>
          <p:nvPr>
            <p:ph type="sldNum" sz="quarter" idx="18"/>
          </p:nvPr>
        </p:nvSpPr>
        <p:spPr/>
        <p:txBody>
          <a:bodyPr/>
          <a:lstStyle/>
          <a:p>
            <a:fld id="{911C8008-36A4-45B5-8C39-CB7342F0D37B}" type="slidenum">
              <a:rPr lang="de-DE" smtClean="0"/>
              <a:t>19</a:t>
            </a:fld>
            <a:endParaRPr lang="de-DE"/>
          </a:p>
        </p:txBody>
      </p:sp>
      <p:pic>
        <p:nvPicPr>
          <p:cNvPr id="10" name="Audio 9">
            <a:hlinkClick r:id="" action="ppaction://media"/>
            <a:extLst>
              <a:ext uri="{FF2B5EF4-FFF2-40B4-BE49-F238E27FC236}">
                <a16:creationId xmlns:a16="http://schemas.microsoft.com/office/drawing/2014/main" id="{D8EC3038-EC10-4957-AC35-BD82F4F311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18077055"/>
      </p:ext>
    </p:extLst>
  </p:cSld>
  <p:clrMapOvr>
    <a:masterClrMapping/>
  </p:clrMapOvr>
  <mc:AlternateContent xmlns:mc="http://schemas.openxmlformats.org/markup-compatibility/2006" xmlns:p14="http://schemas.microsoft.com/office/powerpoint/2010/main">
    <mc:Choice Requires="p14">
      <p:transition spd="slow" p14:dur="2000" advTm="48318"/>
    </mc:Choice>
    <mc:Fallback xmlns="">
      <p:transition spd="slow" advTm="4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p:cNvSpPr>
            <a:spLocks noGrp="1"/>
          </p:cNvSpPr>
          <p:nvPr>
            <p:ph type="title"/>
          </p:nvPr>
        </p:nvSpPr>
        <p:spPr/>
        <p:txBody>
          <a:bodyPr/>
          <a:lstStyle/>
          <a:p>
            <a:r>
              <a:rPr lang="de-DE" dirty="0"/>
              <a:t>Agenda</a:t>
            </a:r>
          </a:p>
        </p:txBody>
      </p:sp>
      <p:sp>
        <p:nvSpPr>
          <p:cNvPr id="25" name="Textplatzhalter 24"/>
          <p:cNvSpPr>
            <a:spLocks noGrp="1"/>
          </p:cNvSpPr>
          <p:nvPr>
            <p:ph type="body" sz="quarter" idx="11"/>
          </p:nvPr>
        </p:nvSpPr>
        <p:spPr/>
        <p:txBody>
          <a:bodyPr/>
          <a:lstStyle/>
          <a:p>
            <a:endParaRPr lang="de-DE" dirty="0"/>
          </a:p>
        </p:txBody>
      </p:sp>
      <p:sp>
        <p:nvSpPr>
          <p:cNvPr id="30" name="Textplatzhalter 29"/>
          <p:cNvSpPr>
            <a:spLocks noGrp="1"/>
          </p:cNvSpPr>
          <p:nvPr>
            <p:ph type="body" sz="quarter" idx="12"/>
          </p:nvPr>
        </p:nvSpPr>
        <p:spPr/>
        <p:txBody>
          <a:bodyPr/>
          <a:lstStyle/>
          <a:p>
            <a:endParaRPr lang="de-DE" dirty="0"/>
          </a:p>
        </p:txBody>
      </p:sp>
      <p:sp>
        <p:nvSpPr>
          <p:cNvPr id="31" name="Textplatzhalter 30"/>
          <p:cNvSpPr>
            <a:spLocks noGrp="1"/>
          </p:cNvSpPr>
          <p:nvPr>
            <p:ph type="body" sz="quarter" idx="13"/>
          </p:nvPr>
        </p:nvSpPr>
        <p:spPr/>
        <p:txBody>
          <a:bodyPr/>
          <a:lstStyle/>
          <a:p>
            <a:r>
              <a:rPr lang="de-DE" dirty="0"/>
              <a:t>Wichtige Begriffe </a:t>
            </a:r>
          </a:p>
          <a:p>
            <a:pPr lvl="1"/>
            <a:r>
              <a:rPr lang="de-DE" dirty="0"/>
              <a:t>Beeinträchtigung und Behinderung</a:t>
            </a:r>
          </a:p>
          <a:p>
            <a:pPr lvl="1"/>
            <a:r>
              <a:rPr lang="de-DE" dirty="0"/>
              <a:t>Barrieren</a:t>
            </a:r>
          </a:p>
          <a:p>
            <a:pPr lvl="1"/>
            <a:r>
              <a:rPr lang="de-DE" dirty="0"/>
              <a:t>Barrierefreiheit</a:t>
            </a:r>
          </a:p>
          <a:p>
            <a:pPr lvl="1"/>
            <a:r>
              <a:rPr lang="de-DE" dirty="0"/>
              <a:t>Inklusion</a:t>
            </a:r>
          </a:p>
          <a:p>
            <a:r>
              <a:rPr lang="de-DE" dirty="0"/>
              <a:t>Welche rechtlichen Grundlagen gibt es?</a:t>
            </a:r>
          </a:p>
          <a:p>
            <a:r>
              <a:rPr lang="de-DE" dirty="0"/>
              <a:t>Studieren mit Behinderung oder chronischer Erkrankung</a:t>
            </a:r>
            <a:endParaRPr lang="de-DE" sz="2600" b="1" dirty="0"/>
          </a:p>
          <a:p>
            <a:endParaRPr lang="de-DE" dirty="0"/>
          </a:p>
          <a:p>
            <a:endParaRPr lang="de-DE" dirty="0"/>
          </a:p>
          <a:p>
            <a:endParaRPr lang="de-DE" dirty="0"/>
          </a:p>
        </p:txBody>
      </p:sp>
      <p:sp>
        <p:nvSpPr>
          <p:cNvPr id="32" name="Textplatzhalter 31"/>
          <p:cNvSpPr>
            <a:spLocks noGrp="1"/>
          </p:cNvSpPr>
          <p:nvPr>
            <p:ph type="body" sz="quarter" idx="14"/>
          </p:nvPr>
        </p:nvSpPr>
        <p:spPr/>
        <p:txBody>
          <a:bodyPr/>
          <a:lstStyle/>
          <a:p>
            <a:endParaRPr lang="de-DE"/>
          </a:p>
        </p:txBody>
      </p:sp>
      <p:pic>
        <p:nvPicPr>
          <p:cNvPr id="2" name="Audio 1">
            <a:hlinkClick r:id="" action="ppaction://media"/>
            <a:extLst>
              <a:ext uri="{FF2B5EF4-FFF2-40B4-BE49-F238E27FC236}">
                <a16:creationId xmlns:a16="http://schemas.microsoft.com/office/drawing/2014/main" id="{7D79A534-4502-494F-BCDC-B8B84B2405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139616106"/>
      </p:ext>
    </p:extLst>
  </p:cSld>
  <p:clrMapOvr>
    <a:masterClrMapping/>
  </p:clrMapOvr>
  <mc:AlternateContent xmlns:mc="http://schemas.openxmlformats.org/markup-compatibility/2006" xmlns:p14="http://schemas.microsoft.com/office/powerpoint/2010/main">
    <mc:Choice Requires="p14">
      <p:transition spd="slow" p14:dur="2000" advTm="36487"/>
    </mc:Choice>
    <mc:Fallback xmlns="">
      <p:transition spd="slow" advTm="36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7485D7-E54A-4D16-B077-1434CFEE207E}"/>
              </a:ext>
            </a:extLst>
          </p:cNvPr>
          <p:cNvSpPr>
            <a:spLocks noGrp="1"/>
          </p:cNvSpPr>
          <p:nvPr>
            <p:ph type="title"/>
          </p:nvPr>
        </p:nvSpPr>
        <p:spPr/>
        <p:txBody>
          <a:bodyPr>
            <a:normAutofit fontScale="90000"/>
          </a:bodyPr>
          <a:lstStyle/>
          <a:p>
            <a:r>
              <a:rPr lang="de-DE" dirty="0"/>
              <a:t>Was macht barrierefreie digitale Veranstaltungen aus?</a:t>
            </a:r>
          </a:p>
        </p:txBody>
      </p:sp>
      <p:sp>
        <p:nvSpPr>
          <p:cNvPr id="3" name="Textplatzhalter 2">
            <a:extLst>
              <a:ext uri="{FF2B5EF4-FFF2-40B4-BE49-F238E27FC236}">
                <a16:creationId xmlns:a16="http://schemas.microsoft.com/office/drawing/2014/main" id="{EA4D734C-B3FD-4C5D-8C8A-79074EA3BBA7}"/>
              </a:ext>
            </a:extLst>
          </p:cNvPr>
          <p:cNvSpPr>
            <a:spLocks noGrp="1"/>
          </p:cNvSpPr>
          <p:nvPr>
            <p:ph type="body" sz="quarter" idx="15"/>
          </p:nvPr>
        </p:nvSpPr>
        <p:spPr/>
        <p:txBody>
          <a:bodyPr/>
          <a:lstStyle/>
          <a:p>
            <a:r>
              <a:rPr lang="de-DE" dirty="0"/>
              <a:t>Verständlichkeit</a:t>
            </a:r>
          </a:p>
        </p:txBody>
      </p:sp>
      <p:sp>
        <p:nvSpPr>
          <p:cNvPr id="4" name="Textplatzhalter 3">
            <a:extLst>
              <a:ext uri="{FF2B5EF4-FFF2-40B4-BE49-F238E27FC236}">
                <a16:creationId xmlns:a16="http://schemas.microsoft.com/office/drawing/2014/main" id="{AB9D693D-E46C-435B-A8D1-3A6A493F9F6D}"/>
              </a:ext>
            </a:extLst>
          </p:cNvPr>
          <p:cNvSpPr>
            <a:spLocks noGrp="1"/>
          </p:cNvSpPr>
          <p:nvPr>
            <p:ph type="body" sz="quarter" idx="16"/>
          </p:nvPr>
        </p:nvSpPr>
        <p:spPr/>
        <p:txBody>
          <a:bodyPr/>
          <a:lstStyle/>
          <a:p>
            <a:r>
              <a:rPr lang="de-DE" dirty="0"/>
              <a:t>Unterstützen Sie die Strukturierung der Lerneinheiten durch Themenblöcke, Verzeichnisse und Lernpakete.</a:t>
            </a:r>
          </a:p>
          <a:p>
            <a:r>
              <a:rPr lang="de-DE" dirty="0"/>
              <a:t>Achten Sie auf eine einheitliche Gestaltung von Kursseiten und Dokumente. Dies unterstützt eine schnelle Orientierung und das effiziente Erfassen der Inhalte.</a:t>
            </a:r>
          </a:p>
        </p:txBody>
      </p:sp>
      <p:sp>
        <p:nvSpPr>
          <p:cNvPr id="5" name="Textplatzhalter 4">
            <a:extLst>
              <a:ext uri="{FF2B5EF4-FFF2-40B4-BE49-F238E27FC236}">
                <a16:creationId xmlns:a16="http://schemas.microsoft.com/office/drawing/2014/main" id="{8C538121-6D28-42CD-B57B-7AF76A6001F1}"/>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20930C5E-796C-49F0-8745-6395B5F85C07}"/>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81A18242-8B70-4639-8112-A7CA28B168A5}"/>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4F2B0ED3-19E3-4364-988F-85BDADC0252A}"/>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D4524639-90FD-4467-8A84-50E44D4A00B2}"/>
              </a:ext>
            </a:extLst>
          </p:cNvPr>
          <p:cNvSpPr>
            <a:spLocks noGrp="1"/>
          </p:cNvSpPr>
          <p:nvPr>
            <p:ph type="sldNum" sz="quarter" idx="18"/>
          </p:nvPr>
        </p:nvSpPr>
        <p:spPr/>
        <p:txBody>
          <a:bodyPr/>
          <a:lstStyle/>
          <a:p>
            <a:fld id="{911C8008-36A4-45B5-8C39-CB7342F0D37B}" type="slidenum">
              <a:rPr lang="de-DE" smtClean="0"/>
              <a:t>20</a:t>
            </a:fld>
            <a:endParaRPr lang="de-DE"/>
          </a:p>
        </p:txBody>
      </p:sp>
      <p:pic>
        <p:nvPicPr>
          <p:cNvPr id="10" name="Audio 9">
            <a:hlinkClick r:id="" action="ppaction://media"/>
            <a:extLst>
              <a:ext uri="{FF2B5EF4-FFF2-40B4-BE49-F238E27FC236}">
                <a16:creationId xmlns:a16="http://schemas.microsoft.com/office/drawing/2014/main" id="{428D6561-7D94-46E0-A93E-E3C34F06A3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967024594"/>
      </p:ext>
    </p:extLst>
  </p:cSld>
  <p:clrMapOvr>
    <a:masterClrMapping/>
  </p:clrMapOvr>
  <mc:AlternateContent xmlns:mc="http://schemas.openxmlformats.org/markup-compatibility/2006" xmlns:p14="http://schemas.microsoft.com/office/powerpoint/2010/main">
    <mc:Choice Requires="p14">
      <p:transition spd="slow" p14:dur="2000" advTm="41996"/>
    </mc:Choice>
    <mc:Fallback xmlns="">
      <p:transition spd="slow" advTm="4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641331-7D90-47E0-B2EE-5A53D244A487}"/>
              </a:ext>
            </a:extLst>
          </p:cNvPr>
          <p:cNvSpPr>
            <a:spLocks noGrp="1"/>
          </p:cNvSpPr>
          <p:nvPr>
            <p:ph type="title"/>
          </p:nvPr>
        </p:nvSpPr>
        <p:spPr/>
        <p:txBody>
          <a:bodyPr/>
          <a:lstStyle/>
          <a:p>
            <a:r>
              <a:rPr lang="de-DE" dirty="0"/>
              <a:t>Studieren mit Behinderung oder chronischer Erkrankung</a:t>
            </a:r>
            <a:br>
              <a:rPr lang="de-DE" dirty="0"/>
            </a:br>
            <a:br>
              <a:rPr lang="de-DE" dirty="0"/>
            </a:br>
            <a:r>
              <a:rPr lang="de-DE" sz="2400" dirty="0"/>
              <a:t>11 % der rund 2,8 Millionen Studierenden in Deutschland haben eine studienrelevante Beeinträchtigung</a:t>
            </a:r>
            <a:endParaRPr lang="de-DE" dirty="0"/>
          </a:p>
        </p:txBody>
      </p:sp>
      <p:sp>
        <p:nvSpPr>
          <p:cNvPr id="3" name="Textplatzhalter 2">
            <a:extLst>
              <a:ext uri="{FF2B5EF4-FFF2-40B4-BE49-F238E27FC236}">
                <a16:creationId xmlns:a16="http://schemas.microsoft.com/office/drawing/2014/main" id="{B1F1FE9B-DD91-4F8E-93B9-F60E6DDCBEE4}"/>
              </a:ext>
            </a:extLst>
          </p:cNvPr>
          <p:cNvSpPr>
            <a:spLocks noGrp="1"/>
          </p:cNvSpPr>
          <p:nvPr>
            <p:ph type="body" sz="quarter" idx="10"/>
          </p:nvPr>
        </p:nvSpPr>
        <p:spPr/>
        <p:txBody>
          <a:bodyPr/>
          <a:lstStyle/>
          <a:p>
            <a:r>
              <a:rPr lang="de-DE" dirty="0"/>
              <a:t>03</a:t>
            </a:r>
          </a:p>
        </p:txBody>
      </p:sp>
      <p:pic>
        <p:nvPicPr>
          <p:cNvPr id="5" name="Grafik 4" descr="Linienpfeil: Leichte Kurve">
            <a:extLst>
              <a:ext uri="{FF2B5EF4-FFF2-40B4-BE49-F238E27FC236}">
                <a16:creationId xmlns:a16="http://schemas.microsoft.com/office/drawing/2014/main" id="{2A39C41B-43DE-467D-AABA-1BAEBF6DD1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1216" y="1779662"/>
            <a:ext cx="914400" cy="914400"/>
          </a:xfrm>
          <a:prstGeom prst="rect">
            <a:avLst/>
          </a:prstGeom>
        </p:spPr>
      </p:pic>
      <p:pic>
        <p:nvPicPr>
          <p:cNvPr id="4" name="Audio 3">
            <a:hlinkClick r:id="" action="ppaction://media"/>
            <a:extLst>
              <a:ext uri="{FF2B5EF4-FFF2-40B4-BE49-F238E27FC236}">
                <a16:creationId xmlns:a16="http://schemas.microsoft.com/office/drawing/2014/main" id="{1D623AEF-2096-4C51-AB80-E269A8DF7D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11555055"/>
      </p:ext>
    </p:extLst>
  </p:cSld>
  <p:clrMapOvr>
    <a:masterClrMapping/>
  </p:clrMapOvr>
  <mc:AlternateContent xmlns:mc="http://schemas.openxmlformats.org/markup-compatibility/2006" xmlns:p14="http://schemas.microsoft.com/office/powerpoint/2010/main">
    <mc:Choice Requires="p14">
      <p:transition spd="slow" p14:dur="2000" advTm="42186"/>
    </mc:Choice>
    <mc:Fallback xmlns="">
      <p:transition spd="slow" advTm="4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2CE43-1992-41F4-8C11-2E0A6E55A5B6}"/>
              </a:ext>
            </a:extLst>
          </p:cNvPr>
          <p:cNvSpPr>
            <a:spLocks noGrp="1"/>
          </p:cNvSpPr>
          <p:nvPr>
            <p:ph type="title"/>
          </p:nvPr>
        </p:nvSpPr>
        <p:spPr/>
        <p:txBody>
          <a:bodyPr>
            <a:normAutofit fontScale="90000"/>
          </a:bodyPr>
          <a:lstStyle/>
          <a:p>
            <a:r>
              <a:rPr lang="de-DE" dirty="0"/>
              <a:t>Studium mit Beeinträchtigungen und chronischen Erkrankungen (Sachsen)</a:t>
            </a:r>
          </a:p>
        </p:txBody>
      </p:sp>
      <p:sp>
        <p:nvSpPr>
          <p:cNvPr id="3" name="Textplatzhalter 2">
            <a:extLst>
              <a:ext uri="{FF2B5EF4-FFF2-40B4-BE49-F238E27FC236}">
                <a16:creationId xmlns:a16="http://schemas.microsoft.com/office/drawing/2014/main" id="{8E7BF67E-C37E-40AB-AB69-1C182C561FA6}"/>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7600F10E-E1C3-4540-B55B-2ED9C170B155}"/>
              </a:ext>
            </a:extLst>
          </p:cNvPr>
          <p:cNvSpPr>
            <a:spLocks noGrp="1"/>
          </p:cNvSpPr>
          <p:nvPr>
            <p:ph type="body" sz="quarter" idx="12"/>
          </p:nvPr>
        </p:nvSpPr>
        <p:spPr/>
        <p:txBody>
          <a:bodyPr/>
          <a:lstStyle/>
          <a:p>
            <a:endParaRPr lang="de-DE"/>
          </a:p>
        </p:txBody>
      </p:sp>
      <p:sp>
        <p:nvSpPr>
          <p:cNvPr id="5" name="Textplatzhalter 4">
            <a:extLst>
              <a:ext uri="{FF2B5EF4-FFF2-40B4-BE49-F238E27FC236}">
                <a16:creationId xmlns:a16="http://schemas.microsoft.com/office/drawing/2014/main" id="{29A5A07D-475A-4513-B471-42408C6CF71A}"/>
              </a:ext>
            </a:extLst>
          </p:cNvPr>
          <p:cNvSpPr>
            <a:spLocks noGrp="1"/>
          </p:cNvSpPr>
          <p:nvPr>
            <p:ph type="body" sz="quarter" idx="13"/>
          </p:nvPr>
        </p:nvSpPr>
        <p:spPr/>
        <p:txBody>
          <a:bodyPr/>
          <a:lstStyle/>
          <a:p>
            <a:pPr fontAlgn="ctr"/>
            <a:r>
              <a:rPr lang="de-DE" sz="1800" dirty="0"/>
              <a:t>Bewegungsbeeinträchtigungen (4,9%)</a:t>
            </a:r>
          </a:p>
          <a:p>
            <a:pPr fontAlgn="ctr"/>
            <a:r>
              <a:rPr lang="de-DE" sz="1800" dirty="0"/>
              <a:t>Sehbeeinträchtigung (2,4%)</a:t>
            </a:r>
          </a:p>
          <a:p>
            <a:pPr fontAlgn="ctr"/>
            <a:r>
              <a:rPr lang="de-DE" sz="1800" dirty="0"/>
              <a:t>Hör-/Sprechbeeinträchtigung (3,2%)</a:t>
            </a:r>
          </a:p>
          <a:p>
            <a:pPr fontAlgn="ctr"/>
            <a:r>
              <a:rPr lang="de-DE" sz="1800" dirty="0"/>
              <a:t>Psychische Erkrankung (52,3%)</a:t>
            </a:r>
          </a:p>
          <a:p>
            <a:pPr fontAlgn="ctr"/>
            <a:r>
              <a:rPr lang="de-DE" sz="1800" dirty="0"/>
              <a:t>Chronisch-somatische körperliche Beeinträchtigung (19,5%)</a:t>
            </a:r>
          </a:p>
          <a:p>
            <a:pPr fontAlgn="ctr"/>
            <a:r>
              <a:rPr lang="de-DE" sz="1800" dirty="0"/>
              <a:t>Teilleistungsstörung (4,2%)</a:t>
            </a:r>
          </a:p>
          <a:p>
            <a:pPr fontAlgn="ctr"/>
            <a:r>
              <a:rPr lang="de-DE" sz="1800" dirty="0"/>
              <a:t>Andere Beeinträchtigung (z.B. Tumorerkrankung, Autismus-Spektrum-Störung) (4,8%)</a:t>
            </a:r>
          </a:p>
          <a:p>
            <a:pPr fontAlgn="ctr"/>
            <a:r>
              <a:rPr lang="de-DE" sz="1800" dirty="0"/>
              <a:t>…</a:t>
            </a:r>
          </a:p>
          <a:p>
            <a:pPr marL="0" indent="0" fontAlgn="ctr">
              <a:buNone/>
            </a:pPr>
            <a:r>
              <a:rPr lang="de-DE" sz="1800" dirty="0"/>
              <a:t>Quelle: </a:t>
            </a:r>
            <a:r>
              <a:rPr lang="de-DE" sz="1800" dirty="0">
                <a:hlinkClick r:id="rId4"/>
              </a:rPr>
              <a:t>Best 2 Studie</a:t>
            </a:r>
            <a:r>
              <a:rPr lang="de-DE" sz="1800" dirty="0"/>
              <a:t>, Deutsches Studentenwerk 2018.</a:t>
            </a:r>
          </a:p>
          <a:p>
            <a:pPr marL="0" indent="0" fontAlgn="ctr">
              <a:buNone/>
            </a:pPr>
            <a:endParaRPr lang="de-DE" sz="1800" dirty="0"/>
          </a:p>
          <a:p>
            <a:endParaRPr lang="de-DE" dirty="0"/>
          </a:p>
        </p:txBody>
      </p:sp>
      <p:sp>
        <p:nvSpPr>
          <p:cNvPr id="6" name="Textplatzhalter 5">
            <a:extLst>
              <a:ext uri="{FF2B5EF4-FFF2-40B4-BE49-F238E27FC236}">
                <a16:creationId xmlns:a16="http://schemas.microsoft.com/office/drawing/2014/main" id="{047EAE40-8C7A-49D0-907F-CEA093A4790C}"/>
              </a:ext>
            </a:extLst>
          </p:cNvPr>
          <p:cNvSpPr>
            <a:spLocks noGrp="1"/>
          </p:cNvSpPr>
          <p:nvPr>
            <p:ph type="body" sz="quarter" idx="14"/>
          </p:nvPr>
        </p:nvSpPr>
        <p:spPr/>
        <p:txBody>
          <a:bodyPr/>
          <a:lstStyle/>
          <a:p>
            <a:endParaRPr lang="de-DE"/>
          </a:p>
        </p:txBody>
      </p:sp>
      <p:pic>
        <p:nvPicPr>
          <p:cNvPr id="7" name="Audio 6">
            <a:hlinkClick r:id="" action="ppaction://media"/>
            <a:extLst>
              <a:ext uri="{FF2B5EF4-FFF2-40B4-BE49-F238E27FC236}">
                <a16:creationId xmlns:a16="http://schemas.microsoft.com/office/drawing/2014/main" id="{041195EB-04E3-4BC0-B5BB-535BF8CE5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979491446"/>
      </p:ext>
    </p:extLst>
  </p:cSld>
  <p:clrMapOvr>
    <a:masterClrMapping/>
  </p:clrMapOvr>
  <mc:AlternateContent xmlns:mc="http://schemas.openxmlformats.org/markup-compatibility/2006" xmlns:p14="http://schemas.microsoft.com/office/powerpoint/2010/main">
    <mc:Choice Requires="p14">
      <p:transition spd="slow" p14:dur="2000" advTm="112620"/>
    </mc:Choice>
    <mc:Fallback xmlns="">
      <p:transition spd="slow" advTm="11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AFAA5-8CC9-40FD-A3F9-C047A235D245}"/>
              </a:ext>
            </a:extLst>
          </p:cNvPr>
          <p:cNvSpPr>
            <a:spLocks noGrp="1"/>
          </p:cNvSpPr>
          <p:nvPr>
            <p:ph type="title"/>
          </p:nvPr>
        </p:nvSpPr>
        <p:spPr/>
        <p:txBody>
          <a:bodyPr/>
          <a:lstStyle/>
          <a:p>
            <a:r>
              <a:rPr lang="de-DE" dirty="0"/>
              <a:t>Grundsätzliche Bedarfe</a:t>
            </a:r>
          </a:p>
        </p:txBody>
      </p:sp>
      <p:sp>
        <p:nvSpPr>
          <p:cNvPr id="3" name="Textplatzhalter 2">
            <a:extLst>
              <a:ext uri="{FF2B5EF4-FFF2-40B4-BE49-F238E27FC236}">
                <a16:creationId xmlns:a16="http://schemas.microsoft.com/office/drawing/2014/main" id="{A7B22CFD-39D1-4870-9DAD-378830B7C01C}"/>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C1B118BD-FD64-44F7-9D6D-A1E84A8F25A9}"/>
              </a:ext>
            </a:extLst>
          </p:cNvPr>
          <p:cNvSpPr>
            <a:spLocks noGrp="1"/>
          </p:cNvSpPr>
          <p:nvPr>
            <p:ph type="body" sz="quarter" idx="12"/>
          </p:nvPr>
        </p:nvSpPr>
        <p:spPr/>
        <p:txBody>
          <a:bodyPr/>
          <a:lstStyle/>
          <a:p>
            <a:endParaRPr lang="de-DE"/>
          </a:p>
        </p:txBody>
      </p:sp>
      <p:sp>
        <p:nvSpPr>
          <p:cNvPr id="5" name="Textplatzhalter 4">
            <a:extLst>
              <a:ext uri="{FF2B5EF4-FFF2-40B4-BE49-F238E27FC236}">
                <a16:creationId xmlns:a16="http://schemas.microsoft.com/office/drawing/2014/main" id="{9CBC98A2-7BA5-44DC-B02D-62089D1FC314}"/>
              </a:ext>
            </a:extLst>
          </p:cNvPr>
          <p:cNvSpPr>
            <a:spLocks noGrp="1"/>
          </p:cNvSpPr>
          <p:nvPr>
            <p:ph type="body" sz="quarter" idx="13"/>
          </p:nvPr>
        </p:nvSpPr>
        <p:spPr/>
        <p:txBody>
          <a:bodyPr/>
          <a:lstStyle/>
          <a:p>
            <a:r>
              <a:rPr lang="de-DE" dirty="0"/>
              <a:t>Barrierefreiheit in Lehre und Studium</a:t>
            </a:r>
          </a:p>
          <a:p>
            <a:r>
              <a:rPr lang="de-DE" dirty="0"/>
              <a:t>Regelungen zum Nachteilsausgleich</a:t>
            </a:r>
          </a:p>
          <a:p>
            <a:r>
              <a:rPr lang="de-DE" dirty="0"/>
              <a:t>soziale Teilhabe</a:t>
            </a:r>
          </a:p>
          <a:p>
            <a:r>
              <a:rPr lang="de-DE" dirty="0"/>
              <a:t>Beratung</a:t>
            </a:r>
          </a:p>
          <a:p>
            <a:r>
              <a:rPr lang="de-DE" dirty="0"/>
              <a:t>Bauliche Barrierefreiheit</a:t>
            </a:r>
          </a:p>
          <a:p>
            <a:r>
              <a:rPr lang="de-DE" dirty="0"/>
              <a:t>Kommunikative Barrierefreiheit</a:t>
            </a:r>
          </a:p>
        </p:txBody>
      </p:sp>
      <p:sp>
        <p:nvSpPr>
          <p:cNvPr id="6" name="Textplatzhalter 5">
            <a:extLst>
              <a:ext uri="{FF2B5EF4-FFF2-40B4-BE49-F238E27FC236}">
                <a16:creationId xmlns:a16="http://schemas.microsoft.com/office/drawing/2014/main" id="{53ADEDD8-1BFF-44A3-8BDF-8C341C55AF43}"/>
              </a:ext>
            </a:extLst>
          </p:cNvPr>
          <p:cNvSpPr>
            <a:spLocks noGrp="1"/>
          </p:cNvSpPr>
          <p:nvPr>
            <p:ph type="body" sz="quarter" idx="14"/>
          </p:nvPr>
        </p:nvSpPr>
        <p:spPr/>
        <p:txBody>
          <a:bodyPr/>
          <a:lstStyle/>
          <a:p>
            <a:endParaRPr lang="de-DE"/>
          </a:p>
        </p:txBody>
      </p:sp>
      <p:pic>
        <p:nvPicPr>
          <p:cNvPr id="7" name="Audio 6">
            <a:hlinkClick r:id="" action="ppaction://media"/>
            <a:extLst>
              <a:ext uri="{FF2B5EF4-FFF2-40B4-BE49-F238E27FC236}">
                <a16:creationId xmlns:a16="http://schemas.microsoft.com/office/drawing/2014/main" id="{E8208AC4-E9C4-4F1C-A28F-0E72401D5A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77232195"/>
      </p:ext>
    </p:extLst>
  </p:cSld>
  <p:clrMapOvr>
    <a:masterClrMapping/>
  </p:clrMapOvr>
  <mc:AlternateContent xmlns:mc="http://schemas.openxmlformats.org/markup-compatibility/2006" xmlns:p14="http://schemas.microsoft.com/office/powerpoint/2010/main">
    <mc:Choice Requires="p14">
      <p:transition spd="slow" p14:dur="2000" advTm="104669"/>
    </mc:Choice>
    <mc:Fallback xmlns="">
      <p:transition spd="slow" advTm="10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A085C-B69A-4949-9F44-F4C98A3E3694}"/>
              </a:ext>
            </a:extLst>
          </p:cNvPr>
          <p:cNvSpPr>
            <a:spLocks noGrp="1"/>
          </p:cNvSpPr>
          <p:nvPr>
            <p:ph type="title"/>
          </p:nvPr>
        </p:nvSpPr>
        <p:spPr/>
        <p:txBody>
          <a:bodyPr/>
          <a:lstStyle/>
          <a:p>
            <a:r>
              <a:rPr lang="de-DE" dirty="0"/>
              <a:t>Ansprechpersonen an den Hochschulen</a:t>
            </a:r>
          </a:p>
        </p:txBody>
      </p:sp>
      <p:sp>
        <p:nvSpPr>
          <p:cNvPr id="4" name="Textplatzhalter 3">
            <a:extLst>
              <a:ext uri="{FF2B5EF4-FFF2-40B4-BE49-F238E27FC236}">
                <a16:creationId xmlns:a16="http://schemas.microsoft.com/office/drawing/2014/main" id="{2E207FD1-69FD-4AC9-BD58-314CF24388B8}"/>
              </a:ext>
            </a:extLst>
          </p:cNvPr>
          <p:cNvSpPr>
            <a:spLocks noGrp="1"/>
          </p:cNvSpPr>
          <p:nvPr>
            <p:ph type="body" sz="quarter" idx="16"/>
          </p:nvPr>
        </p:nvSpPr>
        <p:spPr>
          <a:xfrm>
            <a:off x="455787" y="1419622"/>
            <a:ext cx="8207375" cy="2592485"/>
          </a:xfrm>
        </p:spPr>
        <p:txBody>
          <a:bodyPr/>
          <a:lstStyle/>
          <a:p>
            <a:r>
              <a:rPr lang="de-DE" dirty="0"/>
              <a:t>Beauftragte für Studierende mit Behinderungen und chronischen Erkrankungen</a:t>
            </a:r>
          </a:p>
          <a:p>
            <a:r>
              <a:rPr lang="de-DE" dirty="0"/>
              <a:t>Schwerbehindertenvertretung</a:t>
            </a:r>
          </a:p>
          <a:p>
            <a:r>
              <a:rPr lang="de-DE" dirty="0"/>
              <a:t>Ggf. Referat Inklusion (o.ä.) in der Studierendenvertretung</a:t>
            </a:r>
          </a:p>
          <a:p>
            <a:r>
              <a:rPr lang="de-DE" dirty="0"/>
              <a:t>Ggf. Umsetzungsdienst</a:t>
            </a:r>
          </a:p>
          <a:p>
            <a:endParaRPr lang="de-DE" dirty="0"/>
          </a:p>
        </p:txBody>
      </p:sp>
      <p:sp>
        <p:nvSpPr>
          <p:cNvPr id="5" name="Textplatzhalter 4">
            <a:extLst>
              <a:ext uri="{FF2B5EF4-FFF2-40B4-BE49-F238E27FC236}">
                <a16:creationId xmlns:a16="http://schemas.microsoft.com/office/drawing/2014/main" id="{34BBA2A2-8D27-46B4-831A-68492A206E8A}"/>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C4876C75-108F-448F-9C55-F4B887B1672D}"/>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0F249EE9-E00B-4840-A11C-ADB3167EA30F}"/>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2ACCA4C6-FB35-4702-8412-34CD1408E02F}"/>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2E135271-5016-4CAF-ABC8-4F1A0B94C45E}"/>
              </a:ext>
            </a:extLst>
          </p:cNvPr>
          <p:cNvSpPr>
            <a:spLocks noGrp="1"/>
          </p:cNvSpPr>
          <p:nvPr>
            <p:ph type="sldNum" sz="quarter" idx="18"/>
          </p:nvPr>
        </p:nvSpPr>
        <p:spPr/>
        <p:txBody>
          <a:bodyPr/>
          <a:lstStyle/>
          <a:p>
            <a:fld id="{911C8008-36A4-45B5-8C39-CB7342F0D37B}" type="slidenum">
              <a:rPr lang="de-DE" smtClean="0"/>
              <a:t>24</a:t>
            </a:fld>
            <a:endParaRPr lang="de-DE"/>
          </a:p>
        </p:txBody>
      </p:sp>
      <p:pic>
        <p:nvPicPr>
          <p:cNvPr id="12" name="Audio 11">
            <a:hlinkClick r:id="" action="ppaction://media"/>
            <a:extLst>
              <a:ext uri="{FF2B5EF4-FFF2-40B4-BE49-F238E27FC236}">
                <a16:creationId xmlns:a16="http://schemas.microsoft.com/office/drawing/2014/main" id="{086E60CB-A0A6-450C-9F7E-03BD3A1F55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136446398"/>
      </p:ext>
    </p:extLst>
  </p:cSld>
  <p:clrMapOvr>
    <a:masterClrMapping/>
  </p:clrMapOvr>
  <mc:AlternateContent xmlns:mc="http://schemas.openxmlformats.org/markup-compatibility/2006" xmlns:p14="http://schemas.microsoft.com/office/powerpoint/2010/main">
    <mc:Choice Requires="p14">
      <p:transition spd="slow" p14:dur="2000" advTm="172553"/>
    </mc:Choice>
    <mc:Fallback xmlns="">
      <p:transition spd="slow" advTm="17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Vielen Dank für die</a:t>
            </a:r>
            <a:br>
              <a:rPr lang="de-DE" dirty="0"/>
            </a:br>
            <a:r>
              <a:rPr lang="de-DE" dirty="0"/>
              <a:t>Aufmerksamkeit!</a:t>
            </a:r>
          </a:p>
        </p:txBody>
      </p:sp>
      <p:sp>
        <p:nvSpPr>
          <p:cNvPr id="4" name="Textplatzhalter 3"/>
          <p:cNvSpPr>
            <a:spLocks noGrp="1"/>
          </p:cNvSpPr>
          <p:nvPr>
            <p:ph type="body" sz="quarter" idx="4294967295"/>
          </p:nvPr>
        </p:nvSpPr>
        <p:spPr>
          <a:xfrm>
            <a:off x="251520" y="2787774"/>
            <a:ext cx="3600400" cy="1944216"/>
          </a:xfrm>
          <a:prstGeom prst="rect">
            <a:avLst/>
          </a:prstGeom>
        </p:spPr>
        <p:txBody>
          <a:bodyPr anchor="b"/>
          <a:lstStyle/>
          <a:p>
            <a:r>
              <a:rPr lang="de-DE" b="1" dirty="0"/>
              <a:t>Dr.</a:t>
            </a:r>
            <a:r>
              <a:rPr lang="de-DE" b="1" baseline="30000" dirty="0"/>
              <a:t>in</a:t>
            </a:r>
            <a:r>
              <a:rPr lang="de-DE" b="1" dirty="0"/>
              <a:t> Stefanie Dreiack</a:t>
            </a:r>
          </a:p>
          <a:p>
            <a:pPr>
              <a:lnSpc>
                <a:spcPct val="150000"/>
              </a:lnSpc>
            </a:pPr>
            <a:r>
              <a:rPr lang="de-DE" b="1" dirty="0"/>
              <a:t>Telefon</a:t>
            </a:r>
          </a:p>
          <a:p>
            <a:r>
              <a:rPr lang="de-DE" dirty="0"/>
              <a:t>0341 9730152</a:t>
            </a:r>
          </a:p>
          <a:p>
            <a:pPr>
              <a:lnSpc>
                <a:spcPct val="150000"/>
              </a:lnSpc>
            </a:pPr>
            <a:r>
              <a:rPr lang="de-DE" b="1" dirty="0"/>
              <a:t>E-Mail</a:t>
            </a:r>
          </a:p>
          <a:p>
            <a:r>
              <a:rPr lang="de-DE" dirty="0"/>
              <a:t>stefanie.dreiack@kc-sachsen.de</a:t>
            </a:r>
          </a:p>
        </p:txBody>
      </p:sp>
      <p:pic>
        <p:nvPicPr>
          <p:cNvPr id="5" name="Audio 4">
            <a:hlinkClick r:id="" action="ppaction://media"/>
            <a:extLst>
              <a:ext uri="{FF2B5EF4-FFF2-40B4-BE49-F238E27FC236}">
                <a16:creationId xmlns:a16="http://schemas.microsoft.com/office/drawing/2014/main" id="{A1711C01-34A4-48FF-8C20-0C11FB95E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055589885"/>
      </p:ext>
    </p:extLst>
  </p:cSld>
  <p:clrMapOvr>
    <a:masterClrMapping/>
  </p:clrMapOvr>
  <mc:AlternateContent xmlns:mc="http://schemas.openxmlformats.org/markup-compatibility/2006" xmlns:p14="http://schemas.microsoft.com/office/powerpoint/2010/main">
    <mc:Choice Requires="p14">
      <p:transition spd="slow" p14:dur="2000" advTm="15189"/>
    </mc:Choice>
    <mc:Fallback xmlns="">
      <p:transition spd="slow" advTm="1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B77C4-1684-45EF-A12B-8C878F018EB1}"/>
              </a:ext>
            </a:extLst>
          </p:cNvPr>
          <p:cNvSpPr>
            <a:spLocks noGrp="1"/>
          </p:cNvSpPr>
          <p:nvPr>
            <p:ph type="title"/>
          </p:nvPr>
        </p:nvSpPr>
        <p:spPr/>
        <p:txBody>
          <a:bodyPr/>
          <a:lstStyle/>
          <a:p>
            <a:r>
              <a:rPr lang="de-DE" dirty="0"/>
              <a:t>Reflexionsfragen für den Input</a:t>
            </a:r>
          </a:p>
        </p:txBody>
      </p:sp>
      <p:sp>
        <p:nvSpPr>
          <p:cNvPr id="4" name="Textplatzhalter 3">
            <a:extLst>
              <a:ext uri="{FF2B5EF4-FFF2-40B4-BE49-F238E27FC236}">
                <a16:creationId xmlns:a16="http://schemas.microsoft.com/office/drawing/2014/main" id="{27B32B35-BDAF-4F27-9956-8773EBF93134}"/>
              </a:ext>
            </a:extLst>
          </p:cNvPr>
          <p:cNvSpPr>
            <a:spLocks noGrp="1"/>
          </p:cNvSpPr>
          <p:nvPr>
            <p:ph type="body" sz="quarter" idx="16"/>
          </p:nvPr>
        </p:nvSpPr>
        <p:spPr>
          <a:xfrm>
            <a:off x="455787" y="1491630"/>
            <a:ext cx="8207375" cy="2592485"/>
          </a:xfrm>
        </p:spPr>
        <p:txBody>
          <a:bodyPr/>
          <a:lstStyle/>
          <a:p>
            <a:pPr marL="0" indent="0">
              <a:buNone/>
            </a:pPr>
            <a:r>
              <a:rPr lang="de-DE" dirty="0"/>
              <a:t>Was unterscheidet Inklusion von Barrierefreiheit?</a:t>
            </a:r>
          </a:p>
          <a:p>
            <a:pPr marL="0" indent="0">
              <a:buNone/>
            </a:pPr>
            <a:r>
              <a:rPr lang="de-DE" dirty="0"/>
              <a:t>Welche gesetzlichen Grundlagen gelten für Hochschulen im Bereich der digitalen Barrierefreiheit?</a:t>
            </a:r>
          </a:p>
          <a:p>
            <a:pPr marL="0" indent="0">
              <a:buNone/>
            </a:pPr>
            <a:r>
              <a:rPr lang="de-DE" dirty="0"/>
              <a:t>Welche Zielgruppen haben Inklusion und Barrierefreiheit im Hochschulbereich?</a:t>
            </a:r>
          </a:p>
          <a:p>
            <a:pPr marL="0" indent="0">
              <a:buNone/>
            </a:pPr>
            <a:r>
              <a:rPr lang="de-DE" dirty="0"/>
              <a:t>Was ist mit dem Thema Barrierefreiheit, wenn keine Personen mit Behinderungen und chronischen Erkrankungen in den Veranstaltungen sind?</a:t>
            </a:r>
          </a:p>
          <a:p>
            <a:pPr marL="0" indent="0">
              <a:buNone/>
            </a:pPr>
            <a:endParaRPr lang="de-DE" dirty="0"/>
          </a:p>
        </p:txBody>
      </p:sp>
      <p:sp>
        <p:nvSpPr>
          <p:cNvPr id="5" name="Textplatzhalter 4">
            <a:extLst>
              <a:ext uri="{FF2B5EF4-FFF2-40B4-BE49-F238E27FC236}">
                <a16:creationId xmlns:a16="http://schemas.microsoft.com/office/drawing/2014/main" id="{C937A4FB-B5C7-438C-B9C7-3C396BA00444}"/>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FFE21D2C-9E9C-44D8-B5C2-C1C5FDEFA214}"/>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9AED6339-CCB6-4282-8D28-15EF119342D3}"/>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AADF8AD2-5CC6-4DD6-84A7-3A39E9032714}"/>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781DD07A-5AA6-4B8C-B1F1-A0A871448C4D}"/>
              </a:ext>
            </a:extLst>
          </p:cNvPr>
          <p:cNvSpPr>
            <a:spLocks noGrp="1"/>
          </p:cNvSpPr>
          <p:nvPr>
            <p:ph type="sldNum" sz="quarter" idx="18"/>
          </p:nvPr>
        </p:nvSpPr>
        <p:spPr/>
        <p:txBody>
          <a:bodyPr/>
          <a:lstStyle/>
          <a:p>
            <a:fld id="{911C8008-36A4-45B5-8C39-CB7342F0D37B}" type="slidenum">
              <a:rPr lang="de-DE" smtClean="0"/>
              <a:t>3</a:t>
            </a:fld>
            <a:endParaRPr lang="de-DE"/>
          </a:p>
        </p:txBody>
      </p:sp>
      <p:pic>
        <p:nvPicPr>
          <p:cNvPr id="3" name="Audio 2">
            <a:hlinkClick r:id="" action="ppaction://media"/>
            <a:extLst>
              <a:ext uri="{FF2B5EF4-FFF2-40B4-BE49-F238E27FC236}">
                <a16:creationId xmlns:a16="http://schemas.microsoft.com/office/drawing/2014/main" id="{DBC21689-0994-4257-9930-B6F5CA4A4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652547829"/>
      </p:ext>
    </p:extLst>
  </p:cSld>
  <p:clrMapOvr>
    <a:masterClrMapping/>
  </p:clrMapOvr>
  <mc:AlternateContent xmlns:mc="http://schemas.openxmlformats.org/markup-compatibility/2006" xmlns:p14="http://schemas.microsoft.com/office/powerpoint/2010/main">
    <mc:Choice Requires="p14">
      <p:transition spd="slow" p14:dur="2000" advTm="61259"/>
    </mc:Choice>
    <mc:Fallback xmlns="">
      <p:transition spd="slow" advTm="61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DE" dirty="0"/>
              <a:t>Wichtige Begriffe</a:t>
            </a:r>
          </a:p>
        </p:txBody>
      </p:sp>
      <p:sp>
        <p:nvSpPr>
          <p:cNvPr id="10" name="Textplatzhalter 9"/>
          <p:cNvSpPr>
            <a:spLocks noGrp="1"/>
          </p:cNvSpPr>
          <p:nvPr>
            <p:ph type="body" sz="quarter" idx="10"/>
          </p:nvPr>
        </p:nvSpPr>
        <p:spPr/>
        <p:txBody>
          <a:bodyPr/>
          <a:lstStyle/>
          <a:p>
            <a:r>
              <a:rPr lang="de-DE" dirty="0"/>
              <a:t>01</a:t>
            </a:r>
          </a:p>
        </p:txBody>
      </p:sp>
      <p:pic>
        <p:nvPicPr>
          <p:cNvPr id="2" name="Audio 1">
            <a:hlinkClick r:id="" action="ppaction://media"/>
            <a:extLst>
              <a:ext uri="{FF2B5EF4-FFF2-40B4-BE49-F238E27FC236}">
                <a16:creationId xmlns:a16="http://schemas.microsoft.com/office/drawing/2014/main" id="{03D7336B-B19D-4A1A-9713-712DBDEF8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604581200"/>
      </p:ext>
    </p:extLst>
  </p:cSld>
  <p:clrMapOvr>
    <a:masterClrMapping/>
  </p:clrMapOvr>
  <mc:AlternateContent xmlns:mc="http://schemas.openxmlformats.org/markup-compatibility/2006" xmlns:p14="http://schemas.microsoft.com/office/powerpoint/2010/main">
    <mc:Choice Requires="p14">
      <p:transition spd="slow" p14:dur="2000" advTm="6535"/>
    </mc:Choice>
    <mc:Fallback xmlns="">
      <p:transition spd="slow" advTm="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p:txBody>
          <a:bodyPr>
            <a:normAutofit/>
          </a:bodyPr>
          <a:lstStyle/>
          <a:p>
            <a:r>
              <a:rPr lang="de-DE" b="1" dirty="0"/>
              <a:t>Beeinträchtigung und Behinderung</a:t>
            </a:r>
            <a:endParaRPr lang="de-DE" dirty="0"/>
          </a:p>
        </p:txBody>
      </p:sp>
      <p:sp>
        <p:nvSpPr>
          <p:cNvPr id="20" name="Textplatzhalter 19"/>
          <p:cNvSpPr>
            <a:spLocks noGrp="1"/>
          </p:cNvSpPr>
          <p:nvPr>
            <p:ph type="body" sz="quarter" idx="15"/>
          </p:nvPr>
        </p:nvSpPr>
        <p:spPr/>
        <p:txBody>
          <a:bodyPr/>
          <a:lstStyle/>
          <a:p>
            <a:endParaRPr lang="de-DE" dirty="0"/>
          </a:p>
        </p:txBody>
      </p:sp>
      <p:sp>
        <p:nvSpPr>
          <p:cNvPr id="21" name="Textplatzhalter 20"/>
          <p:cNvSpPr>
            <a:spLocks noGrp="1"/>
          </p:cNvSpPr>
          <p:nvPr>
            <p:ph type="body" sz="quarter" idx="16"/>
          </p:nvPr>
        </p:nvSpPr>
        <p:spPr/>
        <p:txBody>
          <a:bodyPr/>
          <a:lstStyle/>
          <a:p>
            <a:pPr marL="0" indent="0">
              <a:buNone/>
            </a:pPr>
            <a:r>
              <a:rPr lang="de-DE" dirty="0"/>
              <a:t>„Zu den Menschen mit Behinderungen zählen Menschen, die langfristige körperliche, seelische, geistige oder Sinnesbeeinträchtigungen haben, welche sie in Wechselwirkung mit verschiedenen Barrieren an der vollen, wirksamen und gleichberechtigten Teilhabe an der Gesellschaft hindern können.“ (UN-BRK, Art. 1 "Zweck")</a:t>
            </a:r>
          </a:p>
          <a:p>
            <a:pPr marL="0" indent="0">
              <a:buNone/>
            </a:pPr>
            <a:endParaRPr lang="de-DE" dirty="0"/>
          </a:p>
        </p:txBody>
      </p:sp>
      <p:sp>
        <p:nvSpPr>
          <p:cNvPr id="2" name="Textplatzhalter 1">
            <a:extLst>
              <a:ext uri="{FF2B5EF4-FFF2-40B4-BE49-F238E27FC236}">
                <a16:creationId xmlns:a16="http://schemas.microsoft.com/office/drawing/2014/main" id="{5F777486-8030-477F-A04F-D93EF61B3BA2}"/>
              </a:ext>
            </a:extLst>
          </p:cNvPr>
          <p:cNvSpPr>
            <a:spLocks noGrp="1"/>
          </p:cNvSpPr>
          <p:nvPr>
            <p:ph type="body" sz="quarter" idx="11"/>
          </p:nvPr>
        </p:nvSpPr>
        <p:spPr/>
        <p:txBody>
          <a:bodyPr/>
          <a:lstStyle/>
          <a:p>
            <a:endParaRPr lang="de-DE"/>
          </a:p>
        </p:txBody>
      </p:sp>
      <p:sp>
        <p:nvSpPr>
          <p:cNvPr id="3" name="Textplatzhalter 2">
            <a:extLst>
              <a:ext uri="{FF2B5EF4-FFF2-40B4-BE49-F238E27FC236}">
                <a16:creationId xmlns:a16="http://schemas.microsoft.com/office/drawing/2014/main" id="{F0DC616D-75C0-463F-A1DA-686A9CD5389F}"/>
              </a:ext>
            </a:extLst>
          </p:cNvPr>
          <p:cNvSpPr>
            <a:spLocks noGrp="1"/>
          </p:cNvSpPr>
          <p:nvPr>
            <p:ph type="body" sz="quarter" idx="12"/>
          </p:nvPr>
        </p:nvSpPr>
        <p:spPr/>
        <p:txBody>
          <a:bodyPr/>
          <a:lstStyle/>
          <a:p>
            <a:endParaRPr lang="de-DE"/>
          </a:p>
        </p:txBody>
      </p:sp>
      <p:sp>
        <p:nvSpPr>
          <p:cNvPr id="4" name="Textplatzhalter 3">
            <a:extLst>
              <a:ext uri="{FF2B5EF4-FFF2-40B4-BE49-F238E27FC236}">
                <a16:creationId xmlns:a16="http://schemas.microsoft.com/office/drawing/2014/main" id="{F704B3C4-8D81-4589-8609-A3769FC6E0F2}"/>
              </a:ext>
            </a:extLst>
          </p:cNvPr>
          <p:cNvSpPr>
            <a:spLocks noGrp="1"/>
          </p:cNvSpPr>
          <p:nvPr>
            <p:ph type="body" sz="quarter" idx="14"/>
          </p:nvPr>
        </p:nvSpPr>
        <p:spPr/>
        <p:txBody>
          <a:bodyPr/>
          <a:lstStyle/>
          <a:p>
            <a:endParaRPr lang="de-DE"/>
          </a:p>
        </p:txBody>
      </p:sp>
      <p:sp>
        <p:nvSpPr>
          <p:cNvPr id="5" name="Fußzeilenplatzhalter 4">
            <a:extLst>
              <a:ext uri="{FF2B5EF4-FFF2-40B4-BE49-F238E27FC236}">
                <a16:creationId xmlns:a16="http://schemas.microsoft.com/office/drawing/2014/main" id="{8FFBFB20-F86B-4FA4-97DB-598D1AC414AD}"/>
              </a:ext>
            </a:extLst>
          </p:cNvPr>
          <p:cNvSpPr>
            <a:spLocks noGrp="1"/>
          </p:cNvSpPr>
          <p:nvPr>
            <p:ph type="ftr" sz="quarter" idx="17"/>
          </p:nvPr>
        </p:nvSpPr>
        <p:spPr/>
        <p:txBody>
          <a:bodyPr/>
          <a:lstStyle/>
          <a:p>
            <a:endParaRPr lang="de-DE"/>
          </a:p>
        </p:txBody>
      </p:sp>
      <p:sp>
        <p:nvSpPr>
          <p:cNvPr id="6" name="Foliennummernplatzhalter 5">
            <a:extLst>
              <a:ext uri="{FF2B5EF4-FFF2-40B4-BE49-F238E27FC236}">
                <a16:creationId xmlns:a16="http://schemas.microsoft.com/office/drawing/2014/main" id="{F5FF9DC2-CB33-4138-BED7-0EF0FC40DA45}"/>
              </a:ext>
            </a:extLst>
          </p:cNvPr>
          <p:cNvSpPr>
            <a:spLocks noGrp="1"/>
          </p:cNvSpPr>
          <p:nvPr>
            <p:ph type="sldNum" sz="quarter" idx="18"/>
          </p:nvPr>
        </p:nvSpPr>
        <p:spPr/>
        <p:txBody>
          <a:bodyPr/>
          <a:lstStyle/>
          <a:p>
            <a:fld id="{911C8008-36A4-45B5-8C39-CB7342F0D37B}" type="slidenum">
              <a:rPr lang="de-DE" smtClean="0"/>
              <a:t>5</a:t>
            </a:fld>
            <a:endParaRPr lang="de-DE"/>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Freihand 6">
                <a:extLst>
                  <a:ext uri="{FF2B5EF4-FFF2-40B4-BE49-F238E27FC236}">
                    <a16:creationId xmlns:a16="http://schemas.microsoft.com/office/drawing/2014/main" id="{05012BD1-65A4-4EC8-81DD-68C353E304B8}"/>
                  </a:ext>
                </a:extLst>
              </p14:cNvPr>
              <p14:cNvContentPartPr/>
              <p14:nvPr>
                <p:extLst>
                  <p:ext uri="{42D2F446-02D8-4167-A562-619A0277C38B}">
                    <p15:isNarration xmlns:p15="http://schemas.microsoft.com/office/powerpoint/2012/main" val="1"/>
                  </p:ext>
                </p:extLst>
              </p14:nvPr>
            </p14:nvContentPartPr>
            <p14:xfrm>
              <a:off x="596520" y="1925280"/>
              <a:ext cx="7596720" cy="1435320"/>
            </p14:xfrm>
          </p:contentPart>
        </mc:Choice>
        <mc:Fallback xmlns="">
          <p:pic>
            <p:nvPicPr>
              <p:cNvPr id="7" name="Freihand 6">
                <a:extLst>
                  <a:ext uri="{FF2B5EF4-FFF2-40B4-BE49-F238E27FC236}">
                    <a16:creationId xmlns:a16="http://schemas.microsoft.com/office/drawing/2014/main" id="{05012BD1-65A4-4EC8-81DD-68C353E304B8}"/>
                  </a:ext>
                </a:extLst>
              </p:cNvPr>
              <p:cNvPicPr>
                <a:picLocks noGrp="1" noRot="1" noChangeAspect="1" noMove="1" noResize="1" noEditPoints="1" noAdjustHandles="1" noChangeArrowheads="1" noChangeShapeType="1"/>
              </p:cNvPicPr>
              <p:nvPr/>
            </p:nvPicPr>
            <p:blipFill>
              <a:blip r:embed="rId5"/>
              <a:stretch>
                <a:fillRect/>
              </a:stretch>
            </p:blipFill>
            <p:spPr>
              <a:xfrm>
                <a:off x="587160" y="1915920"/>
                <a:ext cx="7615440" cy="1454040"/>
              </a:xfrm>
              <a:prstGeom prst="rect">
                <a:avLst/>
              </a:prstGeom>
            </p:spPr>
          </p:pic>
        </mc:Fallback>
      </mc:AlternateContent>
      <p:pic>
        <p:nvPicPr>
          <p:cNvPr id="8" name="Audio 7">
            <a:hlinkClick r:id="" action="ppaction://media"/>
            <a:extLst>
              <a:ext uri="{FF2B5EF4-FFF2-40B4-BE49-F238E27FC236}">
                <a16:creationId xmlns:a16="http://schemas.microsoft.com/office/drawing/2014/main" id="{280C5C83-7814-492B-AAEA-7CA80F9F34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63799426"/>
      </p:ext>
    </p:extLst>
  </p:cSld>
  <p:clrMapOvr>
    <a:masterClrMapping/>
  </p:clrMapOvr>
  <mc:AlternateContent xmlns:mc="http://schemas.openxmlformats.org/markup-compatibility/2006" xmlns:p14="http://schemas.microsoft.com/office/powerpoint/2010/main">
    <mc:Choice Requires="p14">
      <p:transition spd="slow" p14:dur="2000" advTm="190249"/>
    </mc:Choice>
    <mc:Fallback xmlns="">
      <p:transition spd="slow" advTm="19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p:txBody>
          <a:bodyPr>
            <a:normAutofit/>
          </a:bodyPr>
          <a:lstStyle/>
          <a:p>
            <a:r>
              <a:rPr lang="de-DE" b="1" dirty="0"/>
              <a:t>Beeinträchtigung und Behinderung</a:t>
            </a:r>
            <a:endParaRPr lang="de-DE" dirty="0"/>
          </a:p>
        </p:txBody>
      </p:sp>
      <p:sp>
        <p:nvSpPr>
          <p:cNvPr id="20" name="Textplatzhalter 19"/>
          <p:cNvSpPr>
            <a:spLocks noGrp="1"/>
          </p:cNvSpPr>
          <p:nvPr>
            <p:ph type="body" sz="quarter" idx="15"/>
          </p:nvPr>
        </p:nvSpPr>
        <p:spPr/>
        <p:txBody>
          <a:bodyPr/>
          <a:lstStyle/>
          <a:p>
            <a:r>
              <a:rPr lang="de-DE" dirty="0"/>
              <a:t>Verändertes Begriffsverständnis</a:t>
            </a:r>
          </a:p>
        </p:txBody>
      </p:sp>
      <p:sp>
        <p:nvSpPr>
          <p:cNvPr id="21" name="Textplatzhalter 20"/>
          <p:cNvSpPr>
            <a:spLocks noGrp="1"/>
          </p:cNvSpPr>
          <p:nvPr>
            <p:ph type="body" sz="quarter" idx="16"/>
          </p:nvPr>
        </p:nvSpPr>
        <p:spPr/>
        <p:txBody>
          <a:bodyPr/>
          <a:lstStyle/>
          <a:p>
            <a:r>
              <a:rPr lang="de-DE" dirty="0"/>
              <a:t>Ursache der Behinderung ist im Individuum verortet (medizinisches Modell)</a:t>
            </a:r>
          </a:p>
          <a:p>
            <a:pPr marL="0" indent="0">
              <a:buNone/>
            </a:pPr>
            <a:r>
              <a:rPr lang="de-DE" i="1" dirty="0"/>
              <a:t>versus</a:t>
            </a:r>
          </a:p>
          <a:p>
            <a:r>
              <a:rPr lang="de-DE" dirty="0"/>
              <a:t>Behinderung ist auf gesellschaftliche/soziale Barrieren zurückzuführen (soziales Modell) – Barrieren „liegen“ außerhalb des Individuums und sind vermeidbar</a:t>
            </a:r>
          </a:p>
        </p:txBody>
      </p:sp>
      <p:sp>
        <p:nvSpPr>
          <p:cNvPr id="2" name="Textplatzhalter 1">
            <a:extLst>
              <a:ext uri="{FF2B5EF4-FFF2-40B4-BE49-F238E27FC236}">
                <a16:creationId xmlns:a16="http://schemas.microsoft.com/office/drawing/2014/main" id="{5F777486-8030-477F-A04F-D93EF61B3BA2}"/>
              </a:ext>
            </a:extLst>
          </p:cNvPr>
          <p:cNvSpPr>
            <a:spLocks noGrp="1"/>
          </p:cNvSpPr>
          <p:nvPr>
            <p:ph type="body" sz="quarter" idx="11"/>
          </p:nvPr>
        </p:nvSpPr>
        <p:spPr/>
        <p:txBody>
          <a:bodyPr/>
          <a:lstStyle/>
          <a:p>
            <a:endParaRPr lang="de-DE"/>
          </a:p>
        </p:txBody>
      </p:sp>
      <p:sp>
        <p:nvSpPr>
          <p:cNvPr id="3" name="Textplatzhalter 2">
            <a:extLst>
              <a:ext uri="{FF2B5EF4-FFF2-40B4-BE49-F238E27FC236}">
                <a16:creationId xmlns:a16="http://schemas.microsoft.com/office/drawing/2014/main" id="{F0DC616D-75C0-463F-A1DA-686A9CD5389F}"/>
              </a:ext>
            </a:extLst>
          </p:cNvPr>
          <p:cNvSpPr>
            <a:spLocks noGrp="1"/>
          </p:cNvSpPr>
          <p:nvPr>
            <p:ph type="body" sz="quarter" idx="12"/>
          </p:nvPr>
        </p:nvSpPr>
        <p:spPr/>
        <p:txBody>
          <a:bodyPr/>
          <a:lstStyle/>
          <a:p>
            <a:endParaRPr lang="de-DE"/>
          </a:p>
        </p:txBody>
      </p:sp>
      <p:sp>
        <p:nvSpPr>
          <p:cNvPr id="4" name="Textplatzhalter 3">
            <a:extLst>
              <a:ext uri="{FF2B5EF4-FFF2-40B4-BE49-F238E27FC236}">
                <a16:creationId xmlns:a16="http://schemas.microsoft.com/office/drawing/2014/main" id="{F704B3C4-8D81-4589-8609-A3769FC6E0F2}"/>
              </a:ext>
            </a:extLst>
          </p:cNvPr>
          <p:cNvSpPr>
            <a:spLocks noGrp="1"/>
          </p:cNvSpPr>
          <p:nvPr>
            <p:ph type="body" sz="quarter" idx="14"/>
          </p:nvPr>
        </p:nvSpPr>
        <p:spPr/>
        <p:txBody>
          <a:bodyPr/>
          <a:lstStyle/>
          <a:p>
            <a:endParaRPr lang="de-DE"/>
          </a:p>
        </p:txBody>
      </p:sp>
      <p:sp>
        <p:nvSpPr>
          <p:cNvPr id="5" name="Fußzeilenplatzhalter 4">
            <a:extLst>
              <a:ext uri="{FF2B5EF4-FFF2-40B4-BE49-F238E27FC236}">
                <a16:creationId xmlns:a16="http://schemas.microsoft.com/office/drawing/2014/main" id="{A139BF20-B482-428C-9B5E-3F3838E34EB2}"/>
              </a:ext>
            </a:extLst>
          </p:cNvPr>
          <p:cNvSpPr>
            <a:spLocks noGrp="1"/>
          </p:cNvSpPr>
          <p:nvPr>
            <p:ph type="ftr" sz="quarter" idx="17"/>
          </p:nvPr>
        </p:nvSpPr>
        <p:spPr/>
        <p:txBody>
          <a:bodyPr/>
          <a:lstStyle/>
          <a:p>
            <a:endParaRPr lang="de-DE"/>
          </a:p>
        </p:txBody>
      </p:sp>
      <p:sp>
        <p:nvSpPr>
          <p:cNvPr id="6" name="Foliennummernplatzhalter 5">
            <a:extLst>
              <a:ext uri="{FF2B5EF4-FFF2-40B4-BE49-F238E27FC236}">
                <a16:creationId xmlns:a16="http://schemas.microsoft.com/office/drawing/2014/main" id="{CAEE5A8D-0B34-4A51-A847-6878B2FEC519}"/>
              </a:ext>
            </a:extLst>
          </p:cNvPr>
          <p:cNvSpPr>
            <a:spLocks noGrp="1"/>
          </p:cNvSpPr>
          <p:nvPr>
            <p:ph type="sldNum" sz="quarter" idx="18"/>
          </p:nvPr>
        </p:nvSpPr>
        <p:spPr/>
        <p:txBody>
          <a:bodyPr/>
          <a:lstStyle/>
          <a:p>
            <a:fld id="{911C8008-36A4-45B5-8C39-CB7342F0D37B}" type="slidenum">
              <a:rPr lang="de-DE" smtClean="0"/>
              <a:t>6</a:t>
            </a:fld>
            <a:endParaRPr lang="de-DE"/>
          </a:p>
        </p:txBody>
      </p:sp>
      <p:pic>
        <p:nvPicPr>
          <p:cNvPr id="7" name="Audio 6">
            <a:hlinkClick r:id="" action="ppaction://media"/>
            <a:extLst>
              <a:ext uri="{FF2B5EF4-FFF2-40B4-BE49-F238E27FC236}">
                <a16:creationId xmlns:a16="http://schemas.microsoft.com/office/drawing/2014/main" id="{6D423C22-4E24-4CF8-9E27-2CDF5FDCC0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61930389"/>
      </p:ext>
    </p:extLst>
  </p:cSld>
  <p:clrMapOvr>
    <a:masterClrMapping/>
  </p:clrMapOvr>
  <mc:AlternateContent xmlns:mc="http://schemas.openxmlformats.org/markup-compatibility/2006" xmlns:p14="http://schemas.microsoft.com/office/powerpoint/2010/main">
    <mc:Choice Requires="p14">
      <p:transition spd="slow" p14:dur="2000" advTm="83844"/>
    </mc:Choice>
    <mc:Fallback xmlns="">
      <p:transition spd="slow" advTm="83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A7D89-FB4C-44AC-BB70-D7F3084CAA98}"/>
              </a:ext>
            </a:extLst>
          </p:cNvPr>
          <p:cNvSpPr>
            <a:spLocks noGrp="1"/>
          </p:cNvSpPr>
          <p:nvPr>
            <p:ph type="title"/>
          </p:nvPr>
        </p:nvSpPr>
        <p:spPr/>
        <p:txBody>
          <a:bodyPr/>
          <a:lstStyle/>
          <a:p>
            <a:r>
              <a:rPr lang="de-DE" dirty="0"/>
              <a:t>Barrieren gibt es…</a:t>
            </a:r>
          </a:p>
        </p:txBody>
      </p:sp>
      <p:sp>
        <p:nvSpPr>
          <p:cNvPr id="3" name="Textplatzhalter 2">
            <a:extLst>
              <a:ext uri="{FF2B5EF4-FFF2-40B4-BE49-F238E27FC236}">
                <a16:creationId xmlns:a16="http://schemas.microsoft.com/office/drawing/2014/main" id="{32984F6A-7D79-4DB4-90A2-BB6E0834CD73}"/>
              </a:ext>
            </a:extLst>
          </p:cNvPr>
          <p:cNvSpPr>
            <a:spLocks noGrp="1"/>
          </p:cNvSpPr>
          <p:nvPr>
            <p:ph type="body" sz="quarter" idx="15"/>
          </p:nvPr>
        </p:nvSpPr>
        <p:spPr/>
        <p:txBody>
          <a:bodyPr/>
          <a:lstStyle/>
          <a:p>
            <a:endParaRPr lang="de-DE"/>
          </a:p>
        </p:txBody>
      </p:sp>
      <p:sp>
        <p:nvSpPr>
          <p:cNvPr id="4" name="Textplatzhalter 3">
            <a:extLst>
              <a:ext uri="{FF2B5EF4-FFF2-40B4-BE49-F238E27FC236}">
                <a16:creationId xmlns:a16="http://schemas.microsoft.com/office/drawing/2014/main" id="{3814C9B9-8B47-459B-ABE2-7822F0FF64F0}"/>
              </a:ext>
            </a:extLst>
          </p:cNvPr>
          <p:cNvSpPr>
            <a:spLocks noGrp="1"/>
          </p:cNvSpPr>
          <p:nvPr>
            <p:ph type="body" sz="quarter" idx="16"/>
          </p:nvPr>
        </p:nvSpPr>
        <p:spPr/>
        <p:txBody>
          <a:bodyPr/>
          <a:lstStyle/>
          <a:p>
            <a:r>
              <a:rPr lang="de-DE" dirty="0"/>
              <a:t>… bei der Kommunikation </a:t>
            </a:r>
          </a:p>
          <a:p>
            <a:r>
              <a:rPr lang="de-DE" dirty="0"/>
              <a:t>… der Teilhabe an Bildung </a:t>
            </a:r>
          </a:p>
          <a:p>
            <a:r>
              <a:rPr lang="de-DE" dirty="0"/>
              <a:t>… in Gebäuden oder Anlagen </a:t>
            </a:r>
          </a:p>
          <a:p>
            <a:r>
              <a:rPr lang="de-DE" dirty="0"/>
              <a:t>… beim Planen und Organisieren </a:t>
            </a:r>
          </a:p>
          <a:p>
            <a:r>
              <a:rPr lang="de-DE" dirty="0"/>
              <a:t>… durch technische Gegebenheiten </a:t>
            </a:r>
          </a:p>
          <a:p>
            <a:r>
              <a:rPr lang="de-DE" dirty="0"/>
              <a:t>… in Kunst, Kultur und Sport </a:t>
            </a:r>
          </a:p>
          <a:p>
            <a:r>
              <a:rPr lang="de-DE" dirty="0"/>
              <a:t>… in den Köpfen </a:t>
            </a:r>
          </a:p>
        </p:txBody>
      </p:sp>
      <p:sp>
        <p:nvSpPr>
          <p:cNvPr id="5" name="Textplatzhalter 4">
            <a:extLst>
              <a:ext uri="{FF2B5EF4-FFF2-40B4-BE49-F238E27FC236}">
                <a16:creationId xmlns:a16="http://schemas.microsoft.com/office/drawing/2014/main" id="{3E2DA47F-00BD-4980-AC1D-BACF6FDF9A26}"/>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63039693-788A-4A5C-8A48-1EF8BF1EB813}"/>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3FE46473-17DA-4461-B5E2-BB9A233708C3}"/>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712EC4F0-EED6-4C39-A61B-DECA9847110F}"/>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249FBF4B-9D82-4E05-A883-D28D977D6EAD}"/>
              </a:ext>
            </a:extLst>
          </p:cNvPr>
          <p:cNvSpPr>
            <a:spLocks noGrp="1"/>
          </p:cNvSpPr>
          <p:nvPr>
            <p:ph type="sldNum" sz="quarter" idx="18"/>
          </p:nvPr>
        </p:nvSpPr>
        <p:spPr/>
        <p:txBody>
          <a:bodyPr/>
          <a:lstStyle/>
          <a:p>
            <a:fld id="{911C8008-36A4-45B5-8C39-CB7342F0D37B}" type="slidenum">
              <a:rPr lang="de-DE" smtClean="0"/>
              <a:t>7</a:t>
            </a:fld>
            <a:endParaRPr lang="de-DE"/>
          </a:p>
        </p:txBody>
      </p:sp>
      <p:pic>
        <p:nvPicPr>
          <p:cNvPr id="10" name="Audio 9">
            <a:hlinkClick r:id="" action="ppaction://media"/>
            <a:extLst>
              <a:ext uri="{FF2B5EF4-FFF2-40B4-BE49-F238E27FC236}">
                <a16:creationId xmlns:a16="http://schemas.microsoft.com/office/drawing/2014/main" id="{9960D6FC-6D9F-40D5-8809-4C3586D2F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974011068"/>
      </p:ext>
    </p:extLst>
  </p:cSld>
  <p:clrMapOvr>
    <a:masterClrMapping/>
  </p:clrMapOvr>
  <mc:AlternateContent xmlns:mc="http://schemas.openxmlformats.org/markup-compatibility/2006" xmlns:p14="http://schemas.microsoft.com/office/powerpoint/2010/main">
    <mc:Choice Requires="p14">
      <p:transition spd="slow" p14:dur="2000" advTm="175390"/>
    </mc:Choice>
    <mc:Fallback xmlns="">
      <p:transition spd="slow" advTm="17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B77C4-1684-45EF-A12B-8C878F018EB1}"/>
              </a:ext>
            </a:extLst>
          </p:cNvPr>
          <p:cNvSpPr>
            <a:spLocks noGrp="1"/>
          </p:cNvSpPr>
          <p:nvPr>
            <p:ph type="title"/>
          </p:nvPr>
        </p:nvSpPr>
        <p:spPr/>
        <p:txBody>
          <a:bodyPr/>
          <a:lstStyle/>
          <a:p>
            <a:r>
              <a:rPr lang="de-DE" dirty="0"/>
              <a:t>Barrierefreiheit</a:t>
            </a:r>
          </a:p>
        </p:txBody>
      </p:sp>
      <p:sp>
        <p:nvSpPr>
          <p:cNvPr id="3" name="Textplatzhalter 2">
            <a:extLst>
              <a:ext uri="{FF2B5EF4-FFF2-40B4-BE49-F238E27FC236}">
                <a16:creationId xmlns:a16="http://schemas.microsoft.com/office/drawing/2014/main" id="{32036B8B-A9C4-4916-A9DE-E8CE69251CE5}"/>
              </a:ext>
            </a:extLst>
          </p:cNvPr>
          <p:cNvSpPr>
            <a:spLocks noGrp="1"/>
          </p:cNvSpPr>
          <p:nvPr>
            <p:ph type="body" sz="quarter" idx="15"/>
          </p:nvPr>
        </p:nvSpPr>
        <p:spPr/>
        <p:txBody>
          <a:bodyPr/>
          <a:lstStyle/>
          <a:p>
            <a:r>
              <a:rPr lang="de-DE" dirty="0"/>
              <a:t>Das deutsche Behindertengleichstellungsgesetz (BGG) definiert die Barrierefreiheit in § 4: </a:t>
            </a:r>
          </a:p>
        </p:txBody>
      </p:sp>
      <p:sp>
        <p:nvSpPr>
          <p:cNvPr id="4" name="Textplatzhalter 3">
            <a:extLst>
              <a:ext uri="{FF2B5EF4-FFF2-40B4-BE49-F238E27FC236}">
                <a16:creationId xmlns:a16="http://schemas.microsoft.com/office/drawing/2014/main" id="{27B32B35-BDAF-4F27-9956-8773EBF93134}"/>
              </a:ext>
            </a:extLst>
          </p:cNvPr>
          <p:cNvSpPr>
            <a:spLocks noGrp="1"/>
          </p:cNvSpPr>
          <p:nvPr>
            <p:ph type="body" sz="quarter" idx="16"/>
          </p:nvPr>
        </p:nvSpPr>
        <p:spPr/>
        <p:txBody>
          <a:bodyPr/>
          <a:lstStyle/>
          <a:p>
            <a:pPr marL="0" indent="0">
              <a:buNone/>
            </a:pPr>
            <a:r>
              <a:rPr lang="de-DE" dirty="0"/>
              <a:t>Barrierefrei sind bauliche und sonstige Anlagen, Verkehrsmittel, technische Gebrauchsgegenstände, Systeme der Informationsverarbeitung, akustische und visuelle Informationsquellen und Kommunikationseinrichtungen sowie andere gestaltete Lebensbereiche, wenn sie für behinderte Menschen in der allgemein üblichen Weise, ohne besondere Erschwernis und grundsätzlich ohne fremde Hilfe zugänglich und nutzbar sind.</a:t>
            </a:r>
          </a:p>
        </p:txBody>
      </p:sp>
      <p:sp>
        <p:nvSpPr>
          <p:cNvPr id="5" name="Textplatzhalter 4">
            <a:extLst>
              <a:ext uri="{FF2B5EF4-FFF2-40B4-BE49-F238E27FC236}">
                <a16:creationId xmlns:a16="http://schemas.microsoft.com/office/drawing/2014/main" id="{C937A4FB-B5C7-438C-B9C7-3C396BA00444}"/>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FFE21D2C-9E9C-44D8-B5C2-C1C5FDEFA214}"/>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9AED6339-CCB6-4282-8D28-15EF119342D3}"/>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AADF8AD2-5CC6-4DD6-84A7-3A39E9032714}"/>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781DD07A-5AA6-4B8C-B1F1-A0A871448C4D}"/>
              </a:ext>
            </a:extLst>
          </p:cNvPr>
          <p:cNvSpPr>
            <a:spLocks noGrp="1"/>
          </p:cNvSpPr>
          <p:nvPr>
            <p:ph type="sldNum" sz="quarter" idx="18"/>
          </p:nvPr>
        </p:nvSpPr>
        <p:spPr/>
        <p:txBody>
          <a:bodyPr/>
          <a:lstStyle/>
          <a:p>
            <a:fld id="{911C8008-36A4-45B5-8C39-CB7342F0D37B}" type="slidenum">
              <a:rPr lang="de-DE" smtClean="0"/>
              <a:t>8</a:t>
            </a:fld>
            <a:endParaRPr lang="de-DE"/>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10" name="Freihand 9">
                <a:extLst>
                  <a:ext uri="{FF2B5EF4-FFF2-40B4-BE49-F238E27FC236}">
                    <a16:creationId xmlns:a16="http://schemas.microsoft.com/office/drawing/2014/main" id="{AE6AA75C-37CC-435A-BDB4-E6C55ACB253C}"/>
                  </a:ext>
                </a:extLst>
              </p14:cNvPr>
              <p14:cNvContentPartPr/>
              <p14:nvPr>
                <p:extLst>
                  <p:ext uri="{42D2F446-02D8-4167-A562-619A0277C38B}">
                    <p15:isNarration xmlns:p15="http://schemas.microsoft.com/office/powerpoint/2012/main" val="1"/>
                  </p:ext>
                </p:extLst>
              </p14:nvPr>
            </p14:nvContentPartPr>
            <p14:xfrm>
              <a:off x="295200" y="2344680"/>
              <a:ext cx="7868520" cy="1718640"/>
            </p14:xfrm>
          </p:contentPart>
        </mc:Choice>
        <mc:Fallback xmlns="">
          <p:pic>
            <p:nvPicPr>
              <p:cNvPr id="10" name="Freihand 9">
                <a:extLst>
                  <a:ext uri="{FF2B5EF4-FFF2-40B4-BE49-F238E27FC236}">
                    <a16:creationId xmlns:a16="http://schemas.microsoft.com/office/drawing/2014/main" id="{AE6AA75C-37CC-435A-BDB4-E6C55ACB253C}"/>
                  </a:ext>
                </a:extLst>
              </p:cNvPr>
              <p:cNvPicPr>
                <a:picLocks noGrp="1" noRot="1" noChangeAspect="1" noMove="1" noResize="1" noEditPoints="1" noAdjustHandles="1" noChangeArrowheads="1" noChangeShapeType="1"/>
              </p:cNvPicPr>
              <p:nvPr/>
            </p:nvPicPr>
            <p:blipFill>
              <a:blip r:embed="rId5"/>
              <a:stretch>
                <a:fillRect/>
              </a:stretch>
            </p:blipFill>
            <p:spPr>
              <a:xfrm>
                <a:off x="279360" y="2281320"/>
                <a:ext cx="7899840" cy="1845360"/>
              </a:xfrm>
              <a:prstGeom prst="rect">
                <a:avLst/>
              </a:prstGeom>
            </p:spPr>
          </p:pic>
        </mc:Fallback>
      </mc:AlternateContent>
      <p:pic>
        <p:nvPicPr>
          <p:cNvPr id="11" name="Audio 10">
            <a:hlinkClick r:id="" action="ppaction://media"/>
            <a:extLst>
              <a:ext uri="{FF2B5EF4-FFF2-40B4-BE49-F238E27FC236}">
                <a16:creationId xmlns:a16="http://schemas.microsoft.com/office/drawing/2014/main" id="{28B0D8A3-0E57-44D8-93AB-4432127D53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010816421"/>
      </p:ext>
    </p:extLst>
  </p:cSld>
  <p:clrMapOvr>
    <a:masterClrMapping/>
  </p:clrMapOvr>
  <mc:AlternateContent xmlns:mc="http://schemas.openxmlformats.org/markup-compatibility/2006" xmlns:p14="http://schemas.microsoft.com/office/powerpoint/2010/main">
    <mc:Choice Requires="p14">
      <p:transition spd="slow" p14:dur="2000" advTm="135966"/>
    </mc:Choice>
    <mc:Fallback xmlns="">
      <p:transition spd="slow" advTm="13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F63F-A0E4-4605-A7CF-C0822A354DBF}"/>
              </a:ext>
            </a:extLst>
          </p:cNvPr>
          <p:cNvSpPr>
            <a:spLocks noGrp="1"/>
          </p:cNvSpPr>
          <p:nvPr>
            <p:ph type="title"/>
          </p:nvPr>
        </p:nvSpPr>
        <p:spPr/>
        <p:txBody>
          <a:bodyPr/>
          <a:lstStyle/>
          <a:p>
            <a:r>
              <a:rPr lang="de-DE" dirty="0"/>
              <a:t>Begriff „Inklusion“ in der UN-BRK </a:t>
            </a:r>
          </a:p>
        </p:txBody>
      </p:sp>
      <p:sp>
        <p:nvSpPr>
          <p:cNvPr id="3" name="Textplatzhalter 2">
            <a:extLst>
              <a:ext uri="{FF2B5EF4-FFF2-40B4-BE49-F238E27FC236}">
                <a16:creationId xmlns:a16="http://schemas.microsoft.com/office/drawing/2014/main" id="{7FEF10E1-9490-4031-A9B1-1F09EEB27C28}"/>
              </a:ext>
            </a:extLst>
          </p:cNvPr>
          <p:cNvSpPr>
            <a:spLocks noGrp="1"/>
          </p:cNvSpPr>
          <p:nvPr>
            <p:ph type="body" sz="quarter" idx="15"/>
          </p:nvPr>
        </p:nvSpPr>
        <p:spPr/>
        <p:txBody>
          <a:bodyPr/>
          <a:lstStyle/>
          <a:p>
            <a:endParaRPr lang="de-DE"/>
          </a:p>
        </p:txBody>
      </p:sp>
      <p:sp>
        <p:nvSpPr>
          <p:cNvPr id="4" name="Textplatzhalter 3">
            <a:extLst>
              <a:ext uri="{FF2B5EF4-FFF2-40B4-BE49-F238E27FC236}">
                <a16:creationId xmlns:a16="http://schemas.microsoft.com/office/drawing/2014/main" id="{468FCB0F-70F5-4A6C-98FF-310490A3049C}"/>
              </a:ext>
            </a:extLst>
          </p:cNvPr>
          <p:cNvSpPr>
            <a:spLocks noGrp="1"/>
          </p:cNvSpPr>
          <p:nvPr>
            <p:ph type="body" sz="quarter" idx="16"/>
          </p:nvPr>
        </p:nvSpPr>
        <p:spPr/>
        <p:txBody>
          <a:bodyPr/>
          <a:lstStyle/>
          <a:p>
            <a:pPr marL="0" indent="0">
              <a:buNone/>
            </a:pPr>
            <a:r>
              <a:rPr lang="de-DE" dirty="0"/>
              <a:t>„Nicht der Mensch mit Behinderung muss sich anpassen, um dabei sein zu können, sondern wir müssen alle gesellschaftlichen Bereiche seinen Bedürfnissen entsprechend anpassen und öffnen. Niemand darf ausgegrenzt werden.“ (Vorwort UN-BRK) </a:t>
            </a:r>
          </a:p>
          <a:p>
            <a:pPr marL="0" indent="0">
              <a:buNone/>
            </a:pPr>
            <a:endParaRPr lang="de-DE" dirty="0"/>
          </a:p>
        </p:txBody>
      </p:sp>
      <p:sp>
        <p:nvSpPr>
          <p:cNvPr id="5" name="Textplatzhalter 4">
            <a:extLst>
              <a:ext uri="{FF2B5EF4-FFF2-40B4-BE49-F238E27FC236}">
                <a16:creationId xmlns:a16="http://schemas.microsoft.com/office/drawing/2014/main" id="{DE3470F6-3CB7-483E-A9B8-4C3DCD0458ED}"/>
              </a:ext>
            </a:extLst>
          </p:cNvPr>
          <p:cNvSpPr>
            <a:spLocks noGrp="1"/>
          </p:cNvSpPr>
          <p:nvPr>
            <p:ph type="body" sz="quarter" idx="11"/>
          </p:nvPr>
        </p:nvSpPr>
        <p:spPr/>
        <p:txBody>
          <a:bodyPr/>
          <a:lstStyle/>
          <a:p>
            <a:endParaRPr lang="de-DE"/>
          </a:p>
        </p:txBody>
      </p:sp>
      <p:sp>
        <p:nvSpPr>
          <p:cNvPr id="6" name="Textplatzhalter 5">
            <a:extLst>
              <a:ext uri="{FF2B5EF4-FFF2-40B4-BE49-F238E27FC236}">
                <a16:creationId xmlns:a16="http://schemas.microsoft.com/office/drawing/2014/main" id="{E153AEAE-D164-4B49-98E9-1EECC9FC94EA}"/>
              </a:ext>
            </a:extLst>
          </p:cNvPr>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C8063188-1D21-40C5-8170-D8B86A174548}"/>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AF140251-D1F9-4C39-834B-849859C71A36}"/>
              </a:ext>
            </a:extLst>
          </p:cNvPr>
          <p:cNvSpPr>
            <a:spLocks noGrp="1"/>
          </p:cNvSpPr>
          <p:nvPr>
            <p:ph type="ftr" sz="quarter" idx="17"/>
          </p:nvPr>
        </p:nvSpPr>
        <p:spPr/>
        <p:txBody>
          <a:bodyPr/>
          <a:lstStyle/>
          <a:p>
            <a:endParaRPr lang="de-DE"/>
          </a:p>
        </p:txBody>
      </p:sp>
      <p:sp>
        <p:nvSpPr>
          <p:cNvPr id="9" name="Foliennummernplatzhalter 8">
            <a:extLst>
              <a:ext uri="{FF2B5EF4-FFF2-40B4-BE49-F238E27FC236}">
                <a16:creationId xmlns:a16="http://schemas.microsoft.com/office/drawing/2014/main" id="{FB85DBC0-8920-43BF-992B-16274F3585EA}"/>
              </a:ext>
            </a:extLst>
          </p:cNvPr>
          <p:cNvSpPr>
            <a:spLocks noGrp="1"/>
          </p:cNvSpPr>
          <p:nvPr>
            <p:ph type="sldNum" sz="quarter" idx="18"/>
          </p:nvPr>
        </p:nvSpPr>
        <p:spPr/>
        <p:txBody>
          <a:bodyPr/>
          <a:lstStyle/>
          <a:p>
            <a:fld id="{911C8008-36A4-45B5-8C39-CB7342F0D37B}" type="slidenum">
              <a:rPr lang="de-DE" smtClean="0"/>
              <a:t>9</a:t>
            </a:fld>
            <a:endParaRPr lang="de-DE"/>
          </a:p>
        </p:txBody>
      </p:sp>
      <p:pic>
        <p:nvPicPr>
          <p:cNvPr id="12" name="Audio 11">
            <a:hlinkClick r:id="" action="ppaction://media"/>
            <a:extLst>
              <a:ext uri="{FF2B5EF4-FFF2-40B4-BE49-F238E27FC236}">
                <a16:creationId xmlns:a16="http://schemas.microsoft.com/office/drawing/2014/main" id="{FE8C0DD3-E4A9-4710-8F6F-93B2F5C1E6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92232600"/>
      </p:ext>
    </p:extLst>
  </p:cSld>
  <p:clrMapOvr>
    <a:masterClrMapping/>
  </p:clrMapOvr>
  <mc:AlternateContent xmlns:mc="http://schemas.openxmlformats.org/markup-compatibility/2006" xmlns:p14="http://schemas.microsoft.com/office/powerpoint/2010/main">
    <mc:Choice Requires="p14">
      <p:transition spd="slow" p14:dur="2000" advTm="88246"/>
    </mc:Choice>
    <mc:Fallback xmlns="">
      <p:transition spd="slow" advTm="8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1054</Words>
  <Application>Microsoft Office PowerPoint</Application>
  <PresentationFormat>Bildschirmpräsentation (16:9)</PresentationFormat>
  <Paragraphs>145</Paragraphs>
  <Slides>25</Slides>
  <Notes>4</Notes>
  <HiddenSlides>0</HiddenSlides>
  <MMClips>25</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25</vt:i4>
      </vt:variant>
    </vt:vector>
  </HeadingPairs>
  <TitlesOfParts>
    <vt:vector size="37" baseType="lpstr">
      <vt:lpstr>Fira Sans</vt:lpstr>
      <vt:lpstr>Arial</vt:lpstr>
      <vt:lpstr>Fira Sans Medium</vt:lpstr>
      <vt:lpstr>Calibri</vt:lpstr>
      <vt:lpstr>Quicksand SemiBold</vt:lpstr>
      <vt:lpstr>Quicksand</vt:lpstr>
      <vt:lpstr>Fira Sans SemiBold</vt:lpstr>
      <vt:lpstr>Fira Sans Condensed</vt:lpstr>
      <vt:lpstr>Larissa</vt:lpstr>
      <vt:lpstr>2_Larissa</vt:lpstr>
      <vt:lpstr>3_Larissa</vt:lpstr>
      <vt:lpstr>1_Larissa</vt:lpstr>
      <vt:lpstr>Inklusion und Barrierefreiheit in der (digitalen) Lehre</vt:lpstr>
      <vt:lpstr>Agenda</vt:lpstr>
      <vt:lpstr>Reflexionsfragen für den Input</vt:lpstr>
      <vt:lpstr>Wichtige Begriffe</vt:lpstr>
      <vt:lpstr>Beeinträchtigung und Behinderung</vt:lpstr>
      <vt:lpstr>Beeinträchtigung und Behinderung</vt:lpstr>
      <vt:lpstr>Barrieren gibt es…</vt:lpstr>
      <vt:lpstr>Barrierefreiheit</vt:lpstr>
      <vt:lpstr>Begriff „Inklusion“ in der UN-BRK </vt:lpstr>
      <vt:lpstr>Inklusion an Hochschulen</vt:lpstr>
      <vt:lpstr>Barrierefreiheit und Inklusion</vt:lpstr>
      <vt:lpstr>Welche rechtlichen Grundlagen gibt es? </vt:lpstr>
      <vt:lpstr>Rechtliche Grundlagen auf internationaler Ebene (allgemein)</vt:lpstr>
      <vt:lpstr>Rechtliche Grundlagen auf nationaler Ebene (allgemein)</vt:lpstr>
      <vt:lpstr>Rechtliche Grundlage: Digitale Barrierefreiheit</vt:lpstr>
      <vt:lpstr>Rechtliche Grundlagen: Digitale Barrierefreiheit</vt:lpstr>
      <vt:lpstr>Was macht barrierefreie digitale Veranstaltungen aus?</vt:lpstr>
      <vt:lpstr>Was macht barrierefreie digitale Veranstaltungen aus?</vt:lpstr>
      <vt:lpstr>Was macht barrierefreie digitale Veranstaltungen aus?</vt:lpstr>
      <vt:lpstr>Was macht barrierefreie digitale Veranstaltungen aus?</vt:lpstr>
      <vt:lpstr>Studieren mit Behinderung oder chronischer Erkrankung  11 % der rund 2,8 Millionen Studierenden in Deutschland haben eine studienrelevante Beeinträchtigung</vt:lpstr>
      <vt:lpstr>Studium mit Beeinträchtigungen und chronischen Erkrankungen (Sachsen)</vt:lpstr>
      <vt:lpstr>Grundsätzliche Bedarfe</vt:lpstr>
      <vt:lpstr>Ansprechpersonen an den Hochschulen</vt:lpstr>
      <vt:lpstr>Vielen Dank für die Aufmerksamkeit!</vt:lpstr>
    </vt:vector>
  </TitlesOfParts>
  <Company>MyCompany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Customer</dc:creator>
  <cp:lastModifiedBy>Dreiack, Stefanie</cp:lastModifiedBy>
  <cp:revision>82</cp:revision>
  <dcterms:created xsi:type="dcterms:W3CDTF">2021-01-04T12:08:57Z</dcterms:created>
  <dcterms:modified xsi:type="dcterms:W3CDTF">2021-12-15T12:29:54Z</dcterms:modified>
</cp:coreProperties>
</file>