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76" d="100"/>
          <a:sy n="76" d="100"/>
        </p:scale>
        <p:origin x="627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ina Reichel" userId="4f21627f9d3c2898" providerId="LiveId" clId="{47131285-7612-466E-804C-32319BE788BC}"/>
    <pc:docChg chg="modSld">
      <pc:chgData name="Tamina Reichel" userId="4f21627f9d3c2898" providerId="LiveId" clId="{47131285-7612-466E-804C-32319BE788BC}" dt="2023-10-25T20:52:40.506" v="1" actId="1076"/>
      <pc:docMkLst>
        <pc:docMk/>
      </pc:docMkLst>
      <pc:sldChg chg="modSp mod">
        <pc:chgData name="Tamina Reichel" userId="4f21627f9d3c2898" providerId="LiveId" clId="{47131285-7612-466E-804C-32319BE788BC}" dt="2023-10-25T20:52:40.506" v="1" actId="1076"/>
        <pc:sldMkLst>
          <pc:docMk/>
          <pc:sldMk cId="4238688488" sldId="257"/>
        </pc:sldMkLst>
        <pc:spChg chg="mod">
          <ac:chgData name="Tamina Reichel" userId="4f21627f9d3c2898" providerId="LiveId" clId="{47131285-7612-466E-804C-32319BE788BC}" dt="2023-10-25T20:52:40.506" v="1" actId="1076"/>
          <ac:spMkLst>
            <pc:docMk/>
            <pc:sldMk cId="4238688488" sldId="257"/>
            <ac:spMk id="5" creationId="{F4F0FA32-34E0-BBFC-27E8-A9A191943BF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1EC94E-F5A2-4CAE-80B5-3FBF7ECCD9F1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de-DE"/>
        </a:p>
      </dgm:t>
    </dgm:pt>
    <dgm:pt modelId="{E137B9ED-096F-4B7E-B699-9E173ABD8EC6}">
      <dgm:prSet phldrT="[Text]"/>
      <dgm:spPr/>
      <dgm:t>
        <a:bodyPr/>
        <a:lstStyle/>
        <a:p>
          <a:r>
            <a:rPr lang="de-DE" dirty="0"/>
            <a:t>Wissenschaft</a:t>
          </a:r>
        </a:p>
      </dgm:t>
    </dgm:pt>
    <dgm:pt modelId="{054763C9-1D9B-4F0D-987D-0BF486945F7A}" type="parTrans" cxnId="{E383B92A-A3F2-47EA-8739-97952D1F3C33}">
      <dgm:prSet/>
      <dgm:spPr/>
      <dgm:t>
        <a:bodyPr/>
        <a:lstStyle/>
        <a:p>
          <a:endParaRPr lang="de-DE"/>
        </a:p>
      </dgm:t>
    </dgm:pt>
    <dgm:pt modelId="{6DEC0AE3-7B92-4E0E-8DB4-1D635DA12123}" type="sibTrans" cxnId="{E383B92A-A3F2-47EA-8739-97952D1F3C33}">
      <dgm:prSet/>
      <dgm:spPr/>
      <dgm:t>
        <a:bodyPr/>
        <a:lstStyle/>
        <a:p>
          <a:endParaRPr lang="de-DE"/>
        </a:p>
      </dgm:t>
    </dgm:pt>
    <dgm:pt modelId="{820C3CA7-04BC-49C3-B1C4-0D3B7605AB0F}">
      <dgm:prSet phldrT="[Text]"/>
      <dgm:spPr/>
      <dgm:t>
        <a:bodyPr/>
        <a:lstStyle/>
        <a:p>
          <a:r>
            <a:rPr lang="de-DE" dirty="0"/>
            <a:t>Allgemeine Logik</a:t>
          </a:r>
        </a:p>
      </dgm:t>
    </dgm:pt>
    <dgm:pt modelId="{A59D7EB9-A0CA-4B2D-8BB1-FD3933CFA9DD}" type="parTrans" cxnId="{7F902E02-FDE3-4E43-AEB1-AA365D6F8DCC}">
      <dgm:prSet/>
      <dgm:spPr/>
      <dgm:t>
        <a:bodyPr/>
        <a:lstStyle/>
        <a:p>
          <a:endParaRPr lang="de-DE"/>
        </a:p>
      </dgm:t>
    </dgm:pt>
    <dgm:pt modelId="{18038826-579D-40B0-8A9B-B032209BBFB5}" type="sibTrans" cxnId="{7F902E02-FDE3-4E43-AEB1-AA365D6F8DCC}">
      <dgm:prSet/>
      <dgm:spPr/>
      <dgm:t>
        <a:bodyPr/>
        <a:lstStyle/>
        <a:p>
          <a:endParaRPr lang="de-DE"/>
        </a:p>
      </dgm:t>
    </dgm:pt>
    <dgm:pt modelId="{74FBA405-C770-42F6-B13B-F913FA1E44BD}">
      <dgm:prSet phldrT="[Text]"/>
      <dgm:spPr/>
      <dgm:t>
        <a:bodyPr/>
        <a:lstStyle/>
        <a:p>
          <a:r>
            <a:rPr lang="de-DE" dirty="0"/>
            <a:t>Minimaler Empirismus</a:t>
          </a:r>
        </a:p>
      </dgm:t>
    </dgm:pt>
    <dgm:pt modelId="{F9F64EFA-A9AA-4D64-99DE-3423A97DEBF7}" type="parTrans" cxnId="{3A9E63EF-CFB3-4C33-AF72-AB2C9D0E2FEC}">
      <dgm:prSet/>
      <dgm:spPr/>
      <dgm:t>
        <a:bodyPr/>
        <a:lstStyle/>
        <a:p>
          <a:endParaRPr lang="de-DE"/>
        </a:p>
      </dgm:t>
    </dgm:pt>
    <dgm:pt modelId="{888F87B6-D7A8-47D9-ACC9-FD1BC927DC6C}" type="sibTrans" cxnId="{3A9E63EF-CFB3-4C33-AF72-AB2C9D0E2FEC}">
      <dgm:prSet/>
      <dgm:spPr/>
      <dgm:t>
        <a:bodyPr/>
        <a:lstStyle/>
        <a:p>
          <a:endParaRPr lang="de-DE"/>
        </a:p>
      </dgm:t>
    </dgm:pt>
    <dgm:pt modelId="{A83AAE95-7025-485B-BAEE-08448EE3D13F}">
      <dgm:prSet phldrT="[Text]"/>
      <dgm:spPr/>
      <dgm:t>
        <a:bodyPr/>
        <a:lstStyle/>
        <a:p>
          <a:r>
            <a:rPr lang="de-DE" dirty="0"/>
            <a:t>Minimaler Rationalismus</a:t>
          </a:r>
        </a:p>
      </dgm:t>
    </dgm:pt>
    <dgm:pt modelId="{B8E16501-7150-41E0-8287-F55B1FC5B647}" type="parTrans" cxnId="{22A1AA4F-A876-4634-9421-E4613BD858C2}">
      <dgm:prSet/>
      <dgm:spPr/>
      <dgm:t>
        <a:bodyPr/>
        <a:lstStyle/>
        <a:p>
          <a:endParaRPr lang="de-DE"/>
        </a:p>
      </dgm:t>
    </dgm:pt>
    <dgm:pt modelId="{983F899B-7CF6-4751-BBFC-15614AA4234D}" type="sibTrans" cxnId="{22A1AA4F-A876-4634-9421-E4613BD858C2}">
      <dgm:prSet/>
      <dgm:spPr/>
      <dgm:t>
        <a:bodyPr/>
        <a:lstStyle/>
        <a:p>
          <a:endParaRPr lang="de-DE"/>
        </a:p>
      </dgm:t>
    </dgm:pt>
    <dgm:pt modelId="{0B59D52E-E23A-41C8-8E7C-47E056654645}">
      <dgm:prSet phldrT="[Text]"/>
      <dgm:spPr/>
      <dgm:t>
        <a:bodyPr/>
        <a:lstStyle/>
        <a:p>
          <a:r>
            <a:rPr lang="de-DE" dirty="0"/>
            <a:t>Objektivität / Intersubjektivität</a:t>
          </a:r>
        </a:p>
      </dgm:t>
    </dgm:pt>
    <dgm:pt modelId="{644404D0-73AE-44E7-A08E-1711D6624609}" type="parTrans" cxnId="{A93BDF32-5687-45C9-80F5-0B3CB33360A2}">
      <dgm:prSet/>
      <dgm:spPr/>
      <dgm:t>
        <a:bodyPr/>
        <a:lstStyle/>
        <a:p>
          <a:endParaRPr lang="de-DE"/>
        </a:p>
      </dgm:t>
    </dgm:pt>
    <dgm:pt modelId="{8697B243-C671-41B6-9525-3024C2CEF119}" type="sibTrans" cxnId="{A93BDF32-5687-45C9-80F5-0B3CB33360A2}">
      <dgm:prSet/>
      <dgm:spPr/>
      <dgm:t>
        <a:bodyPr/>
        <a:lstStyle/>
        <a:p>
          <a:endParaRPr lang="de-DE"/>
        </a:p>
      </dgm:t>
    </dgm:pt>
    <dgm:pt modelId="{CEA90D81-91E6-430F-A2A1-BFD17C71461F}">
      <dgm:prSet phldrT="[Text]"/>
      <dgm:spPr/>
      <dgm:t>
        <a:bodyPr/>
        <a:lstStyle/>
        <a:p>
          <a:endParaRPr lang="de-DE" dirty="0"/>
        </a:p>
      </dgm:t>
    </dgm:pt>
    <dgm:pt modelId="{F196FCD0-B5B1-46AE-8F81-7C8B447C590A}" type="parTrans" cxnId="{A739869E-18EE-40A0-9BD5-1A2782153079}">
      <dgm:prSet/>
      <dgm:spPr/>
      <dgm:t>
        <a:bodyPr/>
        <a:lstStyle/>
        <a:p>
          <a:endParaRPr lang="de-DE"/>
        </a:p>
      </dgm:t>
    </dgm:pt>
    <dgm:pt modelId="{CEF69F8A-210D-48CD-9258-63A5C21156C5}" type="sibTrans" cxnId="{A739869E-18EE-40A0-9BD5-1A2782153079}">
      <dgm:prSet/>
      <dgm:spPr/>
      <dgm:t>
        <a:bodyPr/>
        <a:lstStyle/>
        <a:p>
          <a:endParaRPr lang="de-DE"/>
        </a:p>
      </dgm:t>
    </dgm:pt>
    <dgm:pt modelId="{D9926DB5-473D-41D9-989C-28F5389291AA}">
      <dgm:prSet phldrT="[Text]"/>
      <dgm:spPr/>
      <dgm:t>
        <a:bodyPr/>
        <a:lstStyle/>
        <a:p>
          <a:r>
            <a:rPr lang="de-DE" dirty="0"/>
            <a:t>Fallibilismus / Probabilismus</a:t>
          </a:r>
        </a:p>
      </dgm:t>
    </dgm:pt>
    <dgm:pt modelId="{01533925-7463-48BA-903D-A56A55BB14F6}" type="parTrans" cxnId="{164335D0-F582-4C5F-B9F7-4E1475FA0037}">
      <dgm:prSet/>
      <dgm:spPr/>
      <dgm:t>
        <a:bodyPr/>
        <a:lstStyle/>
        <a:p>
          <a:endParaRPr lang="de-DE"/>
        </a:p>
      </dgm:t>
    </dgm:pt>
    <dgm:pt modelId="{1B6EA248-443E-40C2-8730-55A61EA2A45B}" type="sibTrans" cxnId="{164335D0-F582-4C5F-B9F7-4E1475FA0037}">
      <dgm:prSet/>
      <dgm:spPr/>
      <dgm:t>
        <a:bodyPr/>
        <a:lstStyle/>
        <a:p>
          <a:endParaRPr lang="de-DE"/>
        </a:p>
      </dgm:t>
    </dgm:pt>
    <dgm:pt modelId="{CBA3509D-AFA2-458A-B926-5CFDAF412DCC}" type="pres">
      <dgm:prSet presAssocID="{A71EC94E-F5A2-4CAE-80B5-3FBF7ECCD9F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985BDE6-579C-4504-ADBC-D9C006F97F02}" type="pres">
      <dgm:prSet presAssocID="{E137B9ED-096F-4B7E-B699-9E173ABD8EC6}" presName="centerShape" presStyleLbl="node0" presStyleIdx="0" presStyleCnt="1"/>
      <dgm:spPr/>
    </dgm:pt>
    <dgm:pt modelId="{45CCBA3B-CAA4-465A-A5E2-634EAEA83718}" type="pres">
      <dgm:prSet presAssocID="{820C3CA7-04BC-49C3-B1C4-0D3B7605AB0F}" presName="node" presStyleLbl="node1" presStyleIdx="0" presStyleCnt="5">
        <dgm:presLayoutVars>
          <dgm:bulletEnabled val="1"/>
        </dgm:presLayoutVars>
      </dgm:prSet>
      <dgm:spPr/>
    </dgm:pt>
    <dgm:pt modelId="{E518AAE8-8454-4D7C-A193-DED7079919F3}" type="pres">
      <dgm:prSet presAssocID="{820C3CA7-04BC-49C3-B1C4-0D3B7605AB0F}" presName="dummy" presStyleCnt="0"/>
      <dgm:spPr/>
    </dgm:pt>
    <dgm:pt modelId="{6956B036-A5F7-4193-9185-3E766D284E5A}" type="pres">
      <dgm:prSet presAssocID="{18038826-579D-40B0-8A9B-B032209BBFB5}" presName="sibTrans" presStyleLbl="sibTrans2D1" presStyleIdx="0" presStyleCnt="5"/>
      <dgm:spPr/>
    </dgm:pt>
    <dgm:pt modelId="{808A067A-245D-4C70-AC0E-18DF6327F361}" type="pres">
      <dgm:prSet presAssocID="{74FBA405-C770-42F6-B13B-F913FA1E44BD}" presName="node" presStyleLbl="node1" presStyleIdx="1" presStyleCnt="5">
        <dgm:presLayoutVars>
          <dgm:bulletEnabled val="1"/>
        </dgm:presLayoutVars>
      </dgm:prSet>
      <dgm:spPr/>
    </dgm:pt>
    <dgm:pt modelId="{DCF6B2AC-A888-4519-BB55-40CA23EF60E0}" type="pres">
      <dgm:prSet presAssocID="{74FBA405-C770-42F6-B13B-F913FA1E44BD}" presName="dummy" presStyleCnt="0"/>
      <dgm:spPr/>
    </dgm:pt>
    <dgm:pt modelId="{7782D6FD-DFD2-4A7A-8D81-ADC782D41FEC}" type="pres">
      <dgm:prSet presAssocID="{888F87B6-D7A8-47D9-ACC9-FD1BC927DC6C}" presName="sibTrans" presStyleLbl="sibTrans2D1" presStyleIdx="1" presStyleCnt="5"/>
      <dgm:spPr/>
    </dgm:pt>
    <dgm:pt modelId="{9712748A-20D0-4C2D-8F6A-072DCC791CCF}" type="pres">
      <dgm:prSet presAssocID="{A83AAE95-7025-485B-BAEE-08448EE3D13F}" presName="node" presStyleLbl="node1" presStyleIdx="2" presStyleCnt="5">
        <dgm:presLayoutVars>
          <dgm:bulletEnabled val="1"/>
        </dgm:presLayoutVars>
      </dgm:prSet>
      <dgm:spPr/>
    </dgm:pt>
    <dgm:pt modelId="{4E215BA1-C128-4B3E-B885-309479B50FDF}" type="pres">
      <dgm:prSet presAssocID="{A83AAE95-7025-485B-BAEE-08448EE3D13F}" presName="dummy" presStyleCnt="0"/>
      <dgm:spPr/>
    </dgm:pt>
    <dgm:pt modelId="{B85414E9-DDD2-499F-B56B-2FA09C5F8DDE}" type="pres">
      <dgm:prSet presAssocID="{983F899B-7CF6-4751-BBFC-15614AA4234D}" presName="sibTrans" presStyleLbl="sibTrans2D1" presStyleIdx="2" presStyleCnt="5"/>
      <dgm:spPr/>
    </dgm:pt>
    <dgm:pt modelId="{91B34AD2-6EF0-4183-B089-5C6A9B3AB37A}" type="pres">
      <dgm:prSet presAssocID="{D9926DB5-473D-41D9-989C-28F5389291AA}" presName="node" presStyleLbl="node1" presStyleIdx="3" presStyleCnt="5">
        <dgm:presLayoutVars>
          <dgm:bulletEnabled val="1"/>
        </dgm:presLayoutVars>
      </dgm:prSet>
      <dgm:spPr/>
    </dgm:pt>
    <dgm:pt modelId="{F0620047-94AE-4E8F-A0F3-413B0603FC4F}" type="pres">
      <dgm:prSet presAssocID="{D9926DB5-473D-41D9-989C-28F5389291AA}" presName="dummy" presStyleCnt="0"/>
      <dgm:spPr/>
    </dgm:pt>
    <dgm:pt modelId="{9DD1D621-13E6-4C80-A9F7-DDA2E2F03622}" type="pres">
      <dgm:prSet presAssocID="{1B6EA248-443E-40C2-8730-55A61EA2A45B}" presName="sibTrans" presStyleLbl="sibTrans2D1" presStyleIdx="3" presStyleCnt="5"/>
      <dgm:spPr/>
    </dgm:pt>
    <dgm:pt modelId="{BEC35DAD-1128-4AC9-B73D-FAB96FF90A06}" type="pres">
      <dgm:prSet presAssocID="{0B59D52E-E23A-41C8-8E7C-47E056654645}" presName="node" presStyleLbl="node1" presStyleIdx="4" presStyleCnt="5">
        <dgm:presLayoutVars>
          <dgm:bulletEnabled val="1"/>
        </dgm:presLayoutVars>
      </dgm:prSet>
      <dgm:spPr/>
    </dgm:pt>
    <dgm:pt modelId="{E9674E62-81EF-4914-AA2D-08FF26FC7458}" type="pres">
      <dgm:prSet presAssocID="{0B59D52E-E23A-41C8-8E7C-47E056654645}" presName="dummy" presStyleCnt="0"/>
      <dgm:spPr/>
    </dgm:pt>
    <dgm:pt modelId="{9C0723FD-2C2F-40FD-BB14-ACF3BF7E5DDA}" type="pres">
      <dgm:prSet presAssocID="{8697B243-C671-41B6-9525-3024C2CEF119}" presName="sibTrans" presStyleLbl="sibTrans2D1" presStyleIdx="4" presStyleCnt="5"/>
      <dgm:spPr/>
    </dgm:pt>
  </dgm:ptLst>
  <dgm:cxnLst>
    <dgm:cxn modelId="{7F902E02-FDE3-4E43-AEB1-AA365D6F8DCC}" srcId="{E137B9ED-096F-4B7E-B699-9E173ABD8EC6}" destId="{820C3CA7-04BC-49C3-B1C4-0D3B7605AB0F}" srcOrd="0" destOrd="0" parTransId="{A59D7EB9-A0CA-4B2D-8BB1-FD3933CFA9DD}" sibTransId="{18038826-579D-40B0-8A9B-B032209BBFB5}"/>
    <dgm:cxn modelId="{38C71C1D-13F8-4FD0-A96B-C9D2EE594EB1}" type="presOf" srcId="{1B6EA248-443E-40C2-8730-55A61EA2A45B}" destId="{9DD1D621-13E6-4C80-A9F7-DDA2E2F03622}" srcOrd="0" destOrd="0" presId="urn:microsoft.com/office/officeart/2005/8/layout/radial6"/>
    <dgm:cxn modelId="{E383B92A-A3F2-47EA-8739-97952D1F3C33}" srcId="{A71EC94E-F5A2-4CAE-80B5-3FBF7ECCD9F1}" destId="{E137B9ED-096F-4B7E-B699-9E173ABD8EC6}" srcOrd="0" destOrd="0" parTransId="{054763C9-1D9B-4F0D-987D-0BF486945F7A}" sibTransId="{6DEC0AE3-7B92-4E0E-8DB4-1D635DA12123}"/>
    <dgm:cxn modelId="{A93BDF32-5687-45C9-80F5-0B3CB33360A2}" srcId="{E137B9ED-096F-4B7E-B699-9E173ABD8EC6}" destId="{0B59D52E-E23A-41C8-8E7C-47E056654645}" srcOrd="4" destOrd="0" parTransId="{644404D0-73AE-44E7-A08E-1711D6624609}" sibTransId="{8697B243-C671-41B6-9525-3024C2CEF119}"/>
    <dgm:cxn modelId="{DCA17E5F-BB0B-4FAD-9C48-9E84123AC845}" type="presOf" srcId="{888F87B6-D7A8-47D9-ACC9-FD1BC927DC6C}" destId="{7782D6FD-DFD2-4A7A-8D81-ADC782D41FEC}" srcOrd="0" destOrd="0" presId="urn:microsoft.com/office/officeart/2005/8/layout/radial6"/>
    <dgm:cxn modelId="{C6A8F668-F36C-407D-BE1D-F025A8D5C377}" type="presOf" srcId="{74FBA405-C770-42F6-B13B-F913FA1E44BD}" destId="{808A067A-245D-4C70-AC0E-18DF6327F361}" srcOrd="0" destOrd="0" presId="urn:microsoft.com/office/officeart/2005/8/layout/radial6"/>
    <dgm:cxn modelId="{22A1AA4F-A876-4634-9421-E4613BD858C2}" srcId="{E137B9ED-096F-4B7E-B699-9E173ABD8EC6}" destId="{A83AAE95-7025-485B-BAEE-08448EE3D13F}" srcOrd="2" destOrd="0" parTransId="{B8E16501-7150-41E0-8287-F55B1FC5B647}" sibTransId="{983F899B-7CF6-4751-BBFC-15614AA4234D}"/>
    <dgm:cxn modelId="{5559D788-4CD6-4DD3-B055-BC2E69F364F6}" type="presOf" srcId="{A83AAE95-7025-485B-BAEE-08448EE3D13F}" destId="{9712748A-20D0-4C2D-8F6A-072DCC791CCF}" srcOrd="0" destOrd="0" presId="urn:microsoft.com/office/officeart/2005/8/layout/radial6"/>
    <dgm:cxn modelId="{45792790-4048-44B6-961C-331EC4C587C5}" type="presOf" srcId="{D9926DB5-473D-41D9-989C-28F5389291AA}" destId="{91B34AD2-6EF0-4183-B089-5C6A9B3AB37A}" srcOrd="0" destOrd="0" presId="urn:microsoft.com/office/officeart/2005/8/layout/radial6"/>
    <dgm:cxn modelId="{A739869E-18EE-40A0-9BD5-1A2782153079}" srcId="{A71EC94E-F5A2-4CAE-80B5-3FBF7ECCD9F1}" destId="{CEA90D81-91E6-430F-A2A1-BFD17C71461F}" srcOrd="1" destOrd="0" parTransId="{F196FCD0-B5B1-46AE-8F81-7C8B447C590A}" sibTransId="{CEF69F8A-210D-48CD-9258-63A5C21156C5}"/>
    <dgm:cxn modelId="{CAFE4FB3-1753-4BBA-AED3-FB2CF049C6D2}" type="presOf" srcId="{0B59D52E-E23A-41C8-8E7C-47E056654645}" destId="{BEC35DAD-1128-4AC9-B73D-FAB96FF90A06}" srcOrd="0" destOrd="0" presId="urn:microsoft.com/office/officeart/2005/8/layout/radial6"/>
    <dgm:cxn modelId="{2424F7B3-C687-4567-AEDC-B30BE71193EB}" type="presOf" srcId="{820C3CA7-04BC-49C3-B1C4-0D3B7605AB0F}" destId="{45CCBA3B-CAA4-465A-A5E2-634EAEA83718}" srcOrd="0" destOrd="0" presId="urn:microsoft.com/office/officeart/2005/8/layout/radial6"/>
    <dgm:cxn modelId="{9499ABB6-07E3-45A1-9D91-B100664775CB}" type="presOf" srcId="{E137B9ED-096F-4B7E-B699-9E173ABD8EC6}" destId="{8985BDE6-579C-4504-ADBC-D9C006F97F02}" srcOrd="0" destOrd="0" presId="urn:microsoft.com/office/officeart/2005/8/layout/radial6"/>
    <dgm:cxn modelId="{34EF5DBD-409B-43E8-AB44-605A37356C49}" type="presOf" srcId="{983F899B-7CF6-4751-BBFC-15614AA4234D}" destId="{B85414E9-DDD2-499F-B56B-2FA09C5F8DDE}" srcOrd="0" destOrd="0" presId="urn:microsoft.com/office/officeart/2005/8/layout/radial6"/>
    <dgm:cxn modelId="{164335D0-F582-4C5F-B9F7-4E1475FA0037}" srcId="{E137B9ED-096F-4B7E-B699-9E173ABD8EC6}" destId="{D9926DB5-473D-41D9-989C-28F5389291AA}" srcOrd="3" destOrd="0" parTransId="{01533925-7463-48BA-903D-A56A55BB14F6}" sibTransId="{1B6EA248-443E-40C2-8730-55A61EA2A45B}"/>
    <dgm:cxn modelId="{8AC38ED8-2189-412D-8AF5-71014619D075}" type="presOf" srcId="{18038826-579D-40B0-8A9B-B032209BBFB5}" destId="{6956B036-A5F7-4193-9185-3E766D284E5A}" srcOrd="0" destOrd="0" presId="urn:microsoft.com/office/officeart/2005/8/layout/radial6"/>
    <dgm:cxn modelId="{A8F9ABDF-51FC-4A19-A2E5-E569C8AF9541}" type="presOf" srcId="{A71EC94E-F5A2-4CAE-80B5-3FBF7ECCD9F1}" destId="{CBA3509D-AFA2-458A-B926-5CFDAF412DCC}" srcOrd="0" destOrd="0" presId="urn:microsoft.com/office/officeart/2005/8/layout/radial6"/>
    <dgm:cxn modelId="{3A9E63EF-CFB3-4C33-AF72-AB2C9D0E2FEC}" srcId="{E137B9ED-096F-4B7E-B699-9E173ABD8EC6}" destId="{74FBA405-C770-42F6-B13B-F913FA1E44BD}" srcOrd="1" destOrd="0" parTransId="{F9F64EFA-A9AA-4D64-99DE-3423A97DEBF7}" sibTransId="{888F87B6-D7A8-47D9-ACC9-FD1BC927DC6C}"/>
    <dgm:cxn modelId="{7A2982FD-1EDC-4CC2-B2A7-4DE2B4E2EF0B}" type="presOf" srcId="{8697B243-C671-41B6-9525-3024C2CEF119}" destId="{9C0723FD-2C2F-40FD-BB14-ACF3BF7E5DDA}" srcOrd="0" destOrd="0" presId="urn:microsoft.com/office/officeart/2005/8/layout/radial6"/>
    <dgm:cxn modelId="{5CD2F53B-B4BF-4950-8BD4-3B89EB8396EE}" type="presParOf" srcId="{CBA3509D-AFA2-458A-B926-5CFDAF412DCC}" destId="{8985BDE6-579C-4504-ADBC-D9C006F97F02}" srcOrd="0" destOrd="0" presId="urn:microsoft.com/office/officeart/2005/8/layout/radial6"/>
    <dgm:cxn modelId="{05838745-C787-424E-9843-3E030CBFAEB6}" type="presParOf" srcId="{CBA3509D-AFA2-458A-B926-5CFDAF412DCC}" destId="{45CCBA3B-CAA4-465A-A5E2-634EAEA83718}" srcOrd="1" destOrd="0" presId="urn:microsoft.com/office/officeart/2005/8/layout/radial6"/>
    <dgm:cxn modelId="{17FD7F0B-3D2C-43FF-A51E-1911A6A49E8C}" type="presParOf" srcId="{CBA3509D-AFA2-458A-B926-5CFDAF412DCC}" destId="{E518AAE8-8454-4D7C-A193-DED7079919F3}" srcOrd="2" destOrd="0" presId="urn:microsoft.com/office/officeart/2005/8/layout/radial6"/>
    <dgm:cxn modelId="{0C9868D8-66F6-4B3E-BAAC-7B6207D767A0}" type="presParOf" srcId="{CBA3509D-AFA2-458A-B926-5CFDAF412DCC}" destId="{6956B036-A5F7-4193-9185-3E766D284E5A}" srcOrd="3" destOrd="0" presId="urn:microsoft.com/office/officeart/2005/8/layout/radial6"/>
    <dgm:cxn modelId="{1CB2D6AC-43C2-41F9-96D6-C71280562F51}" type="presParOf" srcId="{CBA3509D-AFA2-458A-B926-5CFDAF412DCC}" destId="{808A067A-245D-4C70-AC0E-18DF6327F361}" srcOrd="4" destOrd="0" presId="urn:microsoft.com/office/officeart/2005/8/layout/radial6"/>
    <dgm:cxn modelId="{D0DF6A59-62E1-4A2F-91B2-3E1769DCDC5E}" type="presParOf" srcId="{CBA3509D-AFA2-458A-B926-5CFDAF412DCC}" destId="{DCF6B2AC-A888-4519-BB55-40CA23EF60E0}" srcOrd="5" destOrd="0" presId="urn:microsoft.com/office/officeart/2005/8/layout/radial6"/>
    <dgm:cxn modelId="{40141C4E-FCC4-4170-A55F-72C66C185BC8}" type="presParOf" srcId="{CBA3509D-AFA2-458A-B926-5CFDAF412DCC}" destId="{7782D6FD-DFD2-4A7A-8D81-ADC782D41FEC}" srcOrd="6" destOrd="0" presId="urn:microsoft.com/office/officeart/2005/8/layout/radial6"/>
    <dgm:cxn modelId="{D13AC005-773F-4835-BC87-714F45DB6B73}" type="presParOf" srcId="{CBA3509D-AFA2-458A-B926-5CFDAF412DCC}" destId="{9712748A-20D0-4C2D-8F6A-072DCC791CCF}" srcOrd="7" destOrd="0" presId="urn:microsoft.com/office/officeart/2005/8/layout/radial6"/>
    <dgm:cxn modelId="{49CD9BD1-92D3-4233-8759-A50C1CB6940A}" type="presParOf" srcId="{CBA3509D-AFA2-458A-B926-5CFDAF412DCC}" destId="{4E215BA1-C128-4B3E-B885-309479B50FDF}" srcOrd="8" destOrd="0" presId="urn:microsoft.com/office/officeart/2005/8/layout/radial6"/>
    <dgm:cxn modelId="{C728C35E-5EA3-4E04-9B42-113A468B8EF4}" type="presParOf" srcId="{CBA3509D-AFA2-458A-B926-5CFDAF412DCC}" destId="{B85414E9-DDD2-499F-B56B-2FA09C5F8DDE}" srcOrd="9" destOrd="0" presId="urn:microsoft.com/office/officeart/2005/8/layout/radial6"/>
    <dgm:cxn modelId="{5368FDC0-E9E7-4031-9241-1D562D8A5DCF}" type="presParOf" srcId="{CBA3509D-AFA2-458A-B926-5CFDAF412DCC}" destId="{91B34AD2-6EF0-4183-B089-5C6A9B3AB37A}" srcOrd="10" destOrd="0" presId="urn:microsoft.com/office/officeart/2005/8/layout/radial6"/>
    <dgm:cxn modelId="{2BCFE904-B5C2-4859-9F87-2AD0C643DD61}" type="presParOf" srcId="{CBA3509D-AFA2-458A-B926-5CFDAF412DCC}" destId="{F0620047-94AE-4E8F-A0F3-413B0603FC4F}" srcOrd="11" destOrd="0" presId="urn:microsoft.com/office/officeart/2005/8/layout/radial6"/>
    <dgm:cxn modelId="{DB9E3F99-B508-43C3-AD6F-17682B6881BA}" type="presParOf" srcId="{CBA3509D-AFA2-458A-B926-5CFDAF412DCC}" destId="{9DD1D621-13E6-4C80-A9F7-DDA2E2F03622}" srcOrd="12" destOrd="0" presId="urn:microsoft.com/office/officeart/2005/8/layout/radial6"/>
    <dgm:cxn modelId="{637B9E93-61B3-47C6-9B9D-52DFA43B1FCC}" type="presParOf" srcId="{CBA3509D-AFA2-458A-B926-5CFDAF412DCC}" destId="{BEC35DAD-1128-4AC9-B73D-FAB96FF90A06}" srcOrd="13" destOrd="0" presId="urn:microsoft.com/office/officeart/2005/8/layout/radial6"/>
    <dgm:cxn modelId="{5B2AA070-E5EF-4A4B-A150-6752EDF7AD73}" type="presParOf" srcId="{CBA3509D-AFA2-458A-B926-5CFDAF412DCC}" destId="{E9674E62-81EF-4914-AA2D-08FF26FC7458}" srcOrd="14" destOrd="0" presId="urn:microsoft.com/office/officeart/2005/8/layout/radial6"/>
    <dgm:cxn modelId="{7836EF5D-B224-433E-AC91-AB65BF5C2C95}" type="presParOf" srcId="{CBA3509D-AFA2-458A-B926-5CFDAF412DCC}" destId="{9C0723FD-2C2F-40FD-BB14-ACF3BF7E5DD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1EC94E-F5A2-4CAE-80B5-3FBF7ECCD9F1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de-DE"/>
        </a:p>
      </dgm:t>
    </dgm:pt>
    <dgm:pt modelId="{E137B9ED-096F-4B7E-B699-9E173ABD8EC6}">
      <dgm:prSet phldrT="[Text]"/>
      <dgm:spPr/>
      <dgm:t>
        <a:bodyPr/>
        <a:lstStyle/>
        <a:p>
          <a:r>
            <a:rPr lang="de-DE" dirty="0"/>
            <a:t>Wissenschaft</a:t>
          </a:r>
        </a:p>
      </dgm:t>
    </dgm:pt>
    <dgm:pt modelId="{054763C9-1D9B-4F0D-987D-0BF486945F7A}" type="parTrans" cxnId="{E383B92A-A3F2-47EA-8739-97952D1F3C33}">
      <dgm:prSet/>
      <dgm:spPr/>
      <dgm:t>
        <a:bodyPr/>
        <a:lstStyle/>
        <a:p>
          <a:endParaRPr lang="de-DE"/>
        </a:p>
      </dgm:t>
    </dgm:pt>
    <dgm:pt modelId="{6DEC0AE3-7B92-4E0E-8DB4-1D635DA12123}" type="sibTrans" cxnId="{E383B92A-A3F2-47EA-8739-97952D1F3C33}">
      <dgm:prSet/>
      <dgm:spPr/>
      <dgm:t>
        <a:bodyPr/>
        <a:lstStyle/>
        <a:p>
          <a:endParaRPr lang="de-DE"/>
        </a:p>
      </dgm:t>
    </dgm:pt>
    <dgm:pt modelId="{820C3CA7-04BC-49C3-B1C4-0D3B7605AB0F}">
      <dgm:prSet phldrT="[Text]"/>
      <dgm:spPr/>
      <dgm:t>
        <a:bodyPr/>
        <a:lstStyle/>
        <a:p>
          <a:r>
            <a:rPr lang="de-DE" dirty="0"/>
            <a:t>Allgemeine Logik</a:t>
          </a:r>
        </a:p>
      </dgm:t>
    </dgm:pt>
    <dgm:pt modelId="{A59D7EB9-A0CA-4B2D-8BB1-FD3933CFA9DD}" type="parTrans" cxnId="{7F902E02-FDE3-4E43-AEB1-AA365D6F8DCC}">
      <dgm:prSet/>
      <dgm:spPr/>
      <dgm:t>
        <a:bodyPr/>
        <a:lstStyle/>
        <a:p>
          <a:endParaRPr lang="de-DE"/>
        </a:p>
      </dgm:t>
    </dgm:pt>
    <dgm:pt modelId="{18038826-579D-40B0-8A9B-B032209BBFB5}" type="sibTrans" cxnId="{7F902E02-FDE3-4E43-AEB1-AA365D6F8DCC}">
      <dgm:prSet/>
      <dgm:spPr/>
      <dgm:t>
        <a:bodyPr/>
        <a:lstStyle/>
        <a:p>
          <a:endParaRPr lang="de-DE"/>
        </a:p>
      </dgm:t>
    </dgm:pt>
    <dgm:pt modelId="{74FBA405-C770-42F6-B13B-F913FA1E44BD}">
      <dgm:prSet phldrT="[Text]"/>
      <dgm:spPr/>
      <dgm:t>
        <a:bodyPr/>
        <a:lstStyle/>
        <a:p>
          <a:r>
            <a:rPr lang="de-DE" dirty="0"/>
            <a:t>Minimaler Empirismus</a:t>
          </a:r>
        </a:p>
      </dgm:t>
    </dgm:pt>
    <dgm:pt modelId="{F9F64EFA-A9AA-4D64-99DE-3423A97DEBF7}" type="parTrans" cxnId="{3A9E63EF-CFB3-4C33-AF72-AB2C9D0E2FEC}">
      <dgm:prSet/>
      <dgm:spPr/>
      <dgm:t>
        <a:bodyPr/>
        <a:lstStyle/>
        <a:p>
          <a:endParaRPr lang="de-DE"/>
        </a:p>
      </dgm:t>
    </dgm:pt>
    <dgm:pt modelId="{888F87B6-D7A8-47D9-ACC9-FD1BC927DC6C}" type="sibTrans" cxnId="{3A9E63EF-CFB3-4C33-AF72-AB2C9D0E2FEC}">
      <dgm:prSet/>
      <dgm:spPr/>
      <dgm:t>
        <a:bodyPr/>
        <a:lstStyle/>
        <a:p>
          <a:endParaRPr lang="de-DE"/>
        </a:p>
      </dgm:t>
    </dgm:pt>
    <dgm:pt modelId="{A83AAE95-7025-485B-BAEE-08448EE3D13F}">
      <dgm:prSet phldrT="[Text]"/>
      <dgm:spPr/>
      <dgm:t>
        <a:bodyPr/>
        <a:lstStyle/>
        <a:p>
          <a:r>
            <a:rPr lang="de-DE" dirty="0"/>
            <a:t>Minimaler Rationalismus</a:t>
          </a:r>
        </a:p>
      </dgm:t>
    </dgm:pt>
    <dgm:pt modelId="{B8E16501-7150-41E0-8287-F55B1FC5B647}" type="parTrans" cxnId="{22A1AA4F-A876-4634-9421-E4613BD858C2}">
      <dgm:prSet/>
      <dgm:spPr/>
      <dgm:t>
        <a:bodyPr/>
        <a:lstStyle/>
        <a:p>
          <a:endParaRPr lang="de-DE"/>
        </a:p>
      </dgm:t>
    </dgm:pt>
    <dgm:pt modelId="{983F899B-7CF6-4751-BBFC-15614AA4234D}" type="sibTrans" cxnId="{22A1AA4F-A876-4634-9421-E4613BD858C2}">
      <dgm:prSet/>
      <dgm:spPr/>
      <dgm:t>
        <a:bodyPr/>
        <a:lstStyle/>
        <a:p>
          <a:endParaRPr lang="de-DE"/>
        </a:p>
      </dgm:t>
    </dgm:pt>
    <dgm:pt modelId="{0B59D52E-E23A-41C8-8E7C-47E056654645}">
      <dgm:prSet phldrT="[Text]"/>
      <dgm:spPr/>
      <dgm:t>
        <a:bodyPr/>
        <a:lstStyle/>
        <a:p>
          <a:r>
            <a:rPr lang="de-DE" dirty="0"/>
            <a:t>Objektivität / Intersubjektivität</a:t>
          </a:r>
        </a:p>
      </dgm:t>
    </dgm:pt>
    <dgm:pt modelId="{644404D0-73AE-44E7-A08E-1711D6624609}" type="parTrans" cxnId="{A93BDF32-5687-45C9-80F5-0B3CB33360A2}">
      <dgm:prSet/>
      <dgm:spPr/>
      <dgm:t>
        <a:bodyPr/>
        <a:lstStyle/>
        <a:p>
          <a:endParaRPr lang="de-DE"/>
        </a:p>
      </dgm:t>
    </dgm:pt>
    <dgm:pt modelId="{8697B243-C671-41B6-9525-3024C2CEF119}" type="sibTrans" cxnId="{A93BDF32-5687-45C9-80F5-0B3CB33360A2}">
      <dgm:prSet/>
      <dgm:spPr/>
      <dgm:t>
        <a:bodyPr/>
        <a:lstStyle/>
        <a:p>
          <a:endParaRPr lang="de-DE"/>
        </a:p>
      </dgm:t>
    </dgm:pt>
    <dgm:pt modelId="{CEA90D81-91E6-430F-A2A1-BFD17C71461F}">
      <dgm:prSet phldrT="[Text]"/>
      <dgm:spPr/>
      <dgm:t>
        <a:bodyPr/>
        <a:lstStyle/>
        <a:p>
          <a:endParaRPr lang="de-DE" dirty="0"/>
        </a:p>
      </dgm:t>
    </dgm:pt>
    <dgm:pt modelId="{F196FCD0-B5B1-46AE-8F81-7C8B447C590A}" type="parTrans" cxnId="{A739869E-18EE-40A0-9BD5-1A2782153079}">
      <dgm:prSet/>
      <dgm:spPr/>
      <dgm:t>
        <a:bodyPr/>
        <a:lstStyle/>
        <a:p>
          <a:endParaRPr lang="de-DE"/>
        </a:p>
      </dgm:t>
    </dgm:pt>
    <dgm:pt modelId="{CEF69F8A-210D-48CD-9258-63A5C21156C5}" type="sibTrans" cxnId="{A739869E-18EE-40A0-9BD5-1A2782153079}">
      <dgm:prSet/>
      <dgm:spPr/>
      <dgm:t>
        <a:bodyPr/>
        <a:lstStyle/>
        <a:p>
          <a:endParaRPr lang="de-DE"/>
        </a:p>
      </dgm:t>
    </dgm:pt>
    <dgm:pt modelId="{D9926DB5-473D-41D9-989C-28F5389291AA}">
      <dgm:prSet phldrT="[Text]"/>
      <dgm:spPr/>
      <dgm:t>
        <a:bodyPr/>
        <a:lstStyle/>
        <a:p>
          <a:r>
            <a:rPr lang="de-DE" dirty="0"/>
            <a:t>Fallibilismus / Probabilismus</a:t>
          </a:r>
        </a:p>
      </dgm:t>
    </dgm:pt>
    <dgm:pt modelId="{01533925-7463-48BA-903D-A56A55BB14F6}" type="parTrans" cxnId="{164335D0-F582-4C5F-B9F7-4E1475FA0037}">
      <dgm:prSet/>
      <dgm:spPr/>
      <dgm:t>
        <a:bodyPr/>
        <a:lstStyle/>
        <a:p>
          <a:endParaRPr lang="de-DE"/>
        </a:p>
      </dgm:t>
    </dgm:pt>
    <dgm:pt modelId="{1B6EA248-443E-40C2-8730-55A61EA2A45B}" type="sibTrans" cxnId="{164335D0-F582-4C5F-B9F7-4E1475FA0037}">
      <dgm:prSet/>
      <dgm:spPr/>
      <dgm:t>
        <a:bodyPr/>
        <a:lstStyle/>
        <a:p>
          <a:endParaRPr lang="de-DE"/>
        </a:p>
      </dgm:t>
    </dgm:pt>
    <dgm:pt modelId="{00F7D9D0-E999-4177-AC50-95DD63D97F42}">
      <dgm:prSet/>
      <dgm:spPr/>
    </dgm:pt>
    <dgm:pt modelId="{00A964DA-8999-469D-84E3-FD351F14827E}" type="parTrans" cxnId="{C0005EB8-C4C4-4DE2-AFDC-31A1E8BC0E1B}">
      <dgm:prSet/>
      <dgm:spPr/>
      <dgm:t>
        <a:bodyPr/>
        <a:lstStyle/>
        <a:p>
          <a:endParaRPr lang="de-DE"/>
        </a:p>
      </dgm:t>
    </dgm:pt>
    <dgm:pt modelId="{FB49DBF1-2415-4C20-B685-6937C24D6B27}" type="sibTrans" cxnId="{C0005EB8-C4C4-4DE2-AFDC-31A1E8BC0E1B}">
      <dgm:prSet/>
      <dgm:spPr/>
      <dgm:t>
        <a:bodyPr/>
        <a:lstStyle/>
        <a:p>
          <a:endParaRPr lang="de-DE"/>
        </a:p>
      </dgm:t>
    </dgm:pt>
    <dgm:pt modelId="{18882B9E-AC90-4380-B928-35C45F364C1B}">
      <dgm:prSet/>
      <dgm:spPr/>
    </dgm:pt>
    <dgm:pt modelId="{346E30C3-2483-4E2E-8D7F-EF4C7346ABB4}" type="parTrans" cxnId="{EF3ACD61-8E0C-4940-88AE-8E13FBBCDCC0}">
      <dgm:prSet/>
      <dgm:spPr/>
      <dgm:t>
        <a:bodyPr/>
        <a:lstStyle/>
        <a:p>
          <a:endParaRPr lang="de-DE"/>
        </a:p>
      </dgm:t>
    </dgm:pt>
    <dgm:pt modelId="{8ABAD72C-1497-41C5-A76D-9306FE938EC2}" type="sibTrans" cxnId="{EF3ACD61-8E0C-4940-88AE-8E13FBBCDCC0}">
      <dgm:prSet/>
      <dgm:spPr/>
      <dgm:t>
        <a:bodyPr/>
        <a:lstStyle/>
        <a:p>
          <a:endParaRPr lang="de-DE"/>
        </a:p>
      </dgm:t>
    </dgm:pt>
    <dgm:pt modelId="{563A4D0C-2CC3-4BEF-A8F7-AE05339B6636}">
      <dgm:prSet/>
      <dgm:spPr/>
    </dgm:pt>
    <dgm:pt modelId="{27BAE038-752B-4C18-93E3-56FF859972CA}" type="parTrans" cxnId="{015AFA56-F38B-4A58-B500-61711246EDE2}">
      <dgm:prSet/>
      <dgm:spPr/>
      <dgm:t>
        <a:bodyPr/>
        <a:lstStyle/>
        <a:p>
          <a:endParaRPr lang="de-DE"/>
        </a:p>
      </dgm:t>
    </dgm:pt>
    <dgm:pt modelId="{85FC20B3-7910-41C5-ACED-53817A593C78}" type="sibTrans" cxnId="{015AFA56-F38B-4A58-B500-61711246EDE2}">
      <dgm:prSet/>
      <dgm:spPr/>
      <dgm:t>
        <a:bodyPr/>
        <a:lstStyle/>
        <a:p>
          <a:endParaRPr lang="de-DE"/>
        </a:p>
      </dgm:t>
    </dgm:pt>
    <dgm:pt modelId="{1D34E98E-21D9-4405-A43A-A3F54C01ECE5}">
      <dgm:prSet/>
      <dgm:spPr/>
    </dgm:pt>
    <dgm:pt modelId="{06BB81FC-5E7C-420E-9E61-7F027CCADBE5}" type="parTrans" cxnId="{4ABFDC11-FCDC-4516-8013-3057ACCF1455}">
      <dgm:prSet/>
      <dgm:spPr/>
      <dgm:t>
        <a:bodyPr/>
        <a:lstStyle/>
        <a:p>
          <a:endParaRPr lang="de-DE"/>
        </a:p>
      </dgm:t>
    </dgm:pt>
    <dgm:pt modelId="{5052085D-398F-42A1-A1EE-C38F4D80C14B}" type="sibTrans" cxnId="{4ABFDC11-FCDC-4516-8013-3057ACCF1455}">
      <dgm:prSet/>
      <dgm:spPr/>
      <dgm:t>
        <a:bodyPr/>
        <a:lstStyle/>
        <a:p>
          <a:endParaRPr lang="de-DE"/>
        </a:p>
      </dgm:t>
    </dgm:pt>
    <dgm:pt modelId="{E0F02D2C-3967-4471-AE14-94A1535B272C}">
      <dgm:prSet/>
      <dgm:spPr/>
    </dgm:pt>
    <dgm:pt modelId="{DB6B70ED-96CF-4581-B267-E32CE1F1B365}" type="parTrans" cxnId="{E6F561E0-EC71-401B-B170-00A12B725A89}">
      <dgm:prSet/>
      <dgm:spPr/>
      <dgm:t>
        <a:bodyPr/>
        <a:lstStyle/>
        <a:p>
          <a:endParaRPr lang="de-DE"/>
        </a:p>
      </dgm:t>
    </dgm:pt>
    <dgm:pt modelId="{5FAB925C-3FBD-443E-A1E1-17640FAF2D3B}" type="sibTrans" cxnId="{E6F561E0-EC71-401B-B170-00A12B725A89}">
      <dgm:prSet/>
      <dgm:spPr/>
      <dgm:t>
        <a:bodyPr/>
        <a:lstStyle/>
        <a:p>
          <a:endParaRPr lang="de-DE"/>
        </a:p>
      </dgm:t>
    </dgm:pt>
    <dgm:pt modelId="{CBA3509D-AFA2-458A-B926-5CFDAF412DCC}" type="pres">
      <dgm:prSet presAssocID="{A71EC94E-F5A2-4CAE-80B5-3FBF7ECCD9F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985BDE6-579C-4504-ADBC-D9C006F97F02}" type="pres">
      <dgm:prSet presAssocID="{E137B9ED-096F-4B7E-B699-9E173ABD8EC6}" presName="centerShape" presStyleLbl="node0" presStyleIdx="0" presStyleCnt="1"/>
      <dgm:spPr/>
    </dgm:pt>
    <dgm:pt modelId="{45CCBA3B-CAA4-465A-A5E2-634EAEA83718}" type="pres">
      <dgm:prSet presAssocID="{820C3CA7-04BC-49C3-B1C4-0D3B7605AB0F}" presName="node" presStyleLbl="node1" presStyleIdx="0" presStyleCnt="5">
        <dgm:presLayoutVars>
          <dgm:bulletEnabled val="1"/>
        </dgm:presLayoutVars>
      </dgm:prSet>
      <dgm:spPr/>
    </dgm:pt>
    <dgm:pt modelId="{E518AAE8-8454-4D7C-A193-DED7079919F3}" type="pres">
      <dgm:prSet presAssocID="{820C3CA7-04BC-49C3-B1C4-0D3B7605AB0F}" presName="dummy" presStyleCnt="0"/>
      <dgm:spPr/>
    </dgm:pt>
    <dgm:pt modelId="{6956B036-A5F7-4193-9185-3E766D284E5A}" type="pres">
      <dgm:prSet presAssocID="{18038826-579D-40B0-8A9B-B032209BBFB5}" presName="sibTrans" presStyleLbl="sibTrans2D1" presStyleIdx="0" presStyleCnt="5"/>
      <dgm:spPr/>
    </dgm:pt>
    <dgm:pt modelId="{808A067A-245D-4C70-AC0E-18DF6327F361}" type="pres">
      <dgm:prSet presAssocID="{74FBA405-C770-42F6-B13B-F913FA1E44BD}" presName="node" presStyleLbl="node1" presStyleIdx="1" presStyleCnt="5">
        <dgm:presLayoutVars>
          <dgm:bulletEnabled val="1"/>
        </dgm:presLayoutVars>
      </dgm:prSet>
      <dgm:spPr/>
    </dgm:pt>
    <dgm:pt modelId="{DCF6B2AC-A888-4519-BB55-40CA23EF60E0}" type="pres">
      <dgm:prSet presAssocID="{74FBA405-C770-42F6-B13B-F913FA1E44BD}" presName="dummy" presStyleCnt="0"/>
      <dgm:spPr/>
    </dgm:pt>
    <dgm:pt modelId="{7782D6FD-DFD2-4A7A-8D81-ADC782D41FEC}" type="pres">
      <dgm:prSet presAssocID="{888F87B6-D7A8-47D9-ACC9-FD1BC927DC6C}" presName="sibTrans" presStyleLbl="sibTrans2D1" presStyleIdx="1" presStyleCnt="5"/>
      <dgm:spPr/>
    </dgm:pt>
    <dgm:pt modelId="{9712748A-20D0-4C2D-8F6A-072DCC791CCF}" type="pres">
      <dgm:prSet presAssocID="{A83AAE95-7025-485B-BAEE-08448EE3D13F}" presName="node" presStyleLbl="node1" presStyleIdx="2" presStyleCnt="5">
        <dgm:presLayoutVars>
          <dgm:bulletEnabled val="1"/>
        </dgm:presLayoutVars>
      </dgm:prSet>
      <dgm:spPr/>
    </dgm:pt>
    <dgm:pt modelId="{4E215BA1-C128-4B3E-B885-309479B50FDF}" type="pres">
      <dgm:prSet presAssocID="{A83AAE95-7025-485B-BAEE-08448EE3D13F}" presName="dummy" presStyleCnt="0"/>
      <dgm:spPr/>
    </dgm:pt>
    <dgm:pt modelId="{B85414E9-DDD2-499F-B56B-2FA09C5F8DDE}" type="pres">
      <dgm:prSet presAssocID="{983F899B-7CF6-4751-BBFC-15614AA4234D}" presName="sibTrans" presStyleLbl="sibTrans2D1" presStyleIdx="2" presStyleCnt="5"/>
      <dgm:spPr/>
    </dgm:pt>
    <dgm:pt modelId="{91B34AD2-6EF0-4183-B089-5C6A9B3AB37A}" type="pres">
      <dgm:prSet presAssocID="{D9926DB5-473D-41D9-989C-28F5389291AA}" presName="node" presStyleLbl="node1" presStyleIdx="3" presStyleCnt="5">
        <dgm:presLayoutVars>
          <dgm:bulletEnabled val="1"/>
        </dgm:presLayoutVars>
      </dgm:prSet>
      <dgm:spPr/>
    </dgm:pt>
    <dgm:pt modelId="{F0620047-94AE-4E8F-A0F3-413B0603FC4F}" type="pres">
      <dgm:prSet presAssocID="{D9926DB5-473D-41D9-989C-28F5389291AA}" presName="dummy" presStyleCnt="0"/>
      <dgm:spPr/>
    </dgm:pt>
    <dgm:pt modelId="{9DD1D621-13E6-4C80-A9F7-DDA2E2F03622}" type="pres">
      <dgm:prSet presAssocID="{1B6EA248-443E-40C2-8730-55A61EA2A45B}" presName="sibTrans" presStyleLbl="sibTrans2D1" presStyleIdx="3" presStyleCnt="5"/>
      <dgm:spPr/>
    </dgm:pt>
    <dgm:pt modelId="{BEC35DAD-1128-4AC9-B73D-FAB96FF90A06}" type="pres">
      <dgm:prSet presAssocID="{0B59D52E-E23A-41C8-8E7C-47E056654645}" presName="node" presStyleLbl="node1" presStyleIdx="4" presStyleCnt="5">
        <dgm:presLayoutVars>
          <dgm:bulletEnabled val="1"/>
        </dgm:presLayoutVars>
      </dgm:prSet>
      <dgm:spPr/>
    </dgm:pt>
    <dgm:pt modelId="{E9674E62-81EF-4914-AA2D-08FF26FC7458}" type="pres">
      <dgm:prSet presAssocID="{0B59D52E-E23A-41C8-8E7C-47E056654645}" presName="dummy" presStyleCnt="0"/>
      <dgm:spPr/>
    </dgm:pt>
    <dgm:pt modelId="{9C0723FD-2C2F-40FD-BB14-ACF3BF7E5DDA}" type="pres">
      <dgm:prSet presAssocID="{8697B243-C671-41B6-9525-3024C2CEF119}" presName="sibTrans" presStyleLbl="sibTrans2D1" presStyleIdx="4" presStyleCnt="5"/>
      <dgm:spPr/>
    </dgm:pt>
  </dgm:ptLst>
  <dgm:cxnLst>
    <dgm:cxn modelId="{7F902E02-FDE3-4E43-AEB1-AA365D6F8DCC}" srcId="{E137B9ED-096F-4B7E-B699-9E173ABD8EC6}" destId="{820C3CA7-04BC-49C3-B1C4-0D3B7605AB0F}" srcOrd="0" destOrd="0" parTransId="{A59D7EB9-A0CA-4B2D-8BB1-FD3933CFA9DD}" sibTransId="{18038826-579D-40B0-8A9B-B032209BBFB5}"/>
    <dgm:cxn modelId="{4ABFDC11-FCDC-4516-8013-3057ACCF1455}" srcId="{A71EC94E-F5A2-4CAE-80B5-3FBF7ECCD9F1}" destId="{1D34E98E-21D9-4405-A43A-A3F54C01ECE5}" srcOrd="5" destOrd="0" parTransId="{06BB81FC-5E7C-420E-9E61-7F027CCADBE5}" sibTransId="{5052085D-398F-42A1-A1EE-C38F4D80C14B}"/>
    <dgm:cxn modelId="{38C71C1D-13F8-4FD0-A96B-C9D2EE594EB1}" type="presOf" srcId="{1B6EA248-443E-40C2-8730-55A61EA2A45B}" destId="{9DD1D621-13E6-4C80-A9F7-DDA2E2F03622}" srcOrd="0" destOrd="0" presId="urn:microsoft.com/office/officeart/2005/8/layout/radial6"/>
    <dgm:cxn modelId="{E383B92A-A3F2-47EA-8739-97952D1F3C33}" srcId="{A71EC94E-F5A2-4CAE-80B5-3FBF7ECCD9F1}" destId="{E137B9ED-096F-4B7E-B699-9E173ABD8EC6}" srcOrd="0" destOrd="0" parTransId="{054763C9-1D9B-4F0D-987D-0BF486945F7A}" sibTransId="{6DEC0AE3-7B92-4E0E-8DB4-1D635DA12123}"/>
    <dgm:cxn modelId="{A93BDF32-5687-45C9-80F5-0B3CB33360A2}" srcId="{E137B9ED-096F-4B7E-B699-9E173ABD8EC6}" destId="{0B59D52E-E23A-41C8-8E7C-47E056654645}" srcOrd="4" destOrd="0" parTransId="{644404D0-73AE-44E7-A08E-1711D6624609}" sibTransId="{8697B243-C671-41B6-9525-3024C2CEF119}"/>
    <dgm:cxn modelId="{DCA17E5F-BB0B-4FAD-9C48-9E84123AC845}" type="presOf" srcId="{888F87B6-D7A8-47D9-ACC9-FD1BC927DC6C}" destId="{7782D6FD-DFD2-4A7A-8D81-ADC782D41FEC}" srcOrd="0" destOrd="0" presId="urn:microsoft.com/office/officeart/2005/8/layout/radial6"/>
    <dgm:cxn modelId="{EF3ACD61-8E0C-4940-88AE-8E13FBBCDCC0}" srcId="{A71EC94E-F5A2-4CAE-80B5-3FBF7ECCD9F1}" destId="{18882B9E-AC90-4380-B928-35C45F364C1B}" srcOrd="3" destOrd="0" parTransId="{346E30C3-2483-4E2E-8D7F-EF4C7346ABB4}" sibTransId="{8ABAD72C-1497-41C5-A76D-9306FE938EC2}"/>
    <dgm:cxn modelId="{C6A8F668-F36C-407D-BE1D-F025A8D5C377}" type="presOf" srcId="{74FBA405-C770-42F6-B13B-F913FA1E44BD}" destId="{808A067A-245D-4C70-AC0E-18DF6327F361}" srcOrd="0" destOrd="0" presId="urn:microsoft.com/office/officeart/2005/8/layout/radial6"/>
    <dgm:cxn modelId="{22A1AA4F-A876-4634-9421-E4613BD858C2}" srcId="{E137B9ED-096F-4B7E-B699-9E173ABD8EC6}" destId="{A83AAE95-7025-485B-BAEE-08448EE3D13F}" srcOrd="2" destOrd="0" parTransId="{B8E16501-7150-41E0-8287-F55B1FC5B647}" sibTransId="{983F899B-7CF6-4751-BBFC-15614AA4234D}"/>
    <dgm:cxn modelId="{015AFA56-F38B-4A58-B500-61711246EDE2}" srcId="{A71EC94E-F5A2-4CAE-80B5-3FBF7ECCD9F1}" destId="{563A4D0C-2CC3-4BEF-A8F7-AE05339B6636}" srcOrd="4" destOrd="0" parTransId="{27BAE038-752B-4C18-93E3-56FF859972CA}" sibTransId="{85FC20B3-7910-41C5-ACED-53817A593C78}"/>
    <dgm:cxn modelId="{5559D788-4CD6-4DD3-B055-BC2E69F364F6}" type="presOf" srcId="{A83AAE95-7025-485B-BAEE-08448EE3D13F}" destId="{9712748A-20D0-4C2D-8F6A-072DCC791CCF}" srcOrd="0" destOrd="0" presId="urn:microsoft.com/office/officeart/2005/8/layout/radial6"/>
    <dgm:cxn modelId="{45792790-4048-44B6-961C-331EC4C587C5}" type="presOf" srcId="{D9926DB5-473D-41D9-989C-28F5389291AA}" destId="{91B34AD2-6EF0-4183-B089-5C6A9B3AB37A}" srcOrd="0" destOrd="0" presId="urn:microsoft.com/office/officeart/2005/8/layout/radial6"/>
    <dgm:cxn modelId="{A739869E-18EE-40A0-9BD5-1A2782153079}" srcId="{A71EC94E-F5A2-4CAE-80B5-3FBF7ECCD9F1}" destId="{CEA90D81-91E6-430F-A2A1-BFD17C71461F}" srcOrd="1" destOrd="0" parTransId="{F196FCD0-B5B1-46AE-8F81-7C8B447C590A}" sibTransId="{CEF69F8A-210D-48CD-9258-63A5C21156C5}"/>
    <dgm:cxn modelId="{CAFE4FB3-1753-4BBA-AED3-FB2CF049C6D2}" type="presOf" srcId="{0B59D52E-E23A-41C8-8E7C-47E056654645}" destId="{BEC35DAD-1128-4AC9-B73D-FAB96FF90A06}" srcOrd="0" destOrd="0" presId="urn:microsoft.com/office/officeart/2005/8/layout/radial6"/>
    <dgm:cxn modelId="{2424F7B3-C687-4567-AEDC-B30BE71193EB}" type="presOf" srcId="{820C3CA7-04BC-49C3-B1C4-0D3B7605AB0F}" destId="{45CCBA3B-CAA4-465A-A5E2-634EAEA83718}" srcOrd="0" destOrd="0" presId="urn:microsoft.com/office/officeart/2005/8/layout/radial6"/>
    <dgm:cxn modelId="{9499ABB6-07E3-45A1-9D91-B100664775CB}" type="presOf" srcId="{E137B9ED-096F-4B7E-B699-9E173ABD8EC6}" destId="{8985BDE6-579C-4504-ADBC-D9C006F97F02}" srcOrd="0" destOrd="0" presId="urn:microsoft.com/office/officeart/2005/8/layout/radial6"/>
    <dgm:cxn modelId="{C0005EB8-C4C4-4DE2-AFDC-31A1E8BC0E1B}" srcId="{A71EC94E-F5A2-4CAE-80B5-3FBF7ECCD9F1}" destId="{00F7D9D0-E999-4177-AC50-95DD63D97F42}" srcOrd="2" destOrd="0" parTransId="{00A964DA-8999-469D-84E3-FD351F14827E}" sibTransId="{FB49DBF1-2415-4C20-B685-6937C24D6B27}"/>
    <dgm:cxn modelId="{34EF5DBD-409B-43E8-AB44-605A37356C49}" type="presOf" srcId="{983F899B-7CF6-4751-BBFC-15614AA4234D}" destId="{B85414E9-DDD2-499F-B56B-2FA09C5F8DDE}" srcOrd="0" destOrd="0" presId="urn:microsoft.com/office/officeart/2005/8/layout/radial6"/>
    <dgm:cxn modelId="{164335D0-F582-4C5F-B9F7-4E1475FA0037}" srcId="{E137B9ED-096F-4B7E-B699-9E173ABD8EC6}" destId="{D9926DB5-473D-41D9-989C-28F5389291AA}" srcOrd="3" destOrd="0" parTransId="{01533925-7463-48BA-903D-A56A55BB14F6}" sibTransId="{1B6EA248-443E-40C2-8730-55A61EA2A45B}"/>
    <dgm:cxn modelId="{8AC38ED8-2189-412D-8AF5-71014619D075}" type="presOf" srcId="{18038826-579D-40B0-8A9B-B032209BBFB5}" destId="{6956B036-A5F7-4193-9185-3E766D284E5A}" srcOrd="0" destOrd="0" presId="urn:microsoft.com/office/officeart/2005/8/layout/radial6"/>
    <dgm:cxn modelId="{A8F9ABDF-51FC-4A19-A2E5-E569C8AF9541}" type="presOf" srcId="{A71EC94E-F5A2-4CAE-80B5-3FBF7ECCD9F1}" destId="{CBA3509D-AFA2-458A-B926-5CFDAF412DCC}" srcOrd="0" destOrd="0" presId="urn:microsoft.com/office/officeart/2005/8/layout/radial6"/>
    <dgm:cxn modelId="{E6F561E0-EC71-401B-B170-00A12B725A89}" srcId="{A71EC94E-F5A2-4CAE-80B5-3FBF7ECCD9F1}" destId="{E0F02D2C-3967-4471-AE14-94A1535B272C}" srcOrd="6" destOrd="0" parTransId="{DB6B70ED-96CF-4581-B267-E32CE1F1B365}" sibTransId="{5FAB925C-3FBD-443E-A1E1-17640FAF2D3B}"/>
    <dgm:cxn modelId="{3A9E63EF-CFB3-4C33-AF72-AB2C9D0E2FEC}" srcId="{E137B9ED-096F-4B7E-B699-9E173ABD8EC6}" destId="{74FBA405-C770-42F6-B13B-F913FA1E44BD}" srcOrd="1" destOrd="0" parTransId="{F9F64EFA-A9AA-4D64-99DE-3423A97DEBF7}" sibTransId="{888F87B6-D7A8-47D9-ACC9-FD1BC927DC6C}"/>
    <dgm:cxn modelId="{7A2982FD-1EDC-4CC2-B2A7-4DE2B4E2EF0B}" type="presOf" srcId="{8697B243-C671-41B6-9525-3024C2CEF119}" destId="{9C0723FD-2C2F-40FD-BB14-ACF3BF7E5DDA}" srcOrd="0" destOrd="0" presId="urn:microsoft.com/office/officeart/2005/8/layout/radial6"/>
    <dgm:cxn modelId="{5CD2F53B-B4BF-4950-8BD4-3B89EB8396EE}" type="presParOf" srcId="{CBA3509D-AFA2-458A-B926-5CFDAF412DCC}" destId="{8985BDE6-579C-4504-ADBC-D9C006F97F02}" srcOrd="0" destOrd="0" presId="urn:microsoft.com/office/officeart/2005/8/layout/radial6"/>
    <dgm:cxn modelId="{05838745-C787-424E-9843-3E030CBFAEB6}" type="presParOf" srcId="{CBA3509D-AFA2-458A-B926-5CFDAF412DCC}" destId="{45CCBA3B-CAA4-465A-A5E2-634EAEA83718}" srcOrd="1" destOrd="0" presId="urn:microsoft.com/office/officeart/2005/8/layout/radial6"/>
    <dgm:cxn modelId="{17FD7F0B-3D2C-43FF-A51E-1911A6A49E8C}" type="presParOf" srcId="{CBA3509D-AFA2-458A-B926-5CFDAF412DCC}" destId="{E518AAE8-8454-4D7C-A193-DED7079919F3}" srcOrd="2" destOrd="0" presId="urn:microsoft.com/office/officeart/2005/8/layout/radial6"/>
    <dgm:cxn modelId="{0C9868D8-66F6-4B3E-BAAC-7B6207D767A0}" type="presParOf" srcId="{CBA3509D-AFA2-458A-B926-5CFDAF412DCC}" destId="{6956B036-A5F7-4193-9185-3E766D284E5A}" srcOrd="3" destOrd="0" presId="urn:microsoft.com/office/officeart/2005/8/layout/radial6"/>
    <dgm:cxn modelId="{1CB2D6AC-43C2-41F9-96D6-C71280562F51}" type="presParOf" srcId="{CBA3509D-AFA2-458A-B926-5CFDAF412DCC}" destId="{808A067A-245D-4C70-AC0E-18DF6327F361}" srcOrd="4" destOrd="0" presId="urn:microsoft.com/office/officeart/2005/8/layout/radial6"/>
    <dgm:cxn modelId="{D0DF6A59-62E1-4A2F-91B2-3E1769DCDC5E}" type="presParOf" srcId="{CBA3509D-AFA2-458A-B926-5CFDAF412DCC}" destId="{DCF6B2AC-A888-4519-BB55-40CA23EF60E0}" srcOrd="5" destOrd="0" presId="urn:microsoft.com/office/officeart/2005/8/layout/radial6"/>
    <dgm:cxn modelId="{40141C4E-FCC4-4170-A55F-72C66C185BC8}" type="presParOf" srcId="{CBA3509D-AFA2-458A-B926-5CFDAF412DCC}" destId="{7782D6FD-DFD2-4A7A-8D81-ADC782D41FEC}" srcOrd="6" destOrd="0" presId="urn:microsoft.com/office/officeart/2005/8/layout/radial6"/>
    <dgm:cxn modelId="{D13AC005-773F-4835-BC87-714F45DB6B73}" type="presParOf" srcId="{CBA3509D-AFA2-458A-B926-5CFDAF412DCC}" destId="{9712748A-20D0-4C2D-8F6A-072DCC791CCF}" srcOrd="7" destOrd="0" presId="urn:microsoft.com/office/officeart/2005/8/layout/radial6"/>
    <dgm:cxn modelId="{49CD9BD1-92D3-4233-8759-A50C1CB6940A}" type="presParOf" srcId="{CBA3509D-AFA2-458A-B926-5CFDAF412DCC}" destId="{4E215BA1-C128-4B3E-B885-309479B50FDF}" srcOrd="8" destOrd="0" presId="urn:microsoft.com/office/officeart/2005/8/layout/radial6"/>
    <dgm:cxn modelId="{C728C35E-5EA3-4E04-9B42-113A468B8EF4}" type="presParOf" srcId="{CBA3509D-AFA2-458A-B926-5CFDAF412DCC}" destId="{B85414E9-DDD2-499F-B56B-2FA09C5F8DDE}" srcOrd="9" destOrd="0" presId="urn:microsoft.com/office/officeart/2005/8/layout/radial6"/>
    <dgm:cxn modelId="{5368FDC0-E9E7-4031-9241-1D562D8A5DCF}" type="presParOf" srcId="{CBA3509D-AFA2-458A-B926-5CFDAF412DCC}" destId="{91B34AD2-6EF0-4183-B089-5C6A9B3AB37A}" srcOrd="10" destOrd="0" presId="urn:microsoft.com/office/officeart/2005/8/layout/radial6"/>
    <dgm:cxn modelId="{2BCFE904-B5C2-4859-9F87-2AD0C643DD61}" type="presParOf" srcId="{CBA3509D-AFA2-458A-B926-5CFDAF412DCC}" destId="{F0620047-94AE-4E8F-A0F3-413B0603FC4F}" srcOrd="11" destOrd="0" presId="urn:microsoft.com/office/officeart/2005/8/layout/radial6"/>
    <dgm:cxn modelId="{DB9E3F99-B508-43C3-AD6F-17682B6881BA}" type="presParOf" srcId="{CBA3509D-AFA2-458A-B926-5CFDAF412DCC}" destId="{9DD1D621-13E6-4C80-A9F7-DDA2E2F03622}" srcOrd="12" destOrd="0" presId="urn:microsoft.com/office/officeart/2005/8/layout/radial6"/>
    <dgm:cxn modelId="{637B9E93-61B3-47C6-9B9D-52DFA43B1FCC}" type="presParOf" srcId="{CBA3509D-AFA2-458A-B926-5CFDAF412DCC}" destId="{BEC35DAD-1128-4AC9-B73D-FAB96FF90A06}" srcOrd="13" destOrd="0" presId="urn:microsoft.com/office/officeart/2005/8/layout/radial6"/>
    <dgm:cxn modelId="{5B2AA070-E5EF-4A4B-A150-6752EDF7AD73}" type="presParOf" srcId="{CBA3509D-AFA2-458A-B926-5CFDAF412DCC}" destId="{E9674E62-81EF-4914-AA2D-08FF26FC7458}" srcOrd="14" destOrd="0" presId="urn:microsoft.com/office/officeart/2005/8/layout/radial6"/>
    <dgm:cxn modelId="{7836EF5D-B224-433E-AC91-AB65BF5C2C95}" type="presParOf" srcId="{CBA3509D-AFA2-458A-B926-5CFDAF412DCC}" destId="{9C0723FD-2C2F-40FD-BB14-ACF3BF7E5DD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723FD-2C2F-40FD-BB14-ACF3BF7E5DDA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11880000"/>
            <a:gd name="adj2" fmla="val 1620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1D621-13E6-4C80-A9F7-DDA2E2F03622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414E9-DDD2-499F-B56B-2FA09C5F8DDE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2D6FD-DFD2-4A7A-8D81-ADC782D41FEC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6B036-A5F7-4193-9185-3E766D284E5A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16200000"/>
            <a:gd name="adj2" fmla="val 2052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5BDE6-579C-4504-ADBC-D9C006F97F02}">
      <dsp:nvSpPr>
        <dsp:cNvPr id="0" name=""/>
        <dsp:cNvSpPr/>
      </dsp:nvSpPr>
      <dsp:spPr>
        <a:xfrm>
          <a:off x="2760309" y="1402928"/>
          <a:ext cx="1536951" cy="15369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Wissenschaft</a:t>
          </a:r>
        </a:p>
      </dsp:txBody>
      <dsp:txXfrm>
        <a:off x="2985390" y="1628009"/>
        <a:ext cx="1086789" cy="1086789"/>
      </dsp:txXfrm>
    </dsp:sp>
    <dsp:sp modelId="{45CCBA3B-CAA4-465A-A5E2-634EAEA83718}">
      <dsp:nvSpPr>
        <dsp:cNvPr id="0" name=""/>
        <dsp:cNvSpPr/>
      </dsp:nvSpPr>
      <dsp:spPr>
        <a:xfrm>
          <a:off x="2990852" y="1596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Allgemeine Logik</a:t>
          </a:r>
        </a:p>
      </dsp:txBody>
      <dsp:txXfrm>
        <a:off x="3148409" y="159153"/>
        <a:ext cx="760752" cy="760752"/>
      </dsp:txXfrm>
    </dsp:sp>
    <dsp:sp modelId="{808A067A-245D-4C70-AC0E-18DF6327F361}">
      <dsp:nvSpPr>
        <dsp:cNvPr id="0" name=""/>
        <dsp:cNvSpPr/>
      </dsp:nvSpPr>
      <dsp:spPr>
        <a:xfrm>
          <a:off x="4542857" y="1129194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Minimaler Empirismus</a:t>
          </a:r>
        </a:p>
      </dsp:txBody>
      <dsp:txXfrm>
        <a:off x="4700414" y="1286751"/>
        <a:ext cx="760752" cy="760752"/>
      </dsp:txXfrm>
    </dsp:sp>
    <dsp:sp modelId="{9712748A-20D0-4C2D-8F6A-072DCC791CCF}">
      <dsp:nvSpPr>
        <dsp:cNvPr id="0" name=""/>
        <dsp:cNvSpPr/>
      </dsp:nvSpPr>
      <dsp:spPr>
        <a:xfrm>
          <a:off x="3950044" y="2953685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Minimaler Rationalismus</a:t>
          </a:r>
        </a:p>
      </dsp:txBody>
      <dsp:txXfrm>
        <a:off x="4107601" y="3111242"/>
        <a:ext cx="760752" cy="760752"/>
      </dsp:txXfrm>
    </dsp:sp>
    <dsp:sp modelId="{91B34AD2-6EF0-4183-B089-5C6A9B3AB37A}">
      <dsp:nvSpPr>
        <dsp:cNvPr id="0" name=""/>
        <dsp:cNvSpPr/>
      </dsp:nvSpPr>
      <dsp:spPr>
        <a:xfrm>
          <a:off x="2031660" y="2953685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Fallibilismus / Probabilismus</a:t>
          </a:r>
        </a:p>
      </dsp:txBody>
      <dsp:txXfrm>
        <a:off x="2189217" y="3111242"/>
        <a:ext cx="760752" cy="760752"/>
      </dsp:txXfrm>
    </dsp:sp>
    <dsp:sp modelId="{BEC35DAD-1128-4AC9-B73D-FAB96FF90A06}">
      <dsp:nvSpPr>
        <dsp:cNvPr id="0" name=""/>
        <dsp:cNvSpPr/>
      </dsp:nvSpPr>
      <dsp:spPr>
        <a:xfrm>
          <a:off x="1438847" y="1129194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Objektivität / Intersubjektivität</a:t>
          </a:r>
        </a:p>
      </dsp:txBody>
      <dsp:txXfrm>
        <a:off x="1596404" y="1286751"/>
        <a:ext cx="760752" cy="760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723FD-2C2F-40FD-BB14-ACF3BF7E5DDA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11880000"/>
            <a:gd name="adj2" fmla="val 1620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1D621-13E6-4C80-A9F7-DDA2E2F03622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414E9-DDD2-499F-B56B-2FA09C5F8DDE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2D6FD-DFD2-4A7A-8D81-ADC782D41FEC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6B036-A5F7-4193-9185-3E766D284E5A}">
      <dsp:nvSpPr>
        <dsp:cNvPr id="0" name=""/>
        <dsp:cNvSpPr/>
      </dsp:nvSpPr>
      <dsp:spPr>
        <a:xfrm>
          <a:off x="1858179" y="500798"/>
          <a:ext cx="3341211" cy="3341211"/>
        </a:xfrm>
        <a:prstGeom prst="blockArc">
          <a:avLst>
            <a:gd name="adj1" fmla="val 16200000"/>
            <a:gd name="adj2" fmla="val 20520000"/>
            <a:gd name="adj3" fmla="val 463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5BDE6-579C-4504-ADBC-D9C006F97F02}">
      <dsp:nvSpPr>
        <dsp:cNvPr id="0" name=""/>
        <dsp:cNvSpPr/>
      </dsp:nvSpPr>
      <dsp:spPr>
        <a:xfrm>
          <a:off x="2760309" y="1402928"/>
          <a:ext cx="1536951" cy="15369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Wissenschaft</a:t>
          </a:r>
        </a:p>
      </dsp:txBody>
      <dsp:txXfrm>
        <a:off x="2985390" y="1628009"/>
        <a:ext cx="1086789" cy="1086789"/>
      </dsp:txXfrm>
    </dsp:sp>
    <dsp:sp modelId="{45CCBA3B-CAA4-465A-A5E2-634EAEA83718}">
      <dsp:nvSpPr>
        <dsp:cNvPr id="0" name=""/>
        <dsp:cNvSpPr/>
      </dsp:nvSpPr>
      <dsp:spPr>
        <a:xfrm>
          <a:off x="2990852" y="1596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Allgemeine Logik</a:t>
          </a:r>
        </a:p>
      </dsp:txBody>
      <dsp:txXfrm>
        <a:off x="3148409" y="159153"/>
        <a:ext cx="760752" cy="760752"/>
      </dsp:txXfrm>
    </dsp:sp>
    <dsp:sp modelId="{808A067A-245D-4C70-AC0E-18DF6327F361}">
      <dsp:nvSpPr>
        <dsp:cNvPr id="0" name=""/>
        <dsp:cNvSpPr/>
      </dsp:nvSpPr>
      <dsp:spPr>
        <a:xfrm>
          <a:off x="4542857" y="1129194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Minimaler Empirismus</a:t>
          </a:r>
        </a:p>
      </dsp:txBody>
      <dsp:txXfrm>
        <a:off x="4700414" y="1286751"/>
        <a:ext cx="760752" cy="760752"/>
      </dsp:txXfrm>
    </dsp:sp>
    <dsp:sp modelId="{9712748A-20D0-4C2D-8F6A-072DCC791CCF}">
      <dsp:nvSpPr>
        <dsp:cNvPr id="0" name=""/>
        <dsp:cNvSpPr/>
      </dsp:nvSpPr>
      <dsp:spPr>
        <a:xfrm>
          <a:off x="3950044" y="2953685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Minimaler Rationalismus</a:t>
          </a:r>
        </a:p>
      </dsp:txBody>
      <dsp:txXfrm>
        <a:off x="4107601" y="3111242"/>
        <a:ext cx="760752" cy="760752"/>
      </dsp:txXfrm>
    </dsp:sp>
    <dsp:sp modelId="{91B34AD2-6EF0-4183-B089-5C6A9B3AB37A}">
      <dsp:nvSpPr>
        <dsp:cNvPr id="0" name=""/>
        <dsp:cNvSpPr/>
      </dsp:nvSpPr>
      <dsp:spPr>
        <a:xfrm>
          <a:off x="2031660" y="2953685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Fallibilismus / Probabilismus</a:t>
          </a:r>
        </a:p>
      </dsp:txBody>
      <dsp:txXfrm>
        <a:off x="2189217" y="3111242"/>
        <a:ext cx="760752" cy="760752"/>
      </dsp:txXfrm>
    </dsp:sp>
    <dsp:sp modelId="{BEC35DAD-1128-4AC9-B73D-FAB96FF90A06}">
      <dsp:nvSpPr>
        <dsp:cNvPr id="0" name=""/>
        <dsp:cNvSpPr/>
      </dsp:nvSpPr>
      <dsp:spPr>
        <a:xfrm>
          <a:off x="1438847" y="1129194"/>
          <a:ext cx="1075866" cy="10758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Objektivität / Intersubjektivität</a:t>
          </a:r>
        </a:p>
      </dsp:txBody>
      <dsp:txXfrm>
        <a:off x="1596404" y="1286751"/>
        <a:ext cx="760752" cy="760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630184-D21A-28BB-6E8C-C7BD73589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188FF1-A21C-0675-99A9-C2A57EAEC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6739BD-FAAB-B15C-0BF2-1EFA2DBC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3D18A0-A69A-9FC3-9807-122418755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7593CE-9AEF-DFC9-EC2F-6F39284D4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97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71C423-FAFF-BD51-7D38-B13662A4E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96A3149-E109-BE72-55E9-498CBC041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558266-38E8-C9A6-8C09-2399DD1A3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4E024F-CB22-A1CF-5CF9-5179AAAAB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689C89-CB09-66E4-8A5F-C978DD38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87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6710F68-48EC-827A-0C5D-D58954980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3492DA-9C04-FC67-24FF-122F07EFB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DABB36-DE08-51E4-0918-A2322BCE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0BEB6A-45D5-0D9A-BBD7-B8613A7B9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0B9713-CCD9-A376-8D64-8F22EFB27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63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851B0-627A-24B7-9B93-0DEE2F07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56E9B2-8CA5-7832-3750-6F5149ADB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1C9981-D957-E338-A4CC-6526D2C88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220633-676B-0585-69C1-F841A8704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1AD119-B445-4AD1-EA2A-DD57EC106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436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8A6A36-5EEB-B93F-1B0A-E5D398C4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50A313-0955-ED87-86FF-827D90617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F9F2D4-886D-888E-6FA3-8C23DDCF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9FCF78-27EC-CDC0-2899-56D3C4BC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7EF46B-4618-805D-A718-6FE256CE0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795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800FD-1F3A-3775-60CD-C30A5BB0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2A71AC-20C2-1AD6-C0E1-983AAAC940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B597FB8-5808-5144-AF16-62760AD92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210C7D-046B-40D9-9F05-E4FBC3ED3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619284C-C0C1-E57B-2FE5-63F032A5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D3593A-4324-73DB-66F2-807A0B547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075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098833-6ACE-0D43-CCE7-CBD138610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4B68A1-287D-A0B6-8E28-66B224F58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496777-2113-C67A-4FF6-5A6BAA3C1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760E50-F9D0-70A0-7A5A-D024C1B7D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9B9AC9E-A26F-4205-8A7F-704BCB8FDA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DBF81FA-CE85-ED63-A5F7-2021A0E1B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81C97B1-ED41-F2B5-CF4D-103F3FAE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1BEB113-08ED-B34A-7A4B-CB9937800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753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9B9BB1-2040-8763-F2AB-6F7FE053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931A6E1-BA41-D8A5-8FFC-1BB13D0B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CD0A3B-B82F-3F34-E61B-CFED83930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61E6A1-0BFA-0743-91BB-DA8DE488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28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0ED806A-5EC8-8148-A6D1-3CBE6DD68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6609292-09EF-4F32-8C69-42DF206B2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AFD267-397B-1559-1983-0B3ED20F8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72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60B7D3-A8EA-2D77-3473-7F65053E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74993A-8EE2-9823-B506-55E689417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7F1874-C2EB-8573-6897-E36901F37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34EC97-FD52-CA2C-8F80-EE681F0A6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57427C-3920-9357-117F-C7BE2242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268CE7-3E61-D55D-5531-AB80F25C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498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9E4EE3-1A61-D9BD-23BC-C050D33FC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190BCF1-6DA8-C689-52F7-ACE3CF5F53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8ED437B-0180-FE7D-2538-8B0233645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0C2724-E4E0-B558-01B9-4AF52316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5D68F9-FF40-5945-EE88-E479C025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1555C6-968E-0F0D-0FD6-116440E3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42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701486C-AF26-3F84-3F80-F14C9348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E57D49-E937-164D-67BE-4C7491723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5FE43D-B35D-9254-E8E3-3C0D52B69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0F9D2-CCC4-4962-A6F8-B9294952A4B6}" type="datetimeFigureOut">
              <a:rPr lang="de-DE" smtClean="0"/>
              <a:t>25.10.2023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620199-47AC-E353-E9B6-750CA0C0B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2E9035-C705-DCD9-B919-916C00A9C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D3F72-5B2A-4423-AEFE-5364484C12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30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35C16699-66F0-3BF5-CE4D-F186D9D7634C}"/>
              </a:ext>
            </a:extLst>
          </p:cNvPr>
          <p:cNvSpPr txBox="1"/>
          <p:nvPr/>
        </p:nvSpPr>
        <p:spPr>
          <a:xfrm>
            <a:off x="2217394" y="583053"/>
            <a:ext cx="77572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400" b="0" i="0" u="none" strike="noStrike" baseline="0" dirty="0">
                <a:latin typeface="Garamond" panose="02020404030301010803" pitchFamily="18" charset="0"/>
              </a:rPr>
              <a:t>„Das oberste Erkenntnisziel (Z) der Wissenschaft besteht in der Findung von möglichst wahren und gehaltvollen Aussagen, Gesetzen oder Theorien, über einen bestimmten Gegenstandsbereich.“ (Schurz 2008)</a:t>
            </a:r>
            <a:endParaRPr lang="de-DE" sz="1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4B21882-0974-410F-4488-0F2A02AE92AE}"/>
              </a:ext>
            </a:extLst>
          </p:cNvPr>
          <p:cNvSpPr txBox="1"/>
          <p:nvPr/>
        </p:nvSpPr>
        <p:spPr>
          <a:xfrm>
            <a:off x="345528" y="1336503"/>
            <a:ext cx="3743731" cy="64633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1200" b="1" i="0" u="none" strike="noStrike" baseline="0" dirty="0">
                <a:latin typeface="Garamond" panose="02020404030301010803" pitchFamily="18" charset="0"/>
              </a:rPr>
              <a:t>Elemente des Modells</a:t>
            </a:r>
          </a:p>
          <a:p>
            <a:pPr algn="l"/>
            <a:r>
              <a:rPr lang="de-DE" sz="1200" b="0" i="0" u="none" strike="noStrike" baseline="0" dirty="0">
                <a:latin typeface="Garamond" panose="02020404030301010803" pitchFamily="18" charset="0"/>
              </a:rPr>
              <a:t>= wissenschaftliche Gütekriterien </a:t>
            </a:r>
            <a:r>
              <a:rPr lang="de-DE" sz="1200" dirty="0">
                <a:latin typeface="Garamond" panose="02020404030301010803" pitchFamily="18" charset="0"/>
              </a:rPr>
              <a:t>m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it normativer Funktion</a:t>
            </a:r>
          </a:p>
          <a:p>
            <a:pPr algn="l"/>
            <a:r>
              <a:rPr lang="de-DE" sz="12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de-DE" sz="1200" dirty="0">
                <a:latin typeface="Garamond" panose="02020404030301010803" pitchFamily="18" charset="0"/>
              </a:rPr>
              <a:t>allgemeine erkenntnistheoretische Grundannahmen 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9CC80A44-27BA-15C1-97B8-0DB7315732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9478132"/>
              </p:ext>
            </p:extLst>
          </p:nvPr>
        </p:nvGraphicFramePr>
        <p:xfrm>
          <a:off x="2567213" y="1991438"/>
          <a:ext cx="7057571" cy="405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8A419F0D-90BE-0C06-0DF8-D755C9AC9EB6}"/>
              </a:ext>
            </a:extLst>
          </p:cNvPr>
          <p:cNvSpPr txBox="1"/>
          <p:nvPr/>
        </p:nvSpPr>
        <p:spPr>
          <a:xfrm>
            <a:off x="3001925" y="288149"/>
            <a:ext cx="61881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0" i="0" u="none" strike="noStrike" baseline="0" dirty="0">
                <a:latin typeface="FranklinGothic-Book"/>
              </a:rPr>
              <a:t>Erkenntnistheoretisches Wissenschaftsmodell nach Schurz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34134DA-7F27-CFEA-2783-206A3481C3C1}"/>
              </a:ext>
            </a:extLst>
          </p:cNvPr>
          <p:cNvSpPr txBox="1"/>
          <p:nvPr/>
        </p:nvSpPr>
        <p:spPr>
          <a:xfrm>
            <a:off x="7829462" y="4940747"/>
            <a:ext cx="42255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b="1" dirty="0">
                <a:latin typeface="Garamond" panose="02020404030301010803" pitchFamily="18" charset="0"/>
              </a:rPr>
              <a:t>Grundannahme:</a:t>
            </a:r>
          </a:p>
          <a:p>
            <a:r>
              <a:rPr lang="de-DE" sz="1200" dirty="0">
                <a:latin typeface="Garamond" panose="02020404030301010803" pitchFamily="18" charset="0"/>
              </a:rPr>
              <a:t>Die Welt existiert als eine objektiv vorhandene Wirklichkeit, unabhängig von unseren Erfahrungen, Sinneseindrücken und Denkoperationen.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131BA37-4126-2057-6569-6042CE30B3E2}"/>
              </a:ext>
            </a:extLst>
          </p:cNvPr>
          <p:cNvSpPr txBox="1"/>
          <p:nvPr/>
        </p:nvSpPr>
        <p:spPr>
          <a:xfrm>
            <a:off x="7829461" y="5771744"/>
            <a:ext cx="42255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dirty="0">
                <a:latin typeface="Garamond" panose="02020404030301010803" pitchFamily="18" charset="0"/>
              </a:rPr>
              <a:t>Wir als 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Erkenntnissubjekte können wissenschaftliche, d. h. wahrheitsgemäße und gehaltvolle, Aussagen über die Realität treffen. Die absoluten Grenzen unserer Erkenntnis können aber nicht genau festgemacht werden.</a:t>
            </a:r>
            <a:endParaRPr lang="de-DE" sz="12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993A272-AA26-DA8E-34E3-5DF1A48D8F46}"/>
              </a:ext>
            </a:extLst>
          </p:cNvPr>
          <p:cNvSpPr txBox="1"/>
          <p:nvPr/>
        </p:nvSpPr>
        <p:spPr>
          <a:xfrm>
            <a:off x="8293725" y="3321709"/>
            <a:ext cx="37220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dirty="0">
                <a:latin typeface="Garamond" panose="02020404030301010803" pitchFamily="18" charset="0"/>
              </a:rPr>
              <a:t>W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issenschaftliche Aussagen müssen in ihrem Wahrheitsgehalt prinzipiell und zumindest teilweise an der Realität überprüfbar sein.</a:t>
            </a:r>
            <a:endParaRPr lang="de-DE" sz="12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56A7C41-F361-B8F3-89E1-83E300060E9D}"/>
              </a:ext>
            </a:extLst>
          </p:cNvPr>
          <p:cNvSpPr txBox="1"/>
          <p:nvPr/>
        </p:nvSpPr>
        <p:spPr>
          <a:xfrm>
            <a:off x="6789363" y="1526635"/>
            <a:ext cx="48014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dirty="0">
                <a:latin typeface="Garamond" panose="02020404030301010803" pitchFamily="18" charset="0"/>
              </a:rPr>
              <a:t>Sachverhalte bedürfen einer 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vernünftigen, nachvollziehbaren Darstellung mit adäquater Begründung und stringenter Argumentation.</a:t>
            </a:r>
            <a:endParaRPr lang="de-DE" sz="12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CC62DAC-DE83-8F0A-5C3F-2D1E15C3887F}"/>
              </a:ext>
            </a:extLst>
          </p:cNvPr>
          <p:cNvSpPr txBox="1"/>
          <p:nvPr/>
        </p:nvSpPr>
        <p:spPr>
          <a:xfrm>
            <a:off x="6789364" y="1937940"/>
            <a:ext cx="4801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b="0" i="0" u="none" strike="noStrike" baseline="0" dirty="0">
                <a:latin typeface="Garamond" panose="02020404030301010803" pitchFamily="18" charset="0"/>
              </a:rPr>
              <a:t>Es ist insbesondere auf die Widerspruchsfreiheit der getroffenen Aussagen und die Zulässig</a:t>
            </a:r>
            <a:r>
              <a:rPr lang="de-DE" sz="1200" b="0" i="0" u="none" strike="noStrike" baseline="0" dirty="0">
                <a:solidFill>
                  <a:srgbClr val="000000"/>
                </a:solidFill>
                <a:latin typeface="Garamond" panose="02020404030301010803" pitchFamily="18" charset="0"/>
              </a:rPr>
              <a:t>keit von Schlüssen, die Unterscheidung relevanter Aussagetypen sowie begriffliche Klarheit und sprachliche Präzision zu achten.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E78AD787-4B18-7B02-4137-79AD717307A3}"/>
              </a:ext>
            </a:extLst>
          </p:cNvPr>
          <p:cNvSpPr txBox="1"/>
          <p:nvPr/>
        </p:nvSpPr>
        <p:spPr>
          <a:xfrm>
            <a:off x="270381" y="2490712"/>
            <a:ext cx="37437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b="0" i="0" u="none" strike="noStrike" baseline="0" dirty="0">
                <a:latin typeface="Garamond" panose="02020404030301010803" pitchFamily="18" charset="0"/>
              </a:rPr>
              <a:t>Wissenschaft soll vor dem Hintergrund von Wirklichkeitstreue und Sachlichkeit möglichst unabhängig von den individuellen Besonderheiten der untersuchenden Subjekte betrieben werden</a:t>
            </a:r>
            <a:r>
              <a:rPr lang="de-DE" sz="1200" dirty="0">
                <a:latin typeface="Garamond" panose="02020404030301010803" pitchFamily="18" charset="0"/>
              </a:rPr>
              <a:t>, d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a subjektive Faktoren störend und potenziell ergebnisverfälschend wirken können.</a:t>
            </a:r>
            <a:endParaRPr lang="de-DE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084F4BB7-9977-E658-61B6-F929B8920E42}"/>
              </a:ext>
            </a:extLst>
          </p:cNvPr>
          <p:cNvSpPr txBox="1"/>
          <p:nvPr/>
        </p:nvSpPr>
        <p:spPr>
          <a:xfrm>
            <a:off x="270381" y="3598805"/>
            <a:ext cx="33998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b="0" i="0" u="none" strike="noStrike" baseline="0" dirty="0">
                <a:latin typeface="Garamond" panose="02020404030301010803" pitchFamily="18" charset="0"/>
              </a:rPr>
              <a:t>Wissenschaftliche Aussagen müssen für andere nachvollziehbar dargelegt werden und einer Überprüfung seitens weiterer Personen genügen.</a:t>
            </a:r>
            <a:endParaRPr lang="de-DE" sz="12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A3E6B8F-DE32-4DB6-CBEF-FD503C1A3770}"/>
              </a:ext>
            </a:extLst>
          </p:cNvPr>
          <p:cNvSpPr txBox="1"/>
          <p:nvPr/>
        </p:nvSpPr>
        <p:spPr>
          <a:xfrm>
            <a:off x="270381" y="4889561"/>
            <a:ext cx="35511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b="0" i="0" u="none" strike="noStrike" baseline="0" dirty="0">
                <a:latin typeface="Garamond" panose="02020404030301010803" pitchFamily="18" charset="0"/>
              </a:rPr>
              <a:t>Wissen ist </a:t>
            </a:r>
            <a:r>
              <a:rPr lang="de-DE" sz="1200" dirty="0">
                <a:latin typeface="Garamond" panose="02020404030301010803" pitchFamily="18" charset="0"/>
              </a:rPr>
              <a:t>irrtumsanfällig und fehlbar. Es hat 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immer nur den Charakter des Vorläufigen und kann nie als endgültig gesichert gelten.</a:t>
            </a:r>
            <a:endParaRPr lang="de-DE" sz="1200" dirty="0">
              <a:latin typeface="Garamond" panose="02020404030301010803" pitchFamily="18" charset="0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F6D01B8-5320-A745-4D02-111044036A92}"/>
              </a:ext>
            </a:extLst>
          </p:cNvPr>
          <p:cNvSpPr txBox="1"/>
          <p:nvPr/>
        </p:nvSpPr>
        <p:spPr>
          <a:xfrm>
            <a:off x="270381" y="5628322"/>
            <a:ext cx="40921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200" dirty="0">
                <a:latin typeface="Garamond" panose="02020404030301010803" pitchFamily="18" charset="0"/>
              </a:rPr>
              <a:t>E</a:t>
            </a:r>
            <a:r>
              <a:rPr lang="de-DE" sz="1200" b="0" i="0" u="none" strike="noStrike" baseline="0" dirty="0">
                <a:latin typeface="Garamond" panose="02020404030301010803" pitchFamily="18" charset="0"/>
              </a:rPr>
              <a:t>ine Aussage über einen Sachverhalt kann nicht absolut wahr, sondern immer nur zu einem gewissen Grad wahrscheinlich sein.</a:t>
            </a:r>
            <a:endParaRPr lang="de-DE" sz="1200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994FBAF4-FC13-31CC-561B-3128F80CFF04}"/>
              </a:ext>
            </a:extLst>
          </p:cNvPr>
          <p:cNvSpPr txBox="1"/>
          <p:nvPr/>
        </p:nvSpPr>
        <p:spPr>
          <a:xfrm>
            <a:off x="270381" y="6464241"/>
            <a:ext cx="60949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Ertl-Schmuck, Roswitha et al. (2015): Wissenschaftliches Arbeiten in Gesundheit und Pflege. UTB. </a:t>
            </a:r>
          </a:p>
        </p:txBody>
      </p:sp>
    </p:spTree>
    <p:extLst>
      <p:ext uri="{BB962C8B-B14F-4D97-AF65-F5344CB8AC3E}">
        <p14:creationId xmlns:p14="http://schemas.microsoft.com/office/powerpoint/2010/main" val="205266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F4F0FA32-34E0-BBFC-27E8-A9A191943BF9}"/>
              </a:ext>
            </a:extLst>
          </p:cNvPr>
          <p:cNvSpPr txBox="1"/>
          <p:nvPr/>
        </p:nvSpPr>
        <p:spPr>
          <a:xfrm>
            <a:off x="455623" y="420579"/>
            <a:ext cx="6903720" cy="49244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1400" b="1" dirty="0">
                <a:latin typeface="Garamond" panose="02020404030301010803" pitchFamily="18" charset="0"/>
              </a:rPr>
              <a:t>Anwendung der einzelnen Bestandteile auf die Existenz von Herrn Müllers Schmerzen </a:t>
            </a:r>
          </a:p>
          <a:p>
            <a:r>
              <a:rPr lang="de-DE" sz="1200" i="1" dirty="0">
                <a:latin typeface="Garamond" panose="02020404030301010803" pitchFamily="18" charset="0"/>
              </a:rPr>
              <a:t>Was wäre unter Beachtung dieses Bestandteils zu tun, um die Existenz von Herrn Müllers Schmerzen zu prüfen?</a:t>
            </a:r>
            <a:endParaRPr lang="de-DE" i="1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08522B9-0040-3CC1-85C1-C1695B976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2763831"/>
              </p:ext>
            </p:extLst>
          </p:nvPr>
        </p:nvGraphicFramePr>
        <p:xfrm>
          <a:off x="2567213" y="1991438"/>
          <a:ext cx="7057571" cy="405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A61DD4ED-BA9D-94FE-E65A-96AF56DA4A0D}"/>
              </a:ext>
            </a:extLst>
          </p:cNvPr>
          <p:cNvSpPr txBox="1"/>
          <p:nvPr/>
        </p:nvSpPr>
        <p:spPr>
          <a:xfrm>
            <a:off x="7727208" y="5050327"/>
            <a:ext cx="34581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b="0" i="0" u="none" strike="noStrike" baseline="0" dirty="0">
                <a:latin typeface="Garamond" panose="02020404030301010803" pitchFamily="18" charset="0"/>
              </a:rPr>
              <a:t>Durch intensive Forschungsbemühungen sind wir potenziell in der Lage, Aussagen über die Existenz von Herrn Müllers Schmerz zu treffen.</a:t>
            </a:r>
            <a:endParaRPr lang="de-DE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BFE2D83-7B1A-53D1-A600-0A59CEB0BB9D}"/>
              </a:ext>
            </a:extLst>
          </p:cNvPr>
          <p:cNvSpPr txBox="1"/>
          <p:nvPr/>
        </p:nvSpPr>
        <p:spPr>
          <a:xfrm>
            <a:off x="8314206" y="3077880"/>
            <a:ext cx="357299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dirty="0">
                <a:latin typeface="Garamond" panose="02020404030301010803" pitchFamily="18" charset="0"/>
              </a:rPr>
              <a:t>Die Existenz von Herrn Müllers Schmerz muss empirisch prüfbar, der Schmerz an sich also in irgendeiner Art und Weise beobachtbar / erfassbar sein.</a:t>
            </a:r>
            <a:endParaRPr lang="de-DE" sz="16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CBA11FC-C329-4C6D-9200-39B1D65569DE}"/>
              </a:ext>
            </a:extLst>
          </p:cNvPr>
          <p:cNvSpPr txBox="1"/>
          <p:nvPr/>
        </p:nvSpPr>
        <p:spPr>
          <a:xfrm>
            <a:off x="3412909" y="1119479"/>
            <a:ext cx="53661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b="0" i="0" u="none" strike="noStrike" baseline="0" dirty="0">
                <a:latin typeface="Garamond" panose="02020404030301010803" pitchFamily="18" charset="0"/>
              </a:rPr>
              <a:t>Eine nachvollziehbare Ursache für Herrn Müllers Schmerz muss zur Ergründung dessen Existenz gefunden werden. Zudem bedarf es einer eindeutigen Definition des Phänomens Schmerz.</a:t>
            </a:r>
            <a:endParaRPr lang="de-DE" sz="16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C2DC95B-89DD-4BBB-262D-2FCA89C23291}"/>
              </a:ext>
            </a:extLst>
          </p:cNvPr>
          <p:cNvSpPr txBox="1"/>
          <p:nvPr/>
        </p:nvSpPr>
        <p:spPr>
          <a:xfrm>
            <a:off x="270600" y="2308720"/>
            <a:ext cx="376460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dirty="0">
                <a:latin typeface="Garamond" panose="02020404030301010803" pitchFamily="18" charset="0"/>
              </a:rPr>
              <a:t>Die Überprüfung der Existenz von Herrn Müllers Schmerz kann nur durch Dritte, unabhängige Forschende und anhand festgelegter Kriterien erfolgen.</a:t>
            </a:r>
            <a:endParaRPr lang="de-DE" sz="16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6B1114-07F8-59C7-535C-EB4E95884DC1}"/>
              </a:ext>
            </a:extLst>
          </p:cNvPr>
          <p:cNvSpPr txBox="1"/>
          <p:nvPr/>
        </p:nvSpPr>
        <p:spPr>
          <a:xfrm>
            <a:off x="8025751" y="4196060"/>
            <a:ext cx="7021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Mimik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2CF5CD2-7D72-BC42-3024-45069040C72B}"/>
              </a:ext>
            </a:extLst>
          </p:cNvPr>
          <p:cNvSpPr txBox="1"/>
          <p:nvPr/>
        </p:nvSpPr>
        <p:spPr>
          <a:xfrm>
            <a:off x="8839840" y="4275308"/>
            <a:ext cx="9695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Herz-frequenz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2DD19D7-B0EF-D847-C3C5-A0A14D994298}"/>
              </a:ext>
            </a:extLst>
          </p:cNvPr>
          <p:cNvSpPr txBox="1"/>
          <p:nvPr/>
        </p:nvSpPr>
        <p:spPr>
          <a:xfrm>
            <a:off x="11049687" y="3972258"/>
            <a:ext cx="8750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Körper-haltung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5383E6F-77FA-5B0C-6A63-6302D27E0C0F}"/>
              </a:ext>
            </a:extLst>
          </p:cNvPr>
          <p:cNvSpPr txBox="1"/>
          <p:nvPr/>
        </p:nvSpPr>
        <p:spPr>
          <a:xfrm>
            <a:off x="9884512" y="4098207"/>
            <a:ext cx="8304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Reflexe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AA81296-4B7F-A499-93AE-54C34A5CACC5}"/>
              </a:ext>
            </a:extLst>
          </p:cNvPr>
          <p:cNvSpPr txBox="1"/>
          <p:nvPr/>
        </p:nvSpPr>
        <p:spPr>
          <a:xfrm>
            <a:off x="10132989" y="4475337"/>
            <a:ext cx="14005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Bildgebung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DCD1F1A-9671-73CD-27B6-FF77ACC4688F}"/>
              </a:ext>
            </a:extLst>
          </p:cNvPr>
          <p:cNvSpPr txBox="1"/>
          <p:nvPr/>
        </p:nvSpPr>
        <p:spPr>
          <a:xfrm>
            <a:off x="355242" y="3341232"/>
            <a:ext cx="11979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Verblindung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48CA31E-9B98-5B1C-29BC-6252603B6BF0}"/>
              </a:ext>
            </a:extLst>
          </p:cNvPr>
          <p:cNvSpPr txBox="1"/>
          <p:nvPr/>
        </p:nvSpPr>
        <p:spPr>
          <a:xfrm>
            <a:off x="1830251" y="3333859"/>
            <a:ext cx="18624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0" i="0" u="none" strike="noStrike" baseline="0" dirty="0">
                <a:solidFill>
                  <a:schemeClr val="bg1">
                    <a:lumMod val="65000"/>
                  </a:schemeClr>
                </a:solidFill>
                <a:latin typeface="Garamond" panose="02020404030301010803" pitchFamily="18" charset="0"/>
              </a:rPr>
              <a:t>Frage- / Beobachtungsbogen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3BA7FB3-CBED-3307-72BB-135F83D1B676}"/>
              </a:ext>
            </a:extLst>
          </p:cNvPr>
          <p:cNvSpPr txBox="1"/>
          <p:nvPr/>
        </p:nvSpPr>
        <p:spPr>
          <a:xfrm>
            <a:off x="274717" y="3849148"/>
            <a:ext cx="37646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dirty="0">
                <a:latin typeface="Garamond" panose="02020404030301010803" pitchFamily="18" charset="0"/>
              </a:rPr>
              <a:t>Von Herrn Müller getätigte Aussagen und Handlungen müssen in der Auswertung originalgetreu wiedergegeben werden.</a:t>
            </a:r>
            <a:endParaRPr lang="de-DE" sz="16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F4AE32F-4164-A24D-B683-903A740846EB}"/>
              </a:ext>
            </a:extLst>
          </p:cNvPr>
          <p:cNvSpPr txBox="1"/>
          <p:nvPr/>
        </p:nvSpPr>
        <p:spPr>
          <a:xfrm>
            <a:off x="879184" y="5050327"/>
            <a:ext cx="35856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dirty="0">
                <a:latin typeface="Garamond" panose="02020404030301010803" pitchFamily="18" charset="0"/>
              </a:rPr>
              <a:t>Die Existenz von Herrn Müllers Schmerz kann im Grunde nie endgültig geklärt werden, da Irrtümer auftreten können.</a:t>
            </a:r>
            <a:endParaRPr lang="de-DE" sz="16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AE14BD8C-0874-BE41-529C-038363B9A6BA}"/>
              </a:ext>
            </a:extLst>
          </p:cNvPr>
          <p:cNvSpPr txBox="1"/>
          <p:nvPr/>
        </p:nvSpPr>
        <p:spPr>
          <a:xfrm>
            <a:off x="879184" y="5860052"/>
            <a:ext cx="35856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sz="1600" dirty="0">
                <a:latin typeface="Garamond" panose="02020404030301010803" pitchFamily="18" charset="0"/>
              </a:rPr>
              <a:t>Daher kann sie stets nur maximal als wahrscheinlich angesehen werden.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238688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Microsoft Office PowerPoint</Application>
  <PresentationFormat>Breitbild</PresentationFormat>
  <Paragraphs>44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FranklinGothic-Book</vt:lpstr>
      <vt:lpstr>Garamond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Tamina Reichel</dc:creator>
  <cp:lastModifiedBy>Tamina Reichel</cp:lastModifiedBy>
  <cp:revision>1</cp:revision>
  <dcterms:created xsi:type="dcterms:W3CDTF">2023-10-25T15:35:20Z</dcterms:created>
  <dcterms:modified xsi:type="dcterms:W3CDTF">2023-10-25T20:52:44Z</dcterms:modified>
</cp:coreProperties>
</file>