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6"/>
  </p:notesMasterIdLst>
  <p:sldIdLst>
    <p:sldId id="256" r:id="rId3"/>
    <p:sldId id="257" r:id="rId4"/>
    <p:sldId id="385" r:id="rId5"/>
    <p:sldId id="388" r:id="rId6"/>
    <p:sldId id="366" r:id="rId7"/>
    <p:sldId id="382" r:id="rId8"/>
    <p:sldId id="260" r:id="rId9"/>
    <p:sldId id="387" r:id="rId10"/>
    <p:sldId id="386" r:id="rId11"/>
    <p:sldId id="389" r:id="rId12"/>
    <p:sldId id="343" r:id="rId13"/>
    <p:sldId id="390" r:id="rId14"/>
    <p:sldId id="391" r:id="rId1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2D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33013F1-A406-094C-B49C-1F5B24454A7A}" v="303" dt="2024-10-28T17:57:43.4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83" autoAdjust="0"/>
    <p:restoredTop sz="94703"/>
  </p:normalViewPr>
  <p:slideViewPr>
    <p:cSldViewPr snapToGrid="0">
      <p:cViewPr varScale="1">
        <p:scale>
          <a:sx n="123" d="100"/>
          <a:sy n="123" d="100"/>
        </p:scale>
        <p:origin x="48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microsoft.com/office/2016/11/relationships/changesInfo" Target="changesInfos/changesInfo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rbara Hoffmann" userId="249e687d26c143bf" providerId="LiveId" clId="{F33013F1-A406-094C-B49C-1F5B24454A7A}"/>
    <pc:docChg chg="undo custSel addSld delSld modSld sldOrd modMainMaster">
      <pc:chgData name="Barbara Hoffmann" userId="249e687d26c143bf" providerId="LiveId" clId="{F33013F1-A406-094C-B49C-1F5B24454A7A}" dt="2024-10-28T18:16:04.606" v="5145" actId="20577"/>
      <pc:docMkLst>
        <pc:docMk/>
      </pc:docMkLst>
      <pc:sldChg chg="modSp mod">
        <pc:chgData name="Barbara Hoffmann" userId="249e687d26c143bf" providerId="LiveId" clId="{F33013F1-A406-094C-B49C-1F5B24454A7A}" dt="2024-10-28T10:02:38.686" v="27" actId="20577"/>
        <pc:sldMkLst>
          <pc:docMk/>
          <pc:sldMk cId="0" sldId="256"/>
        </pc:sldMkLst>
        <pc:spChg chg="mod">
          <ac:chgData name="Barbara Hoffmann" userId="249e687d26c143bf" providerId="LiveId" clId="{F33013F1-A406-094C-B49C-1F5B24454A7A}" dt="2024-10-28T10:02:38.686" v="27" actId="20577"/>
          <ac:spMkLst>
            <pc:docMk/>
            <pc:sldMk cId="0" sldId="256"/>
            <ac:spMk id="182" creationId="{00000000-0000-0000-0000-000000000000}"/>
          </ac:spMkLst>
        </pc:spChg>
        <pc:spChg chg="mod">
          <ac:chgData name="Barbara Hoffmann" userId="249e687d26c143bf" providerId="LiveId" clId="{F33013F1-A406-094C-B49C-1F5B24454A7A}" dt="2024-10-28T10:01:25.389" v="3" actId="20577"/>
          <ac:spMkLst>
            <pc:docMk/>
            <pc:sldMk cId="0" sldId="256"/>
            <ac:spMk id="183" creationId="{00000000-0000-0000-0000-000000000000}"/>
          </ac:spMkLst>
        </pc:spChg>
      </pc:sldChg>
      <pc:sldChg chg="modSp mod">
        <pc:chgData name="Barbara Hoffmann" userId="249e687d26c143bf" providerId="LiveId" clId="{F33013F1-A406-094C-B49C-1F5B24454A7A}" dt="2024-10-28T17:10:58.648" v="1731"/>
        <pc:sldMkLst>
          <pc:docMk/>
          <pc:sldMk cId="0" sldId="257"/>
        </pc:sldMkLst>
        <pc:spChg chg="mod">
          <ac:chgData name="Barbara Hoffmann" userId="249e687d26c143bf" providerId="LiveId" clId="{F33013F1-A406-094C-B49C-1F5B24454A7A}" dt="2024-10-28T17:10:58.648" v="1731"/>
          <ac:spMkLst>
            <pc:docMk/>
            <pc:sldMk cId="0" sldId="257"/>
            <ac:spMk id="141" creationId="{00000000-0000-0000-0000-000000000000}"/>
          </ac:spMkLst>
        </pc:spChg>
        <pc:spChg chg="mod">
          <ac:chgData name="Barbara Hoffmann" userId="249e687d26c143bf" providerId="LiveId" clId="{F33013F1-A406-094C-B49C-1F5B24454A7A}" dt="2024-10-28T17:10:58.648" v="1731"/>
          <ac:spMkLst>
            <pc:docMk/>
            <pc:sldMk cId="0" sldId="257"/>
            <ac:spMk id="142" creationId="{00000000-0000-0000-0000-000000000000}"/>
          </ac:spMkLst>
        </pc:spChg>
      </pc:sldChg>
      <pc:sldChg chg="modSp mod ord setBg">
        <pc:chgData name="Barbara Hoffmann" userId="249e687d26c143bf" providerId="LiveId" clId="{F33013F1-A406-094C-B49C-1F5B24454A7A}" dt="2024-10-28T17:49:15.879" v="4120" actId="20578"/>
        <pc:sldMkLst>
          <pc:docMk/>
          <pc:sldMk cId="0" sldId="260"/>
        </pc:sldMkLst>
        <pc:spChg chg="mod">
          <ac:chgData name="Barbara Hoffmann" userId="249e687d26c143bf" providerId="LiveId" clId="{F33013F1-A406-094C-B49C-1F5B24454A7A}" dt="2024-10-28T17:10:58.648" v="1731"/>
          <ac:spMkLst>
            <pc:docMk/>
            <pc:sldMk cId="0" sldId="260"/>
            <ac:spMk id="148" creationId="{00000000-0000-0000-0000-000000000000}"/>
          </ac:spMkLst>
        </pc:spChg>
        <pc:spChg chg="mod">
          <ac:chgData name="Barbara Hoffmann" userId="249e687d26c143bf" providerId="LiveId" clId="{F33013F1-A406-094C-B49C-1F5B24454A7A}" dt="2024-10-28T17:10:58.648" v="1731"/>
          <ac:spMkLst>
            <pc:docMk/>
            <pc:sldMk cId="0" sldId="260"/>
            <ac:spMk id="149" creationId="{00000000-0000-0000-0000-000000000000}"/>
          </ac:spMkLst>
        </pc:spChg>
      </pc:sldChg>
      <pc:sldChg chg="modSp del">
        <pc:chgData name="Barbara Hoffmann" userId="249e687d26c143bf" providerId="LiveId" clId="{F33013F1-A406-094C-B49C-1F5B24454A7A}" dt="2024-10-28T17:08:18.389" v="1656" actId="2696"/>
        <pc:sldMkLst>
          <pc:docMk/>
          <pc:sldMk cId="0" sldId="263"/>
        </pc:sldMkLst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0" sldId="263"/>
            <ac:spMk id="153" creationId="{00000000-0000-0000-0000-000000000000}"/>
          </ac:spMkLst>
        </pc:spChg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0" sldId="263"/>
            <ac:spMk id="154" creationId="{00000000-0000-0000-0000-000000000000}"/>
          </ac:spMkLst>
        </pc:spChg>
      </pc:sldChg>
      <pc:sldChg chg="modSp del">
        <pc:chgData name="Barbara Hoffmann" userId="249e687d26c143bf" providerId="LiveId" clId="{F33013F1-A406-094C-B49C-1F5B24454A7A}" dt="2024-10-28T17:06:54.282" v="1655" actId="2696"/>
        <pc:sldMkLst>
          <pc:docMk/>
          <pc:sldMk cId="0" sldId="267"/>
        </pc:sldMkLst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0" sldId="267"/>
            <ac:spMk id="168" creationId="{00000000-0000-0000-0000-000000000000}"/>
          </ac:spMkLst>
        </pc:spChg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0" sldId="267"/>
            <ac:spMk id="169" creationId="{00000000-0000-0000-0000-000000000000}"/>
          </ac:spMkLst>
        </pc:spChg>
      </pc:sldChg>
      <pc:sldChg chg="modSp del">
        <pc:chgData name="Barbara Hoffmann" userId="249e687d26c143bf" providerId="LiveId" clId="{F33013F1-A406-094C-B49C-1F5B24454A7A}" dt="2024-10-28T17:06:54.282" v="1655" actId="2696"/>
        <pc:sldMkLst>
          <pc:docMk/>
          <pc:sldMk cId="0" sldId="270"/>
        </pc:sldMkLst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0" sldId="270"/>
            <ac:spMk id="179" creationId="{00000000-0000-0000-0000-000000000000}"/>
          </ac:spMkLst>
        </pc:spChg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0" sldId="270"/>
            <ac:spMk id="180" creationId="{00000000-0000-0000-0000-000000000000}"/>
          </ac:spMkLst>
        </pc:spChg>
      </pc:sldChg>
      <pc:sldChg chg="modSp del">
        <pc:chgData name="Barbara Hoffmann" userId="249e687d26c143bf" providerId="LiveId" clId="{F33013F1-A406-094C-B49C-1F5B24454A7A}" dt="2024-10-28T17:06:54.282" v="1655" actId="2696"/>
        <pc:sldMkLst>
          <pc:docMk/>
          <pc:sldMk cId="0" sldId="271"/>
        </pc:sldMkLst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0" sldId="271"/>
            <ac:spMk id="184" creationId="{00000000-0000-0000-0000-000000000000}"/>
          </ac:spMkLst>
        </pc:spChg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0" sldId="271"/>
            <ac:spMk id="185" creationId="{00000000-0000-0000-0000-000000000000}"/>
          </ac:spMkLst>
        </pc:spChg>
      </pc:sldChg>
      <pc:sldChg chg="modSp del">
        <pc:chgData name="Barbara Hoffmann" userId="249e687d26c143bf" providerId="LiveId" clId="{F33013F1-A406-094C-B49C-1F5B24454A7A}" dt="2024-10-28T17:06:54.282" v="1655" actId="2696"/>
        <pc:sldMkLst>
          <pc:docMk/>
          <pc:sldMk cId="0" sldId="272"/>
        </pc:sldMkLst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0" sldId="272"/>
            <ac:spMk id="190" creationId="{00000000-0000-0000-0000-000000000000}"/>
          </ac:spMkLst>
        </pc:spChg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0" sldId="272"/>
            <ac:spMk id="191" creationId="{00000000-0000-0000-0000-000000000000}"/>
          </ac:spMkLst>
        </pc:spChg>
      </pc:sldChg>
      <pc:sldChg chg="modSp del">
        <pc:chgData name="Barbara Hoffmann" userId="249e687d26c143bf" providerId="LiveId" clId="{F33013F1-A406-094C-B49C-1F5B24454A7A}" dt="2024-10-28T17:06:54.282" v="1655" actId="2696"/>
        <pc:sldMkLst>
          <pc:docMk/>
          <pc:sldMk cId="0" sldId="273"/>
        </pc:sldMkLst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0" sldId="273"/>
            <ac:spMk id="195" creationId="{00000000-0000-0000-0000-000000000000}"/>
          </ac:spMkLst>
        </pc:spChg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0" sldId="273"/>
            <ac:spMk id="196" creationId="{00000000-0000-0000-0000-000000000000}"/>
          </ac:spMkLst>
        </pc:spChg>
      </pc:sldChg>
      <pc:sldChg chg="modSp del">
        <pc:chgData name="Barbara Hoffmann" userId="249e687d26c143bf" providerId="LiveId" clId="{F33013F1-A406-094C-B49C-1F5B24454A7A}" dt="2024-10-28T17:06:54.282" v="1655" actId="2696"/>
        <pc:sldMkLst>
          <pc:docMk/>
          <pc:sldMk cId="0" sldId="274"/>
        </pc:sldMkLst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0" sldId="274"/>
            <ac:spMk id="200" creationId="{00000000-0000-0000-0000-000000000000}"/>
          </ac:spMkLst>
        </pc:spChg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0" sldId="274"/>
            <ac:spMk id="201" creationId="{00000000-0000-0000-0000-000000000000}"/>
          </ac:spMkLst>
        </pc:spChg>
      </pc:sldChg>
      <pc:sldChg chg="modSp del">
        <pc:chgData name="Barbara Hoffmann" userId="249e687d26c143bf" providerId="LiveId" clId="{F33013F1-A406-094C-B49C-1F5B24454A7A}" dt="2024-10-28T17:08:18.389" v="1656" actId="2696"/>
        <pc:sldMkLst>
          <pc:docMk/>
          <pc:sldMk cId="0" sldId="284"/>
        </pc:sldMkLst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0" sldId="284"/>
            <ac:spMk id="230" creationId="{00000000-0000-0000-0000-000000000000}"/>
          </ac:spMkLst>
        </pc:spChg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0" sldId="284"/>
            <ac:spMk id="231" creationId="{00000000-0000-0000-0000-000000000000}"/>
          </ac:spMkLst>
        </pc:spChg>
      </pc:sldChg>
      <pc:sldChg chg="modSp del">
        <pc:chgData name="Barbara Hoffmann" userId="249e687d26c143bf" providerId="LiveId" clId="{F33013F1-A406-094C-B49C-1F5B24454A7A}" dt="2024-10-28T17:08:18.389" v="1656" actId="2696"/>
        <pc:sldMkLst>
          <pc:docMk/>
          <pc:sldMk cId="0" sldId="285"/>
        </pc:sldMkLst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0" sldId="285"/>
            <ac:spMk id="232" creationId="{00000000-0000-0000-0000-000000000000}"/>
          </ac:spMkLst>
        </pc:spChg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0" sldId="285"/>
            <ac:spMk id="233" creationId="{00000000-0000-0000-0000-000000000000}"/>
          </ac:spMkLst>
        </pc:spChg>
      </pc:sldChg>
      <pc:sldChg chg="modSp del setBg">
        <pc:chgData name="Barbara Hoffmann" userId="249e687d26c143bf" providerId="LiveId" clId="{F33013F1-A406-094C-B49C-1F5B24454A7A}" dt="2024-10-28T17:57:19.767" v="4669" actId="2696"/>
        <pc:sldMkLst>
          <pc:docMk/>
          <pc:sldMk cId="0" sldId="286"/>
        </pc:sldMkLst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0" sldId="286"/>
            <ac:spMk id="234" creationId="{00000000-0000-0000-0000-000000000000}"/>
          </ac:spMkLst>
        </pc:spChg>
      </pc:sldChg>
      <pc:sldChg chg="modSp del setBg">
        <pc:chgData name="Barbara Hoffmann" userId="249e687d26c143bf" providerId="LiveId" clId="{F33013F1-A406-094C-B49C-1F5B24454A7A}" dt="2024-10-28T17:57:19.767" v="4669" actId="2696"/>
        <pc:sldMkLst>
          <pc:docMk/>
          <pc:sldMk cId="0" sldId="287"/>
        </pc:sldMkLst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0" sldId="287"/>
            <ac:spMk id="237" creationId="{00000000-0000-0000-0000-000000000000}"/>
          </ac:spMkLst>
        </pc:spChg>
      </pc:sldChg>
      <pc:sldChg chg="modSp del">
        <pc:chgData name="Barbara Hoffmann" userId="249e687d26c143bf" providerId="LiveId" clId="{F33013F1-A406-094C-B49C-1F5B24454A7A}" dt="2024-10-28T17:09:23.136" v="1657" actId="2696"/>
        <pc:sldMkLst>
          <pc:docMk/>
          <pc:sldMk cId="0" sldId="288"/>
        </pc:sldMkLst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0" sldId="288"/>
            <ac:spMk id="240" creationId="{00000000-0000-0000-0000-000000000000}"/>
          </ac:spMkLst>
        </pc:spChg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0" sldId="288"/>
            <ac:spMk id="242" creationId="{00000000-0000-0000-0000-000000000000}"/>
          </ac:spMkLst>
        </pc:spChg>
      </pc:sldChg>
      <pc:sldChg chg="modSp del">
        <pc:chgData name="Barbara Hoffmann" userId="249e687d26c143bf" providerId="LiveId" clId="{F33013F1-A406-094C-B49C-1F5B24454A7A}" dt="2024-10-28T17:15:27.793" v="1851" actId="2696"/>
        <pc:sldMkLst>
          <pc:docMk/>
          <pc:sldMk cId="0" sldId="290"/>
        </pc:sldMkLst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0" sldId="290"/>
            <ac:spMk id="245" creationId="{00000000-0000-0000-0000-000000000000}"/>
          </ac:spMkLst>
        </pc:spChg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0" sldId="290"/>
            <ac:spMk id="246" creationId="{00000000-0000-0000-0000-000000000000}"/>
          </ac:spMkLst>
        </pc:spChg>
      </pc:sldChg>
      <pc:sldChg chg="modSp del">
        <pc:chgData name="Barbara Hoffmann" userId="249e687d26c143bf" providerId="LiveId" clId="{F33013F1-A406-094C-B49C-1F5B24454A7A}" dt="2024-10-28T17:15:27.793" v="1851" actId="2696"/>
        <pc:sldMkLst>
          <pc:docMk/>
          <pc:sldMk cId="0" sldId="291"/>
        </pc:sldMkLst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0" sldId="291"/>
            <ac:spMk id="248" creationId="{00000000-0000-0000-0000-000000000000}"/>
          </ac:spMkLst>
        </pc:spChg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0" sldId="291"/>
            <ac:spMk id="250" creationId="{00000000-0000-0000-0000-000000000000}"/>
          </ac:spMkLst>
        </pc:spChg>
      </pc:sldChg>
      <pc:sldChg chg="modSp del">
        <pc:chgData name="Barbara Hoffmann" userId="249e687d26c143bf" providerId="LiveId" clId="{F33013F1-A406-094C-B49C-1F5B24454A7A}" dt="2024-10-28T17:15:27.793" v="1851" actId="2696"/>
        <pc:sldMkLst>
          <pc:docMk/>
          <pc:sldMk cId="0" sldId="292"/>
        </pc:sldMkLst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0" sldId="292"/>
            <ac:spMk id="251" creationId="{00000000-0000-0000-0000-000000000000}"/>
          </ac:spMkLst>
        </pc:spChg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0" sldId="292"/>
            <ac:spMk id="253" creationId="{00000000-0000-0000-0000-000000000000}"/>
          </ac:spMkLst>
        </pc:spChg>
      </pc:sldChg>
      <pc:sldChg chg="modSp del">
        <pc:chgData name="Barbara Hoffmann" userId="249e687d26c143bf" providerId="LiveId" clId="{F33013F1-A406-094C-B49C-1F5B24454A7A}" dt="2024-10-28T17:15:35.521" v="1852" actId="2696"/>
        <pc:sldMkLst>
          <pc:docMk/>
          <pc:sldMk cId="1733244001" sldId="340"/>
        </pc:sldMkLst>
        <pc:spChg chg="mod">
          <ac:chgData name="Barbara Hoffmann" userId="249e687d26c143bf" providerId="LiveId" clId="{F33013F1-A406-094C-B49C-1F5B24454A7A}" dt="2024-10-28T17:10:58.648" v="1731"/>
          <ac:spMkLst>
            <pc:docMk/>
            <pc:sldMk cId="1733244001" sldId="340"/>
            <ac:spMk id="2" creationId="{00000000-0000-0000-0000-000000000000}"/>
          </ac:spMkLst>
        </pc:spChg>
      </pc:sldChg>
      <pc:sldChg chg="modSp del">
        <pc:chgData name="Barbara Hoffmann" userId="249e687d26c143bf" providerId="LiveId" clId="{F33013F1-A406-094C-B49C-1F5B24454A7A}" dt="2024-10-28T17:15:35.521" v="1852" actId="2696"/>
        <pc:sldMkLst>
          <pc:docMk/>
          <pc:sldMk cId="2230845847" sldId="342"/>
        </pc:sldMkLst>
        <pc:spChg chg="mod">
          <ac:chgData name="Barbara Hoffmann" userId="249e687d26c143bf" providerId="LiveId" clId="{F33013F1-A406-094C-B49C-1F5B24454A7A}" dt="2024-10-28T17:10:58.648" v="1731"/>
          <ac:spMkLst>
            <pc:docMk/>
            <pc:sldMk cId="2230845847" sldId="342"/>
            <ac:spMk id="2" creationId="{00000000-0000-0000-0000-000000000000}"/>
          </ac:spMkLst>
        </pc:spChg>
      </pc:sldChg>
      <pc:sldChg chg="modSp mod ord setBg">
        <pc:chgData name="Barbara Hoffmann" userId="249e687d26c143bf" providerId="LiveId" clId="{F33013F1-A406-094C-B49C-1F5B24454A7A}" dt="2024-10-28T18:16:04.606" v="5145" actId="20577"/>
        <pc:sldMkLst>
          <pc:docMk/>
          <pc:sldMk cId="108911798" sldId="343"/>
        </pc:sldMkLst>
        <pc:spChg chg="mod">
          <ac:chgData name="Barbara Hoffmann" userId="249e687d26c143bf" providerId="LiveId" clId="{F33013F1-A406-094C-B49C-1F5B24454A7A}" dt="2024-10-28T17:10:58.648" v="1731"/>
          <ac:spMkLst>
            <pc:docMk/>
            <pc:sldMk cId="108911798" sldId="343"/>
            <ac:spMk id="198" creationId="{00000000-0000-0000-0000-000000000000}"/>
          </ac:spMkLst>
        </pc:spChg>
        <pc:spChg chg="mod">
          <ac:chgData name="Barbara Hoffmann" userId="249e687d26c143bf" providerId="LiveId" clId="{F33013F1-A406-094C-B49C-1F5B24454A7A}" dt="2024-10-28T18:16:04.606" v="5145" actId="20577"/>
          <ac:spMkLst>
            <pc:docMk/>
            <pc:sldMk cId="108911798" sldId="343"/>
            <ac:spMk id="199" creationId="{00000000-0000-0000-0000-000000000000}"/>
          </ac:spMkLst>
        </pc:spChg>
      </pc:sldChg>
      <pc:sldChg chg="modSp del mod">
        <pc:chgData name="Barbara Hoffmann" userId="249e687d26c143bf" providerId="LiveId" clId="{F33013F1-A406-094C-B49C-1F5B24454A7A}" dt="2024-10-28T17:51:09.512" v="4137" actId="2696"/>
        <pc:sldMkLst>
          <pc:docMk/>
          <pc:sldMk cId="337177594" sldId="344"/>
        </pc:sldMkLst>
        <pc:spChg chg="mod">
          <ac:chgData name="Barbara Hoffmann" userId="249e687d26c143bf" providerId="LiveId" clId="{F33013F1-A406-094C-B49C-1F5B24454A7A}" dt="2024-10-28T17:50:17.918" v="4125" actId="1076"/>
          <ac:spMkLst>
            <pc:docMk/>
            <pc:sldMk cId="337177594" sldId="344"/>
            <ac:spMk id="198" creationId="{00000000-0000-0000-0000-000000000000}"/>
          </ac:spMkLst>
        </pc:spChg>
        <pc:spChg chg="mod">
          <ac:chgData name="Barbara Hoffmann" userId="249e687d26c143bf" providerId="LiveId" clId="{F33013F1-A406-094C-B49C-1F5B24454A7A}" dt="2024-10-28T17:50:15.402" v="4124" actId="1076"/>
          <ac:spMkLst>
            <pc:docMk/>
            <pc:sldMk cId="337177594" sldId="344"/>
            <ac:spMk id="199" creationId="{00000000-0000-0000-0000-000000000000}"/>
          </ac:spMkLst>
        </pc:spChg>
      </pc:sldChg>
      <pc:sldChg chg="del">
        <pc:chgData name="Barbara Hoffmann" userId="249e687d26c143bf" providerId="LiveId" clId="{F33013F1-A406-094C-B49C-1F5B24454A7A}" dt="2024-10-28T10:14:26.586" v="683" actId="2696"/>
        <pc:sldMkLst>
          <pc:docMk/>
          <pc:sldMk cId="2640367188" sldId="347"/>
        </pc:sldMkLst>
      </pc:sldChg>
      <pc:sldChg chg="modSp del">
        <pc:chgData name="Barbara Hoffmann" userId="249e687d26c143bf" providerId="LiveId" clId="{F33013F1-A406-094C-B49C-1F5B24454A7A}" dt="2024-10-28T17:08:18.389" v="1656" actId="2696"/>
        <pc:sldMkLst>
          <pc:docMk/>
          <pc:sldMk cId="1566922986" sldId="348"/>
        </pc:sldMkLst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1566922986" sldId="348"/>
            <ac:spMk id="198" creationId="{00000000-0000-0000-0000-000000000000}"/>
          </ac:spMkLst>
        </pc:spChg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1566922986" sldId="348"/>
            <ac:spMk id="199" creationId="{00000000-0000-0000-0000-000000000000}"/>
          </ac:spMkLst>
        </pc:spChg>
      </pc:sldChg>
      <pc:sldChg chg="modSp del">
        <pc:chgData name="Barbara Hoffmann" userId="249e687d26c143bf" providerId="LiveId" clId="{F33013F1-A406-094C-B49C-1F5B24454A7A}" dt="2024-10-28T17:08:18.389" v="1656" actId="2696"/>
        <pc:sldMkLst>
          <pc:docMk/>
          <pc:sldMk cId="2953188234" sldId="349"/>
        </pc:sldMkLst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2953188234" sldId="349"/>
            <ac:spMk id="198" creationId="{00000000-0000-0000-0000-000000000000}"/>
          </ac:spMkLst>
        </pc:spChg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2953188234" sldId="349"/>
            <ac:spMk id="199" creationId="{00000000-0000-0000-0000-000000000000}"/>
          </ac:spMkLst>
        </pc:spChg>
      </pc:sldChg>
      <pc:sldChg chg="modSp del">
        <pc:chgData name="Barbara Hoffmann" userId="249e687d26c143bf" providerId="LiveId" clId="{F33013F1-A406-094C-B49C-1F5B24454A7A}" dt="2024-10-28T17:08:18.389" v="1656" actId="2696"/>
        <pc:sldMkLst>
          <pc:docMk/>
          <pc:sldMk cId="3275494800" sldId="351"/>
        </pc:sldMkLst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3275494800" sldId="351"/>
            <ac:spMk id="198" creationId="{00000000-0000-0000-0000-000000000000}"/>
          </ac:spMkLst>
        </pc:spChg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3275494800" sldId="351"/>
            <ac:spMk id="199" creationId="{00000000-0000-0000-0000-000000000000}"/>
          </ac:spMkLst>
        </pc:spChg>
      </pc:sldChg>
      <pc:sldChg chg="modSp del">
        <pc:chgData name="Barbara Hoffmann" userId="249e687d26c143bf" providerId="LiveId" clId="{F33013F1-A406-094C-B49C-1F5B24454A7A}" dt="2024-10-28T17:08:18.389" v="1656" actId="2696"/>
        <pc:sldMkLst>
          <pc:docMk/>
          <pc:sldMk cId="3995332140" sldId="356"/>
        </pc:sldMkLst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3995332140" sldId="356"/>
            <ac:spMk id="198" creationId="{00000000-0000-0000-0000-000000000000}"/>
          </ac:spMkLst>
        </pc:spChg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3995332140" sldId="356"/>
            <ac:spMk id="199" creationId="{00000000-0000-0000-0000-000000000000}"/>
          </ac:spMkLst>
        </pc:spChg>
      </pc:sldChg>
      <pc:sldChg chg="modSp del">
        <pc:chgData name="Barbara Hoffmann" userId="249e687d26c143bf" providerId="LiveId" clId="{F33013F1-A406-094C-B49C-1F5B24454A7A}" dt="2024-10-28T17:08:18.389" v="1656" actId="2696"/>
        <pc:sldMkLst>
          <pc:docMk/>
          <pc:sldMk cId="2693337535" sldId="358"/>
        </pc:sldMkLst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2693337535" sldId="358"/>
            <ac:spMk id="198" creationId="{00000000-0000-0000-0000-000000000000}"/>
          </ac:spMkLst>
        </pc:spChg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2693337535" sldId="358"/>
            <ac:spMk id="199" creationId="{00000000-0000-0000-0000-000000000000}"/>
          </ac:spMkLst>
        </pc:spChg>
      </pc:sldChg>
      <pc:sldChg chg="del">
        <pc:chgData name="Barbara Hoffmann" userId="249e687d26c143bf" providerId="LiveId" clId="{F33013F1-A406-094C-B49C-1F5B24454A7A}" dt="2024-10-28T10:14:26.586" v="683" actId="2696"/>
        <pc:sldMkLst>
          <pc:docMk/>
          <pc:sldMk cId="1614596820" sldId="361"/>
        </pc:sldMkLst>
      </pc:sldChg>
      <pc:sldChg chg="del">
        <pc:chgData name="Barbara Hoffmann" userId="249e687d26c143bf" providerId="LiveId" clId="{F33013F1-A406-094C-B49C-1F5B24454A7A}" dt="2024-10-28T10:18:58.334" v="713" actId="2696"/>
        <pc:sldMkLst>
          <pc:docMk/>
          <pc:sldMk cId="3614773834" sldId="363"/>
        </pc:sldMkLst>
      </pc:sldChg>
      <pc:sldChg chg="del">
        <pc:chgData name="Barbara Hoffmann" userId="249e687d26c143bf" providerId="LiveId" clId="{F33013F1-A406-094C-B49C-1F5B24454A7A}" dt="2024-10-28T10:18:58.334" v="713" actId="2696"/>
        <pc:sldMkLst>
          <pc:docMk/>
          <pc:sldMk cId="4238853206" sldId="364"/>
        </pc:sldMkLst>
      </pc:sldChg>
      <pc:sldChg chg="del">
        <pc:chgData name="Barbara Hoffmann" userId="249e687d26c143bf" providerId="LiveId" clId="{F33013F1-A406-094C-B49C-1F5B24454A7A}" dt="2024-10-28T10:18:58.334" v="713" actId="2696"/>
        <pc:sldMkLst>
          <pc:docMk/>
          <pc:sldMk cId="1223750830" sldId="365"/>
        </pc:sldMkLst>
      </pc:sldChg>
      <pc:sldChg chg="modSp mod setBg">
        <pc:chgData name="Barbara Hoffmann" userId="249e687d26c143bf" providerId="LiveId" clId="{F33013F1-A406-094C-B49C-1F5B24454A7A}" dt="2024-10-28T17:14:03.404" v="1788"/>
        <pc:sldMkLst>
          <pc:docMk/>
          <pc:sldMk cId="1597728208" sldId="366"/>
        </pc:sldMkLst>
        <pc:spChg chg="mod">
          <ac:chgData name="Barbara Hoffmann" userId="249e687d26c143bf" providerId="LiveId" clId="{F33013F1-A406-094C-B49C-1F5B24454A7A}" dt="2024-10-28T10:19:25.376" v="734" actId="20577"/>
          <ac:spMkLst>
            <pc:docMk/>
            <pc:sldMk cId="1597728208" sldId="366"/>
            <ac:spMk id="2" creationId="{72B523BD-A874-D97C-47D5-12F637170914}"/>
          </ac:spMkLst>
        </pc:spChg>
        <pc:spChg chg="mod">
          <ac:chgData name="Barbara Hoffmann" userId="249e687d26c143bf" providerId="LiveId" clId="{F33013F1-A406-094C-B49C-1F5B24454A7A}" dt="2024-10-28T17:10:58.648" v="1731"/>
          <ac:spMkLst>
            <pc:docMk/>
            <pc:sldMk cId="1597728208" sldId="366"/>
            <ac:spMk id="198" creationId="{00000000-0000-0000-0000-000000000000}"/>
          </ac:spMkLst>
        </pc:spChg>
      </pc:sldChg>
      <pc:sldChg chg="del">
        <pc:chgData name="Barbara Hoffmann" userId="249e687d26c143bf" providerId="LiveId" clId="{F33013F1-A406-094C-B49C-1F5B24454A7A}" dt="2024-10-28T10:21:19.344" v="768" actId="2696"/>
        <pc:sldMkLst>
          <pc:docMk/>
          <pc:sldMk cId="292544143" sldId="367"/>
        </pc:sldMkLst>
      </pc:sldChg>
      <pc:sldChg chg="del">
        <pc:chgData name="Barbara Hoffmann" userId="249e687d26c143bf" providerId="LiveId" clId="{F33013F1-A406-094C-B49C-1F5B24454A7A}" dt="2024-10-28T10:21:19.344" v="768" actId="2696"/>
        <pc:sldMkLst>
          <pc:docMk/>
          <pc:sldMk cId="1941020057" sldId="368"/>
        </pc:sldMkLst>
      </pc:sldChg>
      <pc:sldChg chg="modSp del">
        <pc:chgData name="Barbara Hoffmann" userId="249e687d26c143bf" providerId="LiveId" clId="{F33013F1-A406-094C-B49C-1F5B24454A7A}" dt="2024-10-28T17:06:54.282" v="1655" actId="2696"/>
        <pc:sldMkLst>
          <pc:docMk/>
          <pc:sldMk cId="3666998676" sldId="369"/>
        </pc:sldMkLst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3666998676" sldId="369"/>
            <ac:spMk id="198" creationId="{00000000-0000-0000-0000-000000000000}"/>
          </ac:spMkLst>
        </pc:spChg>
      </pc:sldChg>
      <pc:sldChg chg="modSp del">
        <pc:chgData name="Barbara Hoffmann" userId="249e687d26c143bf" providerId="LiveId" clId="{F33013F1-A406-094C-B49C-1F5B24454A7A}" dt="2024-10-28T17:06:54.282" v="1655" actId="2696"/>
        <pc:sldMkLst>
          <pc:docMk/>
          <pc:sldMk cId="857251873" sldId="370"/>
        </pc:sldMkLst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857251873" sldId="370"/>
            <ac:spMk id="198" creationId="{00000000-0000-0000-0000-000000000000}"/>
          </ac:spMkLst>
        </pc:spChg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857251873" sldId="370"/>
            <ac:spMk id="199" creationId="{00000000-0000-0000-0000-000000000000}"/>
          </ac:spMkLst>
        </pc:spChg>
      </pc:sldChg>
      <pc:sldChg chg="modSp del">
        <pc:chgData name="Barbara Hoffmann" userId="249e687d26c143bf" providerId="LiveId" clId="{F33013F1-A406-094C-B49C-1F5B24454A7A}" dt="2024-10-28T17:08:18.389" v="1656" actId="2696"/>
        <pc:sldMkLst>
          <pc:docMk/>
          <pc:sldMk cId="3563354107" sldId="371"/>
        </pc:sldMkLst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3563354107" sldId="371"/>
            <ac:spMk id="198" creationId="{00000000-0000-0000-0000-000000000000}"/>
          </ac:spMkLst>
        </pc:spChg>
      </pc:sldChg>
      <pc:sldChg chg="modSp del">
        <pc:chgData name="Barbara Hoffmann" userId="249e687d26c143bf" providerId="LiveId" clId="{F33013F1-A406-094C-B49C-1F5B24454A7A}" dt="2024-10-28T17:08:18.389" v="1656" actId="2696"/>
        <pc:sldMkLst>
          <pc:docMk/>
          <pc:sldMk cId="3058160227" sldId="372"/>
        </pc:sldMkLst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3058160227" sldId="372"/>
            <ac:spMk id="198" creationId="{00000000-0000-0000-0000-000000000000}"/>
          </ac:spMkLst>
        </pc:spChg>
      </pc:sldChg>
      <pc:sldChg chg="modSp del">
        <pc:chgData name="Barbara Hoffmann" userId="249e687d26c143bf" providerId="LiveId" clId="{F33013F1-A406-094C-B49C-1F5B24454A7A}" dt="2024-10-28T17:08:18.389" v="1656" actId="2696"/>
        <pc:sldMkLst>
          <pc:docMk/>
          <pc:sldMk cId="2801552799" sldId="373"/>
        </pc:sldMkLst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2801552799" sldId="373"/>
            <ac:spMk id="198" creationId="{00000000-0000-0000-0000-000000000000}"/>
          </ac:spMkLst>
        </pc:spChg>
      </pc:sldChg>
      <pc:sldChg chg="modSp del">
        <pc:chgData name="Barbara Hoffmann" userId="249e687d26c143bf" providerId="LiveId" clId="{F33013F1-A406-094C-B49C-1F5B24454A7A}" dt="2024-10-28T17:08:18.389" v="1656" actId="2696"/>
        <pc:sldMkLst>
          <pc:docMk/>
          <pc:sldMk cId="2222625754" sldId="374"/>
        </pc:sldMkLst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2222625754" sldId="374"/>
            <ac:spMk id="2" creationId="{60EC9980-71F8-90C0-9FCF-FB7A05785F68}"/>
          </ac:spMkLst>
        </pc:spChg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2222625754" sldId="374"/>
            <ac:spMk id="198" creationId="{00000000-0000-0000-0000-000000000000}"/>
          </ac:spMkLst>
        </pc:spChg>
      </pc:sldChg>
      <pc:sldChg chg="modSp del">
        <pc:chgData name="Barbara Hoffmann" userId="249e687d26c143bf" providerId="LiveId" clId="{F33013F1-A406-094C-B49C-1F5B24454A7A}" dt="2024-10-28T17:08:18.389" v="1656" actId="2696"/>
        <pc:sldMkLst>
          <pc:docMk/>
          <pc:sldMk cId="1541181527" sldId="375"/>
        </pc:sldMkLst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1541181527" sldId="375"/>
            <ac:spMk id="2" creationId="{60EC9980-71F8-90C0-9FCF-FB7A05785F68}"/>
          </ac:spMkLst>
        </pc:spChg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1541181527" sldId="375"/>
            <ac:spMk id="198" creationId="{00000000-0000-0000-0000-000000000000}"/>
          </ac:spMkLst>
        </pc:spChg>
      </pc:sldChg>
      <pc:sldChg chg="modSp del">
        <pc:chgData name="Barbara Hoffmann" userId="249e687d26c143bf" providerId="LiveId" clId="{F33013F1-A406-094C-B49C-1F5B24454A7A}" dt="2024-10-28T17:08:18.389" v="1656" actId="2696"/>
        <pc:sldMkLst>
          <pc:docMk/>
          <pc:sldMk cId="1325958633" sldId="376"/>
        </pc:sldMkLst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1325958633" sldId="376"/>
            <ac:spMk id="198" creationId="{00000000-0000-0000-0000-000000000000}"/>
          </ac:spMkLst>
        </pc:spChg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1325958633" sldId="376"/>
            <ac:spMk id="199" creationId="{00000000-0000-0000-0000-000000000000}"/>
          </ac:spMkLst>
        </pc:spChg>
      </pc:sldChg>
      <pc:sldChg chg="addSp delSp modSp del mod setBg">
        <pc:chgData name="Barbara Hoffmann" userId="249e687d26c143bf" providerId="LiveId" clId="{F33013F1-A406-094C-B49C-1F5B24454A7A}" dt="2024-10-28T17:50:08.587" v="4123" actId="2696"/>
        <pc:sldMkLst>
          <pc:docMk/>
          <pc:sldMk cId="1831451156" sldId="377"/>
        </pc:sldMkLst>
        <pc:spChg chg="add del mod">
          <ac:chgData name="Barbara Hoffmann" userId="249e687d26c143bf" providerId="LiveId" clId="{F33013F1-A406-094C-B49C-1F5B24454A7A}" dt="2024-10-28T17:13:21.637" v="1784"/>
          <ac:spMkLst>
            <pc:docMk/>
            <pc:sldMk cId="1831451156" sldId="377"/>
            <ac:spMk id="2" creationId="{852F70B7-5810-022A-6F8F-9B437E1F8E49}"/>
          </ac:spMkLst>
        </pc:spChg>
        <pc:spChg chg="mod">
          <ac:chgData name="Barbara Hoffmann" userId="249e687d26c143bf" providerId="LiveId" clId="{F33013F1-A406-094C-B49C-1F5B24454A7A}" dt="2024-10-28T17:11:30.040" v="1754" actId="20577"/>
          <ac:spMkLst>
            <pc:docMk/>
            <pc:sldMk cId="1831451156" sldId="377"/>
            <ac:spMk id="198" creationId="{00000000-0000-0000-0000-000000000000}"/>
          </ac:spMkLst>
        </pc:spChg>
        <pc:spChg chg="mod">
          <ac:chgData name="Barbara Hoffmann" userId="249e687d26c143bf" providerId="LiveId" clId="{F33013F1-A406-094C-B49C-1F5B24454A7A}" dt="2024-10-28T17:13:02.492" v="1782" actId="20577"/>
          <ac:spMkLst>
            <pc:docMk/>
            <pc:sldMk cId="1831451156" sldId="377"/>
            <ac:spMk id="199" creationId="{00000000-0000-0000-0000-000000000000}"/>
          </ac:spMkLst>
        </pc:spChg>
      </pc:sldChg>
      <pc:sldChg chg="modSp del">
        <pc:chgData name="Barbara Hoffmann" userId="249e687d26c143bf" providerId="LiveId" clId="{F33013F1-A406-094C-B49C-1F5B24454A7A}" dt="2024-10-28T17:08:18.389" v="1656" actId="2696"/>
        <pc:sldMkLst>
          <pc:docMk/>
          <pc:sldMk cId="1104497111" sldId="378"/>
        </pc:sldMkLst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1104497111" sldId="378"/>
            <ac:spMk id="198" creationId="{00000000-0000-0000-0000-000000000000}"/>
          </ac:spMkLst>
        </pc:spChg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1104497111" sldId="378"/>
            <ac:spMk id="199" creationId="{00000000-0000-0000-0000-000000000000}"/>
          </ac:spMkLst>
        </pc:spChg>
      </pc:sldChg>
      <pc:sldChg chg="modSp del">
        <pc:chgData name="Barbara Hoffmann" userId="249e687d26c143bf" providerId="LiveId" clId="{F33013F1-A406-094C-B49C-1F5B24454A7A}" dt="2024-10-28T17:08:18.389" v="1656" actId="2696"/>
        <pc:sldMkLst>
          <pc:docMk/>
          <pc:sldMk cId="2641234498" sldId="379"/>
        </pc:sldMkLst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2641234498" sldId="379"/>
            <ac:spMk id="200" creationId="{00000000-0000-0000-0000-000000000000}"/>
          </ac:spMkLst>
        </pc:spChg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2641234498" sldId="379"/>
            <ac:spMk id="201" creationId="{00000000-0000-0000-0000-000000000000}"/>
          </ac:spMkLst>
        </pc:spChg>
      </pc:sldChg>
      <pc:sldChg chg="modSp del">
        <pc:chgData name="Barbara Hoffmann" userId="249e687d26c143bf" providerId="LiveId" clId="{F33013F1-A406-094C-B49C-1F5B24454A7A}" dt="2024-10-28T17:15:27.793" v="1851" actId="2696"/>
        <pc:sldMkLst>
          <pc:docMk/>
          <pc:sldMk cId="3784903812" sldId="380"/>
        </pc:sldMkLst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3784903812" sldId="380"/>
            <ac:spMk id="245" creationId="{00000000-0000-0000-0000-000000000000}"/>
          </ac:spMkLst>
        </pc:spChg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3784903812" sldId="380"/>
            <ac:spMk id="246" creationId="{00000000-0000-0000-0000-000000000000}"/>
          </ac:spMkLst>
        </pc:spChg>
      </pc:sldChg>
      <pc:sldChg chg="modSp del">
        <pc:chgData name="Barbara Hoffmann" userId="249e687d26c143bf" providerId="LiveId" clId="{F33013F1-A406-094C-B49C-1F5B24454A7A}" dt="2024-10-28T17:15:27.793" v="1851" actId="2696"/>
        <pc:sldMkLst>
          <pc:docMk/>
          <pc:sldMk cId="2984614259" sldId="381"/>
        </pc:sldMkLst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2984614259" sldId="381"/>
            <ac:spMk id="245" creationId="{00000000-0000-0000-0000-000000000000}"/>
          </ac:spMkLst>
        </pc:spChg>
        <pc:spChg chg="mod">
          <ac:chgData name="Barbara Hoffmann" userId="249e687d26c143bf" providerId="LiveId" clId="{F33013F1-A406-094C-B49C-1F5B24454A7A}" dt="2024-10-28T10:38:08.279" v="1647"/>
          <ac:spMkLst>
            <pc:docMk/>
            <pc:sldMk cId="2984614259" sldId="381"/>
            <ac:spMk id="246" creationId="{00000000-0000-0000-0000-000000000000}"/>
          </ac:spMkLst>
        </pc:spChg>
      </pc:sldChg>
      <pc:sldChg chg="addSp delSp modSp add mod setBg">
        <pc:chgData name="Barbara Hoffmann" userId="249e687d26c143bf" providerId="LiveId" clId="{F33013F1-A406-094C-B49C-1F5B24454A7A}" dt="2024-10-28T18:02:47.182" v="4836" actId="404"/>
        <pc:sldMkLst>
          <pc:docMk/>
          <pc:sldMk cId="2689484096" sldId="382"/>
        </pc:sldMkLst>
        <pc:spChg chg="del">
          <ac:chgData name="Barbara Hoffmann" userId="249e687d26c143bf" providerId="LiveId" clId="{F33013F1-A406-094C-B49C-1F5B24454A7A}" dt="2024-10-28T10:21:34.831" v="771" actId="478"/>
          <ac:spMkLst>
            <pc:docMk/>
            <pc:sldMk cId="2689484096" sldId="382"/>
            <ac:spMk id="2" creationId="{65B3FF20-063F-5F44-8190-A4C4FCBA013F}"/>
          </ac:spMkLst>
        </pc:spChg>
        <pc:spChg chg="add del mod">
          <ac:chgData name="Barbara Hoffmann" userId="249e687d26c143bf" providerId="LiveId" clId="{F33013F1-A406-094C-B49C-1F5B24454A7A}" dt="2024-10-28T10:23:10.862" v="781" actId="478"/>
          <ac:spMkLst>
            <pc:docMk/>
            <pc:sldMk cId="2689484096" sldId="382"/>
            <ac:spMk id="3" creationId="{1BDAE973-0883-AA4D-1373-AF3D95DE7A3C}"/>
          </ac:spMkLst>
        </pc:spChg>
        <pc:spChg chg="add mod">
          <ac:chgData name="Barbara Hoffmann" userId="249e687d26c143bf" providerId="LiveId" clId="{F33013F1-A406-094C-B49C-1F5B24454A7A}" dt="2024-10-28T18:02:47.182" v="4836" actId="404"/>
          <ac:spMkLst>
            <pc:docMk/>
            <pc:sldMk cId="2689484096" sldId="382"/>
            <ac:spMk id="5" creationId="{303AA148-2D4A-F0CF-14F3-28C94EA20D77}"/>
          </ac:spMkLst>
        </pc:spChg>
        <pc:spChg chg="mod">
          <ac:chgData name="Barbara Hoffmann" userId="249e687d26c143bf" providerId="LiveId" clId="{F33013F1-A406-094C-B49C-1F5B24454A7A}" dt="2024-10-28T17:10:58.648" v="1731"/>
          <ac:spMkLst>
            <pc:docMk/>
            <pc:sldMk cId="2689484096" sldId="382"/>
            <ac:spMk id="198" creationId="{0E891C68-146E-CAB8-D02B-D97D40495EB6}"/>
          </ac:spMkLst>
        </pc:spChg>
        <pc:picChg chg="del">
          <ac:chgData name="Barbara Hoffmann" userId="249e687d26c143bf" providerId="LiveId" clId="{F33013F1-A406-094C-B49C-1F5B24454A7A}" dt="2024-10-28T10:21:31.857" v="770" actId="478"/>
          <ac:picMkLst>
            <pc:docMk/>
            <pc:sldMk cId="2689484096" sldId="382"/>
            <ac:picMk id="4" creationId="{79C0C50F-A0F4-AE5E-FFF8-E8BB7FE0DD16}"/>
          </ac:picMkLst>
        </pc:picChg>
      </pc:sldChg>
      <pc:sldChg chg="modSp add del mod setBg">
        <pc:chgData name="Barbara Hoffmann" userId="249e687d26c143bf" providerId="LiveId" clId="{F33013F1-A406-094C-B49C-1F5B24454A7A}" dt="2024-10-28T17:27:19.690" v="2357" actId="2696"/>
        <pc:sldMkLst>
          <pc:docMk/>
          <pc:sldMk cId="4049276535" sldId="383"/>
        </pc:sldMkLst>
        <pc:spChg chg="mod">
          <ac:chgData name="Barbara Hoffmann" userId="249e687d26c143bf" providerId="LiveId" clId="{F33013F1-A406-094C-B49C-1F5B24454A7A}" dt="2024-10-28T10:34:29.812" v="1629" actId="20577"/>
          <ac:spMkLst>
            <pc:docMk/>
            <pc:sldMk cId="4049276535" sldId="383"/>
            <ac:spMk id="5" creationId="{AB06FEE5-DA5C-8F1C-D639-5866D24D1D14}"/>
          </ac:spMkLst>
        </pc:spChg>
        <pc:spChg chg="mod">
          <ac:chgData name="Barbara Hoffmann" userId="249e687d26c143bf" providerId="LiveId" clId="{F33013F1-A406-094C-B49C-1F5B24454A7A}" dt="2024-10-28T17:10:58.648" v="1731"/>
          <ac:spMkLst>
            <pc:docMk/>
            <pc:sldMk cId="4049276535" sldId="383"/>
            <ac:spMk id="198" creationId="{77EE082F-E27F-1155-1F49-6A329181981F}"/>
          </ac:spMkLst>
        </pc:spChg>
      </pc:sldChg>
      <pc:sldChg chg="addSp modSp add del mod ord setBg">
        <pc:chgData name="Barbara Hoffmann" userId="249e687d26c143bf" providerId="LiveId" clId="{F33013F1-A406-094C-B49C-1F5B24454A7A}" dt="2024-10-28T17:41:11.438" v="3503" actId="2696"/>
        <pc:sldMkLst>
          <pc:docMk/>
          <pc:sldMk cId="230221725" sldId="384"/>
        </pc:sldMkLst>
        <pc:spChg chg="mod">
          <ac:chgData name="Barbara Hoffmann" userId="249e687d26c143bf" providerId="LiveId" clId="{F33013F1-A406-094C-B49C-1F5B24454A7A}" dt="2024-10-28T17:17:11.922" v="2028" actId="20577"/>
          <ac:spMkLst>
            <pc:docMk/>
            <pc:sldMk cId="230221725" sldId="384"/>
            <ac:spMk id="141" creationId="{1E9CF022-1F07-AED7-735C-65433C0447FA}"/>
          </ac:spMkLst>
        </pc:spChg>
        <pc:spChg chg="mod">
          <ac:chgData name="Barbara Hoffmann" userId="249e687d26c143bf" providerId="LiveId" clId="{F33013F1-A406-094C-B49C-1F5B24454A7A}" dt="2024-10-28T17:40:38.202" v="3502" actId="20577"/>
          <ac:spMkLst>
            <pc:docMk/>
            <pc:sldMk cId="230221725" sldId="384"/>
            <ac:spMk id="142" creationId="{3E228313-85CB-EA5B-6D29-9167BF9CE7F2}"/>
          </ac:spMkLst>
        </pc:spChg>
        <pc:picChg chg="add mod">
          <ac:chgData name="Barbara Hoffmann" userId="249e687d26c143bf" providerId="LiveId" clId="{F33013F1-A406-094C-B49C-1F5B24454A7A}" dt="2024-10-28T17:25:29.813" v="2349" actId="1076"/>
          <ac:picMkLst>
            <pc:docMk/>
            <pc:sldMk cId="230221725" sldId="384"/>
            <ac:picMk id="3" creationId="{9FA185D6-F120-EB95-4155-5AB7B04571D8}"/>
          </ac:picMkLst>
        </pc:picChg>
        <pc:picChg chg="add mod">
          <ac:chgData name="Barbara Hoffmann" userId="249e687d26c143bf" providerId="LiveId" clId="{F33013F1-A406-094C-B49C-1F5B24454A7A}" dt="2024-10-28T17:26:32.873" v="2356" actId="1076"/>
          <ac:picMkLst>
            <pc:docMk/>
            <pc:sldMk cId="230221725" sldId="384"/>
            <ac:picMk id="5" creationId="{293870F7-808C-2F08-A4D1-BBBA7D9E4F05}"/>
          </ac:picMkLst>
        </pc:picChg>
      </pc:sldChg>
      <pc:sldChg chg="add del">
        <pc:chgData name="Barbara Hoffmann" userId="249e687d26c143bf" providerId="LiveId" clId="{F33013F1-A406-094C-B49C-1F5B24454A7A}" dt="2024-10-28T17:15:24.406" v="1850" actId="2890"/>
        <pc:sldMkLst>
          <pc:docMk/>
          <pc:sldMk cId="3484785953" sldId="384"/>
        </pc:sldMkLst>
      </pc:sldChg>
      <pc:sldChg chg="addSp delSp modSp add mod">
        <pc:chgData name="Barbara Hoffmann" userId="249e687d26c143bf" providerId="LiveId" clId="{F33013F1-A406-094C-B49C-1F5B24454A7A}" dt="2024-10-28T18:15:36.981" v="5140" actId="1076"/>
        <pc:sldMkLst>
          <pc:docMk/>
          <pc:sldMk cId="383416362" sldId="385"/>
        </pc:sldMkLst>
        <pc:spChg chg="add del mod">
          <ac:chgData name="Barbara Hoffmann" userId="249e687d26c143bf" providerId="LiveId" clId="{F33013F1-A406-094C-B49C-1F5B24454A7A}" dt="2024-10-28T17:30:27.461" v="2678"/>
          <ac:spMkLst>
            <pc:docMk/>
            <pc:sldMk cId="383416362" sldId="385"/>
            <ac:spMk id="4" creationId="{A68BB824-8A3C-E723-8AB8-C6D969B5A08C}"/>
          </ac:spMkLst>
        </pc:spChg>
        <pc:spChg chg="add del mod">
          <ac:chgData name="Barbara Hoffmann" userId="249e687d26c143bf" providerId="LiveId" clId="{F33013F1-A406-094C-B49C-1F5B24454A7A}" dt="2024-10-28T17:31:19.146" v="2723"/>
          <ac:spMkLst>
            <pc:docMk/>
            <pc:sldMk cId="383416362" sldId="385"/>
            <ac:spMk id="7" creationId="{B5059BB3-6E64-F7DB-217F-6B11305617DF}"/>
          </ac:spMkLst>
        </pc:spChg>
        <pc:spChg chg="del mod">
          <ac:chgData name="Barbara Hoffmann" userId="249e687d26c143bf" providerId="LiveId" clId="{F33013F1-A406-094C-B49C-1F5B24454A7A}" dt="2024-10-28T17:34:06.772" v="2978" actId="478"/>
          <ac:spMkLst>
            <pc:docMk/>
            <pc:sldMk cId="383416362" sldId="385"/>
            <ac:spMk id="141" creationId="{0CBF4FA8-B5F1-AA65-D3B4-0B41AF305278}"/>
          </ac:spMkLst>
        </pc:spChg>
        <pc:spChg chg="mod">
          <ac:chgData name="Barbara Hoffmann" userId="249e687d26c143bf" providerId="LiveId" clId="{F33013F1-A406-094C-B49C-1F5B24454A7A}" dt="2024-10-28T18:15:19.907" v="5138" actId="20577"/>
          <ac:spMkLst>
            <pc:docMk/>
            <pc:sldMk cId="383416362" sldId="385"/>
            <ac:spMk id="142" creationId="{3539512D-B80F-E524-7ECD-8A089E75DCE7}"/>
          </ac:spMkLst>
        </pc:spChg>
        <pc:graphicFrameChg chg="add mod modGraphic">
          <ac:chgData name="Barbara Hoffmann" userId="249e687d26c143bf" providerId="LiveId" clId="{F33013F1-A406-094C-B49C-1F5B24454A7A}" dt="2024-10-28T17:34:23.098" v="2982" actId="14100"/>
          <ac:graphicFrameMkLst>
            <pc:docMk/>
            <pc:sldMk cId="383416362" sldId="385"/>
            <ac:graphicFrameMk id="3" creationId="{632B1790-9358-9B50-6DEC-77EF4241E331}"/>
          </ac:graphicFrameMkLst>
        </pc:graphicFrameChg>
        <pc:graphicFrameChg chg="add del mod modGraphic">
          <ac:chgData name="Barbara Hoffmann" userId="249e687d26c143bf" providerId="LiveId" clId="{F33013F1-A406-094C-B49C-1F5B24454A7A}" dt="2024-10-28T17:41:40.531" v="3506" actId="478"/>
          <ac:graphicFrameMkLst>
            <pc:docMk/>
            <pc:sldMk cId="383416362" sldId="385"/>
            <ac:graphicFrameMk id="6" creationId="{F91F96C4-B606-4679-E8A7-1368432FEDC0}"/>
          </ac:graphicFrameMkLst>
        </pc:graphicFrameChg>
        <pc:graphicFrameChg chg="add mod modGraphic">
          <ac:chgData name="Barbara Hoffmann" userId="249e687d26c143bf" providerId="LiveId" clId="{F33013F1-A406-094C-B49C-1F5B24454A7A}" dt="2024-10-28T18:15:03.215" v="5132" actId="1076"/>
          <ac:graphicFrameMkLst>
            <pc:docMk/>
            <pc:sldMk cId="383416362" sldId="385"/>
            <ac:graphicFrameMk id="9" creationId="{9B1E4864-F82F-753F-4CF6-73AF27D5F995}"/>
          </ac:graphicFrameMkLst>
        </pc:graphicFrameChg>
        <pc:graphicFrameChg chg="add mod modGraphic">
          <ac:chgData name="Barbara Hoffmann" userId="249e687d26c143bf" providerId="LiveId" clId="{F33013F1-A406-094C-B49C-1F5B24454A7A}" dt="2024-10-28T18:15:36.981" v="5140" actId="1076"/>
          <ac:graphicFrameMkLst>
            <pc:docMk/>
            <pc:sldMk cId="383416362" sldId="385"/>
            <ac:graphicFrameMk id="11" creationId="{E3F0103C-AD66-A93A-799D-C34FA64F3B9C}"/>
          </ac:graphicFrameMkLst>
        </pc:graphicFrameChg>
        <pc:graphicFrameChg chg="add mod modGraphic">
          <ac:chgData name="Barbara Hoffmann" userId="249e687d26c143bf" providerId="LiveId" clId="{F33013F1-A406-094C-B49C-1F5B24454A7A}" dt="2024-10-28T18:15:08.090" v="5134" actId="1076"/>
          <ac:graphicFrameMkLst>
            <pc:docMk/>
            <pc:sldMk cId="383416362" sldId="385"/>
            <ac:graphicFrameMk id="13" creationId="{AFBF633F-A843-DAF9-2033-1381B4F1C3AD}"/>
          </ac:graphicFrameMkLst>
        </pc:graphicFrameChg>
      </pc:sldChg>
      <pc:sldChg chg="add del replId">
        <pc:chgData name="Barbara Hoffmann" userId="249e687d26c143bf" providerId="LiveId" clId="{F33013F1-A406-094C-B49C-1F5B24454A7A}" dt="2024-10-28T17:15:24.406" v="1850" actId="2890"/>
        <pc:sldMkLst>
          <pc:docMk/>
          <pc:sldMk cId="1943111227" sldId="385"/>
        </pc:sldMkLst>
      </pc:sldChg>
      <pc:sldChg chg="modSp add mod">
        <pc:chgData name="Barbara Hoffmann" userId="249e687d26c143bf" providerId="LiveId" clId="{F33013F1-A406-094C-B49C-1F5B24454A7A}" dt="2024-10-28T18:13:27.143" v="5128" actId="15"/>
        <pc:sldMkLst>
          <pc:docMk/>
          <pc:sldMk cId="2875622935" sldId="386"/>
        </pc:sldMkLst>
        <pc:spChg chg="mod">
          <ac:chgData name="Barbara Hoffmann" userId="249e687d26c143bf" providerId="LiveId" clId="{F33013F1-A406-094C-B49C-1F5B24454A7A}" dt="2024-10-28T18:13:27.143" v="5128" actId="15"/>
          <ac:spMkLst>
            <pc:docMk/>
            <pc:sldMk cId="2875622935" sldId="386"/>
            <ac:spMk id="142" creationId="{C8A7805A-CCA3-FC32-B6F4-28F840728E88}"/>
          </ac:spMkLst>
        </pc:spChg>
        <pc:picChg chg="mod">
          <ac:chgData name="Barbara Hoffmann" userId="249e687d26c143bf" providerId="LiveId" clId="{F33013F1-A406-094C-B49C-1F5B24454A7A}" dt="2024-10-28T17:33:43.742" v="2973" actId="207"/>
          <ac:picMkLst>
            <pc:docMk/>
            <pc:sldMk cId="2875622935" sldId="386"/>
            <ac:picMk id="3" creationId="{6B983F52-8A6E-A5A1-D222-1AFD867374E6}"/>
          </ac:picMkLst>
        </pc:picChg>
        <pc:picChg chg="mod">
          <ac:chgData name="Barbara Hoffmann" userId="249e687d26c143bf" providerId="LiveId" clId="{F33013F1-A406-094C-B49C-1F5B24454A7A}" dt="2024-10-28T17:33:43.742" v="2973" actId="207"/>
          <ac:picMkLst>
            <pc:docMk/>
            <pc:sldMk cId="2875622935" sldId="386"/>
            <ac:picMk id="5" creationId="{5CD93653-23BE-08AE-10C2-76BB7DFC7772}"/>
          </ac:picMkLst>
        </pc:picChg>
      </pc:sldChg>
      <pc:sldChg chg="add del replId">
        <pc:chgData name="Barbara Hoffmann" userId="249e687d26c143bf" providerId="LiveId" clId="{F33013F1-A406-094C-B49C-1F5B24454A7A}" dt="2024-10-28T17:15:24.406" v="1850" actId="2890"/>
        <pc:sldMkLst>
          <pc:docMk/>
          <pc:sldMk cId="3658377106" sldId="386"/>
        </pc:sldMkLst>
      </pc:sldChg>
      <pc:sldChg chg="addSp delSp modSp add mod ord">
        <pc:chgData name="Barbara Hoffmann" userId="249e687d26c143bf" providerId="LiveId" clId="{F33013F1-A406-094C-B49C-1F5B24454A7A}" dt="2024-10-28T17:49:41.961" v="4122" actId="12"/>
        <pc:sldMkLst>
          <pc:docMk/>
          <pc:sldMk cId="991728124" sldId="387"/>
        </pc:sldMkLst>
        <pc:spChg chg="add del mod">
          <ac:chgData name="Barbara Hoffmann" userId="249e687d26c143bf" providerId="LiveId" clId="{F33013F1-A406-094C-B49C-1F5B24454A7A}" dt="2024-10-28T17:33:51.209" v="2976"/>
          <ac:spMkLst>
            <pc:docMk/>
            <pc:sldMk cId="991728124" sldId="387"/>
            <ac:spMk id="2" creationId="{A57F6113-0C5A-7B27-2A20-B82FB2183737}"/>
          </ac:spMkLst>
        </pc:spChg>
        <pc:spChg chg="mod">
          <ac:chgData name="Barbara Hoffmann" userId="249e687d26c143bf" providerId="LiveId" clId="{F33013F1-A406-094C-B49C-1F5B24454A7A}" dt="2024-10-28T17:32:00.105" v="2738" actId="20577"/>
          <ac:spMkLst>
            <pc:docMk/>
            <pc:sldMk cId="991728124" sldId="387"/>
            <ac:spMk id="148" creationId="{DB345A41-6D3F-7743-EABA-16245B2C0A71}"/>
          </ac:spMkLst>
        </pc:spChg>
        <pc:spChg chg="mod">
          <ac:chgData name="Barbara Hoffmann" userId="249e687d26c143bf" providerId="LiveId" clId="{F33013F1-A406-094C-B49C-1F5B24454A7A}" dt="2024-10-28T17:49:41.961" v="4122" actId="12"/>
          <ac:spMkLst>
            <pc:docMk/>
            <pc:sldMk cId="991728124" sldId="387"/>
            <ac:spMk id="149" creationId="{5815D4EF-E060-10FF-C2DC-1A3BEB34D38C}"/>
          </ac:spMkLst>
        </pc:spChg>
        <pc:picChg chg="add mod">
          <ac:chgData name="Barbara Hoffmann" userId="249e687d26c143bf" providerId="LiveId" clId="{F33013F1-A406-094C-B49C-1F5B24454A7A}" dt="2024-10-28T17:33:49.173" v="2974"/>
          <ac:picMkLst>
            <pc:docMk/>
            <pc:sldMk cId="991728124" sldId="387"/>
            <ac:picMk id="3" creationId="{E8418782-910D-46EC-F899-58D03C178D04}"/>
          </ac:picMkLst>
        </pc:picChg>
        <pc:picChg chg="add mod">
          <ac:chgData name="Barbara Hoffmann" userId="249e687d26c143bf" providerId="LiveId" clId="{F33013F1-A406-094C-B49C-1F5B24454A7A}" dt="2024-10-28T17:33:49.173" v="2974"/>
          <ac:picMkLst>
            <pc:docMk/>
            <pc:sldMk cId="991728124" sldId="387"/>
            <ac:picMk id="4" creationId="{E720CCF8-F43B-4A18-D0B0-AD97A7977DDE}"/>
          </ac:picMkLst>
        </pc:picChg>
      </pc:sldChg>
      <pc:sldChg chg="add del replId">
        <pc:chgData name="Barbara Hoffmann" userId="249e687d26c143bf" providerId="LiveId" clId="{F33013F1-A406-094C-B49C-1F5B24454A7A}" dt="2024-10-28T17:15:24.406" v="1850" actId="2890"/>
        <pc:sldMkLst>
          <pc:docMk/>
          <pc:sldMk cId="2776402294" sldId="387"/>
        </pc:sldMkLst>
      </pc:sldChg>
      <pc:sldChg chg="add del replId">
        <pc:chgData name="Barbara Hoffmann" userId="249e687d26c143bf" providerId="LiveId" clId="{F33013F1-A406-094C-B49C-1F5B24454A7A}" dt="2024-10-28T17:15:24.406" v="1850" actId="2890"/>
        <pc:sldMkLst>
          <pc:docMk/>
          <pc:sldMk cId="584869033" sldId="388"/>
        </pc:sldMkLst>
      </pc:sldChg>
      <pc:sldChg chg="addSp delSp modSp add mod">
        <pc:chgData name="Barbara Hoffmann" userId="249e687d26c143bf" providerId="LiveId" clId="{F33013F1-A406-094C-B49C-1F5B24454A7A}" dt="2024-10-28T17:47:51.766" v="4087" actId="20577"/>
        <pc:sldMkLst>
          <pc:docMk/>
          <pc:sldMk cId="3372185556" sldId="388"/>
        </pc:sldMkLst>
        <pc:spChg chg="add del mod">
          <ac:chgData name="Barbara Hoffmann" userId="249e687d26c143bf" providerId="LiveId" clId="{F33013F1-A406-094C-B49C-1F5B24454A7A}" dt="2024-10-28T17:39:30.404" v="3467"/>
          <ac:spMkLst>
            <pc:docMk/>
            <pc:sldMk cId="3372185556" sldId="388"/>
            <ac:spMk id="5" creationId="{6A527EFF-89C0-AFDA-735F-B47E30294749}"/>
          </ac:spMkLst>
        </pc:spChg>
        <pc:spChg chg="mod">
          <ac:chgData name="Barbara Hoffmann" userId="249e687d26c143bf" providerId="LiveId" clId="{F33013F1-A406-094C-B49C-1F5B24454A7A}" dt="2024-10-28T17:47:51.766" v="4087" actId="20577"/>
          <ac:spMkLst>
            <pc:docMk/>
            <pc:sldMk cId="3372185556" sldId="388"/>
            <ac:spMk id="142" creationId="{7DC1C6ED-5A9C-9EF2-0BBC-5A13B9A005C1}"/>
          </ac:spMkLst>
        </pc:spChg>
        <pc:graphicFrameChg chg="del">
          <ac:chgData name="Barbara Hoffmann" userId="249e687d26c143bf" providerId="LiveId" clId="{F33013F1-A406-094C-B49C-1F5B24454A7A}" dt="2024-10-28T17:36:18.115" v="3051" actId="478"/>
          <ac:graphicFrameMkLst>
            <pc:docMk/>
            <pc:sldMk cId="3372185556" sldId="388"/>
            <ac:graphicFrameMk id="3" creationId="{BBE75633-E731-1F2F-E668-3BF5EA1CFB8C}"/>
          </ac:graphicFrameMkLst>
        </pc:graphicFrameChg>
        <pc:graphicFrameChg chg="del">
          <ac:chgData name="Barbara Hoffmann" userId="249e687d26c143bf" providerId="LiveId" clId="{F33013F1-A406-094C-B49C-1F5B24454A7A}" dt="2024-10-28T17:36:18.115" v="3051" actId="478"/>
          <ac:graphicFrameMkLst>
            <pc:docMk/>
            <pc:sldMk cId="3372185556" sldId="388"/>
            <ac:graphicFrameMk id="6" creationId="{ECA73233-CEF6-3950-4DD1-B35032BDC109}"/>
          </ac:graphicFrameMkLst>
        </pc:graphicFrameChg>
        <pc:graphicFrameChg chg="del">
          <ac:chgData name="Barbara Hoffmann" userId="249e687d26c143bf" providerId="LiveId" clId="{F33013F1-A406-094C-B49C-1F5B24454A7A}" dt="2024-10-28T17:36:18.115" v="3051" actId="478"/>
          <ac:graphicFrameMkLst>
            <pc:docMk/>
            <pc:sldMk cId="3372185556" sldId="388"/>
            <ac:graphicFrameMk id="9" creationId="{A4AC065F-A58B-3170-7303-96BFB55B5696}"/>
          </ac:graphicFrameMkLst>
        </pc:graphicFrameChg>
        <pc:graphicFrameChg chg="del">
          <ac:chgData name="Barbara Hoffmann" userId="249e687d26c143bf" providerId="LiveId" clId="{F33013F1-A406-094C-B49C-1F5B24454A7A}" dt="2024-10-28T17:36:18.115" v="3051" actId="478"/>
          <ac:graphicFrameMkLst>
            <pc:docMk/>
            <pc:sldMk cId="3372185556" sldId="388"/>
            <ac:graphicFrameMk id="11" creationId="{29C2145D-48C7-6C06-5B21-B967A7A9C96D}"/>
          </ac:graphicFrameMkLst>
        </pc:graphicFrameChg>
        <pc:picChg chg="add mod">
          <ac:chgData name="Barbara Hoffmann" userId="249e687d26c143bf" providerId="LiveId" clId="{F33013F1-A406-094C-B49C-1F5B24454A7A}" dt="2024-10-28T17:39:45.673" v="3470" actId="1076"/>
          <ac:picMkLst>
            <pc:docMk/>
            <pc:sldMk cId="3372185556" sldId="388"/>
            <ac:picMk id="2" creationId="{8E915803-7CFD-16A2-009A-C0B7355E5280}"/>
          </ac:picMkLst>
        </pc:picChg>
        <pc:picChg chg="add mod">
          <ac:chgData name="Barbara Hoffmann" userId="249e687d26c143bf" providerId="LiveId" clId="{F33013F1-A406-094C-B49C-1F5B24454A7A}" dt="2024-10-28T17:39:45.673" v="3470" actId="1076"/>
          <ac:picMkLst>
            <pc:docMk/>
            <pc:sldMk cId="3372185556" sldId="388"/>
            <ac:picMk id="4" creationId="{44F22042-61D2-F141-7A22-54AC6C1DB95C}"/>
          </ac:picMkLst>
        </pc:picChg>
        <pc:picChg chg="add mod">
          <ac:chgData name="Barbara Hoffmann" userId="249e687d26c143bf" providerId="LiveId" clId="{F33013F1-A406-094C-B49C-1F5B24454A7A}" dt="2024-10-28T17:39:45.673" v="3470" actId="1076"/>
          <ac:picMkLst>
            <pc:docMk/>
            <pc:sldMk cId="3372185556" sldId="388"/>
            <ac:picMk id="8" creationId="{920BEB9C-0CAC-E528-8C40-4B84AF5ED348}"/>
          </ac:picMkLst>
        </pc:picChg>
      </pc:sldChg>
      <pc:sldChg chg="addSp delSp modSp add mod setBg">
        <pc:chgData name="Barbara Hoffmann" userId="249e687d26c143bf" providerId="LiveId" clId="{F33013F1-A406-094C-B49C-1F5B24454A7A}" dt="2024-10-28T18:06:11.989" v="4995" actId="179"/>
        <pc:sldMkLst>
          <pc:docMk/>
          <pc:sldMk cId="3752499236" sldId="389"/>
        </pc:sldMkLst>
        <pc:spChg chg="add del mod">
          <ac:chgData name="Barbara Hoffmann" userId="249e687d26c143bf" providerId="LiveId" clId="{F33013F1-A406-094C-B49C-1F5B24454A7A}" dt="2024-10-28T17:46:09.182" v="3874"/>
          <ac:spMkLst>
            <pc:docMk/>
            <pc:sldMk cId="3752499236" sldId="389"/>
            <ac:spMk id="2" creationId="{71EC633A-9252-5B80-1981-F8FC7E3675D9}"/>
          </ac:spMkLst>
        </pc:spChg>
        <pc:spChg chg="add del mod">
          <ac:chgData name="Barbara Hoffmann" userId="249e687d26c143bf" providerId="LiveId" clId="{F33013F1-A406-094C-B49C-1F5B24454A7A}" dt="2024-10-28T17:46:10.248" v="3876"/>
          <ac:spMkLst>
            <pc:docMk/>
            <pc:sldMk cId="3752499236" sldId="389"/>
            <ac:spMk id="5" creationId="{2069FEFB-6849-75F4-2924-1831F959210B}"/>
          </ac:spMkLst>
        </pc:spChg>
        <pc:spChg chg="mod">
          <ac:chgData name="Barbara Hoffmann" userId="249e687d26c143bf" providerId="LiveId" clId="{F33013F1-A406-094C-B49C-1F5B24454A7A}" dt="2024-10-28T17:42:58.764" v="3519" actId="20577"/>
          <ac:spMkLst>
            <pc:docMk/>
            <pc:sldMk cId="3752499236" sldId="389"/>
            <ac:spMk id="148" creationId="{AFD38764-68DF-405B-A4BA-63D6843C44D5}"/>
          </ac:spMkLst>
        </pc:spChg>
        <pc:spChg chg="mod">
          <ac:chgData name="Barbara Hoffmann" userId="249e687d26c143bf" providerId="LiveId" clId="{F33013F1-A406-094C-B49C-1F5B24454A7A}" dt="2024-10-28T18:06:11.989" v="4995" actId="179"/>
          <ac:spMkLst>
            <pc:docMk/>
            <pc:sldMk cId="3752499236" sldId="389"/>
            <ac:spMk id="149" creationId="{07F19AF6-4D0A-A8FA-CC03-513EE8D9CD90}"/>
          </ac:spMkLst>
        </pc:spChg>
        <pc:picChg chg="mod">
          <ac:chgData name="Barbara Hoffmann" userId="249e687d26c143bf" providerId="LiveId" clId="{F33013F1-A406-094C-B49C-1F5B24454A7A}" dt="2024-10-28T17:45:57.383" v="3870" actId="1076"/>
          <ac:picMkLst>
            <pc:docMk/>
            <pc:sldMk cId="3752499236" sldId="389"/>
            <ac:picMk id="3" creationId="{19140A7D-1AEA-D0F4-79B4-8B5953C539BA}"/>
          </ac:picMkLst>
        </pc:picChg>
        <pc:picChg chg="del">
          <ac:chgData name="Barbara Hoffmann" userId="249e687d26c143bf" providerId="LiveId" clId="{F33013F1-A406-094C-B49C-1F5B24454A7A}" dt="2024-10-28T17:45:54.403" v="3869" actId="478"/>
          <ac:picMkLst>
            <pc:docMk/>
            <pc:sldMk cId="3752499236" sldId="389"/>
            <ac:picMk id="4" creationId="{F94AD1F7-B1BE-6348-DED0-96B1CD71719D}"/>
          </ac:picMkLst>
        </pc:picChg>
      </pc:sldChg>
      <pc:sldChg chg="addSp delSp modSp add mod setBg">
        <pc:chgData name="Barbara Hoffmann" userId="249e687d26c143bf" providerId="LiveId" clId="{F33013F1-A406-094C-B49C-1F5B24454A7A}" dt="2024-10-28T17:59:51.803" v="4682" actId="20577"/>
        <pc:sldMkLst>
          <pc:docMk/>
          <pc:sldMk cId="1024949370" sldId="390"/>
        </pc:sldMkLst>
        <pc:spChg chg="add del mod">
          <ac:chgData name="Barbara Hoffmann" userId="249e687d26c143bf" providerId="LiveId" clId="{F33013F1-A406-094C-B49C-1F5B24454A7A}" dt="2024-10-28T17:57:49.717" v="4673"/>
          <ac:spMkLst>
            <pc:docMk/>
            <pc:sldMk cId="1024949370" sldId="390"/>
            <ac:spMk id="2" creationId="{4840FF34-E30B-549B-C81A-16C860E6C9F1}"/>
          </ac:spMkLst>
        </pc:spChg>
        <pc:spChg chg="mod">
          <ac:chgData name="Barbara Hoffmann" userId="249e687d26c143bf" providerId="LiveId" clId="{F33013F1-A406-094C-B49C-1F5B24454A7A}" dt="2024-10-28T17:59:51.803" v="4682" actId="20577"/>
          <ac:spMkLst>
            <pc:docMk/>
            <pc:sldMk cId="1024949370" sldId="390"/>
            <ac:spMk id="198" creationId="{384B6A16-BD1F-C904-A463-6F486C49CBCC}"/>
          </ac:spMkLst>
        </pc:spChg>
        <pc:spChg chg="mod">
          <ac:chgData name="Barbara Hoffmann" userId="249e687d26c143bf" providerId="LiveId" clId="{F33013F1-A406-094C-B49C-1F5B24454A7A}" dt="2024-10-28T17:50:57.647" v="4136" actId="20577"/>
          <ac:spMkLst>
            <pc:docMk/>
            <pc:sldMk cId="1024949370" sldId="390"/>
            <ac:spMk id="199" creationId="{FE02F590-5A61-A583-100E-8330C2253718}"/>
          </ac:spMkLst>
        </pc:spChg>
        <pc:graphicFrameChg chg="add mod modGraphic">
          <ac:chgData name="Barbara Hoffmann" userId="249e687d26c143bf" providerId="LiveId" clId="{F33013F1-A406-094C-B49C-1F5B24454A7A}" dt="2024-10-28T17:58:41.030" v="4681"/>
          <ac:graphicFrameMkLst>
            <pc:docMk/>
            <pc:sldMk cId="1024949370" sldId="390"/>
            <ac:graphicFrameMk id="4" creationId="{2B334D6E-23DC-D733-8AD2-FB5FB03C7AF7}"/>
          </ac:graphicFrameMkLst>
        </pc:graphicFrameChg>
        <pc:graphicFrameChg chg="add mod modGraphic">
          <ac:chgData name="Barbara Hoffmann" userId="249e687d26c143bf" providerId="LiveId" clId="{F33013F1-A406-094C-B49C-1F5B24454A7A}" dt="2024-10-28T17:58:38.183" v="4680" actId="1076"/>
          <ac:graphicFrameMkLst>
            <pc:docMk/>
            <pc:sldMk cId="1024949370" sldId="390"/>
            <ac:graphicFrameMk id="6" creationId="{7ADD410E-5C80-C65E-0105-C7A19E3DB9E6}"/>
          </ac:graphicFrameMkLst>
        </pc:graphicFrameChg>
      </pc:sldChg>
      <pc:sldChg chg="add">
        <pc:chgData name="Barbara Hoffmann" userId="249e687d26c143bf" providerId="LiveId" clId="{F33013F1-A406-094C-B49C-1F5B24454A7A}" dt="2024-10-28T17:57:41.079" v="4670" actId="2890"/>
        <pc:sldMkLst>
          <pc:docMk/>
          <pc:sldMk cId="1979324953" sldId="391"/>
        </pc:sldMkLst>
      </pc:sldChg>
      <pc:sldMasterChg chg="modSp mod delSldLayout">
        <pc:chgData name="Barbara Hoffmann" userId="249e687d26c143bf" providerId="LiveId" clId="{F33013F1-A406-094C-B49C-1F5B24454A7A}" dt="2024-10-28T17:15:35.521" v="1852" actId="2696"/>
        <pc:sldMasterMkLst>
          <pc:docMk/>
          <pc:sldMasterMk cId="0" sldId="2147483661"/>
        </pc:sldMasterMkLst>
        <pc:spChg chg="mod">
          <ac:chgData name="Barbara Hoffmann" userId="249e687d26c143bf" providerId="LiveId" clId="{F33013F1-A406-094C-B49C-1F5B24454A7A}" dt="2024-10-28T10:02:15.161" v="20" actId="20577"/>
          <ac:spMkLst>
            <pc:docMk/>
            <pc:sldMasterMk cId="0" sldId="2147483661"/>
            <ac:spMk id="46" creationId="{00000000-0000-0000-0000-000000000000}"/>
          </ac:spMkLst>
        </pc:spChg>
        <pc:sldLayoutChg chg="del">
          <pc:chgData name="Barbara Hoffmann" userId="249e687d26c143bf" providerId="LiveId" clId="{F33013F1-A406-094C-B49C-1F5B24454A7A}" dt="2024-10-28T17:15:35.521" v="1852" actId="2696"/>
          <pc:sldLayoutMkLst>
            <pc:docMk/>
            <pc:sldMasterMk cId="0" sldId="2147483661"/>
            <pc:sldLayoutMk cId="3623986263" sldId="2147483700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r>
              <a:rPr lang="de-DE" sz="4400" b="0" strike="noStrike" spc="-1">
                <a:solidFill>
                  <a:srgbClr val="000000"/>
                </a:solidFill>
                <a:latin typeface="Calibri"/>
              </a:rPr>
              <a:t>Folie mittels Klicken verschieben</a:t>
            </a:r>
          </a:p>
        </p:txBody>
      </p:sp>
      <p:sp>
        <p:nvSpPr>
          <p:cNvPr id="176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r>
              <a:rPr lang="de-DE" sz="2000" b="0" strike="noStrike" spc="-1">
                <a:solidFill>
                  <a:srgbClr val="000000"/>
                </a:solidFill>
                <a:latin typeface="Calibri"/>
              </a:rPr>
              <a:t>Format der Notizen mittels Klicken bearbeiten</a:t>
            </a:r>
          </a:p>
        </p:txBody>
      </p:sp>
      <p:sp>
        <p:nvSpPr>
          <p:cNvPr id="177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buNone/>
            </a:pPr>
            <a:r>
              <a:rPr lang="de-DE" sz="1400" b="0" strike="noStrike" spc="-1">
                <a:solidFill>
                  <a:srgbClr val="000000"/>
                </a:solidFill>
                <a:latin typeface="Calibri"/>
              </a:rPr>
              <a:t>&lt;Kopfzeile&gt;</a:t>
            </a:r>
          </a:p>
        </p:txBody>
      </p:sp>
      <p:sp>
        <p:nvSpPr>
          <p:cNvPr id="178" name="PlaceHolder 4"/>
          <p:cNvSpPr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de-DE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r">
              <a:buNone/>
            </a:pPr>
            <a:r>
              <a:rPr lang="de-DE" sz="1400" b="0" strike="noStrike" spc="-1">
                <a:solidFill>
                  <a:srgbClr val="000000"/>
                </a:solidFill>
                <a:latin typeface="Calibri"/>
              </a:rPr>
              <a:t>&lt;Datum/Uhrzeit&gt;</a:t>
            </a:r>
          </a:p>
        </p:txBody>
      </p:sp>
      <p:sp>
        <p:nvSpPr>
          <p:cNvPr id="179" name="PlaceHolder 5"/>
          <p:cNvSpPr>
            <a:spLocks noGrp="1"/>
          </p:cNvSpPr>
          <p:nvPr>
            <p:ph type="ft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de-DE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indent="0">
              <a:buNone/>
            </a:pPr>
            <a:r>
              <a:rPr lang="de-DE" sz="1400" b="0" strike="noStrike" spc="-1">
                <a:solidFill>
                  <a:srgbClr val="000000"/>
                </a:solidFill>
                <a:latin typeface="Calibri"/>
              </a:rPr>
              <a:t>&lt;Fußzeile&gt;</a:t>
            </a:r>
          </a:p>
        </p:txBody>
      </p:sp>
      <p:sp>
        <p:nvSpPr>
          <p:cNvPr id="180" name="PlaceHolder 6"/>
          <p:cNvSpPr>
            <a:spLocks noGrp="1"/>
          </p:cNvSpPr>
          <p:nvPr>
            <p:ph type="sldNum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de-DE" sz="1400" b="0" strike="noStrike" spc="-1">
                <a:solidFill>
                  <a:srgbClr val="000000"/>
                </a:solidFill>
                <a:latin typeface="Calibri"/>
              </a:defRPr>
            </a:lvl1pPr>
          </a:lstStyle>
          <a:p>
            <a:pPr indent="0" algn="r">
              <a:buNone/>
            </a:pPr>
            <a:fld id="{27183269-8446-434B-ADF6-8A0684452A99}" type="slidenum">
              <a:rPr lang="de-DE" sz="1400" b="0" strike="noStrike" spc="-1">
                <a:solidFill>
                  <a:srgbClr val="000000"/>
                </a:solidFill>
                <a:latin typeface="Calibri"/>
              </a:rPr>
              <a:t>‹Nr.›</a:t>
            </a:fld>
            <a:endParaRPr lang="de-DE" sz="1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4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5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6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7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8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de-DE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de-DE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feld 3" hidden="1"/>
          <p:cNvSpPr/>
          <p:nvPr/>
        </p:nvSpPr>
        <p:spPr>
          <a:xfrm>
            <a:off x="2477880" y="6321960"/>
            <a:ext cx="4482360" cy="3646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sp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de-DE" sz="800" b="0" strike="noStrike" spc="-1">
                <a:solidFill>
                  <a:schemeClr val="dk2"/>
                </a:solidFill>
                <a:latin typeface="Open Sans"/>
              </a:rPr>
              <a:t>Vorlesung Wissenschaftliches Arbeiten in den Geowissenschaften</a:t>
            </a:r>
            <a:endParaRPr lang="de-DE" sz="800" b="0" strike="noStrike" spc="-1">
              <a:solidFill>
                <a:srgbClr val="000000"/>
              </a:solidFill>
              <a:latin typeface="Calibri"/>
            </a:endParaRPr>
          </a:p>
          <a:p>
            <a:pPr defTabSz="822960">
              <a:lnSpc>
                <a:spcPct val="100000"/>
              </a:lnSpc>
              <a:tabLst>
                <a:tab pos="0" algn="l"/>
              </a:tabLst>
            </a:pPr>
            <a:r>
              <a:rPr lang="de-DE" sz="800" b="0" strike="noStrike" spc="-1">
                <a:solidFill>
                  <a:schemeClr val="dk2"/>
                </a:solidFill>
                <a:latin typeface="Open Sans"/>
                <a:ea typeface="Open Sans"/>
              </a:rPr>
              <a:t>Institut für Geographie / Jasmin Bimüller, Barbara Hoffmann, Philipp Janke</a:t>
            </a:r>
            <a:endParaRPr lang="de-DE" sz="800" b="0" strike="noStrike" spc="-1">
              <a:solidFill>
                <a:srgbClr val="000000"/>
              </a:solidFill>
              <a:latin typeface="Calibri"/>
            </a:endParaRPr>
          </a:p>
          <a:p>
            <a:pPr defTabSz="822960">
              <a:lnSpc>
                <a:spcPct val="100000"/>
              </a:lnSpc>
              <a:tabLst>
                <a:tab pos="0" algn="l"/>
              </a:tabLst>
            </a:pPr>
            <a:r>
              <a:rPr lang="de-DE" sz="800" b="0" strike="noStrike" spc="-1">
                <a:solidFill>
                  <a:schemeClr val="dk2"/>
                </a:solidFill>
                <a:latin typeface="Open Sans"/>
                <a:ea typeface="Open Sans"/>
              </a:rPr>
              <a:t>WiSe 2023/24 // 16.10.2023</a:t>
            </a:r>
            <a:endParaRPr lang="de-DE" sz="800" b="0" strike="noStrike" spc="-1">
              <a:solidFill>
                <a:srgbClr val="000000"/>
              </a:solidFill>
              <a:latin typeface="Calibri"/>
            </a:endParaRPr>
          </a:p>
        </p:txBody>
      </p:sp>
      <p:cxnSp>
        <p:nvCxnSpPr>
          <p:cNvPr id="11" name="Gerade Verbindung 14"/>
          <p:cNvCxnSpPr/>
          <p:nvPr/>
        </p:nvCxnSpPr>
        <p:spPr>
          <a:xfrm>
            <a:off x="0" y="6122880"/>
            <a:ext cx="12194280" cy="2520"/>
          </a:xfrm>
          <a:prstGeom prst="straightConnector1">
            <a:avLst/>
          </a:prstGeom>
          <a:ln w="12700">
            <a:solidFill>
              <a:srgbClr val="A6A6A6"/>
            </a:solidFill>
            <a:round/>
          </a:ln>
        </p:spPr>
      </p:cxnSp>
      <p:sp>
        <p:nvSpPr>
          <p:cNvPr id="2" name="Textfeld 11" hidden="1"/>
          <p:cNvSpPr/>
          <p:nvPr/>
        </p:nvSpPr>
        <p:spPr>
          <a:xfrm>
            <a:off x="7157880" y="6168600"/>
            <a:ext cx="702360" cy="504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sp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br>
              <a:rPr sz="800"/>
            </a:br>
            <a:r>
              <a:rPr lang="de-DE" sz="800" b="0" strike="noStrike" spc="-1">
                <a:solidFill>
                  <a:schemeClr val="dk2"/>
                </a:solidFill>
                <a:latin typeface="Open Sans"/>
                <a:ea typeface="Open Sans"/>
              </a:rPr>
              <a:t>Folie </a:t>
            </a:r>
            <a:fld id="{1D23CE96-72D6-4CEF-8D21-7EC8A1DF1F99}" type="slidenum">
              <a:rPr lang="de-DE" sz="800" b="0" strike="noStrike" spc="-1">
                <a:solidFill>
                  <a:schemeClr val="dk2"/>
                </a:solidFill>
                <a:latin typeface="Open Sans"/>
                <a:ea typeface="Open Sans"/>
              </a:rPr>
              <a:t>‹Nr.›</a:t>
            </a:fld>
            <a:endParaRPr lang="de-DE" sz="800" b="0" strike="noStrike" spc="-1">
              <a:solidFill>
                <a:srgbClr val="000000"/>
              </a:solidFill>
              <a:latin typeface="Calibri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de-DE" sz="8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3" name="Grafik 8"/>
          <p:cNvPicPr/>
          <p:nvPr/>
        </p:nvPicPr>
        <p:blipFill>
          <a:blip r:embed="rId14"/>
          <a:stretch/>
        </p:blipFill>
        <p:spPr>
          <a:xfrm>
            <a:off x="10973880" y="6336360"/>
            <a:ext cx="767880" cy="348120"/>
          </a:xfrm>
          <a:prstGeom prst="rect">
            <a:avLst/>
          </a:prstGeom>
          <a:ln w="0">
            <a:noFill/>
          </a:ln>
        </p:spPr>
      </p:pic>
      <p:pic>
        <p:nvPicPr>
          <p:cNvPr id="4" name="Grafik 9"/>
          <p:cNvPicPr/>
          <p:nvPr/>
        </p:nvPicPr>
        <p:blipFill>
          <a:blip r:embed="rId15"/>
          <a:stretch/>
        </p:blipFill>
        <p:spPr>
          <a:xfrm>
            <a:off x="506160" y="6336720"/>
            <a:ext cx="1113120" cy="321840"/>
          </a:xfrm>
          <a:prstGeom prst="rect">
            <a:avLst/>
          </a:prstGeom>
          <a:ln w="0">
            <a:noFill/>
          </a:ln>
        </p:spPr>
      </p:pic>
      <p:sp>
        <p:nvSpPr>
          <p:cNvPr id="5" name="Rechteck 12"/>
          <p:cNvSpPr/>
          <p:nvPr/>
        </p:nvSpPr>
        <p:spPr>
          <a:xfrm>
            <a:off x="0" y="1204920"/>
            <a:ext cx="12189600" cy="5650560"/>
          </a:xfrm>
          <a:prstGeom prst="rect">
            <a:avLst/>
          </a:prstGeom>
          <a:gradFill rotWithShape="0">
            <a:gsLst>
              <a:gs pos="14000">
                <a:srgbClr val="0069B4"/>
              </a:gs>
              <a:gs pos="100000">
                <a:srgbClr val="00305D"/>
              </a:gs>
            </a:gsLst>
            <a:lin ang="150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 defTabSz="822960">
              <a:lnSpc>
                <a:spcPct val="100000"/>
              </a:lnSpc>
            </a:pPr>
            <a:endParaRPr lang="de-DE" sz="1800" b="0" strike="noStrike" spc="-1">
              <a:solidFill>
                <a:schemeClr val="lt1"/>
              </a:solidFill>
              <a:latin typeface="Open Sans"/>
            </a:endParaRPr>
          </a:p>
        </p:txBody>
      </p:sp>
      <p:pic>
        <p:nvPicPr>
          <p:cNvPr id="6" name="Grafik 8"/>
          <p:cNvPicPr/>
          <p:nvPr/>
        </p:nvPicPr>
        <p:blipFill>
          <a:blip r:embed="rId16"/>
          <a:stretch/>
        </p:blipFill>
        <p:spPr>
          <a:xfrm>
            <a:off x="10692720" y="328320"/>
            <a:ext cx="1216080" cy="552240"/>
          </a:xfrm>
          <a:prstGeom prst="rect">
            <a:avLst/>
          </a:prstGeom>
          <a:ln w="0">
            <a:noFill/>
          </a:ln>
        </p:spPr>
      </p:pic>
      <p:pic>
        <p:nvPicPr>
          <p:cNvPr id="7" name="Grafik 10"/>
          <p:cNvPicPr/>
          <p:nvPr/>
        </p:nvPicPr>
        <p:blipFill>
          <a:blip r:embed="rId17"/>
          <a:stretch/>
        </p:blipFill>
        <p:spPr>
          <a:xfrm>
            <a:off x="290160" y="349560"/>
            <a:ext cx="1762200" cy="510840"/>
          </a:xfrm>
          <a:prstGeom prst="rect">
            <a:avLst/>
          </a:prstGeom>
          <a:ln w="0">
            <a:noFill/>
          </a:ln>
        </p:spPr>
      </p:pic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de-DE" sz="4400" b="0" strike="noStrike" spc="-1">
                <a:solidFill>
                  <a:srgbClr val="000000"/>
                </a:solidFill>
                <a:latin typeface="Calibri"/>
              </a:rPr>
              <a:t>Format des Titeltextes durch Klicken bearbeiten</a:t>
            </a: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3200" b="0" strike="noStrike" spc="-1">
                <a:solidFill>
                  <a:srgbClr val="000000"/>
                </a:solidFill>
                <a:latin typeface="Calibri"/>
              </a:rPr>
              <a:t>Format des Gliederungstextes durch Klicken bearbeiten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800" b="0" strike="noStrike" spc="-1">
                <a:solidFill>
                  <a:srgbClr val="000000"/>
                </a:solidFill>
                <a:latin typeface="Calibri"/>
              </a:rPr>
              <a:t>Zweite Gliederungsebene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solidFill>
                  <a:srgbClr val="000000"/>
                </a:solidFill>
                <a:latin typeface="Calibri"/>
              </a:rPr>
              <a:t>Dritte Gliederungsebene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000" b="0" strike="noStrike" spc="-1">
                <a:solidFill>
                  <a:srgbClr val="000000"/>
                </a:solidFill>
                <a:latin typeface="Calibri"/>
              </a:rPr>
              <a:t>Vierte Gliederungsebene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solidFill>
                  <a:srgbClr val="000000"/>
                </a:solidFill>
                <a:latin typeface="Calibri"/>
              </a:rPr>
              <a:t>Fünfte Gliederungsebene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solidFill>
                  <a:srgbClr val="000000"/>
                </a:solidFill>
                <a:latin typeface="Calibri"/>
              </a:rPr>
              <a:t>Sechste Gliederungsebene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solidFill>
                  <a:srgbClr val="000000"/>
                </a:solidFill>
                <a:latin typeface="Calibri"/>
              </a:rPr>
              <a:t>Siebte Gliederungsebene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feld 3"/>
          <p:cNvSpPr/>
          <p:nvPr/>
        </p:nvSpPr>
        <p:spPr>
          <a:xfrm>
            <a:off x="2477880" y="6317308"/>
            <a:ext cx="4482360" cy="3693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sp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r>
              <a:rPr lang="de-DE" sz="800" b="0" strike="noStrike" spc="-1" dirty="0">
                <a:solidFill>
                  <a:schemeClr val="dk2"/>
                </a:solidFill>
                <a:latin typeface="Open Sans"/>
              </a:rPr>
              <a:t>Vorlesung Wissenschaftliches Arbeiten in den Geowissenschaften</a:t>
            </a:r>
            <a:endParaRPr lang="de-DE" sz="800" b="0" strike="noStrike" spc="-1" dirty="0">
              <a:solidFill>
                <a:srgbClr val="000000"/>
              </a:solidFill>
              <a:latin typeface="Calibri"/>
            </a:endParaRPr>
          </a:p>
          <a:p>
            <a:pPr defTabSz="822960">
              <a:lnSpc>
                <a:spcPct val="100000"/>
              </a:lnSpc>
              <a:tabLst>
                <a:tab pos="0" algn="l"/>
              </a:tabLst>
            </a:pPr>
            <a:r>
              <a:rPr lang="de-DE" sz="800" b="0" strike="noStrike" spc="-1" dirty="0">
                <a:solidFill>
                  <a:schemeClr val="dk2"/>
                </a:solidFill>
                <a:latin typeface="Open Sans"/>
                <a:ea typeface="Open Sans"/>
              </a:rPr>
              <a:t>Institut für Geographie / Barbara Hoffmann</a:t>
            </a:r>
          </a:p>
          <a:p>
            <a:pPr defTabSz="822960">
              <a:lnSpc>
                <a:spcPct val="100000"/>
              </a:lnSpc>
              <a:tabLst>
                <a:tab pos="0" algn="l"/>
              </a:tabLst>
            </a:pPr>
            <a:r>
              <a:rPr lang="de-DE" sz="800" b="0" strike="noStrike" spc="-1" dirty="0" err="1">
                <a:solidFill>
                  <a:schemeClr val="dk2"/>
                </a:solidFill>
                <a:latin typeface="Open Sans"/>
                <a:ea typeface="Open Sans"/>
              </a:rPr>
              <a:t>WiSe</a:t>
            </a:r>
            <a:r>
              <a:rPr lang="de-DE" sz="800" b="0" strike="noStrike" spc="-1" dirty="0">
                <a:solidFill>
                  <a:schemeClr val="dk2"/>
                </a:solidFill>
                <a:latin typeface="Open Sans"/>
                <a:ea typeface="Open Sans"/>
              </a:rPr>
              <a:t> 2024/25 // 04.11.2024</a:t>
            </a:r>
            <a:endParaRPr lang="de-DE" sz="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cxnSp>
        <p:nvCxnSpPr>
          <p:cNvPr id="47" name="Gerade Verbindung 14"/>
          <p:cNvCxnSpPr/>
          <p:nvPr/>
        </p:nvCxnSpPr>
        <p:spPr>
          <a:xfrm>
            <a:off x="0" y="6122880"/>
            <a:ext cx="12194280" cy="2520"/>
          </a:xfrm>
          <a:prstGeom prst="straightConnector1">
            <a:avLst/>
          </a:prstGeom>
          <a:ln w="12700">
            <a:solidFill>
              <a:srgbClr val="A6A6A6"/>
            </a:solidFill>
            <a:round/>
          </a:ln>
        </p:spPr>
      </p:cxnSp>
      <p:sp>
        <p:nvSpPr>
          <p:cNvPr id="48" name="Textfeld 11"/>
          <p:cNvSpPr/>
          <p:nvPr/>
        </p:nvSpPr>
        <p:spPr>
          <a:xfrm>
            <a:off x="7157880" y="6168600"/>
            <a:ext cx="702360" cy="50472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b">
            <a:spAutoFit/>
          </a:bodyPr>
          <a:lstStyle/>
          <a:p>
            <a:pPr defTabSz="914400">
              <a:lnSpc>
                <a:spcPct val="100000"/>
              </a:lnSpc>
              <a:tabLst>
                <a:tab pos="0" algn="l"/>
              </a:tabLst>
            </a:pPr>
            <a:br>
              <a:rPr sz="800"/>
            </a:br>
            <a:r>
              <a:rPr lang="de-DE" sz="800" b="0" strike="noStrike" spc="-1">
                <a:solidFill>
                  <a:schemeClr val="dk2"/>
                </a:solidFill>
                <a:latin typeface="Open Sans"/>
                <a:ea typeface="Open Sans"/>
              </a:rPr>
              <a:t>Folie </a:t>
            </a:r>
            <a:fld id="{5A1D6366-1107-49A6-943C-A99D4C271895}" type="slidenum">
              <a:rPr lang="de-DE" sz="800" b="0" strike="noStrike" spc="-1">
                <a:solidFill>
                  <a:schemeClr val="dk2"/>
                </a:solidFill>
                <a:latin typeface="Open Sans"/>
                <a:ea typeface="Open Sans"/>
              </a:rPr>
              <a:t>‹Nr.›</a:t>
            </a:fld>
            <a:endParaRPr lang="de-DE" sz="800" b="0" strike="noStrike" spc="-1">
              <a:solidFill>
                <a:srgbClr val="000000"/>
              </a:solidFill>
              <a:latin typeface="Calibri"/>
            </a:endParaRPr>
          </a:p>
          <a:p>
            <a:pPr defTabSz="914400">
              <a:lnSpc>
                <a:spcPct val="100000"/>
              </a:lnSpc>
              <a:tabLst>
                <a:tab pos="0" algn="l"/>
              </a:tabLst>
            </a:pPr>
            <a:endParaRPr lang="de-DE" sz="8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49" name="Grafik 8"/>
          <p:cNvPicPr/>
          <p:nvPr/>
        </p:nvPicPr>
        <p:blipFill>
          <a:blip r:embed="rId14"/>
          <a:stretch/>
        </p:blipFill>
        <p:spPr>
          <a:xfrm>
            <a:off x="10973880" y="6336360"/>
            <a:ext cx="767880" cy="348120"/>
          </a:xfrm>
          <a:prstGeom prst="rect">
            <a:avLst/>
          </a:prstGeom>
          <a:ln w="0">
            <a:noFill/>
          </a:ln>
        </p:spPr>
      </p:pic>
      <p:pic>
        <p:nvPicPr>
          <p:cNvPr id="50" name="Grafik 9"/>
          <p:cNvPicPr/>
          <p:nvPr/>
        </p:nvPicPr>
        <p:blipFill>
          <a:blip r:embed="rId15"/>
          <a:stretch/>
        </p:blipFill>
        <p:spPr>
          <a:xfrm>
            <a:off x="506160" y="6336720"/>
            <a:ext cx="1113120" cy="321840"/>
          </a:xfrm>
          <a:prstGeom prst="rect">
            <a:avLst/>
          </a:prstGeom>
          <a:ln w="0">
            <a:noFill/>
          </a:ln>
        </p:spPr>
      </p:pic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r>
              <a:rPr lang="de-DE" sz="4400" b="0" strike="noStrike" spc="-1">
                <a:solidFill>
                  <a:srgbClr val="000000"/>
                </a:solidFill>
                <a:latin typeface="Calibri"/>
              </a:rPr>
              <a:t>Format des Titeltextes durch Klicken bearbeiten</a:t>
            </a: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3200" b="0" strike="noStrike" spc="-1">
                <a:solidFill>
                  <a:srgbClr val="000000"/>
                </a:solidFill>
                <a:latin typeface="Calibri"/>
              </a:rPr>
              <a:t>Format des Gliederungstextes durch Klicken bearbeiten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800" b="0" strike="noStrike" spc="-1">
                <a:solidFill>
                  <a:srgbClr val="000000"/>
                </a:solidFill>
                <a:latin typeface="Calibri"/>
              </a:rPr>
              <a:t>Zweite Gliederungsebene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400" b="0" strike="noStrike" spc="-1">
                <a:solidFill>
                  <a:srgbClr val="000000"/>
                </a:solidFill>
                <a:latin typeface="Calibri"/>
              </a:rPr>
              <a:t>Dritte Gliederungsebene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000" b="0" strike="noStrike" spc="-1">
                <a:solidFill>
                  <a:srgbClr val="000000"/>
                </a:solidFill>
                <a:latin typeface="Calibri"/>
              </a:rPr>
              <a:t>Vierte Gliederungsebene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solidFill>
                  <a:srgbClr val="000000"/>
                </a:solidFill>
                <a:latin typeface="Calibri"/>
              </a:rPr>
              <a:t>Fünfte Gliederungsebene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solidFill>
                  <a:srgbClr val="000000"/>
                </a:solidFill>
                <a:latin typeface="Calibri"/>
              </a:rPr>
              <a:t>Sechste Gliederungsebene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solidFill>
                  <a:srgbClr val="000000"/>
                </a:solidFill>
                <a:latin typeface="Calibri"/>
              </a:rPr>
              <a:t>Siebte Gliederungsebene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PqQp_oUUY5w" TargetMode="External"/><Relationship Id="rId2" Type="http://schemas.openxmlformats.org/officeDocument/2006/relationships/hyperlink" Target="https://www.zotero.org/" TargetMode="External"/><Relationship Id="rId1" Type="http://schemas.openxmlformats.org/officeDocument/2006/relationships/slideLayout" Target="../slideLayouts/slideLayout13.xml"/><Relationship Id="rId5" Type="http://schemas.openxmlformats.org/officeDocument/2006/relationships/hyperlink" Target="https://tu-dresden.de/bu/umwelt/geo/geographie/humangeo/studium/handreichung-wissenschaftlich-arbeiten-und-schreiben" TargetMode="External"/><Relationship Id="rId4" Type="http://schemas.openxmlformats.org/officeDocument/2006/relationships/hyperlink" Target="https://www.zotero.org/support/word_processor_plugin_installation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7" Type="http://schemas.openxmlformats.org/officeDocument/2006/relationships/image" Target="../media/image14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3.png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studi-kompass.com/richtig-zitieren/primaerliteratur-sekundaerliteratur" TargetMode="Externa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title"/>
          </p:nvPr>
        </p:nvSpPr>
        <p:spPr>
          <a:xfrm>
            <a:off x="1109160" y="3786840"/>
            <a:ext cx="10433880" cy="11055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3600" b="1" strike="noStrike" spc="-1" dirty="0">
                <a:solidFill>
                  <a:schemeClr val="lt1"/>
                </a:solidFill>
                <a:latin typeface="Open Sans"/>
              </a:rPr>
              <a:t>Tutorium Wissenschaftliches Arbeiten in den </a:t>
            </a:r>
            <a:br>
              <a:rPr sz="3600" dirty="0"/>
            </a:br>
            <a:r>
              <a:rPr lang="de-DE" sz="3600" b="1" strike="noStrike" spc="-1" dirty="0">
                <a:solidFill>
                  <a:schemeClr val="lt1"/>
                </a:solidFill>
                <a:latin typeface="Open Sans"/>
              </a:rPr>
              <a:t>Geowissenschaften</a:t>
            </a:r>
            <a:endParaRPr lang="de-DE" sz="36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2" name="PlaceHolder 2"/>
          <p:cNvSpPr>
            <a:spLocks noGrp="1"/>
          </p:cNvSpPr>
          <p:nvPr>
            <p:ph type="subTitle"/>
          </p:nvPr>
        </p:nvSpPr>
        <p:spPr>
          <a:xfrm>
            <a:off x="882719" y="4980240"/>
            <a:ext cx="8165027" cy="12132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28600" indent="0" defTabSz="914400">
              <a:lnSpc>
                <a:spcPct val="100000"/>
              </a:lnSpc>
              <a:spcBef>
                <a:spcPts val="601"/>
              </a:spcBef>
              <a:buNone/>
              <a:tabLst>
                <a:tab pos="0" algn="l"/>
              </a:tabLst>
            </a:pPr>
            <a:r>
              <a:rPr lang="de-DE" sz="1600" b="0" strike="noStrike" spc="-1" dirty="0">
                <a:solidFill>
                  <a:schemeClr val="lt1"/>
                </a:solidFill>
                <a:latin typeface="Open Sans"/>
              </a:rPr>
              <a:t>Tutorium 2 – Arbeiten mit Quellenverwaltungsprogrammen</a:t>
            </a:r>
            <a:endParaRPr lang="de-DE" sz="1600" b="0" strike="noStrike" spc="-1" dirty="0">
              <a:solidFill>
                <a:srgbClr val="000000"/>
              </a:solidFill>
              <a:latin typeface="Calibri"/>
            </a:endParaRPr>
          </a:p>
          <a:p>
            <a:pPr marL="228600" indent="0" defTabSz="914400">
              <a:lnSpc>
                <a:spcPct val="100000"/>
              </a:lnSpc>
              <a:spcBef>
                <a:spcPts val="601"/>
              </a:spcBef>
              <a:buNone/>
              <a:tabLst>
                <a:tab pos="0" algn="l"/>
              </a:tabLst>
            </a:pPr>
            <a:r>
              <a:rPr lang="de-DE" sz="1600" b="0" strike="noStrike" spc="-1" dirty="0">
                <a:solidFill>
                  <a:schemeClr val="lt1"/>
                </a:solidFill>
                <a:latin typeface="Open Sans"/>
              </a:rPr>
              <a:t>Module UW-SEOS-GEO-02, UW-SEGY-GEO-02, UW-GeoB-105</a:t>
            </a:r>
            <a:endParaRPr lang="de-DE" sz="1600" b="0" strike="noStrike" spc="-1" dirty="0">
              <a:solidFill>
                <a:srgbClr val="000000"/>
              </a:solidFill>
              <a:latin typeface="Calibri"/>
            </a:endParaRPr>
          </a:p>
          <a:p>
            <a:pPr marL="228600" indent="0" defTabSz="914400">
              <a:lnSpc>
                <a:spcPct val="100000"/>
              </a:lnSpc>
              <a:spcBef>
                <a:spcPts val="601"/>
              </a:spcBef>
              <a:buNone/>
              <a:tabLst>
                <a:tab pos="0" algn="l"/>
              </a:tabLst>
            </a:pPr>
            <a:r>
              <a:rPr lang="de-DE" sz="1600" b="0" strike="noStrike" spc="-1" dirty="0" err="1">
                <a:solidFill>
                  <a:schemeClr val="lt1"/>
                </a:solidFill>
                <a:latin typeface="Open Sans"/>
              </a:rPr>
              <a:t>WiSe</a:t>
            </a:r>
            <a:r>
              <a:rPr lang="de-DE" sz="1600" b="0" strike="noStrike" spc="-1" dirty="0">
                <a:solidFill>
                  <a:schemeClr val="lt1"/>
                </a:solidFill>
                <a:latin typeface="Open Sans"/>
              </a:rPr>
              <a:t> 2023/24 // </a:t>
            </a:r>
            <a:r>
              <a:rPr lang="de-DE" sz="1600" spc="-1" dirty="0">
                <a:solidFill>
                  <a:schemeClr val="lt1"/>
                </a:solidFill>
                <a:latin typeface="Open Sans"/>
              </a:rPr>
              <a:t>04</a:t>
            </a:r>
            <a:r>
              <a:rPr lang="de-DE" sz="1600" b="0" strike="noStrike" spc="-1" dirty="0">
                <a:solidFill>
                  <a:schemeClr val="lt1"/>
                </a:solidFill>
                <a:latin typeface="Open Sans"/>
              </a:rPr>
              <a:t>.11.2024</a:t>
            </a:r>
            <a:endParaRPr lang="de-DE" sz="1600" b="0" strike="noStrike" spc="-1" dirty="0">
              <a:solidFill>
                <a:srgbClr val="000000"/>
              </a:solidFill>
              <a:latin typeface="Calibri"/>
            </a:endParaRPr>
          </a:p>
          <a:p>
            <a:pPr marL="228600" indent="0" defTabSz="914400">
              <a:lnSpc>
                <a:spcPct val="100000"/>
              </a:lnSpc>
              <a:spcBef>
                <a:spcPts val="601"/>
              </a:spcBef>
              <a:buNone/>
              <a:tabLst>
                <a:tab pos="0" algn="l"/>
              </a:tabLst>
            </a:pPr>
            <a:endParaRPr lang="de-DE" sz="16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3" name="PlaceHolder 3"/>
          <p:cNvSpPr>
            <a:spLocks noGrp="1"/>
          </p:cNvSpPr>
          <p:nvPr>
            <p:ph/>
          </p:nvPr>
        </p:nvSpPr>
        <p:spPr>
          <a:xfrm>
            <a:off x="882720" y="2939040"/>
            <a:ext cx="6103440" cy="4899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600" b="0" strike="noStrike" spc="-1" dirty="0">
                <a:solidFill>
                  <a:schemeClr val="lt1"/>
                </a:solidFill>
                <a:latin typeface="Open Sans"/>
              </a:rPr>
              <a:t>Barbara Hoffmann</a:t>
            </a:r>
            <a:endParaRPr lang="de-DE" sz="1600" b="0" strike="noStrike" spc="-1" dirty="0">
              <a:solidFill>
                <a:srgbClr val="000000"/>
              </a:solidFill>
              <a:latin typeface="Calibri"/>
            </a:endParaRPr>
          </a:p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1600" b="0" strike="noStrike" spc="-1" dirty="0">
                <a:solidFill>
                  <a:schemeClr val="lt1"/>
                </a:solidFill>
                <a:latin typeface="Open Sans"/>
              </a:rPr>
              <a:t>Institut für Geographie</a:t>
            </a:r>
            <a:endParaRPr lang="de-DE" sz="16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32DC7">
            <a:alpha val="22142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C02E8BA-CB35-9F11-2F43-4E0C35041D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>
            <a:extLst>
              <a:ext uri="{FF2B5EF4-FFF2-40B4-BE49-F238E27FC236}">
                <a16:creationId xmlns:a16="http://schemas.microsoft.com/office/drawing/2014/main" id="{AFD38764-68DF-405B-A4BA-63D6843C44D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07244" y="356466"/>
            <a:ext cx="10577512" cy="681038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400" b="1" strike="noStrike" spc="-1" dirty="0">
                <a:solidFill>
                  <a:schemeClr val="accent1"/>
                </a:solidFill>
                <a:latin typeface="Open Sans"/>
              </a:rPr>
              <a:t>Zusatz</a:t>
            </a:r>
            <a:endParaRPr lang="de-DE" sz="2400" b="0" strike="noStrike" spc="-1" dirty="0">
              <a:solidFill>
                <a:schemeClr val="dk1"/>
              </a:solidFill>
              <a:latin typeface="Open Sans"/>
            </a:endParaRPr>
          </a:p>
        </p:txBody>
      </p:sp>
      <p:sp>
        <p:nvSpPr>
          <p:cNvPr id="149" name="PlaceHolder 2">
            <a:extLst>
              <a:ext uri="{FF2B5EF4-FFF2-40B4-BE49-F238E27FC236}">
                <a16:creationId xmlns:a16="http://schemas.microsoft.com/office/drawing/2014/main" id="{07F19AF6-4D0A-A8FA-CC03-513EE8D9CD90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65006" y="1116806"/>
            <a:ext cx="10577512" cy="4624388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endParaRPr lang="de-DE" sz="2000" b="0" strike="noStrike" spc="-1" dirty="0">
              <a:solidFill>
                <a:schemeClr val="accent1"/>
              </a:solidFill>
              <a:latin typeface="Open Sans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Schon fertig? Dann hast du das Glück noch Zeit zu haben, dir die Website der SLUB genauer anzusehen! ;) </a:t>
            </a: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Welchen Service bietet die SLUB noch an?</a:t>
            </a: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Lohnenswert könnte für dich sein:</a:t>
            </a:r>
          </a:p>
          <a:p>
            <a:pPr marL="1116013" indent="-347663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tabLst>
                <a:tab pos="0" algn="l"/>
              </a:tabLst>
            </a:pP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Karten</a:t>
            </a:r>
          </a:p>
          <a:p>
            <a:pPr marL="1116013" indent="-347663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tabLst>
                <a:tab pos="0" algn="l"/>
              </a:tabLst>
            </a:pP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Das Buchen von Räumen (Gruppenräume, </a:t>
            </a:r>
            <a:r>
              <a:rPr lang="de-DE" sz="2000" spc="-1" dirty="0" err="1">
                <a:solidFill>
                  <a:schemeClr val="accent1"/>
                </a:solidFill>
                <a:latin typeface="Open Sans"/>
              </a:rPr>
              <a:t>Podcaststudio</a:t>
            </a: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)</a:t>
            </a:r>
          </a:p>
          <a:p>
            <a:pPr marL="1116013" indent="-347663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tabLst>
                <a:tab pos="0" algn="l"/>
              </a:tabLst>
            </a:pP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Zeitungen- und Zeitschriftendatenbanken</a:t>
            </a:r>
          </a:p>
          <a:p>
            <a:pPr marL="1116013" indent="-347663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tabLst>
                <a:tab pos="0" algn="l"/>
              </a:tabLst>
            </a:pP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Schreibberatung</a:t>
            </a: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endParaRPr lang="de-DE" sz="900" spc="-1" dirty="0">
              <a:solidFill>
                <a:schemeClr val="accent1"/>
              </a:solidFill>
              <a:latin typeface="Open Sans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endParaRPr lang="de-DE" sz="900" b="0" strike="noStrike" spc="-1" dirty="0">
              <a:solidFill>
                <a:schemeClr val="dk1"/>
              </a:solidFill>
              <a:latin typeface="Open Sans"/>
            </a:endParaRPr>
          </a:p>
        </p:txBody>
      </p:sp>
      <p:pic>
        <p:nvPicPr>
          <p:cNvPr id="3" name="Grafik 2" descr="Benutzer mit einfarbiger Füllung">
            <a:extLst>
              <a:ext uri="{FF2B5EF4-FFF2-40B4-BE49-F238E27FC236}">
                <a16:creationId xmlns:a16="http://schemas.microsoft.com/office/drawing/2014/main" id="{19140A7D-1AEA-D0F4-79B4-8B5953C539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45146" y="356466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4992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>
            <a:alpha val="32848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/>
          </p:cNvSpPr>
          <p:nvPr>
            <p:ph type="title" idx="4294967295"/>
          </p:nvPr>
        </p:nvSpPr>
        <p:spPr>
          <a:xfrm>
            <a:off x="698500" y="346075"/>
            <a:ext cx="10579100" cy="681038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400" b="1" spc="-1" dirty="0">
                <a:solidFill>
                  <a:schemeClr val="accent1"/>
                </a:solidFill>
                <a:latin typeface="Open Sans"/>
              </a:rPr>
              <a:t>Arbeiten mit </a:t>
            </a:r>
            <a:r>
              <a:rPr lang="de-DE" sz="2400" b="1" strike="noStrike" spc="-1" dirty="0">
                <a:solidFill>
                  <a:schemeClr val="accent1"/>
                </a:solidFill>
                <a:latin typeface="Open Sans"/>
              </a:rPr>
              <a:t>Literaturverwaltungsprogrammen - Anwendung</a:t>
            </a:r>
            <a:endParaRPr lang="de-DE" sz="2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9" name="PlaceHolder 2"/>
          <p:cNvSpPr>
            <a:spLocks noGrp="1"/>
          </p:cNvSpPr>
          <p:nvPr>
            <p:ph idx="4294967295"/>
          </p:nvPr>
        </p:nvSpPr>
        <p:spPr>
          <a:xfrm>
            <a:off x="698500" y="1027113"/>
            <a:ext cx="10579100" cy="499903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Font typeface="Arial"/>
              <a:buChar char="•"/>
              <a:tabLst>
                <a:tab pos="0" algn="l"/>
              </a:tabLst>
            </a:pPr>
            <a:r>
              <a:rPr lang="de-DE" sz="2000" b="0" strike="noStrike" spc="-1" dirty="0" err="1">
                <a:solidFill>
                  <a:schemeClr val="accent1"/>
                </a:solidFill>
                <a:latin typeface="Open Sans"/>
              </a:rPr>
              <a:t>Zotero</a:t>
            </a:r>
            <a:r>
              <a:rPr lang="de-DE" sz="2000" b="0" strike="noStrike" spc="-1" dirty="0">
                <a:solidFill>
                  <a:schemeClr val="accent1"/>
                </a:solidFill>
                <a:latin typeface="Open Sans"/>
              </a:rPr>
              <a:t> installiert? </a:t>
            </a:r>
            <a:r>
              <a:rPr lang="de-DE" sz="2000" b="0" strike="noStrike" spc="-1" dirty="0">
                <a:solidFill>
                  <a:schemeClr val="accent1"/>
                </a:solidFill>
                <a:latin typeface="Open Sans"/>
                <a:sym typeface="Wingdings" panose="05000000000000000000" pitchFamily="2" charset="2"/>
              </a:rPr>
              <a:t> </a:t>
            </a:r>
            <a:r>
              <a:rPr lang="de-DE" sz="2000" b="0" strike="noStrike" spc="-1" dirty="0">
                <a:solidFill>
                  <a:schemeClr val="accent1"/>
                </a:solidFill>
                <a:latin typeface="Open Sans"/>
                <a:sym typeface="Wingdings" panose="05000000000000000000" pitchFamily="2" charset="2"/>
                <a:hlinkClick r:id="rId2"/>
              </a:rPr>
              <a:t>https://www.zotero.org/</a:t>
            </a:r>
            <a:endParaRPr lang="de-DE" sz="2000" b="0" strike="noStrike" spc="-1" dirty="0">
              <a:solidFill>
                <a:schemeClr val="accent1"/>
              </a:solidFill>
              <a:latin typeface="Open Sans"/>
              <a:sym typeface="Wingdings" panose="05000000000000000000" pitchFamily="2" charset="2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Font typeface="Arial"/>
              <a:buChar char="•"/>
              <a:tabLst>
                <a:tab pos="0" algn="l"/>
              </a:tabLst>
            </a:pPr>
            <a:r>
              <a:rPr lang="de-DE" sz="2000" b="0" strike="noStrike" spc="-1" dirty="0">
                <a:solidFill>
                  <a:schemeClr val="accent1"/>
                </a:solidFill>
                <a:latin typeface="Open Sans"/>
                <a:sym typeface="Wingdings" panose="05000000000000000000" pitchFamily="2" charset="2"/>
              </a:rPr>
              <a:t>Du kannst heute nicht dabei sein, willst aber dennoch einen Überblick haben: </a:t>
            </a:r>
          </a:p>
          <a:p>
            <a:pPr marL="800280" lvl="1" indent="-34308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Font typeface="Arial"/>
              <a:buChar char="•"/>
              <a:tabLst>
                <a:tab pos="0" algn="l"/>
              </a:tabLst>
            </a:pPr>
            <a:r>
              <a:rPr lang="de-DE" sz="18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https://www.youtube.com/watch?v=PqQp_oUUY5w</a:t>
            </a:r>
            <a:r>
              <a:rPr lang="de-DE" sz="1200" dirty="0">
                <a:effectLst/>
              </a:rPr>
              <a:t> </a:t>
            </a:r>
            <a:endParaRPr lang="de-DE" sz="1600" b="0" strike="noStrike" spc="-1" dirty="0">
              <a:solidFill>
                <a:schemeClr val="accent1"/>
              </a:solidFill>
              <a:latin typeface="Open Sans"/>
              <a:sym typeface="Wingdings" panose="05000000000000000000" pitchFamily="2" charset="2"/>
            </a:endParaRPr>
          </a:p>
          <a:p>
            <a:pPr marL="343080" indent="-34308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Font typeface="Arial"/>
              <a:buChar char="•"/>
              <a:tabLst>
                <a:tab pos="0" algn="l"/>
              </a:tabLst>
            </a:pPr>
            <a:r>
              <a:rPr lang="de-DE" sz="2000" spc="-1" dirty="0">
                <a:solidFill>
                  <a:schemeClr val="accent1"/>
                </a:solidFill>
                <a:sym typeface="Wingdings" panose="05000000000000000000" pitchFamily="2" charset="2"/>
              </a:rPr>
              <a:t>Plug-Ins installiert? </a:t>
            </a:r>
          </a:p>
          <a:p>
            <a:pPr marL="800280" lvl="1" indent="-34308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Font typeface="Arial"/>
              <a:buChar char="•"/>
              <a:tabLst>
                <a:tab pos="0" algn="l"/>
              </a:tabLst>
            </a:pPr>
            <a:r>
              <a:rPr lang="de-DE" sz="1600" spc="-1" dirty="0">
                <a:solidFill>
                  <a:schemeClr val="accent1"/>
                </a:solidFill>
                <a:sym typeface="Wingdings" panose="05000000000000000000" pitchFamily="2" charset="2"/>
              </a:rPr>
              <a:t>Öffne dazu </a:t>
            </a:r>
            <a:r>
              <a:rPr lang="de-DE" sz="1600" spc="-1" dirty="0" err="1">
                <a:solidFill>
                  <a:schemeClr val="accent1"/>
                </a:solidFill>
                <a:sym typeface="Wingdings" panose="05000000000000000000" pitchFamily="2" charset="2"/>
              </a:rPr>
              <a:t>Zotero</a:t>
            </a:r>
            <a:r>
              <a:rPr lang="de-DE" sz="1600" spc="-1" dirty="0">
                <a:solidFill>
                  <a:schemeClr val="accent1"/>
                </a:solidFill>
                <a:sym typeface="Wingdings" panose="05000000000000000000" pitchFamily="2" charset="2"/>
              </a:rPr>
              <a:t> erstmalig auf deinem Device und siehe nach, ob in MS Word der Reiter “</a:t>
            </a:r>
            <a:r>
              <a:rPr lang="de-DE" sz="1600" spc="-1" dirty="0" err="1">
                <a:solidFill>
                  <a:schemeClr val="accent1"/>
                </a:solidFill>
                <a:sym typeface="Wingdings" panose="05000000000000000000" pitchFamily="2" charset="2"/>
              </a:rPr>
              <a:t>Zotero</a:t>
            </a:r>
            <a:r>
              <a:rPr lang="de-DE" sz="1600" spc="-1" dirty="0">
                <a:solidFill>
                  <a:schemeClr val="accent1"/>
                </a:solidFill>
                <a:sym typeface="Wingdings" panose="05000000000000000000" pitchFamily="2" charset="2"/>
              </a:rPr>
              <a:t>“ bereits erscheint.</a:t>
            </a:r>
          </a:p>
          <a:p>
            <a:pPr marL="800280" lvl="1" indent="-34308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Font typeface="Arial"/>
              <a:buChar char="•"/>
              <a:tabLst>
                <a:tab pos="0" algn="l"/>
              </a:tabLst>
            </a:pPr>
            <a:r>
              <a:rPr lang="de-DE" sz="1600" spc="-1">
                <a:solidFill>
                  <a:schemeClr val="accent1"/>
                </a:solidFill>
                <a:sym typeface="Wingdings" panose="05000000000000000000" pitchFamily="2" charset="2"/>
              </a:rPr>
              <a:t>MS Word </a:t>
            </a:r>
            <a:r>
              <a:rPr lang="de-DE" sz="1600" spc="-1" dirty="0">
                <a:solidFill>
                  <a:schemeClr val="accent1"/>
                </a:solidFill>
                <a:sym typeface="Wingdings" panose="05000000000000000000" pitchFamily="2" charset="2"/>
              </a:rPr>
              <a:t> </a:t>
            </a:r>
            <a:r>
              <a:rPr lang="de-DE" sz="1600" spc="-1" dirty="0">
                <a:solidFill>
                  <a:schemeClr val="accent1"/>
                </a:solidFill>
                <a:sym typeface="Wingdings" panose="05000000000000000000" pitchFamily="2" charset="2"/>
                <a:hlinkClick r:id="rId4"/>
              </a:rPr>
              <a:t>https://www.zotero.org/support/word_processor_plugin_installation</a:t>
            </a:r>
            <a:endParaRPr lang="de-DE" sz="1600" spc="-1" dirty="0">
              <a:solidFill>
                <a:schemeClr val="accent1"/>
              </a:solidFill>
              <a:sym typeface="Wingdings" panose="05000000000000000000" pitchFamily="2" charset="2"/>
            </a:endParaRPr>
          </a:p>
          <a:p>
            <a:pPr marL="800280" lvl="1" indent="-34308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Font typeface="Arial"/>
              <a:buChar char="•"/>
              <a:tabLst>
                <a:tab pos="0" algn="l"/>
              </a:tabLst>
            </a:pPr>
            <a:r>
              <a:rPr lang="de-DE" sz="1600" spc="-1" dirty="0">
                <a:solidFill>
                  <a:schemeClr val="accent1"/>
                </a:solidFill>
                <a:sym typeface="Wingdings" panose="05000000000000000000" pitchFamily="2" charset="2"/>
              </a:rPr>
              <a:t>Browser (bitte selbstständig auswählen und einbetten)</a:t>
            </a:r>
            <a:endParaRPr lang="de-DE" sz="2000" spc="-1" dirty="0">
              <a:solidFill>
                <a:schemeClr val="accent1"/>
              </a:solidFill>
              <a:latin typeface="Open Sans"/>
              <a:sym typeface="Wingdings" panose="05000000000000000000" pitchFamily="2" charset="2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Font typeface="Arial"/>
              <a:buChar char="•"/>
              <a:tabLst>
                <a:tab pos="0" algn="l"/>
              </a:tabLst>
            </a:pPr>
            <a:r>
              <a:rPr lang="de-DE" sz="2000" spc="-1" dirty="0">
                <a:solidFill>
                  <a:schemeClr val="accent1"/>
                </a:solidFill>
                <a:latin typeface="Open Sans"/>
                <a:sym typeface="Wingdings" panose="05000000000000000000" pitchFamily="2" charset="2"/>
              </a:rPr>
              <a:t>Handbuch wissenschaftliches Arbeiten und Zitationsstil der </a:t>
            </a:r>
            <a:r>
              <a:rPr lang="de-DE" sz="2000" spc="-1" dirty="0" err="1">
                <a:solidFill>
                  <a:schemeClr val="accent1"/>
                </a:solidFill>
                <a:latin typeface="Open Sans"/>
                <a:sym typeface="Wingdings" panose="05000000000000000000" pitchFamily="2" charset="2"/>
              </a:rPr>
              <a:t>Humangeo</a:t>
            </a:r>
            <a:endParaRPr lang="de-DE" sz="2000" spc="-1" dirty="0">
              <a:solidFill>
                <a:schemeClr val="accent1"/>
              </a:solidFill>
              <a:latin typeface="Open Sans"/>
              <a:sym typeface="Wingdings" panose="05000000000000000000" pitchFamily="2" charset="2"/>
            </a:endParaRPr>
          </a:p>
          <a:p>
            <a:pPr marL="800280" lvl="1" indent="-34308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Font typeface="Arial"/>
              <a:buChar char="•"/>
              <a:tabLst>
                <a:tab pos="0" algn="l"/>
              </a:tabLst>
            </a:pPr>
            <a:r>
              <a:rPr lang="de-DE" sz="1800" u="sng" kern="100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5"/>
              </a:rPr>
              <a:t>https://tu-dresden.de/bu/umwelt/geo/geographie/humangeo/studium/handreichung-wissenschaftlich-arbeiten-und-schreiben</a:t>
            </a:r>
            <a:endParaRPr lang="de-DE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457200" lvl="1" indent="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None/>
              <a:tabLst>
                <a:tab pos="0" algn="l"/>
              </a:tabLst>
            </a:pPr>
            <a:endParaRPr lang="de-DE" sz="1600" spc="-1" dirty="0">
              <a:solidFill>
                <a:schemeClr val="accent1"/>
              </a:solidFill>
              <a:latin typeface="Open Sans"/>
              <a:sym typeface="Wingdings" panose="05000000000000000000" pitchFamily="2" charset="2"/>
            </a:endParaRPr>
          </a:p>
          <a:p>
            <a:pPr marL="457200" lvl="1" indent="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None/>
              <a:tabLst>
                <a:tab pos="0" algn="l"/>
              </a:tabLst>
            </a:pPr>
            <a:endParaRPr lang="de-DE" sz="1600" spc="-1" dirty="0">
              <a:solidFill>
                <a:schemeClr val="accent1"/>
              </a:solidFill>
              <a:latin typeface="Open Sans"/>
              <a:sym typeface="Wingdings" panose="05000000000000000000" pitchFamily="2" charset="2"/>
            </a:endParaRPr>
          </a:p>
          <a:p>
            <a:pPr marL="800280" lvl="1" indent="-34308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Font typeface="Arial"/>
              <a:buChar char="•"/>
              <a:tabLst>
                <a:tab pos="0" algn="l"/>
              </a:tabLst>
            </a:pPr>
            <a:endParaRPr lang="de-DE" sz="1600" spc="-1" dirty="0">
              <a:solidFill>
                <a:schemeClr val="accent1"/>
              </a:solidFill>
              <a:latin typeface="Open Sans"/>
              <a:sym typeface="Wingdings" panose="05000000000000000000" pitchFamily="2" charset="2"/>
            </a:endParaRPr>
          </a:p>
          <a:p>
            <a:pPr marL="457200" lvl="1" indent="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None/>
              <a:tabLst>
                <a:tab pos="0" algn="l"/>
              </a:tabLst>
            </a:pPr>
            <a:endParaRPr lang="de-DE" sz="1600" spc="-1" dirty="0">
              <a:solidFill>
                <a:schemeClr val="accent1"/>
              </a:solidFill>
              <a:latin typeface="Open Sans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089117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1D85D4-BA4F-1F3D-3B48-2036F0D924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>
            <a:extLst>
              <a:ext uri="{FF2B5EF4-FFF2-40B4-BE49-F238E27FC236}">
                <a16:creationId xmlns:a16="http://schemas.microsoft.com/office/drawing/2014/main" id="{384B6A16-BD1F-C904-A463-6F486C49CBC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98500" y="346075"/>
            <a:ext cx="10579100" cy="681038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endParaRPr lang="de-DE" sz="2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9" name="PlaceHolder 2">
            <a:extLst>
              <a:ext uri="{FF2B5EF4-FFF2-40B4-BE49-F238E27FC236}">
                <a16:creationId xmlns:a16="http://schemas.microsoft.com/office/drawing/2014/main" id="{FE02F590-5A61-A583-100E-8330C225371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98500" y="1027113"/>
            <a:ext cx="10579100" cy="499903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Font typeface="Arial"/>
              <a:buChar char="•"/>
              <a:tabLst>
                <a:tab pos="0" algn="l"/>
              </a:tabLst>
            </a:pPr>
            <a:endParaRPr lang="de-DE" sz="2000" b="0" strike="noStrike" spc="-1" dirty="0">
              <a:solidFill>
                <a:schemeClr val="accent1"/>
              </a:solidFill>
              <a:latin typeface="Open Sans"/>
              <a:sym typeface="Wingdings" panose="05000000000000000000" pitchFamily="2" charset="2"/>
            </a:endParaRPr>
          </a:p>
        </p:txBody>
      </p:sp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4" name="Folienzoom 3">
                <a:extLst>
                  <a:ext uri="{FF2B5EF4-FFF2-40B4-BE49-F238E27FC236}">
                    <a16:creationId xmlns:a16="http://schemas.microsoft.com/office/drawing/2014/main" id="{2B334D6E-23DC-D733-8AD2-FB5FB03C7AF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85213395"/>
                  </p:ext>
                </p:extLst>
              </p:nvPr>
            </p:nvGraphicFramePr>
            <p:xfrm>
              <a:off x="698499" y="1027112"/>
              <a:ext cx="5061397" cy="2847036"/>
            </p:xfrm>
            <a:graphic>
              <a:graphicData uri="http://schemas.microsoft.com/office/powerpoint/2016/slidezoom">
                <pslz:sldZm>
                  <pslz:sldZmObj sldId="387" cId="991728124">
                    <pslz:zmPr id="{4B37EC95-98CD-6A4D-87A8-C0310731F6C6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5061397" cy="2847036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4" name="Folienzoom 3">
                <a:extLst>
                  <a:ext uri="{FF2B5EF4-FFF2-40B4-BE49-F238E27FC236}">
                    <a16:creationId xmlns:a16="http://schemas.microsoft.com/office/drawing/2014/main" id="{2B334D6E-23DC-D733-8AD2-FB5FB03C7AF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698499" y="1027112"/>
                <a:ext cx="5061397" cy="2847036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6" name="Folienzoom 5">
                <a:extLst>
                  <a:ext uri="{FF2B5EF4-FFF2-40B4-BE49-F238E27FC236}">
                    <a16:creationId xmlns:a16="http://schemas.microsoft.com/office/drawing/2014/main" id="{7ADD410E-5C80-C65E-0105-C7A19E3DB9E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201548338"/>
                  </p:ext>
                </p:extLst>
              </p:nvPr>
            </p:nvGraphicFramePr>
            <p:xfrm>
              <a:off x="6216203" y="3179114"/>
              <a:ext cx="5061397" cy="2847036"/>
            </p:xfrm>
            <a:graphic>
              <a:graphicData uri="http://schemas.microsoft.com/office/powerpoint/2016/slidezoom">
                <pslz:sldZm>
                  <pslz:sldZmObj sldId="386" cId="2875622935">
                    <pslz:zmPr id="{FA26D2E3-EB98-E64D-9DD6-DE9E08DD39F4}" returnToParent="0" transitionDur="1000">
                      <p166:blipFill xmlns:p166="http://schemas.microsoft.com/office/powerpoint/2016/6/main">
                        <a:blip r:embed="rId3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5061397" cy="2847036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6" name="Folienzoom 5">
                <a:extLst>
                  <a:ext uri="{FF2B5EF4-FFF2-40B4-BE49-F238E27FC236}">
                    <a16:creationId xmlns:a16="http://schemas.microsoft.com/office/drawing/2014/main" id="{7ADD410E-5C80-C65E-0105-C7A19E3DB9E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216203" y="3179114"/>
                <a:ext cx="5061397" cy="2847036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249493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67FADE-96F2-AD21-4B83-4B1700EE14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>
            <a:extLst>
              <a:ext uri="{FF2B5EF4-FFF2-40B4-BE49-F238E27FC236}">
                <a16:creationId xmlns:a16="http://schemas.microsoft.com/office/drawing/2014/main" id="{431226A3-0790-E3A1-BEF1-5B710372477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98500" y="346075"/>
            <a:ext cx="10579100" cy="681038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400" b="1" spc="-1" dirty="0">
                <a:solidFill>
                  <a:schemeClr val="accent1"/>
                </a:solidFill>
                <a:latin typeface="Open Sans"/>
              </a:rPr>
              <a:t>Fragen?</a:t>
            </a:r>
            <a:endParaRPr lang="de-DE" sz="2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9" name="PlaceHolder 2">
            <a:extLst>
              <a:ext uri="{FF2B5EF4-FFF2-40B4-BE49-F238E27FC236}">
                <a16:creationId xmlns:a16="http://schemas.microsoft.com/office/drawing/2014/main" id="{F5D9E3EC-6B11-1742-37BE-EE4B585A1DB3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98500" y="1027113"/>
            <a:ext cx="10579100" cy="499903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Font typeface="Arial"/>
              <a:buChar char="•"/>
              <a:tabLst>
                <a:tab pos="0" algn="l"/>
              </a:tabLst>
            </a:pPr>
            <a:endParaRPr lang="de-DE" sz="2000" b="0" strike="noStrike" spc="-1" dirty="0">
              <a:solidFill>
                <a:schemeClr val="accent1"/>
              </a:solidFill>
              <a:latin typeface="Open Sans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979324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 idx="4294967295"/>
          </p:nvPr>
        </p:nvSpPr>
        <p:spPr>
          <a:xfrm>
            <a:off x="731261" y="349250"/>
            <a:ext cx="10577512" cy="681038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400" b="1" strike="noStrike" spc="-1" dirty="0">
                <a:solidFill>
                  <a:schemeClr val="accent1"/>
                </a:solidFill>
                <a:latin typeface="Open Sans"/>
              </a:rPr>
              <a:t>Struktur und Ziele</a:t>
            </a:r>
            <a:endParaRPr lang="de-DE" sz="2400" b="0" strike="noStrike" spc="-1" dirty="0">
              <a:solidFill>
                <a:schemeClr val="dk1"/>
              </a:solidFill>
              <a:latin typeface="Open Sans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 idx="4294967295"/>
          </p:nvPr>
        </p:nvSpPr>
        <p:spPr>
          <a:xfrm>
            <a:off x="731261" y="1030288"/>
            <a:ext cx="10577512" cy="499903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0"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None/>
              <a:tabLst>
                <a:tab pos="0" algn="l"/>
              </a:tabLst>
            </a:pPr>
            <a:endParaRPr lang="de-DE" sz="2000" spc="-1" dirty="0">
              <a:solidFill>
                <a:schemeClr val="accent1"/>
              </a:solidFill>
              <a:latin typeface="Open Sans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Font typeface="Arial"/>
              <a:buChar char="•"/>
              <a:tabLst>
                <a:tab pos="0" algn="l"/>
              </a:tabLst>
            </a:pPr>
            <a:r>
              <a:rPr lang="de-DE" sz="2000" b="0" strike="noStrike" spc="-1" dirty="0">
                <a:solidFill>
                  <a:schemeClr val="accent1"/>
                </a:solidFill>
                <a:latin typeface="Open Sans"/>
              </a:rPr>
              <a:t>Die Studierenden </a:t>
            </a:r>
            <a:r>
              <a:rPr lang="de-DE" sz="2000" i="1" spc="-1" dirty="0">
                <a:solidFill>
                  <a:schemeClr val="accent1"/>
                </a:solidFill>
                <a:latin typeface="Open Sans"/>
              </a:rPr>
              <a:t>erhalten Einblicke </a:t>
            </a: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in die Nutzung des </a:t>
            </a:r>
            <a:r>
              <a:rPr lang="de-DE" sz="2000" b="1" spc="-1" dirty="0">
                <a:solidFill>
                  <a:schemeClr val="accent1"/>
                </a:solidFill>
                <a:latin typeface="Open Sans"/>
              </a:rPr>
              <a:t>SLUB-Kataloges</a:t>
            </a: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 und </a:t>
            </a:r>
            <a:r>
              <a:rPr lang="de-DE" sz="2000" i="1" spc="-1" dirty="0">
                <a:solidFill>
                  <a:schemeClr val="accent1"/>
                </a:solidFill>
                <a:latin typeface="Open Sans"/>
              </a:rPr>
              <a:t>wenden</a:t>
            </a: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 ihr Wissen </a:t>
            </a:r>
            <a:r>
              <a:rPr lang="de-DE" sz="2000" i="1" spc="-1" dirty="0">
                <a:solidFill>
                  <a:schemeClr val="accent1"/>
                </a:solidFill>
                <a:latin typeface="Open Sans"/>
              </a:rPr>
              <a:t>an</a:t>
            </a: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, um ein </a:t>
            </a:r>
            <a:r>
              <a:rPr lang="de-DE" sz="2000" b="1" spc="-1" dirty="0">
                <a:solidFill>
                  <a:schemeClr val="accent1"/>
                </a:solidFill>
                <a:latin typeface="Open Sans"/>
              </a:rPr>
              <a:t>Medium selbstständig </a:t>
            </a: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zu</a:t>
            </a:r>
            <a:r>
              <a:rPr lang="de-DE" sz="2000" b="1" spc="-1" dirty="0">
                <a:solidFill>
                  <a:schemeClr val="accent1"/>
                </a:solidFill>
                <a:latin typeface="Open Sans"/>
              </a:rPr>
              <a:t> finden</a:t>
            </a: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.</a:t>
            </a:r>
          </a:p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Font typeface="Arial"/>
              <a:buChar char="•"/>
              <a:tabLst>
                <a:tab pos="0" algn="l"/>
              </a:tabLst>
            </a:pPr>
            <a:endParaRPr lang="de-DE" sz="2000" spc="-1" dirty="0">
              <a:solidFill>
                <a:schemeClr val="dk1"/>
              </a:solidFill>
              <a:latin typeface="Open Sans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Font typeface="Arial"/>
              <a:buChar char="•"/>
              <a:tabLst>
                <a:tab pos="0" algn="l"/>
              </a:tabLst>
            </a:pP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Die Studierenden </a:t>
            </a:r>
            <a:r>
              <a:rPr lang="de-DE" sz="2000" i="1" spc="-1" dirty="0">
                <a:solidFill>
                  <a:schemeClr val="accent1"/>
                </a:solidFill>
                <a:latin typeface="Open Sans"/>
              </a:rPr>
              <a:t>kennen</a:t>
            </a: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 die </a:t>
            </a:r>
            <a:r>
              <a:rPr lang="de-DE" sz="2000" b="1" spc="-1" dirty="0">
                <a:solidFill>
                  <a:schemeClr val="accent1"/>
                </a:solidFill>
                <a:latin typeface="Open Sans"/>
              </a:rPr>
              <a:t>Kriterien zur Quellenprüfung auf Wissenschaftlichkeit </a:t>
            </a: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und </a:t>
            </a:r>
            <a:r>
              <a:rPr lang="de-DE" sz="2000" i="1" spc="-1" dirty="0">
                <a:solidFill>
                  <a:schemeClr val="accent1"/>
                </a:solidFill>
                <a:latin typeface="Open Sans"/>
              </a:rPr>
              <a:t>positionieren sich </a:t>
            </a: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zu der </a:t>
            </a:r>
            <a:r>
              <a:rPr lang="de-DE" sz="2000" b="1" spc="-1" dirty="0">
                <a:solidFill>
                  <a:schemeClr val="accent1"/>
                </a:solidFill>
                <a:latin typeface="Open Sans"/>
              </a:rPr>
              <a:t>Verwendbarkeit unterschiedlicher Quellentypen </a:t>
            </a: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im Prozess wissenschaftlichen Arbeitens.</a:t>
            </a:r>
          </a:p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Font typeface="Arial"/>
              <a:buChar char="•"/>
              <a:tabLst>
                <a:tab pos="0" algn="l"/>
              </a:tabLst>
            </a:pPr>
            <a:endParaRPr lang="de-DE" sz="2000" spc="-1" dirty="0">
              <a:solidFill>
                <a:schemeClr val="accent1"/>
              </a:solidFill>
              <a:latin typeface="Open Sans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Font typeface="Arial"/>
              <a:buChar char="•"/>
              <a:tabLst>
                <a:tab pos="0" algn="l"/>
              </a:tabLst>
            </a:pP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Die Studierenden </a:t>
            </a:r>
            <a:r>
              <a:rPr lang="de-DE" sz="2000" i="1" spc="-1" dirty="0">
                <a:solidFill>
                  <a:schemeClr val="accent1"/>
                </a:solidFill>
                <a:latin typeface="Open Sans"/>
              </a:rPr>
              <a:t>kennen</a:t>
            </a: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 </a:t>
            </a:r>
            <a:r>
              <a:rPr lang="de-DE" sz="2000" b="1" spc="-1" dirty="0">
                <a:solidFill>
                  <a:schemeClr val="accent1"/>
                </a:solidFill>
                <a:latin typeface="Open Sans"/>
              </a:rPr>
              <a:t>zentrale Grundfunktionen </a:t>
            </a: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der Quellenverwaltungssoftware </a:t>
            </a:r>
            <a:r>
              <a:rPr lang="de-DE" sz="2000" b="1" spc="-1" dirty="0" err="1">
                <a:solidFill>
                  <a:schemeClr val="accent1"/>
                </a:solidFill>
                <a:latin typeface="Open Sans"/>
              </a:rPr>
              <a:t>Zotero</a:t>
            </a: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 und </a:t>
            </a:r>
            <a:r>
              <a:rPr lang="de-DE" sz="2000" i="1" spc="-1" dirty="0">
                <a:solidFill>
                  <a:schemeClr val="accent1"/>
                </a:solidFill>
                <a:latin typeface="Open Sans"/>
              </a:rPr>
              <a:t>wenden</a:t>
            </a: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 diese exemplarisch </a:t>
            </a:r>
            <a:r>
              <a:rPr lang="de-DE" sz="2000" i="1" spc="-1" dirty="0">
                <a:solidFill>
                  <a:schemeClr val="accent1"/>
                </a:solidFill>
                <a:latin typeface="Open Sans"/>
              </a:rPr>
              <a:t>an</a:t>
            </a: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588094-3E85-7FF4-A292-4C84C9E872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2">
            <a:extLst>
              <a:ext uri="{FF2B5EF4-FFF2-40B4-BE49-F238E27FC236}">
                <a16:creationId xmlns:a16="http://schemas.microsoft.com/office/drawing/2014/main" id="{3539512D-B80F-E524-7ECD-8A089E75DCE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731261" y="550718"/>
            <a:ext cx="10577512" cy="547860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0"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None/>
              <a:tabLst>
                <a:tab pos="0" algn="l"/>
              </a:tabLst>
            </a:pP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Diese PPP ist dazu gedacht, die Gruppe, die gerade nicht mit mir </a:t>
            </a:r>
            <a:r>
              <a:rPr lang="de-DE" sz="2000" spc="-1" dirty="0" err="1">
                <a:solidFill>
                  <a:schemeClr val="accent1"/>
                </a:solidFill>
                <a:latin typeface="Open Sans"/>
              </a:rPr>
              <a:t>Zotero</a:t>
            </a: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 kennenlernt, durch ihren Selbstlernteil zu begleiten… Viel Freude! </a:t>
            </a:r>
          </a:p>
          <a:p>
            <a:pPr marL="0"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None/>
              <a:tabLst>
                <a:tab pos="0" algn="l"/>
              </a:tabLst>
            </a:pP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Zur besseren Übersicht habe ich die einzelnen Teile farblich markiert: </a:t>
            </a:r>
          </a:p>
          <a:p>
            <a:pPr marL="0"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None/>
              <a:tabLst>
                <a:tab pos="0" algn="l"/>
              </a:tabLst>
            </a:pP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					Prüfung auf Wissenschaftlichkeit</a:t>
            </a:r>
          </a:p>
          <a:p>
            <a:pPr marL="0"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None/>
              <a:tabLst>
                <a:tab pos="0" algn="l"/>
              </a:tabLst>
            </a:pPr>
            <a:endParaRPr lang="de-DE" sz="2000" spc="-1" dirty="0">
              <a:solidFill>
                <a:schemeClr val="accent1"/>
              </a:solidFill>
              <a:latin typeface="Open Sans"/>
            </a:endParaRPr>
          </a:p>
          <a:p>
            <a:pPr marL="0" indent="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None/>
              <a:tabLst>
                <a:tab pos="0" algn="l"/>
              </a:tabLst>
            </a:pP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						Quellentypen</a:t>
            </a:r>
          </a:p>
          <a:p>
            <a:pPr marL="0"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None/>
              <a:tabLst>
                <a:tab pos="0" algn="l"/>
              </a:tabLst>
            </a:pPr>
            <a:endParaRPr lang="de-DE" sz="2000" spc="-1" dirty="0">
              <a:solidFill>
                <a:schemeClr val="accent1"/>
              </a:solidFill>
              <a:latin typeface="Open Sans"/>
            </a:endParaRPr>
          </a:p>
          <a:p>
            <a:pPr marL="0" indent="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None/>
              <a:tabLst>
                <a:tab pos="0" algn="l"/>
              </a:tabLst>
            </a:pP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							Aufgabe zur physischen Recherche</a:t>
            </a:r>
          </a:p>
          <a:p>
            <a:pPr marL="0"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None/>
              <a:tabLst>
                <a:tab pos="0" algn="l"/>
              </a:tabLst>
            </a:pPr>
            <a:endParaRPr lang="de-DE" sz="2000" spc="-1" dirty="0">
              <a:solidFill>
                <a:schemeClr val="accent1"/>
              </a:solidFill>
              <a:latin typeface="Open Sans"/>
            </a:endParaRPr>
          </a:p>
          <a:p>
            <a:pPr marL="0"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None/>
              <a:tabLst>
                <a:tab pos="0" algn="l"/>
              </a:tabLst>
            </a:pP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								</a:t>
            </a:r>
            <a:r>
              <a:rPr lang="de-DE" sz="2000" spc="-1" dirty="0" err="1">
                <a:solidFill>
                  <a:schemeClr val="accent1"/>
                </a:solidFill>
                <a:latin typeface="Open Sans"/>
              </a:rPr>
              <a:t>Zotero</a:t>
            </a: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 einrichten </a:t>
            </a:r>
            <a:r>
              <a:rPr lang="de-DE" sz="1200" spc="-1" dirty="0">
                <a:solidFill>
                  <a:schemeClr val="accent1"/>
                </a:solidFill>
                <a:latin typeface="Open Sans"/>
              </a:rPr>
              <a:t>(keine Selbstlernaufgabe)</a:t>
            </a:r>
            <a:endParaRPr lang="de-DE" sz="2000" spc="-1" dirty="0">
              <a:solidFill>
                <a:schemeClr val="accent1"/>
              </a:solidFill>
              <a:latin typeface="Open Sans"/>
            </a:endParaRPr>
          </a:p>
          <a:p>
            <a:pPr marL="0"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None/>
              <a:tabLst>
                <a:tab pos="0" algn="l"/>
              </a:tabLst>
            </a:pPr>
            <a:endParaRPr lang="de-DE" sz="2000" spc="-1" dirty="0">
              <a:solidFill>
                <a:schemeClr val="accent1"/>
              </a:solidFill>
              <a:latin typeface="Open Sans"/>
            </a:endParaRPr>
          </a:p>
        </p:txBody>
      </p:sp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3" name="Folienzoom 2">
                <a:extLst>
                  <a:ext uri="{FF2B5EF4-FFF2-40B4-BE49-F238E27FC236}">
                    <a16:creationId xmlns:a16="http://schemas.microsoft.com/office/drawing/2014/main" id="{632B1790-9358-9B50-6DEC-77EF4241E331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430241576"/>
                  </p:ext>
                </p:extLst>
              </p:nvPr>
            </p:nvGraphicFramePr>
            <p:xfrm>
              <a:off x="1409917" y="1927513"/>
              <a:ext cx="2462646" cy="1385238"/>
            </p:xfrm>
            <a:graphic>
              <a:graphicData uri="http://schemas.microsoft.com/office/powerpoint/2016/slidezoom">
                <pslz:sldZm>
                  <pslz:sldZmObj sldId="382" cId="2689484096">
                    <pslz:zmPr id="{12C41CCC-666B-0A46-BFD2-3AF299BE9C04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462646" cy="1385238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3" name="Folienzoom 2">
                <a:extLst>
                  <a:ext uri="{FF2B5EF4-FFF2-40B4-BE49-F238E27FC236}">
                    <a16:creationId xmlns:a16="http://schemas.microsoft.com/office/drawing/2014/main" id="{632B1790-9358-9B50-6DEC-77EF4241E33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409917" y="1927513"/>
                <a:ext cx="2462646" cy="1385238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9" name="Folienzoom 8">
                <a:extLst>
                  <a:ext uri="{FF2B5EF4-FFF2-40B4-BE49-F238E27FC236}">
                    <a16:creationId xmlns:a16="http://schemas.microsoft.com/office/drawing/2014/main" id="{9B1E4864-F82F-753F-4CF6-73AF27D5F995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034316868"/>
                  </p:ext>
                </p:extLst>
              </p:nvPr>
            </p:nvGraphicFramePr>
            <p:xfrm>
              <a:off x="2227111" y="2620132"/>
              <a:ext cx="2815936" cy="1583964"/>
            </p:xfrm>
            <a:graphic>
              <a:graphicData uri="http://schemas.microsoft.com/office/powerpoint/2016/slidezoom">
                <pslz:sldZm>
                  <pslz:sldZmObj sldId="260" cId="0">
                    <pslz:zmPr id="{453057BC-8DFA-714B-8073-6DB4C3A83534}" returnToParent="0" transitionDur="1000">
                      <p166:blipFill xmlns:p166="http://schemas.microsoft.com/office/powerpoint/2016/6/main">
                        <a:blip r:embed="rId3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815936" cy="1583964"/>
                        </a:xfrm>
                        <a:prstGeom prst="rect">
                          <a:avLst/>
                        </a:prstGeom>
                        <a:ln w="3175">
                          <a:solidFill>
                            <a:prstClr val="ltGray"/>
                          </a:solidFill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9" name="Folienzoom 8">
                <a:extLst>
                  <a:ext uri="{FF2B5EF4-FFF2-40B4-BE49-F238E27FC236}">
                    <a16:creationId xmlns:a16="http://schemas.microsoft.com/office/drawing/2014/main" id="{9B1E4864-F82F-753F-4CF6-73AF27D5F99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227111" y="2620132"/>
                <a:ext cx="2815936" cy="1583964"/>
              </a:xfrm>
              <a:prstGeom prst="rect">
                <a:avLst/>
              </a:prstGeom>
              <a:ln w="3175">
                <a:solidFill>
                  <a:prstClr val="ltGray"/>
                </a:solidFill>
              </a:ln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11" name="Folienzoom 10">
                <a:extLst>
                  <a:ext uri="{FF2B5EF4-FFF2-40B4-BE49-F238E27FC236}">
                    <a16:creationId xmlns:a16="http://schemas.microsoft.com/office/drawing/2014/main" id="{E3F0103C-AD66-A93A-799D-C34FA64F3B9C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830115347"/>
                  </p:ext>
                </p:extLst>
              </p:nvPr>
            </p:nvGraphicFramePr>
            <p:xfrm>
              <a:off x="3752421" y="4477713"/>
              <a:ext cx="2815934" cy="1583963"/>
            </p:xfrm>
            <a:graphic>
              <a:graphicData uri="http://schemas.microsoft.com/office/powerpoint/2016/slidezoom">
                <pslz:sldZm>
                  <pslz:sldZmObj sldId="343" cId="108911798">
                    <pslz:zmPr id="{BB951AF9-C97C-F143-B406-22EDC5D2B042}" returnToParent="0" transitionDur="1000">
                      <p166:blipFill xmlns:p166="http://schemas.microsoft.com/office/powerpoint/2016/6/main">
                        <a:blip r:embed="rId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815934" cy="1583963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11" name="Folienzoom 10">
                <a:extLst>
                  <a:ext uri="{FF2B5EF4-FFF2-40B4-BE49-F238E27FC236}">
                    <a16:creationId xmlns:a16="http://schemas.microsoft.com/office/drawing/2014/main" id="{E3F0103C-AD66-A93A-799D-C34FA64F3B9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752421" y="4477713"/>
                <a:ext cx="2815934" cy="1583963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13" name="Folienzoom 12">
                <a:extLst>
                  <a:ext uri="{FF2B5EF4-FFF2-40B4-BE49-F238E27FC236}">
                    <a16:creationId xmlns:a16="http://schemas.microsoft.com/office/drawing/2014/main" id="{AFBF633F-A843-DAF9-2033-1381B4F1C3AD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814066300"/>
                  </p:ext>
                </p:extLst>
              </p:nvPr>
            </p:nvGraphicFramePr>
            <p:xfrm>
              <a:off x="2990404" y="3474501"/>
              <a:ext cx="2651628" cy="1491541"/>
            </p:xfrm>
            <a:graphic>
              <a:graphicData uri="http://schemas.microsoft.com/office/powerpoint/2016/slidezoom">
                <pslz:sldZm>
                  <pslz:sldZmObj sldId="386" cId="2875622935">
                    <pslz:zmPr id="{5B5BF790-9A06-024E-B0A0-3955516E7924}" returnToParent="0" transitionDur="1000">
                      <p166:blipFill xmlns:p166="http://schemas.microsoft.com/office/powerpoint/2016/6/main">
                        <a:blip r:embed="rId5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2651628" cy="1491541"/>
                        </a:xfrm>
                        <a:prstGeom prst="rect">
                          <a:avLst/>
                        </a:prstGeom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13" name="Folienzoom 12">
                <a:extLst>
                  <a:ext uri="{FF2B5EF4-FFF2-40B4-BE49-F238E27FC236}">
                    <a16:creationId xmlns:a16="http://schemas.microsoft.com/office/drawing/2014/main" id="{AFBF633F-A843-DAF9-2033-1381B4F1C3AD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990404" y="3474501"/>
                <a:ext cx="2651628" cy="1491541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3416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89940C-CB87-4195-D910-1D70F8BC3C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2">
            <a:extLst>
              <a:ext uri="{FF2B5EF4-FFF2-40B4-BE49-F238E27FC236}">
                <a16:creationId xmlns:a16="http://schemas.microsoft.com/office/drawing/2014/main" id="{7DC1C6ED-5A9C-9EF2-0BBC-5A13B9A005C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614488" y="1379393"/>
            <a:ext cx="10577512" cy="547860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0"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None/>
              <a:tabLst>
                <a:tab pos="0" algn="l"/>
              </a:tabLst>
            </a:pP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Die Aufgaben sind jeweils mit diesen Icon versehen: </a:t>
            </a:r>
          </a:p>
          <a:p>
            <a:pPr marL="0"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None/>
              <a:tabLst>
                <a:tab pos="0" algn="l"/>
              </a:tabLst>
            </a:pPr>
            <a:endParaRPr lang="de-DE" sz="2000" spc="-1" dirty="0">
              <a:solidFill>
                <a:schemeClr val="accent1"/>
              </a:solidFill>
              <a:latin typeface="Open Sans"/>
            </a:endParaRPr>
          </a:p>
          <a:p>
            <a:pPr marL="0"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None/>
              <a:tabLst>
                <a:tab pos="0" algn="l"/>
              </a:tabLst>
            </a:pP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Das bedeutet, ihr könnt sie jeweils allein oder in Kleingruppen (max. 3 P.) bearbeiten. Achtet dabei bitte darauf, euch nur in den für Gespräche vorgesehenen Zonen auszutauschen, damit ihr Andere nicht beim Arbeiten stört!</a:t>
            </a:r>
          </a:p>
          <a:p>
            <a:pPr marL="0"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None/>
              <a:tabLst>
                <a:tab pos="0" algn="l"/>
              </a:tabLst>
            </a:pPr>
            <a:endParaRPr lang="de-DE" sz="2000" spc="-1" dirty="0">
              <a:solidFill>
                <a:schemeClr val="accent1"/>
              </a:solidFill>
              <a:latin typeface="Open Sans"/>
            </a:endParaRPr>
          </a:p>
          <a:p>
            <a:pPr marL="0"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None/>
              <a:tabLst>
                <a:tab pos="0" algn="l"/>
              </a:tabLst>
            </a:pP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		Ihr habt für alle Selbstlernaufgaben 30min. Zeit. Kommt danach bitte wieder 			selbstständig zum Gruppenraum zurück und wir tauschen die Gruppen.</a:t>
            </a:r>
          </a:p>
        </p:txBody>
      </p:sp>
      <p:pic>
        <p:nvPicPr>
          <p:cNvPr id="2" name="Grafik 1" descr="Benutzer mit einfarbiger Füllung">
            <a:extLst>
              <a:ext uri="{FF2B5EF4-FFF2-40B4-BE49-F238E27FC236}">
                <a16:creationId xmlns:a16="http://schemas.microsoft.com/office/drawing/2014/main" id="{8E915803-7CFD-16A2-009A-C0B7355E52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94127" y="1333788"/>
            <a:ext cx="457200" cy="457200"/>
          </a:xfrm>
          <a:prstGeom prst="rect">
            <a:avLst/>
          </a:prstGeom>
        </p:spPr>
      </p:pic>
      <p:pic>
        <p:nvPicPr>
          <p:cNvPr id="4" name="Grafik 3" descr="Benutzer mit einfarbiger Füllung">
            <a:extLst>
              <a:ext uri="{FF2B5EF4-FFF2-40B4-BE49-F238E27FC236}">
                <a16:creationId xmlns:a16="http://schemas.microsoft.com/office/drawing/2014/main" id="{44F22042-61D2-F141-7A22-54AC6C1DB95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597863" y="1279149"/>
            <a:ext cx="599219" cy="599219"/>
          </a:xfrm>
          <a:prstGeom prst="rect">
            <a:avLst/>
          </a:prstGeom>
        </p:spPr>
      </p:pic>
      <p:pic>
        <p:nvPicPr>
          <p:cNvPr id="8" name="Grafik 7" descr="Uhr mit einfarbiger Füllung">
            <a:extLst>
              <a:ext uri="{FF2B5EF4-FFF2-40B4-BE49-F238E27FC236}">
                <a16:creationId xmlns:a16="http://schemas.microsoft.com/office/drawing/2014/main" id="{920BEB9C-0CAC-E528-8C40-4B84AF5ED34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614488" y="3888382"/>
            <a:ext cx="738585" cy="738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2185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/>
          </p:cNvSpPr>
          <p:nvPr>
            <p:ph type="title" idx="4294967295"/>
          </p:nvPr>
        </p:nvSpPr>
        <p:spPr>
          <a:xfrm>
            <a:off x="807243" y="312444"/>
            <a:ext cx="10577513" cy="68103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400" b="1" strike="noStrike" spc="-1" dirty="0">
                <a:solidFill>
                  <a:schemeClr val="accent1"/>
                </a:solidFill>
                <a:latin typeface="Open Sans"/>
              </a:rPr>
              <a:t>Literatur auf Wissenschaftlichkeit prüfen 1</a:t>
            </a:r>
            <a:endParaRPr lang="de-DE" sz="2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2BB30857-662F-7D72-040F-97F967167A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877412"/>
            <a:ext cx="11582400" cy="5103176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72B523BD-A874-D97C-47D5-12F637170914}"/>
              </a:ext>
            </a:extLst>
          </p:cNvPr>
          <p:cNvSpPr txBox="1"/>
          <p:nvPr/>
        </p:nvSpPr>
        <p:spPr>
          <a:xfrm>
            <a:off x="8668256" y="5897260"/>
            <a:ext cx="317907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>
                <a:solidFill>
                  <a:schemeClr val="accent1"/>
                </a:solidFill>
              </a:rPr>
              <a:t>Quelle: Folie 17 aus VL 2, WiSe23/24</a:t>
            </a:r>
          </a:p>
        </p:txBody>
      </p:sp>
    </p:spTree>
    <p:extLst>
      <p:ext uri="{BB962C8B-B14F-4D97-AF65-F5344CB8AC3E}">
        <p14:creationId xmlns:p14="http://schemas.microsoft.com/office/powerpoint/2010/main" val="1597728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A5E6273-E4EA-C144-E3EE-DB7F79E410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>
            <a:extLst>
              <a:ext uri="{FF2B5EF4-FFF2-40B4-BE49-F238E27FC236}">
                <a16:creationId xmlns:a16="http://schemas.microsoft.com/office/drawing/2014/main" id="{0E891C68-146E-CAB8-D02B-D97D40495EB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39320" y="349283"/>
            <a:ext cx="10577513" cy="68103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400" b="1" strike="noStrike" spc="-1" dirty="0">
                <a:solidFill>
                  <a:schemeClr val="accent1"/>
                </a:solidFill>
                <a:latin typeface="Open Sans"/>
              </a:rPr>
              <a:t>Literatur auf Wissenschaftlichkeit prüfen 2</a:t>
            </a:r>
            <a:endParaRPr lang="de-DE" sz="24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2">
            <a:extLst>
              <a:ext uri="{FF2B5EF4-FFF2-40B4-BE49-F238E27FC236}">
                <a16:creationId xmlns:a16="http://schemas.microsoft.com/office/drawing/2014/main" id="{303AA148-2D4A-F0CF-14F3-28C94EA20D77}"/>
              </a:ext>
            </a:extLst>
          </p:cNvPr>
          <p:cNvSpPr txBox="1">
            <a:spLocks/>
          </p:cNvSpPr>
          <p:nvPr/>
        </p:nvSpPr>
        <p:spPr>
          <a:xfrm>
            <a:off x="874800" y="1030320"/>
            <a:ext cx="10577880" cy="49993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tabLst>
                <a:tab pos="0" algn="l"/>
              </a:tabLst>
            </a:pP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Art des Arguments </a:t>
            </a:r>
            <a:r>
              <a:rPr lang="de-DE" sz="1600" spc="-1" dirty="0">
                <a:solidFill>
                  <a:schemeClr val="accent1"/>
                </a:solidFill>
                <a:latin typeface="Open Sans"/>
              </a:rPr>
              <a:t>(dazu ist ein sog. Close Reading nötig)</a:t>
            </a:r>
          </a:p>
          <a:p>
            <a:pPr marL="800280" lvl="1" indent="-34308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Font typeface="Arial"/>
              <a:buChar char="•"/>
              <a:tabLst>
                <a:tab pos="0" algn="l"/>
              </a:tabLst>
            </a:pPr>
            <a:r>
              <a:rPr lang="de-DE" sz="1600" spc="-1" dirty="0">
                <a:solidFill>
                  <a:schemeClr val="accent1"/>
                </a:solidFill>
                <a:latin typeface="Open Sans"/>
              </a:rPr>
              <a:t>schlüssig; logisch aufgebaut; gut belegt; transparent; kontrovers; abgewogen</a:t>
            </a:r>
          </a:p>
          <a:p>
            <a:pPr marL="343080" indent="-34308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Font typeface="Arial"/>
              <a:buChar char="•"/>
              <a:tabLst>
                <a:tab pos="0" algn="l"/>
              </a:tabLst>
            </a:pP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Masse und Qualität der Quellen </a:t>
            </a:r>
            <a:r>
              <a:rPr lang="de-DE" sz="1600" spc="-1" dirty="0">
                <a:solidFill>
                  <a:schemeClr val="accent1"/>
                </a:solidFill>
                <a:latin typeface="Open Sans"/>
              </a:rPr>
              <a:t>(dazu ist eine genauere Kenntnis des Diskurses nötig)</a:t>
            </a:r>
            <a:endParaRPr lang="de-DE" sz="2000" spc="-1" dirty="0">
              <a:solidFill>
                <a:schemeClr val="accent1"/>
              </a:solidFill>
              <a:latin typeface="Open Sans"/>
            </a:endParaRPr>
          </a:p>
          <a:p>
            <a:pPr marL="800280" lvl="1" indent="-34308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Font typeface="Arial"/>
              <a:buChar char="•"/>
              <a:tabLst>
                <a:tab pos="0" algn="l"/>
              </a:tabLst>
            </a:pPr>
            <a:r>
              <a:rPr lang="de-DE" sz="1600" spc="-1" dirty="0">
                <a:solidFill>
                  <a:schemeClr val="accent1"/>
                </a:solidFill>
                <a:latin typeface="Open Sans"/>
              </a:rPr>
              <a:t>nur Quellen im Verzeichnis, die auch tatsächlich im Text zitiert werden; seriös; aktuell; korrekt zitiert und sinnvoll eingebettet; jedes Argument gestützt?</a:t>
            </a:r>
          </a:p>
          <a:p>
            <a:pPr marL="343080" indent="-34308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Font typeface="Arial"/>
              <a:buChar char="•"/>
              <a:tabLst>
                <a:tab pos="0" algn="l"/>
              </a:tabLst>
            </a:pPr>
            <a:r>
              <a:rPr lang="de-DE" sz="2000" spc="-1" dirty="0" err="1">
                <a:solidFill>
                  <a:schemeClr val="accent1"/>
                </a:solidFill>
                <a:latin typeface="Open Sans"/>
              </a:rPr>
              <a:t>Autor:in</a:t>
            </a: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 und Verlag </a:t>
            </a:r>
            <a:r>
              <a:rPr lang="de-DE" sz="1600" spc="-1" dirty="0">
                <a:solidFill>
                  <a:schemeClr val="accent1"/>
                </a:solidFill>
                <a:latin typeface="Open Sans"/>
              </a:rPr>
              <a:t>(dazu ist online-Recherche nötig)</a:t>
            </a:r>
            <a:endParaRPr lang="de-DE" sz="2000" spc="-1" dirty="0">
              <a:solidFill>
                <a:schemeClr val="accent1"/>
              </a:solidFill>
              <a:latin typeface="Open Sans"/>
            </a:endParaRPr>
          </a:p>
          <a:p>
            <a:pPr marL="800280" lvl="1" indent="-34308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Font typeface="Arial"/>
              <a:buChar char="•"/>
              <a:tabLst>
                <a:tab pos="0" algn="l"/>
              </a:tabLst>
            </a:pPr>
            <a:r>
              <a:rPr lang="de-DE" sz="1600" spc="-1" dirty="0">
                <a:solidFill>
                  <a:schemeClr val="accent1"/>
                </a:solidFill>
                <a:latin typeface="Open Sans"/>
              </a:rPr>
              <a:t>an anerkannten Institutionen tätig; Reputation in der Fachwelt; Verlag renommiert und Fachspezifisch; </a:t>
            </a:r>
            <a:r>
              <a:rPr lang="de-DE" sz="1600" spc="-1" dirty="0" err="1">
                <a:solidFill>
                  <a:schemeClr val="accent1"/>
                </a:solidFill>
                <a:latin typeface="Open Sans"/>
              </a:rPr>
              <a:t>Reviewverfahren</a:t>
            </a:r>
            <a:r>
              <a:rPr lang="de-DE" sz="1600" spc="-1" dirty="0">
                <a:solidFill>
                  <a:schemeClr val="accent1"/>
                </a:solidFill>
                <a:latin typeface="Open Sans"/>
              </a:rPr>
              <a:t> gesichert und transparent</a:t>
            </a:r>
          </a:p>
          <a:p>
            <a:pPr marL="343080" indent="-34308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Font typeface="Arial"/>
              <a:buChar char="•"/>
              <a:tabLst>
                <a:tab pos="0" algn="l"/>
              </a:tabLst>
            </a:pP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qualitätssichernde Maßnahmen </a:t>
            </a:r>
            <a:r>
              <a:rPr lang="de-DE" sz="1600" spc="-1" dirty="0">
                <a:solidFill>
                  <a:schemeClr val="accent1"/>
                </a:solidFill>
                <a:latin typeface="Open Sans"/>
              </a:rPr>
              <a:t>(dazu ist online-Recherche nötig)</a:t>
            </a:r>
          </a:p>
          <a:p>
            <a:pPr marL="800280" lvl="1" indent="-34308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Font typeface="Arial"/>
              <a:buChar char="•"/>
              <a:tabLst>
                <a:tab pos="0" algn="l"/>
              </a:tabLst>
            </a:pPr>
            <a:r>
              <a:rPr lang="de-DE" sz="1600" spc="-1" dirty="0">
                <a:solidFill>
                  <a:schemeClr val="accent1"/>
                </a:solidFill>
                <a:latin typeface="Open Sans"/>
              </a:rPr>
              <a:t>Peer-reviewt; gut verlegt; (häufig) von anderen zentralen Personen zitiert</a:t>
            </a:r>
          </a:p>
        </p:txBody>
      </p:sp>
    </p:spTree>
    <p:extLst>
      <p:ext uri="{BB962C8B-B14F-4D97-AF65-F5344CB8AC3E}">
        <p14:creationId xmlns:p14="http://schemas.microsoft.com/office/powerpoint/2010/main" val="26894840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 idx="4294967295"/>
          </p:nvPr>
        </p:nvSpPr>
        <p:spPr>
          <a:xfrm>
            <a:off x="807244" y="356466"/>
            <a:ext cx="10577512" cy="681038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400" b="1" strike="noStrike" spc="-1" dirty="0">
                <a:solidFill>
                  <a:schemeClr val="accent1"/>
                </a:solidFill>
                <a:latin typeface="Open Sans"/>
              </a:rPr>
              <a:t>Literatur unterscheiden und bewerten</a:t>
            </a:r>
            <a:endParaRPr lang="de-DE" sz="2400" b="0" strike="noStrike" spc="-1" dirty="0">
              <a:solidFill>
                <a:schemeClr val="dk1"/>
              </a:solidFill>
              <a:latin typeface="Open Sans"/>
            </a:endParaRPr>
          </a:p>
        </p:txBody>
      </p:sp>
      <p:sp>
        <p:nvSpPr>
          <p:cNvPr id="149" name="PlaceHolder 2"/>
          <p:cNvSpPr>
            <a:spLocks noGrp="1"/>
          </p:cNvSpPr>
          <p:nvPr>
            <p:ph idx="4294967295"/>
          </p:nvPr>
        </p:nvSpPr>
        <p:spPr>
          <a:xfrm>
            <a:off x="565006" y="1116806"/>
            <a:ext cx="10577512" cy="4624388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de-DE" sz="2000" b="0" strike="noStrike" spc="-1" dirty="0">
                <a:solidFill>
                  <a:schemeClr val="accent1"/>
                </a:solidFill>
                <a:latin typeface="Open Sans"/>
              </a:rPr>
              <a:t>Literaturtypen:</a:t>
            </a:r>
            <a:endParaRPr lang="de-DE" sz="2000" b="0" strike="noStrike" spc="-1" dirty="0">
              <a:solidFill>
                <a:schemeClr val="dk1"/>
              </a:solidFill>
              <a:latin typeface="Open Sans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de-DE" sz="1800" b="0" strike="noStrike" spc="-1" dirty="0">
                <a:solidFill>
                  <a:schemeClr val="accent1"/>
                </a:solidFill>
                <a:latin typeface="Open Sans"/>
              </a:rPr>
              <a:t>„Was als </a:t>
            </a:r>
            <a:r>
              <a:rPr lang="de-DE" sz="1800" b="1" strike="noStrike" spc="-1" dirty="0">
                <a:solidFill>
                  <a:schemeClr val="accent1"/>
                </a:solidFill>
                <a:latin typeface="Open Sans"/>
              </a:rPr>
              <a:t>Primärliteratur</a:t>
            </a:r>
            <a:r>
              <a:rPr lang="de-DE" sz="1800" b="0" strike="noStrike" spc="-1" dirty="0">
                <a:solidFill>
                  <a:schemeClr val="accent1"/>
                </a:solidFill>
                <a:latin typeface="Open Sans"/>
              </a:rPr>
              <a:t> bezeichnet wird, sind </a:t>
            </a:r>
            <a:r>
              <a:rPr lang="de-DE" sz="1800" b="1" strike="noStrike" spc="-1" dirty="0">
                <a:solidFill>
                  <a:schemeClr val="accent1"/>
                </a:solidFill>
                <a:latin typeface="Open Sans"/>
              </a:rPr>
              <a:t>Informationen aus erster Hand</a:t>
            </a:r>
            <a:r>
              <a:rPr lang="de-DE" sz="1800" b="0" strike="noStrike" spc="-1" dirty="0">
                <a:solidFill>
                  <a:schemeClr val="accent1"/>
                </a:solidFill>
                <a:latin typeface="Open Sans"/>
              </a:rPr>
              <a:t>. Zu dieser Kategorie zählt jeder historische Text wie </a:t>
            </a:r>
            <a:r>
              <a:rPr lang="de-DE" sz="1800" b="1" strike="noStrike" spc="-1" dirty="0">
                <a:solidFill>
                  <a:schemeClr val="accent1"/>
                </a:solidFill>
                <a:latin typeface="Open Sans"/>
              </a:rPr>
              <a:t>Tagebücher</a:t>
            </a:r>
            <a:r>
              <a:rPr lang="de-DE" sz="1800" b="0" strike="noStrike" spc="-1" dirty="0">
                <a:solidFill>
                  <a:schemeClr val="accent1"/>
                </a:solidFill>
                <a:latin typeface="Open Sans"/>
              </a:rPr>
              <a:t> oder </a:t>
            </a:r>
            <a:r>
              <a:rPr lang="de-DE" sz="1800" b="1" strike="noStrike" spc="-1" dirty="0">
                <a:solidFill>
                  <a:schemeClr val="accent1"/>
                </a:solidFill>
                <a:latin typeface="Open Sans"/>
              </a:rPr>
              <a:t>Briefe</a:t>
            </a:r>
            <a:r>
              <a:rPr lang="de-DE" sz="1800" b="0" strike="noStrike" spc="-1" dirty="0">
                <a:solidFill>
                  <a:schemeClr val="accent1"/>
                </a:solidFill>
                <a:latin typeface="Open Sans"/>
              </a:rPr>
              <a:t>, </a:t>
            </a:r>
            <a:r>
              <a:rPr lang="de-DE" sz="1800" b="1" strike="noStrike" spc="-1" dirty="0">
                <a:solidFill>
                  <a:schemeClr val="accent1"/>
                </a:solidFill>
                <a:latin typeface="Open Sans"/>
              </a:rPr>
              <a:t>Reiseberichte</a:t>
            </a:r>
            <a:r>
              <a:rPr lang="de-DE" sz="1800" b="0" strike="noStrike" spc="-1" dirty="0">
                <a:solidFill>
                  <a:schemeClr val="accent1"/>
                </a:solidFill>
                <a:latin typeface="Open Sans"/>
              </a:rPr>
              <a:t> oder Artikel in </a:t>
            </a:r>
            <a:r>
              <a:rPr lang="de-DE" sz="1800" b="1" strike="noStrike" spc="-1" dirty="0">
                <a:solidFill>
                  <a:schemeClr val="accent1"/>
                </a:solidFill>
                <a:latin typeface="Open Sans"/>
              </a:rPr>
              <a:t>Zeitungen</a:t>
            </a:r>
            <a:r>
              <a:rPr lang="de-DE" sz="1800" b="0" strike="noStrike" spc="-1" dirty="0">
                <a:solidFill>
                  <a:schemeClr val="accent1"/>
                </a:solidFill>
                <a:latin typeface="Open Sans"/>
              </a:rPr>
              <a:t>, aber auch </a:t>
            </a:r>
            <a:r>
              <a:rPr lang="de-DE" sz="1800" b="1" strike="noStrike" spc="-1" dirty="0">
                <a:solidFill>
                  <a:schemeClr val="accent1"/>
                </a:solidFill>
                <a:latin typeface="Open Sans"/>
              </a:rPr>
              <a:t>Fotos</a:t>
            </a:r>
            <a:r>
              <a:rPr lang="de-DE" sz="1800" b="0" strike="noStrike" spc="-1" dirty="0">
                <a:solidFill>
                  <a:schemeClr val="accent1"/>
                </a:solidFill>
                <a:latin typeface="Open Sans"/>
              </a:rPr>
              <a:t> und </a:t>
            </a:r>
            <a:r>
              <a:rPr lang="de-DE" sz="1800" b="1" strike="noStrike" spc="-1" dirty="0">
                <a:solidFill>
                  <a:schemeClr val="accent1"/>
                </a:solidFill>
                <a:latin typeface="Open Sans"/>
              </a:rPr>
              <a:t>Gemälde</a:t>
            </a:r>
            <a:r>
              <a:rPr lang="de-DE" sz="1800" b="0" strike="noStrike" spc="-1" dirty="0">
                <a:solidFill>
                  <a:schemeClr val="accent1"/>
                </a:solidFill>
                <a:latin typeface="Open Sans"/>
              </a:rPr>
              <a:t>. Bei literarischen Studiengängen gehören auch Werke wie Romane, Gedichte o.ä. zu den primären Quellen, die wissenschaftliche Primärliteratur beinhaltet auch </a:t>
            </a:r>
            <a:r>
              <a:rPr lang="de-DE" sz="1800" b="1" strike="noStrike" spc="-1" dirty="0">
                <a:solidFill>
                  <a:schemeClr val="accent1"/>
                </a:solidFill>
                <a:latin typeface="Open Sans"/>
              </a:rPr>
              <a:t>Studien</a:t>
            </a:r>
            <a:r>
              <a:rPr lang="de-DE" sz="1800" b="0" strike="noStrike" spc="-1" dirty="0">
                <a:solidFill>
                  <a:schemeClr val="accent1"/>
                </a:solidFill>
                <a:latin typeface="Open Sans"/>
              </a:rPr>
              <a:t>.“ </a:t>
            </a:r>
            <a:r>
              <a:rPr lang="de-DE" sz="900" b="0" strike="noStrike" spc="-1" dirty="0">
                <a:solidFill>
                  <a:schemeClr val="accent1"/>
                </a:solidFill>
                <a:latin typeface="Open Sans"/>
              </a:rPr>
              <a:t>(</a:t>
            </a:r>
            <a:r>
              <a:rPr lang="de-DE" sz="900" b="0" u="sng" strike="noStrike" spc="-1" dirty="0">
                <a:solidFill>
                  <a:schemeClr val="accent1"/>
                </a:solidFill>
                <a:uFillTx/>
                <a:latin typeface="Open Sans"/>
                <a:hlinkClick r:id="rId2"/>
              </a:rPr>
              <a:t>https://studi-kompass.com/richtig-zitieren/primaerliteratur-sekundaerliteratur</a:t>
            </a:r>
            <a:r>
              <a:rPr lang="de-DE" sz="900" b="0" strike="noStrike" spc="-1" dirty="0">
                <a:solidFill>
                  <a:schemeClr val="accent1"/>
                </a:solidFill>
                <a:latin typeface="Open Sans"/>
              </a:rPr>
              <a:t>, 05.11.2023, </a:t>
            </a:r>
            <a:r>
              <a:rPr lang="de-DE" sz="900" b="0" strike="noStrike" spc="-1" dirty="0" err="1">
                <a:solidFill>
                  <a:schemeClr val="accent1"/>
                </a:solidFill>
                <a:latin typeface="Open Sans"/>
              </a:rPr>
              <a:t>Herv</a:t>
            </a:r>
            <a:r>
              <a:rPr lang="de-DE" sz="900" b="0" strike="noStrike" spc="-1" dirty="0">
                <a:solidFill>
                  <a:schemeClr val="accent1"/>
                </a:solidFill>
                <a:latin typeface="Open Sans"/>
              </a:rPr>
              <a:t>. J. </a:t>
            </a:r>
            <a:r>
              <a:rPr lang="de-DE" sz="900" b="0" strike="noStrike" spc="-1" dirty="0" err="1">
                <a:solidFill>
                  <a:schemeClr val="accent1"/>
                </a:solidFill>
                <a:latin typeface="Open Sans"/>
              </a:rPr>
              <a:t>Bimüller</a:t>
            </a:r>
            <a:r>
              <a:rPr lang="de-DE" sz="900" b="0" strike="noStrike" spc="-1" dirty="0">
                <a:solidFill>
                  <a:schemeClr val="accent1"/>
                </a:solidFill>
                <a:latin typeface="Open Sans"/>
              </a:rPr>
              <a:t>)</a:t>
            </a: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endParaRPr lang="de-DE" sz="900" b="0" strike="noStrike" spc="-1" dirty="0">
              <a:solidFill>
                <a:schemeClr val="dk1"/>
              </a:solidFill>
              <a:latin typeface="Open Sans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de-DE" sz="1800" b="1" strike="noStrike" spc="-1" dirty="0">
                <a:solidFill>
                  <a:schemeClr val="accent1"/>
                </a:solidFill>
                <a:latin typeface="Open Sans"/>
              </a:rPr>
              <a:t>„Sekundärliteratur</a:t>
            </a:r>
            <a:r>
              <a:rPr lang="de-DE" sz="1800" b="0" strike="noStrike" spc="-1" dirty="0">
                <a:solidFill>
                  <a:schemeClr val="accent1"/>
                </a:solidFill>
                <a:latin typeface="Open Sans"/>
              </a:rPr>
              <a:t> ist, kurz gesagt, </a:t>
            </a:r>
            <a:r>
              <a:rPr lang="de-DE" sz="1800" b="1" strike="noStrike" spc="-1" dirty="0">
                <a:solidFill>
                  <a:schemeClr val="accent1"/>
                </a:solidFill>
                <a:latin typeface="Open Sans"/>
              </a:rPr>
              <a:t>der Primärliteratur gewidmet</a:t>
            </a:r>
            <a:r>
              <a:rPr lang="de-DE" sz="1800" b="0" strike="noStrike" spc="-1" dirty="0">
                <a:solidFill>
                  <a:schemeClr val="accent1"/>
                </a:solidFill>
                <a:latin typeface="Open Sans"/>
              </a:rPr>
              <a:t>. Es handelt sich um Fachbücher, die </a:t>
            </a:r>
            <a:r>
              <a:rPr lang="de-DE" sz="1800" b="1" strike="noStrike" spc="-1" dirty="0">
                <a:solidFill>
                  <a:schemeClr val="accent1"/>
                </a:solidFill>
                <a:latin typeface="Open Sans"/>
              </a:rPr>
              <a:t>primäre Quellen interpretierten, beschreiben und analysieren</a:t>
            </a:r>
            <a:r>
              <a:rPr lang="de-DE" sz="1800" b="0" strike="noStrike" spc="-1" dirty="0">
                <a:solidFill>
                  <a:schemeClr val="accent1"/>
                </a:solidFill>
                <a:latin typeface="Open Sans"/>
              </a:rPr>
              <a:t>. Auch </a:t>
            </a:r>
            <a:r>
              <a:rPr lang="de-DE" sz="1800" b="1" strike="noStrike" spc="-1" dirty="0">
                <a:solidFill>
                  <a:schemeClr val="accent1"/>
                </a:solidFill>
                <a:latin typeface="Open Sans"/>
              </a:rPr>
              <a:t>Biografien</a:t>
            </a:r>
            <a:r>
              <a:rPr lang="de-DE" sz="1800" b="0" strike="noStrike" spc="-1" dirty="0">
                <a:solidFill>
                  <a:schemeClr val="accent1"/>
                </a:solidFill>
                <a:latin typeface="Open Sans"/>
              </a:rPr>
              <a:t> und </a:t>
            </a:r>
            <a:r>
              <a:rPr lang="de-DE" sz="1800" b="1" strike="noStrike" spc="-1" dirty="0">
                <a:solidFill>
                  <a:schemeClr val="accent1"/>
                </a:solidFill>
                <a:latin typeface="Open Sans"/>
              </a:rPr>
              <a:t>Monografien</a:t>
            </a:r>
            <a:r>
              <a:rPr lang="de-DE" sz="1800" b="0" strike="noStrike" spc="-1" dirty="0">
                <a:solidFill>
                  <a:schemeClr val="accent1"/>
                </a:solidFill>
                <a:latin typeface="Open Sans"/>
              </a:rPr>
              <a:t> gehören zur Sekundärliteratur.“ </a:t>
            </a:r>
            <a:r>
              <a:rPr lang="de-DE" sz="900" b="0" strike="noStrike" spc="-1" dirty="0">
                <a:solidFill>
                  <a:schemeClr val="accent1"/>
                </a:solidFill>
                <a:latin typeface="Open Sans"/>
              </a:rPr>
              <a:t>(</a:t>
            </a:r>
            <a:r>
              <a:rPr lang="de-DE" sz="900" b="0" u="sng" strike="noStrike" spc="-1" dirty="0">
                <a:solidFill>
                  <a:schemeClr val="accent1"/>
                </a:solidFill>
                <a:uFillTx/>
                <a:latin typeface="Open Sans"/>
                <a:hlinkClick r:id="rId2"/>
              </a:rPr>
              <a:t>https://studi-kompass.com/richtig-zitieren/primaerliteratur-sekundaerliteratur</a:t>
            </a:r>
            <a:r>
              <a:rPr lang="de-DE" sz="900" b="0" strike="noStrike" spc="-1" dirty="0">
                <a:solidFill>
                  <a:schemeClr val="accent1"/>
                </a:solidFill>
                <a:latin typeface="Open Sans"/>
              </a:rPr>
              <a:t>, 05.11.2023, </a:t>
            </a:r>
            <a:r>
              <a:rPr lang="de-DE" sz="900" b="0" strike="noStrike" spc="-1" dirty="0" err="1">
                <a:solidFill>
                  <a:schemeClr val="accent1"/>
                </a:solidFill>
                <a:latin typeface="Open Sans"/>
              </a:rPr>
              <a:t>Herv</a:t>
            </a:r>
            <a:r>
              <a:rPr lang="de-DE" sz="900" b="0" strike="noStrike" spc="-1" dirty="0">
                <a:solidFill>
                  <a:schemeClr val="accent1"/>
                </a:solidFill>
                <a:latin typeface="Open Sans"/>
              </a:rPr>
              <a:t>. J. </a:t>
            </a:r>
            <a:r>
              <a:rPr lang="de-DE" sz="900" b="0" strike="noStrike" spc="-1" dirty="0" err="1">
                <a:solidFill>
                  <a:schemeClr val="accent1"/>
                </a:solidFill>
                <a:latin typeface="Open Sans"/>
              </a:rPr>
              <a:t>Bimüller</a:t>
            </a:r>
            <a:r>
              <a:rPr lang="de-DE" sz="900" b="0" strike="noStrike" spc="-1" dirty="0">
                <a:solidFill>
                  <a:schemeClr val="accent1"/>
                </a:solidFill>
                <a:latin typeface="Open Sans"/>
              </a:rPr>
              <a:t>)</a:t>
            </a: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endParaRPr lang="de-DE" sz="900" spc="-1" dirty="0">
              <a:solidFill>
                <a:schemeClr val="accent1"/>
              </a:solidFill>
              <a:latin typeface="Open Sans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endParaRPr lang="de-DE" sz="900" b="0" strike="noStrike" spc="-1" dirty="0">
              <a:solidFill>
                <a:schemeClr val="dk1"/>
              </a:solidFill>
              <a:latin typeface="Open San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7A068B6-3C1D-D8CA-4A4D-F08037000F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>
            <a:extLst>
              <a:ext uri="{FF2B5EF4-FFF2-40B4-BE49-F238E27FC236}">
                <a16:creationId xmlns:a16="http://schemas.microsoft.com/office/drawing/2014/main" id="{DB345A41-6D3F-7743-EABA-16245B2C0A7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07244" y="356466"/>
            <a:ext cx="10577512" cy="681038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400" b="1" strike="noStrike" spc="-1" dirty="0">
                <a:solidFill>
                  <a:schemeClr val="accent1"/>
                </a:solidFill>
                <a:latin typeface="Open Sans"/>
              </a:rPr>
              <a:t>Literatur unterscheiden und bewerten - Anwendung</a:t>
            </a:r>
            <a:endParaRPr lang="de-DE" sz="2400" b="0" strike="noStrike" spc="-1" dirty="0">
              <a:solidFill>
                <a:schemeClr val="dk1"/>
              </a:solidFill>
              <a:latin typeface="Open Sans"/>
            </a:endParaRPr>
          </a:p>
        </p:txBody>
      </p:sp>
      <p:sp>
        <p:nvSpPr>
          <p:cNvPr id="149" name="PlaceHolder 2">
            <a:extLst>
              <a:ext uri="{FF2B5EF4-FFF2-40B4-BE49-F238E27FC236}">
                <a16:creationId xmlns:a16="http://schemas.microsoft.com/office/drawing/2014/main" id="{5815D4EF-E060-10FF-C2DC-1A3BEB34D38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565006" y="1116806"/>
            <a:ext cx="10577512" cy="4624388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endParaRPr lang="de-DE" sz="2000" b="0" strike="noStrike" spc="-1" dirty="0">
              <a:solidFill>
                <a:schemeClr val="accent1"/>
              </a:solidFill>
              <a:latin typeface="Open Sans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r>
              <a:rPr lang="de-DE" sz="2000" b="1" spc="-1" dirty="0">
                <a:solidFill>
                  <a:schemeClr val="accent1"/>
                </a:solidFill>
                <a:latin typeface="Open Sans"/>
              </a:rPr>
              <a:t>Aufgabe</a:t>
            </a: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: </a:t>
            </a:r>
          </a:p>
          <a:p>
            <a:pPr marL="571500" indent="-3429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tabLst>
                <a:tab pos="0" algn="l"/>
              </a:tabLst>
            </a:pP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Stellt Vermutungen dazu an, welcher Quellentyp (und genauer: Quellenart, z.B. Zeitungsartikel) wofür genutzt werden kann in der wissenschaftlichen Arbeit. </a:t>
            </a:r>
          </a:p>
          <a:p>
            <a:pPr marL="571500" indent="-3429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tabLst>
                <a:tab pos="0" algn="l"/>
              </a:tabLst>
            </a:pPr>
            <a:endParaRPr lang="de-DE" sz="2000" spc="-1" dirty="0">
              <a:solidFill>
                <a:schemeClr val="accent1"/>
              </a:solidFill>
              <a:latin typeface="Open Sans"/>
            </a:endParaRPr>
          </a:p>
          <a:p>
            <a:pPr marL="571500" indent="-3429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tabLst>
                <a:tab pos="0" algn="l"/>
              </a:tabLst>
            </a:pP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Macht euch Notizen und formuliert offene Fragen.</a:t>
            </a:r>
            <a:endParaRPr lang="de-DE" sz="900" spc="-1" dirty="0">
              <a:solidFill>
                <a:schemeClr val="accent1"/>
              </a:solidFill>
              <a:latin typeface="Open Sans"/>
            </a:endParaRPr>
          </a:p>
          <a:p>
            <a:pPr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None/>
              <a:tabLst>
                <a:tab pos="0" algn="l"/>
              </a:tabLst>
            </a:pPr>
            <a:endParaRPr lang="de-DE" sz="900" b="0" strike="noStrike" spc="-1" dirty="0">
              <a:solidFill>
                <a:schemeClr val="dk1"/>
              </a:solidFill>
              <a:latin typeface="Open Sans"/>
            </a:endParaRPr>
          </a:p>
        </p:txBody>
      </p:sp>
      <p:pic>
        <p:nvPicPr>
          <p:cNvPr id="3" name="Grafik 2" descr="Benutzer mit einfarbiger Füllung">
            <a:extLst>
              <a:ext uri="{FF2B5EF4-FFF2-40B4-BE49-F238E27FC236}">
                <a16:creationId xmlns:a16="http://schemas.microsoft.com/office/drawing/2014/main" id="{E8418782-910D-46EC-F899-58D03C178D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07391" y="349250"/>
            <a:ext cx="457200" cy="457200"/>
          </a:xfrm>
          <a:prstGeom prst="rect">
            <a:avLst/>
          </a:prstGeom>
        </p:spPr>
      </p:pic>
      <p:pic>
        <p:nvPicPr>
          <p:cNvPr id="4" name="Grafik 3" descr="Benutzer mit einfarbiger Füllung">
            <a:extLst>
              <a:ext uri="{FF2B5EF4-FFF2-40B4-BE49-F238E27FC236}">
                <a16:creationId xmlns:a16="http://schemas.microsoft.com/office/drawing/2014/main" id="{E720CCF8-F43B-4A18-D0B0-AD97A7977DD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811127" y="294611"/>
            <a:ext cx="599219" cy="599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7281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43822"/>
          </a:srgb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ABE2243-469B-71F2-A52F-414B4FB9E1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>
            <a:extLst>
              <a:ext uri="{FF2B5EF4-FFF2-40B4-BE49-F238E27FC236}">
                <a16:creationId xmlns:a16="http://schemas.microsoft.com/office/drawing/2014/main" id="{D9C8A8E9-9E3E-1FA8-C645-85FCA6F14D5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731261" y="349250"/>
            <a:ext cx="10577512" cy="681038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 defTabSz="914400">
              <a:lnSpc>
                <a:spcPct val="100000"/>
              </a:lnSpc>
              <a:buNone/>
              <a:tabLst>
                <a:tab pos="0" algn="l"/>
              </a:tabLst>
            </a:pPr>
            <a:r>
              <a:rPr lang="de-DE" sz="2400" b="1" strike="noStrike" spc="-1" dirty="0">
                <a:solidFill>
                  <a:schemeClr val="accent1"/>
                </a:solidFill>
                <a:latin typeface="Open Sans"/>
              </a:rPr>
              <a:t>SLUB kennenlernen - Aufgabe</a:t>
            </a:r>
            <a:endParaRPr lang="de-DE" sz="2400" b="0" strike="noStrike" spc="-1" dirty="0">
              <a:solidFill>
                <a:schemeClr val="dk1"/>
              </a:solidFill>
              <a:latin typeface="Open Sans"/>
            </a:endParaRPr>
          </a:p>
        </p:txBody>
      </p:sp>
      <p:sp>
        <p:nvSpPr>
          <p:cNvPr id="142" name="PlaceHolder 2">
            <a:extLst>
              <a:ext uri="{FF2B5EF4-FFF2-40B4-BE49-F238E27FC236}">
                <a16:creationId xmlns:a16="http://schemas.microsoft.com/office/drawing/2014/main" id="{C8A7805A-CCA3-FC32-B6F4-28F840728E8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731261" y="1030288"/>
            <a:ext cx="10577512" cy="499903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0"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None/>
              <a:tabLst>
                <a:tab pos="0" algn="l"/>
              </a:tabLst>
            </a:pPr>
            <a:endParaRPr lang="de-DE" sz="2000" spc="-1" dirty="0">
              <a:solidFill>
                <a:schemeClr val="accent1"/>
              </a:solidFill>
              <a:latin typeface="Open Sans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Font typeface="Arial"/>
              <a:buChar char="•"/>
              <a:tabLst>
                <a:tab pos="0" algn="l"/>
              </a:tabLst>
            </a:pPr>
            <a:r>
              <a:rPr lang="de-DE" sz="2000" b="1" spc="-1" dirty="0">
                <a:solidFill>
                  <a:schemeClr val="accent1"/>
                </a:solidFill>
                <a:latin typeface="Open Sans"/>
              </a:rPr>
              <a:t>Tut Mo (4) </a:t>
            </a: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Finde ein Buch (z.B. Lehrbuch) zum Thema </a:t>
            </a:r>
            <a:r>
              <a:rPr lang="de-DE" sz="2000" i="1" spc="-1" dirty="0">
                <a:solidFill>
                  <a:schemeClr val="accent1"/>
                </a:solidFill>
                <a:latin typeface="Open Sans"/>
              </a:rPr>
              <a:t>Stadtgeographie</a:t>
            </a: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 (oder einer in der SLUB physisch verfügbaren Quelle deiner Wahl) in der aktuellsten verfügbaren Auflage. </a:t>
            </a:r>
          </a:p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Font typeface="Arial"/>
              <a:buChar char="•"/>
              <a:tabLst>
                <a:tab pos="0" algn="l"/>
              </a:tabLst>
            </a:pPr>
            <a:r>
              <a:rPr lang="de-DE" sz="2000" b="1" spc="-1" dirty="0">
                <a:solidFill>
                  <a:schemeClr val="accent1"/>
                </a:solidFill>
                <a:latin typeface="Open Sans"/>
              </a:rPr>
              <a:t>Tut Do(3) </a:t>
            </a: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Finde eine Quelle zum Thema </a:t>
            </a:r>
            <a:r>
              <a:rPr lang="de-DE" sz="2000" i="1" spc="-1" dirty="0">
                <a:solidFill>
                  <a:schemeClr val="accent1"/>
                </a:solidFill>
                <a:latin typeface="Open Sans"/>
              </a:rPr>
              <a:t>Bildungsgerechtigkeit nach Corona (2023) </a:t>
            </a: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oder </a:t>
            </a:r>
            <a:r>
              <a:rPr lang="de-DE" sz="2000" i="1" spc="-1" dirty="0">
                <a:solidFill>
                  <a:schemeClr val="accent1"/>
                </a:solidFill>
                <a:latin typeface="Open Sans"/>
              </a:rPr>
              <a:t>Stadt Gärten (2021)</a:t>
            </a: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 (oder einer in der SLUB physisch verfügbaren Quelle deiner Wahl) in der aktuellsten verfügbaren Auflage. </a:t>
            </a:r>
          </a:p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Font typeface="Arial"/>
              <a:buChar char="•"/>
              <a:tabLst>
                <a:tab pos="0" algn="l"/>
              </a:tabLst>
            </a:pPr>
            <a:endParaRPr lang="de-DE" sz="2000" spc="-1" dirty="0">
              <a:solidFill>
                <a:schemeClr val="accent1"/>
              </a:solidFill>
              <a:latin typeface="Open Sans"/>
            </a:endParaRPr>
          </a:p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Font typeface="Arial"/>
              <a:buChar char="•"/>
              <a:tabLst>
                <a:tab pos="0" algn="l"/>
              </a:tabLst>
            </a:pPr>
            <a:r>
              <a:rPr lang="de-DE" sz="2000" spc="-1" dirty="0">
                <a:solidFill>
                  <a:schemeClr val="accent1"/>
                </a:solidFill>
                <a:latin typeface="Open Sans"/>
              </a:rPr>
              <a:t>Notiere dir Quellentyp und -art und prüfe sie auf ihre Wissenschaftlichkeit hin (stelle Vermutungen an und Recherchiere so weit wie möglich). </a:t>
            </a:r>
          </a:p>
          <a:p>
            <a:pPr marL="800280" lvl="1" indent="-34308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Font typeface="Arial"/>
              <a:buChar char="•"/>
              <a:tabLst>
                <a:tab pos="0" algn="l"/>
              </a:tabLst>
            </a:pPr>
            <a:r>
              <a:rPr lang="de-DE" sz="1600" spc="-1" dirty="0">
                <a:solidFill>
                  <a:schemeClr val="accent1"/>
                </a:solidFill>
                <a:latin typeface="Open Sans"/>
              </a:rPr>
              <a:t>Hinweis: Heute kein Anspruch auf Vollständigkeit!</a:t>
            </a:r>
          </a:p>
          <a:p>
            <a:pPr marL="343080" indent="-34308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Font typeface="Arial"/>
              <a:buChar char="•"/>
              <a:tabLst>
                <a:tab pos="0" algn="l"/>
              </a:tabLst>
            </a:pPr>
            <a:endParaRPr lang="de-DE" sz="2000" spc="-1" dirty="0">
              <a:solidFill>
                <a:schemeClr val="dk1"/>
              </a:solidFill>
              <a:latin typeface="Open Sans"/>
            </a:endParaRPr>
          </a:p>
          <a:p>
            <a:pPr marL="0" indent="0" defTabSz="914400">
              <a:lnSpc>
                <a:spcPct val="100000"/>
              </a:lnSpc>
              <a:spcBef>
                <a:spcPts val="1199"/>
              </a:spcBef>
              <a:spcAft>
                <a:spcPts val="601"/>
              </a:spcAft>
              <a:buClr>
                <a:srgbClr val="00305D"/>
              </a:buClr>
              <a:buNone/>
              <a:tabLst>
                <a:tab pos="0" algn="l"/>
              </a:tabLst>
            </a:pPr>
            <a:endParaRPr lang="de-DE" sz="2000" spc="-1" dirty="0">
              <a:solidFill>
                <a:schemeClr val="accent1"/>
              </a:solidFill>
              <a:latin typeface="Open Sans"/>
            </a:endParaRPr>
          </a:p>
        </p:txBody>
      </p:sp>
      <p:pic>
        <p:nvPicPr>
          <p:cNvPr id="3" name="Grafik 2" descr="Benutzer mit einfarbiger Füllung">
            <a:extLst>
              <a:ext uri="{FF2B5EF4-FFF2-40B4-BE49-F238E27FC236}">
                <a16:creationId xmlns:a16="http://schemas.microsoft.com/office/drawing/2014/main" id="{6B983F52-8A6E-A5A1-D222-1AFD867374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307391" y="349250"/>
            <a:ext cx="457200" cy="457200"/>
          </a:xfrm>
          <a:prstGeom prst="rect">
            <a:avLst/>
          </a:prstGeom>
        </p:spPr>
      </p:pic>
      <p:pic>
        <p:nvPicPr>
          <p:cNvPr id="5" name="Grafik 4" descr="Benutzer mit einfarbiger Füllung">
            <a:extLst>
              <a:ext uri="{FF2B5EF4-FFF2-40B4-BE49-F238E27FC236}">
                <a16:creationId xmlns:a16="http://schemas.microsoft.com/office/drawing/2014/main" id="{5CD93653-23BE-08AE-10C2-76BB7DFC777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811127" y="294611"/>
            <a:ext cx="599219" cy="599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5622935"/>
      </p:ext>
    </p:extLst>
  </p:cSld>
  <p:clrMapOvr>
    <a:masterClrMapping/>
  </p:clrMapOvr>
</p:sld>
</file>

<file path=ppt/theme/theme1.xml><?xml version="1.0" encoding="utf-8"?>
<a:theme xmlns:a="http://schemas.openxmlformats.org/drawingml/2006/main" name="TUD_2018_16zu9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UD_Open Sans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UD_2018_16zu9">
  <a:themeElements>
    <a:clrScheme name="Warmes Blau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TUD_Open Sans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859</Words>
  <Application>Microsoft Macintosh PowerPoint</Application>
  <PresentationFormat>Breitbild</PresentationFormat>
  <Paragraphs>78</Paragraphs>
  <Slides>13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13</vt:i4>
      </vt:variant>
    </vt:vector>
  </HeadingPairs>
  <TitlesOfParts>
    <vt:vector size="21" baseType="lpstr">
      <vt:lpstr>Aptos</vt:lpstr>
      <vt:lpstr>Arial</vt:lpstr>
      <vt:lpstr>Calibri</vt:lpstr>
      <vt:lpstr>Open Sans</vt:lpstr>
      <vt:lpstr>Symbol</vt:lpstr>
      <vt:lpstr>Wingdings</vt:lpstr>
      <vt:lpstr>TUD_2018_16zu9</vt:lpstr>
      <vt:lpstr>TUD_2018_16zu9</vt:lpstr>
      <vt:lpstr>Tutorium Wissenschaftliches Arbeiten in den  Geowissenschaften</vt:lpstr>
      <vt:lpstr>Struktur und Ziele</vt:lpstr>
      <vt:lpstr>PowerPoint-Präsentation</vt:lpstr>
      <vt:lpstr>PowerPoint-Präsentation</vt:lpstr>
      <vt:lpstr>Literatur auf Wissenschaftlichkeit prüfen 1</vt:lpstr>
      <vt:lpstr>Literatur auf Wissenschaftlichkeit prüfen 2</vt:lpstr>
      <vt:lpstr>Literatur unterscheiden und bewerten</vt:lpstr>
      <vt:lpstr>Literatur unterscheiden und bewerten - Anwendung</vt:lpstr>
      <vt:lpstr>SLUB kennenlernen - Aufgabe</vt:lpstr>
      <vt:lpstr>Zusatz</vt:lpstr>
      <vt:lpstr>Arbeiten mit Literaturverwaltungsprogrammen - Anwendung</vt:lpstr>
      <vt:lpstr>PowerPoint-Präsentation</vt:lpstr>
      <vt:lpstr>Fragen?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Regionale Humangeographie</dc:title>
  <dc:subject/>
  <dc:creator>Anke Schwarz</dc:creator>
  <dc:description/>
  <cp:lastModifiedBy>Barbara Hoffmann</cp:lastModifiedBy>
  <cp:revision>159</cp:revision>
  <dcterms:created xsi:type="dcterms:W3CDTF">2022-10-17T11:29:40Z</dcterms:created>
  <dcterms:modified xsi:type="dcterms:W3CDTF">2024-10-28T18:16:05Z</dcterms:modified>
  <dc:language>de-DE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r8>6</vt:r8>
  </property>
  <property fmtid="{D5CDD505-2E9C-101B-9397-08002B2CF9AE}" pid="3" name="PresentationFormat">
    <vt:lpwstr>Breitbild</vt:lpwstr>
  </property>
  <property fmtid="{D5CDD505-2E9C-101B-9397-08002B2CF9AE}" pid="4" name="Slides">
    <vt:r8>21</vt:r8>
  </property>
</Properties>
</file>