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1" r:id="rId1"/>
  </p:sldMasterIdLst>
  <p:notesMasterIdLst>
    <p:notesMasterId r:id="rId53"/>
  </p:notesMasterIdLst>
  <p:handoutMasterIdLst>
    <p:handoutMasterId r:id="rId54"/>
  </p:handoutMasterIdLst>
  <p:sldIdLst>
    <p:sldId id="256" r:id="rId2"/>
    <p:sldId id="332" r:id="rId3"/>
    <p:sldId id="294" r:id="rId4"/>
    <p:sldId id="312" r:id="rId5"/>
    <p:sldId id="292" r:id="rId6"/>
    <p:sldId id="293" r:id="rId7"/>
    <p:sldId id="331" r:id="rId8"/>
    <p:sldId id="319" r:id="rId9"/>
    <p:sldId id="338" r:id="rId10"/>
    <p:sldId id="347" r:id="rId11"/>
    <p:sldId id="290" r:id="rId12"/>
    <p:sldId id="291" r:id="rId13"/>
    <p:sldId id="295" r:id="rId14"/>
    <p:sldId id="296" r:id="rId15"/>
    <p:sldId id="313" r:id="rId16"/>
    <p:sldId id="320" r:id="rId17"/>
    <p:sldId id="325" r:id="rId18"/>
    <p:sldId id="314" r:id="rId19"/>
    <p:sldId id="299" r:id="rId20"/>
    <p:sldId id="298" r:id="rId21"/>
    <p:sldId id="301" r:id="rId22"/>
    <p:sldId id="302" r:id="rId23"/>
    <p:sldId id="300" r:id="rId24"/>
    <p:sldId id="336" r:id="rId25"/>
    <p:sldId id="333" r:id="rId26"/>
    <p:sldId id="321" r:id="rId27"/>
    <p:sldId id="318" r:id="rId28"/>
    <p:sldId id="303" r:id="rId29"/>
    <p:sldId id="304" r:id="rId30"/>
    <p:sldId id="305" r:id="rId31"/>
    <p:sldId id="307" r:id="rId32"/>
    <p:sldId id="350" r:id="rId33"/>
    <p:sldId id="351" r:id="rId34"/>
    <p:sldId id="326" r:id="rId35"/>
    <p:sldId id="322" r:id="rId36"/>
    <p:sldId id="323" r:id="rId37"/>
    <p:sldId id="352" r:id="rId38"/>
    <p:sldId id="340" r:id="rId39"/>
    <p:sldId id="341" r:id="rId40"/>
    <p:sldId id="342" r:id="rId41"/>
    <p:sldId id="343" r:id="rId42"/>
    <p:sldId id="344" r:id="rId43"/>
    <p:sldId id="345" r:id="rId44"/>
    <p:sldId id="346" r:id="rId45"/>
    <p:sldId id="329" r:id="rId46"/>
    <p:sldId id="349" r:id="rId47"/>
    <p:sldId id="348" r:id="rId48"/>
    <p:sldId id="330" r:id="rId49"/>
    <p:sldId id="311" r:id="rId50"/>
    <p:sldId id="353" r:id="rId51"/>
    <p:sldId id="334" r:id="rId52"/>
  </p:sldIdLst>
  <p:sldSz cx="12192000" cy="6858000"/>
  <p:notesSz cx="6858000" cy="9144000"/>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256"/>
            <p14:sldId id="332"/>
            <p14:sldId id="294"/>
            <p14:sldId id="312"/>
            <p14:sldId id="292"/>
            <p14:sldId id="293"/>
            <p14:sldId id="331"/>
            <p14:sldId id="319"/>
            <p14:sldId id="338"/>
            <p14:sldId id="347"/>
            <p14:sldId id="290"/>
            <p14:sldId id="291"/>
            <p14:sldId id="295"/>
            <p14:sldId id="296"/>
            <p14:sldId id="313"/>
            <p14:sldId id="320"/>
            <p14:sldId id="325"/>
            <p14:sldId id="314"/>
            <p14:sldId id="299"/>
            <p14:sldId id="298"/>
            <p14:sldId id="301"/>
            <p14:sldId id="302"/>
            <p14:sldId id="300"/>
            <p14:sldId id="336"/>
            <p14:sldId id="333"/>
            <p14:sldId id="321"/>
            <p14:sldId id="318"/>
            <p14:sldId id="303"/>
            <p14:sldId id="304"/>
            <p14:sldId id="305"/>
            <p14:sldId id="307"/>
            <p14:sldId id="350"/>
            <p14:sldId id="351"/>
            <p14:sldId id="326"/>
            <p14:sldId id="322"/>
            <p14:sldId id="323"/>
            <p14:sldId id="352"/>
            <p14:sldId id="340"/>
            <p14:sldId id="341"/>
            <p14:sldId id="342"/>
            <p14:sldId id="343"/>
            <p14:sldId id="344"/>
            <p14:sldId id="345"/>
            <p14:sldId id="346"/>
            <p14:sldId id="329"/>
            <p14:sldId id="349"/>
            <p14:sldId id="348"/>
            <p14:sldId id="330"/>
            <p14:sldId id="311"/>
            <p14:sldId id="353"/>
            <p14:sldId id="33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4"/>
    <a:srgbClr val="F07D00"/>
    <a:srgbClr val="13A983"/>
    <a:srgbClr val="93C356"/>
    <a:srgbClr val="BCCF02"/>
    <a:srgbClr val="28618C"/>
    <a:srgbClr val="539DC5"/>
    <a:srgbClr val="02ACA8"/>
    <a:srgbClr val="E02D8A"/>
    <a:srgbClr val="00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2" autoAdjust="0"/>
    <p:restoredTop sz="93814"/>
  </p:normalViewPr>
  <p:slideViewPr>
    <p:cSldViewPr snapToGrid="0" snapToObjects="1">
      <p:cViewPr>
        <p:scale>
          <a:sx n="124" d="100"/>
          <a:sy n="124" d="100"/>
        </p:scale>
        <p:origin x="-204" y="-2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5494D-B6D0-416C-8838-DD69F7564C44}" type="doc">
      <dgm:prSet loTypeId="urn:microsoft.com/office/officeart/2005/8/layout/orgChart1" loCatId="hierarchy" qsTypeId="urn:microsoft.com/office/officeart/2005/8/quickstyle/simple5" qsCatId="simple" csTypeId="urn:microsoft.com/office/officeart/2005/8/colors/accent2_2" csCatId="accent2" phldr="1"/>
      <dgm:spPr/>
      <dgm:t>
        <a:bodyPr/>
        <a:lstStyle/>
        <a:p>
          <a:endParaRPr lang="de-DE"/>
        </a:p>
      </dgm:t>
    </dgm:pt>
    <dgm:pt modelId="{9C7C3C0C-4B84-4CCD-9BF2-581380129958}">
      <dgm:prSet phldrT="[Text]"/>
      <dgm:spPr/>
      <dgm:t>
        <a:bodyPr/>
        <a:lstStyle/>
        <a:p>
          <a:r>
            <a:rPr lang="de-DE" dirty="0"/>
            <a:t>Digitale Medien</a:t>
          </a:r>
        </a:p>
      </dgm:t>
    </dgm:pt>
    <dgm:pt modelId="{F9DCE7F5-0DB4-4CAD-9DEB-79CAF809E764}" type="parTrans" cxnId="{A7FECD38-4FD1-469D-85C9-B1C0E5127003}">
      <dgm:prSet/>
      <dgm:spPr/>
      <dgm:t>
        <a:bodyPr/>
        <a:lstStyle/>
        <a:p>
          <a:endParaRPr lang="de-DE"/>
        </a:p>
      </dgm:t>
    </dgm:pt>
    <dgm:pt modelId="{D30DBF34-A3DF-403F-A1E9-575DF87EA4F7}" type="sibTrans" cxnId="{A7FECD38-4FD1-469D-85C9-B1C0E5127003}">
      <dgm:prSet/>
      <dgm:spPr/>
      <dgm:t>
        <a:bodyPr/>
        <a:lstStyle/>
        <a:p>
          <a:endParaRPr lang="de-DE"/>
        </a:p>
      </dgm:t>
    </dgm:pt>
    <dgm:pt modelId="{B947CDBD-D866-438C-82E7-FF44947EC7AB}">
      <dgm:prSet phldrT="[Text]"/>
      <dgm:spPr/>
      <dgm:t>
        <a:bodyPr/>
        <a:lstStyle/>
        <a:p>
          <a:r>
            <a:rPr lang="de-DE" dirty="0"/>
            <a:t>Lernen mit digitalen Medien</a:t>
          </a:r>
        </a:p>
      </dgm:t>
    </dgm:pt>
    <dgm:pt modelId="{AE26FEEC-2A70-4A18-9E8E-F8BA4A017A56}" type="parTrans" cxnId="{EA198615-BC30-4A9B-948D-C56358643E80}">
      <dgm:prSet/>
      <dgm:spPr/>
      <dgm:t>
        <a:bodyPr/>
        <a:lstStyle/>
        <a:p>
          <a:endParaRPr lang="de-DE"/>
        </a:p>
      </dgm:t>
    </dgm:pt>
    <dgm:pt modelId="{D4C910C8-8A40-4DE5-A25B-5927FC294FA6}" type="sibTrans" cxnId="{EA198615-BC30-4A9B-948D-C56358643E80}">
      <dgm:prSet/>
      <dgm:spPr/>
      <dgm:t>
        <a:bodyPr/>
        <a:lstStyle/>
        <a:p>
          <a:endParaRPr lang="de-DE"/>
        </a:p>
      </dgm:t>
    </dgm:pt>
    <dgm:pt modelId="{E3D76DBB-7F00-455C-90D9-7BA91E3E53EB}">
      <dgm:prSet phldrT="[Text]"/>
      <dgm:spPr/>
      <dgm:t>
        <a:bodyPr/>
        <a:lstStyle/>
        <a:p>
          <a:r>
            <a:rPr lang="de-DE" dirty="0"/>
            <a:t>Lernen über digitale Medien</a:t>
          </a:r>
        </a:p>
      </dgm:t>
    </dgm:pt>
    <dgm:pt modelId="{D6521487-4A2E-42F0-91D4-C30E14D6C802}" type="parTrans" cxnId="{342F1942-A3C9-460A-A578-7C09727A90F7}">
      <dgm:prSet/>
      <dgm:spPr/>
      <dgm:t>
        <a:bodyPr/>
        <a:lstStyle/>
        <a:p>
          <a:endParaRPr lang="de-DE"/>
        </a:p>
      </dgm:t>
    </dgm:pt>
    <dgm:pt modelId="{FE02F551-DACE-4A5A-A50D-D09DE4758062}" type="sibTrans" cxnId="{342F1942-A3C9-460A-A578-7C09727A90F7}">
      <dgm:prSet/>
      <dgm:spPr/>
      <dgm:t>
        <a:bodyPr/>
        <a:lstStyle/>
        <a:p>
          <a:endParaRPr lang="de-DE"/>
        </a:p>
      </dgm:t>
    </dgm:pt>
    <dgm:pt modelId="{604039F7-84C6-4F74-A724-DF4666192FE9}">
      <dgm:prSet phldrT="[Text]"/>
      <dgm:spPr/>
      <dgm:t>
        <a:bodyPr/>
        <a:lstStyle/>
        <a:p>
          <a:r>
            <a:rPr lang="de-DE" dirty="0"/>
            <a:t>Lernen von digitalen Medien</a:t>
          </a:r>
        </a:p>
      </dgm:t>
    </dgm:pt>
    <dgm:pt modelId="{8A2E7E0E-7B17-42B4-A731-06037554AD3F}" type="parTrans" cxnId="{6F31ABD5-B2E6-409B-9CED-CEB9EF743289}">
      <dgm:prSet/>
      <dgm:spPr/>
      <dgm:t>
        <a:bodyPr/>
        <a:lstStyle/>
        <a:p>
          <a:endParaRPr lang="de-DE"/>
        </a:p>
      </dgm:t>
    </dgm:pt>
    <dgm:pt modelId="{30C2BA91-2C8B-4D73-94EB-022F9F8951F0}" type="sibTrans" cxnId="{6F31ABD5-B2E6-409B-9CED-CEB9EF743289}">
      <dgm:prSet/>
      <dgm:spPr/>
      <dgm:t>
        <a:bodyPr/>
        <a:lstStyle/>
        <a:p>
          <a:endParaRPr lang="de-DE"/>
        </a:p>
      </dgm:t>
    </dgm:pt>
    <dgm:pt modelId="{4D9ADBD0-C0C1-427D-8641-498A0BFB9301}">
      <dgm:prSet phldrT="[Text]"/>
      <dgm:spPr/>
      <dgm:t>
        <a:bodyPr/>
        <a:lstStyle/>
        <a:p>
          <a:r>
            <a:rPr lang="de-DE" dirty="0"/>
            <a:t>Lernen in digitalen Medien</a:t>
          </a:r>
        </a:p>
      </dgm:t>
    </dgm:pt>
    <dgm:pt modelId="{6BA457DB-EB58-454C-B379-3D1A809D5B91}" type="parTrans" cxnId="{7228D9EB-ED61-4C5A-AF77-CC2F4AABD882}">
      <dgm:prSet/>
      <dgm:spPr/>
      <dgm:t>
        <a:bodyPr/>
        <a:lstStyle/>
        <a:p>
          <a:endParaRPr lang="de-DE"/>
        </a:p>
      </dgm:t>
    </dgm:pt>
    <dgm:pt modelId="{47CEC431-FBE7-4630-8688-78DAD639A78A}" type="sibTrans" cxnId="{7228D9EB-ED61-4C5A-AF77-CC2F4AABD882}">
      <dgm:prSet/>
      <dgm:spPr/>
      <dgm:t>
        <a:bodyPr/>
        <a:lstStyle/>
        <a:p>
          <a:endParaRPr lang="de-DE"/>
        </a:p>
      </dgm:t>
    </dgm:pt>
    <dgm:pt modelId="{98CCFFC8-AA50-4A87-AD55-1E47D5845432}">
      <dgm:prSet phldrT="[Text]"/>
      <dgm:spPr/>
      <dgm:t>
        <a:bodyPr/>
        <a:lstStyle/>
        <a:p>
          <a:r>
            <a:rPr lang="de-DE" dirty="0"/>
            <a:t>Lernen mit digitalen Medien</a:t>
          </a:r>
        </a:p>
      </dgm:t>
    </dgm:pt>
    <dgm:pt modelId="{BC0D5E8C-9AA6-4B24-9045-F05534CCBAE6}" type="parTrans" cxnId="{D186D86A-FEBC-48EC-AD13-55F73B3BE854}">
      <dgm:prSet/>
      <dgm:spPr/>
      <dgm:t>
        <a:bodyPr/>
        <a:lstStyle/>
        <a:p>
          <a:endParaRPr lang="de-DE"/>
        </a:p>
      </dgm:t>
    </dgm:pt>
    <dgm:pt modelId="{B984A1DB-CDE1-488D-94DB-5C0783FAB583}" type="sibTrans" cxnId="{D186D86A-FEBC-48EC-AD13-55F73B3BE854}">
      <dgm:prSet/>
      <dgm:spPr/>
      <dgm:t>
        <a:bodyPr/>
        <a:lstStyle/>
        <a:p>
          <a:endParaRPr lang="de-DE"/>
        </a:p>
      </dgm:t>
    </dgm:pt>
    <dgm:pt modelId="{04C18F8E-EA5E-4CBD-A85E-2A9D49B64EA5}">
      <dgm:prSet phldrT="[Text]"/>
      <dgm:spPr/>
      <dgm:t>
        <a:bodyPr/>
        <a:lstStyle/>
        <a:p>
          <a:r>
            <a:rPr lang="de-DE" dirty="0"/>
            <a:t>Digitale Medien als Transformations-prozess</a:t>
          </a:r>
        </a:p>
      </dgm:t>
    </dgm:pt>
    <dgm:pt modelId="{CFBA68EC-6897-478E-AF09-3BEC1DF86FE8}" type="parTrans" cxnId="{826DB3EB-A44E-4B60-8669-228797177F10}">
      <dgm:prSet/>
      <dgm:spPr/>
      <dgm:t>
        <a:bodyPr/>
        <a:lstStyle/>
        <a:p>
          <a:endParaRPr lang="de-DE"/>
        </a:p>
      </dgm:t>
    </dgm:pt>
    <dgm:pt modelId="{8AA56078-91B8-494B-A937-8D39169CD72E}" type="sibTrans" cxnId="{826DB3EB-A44E-4B60-8669-228797177F10}">
      <dgm:prSet/>
      <dgm:spPr/>
      <dgm:t>
        <a:bodyPr/>
        <a:lstStyle/>
        <a:p>
          <a:endParaRPr lang="de-DE"/>
        </a:p>
      </dgm:t>
    </dgm:pt>
    <dgm:pt modelId="{D9CFB49C-09AF-4256-A0C1-09B362C9334E}" type="pres">
      <dgm:prSet presAssocID="{5975494D-B6D0-416C-8838-DD69F7564C44}" presName="hierChild1" presStyleCnt="0">
        <dgm:presLayoutVars>
          <dgm:orgChart val="1"/>
          <dgm:chPref val="1"/>
          <dgm:dir/>
          <dgm:animOne val="branch"/>
          <dgm:animLvl val="lvl"/>
          <dgm:resizeHandles/>
        </dgm:presLayoutVars>
      </dgm:prSet>
      <dgm:spPr/>
    </dgm:pt>
    <dgm:pt modelId="{12C9C61E-0C87-4991-B3B4-21B753B90610}" type="pres">
      <dgm:prSet presAssocID="{9C7C3C0C-4B84-4CCD-9BF2-581380129958}" presName="hierRoot1" presStyleCnt="0">
        <dgm:presLayoutVars>
          <dgm:hierBranch val="init"/>
        </dgm:presLayoutVars>
      </dgm:prSet>
      <dgm:spPr/>
    </dgm:pt>
    <dgm:pt modelId="{E1EAF397-FB7E-40BE-A240-A4454C49EB20}" type="pres">
      <dgm:prSet presAssocID="{9C7C3C0C-4B84-4CCD-9BF2-581380129958}" presName="rootComposite1" presStyleCnt="0"/>
      <dgm:spPr/>
    </dgm:pt>
    <dgm:pt modelId="{5DE6BF66-66B0-46B8-9170-06C7DCFE9B92}" type="pres">
      <dgm:prSet presAssocID="{9C7C3C0C-4B84-4CCD-9BF2-581380129958}" presName="rootText1" presStyleLbl="node0" presStyleIdx="0" presStyleCnt="1">
        <dgm:presLayoutVars>
          <dgm:chPref val="3"/>
        </dgm:presLayoutVars>
      </dgm:prSet>
      <dgm:spPr/>
    </dgm:pt>
    <dgm:pt modelId="{1DFAE02E-9065-4E3C-8A34-8C5087AED66F}" type="pres">
      <dgm:prSet presAssocID="{9C7C3C0C-4B84-4CCD-9BF2-581380129958}" presName="rootConnector1" presStyleLbl="node1" presStyleIdx="0" presStyleCnt="0"/>
      <dgm:spPr/>
    </dgm:pt>
    <dgm:pt modelId="{F8B5BC43-9CD2-413C-8E63-713EE8EEBC19}" type="pres">
      <dgm:prSet presAssocID="{9C7C3C0C-4B84-4CCD-9BF2-581380129958}" presName="hierChild2" presStyleCnt="0"/>
      <dgm:spPr/>
    </dgm:pt>
    <dgm:pt modelId="{D763C16F-2660-41F2-8A4B-C532F23201DA}" type="pres">
      <dgm:prSet presAssocID="{AE26FEEC-2A70-4A18-9E8E-F8BA4A017A56}" presName="Name37" presStyleLbl="parChTrans1D2" presStyleIdx="0" presStyleCnt="2"/>
      <dgm:spPr/>
    </dgm:pt>
    <dgm:pt modelId="{0DDB0673-50AF-4E85-A39F-8BDC586B9F89}" type="pres">
      <dgm:prSet presAssocID="{B947CDBD-D866-438C-82E7-FF44947EC7AB}" presName="hierRoot2" presStyleCnt="0">
        <dgm:presLayoutVars>
          <dgm:hierBranch val="init"/>
        </dgm:presLayoutVars>
      </dgm:prSet>
      <dgm:spPr/>
    </dgm:pt>
    <dgm:pt modelId="{F0FAAD0A-1477-41CA-A8BE-7F214DA4E9C3}" type="pres">
      <dgm:prSet presAssocID="{B947CDBD-D866-438C-82E7-FF44947EC7AB}" presName="rootComposite" presStyleCnt="0"/>
      <dgm:spPr/>
    </dgm:pt>
    <dgm:pt modelId="{781F117D-D67A-421E-8BDB-36D8D1F3067E}" type="pres">
      <dgm:prSet presAssocID="{B947CDBD-D866-438C-82E7-FF44947EC7AB}" presName="rootText" presStyleLbl="node2" presStyleIdx="0" presStyleCnt="2">
        <dgm:presLayoutVars>
          <dgm:chPref val="3"/>
        </dgm:presLayoutVars>
      </dgm:prSet>
      <dgm:spPr/>
    </dgm:pt>
    <dgm:pt modelId="{F8E0EA3F-6EB9-4ED4-B2AB-DA121487EB43}" type="pres">
      <dgm:prSet presAssocID="{B947CDBD-D866-438C-82E7-FF44947EC7AB}" presName="rootConnector" presStyleLbl="node2" presStyleIdx="0" presStyleCnt="2"/>
      <dgm:spPr/>
    </dgm:pt>
    <dgm:pt modelId="{783EFCA0-F11B-4169-8779-8A6E661275FD}" type="pres">
      <dgm:prSet presAssocID="{B947CDBD-D866-438C-82E7-FF44947EC7AB}" presName="hierChild4" presStyleCnt="0"/>
      <dgm:spPr/>
    </dgm:pt>
    <dgm:pt modelId="{3DD23C3F-1908-47D5-9C3A-935107D0A1EE}" type="pres">
      <dgm:prSet presAssocID="{CFBA68EC-6897-478E-AF09-3BEC1DF86FE8}" presName="Name37" presStyleLbl="parChTrans1D3" presStyleIdx="0" presStyleCnt="4"/>
      <dgm:spPr/>
    </dgm:pt>
    <dgm:pt modelId="{95C347DF-F6E0-4F12-9CD6-47D03EAC4834}" type="pres">
      <dgm:prSet presAssocID="{04C18F8E-EA5E-4CBD-A85E-2A9D49B64EA5}" presName="hierRoot2" presStyleCnt="0">
        <dgm:presLayoutVars>
          <dgm:hierBranch val="init"/>
        </dgm:presLayoutVars>
      </dgm:prSet>
      <dgm:spPr/>
    </dgm:pt>
    <dgm:pt modelId="{C90AC88D-4463-4E9B-9158-0E965701F349}" type="pres">
      <dgm:prSet presAssocID="{04C18F8E-EA5E-4CBD-A85E-2A9D49B64EA5}" presName="rootComposite" presStyleCnt="0"/>
      <dgm:spPr/>
    </dgm:pt>
    <dgm:pt modelId="{64EBFEDB-7AE6-497D-803F-53330EFC7475}" type="pres">
      <dgm:prSet presAssocID="{04C18F8E-EA5E-4CBD-A85E-2A9D49B64EA5}" presName="rootText" presStyleLbl="node3" presStyleIdx="0" presStyleCnt="4">
        <dgm:presLayoutVars>
          <dgm:chPref val="3"/>
        </dgm:presLayoutVars>
      </dgm:prSet>
      <dgm:spPr/>
    </dgm:pt>
    <dgm:pt modelId="{EB93F350-1129-4A1E-A2D3-CFD27D3EA9CD}" type="pres">
      <dgm:prSet presAssocID="{04C18F8E-EA5E-4CBD-A85E-2A9D49B64EA5}" presName="rootConnector" presStyleLbl="node3" presStyleIdx="0" presStyleCnt="4"/>
      <dgm:spPr/>
    </dgm:pt>
    <dgm:pt modelId="{E3B3E9A4-B132-4B64-A295-EF1DB3A09BD5}" type="pres">
      <dgm:prSet presAssocID="{04C18F8E-EA5E-4CBD-A85E-2A9D49B64EA5}" presName="hierChild4" presStyleCnt="0"/>
      <dgm:spPr/>
    </dgm:pt>
    <dgm:pt modelId="{6F025C46-412B-4E4C-8A9A-EE60B68F44A1}" type="pres">
      <dgm:prSet presAssocID="{04C18F8E-EA5E-4CBD-A85E-2A9D49B64EA5}" presName="hierChild5" presStyleCnt="0"/>
      <dgm:spPr/>
    </dgm:pt>
    <dgm:pt modelId="{3D479D48-89DA-4B9B-97B0-2EC242291364}" type="pres">
      <dgm:prSet presAssocID="{8A2E7E0E-7B17-42B4-A731-06037554AD3F}" presName="Name37" presStyleLbl="parChTrans1D3" presStyleIdx="1" presStyleCnt="4"/>
      <dgm:spPr/>
    </dgm:pt>
    <dgm:pt modelId="{E9AC3652-8293-490B-9E32-D7A359C12852}" type="pres">
      <dgm:prSet presAssocID="{604039F7-84C6-4F74-A724-DF4666192FE9}" presName="hierRoot2" presStyleCnt="0">
        <dgm:presLayoutVars>
          <dgm:hierBranch val="init"/>
        </dgm:presLayoutVars>
      </dgm:prSet>
      <dgm:spPr/>
    </dgm:pt>
    <dgm:pt modelId="{6B998C44-6B00-4574-B459-85CE841B5E8C}" type="pres">
      <dgm:prSet presAssocID="{604039F7-84C6-4F74-A724-DF4666192FE9}" presName="rootComposite" presStyleCnt="0"/>
      <dgm:spPr/>
    </dgm:pt>
    <dgm:pt modelId="{B5BAF186-D545-4776-9EF0-DA5BDB1F4BDB}" type="pres">
      <dgm:prSet presAssocID="{604039F7-84C6-4F74-A724-DF4666192FE9}" presName="rootText" presStyleLbl="node3" presStyleIdx="1" presStyleCnt="4">
        <dgm:presLayoutVars>
          <dgm:chPref val="3"/>
        </dgm:presLayoutVars>
      </dgm:prSet>
      <dgm:spPr/>
    </dgm:pt>
    <dgm:pt modelId="{476EF96E-B6FB-4912-B7C4-E8D985B807DC}" type="pres">
      <dgm:prSet presAssocID="{604039F7-84C6-4F74-A724-DF4666192FE9}" presName="rootConnector" presStyleLbl="node3" presStyleIdx="1" presStyleCnt="4"/>
      <dgm:spPr/>
    </dgm:pt>
    <dgm:pt modelId="{B1FF1B54-4B91-4E11-B7F1-7C123135F977}" type="pres">
      <dgm:prSet presAssocID="{604039F7-84C6-4F74-A724-DF4666192FE9}" presName="hierChild4" presStyleCnt="0"/>
      <dgm:spPr/>
    </dgm:pt>
    <dgm:pt modelId="{FC0C9F1D-DF13-4A54-8846-127DE6C0B69C}" type="pres">
      <dgm:prSet presAssocID="{604039F7-84C6-4F74-A724-DF4666192FE9}" presName="hierChild5" presStyleCnt="0"/>
      <dgm:spPr/>
    </dgm:pt>
    <dgm:pt modelId="{F946DECB-CB6F-4046-9D5C-4A04F529DA29}" type="pres">
      <dgm:prSet presAssocID="{6BA457DB-EB58-454C-B379-3D1A809D5B91}" presName="Name37" presStyleLbl="parChTrans1D3" presStyleIdx="2" presStyleCnt="4"/>
      <dgm:spPr/>
    </dgm:pt>
    <dgm:pt modelId="{5A963C16-29C5-41A7-A6C7-08F622C2E14D}" type="pres">
      <dgm:prSet presAssocID="{4D9ADBD0-C0C1-427D-8641-498A0BFB9301}" presName="hierRoot2" presStyleCnt="0">
        <dgm:presLayoutVars>
          <dgm:hierBranch val="init"/>
        </dgm:presLayoutVars>
      </dgm:prSet>
      <dgm:spPr/>
    </dgm:pt>
    <dgm:pt modelId="{7489F0F8-DD14-458B-9509-92C07C6705B6}" type="pres">
      <dgm:prSet presAssocID="{4D9ADBD0-C0C1-427D-8641-498A0BFB9301}" presName="rootComposite" presStyleCnt="0"/>
      <dgm:spPr/>
    </dgm:pt>
    <dgm:pt modelId="{B860E2D1-64EA-4066-A8E9-7683B72843DB}" type="pres">
      <dgm:prSet presAssocID="{4D9ADBD0-C0C1-427D-8641-498A0BFB9301}" presName="rootText" presStyleLbl="node3" presStyleIdx="2" presStyleCnt="4">
        <dgm:presLayoutVars>
          <dgm:chPref val="3"/>
        </dgm:presLayoutVars>
      </dgm:prSet>
      <dgm:spPr/>
    </dgm:pt>
    <dgm:pt modelId="{779BE2A7-E7FC-4241-B638-F64BCBE20346}" type="pres">
      <dgm:prSet presAssocID="{4D9ADBD0-C0C1-427D-8641-498A0BFB9301}" presName="rootConnector" presStyleLbl="node3" presStyleIdx="2" presStyleCnt="4"/>
      <dgm:spPr/>
    </dgm:pt>
    <dgm:pt modelId="{4737D098-84A5-4087-AAA5-EB2557CDCB4B}" type="pres">
      <dgm:prSet presAssocID="{4D9ADBD0-C0C1-427D-8641-498A0BFB9301}" presName="hierChild4" presStyleCnt="0"/>
      <dgm:spPr/>
    </dgm:pt>
    <dgm:pt modelId="{C97F7FC2-0106-4161-A9BE-85CB17B85BA8}" type="pres">
      <dgm:prSet presAssocID="{4D9ADBD0-C0C1-427D-8641-498A0BFB9301}" presName="hierChild5" presStyleCnt="0"/>
      <dgm:spPr/>
    </dgm:pt>
    <dgm:pt modelId="{E3279619-23A9-48A0-B2A1-1A35C591382F}" type="pres">
      <dgm:prSet presAssocID="{BC0D5E8C-9AA6-4B24-9045-F05534CCBAE6}" presName="Name37" presStyleLbl="parChTrans1D3" presStyleIdx="3" presStyleCnt="4"/>
      <dgm:spPr/>
    </dgm:pt>
    <dgm:pt modelId="{2B3FE6DE-398E-4C10-B6BB-1EC6A9EEBF1F}" type="pres">
      <dgm:prSet presAssocID="{98CCFFC8-AA50-4A87-AD55-1E47D5845432}" presName="hierRoot2" presStyleCnt="0">
        <dgm:presLayoutVars>
          <dgm:hierBranch val="init"/>
        </dgm:presLayoutVars>
      </dgm:prSet>
      <dgm:spPr/>
    </dgm:pt>
    <dgm:pt modelId="{7F546343-7FCD-4E01-B2FF-8E1AFB350F74}" type="pres">
      <dgm:prSet presAssocID="{98CCFFC8-AA50-4A87-AD55-1E47D5845432}" presName="rootComposite" presStyleCnt="0"/>
      <dgm:spPr/>
    </dgm:pt>
    <dgm:pt modelId="{78D4BBBC-2158-4D9E-A438-B1D70BDE3DA7}" type="pres">
      <dgm:prSet presAssocID="{98CCFFC8-AA50-4A87-AD55-1E47D5845432}" presName="rootText" presStyleLbl="node3" presStyleIdx="3" presStyleCnt="4">
        <dgm:presLayoutVars>
          <dgm:chPref val="3"/>
        </dgm:presLayoutVars>
      </dgm:prSet>
      <dgm:spPr/>
    </dgm:pt>
    <dgm:pt modelId="{14C4B33D-C8C6-4AC5-9B47-B22C78EF56F8}" type="pres">
      <dgm:prSet presAssocID="{98CCFFC8-AA50-4A87-AD55-1E47D5845432}" presName="rootConnector" presStyleLbl="node3" presStyleIdx="3" presStyleCnt="4"/>
      <dgm:spPr/>
    </dgm:pt>
    <dgm:pt modelId="{FE46F357-9667-4FFD-8C7E-FD9224290AEA}" type="pres">
      <dgm:prSet presAssocID="{98CCFFC8-AA50-4A87-AD55-1E47D5845432}" presName="hierChild4" presStyleCnt="0"/>
      <dgm:spPr/>
    </dgm:pt>
    <dgm:pt modelId="{449B6B8D-EB82-4119-B276-594356824E5D}" type="pres">
      <dgm:prSet presAssocID="{98CCFFC8-AA50-4A87-AD55-1E47D5845432}" presName="hierChild5" presStyleCnt="0"/>
      <dgm:spPr/>
    </dgm:pt>
    <dgm:pt modelId="{38BE76E6-FC3D-4AF1-9B2A-71207C2F0FFC}" type="pres">
      <dgm:prSet presAssocID="{B947CDBD-D866-438C-82E7-FF44947EC7AB}" presName="hierChild5" presStyleCnt="0"/>
      <dgm:spPr/>
    </dgm:pt>
    <dgm:pt modelId="{327B827A-118E-4952-84BE-4416286E9053}" type="pres">
      <dgm:prSet presAssocID="{D6521487-4A2E-42F0-91D4-C30E14D6C802}" presName="Name37" presStyleLbl="parChTrans1D2" presStyleIdx="1" presStyleCnt="2"/>
      <dgm:spPr/>
    </dgm:pt>
    <dgm:pt modelId="{BFD5C0AA-928A-4EE3-84D9-416B3063E8F1}" type="pres">
      <dgm:prSet presAssocID="{E3D76DBB-7F00-455C-90D9-7BA91E3E53EB}" presName="hierRoot2" presStyleCnt="0">
        <dgm:presLayoutVars>
          <dgm:hierBranch val="init"/>
        </dgm:presLayoutVars>
      </dgm:prSet>
      <dgm:spPr/>
    </dgm:pt>
    <dgm:pt modelId="{66498E73-AEF4-476E-964B-962AB3766AD2}" type="pres">
      <dgm:prSet presAssocID="{E3D76DBB-7F00-455C-90D9-7BA91E3E53EB}" presName="rootComposite" presStyleCnt="0"/>
      <dgm:spPr/>
    </dgm:pt>
    <dgm:pt modelId="{FB3043D0-2453-4B78-984B-DACE128EAE45}" type="pres">
      <dgm:prSet presAssocID="{E3D76DBB-7F00-455C-90D9-7BA91E3E53EB}" presName="rootText" presStyleLbl="node2" presStyleIdx="1" presStyleCnt="2">
        <dgm:presLayoutVars>
          <dgm:chPref val="3"/>
        </dgm:presLayoutVars>
      </dgm:prSet>
      <dgm:spPr/>
    </dgm:pt>
    <dgm:pt modelId="{5F4FED57-66D0-4D24-8757-E09FDA9E989A}" type="pres">
      <dgm:prSet presAssocID="{E3D76DBB-7F00-455C-90D9-7BA91E3E53EB}" presName="rootConnector" presStyleLbl="node2" presStyleIdx="1" presStyleCnt="2"/>
      <dgm:spPr/>
    </dgm:pt>
    <dgm:pt modelId="{14150C72-02FA-4083-A54F-EDC9769B44A1}" type="pres">
      <dgm:prSet presAssocID="{E3D76DBB-7F00-455C-90D9-7BA91E3E53EB}" presName="hierChild4" presStyleCnt="0"/>
      <dgm:spPr/>
    </dgm:pt>
    <dgm:pt modelId="{D43A2D84-2F50-4D50-BBF1-618F3B22C66E}" type="pres">
      <dgm:prSet presAssocID="{E3D76DBB-7F00-455C-90D9-7BA91E3E53EB}" presName="hierChild5" presStyleCnt="0"/>
      <dgm:spPr/>
    </dgm:pt>
    <dgm:pt modelId="{7EDB5BB0-7D55-4BFB-A470-C8A075518D33}" type="pres">
      <dgm:prSet presAssocID="{9C7C3C0C-4B84-4CCD-9BF2-581380129958}" presName="hierChild3" presStyleCnt="0"/>
      <dgm:spPr/>
    </dgm:pt>
  </dgm:ptLst>
  <dgm:cxnLst>
    <dgm:cxn modelId="{15CCA402-9F81-4F59-84E9-09615E625215}" type="presOf" srcId="{6BA457DB-EB58-454C-B379-3D1A809D5B91}" destId="{F946DECB-CB6F-4046-9D5C-4A04F529DA29}" srcOrd="0" destOrd="0" presId="urn:microsoft.com/office/officeart/2005/8/layout/orgChart1"/>
    <dgm:cxn modelId="{EA198615-BC30-4A9B-948D-C56358643E80}" srcId="{9C7C3C0C-4B84-4CCD-9BF2-581380129958}" destId="{B947CDBD-D866-438C-82E7-FF44947EC7AB}" srcOrd="0" destOrd="0" parTransId="{AE26FEEC-2A70-4A18-9E8E-F8BA4A017A56}" sibTransId="{D4C910C8-8A40-4DE5-A25B-5927FC294FA6}"/>
    <dgm:cxn modelId="{E49B6823-D420-4647-820A-6B7D26158C32}" type="presOf" srcId="{604039F7-84C6-4F74-A724-DF4666192FE9}" destId="{476EF96E-B6FB-4912-B7C4-E8D985B807DC}" srcOrd="1" destOrd="0" presId="urn:microsoft.com/office/officeart/2005/8/layout/orgChart1"/>
    <dgm:cxn modelId="{53644D29-B691-47FA-B9F5-39F37F074D47}" type="presOf" srcId="{4D9ADBD0-C0C1-427D-8641-498A0BFB9301}" destId="{B860E2D1-64EA-4066-A8E9-7683B72843DB}" srcOrd="0" destOrd="0" presId="urn:microsoft.com/office/officeart/2005/8/layout/orgChart1"/>
    <dgm:cxn modelId="{2567872D-F357-49B4-8E28-67CC7BB30490}" type="presOf" srcId="{D6521487-4A2E-42F0-91D4-C30E14D6C802}" destId="{327B827A-118E-4952-84BE-4416286E9053}" srcOrd="0" destOrd="0" presId="urn:microsoft.com/office/officeart/2005/8/layout/orgChart1"/>
    <dgm:cxn modelId="{06D64F36-B415-49FD-A6F8-C236FB7729F8}" type="presOf" srcId="{98CCFFC8-AA50-4A87-AD55-1E47D5845432}" destId="{14C4B33D-C8C6-4AC5-9B47-B22C78EF56F8}" srcOrd="1" destOrd="0" presId="urn:microsoft.com/office/officeart/2005/8/layout/orgChart1"/>
    <dgm:cxn modelId="{A7FECD38-4FD1-469D-85C9-B1C0E5127003}" srcId="{5975494D-B6D0-416C-8838-DD69F7564C44}" destId="{9C7C3C0C-4B84-4CCD-9BF2-581380129958}" srcOrd="0" destOrd="0" parTransId="{F9DCE7F5-0DB4-4CAD-9DEB-79CAF809E764}" sibTransId="{D30DBF34-A3DF-403F-A1E9-575DF87EA4F7}"/>
    <dgm:cxn modelId="{F03A243D-D43C-4A62-AC13-4A605A7F49E7}" type="presOf" srcId="{9C7C3C0C-4B84-4CCD-9BF2-581380129958}" destId="{5DE6BF66-66B0-46B8-9170-06C7DCFE9B92}" srcOrd="0" destOrd="0" presId="urn:microsoft.com/office/officeart/2005/8/layout/orgChart1"/>
    <dgm:cxn modelId="{22A6C560-C858-4805-B30F-2A77373F33C9}" type="presOf" srcId="{04C18F8E-EA5E-4CBD-A85E-2A9D49B64EA5}" destId="{EB93F350-1129-4A1E-A2D3-CFD27D3EA9CD}" srcOrd="1" destOrd="0" presId="urn:microsoft.com/office/officeart/2005/8/layout/orgChart1"/>
    <dgm:cxn modelId="{342F1942-A3C9-460A-A578-7C09727A90F7}" srcId="{9C7C3C0C-4B84-4CCD-9BF2-581380129958}" destId="{E3D76DBB-7F00-455C-90D9-7BA91E3E53EB}" srcOrd="1" destOrd="0" parTransId="{D6521487-4A2E-42F0-91D4-C30E14D6C802}" sibTransId="{FE02F551-DACE-4A5A-A50D-D09DE4758062}"/>
    <dgm:cxn modelId="{D186D86A-FEBC-48EC-AD13-55F73B3BE854}" srcId="{B947CDBD-D866-438C-82E7-FF44947EC7AB}" destId="{98CCFFC8-AA50-4A87-AD55-1E47D5845432}" srcOrd="3" destOrd="0" parTransId="{BC0D5E8C-9AA6-4B24-9045-F05534CCBAE6}" sibTransId="{B984A1DB-CDE1-488D-94DB-5C0783FAB583}"/>
    <dgm:cxn modelId="{35CCF56C-C1D2-4C23-A021-317B9F89B742}" type="presOf" srcId="{4D9ADBD0-C0C1-427D-8641-498A0BFB9301}" destId="{779BE2A7-E7FC-4241-B638-F64BCBE20346}" srcOrd="1" destOrd="0" presId="urn:microsoft.com/office/officeart/2005/8/layout/orgChart1"/>
    <dgm:cxn modelId="{3215E76D-C754-41AC-825C-6E84E2AB38F5}" type="presOf" srcId="{B947CDBD-D866-438C-82E7-FF44947EC7AB}" destId="{F8E0EA3F-6EB9-4ED4-B2AB-DA121487EB43}" srcOrd="1" destOrd="0" presId="urn:microsoft.com/office/officeart/2005/8/layout/orgChart1"/>
    <dgm:cxn modelId="{99950371-833C-422F-B230-A752E6A37170}" type="presOf" srcId="{BC0D5E8C-9AA6-4B24-9045-F05534CCBAE6}" destId="{E3279619-23A9-48A0-B2A1-1A35C591382F}" srcOrd="0" destOrd="0" presId="urn:microsoft.com/office/officeart/2005/8/layout/orgChart1"/>
    <dgm:cxn modelId="{1AFB7176-47BF-4660-999C-93974A2FD8EE}" type="presOf" srcId="{604039F7-84C6-4F74-A724-DF4666192FE9}" destId="{B5BAF186-D545-4776-9EF0-DA5BDB1F4BDB}" srcOrd="0" destOrd="0" presId="urn:microsoft.com/office/officeart/2005/8/layout/orgChart1"/>
    <dgm:cxn modelId="{5D025759-E9F1-4150-8DC0-7B7C31AF2AC5}" type="presOf" srcId="{CFBA68EC-6897-478E-AF09-3BEC1DF86FE8}" destId="{3DD23C3F-1908-47D5-9C3A-935107D0A1EE}" srcOrd="0" destOrd="0" presId="urn:microsoft.com/office/officeart/2005/8/layout/orgChart1"/>
    <dgm:cxn modelId="{7723315A-4898-442B-874A-7BFC214D6A4D}" type="presOf" srcId="{04C18F8E-EA5E-4CBD-A85E-2A9D49B64EA5}" destId="{64EBFEDB-7AE6-497D-803F-53330EFC7475}" srcOrd="0" destOrd="0" presId="urn:microsoft.com/office/officeart/2005/8/layout/orgChart1"/>
    <dgm:cxn modelId="{58C683A6-AF3F-486C-8FC2-C684461F0C01}" type="presOf" srcId="{98CCFFC8-AA50-4A87-AD55-1E47D5845432}" destId="{78D4BBBC-2158-4D9E-A438-B1D70BDE3DA7}" srcOrd="0" destOrd="0" presId="urn:microsoft.com/office/officeart/2005/8/layout/orgChart1"/>
    <dgm:cxn modelId="{D1B8D6AA-9879-4C05-ADBF-D388A4A47946}" type="presOf" srcId="{AE26FEEC-2A70-4A18-9E8E-F8BA4A017A56}" destId="{D763C16F-2660-41F2-8A4B-C532F23201DA}" srcOrd="0" destOrd="0" presId="urn:microsoft.com/office/officeart/2005/8/layout/orgChart1"/>
    <dgm:cxn modelId="{48FCBDB4-3050-40EF-8380-17FB3B4BC191}" type="presOf" srcId="{5975494D-B6D0-416C-8838-DD69F7564C44}" destId="{D9CFB49C-09AF-4256-A0C1-09B362C9334E}" srcOrd="0" destOrd="0" presId="urn:microsoft.com/office/officeart/2005/8/layout/orgChart1"/>
    <dgm:cxn modelId="{36FC68B7-4580-4487-856B-B93B6A0AD323}" type="presOf" srcId="{E3D76DBB-7F00-455C-90D9-7BA91E3E53EB}" destId="{5F4FED57-66D0-4D24-8757-E09FDA9E989A}" srcOrd="1" destOrd="0" presId="urn:microsoft.com/office/officeart/2005/8/layout/orgChart1"/>
    <dgm:cxn modelId="{E1EC28BA-0671-40C4-9191-D5FE8CD13EFF}" type="presOf" srcId="{E3D76DBB-7F00-455C-90D9-7BA91E3E53EB}" destId="{FB3043D0-2453-4B78-984B-DACE128EAE45}" srcOrd="0" destOrd="0" presId="urn:microsoft.com/office/officeart/2005/8/layout/orgChart1"/>
    <dgm:cxn modelId="{6BDB00D1-1422-439D-966E-018207B75438}" type="presOf" srcId="{B947CDBD-D866-438C-82E7-FF44947EC7AB}" destId="{781F117D-D67A-421E-8BDB-36D8D1F3067E}" srcOrd="0" destOrd="0" presId="urn:microsoft.com/office/officeart/2005/8/layout/orgChart1"/>
    <dgm:cxn modelId="{6F31ABD5-B2E6-409B-9CED-CEB9EF743289}" srcId="{B947CDBD-D866-438C-82E7-FF44947EC7AB}" destId="{604039F7-84C6-4F74-A724-DF4666192FE9}" srcOrd="1" destOrd="0" parTransId="{8A2E7E0E-7B17-42B4-A731-06037554AD3F}" sibTransId="{30C2BA91-2C8B-4D73-94EB-022F9F8951F0}"/>
    <dgm:cxn modelId="{F72922DB-6006-4F49-A275-4F1E7542FE9B}" type="presOf" srcId="{8A2E7E0E-7B17-42B4-A731-06037554AD3F}" destId="{3D479D48-89DA-4B9B-97B0-2EC242291364}" srcOrd="0" destOrd="0" presId="urn:microsoft.com/office/officeart/2005/8/layout/orgChart1"/>
    <dgm:cxn modelId="{553312E6-398A-49D6-8AD5-276A496A4B59}" type="presOf" srcId="{9C7C3C0C-4B84-4CCD-9BF2-581380129958}" destId="{1DFAE02E-9065-4E3C-8A34-8C5087AED66F}" srcOrd="1" destOrd="0" presId="urn:microsoft.com/office/officeart/2005/8/layout/orgChart1"/>
    <dgm:cxn modelId="{826DB3EB-A44E-4B60-8669-228797177F10}" srcId="{B947CDBD-D866-438C-82E7-FF44947EC7AB}" destId="{04C18F8E-EA5E-4CBD-A85E-2A9D49B64EA5}" srcOrd="0" destOrd="0" parTransId="{CFBA68EC-6897-478E-AF09-3BEC1DF86FE8}" sibTransId="{8AA56078-91B8-494B-A937-8D39169CD72E}"/>
    <dgm:cxn modelId="{7228D9EB-ED61-4C5A-AF77-CC2F4AABD882}" srcId="{B947CDBD-D866-438C-82E7-FF44947EC7AB}" destId="{4D9ADBD0-C0C1-427D-8641-498A0BFB9301}" srcOrd="2" destOrd="0" parTransId="{6BA457DB-EB58-454C-B379-3D1A809D5B91}" sibTransId="{47CEC431-FBE7-4630-8688-78DAD639A78A}"/>
    <dgm:cxn modelId="{04FBFF47-DD71-430B-848C-9B995834F1EF}" type="presParOf" srcId="{D9CFB49C-09AF-4256-A0C1-09B362C9334E}" destId="{12C9C61E-0C87-4991-B3B4-21B753B90610}" srcOrd="0" destOrd="0" presId="urn:microsoft.com/office/officeart/2005/8/layout/orgChart1"/>
    <dgm:cxn modelId="{CAD9F0A0-4BF1-4C32-B9B8-82DCD29BAD0C}" type="presParOf" srcId="{12C9C61E-0C87-4991-B3B4-21B753B90610}" destId="{E1EAF397-FB7E-40BE-A240-A4454C49EB20}" srcOrd="0" destOrd="0" presId="urn:microsoft.com/office/officeart/2005/8/layout/orgChart1"/>
    <dgm:cxn modelId="{DB7D9790-F526-40AA-9937-9086C348B2CB}" type="presParOf" srcId="{E1EAF397-FB7E-40BE-A240-A4454C49EB20}" destId="{5DE6BF66-66B0-46B8-9170-06C7DCFE9B92}" srcOrd="0" destOrd="0" presId="urn:microsoft.com/office/officeart/2005/8/layout/orgChart1"/>
    <dgm:cxn modelId="{2C601C53-CE2F-4AFB-849C-07721713807A}" type="presParOf" srcId="{E1EAF397-FB7E-40BE-A240-A4454C49EB20}" destId="{1DFAE02E-9065-4E3C-8A34-8C5087AED66F}" srcOrd="1" destOrd="0" presId="urn:microsoft.com/office/officeart/2005/8/layout/orgChart1"/>
    <dgm:cxn modelId="{C6DA2F16-F6E1-4999-A27C-188414AEDBB4}" type="presParOf" srcId="{12C9C61E-0C87-4991-B3B4-21B753B90610}" destId="{F8B5BC43-9CD2-413C-8E63-713EE8EEBC19}" srcOrd="1" destOrd="0" presId="urn:microsoft.com/office/officeart/2005/8/layout/orgChart1"/>
    <dgm:cxn modelId="{13BDDEED-57EC-4EDE-9951-5D8A5ECE01A8}" type="presParOf" srcId="{F8B5BC43-9CD2-413C-8E63-713EE8EEBC19}" destId="{D763C16F-2660-41F2-8A4B-C532F23201DA}" srcOrd="0" destOrd="0" presId="urn:microsoft.com/office/officeart/2005/8/layout/orgChart1"/>
    <dgm:cxn modelId="{463F1B21-533F-4671-A993-EB7F65B5DD77}" type="presParOf" srcId="{F8B5BC43-9CD2-413C-8E63-713EE8EEBC19}" destId="{0DDB0673-50AF-4E85-A39F-8BDC586B9F89}" srcOrd="1" destOrd="0" presId="urn:microsoft.com/office/officeart/2005/8/layout/orgChart1"/>
    <dgm:cxn modelId="{CA894DBB-60E2-49C1-892F-4206989F34D7}" type="presParOf" srcId="{0DDB0673-50AF-4E85-A39F-8BDC586B9F89}" destId="{F0FAAD0A-1477-41CA-A8BE-7F214DA4E9C3}" srcOrd="0" destOrd="0" presId="urn:microsoft.com/office/officeart/2005/8/layout/orgChart1"/>
    <dgm:cxn modelId="{5E1AAC58-9D84-4310-BB3A-7CC4A643755F}" type="presParOf" srcId="{F0FAAD0A-1477-41CA-A8BE-7F214DA4E9C3}" destId="{781F117D-D67A-421E-8BDB-36D8D1F3067E}" srcOrd="0" destOrd="0" presId="urn:microsoft.com/office/officeart/2005/8/layout/orgChart1"/>
    <dgm:cxn modelId="{C5FDDFE2-F766-47FA-87E1-7E3D6C66633D}" type="presParOf" srcId="{F0FAAD0A-1477-41CA-A8BE-7F214DA4E9C3}" destId="{F8E0EA3F-6EB9-4ED4-B2AB-DA121487EB43}" srcOrd="1" destOrd="0" presId="urn:microsoft.com/office/officeart/2005/8/layout/orgChart1"/>
    <dgm:cxn modelId="{456773D5-AAC7-49F9-9A20-4A99B30F08EE}" type="presParOf" srcId="{0DDB0673-50AF-4E85-A39F-8BDC586B9F89}" destId="{783EFCA0-F11B-4169-8779-8A6E661275FD}" srcOrd="1" destOrd="0" presId="urn:microsoft.com/office/officeart/2005/8/layout/orgChart1"/>
    <dgm:cxn modelId="{86AF0C0E-1A15-43BC-AFCA-DEAED77289FC}" type="presParOf" srcId="{783EFCA0-F11B-4169-8779-8A6E661275FD}" destId="{3DD23C3F-1908-47D5-9C3A-935107D0A1EE}" srcOrd="0" destOrd="0" presId="urn:microsoft.com/office/officeart/2005/8/layout/orgChart1"/>
    <dgm:cxn modelId="{9B69700F-8618-43A1-8A98-7189BB91D22D}" type="presParOf" srcId="{783EFCA0-F11B-4169-8779-8A6E661275FD}" destId="{95C347DF-F6E0-4F12-9CD6-47D03EAC4834}" srcOrd="1" destOrd="0" presId="urn:microsoft.com/office/officeart/2005/8/layout/orgChart1"/>
    <dgm:cxn modelId="{B8B687B4-FF77-4A9D-B5A2-7F5FF58D853F}" type="presParOf" srcId="{95C347DF-F6E0-4F12-9CD6-47D03EAC4834}" destId="{C90AC88D-4463-4E9B-9158-0E965701F349}" srcOrd="0" destOrd="0" presId="urn:microsoft.com/office/officeart/2005/8/layout/orgChart1"/>
    <dgm:cxn modelId="{B814F6AE-D109-4546-A00F-C3EB5F40ECA5}" type="presParOf" srcId="{C90AC88D-4463-4E9B-9158-0E965701F349}" destId="{64EBFEDB-7AE6-497D-803F-53330EFC7475}" srcOrd="0" destOrd="0" presId="urn:microsoft.com/office/officeart/2005/8/layout/orgChart1"/>
    <dgm:cxn modelId="{3171FEA2-813B-41CE-9587-34F39E01976E}" type="presParOf" srcId="{C90AC88D-4463-4E9B-9158-0E965701F349}" destId="{EB93F350-1129-4A1E-A2D3-CFD27D3EA9CD}" srcOrd="1" destOrd="0" presId="urn:microsoft.com/office/officeart/2005/8/layout/orgChart1"/>
    <dgm:cxn modelId="{E4290937-0590-454E-A6AF-7FC9F44F3E6A}" type="presParOf" srcId="{95C347DF-F6E0-4F12-9CD6-47D03EAC4834}" destId="{E3B3E9A4-B132-4B64-A295-EF1DB3A09BD5}" srcOrd="1" destOrd="0" presId="urn:microsoft.com/office/officeart/2005/8/layout/orgChart1"/>
    <dgm:cxn modelId="{8DC3B6CB-C2AC-4E33-8FDE-D0203B67629A}" type="presParOf" srcId="{95C347DF-F6E0-4F12-9CD6-47D03EAC4834}" destId="{6F025C46-412B-4E4C-8A9A-EE60B68F44A1}" srcOrd="2" destOrd="0" presId="urn:microsoft.com/office/officeart/2005/8/layout/orgChart1"/>
    <dgm:cxn modelId="{70090240-96EF-4BCD-AA30-04870DA7D680}" type="presParOf" srcId="{783EFCA0-F11B-4169-8779-8A6E661275FD}" destId="{3D479D48-89DA-4B9B-97B0-2EC242291364}" srcOrd="2" destOrd="0" presId="urn:microsoft.com/office/officeart/2005/8/layout/orgChart1"/>
    <dgm:cxn modelId="{D555531D-1B31-43F3-8B10-B7557BBEF2CA}" type="presParOf" srcId="{783EFCA0-F11B-4169-8779-8A6E661275FD}" destId="{E9AC3652-8293-490B-9E32-D7A359C12852}" srcOrd="3" destOrd="0" presId="urn:microsoft.com/office/officeart/2005/8/layout/orgChart1"/>
    <dgm:cxn modelId="{CBC5E376-C7DA-4125-8B9D-8EF4372647A7}" type="presParOf" srcId="{E9AC3652-8293-490B-9E32-D7A359C12852}" destId="{6B998C44-6B00-4574-B459-85CE841B5E8C}" srcOrd="0" destOrd="0" presId="urn:microsoft.com/office/officeart/2005/8/layout/orgChart1"/>
    <dgm:cxn modelId="{47A6AFF9-995C-4378-B3D3-578FC1374D0F}" type="presParOf" srcId="{6B998C44-6B00-4574-B459-85CE841B5E8C}" destId="{B5BAF186-D545-4776-9EF0-DA5BDB1F4BDB}" srcOrd="0" destOrd="0" presId="urn:microsoft.com/office/officeart/2005/8/layout/orgChart1"/>
    <dgm:cxn modelId="{1112DC00-7052-4D84-85BB-EB9845A1C9C7}" type="presParOf" srcId="{6B998C44-6B00-4574-B459-85CE841B5E8C}" destId="{476EF96E-B6FB-4912-B7C4-E8D985B807DC}" srcOrd="1" destOrd="0" presId="urn:microsoft.com/office/officeart/2005/8/layout/orgChart1"/>
    <dgm:cxn modelId="{563F4625-9EAB-4963-8FFE-B471236D218A}" type="presParOf" srcId="{E9AC3652-8293-490B-9E32-D7A359C12852}" destId="{B1FF1B54-4B91-4E11-B7F1-7C123135F977}" srcOrd="1" destOrd="0" presId="urn:microsoft.com/office/officeart/2005/8/layout/orgChart1"/>
    <dgm:cxn modelId="{4BD80F31-F1C3-4E33-8BFE-B933D1A18E61}" type="presParOf" srcId="{E9AC3652-8293-490B-9E32-D7A359C12852}" destId="{FC0C9F1D-DF13-4A54-8846-127DE6C0B69C}" srcOrd="2" destOrd="0" presId="urn:microsoft.com/office/officeart/2005/8/layout/orgChart1"/>
    <dgm:cxn modelId="{E415C1B5-055C-4946-B4D3-CF4D30E1071D}" type="presParOf" srcId="{783EFCA0-F11B-4169-8779-8A6E661275FD}" destId="{F946DECB-CB6F-4046-9D5C-4A04F529DA29}" srcOrd="4" destOrd="0" presId="urn:microsoft.com/office/officeart/2005/8/layout/orgChart1"/>
    <dgm:cxn modelId="{074AB156-8937-401E-9F96-CBBE9E34F1E4}" type="presParOf" srcId="{783EFCA0-F11B-4169-8779-8A6E661275FD}" destId="{5A963C16-29C5-41A7-A6C7-08F622C2E14D}" srcOrd="5" destOrd="0" presId="urn:microsoft.com/office/officeart/2005/8/layout/orgChart1"/>
    <dgm:cxn modelId="{2B5F67E3-18CD-45BC-A303-2BA55FB9E15D}" type="presParOf" srcId="{5A963C16-29C5-41A7-A6C7-08F622C2E14D}" destId="{7489F0F8-DD14-458B-9509-92C07C6705B6}" srcOrd="0" destOrd="0" presId="urn:microsoft.com/office/officeart/2005/8/layout/orgChart1"/>
    <dgm:cxn modelId="{AD758DFC-8DCF-4BF7-B955-2D0E6CBA41DE}" type="presParOf" srcId="{7489F0F8-DD14-458B-9509-92C07C6705B6}" destId="{B860E2D1-64EA-4066-A8E9-7683B72843DB}" srcOrd="0" destOrd="0" presId="urn:microsoft.com/office/officeart/2005/8/layout/orgChart1"/>
    <dgm:cxn modelId="{7BCA6019-82C4-4A81-BFBD-14FEC5F2B624}" type="presParOf" srcId="{7489F0F8-DD14-458B-9509-92C07C6705B6}" destId="{779BE2A7-E7FC-4241-B638-F64BCBE20346}" srcOrd="1" destOrd="0" presId="urn:microsoft.com/office/officeart/2005/8/layout/orgChart1"/>
    <dgm:cxn modelId="{0F429089-54E4-45EE-BE03-8B11EAC48499}" type="presParOf" srcId="{5A963C16-29C5-41A7-A6C7-08F622C2E14D}" destId="{4737D098-84A5-4087-AAA5-EB2557CDCB4B}" srcOrd="1" destOrd="0" presId="urn:microsoft.com/office/officeart/2005/8/layout/orgChart1"/>
    <dgm:cxn modelId="{6D90115D-9E41-47DD-BB08-3ECDA0BBAC41}" type="presParOf" srcId="{5A963C16-29C5-41A7-A6C7-08F622C2E14D}" destId="{C97F7FC2-0106-4161-A9BE-85CB17B85BA8}" srcOrd="2" destOrd="0" presId="urn:microsoft.com/office/officeart/2005/8/layout/orgChart1"/>
    <dgm:cxn modelId="{76F6E9BC-31CA-46AA-8C1E-76D39CBE6D26}" type="presParOf" srcId="{783EFCA0-F11B-4169-8779-8A6E661275FD}" destId="{E3279619-23A9-48A0-B2A1-1A35C591382F}" srcOrd="6" destOrd="0" presId="urn:microsoft.com/office/officeart/2005/8/layout/orgChart1"/>
    <dgm:cxn modelId="{519D048B-CAE4-43A2-A30D-2CF15C53E036}" type="presParOf" srcId="{783EFCA0-F11B-4169-8779-8A6E661275FD}" destId="{2B3FE6DE-398E-4C10-B6BB-1EC6A9EEBF1F}" srcOrd="7" destOrd="0" presId="urn:microsoft.com/office/officeart/2005/8/layout/orgChart1"/>
    <dgm:cxn modelId="{F917F7F8-C770-4E22-B651-61441D7EF893}" type="presParOf" srcId="{2B3FE6DE-398E-4C10-B6BB-1EC6A9EEBF1F}" destId="{7F546343-7FCD-4E01-B2FF-8E1AFB350F74}" srcOrd="0" destOrd="0" presId="urn:microsoft.com/office/officeart/2005/8/layout/orgChart1"/>
    <dgm:cxn modelId="{4CF26C23-3A3C-49BF-AD8B-0C8B206F6594}" type="presParOf" srcId="{7F546343-7FCD-4E01-B2FF-8E1AFB350F74}" destId="{78D4BBBC-2158-4D9E-A438-B1D70BDE3DA7}" srcOrd="0" destOrd="0" presId="urn:microsoft.com/office/officeart/2005/8/layout/orgChart1"/>
    <dgm:cxn modelId="{313B1FCC-DB37-4378-9F1A-018A391E4281}" type="presParOf" srcId="{7F546343-7FCD-4E01-B2FF-8E1AFB350F74}" destId="{14C4B33D-C8C6-4AC5-9B47-B22C78EF56F8}" srcOrd="1" destOrd="0" presId="urn:microsoft.com/office/officeart/2005/8/layout/orgChart1"/>
    <dgm:cxn modelId="{188935BB-7860-4CE1-BAD9-123E2F4F95DB}" type="presParOf" srcId="{2B3FE6DE-398E-4C10-B6BB-1EC6A9EEBF1F}" destId="{FE46F357-9667-4FFD-8C7E-FD9224290AEA}" srcOrd="1" destOrd="0" presId="urn:microsoft.com/office/officeart/2005/8/layout/orgChart1"/>
    <dgm:cxn modelId="{55D30391-40EE-4793-957E-B4CB7531D20E}" type="presParOf" srcId="{2B3FE6DE-398E-4C10-B6BB-1EC6A9EEBF1F}" destId="{449B6B8D-EB82-4119-B276-594356824E5D}" srcOrd="2" destOrd="0" presId="urn:microsoft.com/office/officeart/2005/8/layout/orgChart1"/>
    <dgm:cxn modelId="{5EFF980B-1AD9-4628-A329-06DC4B8344E1}" type="presParOf" srcId="{0DDB0673-50AF-4E85-A39F-8BDC586B9F89}" destId="{38BE76E6-FC3D-4AF1-9B2A-71207C2F0FFC}" srcOrd="2" destOrd="0" presId="urn:microsoft.com/office/officeart/2005/8/layout/orgChart1"/>
    <dgm:cxn modelId="{34F4855D-D65A-46B0-AF74-65F07622AE1D}" type="presParOf" srcId="{F8B5BC43-9CD2-413C-8E63-713EE8EEBC19}" destId="{327B827A-118E-4952-84BE-4416286E9053}" srcOrd="2" destOrd="0" presId="urn:microsoft.com/office/officeart/2005/8/layout/orgChart1"/>
    <dgm:cxn modelId="{146DB6EF-ECB0-4147-93A3-C22777571F65}" type="presParOf" srcId="{F8B5BC43-9CD2-413C-8E63-713EE8EEBC19}" destId="{BFD5C0AA-928A-4EE3-84D9-416B3063E8F1}" srcOrd="3" destOrd="0" presId="urn:microsoft.com/office/officeart/2005/8/layout/orgChart1"/>
    <dgm:cxn modelId="{AE4BA8E4-FF44-4DBF-9DC7-0798CE713F5E}" type="presParOf" srcId="{BFD5C0AA-928A-4EE3-84D9-416B3063E8F1}" destId="{66498E73-AEF4-476E-964B-962AB3766AD2}" srcOrd="0" destOrd="0" presId="urn:microsoft.com/office/officeart/2005/8/layout/orgChart1"/>
    <dgm:cxn modelId="{4E44B424-A205-4665-89F0-D310B7BBB9C3}" type="presParOf" srcId="{66498E73-AEF4-476E-964B-962AB3766AD2}" destId="{FB3043D0-2453-4B78-984B-DACE128EAE45}" srcOrd="0" destOrd="0" presId="urn:microsoft.com/office/officeart/2005/8/layout/orgChart1"/>
    <dgm:cxn modelId="{214F205C-CA03-446F-B95F-E7A17E1CBBAF}" type="presParOf" srcId="{66498E73-AEF4-476E-964B-962AB3766AD2}" destId="{5F4FED57-66D0-4D24-8757-E09FDA9E989A}" srcOrd="1" destOrd="0" presId="urn:microsoft.com/office/officeart/2005/8/layout/orgChart1"/>
    <dgm:cxn modelId="{E924574E-BCB4-4B66-A3B6-C0006D4237B5}" type="presParOf" srcId="{BFD5C0AA-928A-4EE3-84D9-416B3063E8F1}" destId="{14150C72-02FA-4083-A54F-EDC9769B44A1}" srcOrd="1" destOrd="0" presId="urn:microsoft.com/office/officeart/2005/8/layout/orgChart1"/>
    <dgm:cxn modelId="{63564FF0-C86A-4F8E-A9FC-19D7603B7F62}" type="presParOf" srcId="{BFD5C0AA-928A-4EE3-84D9-416B3063E8F1}" destId="{D43A2D84-2F50-4D50-BBF1-618F3B22C66E}" srcOrd="2" destOrd="0" presId="urn:microsoft.com/office/officeart/2005/8/layout/orgChart1"/>
    <dgm:cxn modelId="{A2190735-DD11-4C91-89FC-5E1880C51ED5}" type="presParOf" srcId="{12C9C61E-0C87-4991-B3B4-21B753B90610}" destId="{7EDB5BB0-7D55-4BFB-A470-C8A075518D3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75494D-B6D0-416C-8838-DD69F7564C44}" type="doc">
      <dgm:prSet loTypeId="urn:microsoft.com/office/officeart/2005/8/layout/orgChart1" loCatId="hierarchy" qsTypeId="urn:microsoft.com/office/officeart/2005/8/quickstyle/simple4" qsCatId="simple" csTypeId="urn:microsoft.com/office/officeart/2005/8/colors/accent2_2" csCatId="accent2" phldr="1"/>
      <dgm:spPr/>
      <dgm:t>
        <a:bodyPr/>
        <a:lstStyle/>
        <a:p>
          <a:endParaRPr lang="de-DE"/>
        </a:p>
      </dgm:t>
    </dgm:pt>
    <dgm:pt modelId="{9C7C3C0C-4B84-4CCD-9BF2-581380129958}">
      <dgm:prSet phldrT="[Text]"/>
      <dgm:spPr/>
      <dgm:t>
        <a:bodyPr/>
        <a:lstStyle/>
        <a:p>
          <a:r>
            <a:rPr lang="de-DE" dirty="0"/>
            <a:t>Digitale Medien</a:t>
          </a:r>
        </a:p>
      </dgm:t>
    </dgm:pt>
    <dgm:pt modelId="{F9DCE7F5-0DB4-4CAD-9DEB-79CAF809E764}" type="parTrans" cxnId="{A7FECD38-4FD1-469D-85C9-B1C0E5127003}">
      <dgm:prSet/>
      <dgm:spPr/>
      <dgm:t>
        <a:bodyPr/>
        <a:lstStyle/>
        <a:p>
          <a:endParaRPr lang="de-DE"/>
        </a:p>
      </dgm:t>
    </dgm:pt>
    <dgm:pt modelId="{D30DBF34-A3DF-403F-A1E9-575DF87EA4F7}" type="sibTrans" cxnId="{A7FECD38-4FD1-469D-85C9-B1C0E5127003}">
      <dgm:prSet/>
      <dgm:spPr/>
      <dgm:t>
        <a:bodyPr/>
        <a:lstStyle/>
        <a:p>
          <a:endParaRPr lang="de-DE"/>
        </a:p>
      </dgm:t>
    </dgm:pt>
    <dgm:pt modelId="{B947CDBD-D866-438C-82E7-FF44947EC7AB}">
      <dgm:prSet phldrT="[Text]"/>
      <dgm:spPr/>
      <dgm:t>
        <a:bodyPr/>
        <a:lstStyle/>
        <a:p>
          <a:r>
            <a:rPr lang="de-DE"/>
            <a:t>Lernen mit digitalen Medien</a:t>
          </a:r>
          <a:endParaRPr lang="de-DE" dirty="0"/>
        </a:p>
      </dgm:t>
    </dgm:pt>
    <dgm:pt modelId="{AE26FEEC-2A70-4A18-9E8E-F8BA4A017A56}" type="parTrans" cxnId="{EA198615-BC30-4A9B-948D-C56358643E80}">
      <dgm:prSet/>
      <dgm:spPr/>
      <dgm:t>
        <a:bodyPr/>
        <a:lstStyle/>
        <a:p>
          <a:endParaRPr lang="de-DE"/>
        </a:p>
      </dgm:t>
    </dgm:pt>
    <dgm:pt modelId="{D4C910C8-8A40-4DE5-A25B-5927FC294FA6}" type="sibTrans" cxnId="{EA198615-BC30-4A9B-948D-C56358643E80}">
      <dgm:prSet/>
      <dgm:spPr/>
      <dgm:t>
        <a:bodyPr/>
        <a:lstStyle/>
        <a:p>
          <a:endParaRPr lang="de-DE"/>
        </a:p>
      </dgm:t>
    </dgm:pt>
    <dgm:pt modelId="{E3D76DBB-7F00-455C-90D9-7BA91E3E53EB}">
      <dgm:prSet phldrT="[Text]"/>
      <dgm:spPr/>
      <dgm:t>
        <a:bodyPr/>
        <a:lstStyle/>
        <a:p>
          <a:r>
            <a:rPr lang="de-DE"/>
            <a:t>Lernen über digitale Medien</a:t>
          </a:r>
          <a:endParaRPr lang="de-DE" dirty="0"/>
        </a:p>
      </dgm:t>
    </dgm:pt>
    <dgm:pt modelId="{D6521487-4A2E-42F0-91D4-C30E14D6C802}" type="parTrans" cxnId="{342F1942-A3C9-460A-A578-7C09727A90F7}">
      <dgm:prSet/>
      <dgm:spPr/>
      <dgm:t>
        <a:bodyPr/>
        <a:lstStyle/>
        <a:p>
          <a:endParaRPr lang="de-DE"/>
        </a:p>
      </dgm:t>
    </dgm:pt>
    <dgm:pt modelId="{FE02F551-DACE-4A5A-A50D-D09DE4758062}" type="sibTrans" cxnId="{342F1942-A3C9-460A-A578-7C09727A90F7}">
      <dgm:prSet/>
      <dgm:spPr/>
      <dgm:t>
        <a:bodyPr/>
        <a:lstStyle/>
        <a:p>
          <a:endParaRPr lang="de-DE"/>
        </a:p>
      </dgm:t>
    </dgm:pt>
    <dgm:pt modelId="{604039F7-84C6-4F74-A724-DF4666192FE9}">
      <dgm:prSet phldrT="[Text]"/>
      <dgm:spPr/>
      <dgm:t>
        <a:bodyPr/>
        <a:lstStyle/>
        <a:p>
          <a:r>
            <a:rPr lang="de-DE" dirty="0"/>
            <a:t>Lernen von digitalen Medien</a:t>
          </a:r>
        </a:p>
      </dgm:t>
    </dgm:pt>
    <dgm:pt modelId="{8A2E7E0E-7B17-42B4-A731-06037554AD3F}" type="parTrans" cxnId="{6F31ABD5-B2E6-409B-9CED-CEB9EF743289}">
      <dgm:prSet/>
      <dgm:spPr/>
      <dgm:t>
        <a:bodyPr/>
        <a:lstStyle/>
        <a:p>
          <a:endParaRPr lang="de-DE"/>
        </a:p>
      </dgm:t>
    </dgm:pt>
    <dgm:pt modelId="{30C2BA91-2C8B-4D73-94EB-022F9F8951F0}" type="sibTrans" cxnId="{6F31ABD5-B2E6-409B-9CED-CEB9EF743289}">
      <dgm:prSet/>
      <dgm:spPr/>
      <dgm:t>
        <a:bodyPr/>
        <a:lstStyle/>
        <a:p>
          <a:endParaRPr lang="de-DE"/>
        </a:p>
      </dgm:t>
    </dgm:pt>
    <dgm:pt modelId="{4D9ADBD0-C0C1-427D-8641-498A0BFB9301}">
      <dgm:prSet phldrT="[Text]"/>
      <dgm:spPr/>
      <dgm:t>
        <a:bodyPr/>
        <a:lstStyle/>
        <a:p>
          <a:r>
            <a:rPr lang="de-DE" dirty="0"/>
            <a:t>Lernen in digitalen Medien</a:t>
          </a:r>
        </a:p>
      </dgm:t>
    </dgm:pt>
    <dgm:pt modelId="{6BA457DB-EB58-454C-B379-3D1A809D5B91}" type="parTrans" cxnId="{7228D9EB-ED61-4C5A-AF77-CC2F4AABD882}">
      <dgm:prSet/>
      <dgm:spPr/>
      <dgm:t>
        <a:bodyPr/>
        <a:lstStyle/>
        <a:p>
          <a:endParaRPr lang="de-DE"/>
        </a:p>
      </dgm:t>
    </dgm:pt>
    <dgm:pt modelId="{47CEC431-FBE7-4630-8688-78DAD639A78A}" type="sibTrans" cxnId="{7228D9EB-ED61-4C5A-AF77-CC2F4AABD882}">
      <dgm:prSet/>
      <dgm:spPr/>
      <dgm:t>
        <a:bodyPr/>
        <a:lstStyle/>
        <a:p>
          <a:endParaRPr lang="de-DE"/>
        </a:p>
      </dgm:t>
    </dgm:pt>
    <dgm:pt modelId="{98CCFFC8-AA50-4A87-AD55-1E47D5845432}">
      <dgm:prSet phldrT="[Text]"/>
      <dgm:spPr/>
      <dgm:t>
        <a:bodyPr/>
        <a:lstStyle/>
        <a:p>
          <a:r>
            <a:rPr lang="de-DE" dirty="0"/>
            <a:t>Lernen mit digitalen Medien</a:t>
          </a:r>
        </a:p>
      </dgm:t>
    </dgm:pt>
    <dgm:pt modelId="{BC0D5E8C-9AA6-4B24-9045-F05534CCBAE6}" type="parTrans" cxnId="{D186D86A-FEBC-48EC-AD13-55F73B3BE854}">
      <dgm:prSet/>
      <dgm:spPr/>
      <dgm:t>
        <a:bodyPr/>
        <a:lstStyle/>
        <a:p>
          <a:endParaRPr lang="de-DE"/>
        </a:p>
      </dgm:t>
    </dgm:pt>
    <dgm:pt modelId="{B984A1DB-CDE1-488D-94DB-5C0783FAB583}" type="sibTrans" cxnId="{D186D86A-FEBC-48EC-AD13-55F73B3BE854}">
      <dgm:prSet/>
      <dgm:spPr/>
      <dgm:t>
        <a:bodyPr/>
        <a:lstStyle/>
        <a:p>
          <a:endParaRPr lang="de-DE"/>
        </a:p>
      </dgm:t>
    </dgm:pt>
    <dgm:pt modelId="{04C18F8E-EA5E-4CBD-A85E-2A9D49B64EA5}">
      <dgm:prSet phldrT="[Text]"/>
      <dgm:spPr/>
      <dgm:t>
        <a:bodyPr/>
        <a:lstStyle/>
        <a:p>
          <a:r>
            <a:rPr lang="de-DE" dirty="0"/>
            <a:t>Digitale Medien als Transformations-prozess</a:t>
          </a:r>
        </a:p>
      </dgm:t>
    </dgm:pt>
    <dgm:pt modelId="{CFBA68EC-6897-478E-AF09-3BEC1DF86FE8}" type="parTrans" cxnId="{826DB3EB-A44E-4B60-8669-228797177F10}">
      <dgm:prSet/>
      <dgm:spPr/>
      <dgm:t>
        <a:bodyPr/>
        <a:lstStyle/>
        <a:p>
          <a:endParaRPr lang="de-DE"/>
        </a:p>
      </dgm:t>
    </dgm:pt>
    <dgm:pt modelId="{8AA56078-91B8-494B-A937-8D39169CD72E}" type="sibTrans" cxnId="{826DB3EB-A44E-4B60-8669-228797177F10}">
      <dgm:prSet/>
      <dgm:spPr/>
      <dgm:t>
        <a:bodyPr/>
        <a:lstStyle/>
        <a:p>
          <a:endParaRPr lang="de-DE"/>
        </a:p>
      </dgm:t>
    </dgm:pt>
    <dgm:pt modelId="{D9CFB49C-09AF-4256-A0C1-09B362C9334E}" type="pres">
      <dgm:prSet presAssocID="{5975494D-B6D0-416C-8838-DD69F7564C44}" presName="hierChild1" presStyleCnt="0">
        <dgm:presLayoutVars>
          <dgm:orgChart val="1"/>
          <dgm:chPref val="1"/>
          <dgm:dir/>
          <dgm:animOne val="branch"/>
          <dgm:animLvl val="lvl"/>
          <dgm:resizeHandles/>
        </dgm:presLayoutVars>
      </dgm:prSet>
      <dgm:spPr/>
    </dgm:pt>
    <dgm:pt modelId="{12C9C61E-0C87-4991-B3B4-21B753B90610}" type="pres">
      <dgm:prSet presAssocID="{9C7C3C0C-4B84-4CCD-9BF2-581380129958}" presName="hierRoot1" presStyleCnt="0">
        <dgm:presLayoutVars>
          <dgm:hierBranch val="init"/>
        </dgm:presLayoutVars>
      </dgm:prSet>
      <dgm:spPr/>
    </dgm:pt>
    <dgm:pt modelId="{E1EAF397-FB7E-40BE-A240-A4454C49EB20}" type="pres">
      <dgm:prSet presAssocID="{9C7C3C0C-4B84-4CCD-9BF2-581380129958}" presName="rootComposite1" presStyleCnt="0"/>
      <dgm:spPr/>
    </dgm:pt>
    <dgm:pt modelId="{5DE6BF66-66B0-46B8-9170-06C7DCFE9B92}" type="pres">
      <dgm:prSet presAssocID="{9C7C3C0C-4B84-4CCD-9BF2-581380129958}" presName="rootText1" presStyleLbl="node0" presStyleIdx="0" presStyleCnt="1">
        <dgm:presLayoutVars>
          <dgm:chPref val="3"/>
        </dgm:presLayoutVars>
      </dgm:prSet>
      <dgm:spPr/>
    </dgm:pt>
    <dgm:pt modelId="{1DFAE02E-9065-4E3C-8A34-8C5087AED66F}" type="pres">
      <dgm:prSet presAssocID="{9C7C3C0C-4B84-4CCD-9BF2-581380129958}" presName="rootConnector1" presStyleLbl="node1" presStyleIdx="0" presStyleCnt="0"/>
      <dgm:spPr/>
    </dgm:pt>
    <dgm:pt modelId="{F8B5BC43-9CD2-413C-8E63-713EE8EEBC19}" type="pres">
      <dgm:prSet presAssocID="{9C7C3C0C-4B84-4CCD-9BF2-581380129958}" presName="hierChild2" presStyleCnt="0"/>
      <dgm:spPr/>
    </dgm:pt>
    <dgm:pt modelId="{D763C16F-2660-41F2-8A4B-C532F23201DA}" type="pres">
      <dgm:prSet presAssocID="{AE26FEEC-2A70-4A18-9E8E-F8BA4A017A56}" presName="Name37" presStyleLbl="parChTrans1D2" presStyleIdx="0" presStyleCnt="2"/>
      <dgm:spPr/>
    </dgm:pt>
    <dgm:pt modelId="{0DDB0673-50AF-4E85-A39F-8BDC586B9F89}" type="pres">
      <dgm:prSet presAssocID="{B947CDBD-D866-438C-82E7-FF44947EC7AB}" presName="hierRoot2" presStyleCnt="0">
        <dgm:presLayoutVars>
          <dgm:hierBranch val="init"/>
        </dgm:presLayoutVars>
      </dgm:prSet>
      <dgm:spPr/>
    </dgm:pt>
    <dgm:pt modelId="{F0FAAD0A-1477-41CA-A8BE-7F214DA4E9C3}" type="pres">
      <dgm:prSet presAssocID="{B947CDBD-D866-438C-82E7-FF44947EC7AB}" presName="rootComposite" presStyleCnt="0"/>
      <dgm:spPr/>
    </dgm:pt>
    <dgm:pt modelId="{781F117D-D67A-421E-8BDB-36D8D1F3067E}" type="pres">
      <dgm:prSet presAssocID="{B947CDBD-D866-438C-82E7-FF44947EC7AB}" presName="rootText" presStyleLbl="node2" presStyleIdx="0" presStyleCnt="2">
        <dgm:presLayoutVars>
          <dgm:chPref val="3"/>
        </dgm:presLayoutVars>
      </dgm:prSet>
      <dgm:spPr/>
    </dgm:pt>
    <dgm:pt modelId="{F8E0EA3F-6EB9-4ED4-B2AB-DA121487EB43}" type="pres">
      <dgm:prSet presAssocID="{B947CDBD-D866-438C-82E7-FF44947EC7AB}" presName="rootConnector" presStyleLbl="node2" presStyleIdx="0" presStyleCnt="2"/>
      <dgm:spPr/>
    </dgm:pt>
    <dgm:pt modelId="{783EFCA0-F11B-4169-8779-8A6E661275FD}" type="pres">
      <dgm:prSet presAssocID="{B947CDBD-D866-438C-82E7-FF44947EC7AB}" presName="hierChild4" presStyleCnt="0"/>
      <dgm:spPr/>
    </dgm:pt>
    <dgm:pt modelId="{3DD23C3F-1908-47D5-9C3A-935107D0A1EE}" type="pres">
      <dgm:prSet presAssocID="{CFBA68EC-6897-478E-AF09-3BEC1DF86FE8}" presName="Name37" presStyleLbl="parChTrans1D3" presStyleIdx="0" presStyleCnt="4"/>
      <dgm:spPr/>
    </dgm:pt>
    <dgm:pt modelId="{95C347DF-F6E0-4F12-9CD6-47D03EAC4834}" type="pres">
      <dgm:prSet presAssocID="{04C18F8E-EA5E-4CBD-A85E-2A9D49B64EA5}" presName="hierRoot2" presStyleCnt="0">
        <dgm:presLayoutVars>
          <dgm:hierBranch val="init"/>
        </dgm:presLayoutVars>
      </dgm:prSet>
      <dgm:spPr/>
    </dgm:pt>
    <dgm:pt modelId="{C90AC88D-4463-4E9B-9158-0E965701F349}" type="pres">
      <dgm:prSet presAssocID="{04C18F8E-EA5E-4CBD-A85E-2A9D49B64EA5}" presName="rootComposite" presStyleCnt="0"/>
      <dgm:spPr/>
    </dgm:pt>
    <dgm:pt modelId="{64EBFEDB-7AE6-497D-803F-53330EFC7475}" type="pres">
      <dgm:prSet presAssocID="{04C18F8E-EA5E-4CBD-A85E-2A9D49B64EA5}" presName="rootText" presStyleLbl="node3" presStyleIdx="0" presStyleCnt="4">
        <dgm:presLayoutVars>
          <dgm:chPref val="3"/>
        </dgm:presLayoutVars>
      </dgm:prSet>
      <dgm:spPr/>
    </dgm:pt>
    <dgm:pt modelId="{EB93F350-1129-4A1E-A2D3-CFD27D3EA9CD}" type="pres">
      <dgm:prSet presAssocID="{04C18F8E-EA5E-4CBD-A85E-2A9D49B64EA5}" presName="rootConnector" presStyleLbl="node3" presStyleIdx="0" presStyleCnt="4"/>
      <dgm:spPr/>
    </dgm:pt>
    <dgm:pt modelId="{E3B3E9A4-B132-4B64-A295-EF1DB3A09BD5}" type="pres">
      <dgm:prSet presAssocID="{04C18F8E-EA5E-4CBD-A85E-2A9D49B64EA5}" presName="hierChild4" presStyleCnt="0"/>
      <dgm:spPr/>
    </dgm:pt>
    <dgm:pt modelId="{6F025C46-412B-4E4C-8A9A-EE60B68F44A1}" type="pres">
      <dgm:prSet presAssocID="{04C18F8E-EA5E-4CBD-A85E-2A9D49B64EA5}" presName="hierChild5" presStyleCnt="0"/>
      <dgm:spPr/>
    </dgm:pt>
    <dgm:pt modelId="{3D479D48-89DA-4B9B-97B0-2EC242291364}" type="pres">
      <dgm:prSet presAssocID="{8A2E7E0E-7B17-42B4-A731-06037554AD3F}" presName="Name37" presStyleLbl="parChTrans1D3" presStyleIdx="1" presStyleCnt="4"/>
      <dgm:spPr/>
    </dgm:pt>
    <dgm:pt modelId="{E9AC3652-8293-490B-9E32-D7A359C12852}" type="pres">
      <dgm:prSet presAssocID="{604039F7-84C6-4F74-A724-DF4666192FE9}" presName="hierRoot2" presStyleCnt="0">
        <dgm:presLayoutVars>
          <dgm:hierBranch val="init"/>
        </dgm:presLayoutVars>
      </dgm:prSet>
      <dgm:spPr/>
    </dgm:pt>
    <dgm:pt modelId="{6B998C44-6B00-4574-B459-85CE841B5E8C}" type="pres">
      <dgm:prSet presAssocID="{604039F7-84C6-4F74-A724-DF4666192FE9}" presName="rootComposite" presStyleCnt="0"/>
      <dgm:spPr/>
    </dgm:pt>
    <dgm:pt modelId="{B5BAF186-D545-4776-9EF0-DA5BDB1F4BDB}" type="pres">
      <dgm:prSet presAssocID="{604039F7-84C6-4F74-A724-DF4666192FE9}" presName="rootText" presStyleLbl="node3" presStyleIdx="1" presStyleCnt="4">
        <dgm:presLayoutVars>
          <dgm:chPref val="3"/>
        </dgm:presLayoutVars>
      </dgm:prSet>
      <dgm:spPr/>
    </dgm:pt>
    <dgm:pt modelId="{476EF96E-B6FB-4912-B7C4-E8D985B807DC}" type="pres">
      <dgm:prSet presAssocID="{604039F7-84C6-4F74-A724-DF4666192FE9}" presName="rootConnector" presStyleLbl="node3" presStyleIdx="1" presStyleCnt="4"/>
      <dgm:spPr/>
    </dgm:pt>
    <dgm:pt modelId="{B1FF1B54-4B91-4E11-B7F1-7C123135F977}" type="pres">
      <dgm:prSet presAssocID="{604039F7-84C6-4F74-A724-DF4666192FE9}" presName="hierChild4" presStyleCnt="0"/>
      <dgm:spPr/>
    </dgm:pt>
    <dgm:pt modelId="{FC0C9F1D-DF13-4A54-8846-127DE6C0B69C}" type="pres">
      <dgm:prSet presAssocID="{604039F7-84C6-4F74-A724-DF4666192FE9}" presName="hierChild5" presStyleCnt="0"/>
      <dgm:spPr/>
    </dgm:pt>
    <dgm:pt modelId="{F946DECB-CB6F-4046-9D5C-4A04F529DA29}" type="pres">
      <dgm:prSet presAssocID="{6BA457DB-EB58-454C-B379-3D1A809D5B91}" presName="Name37" presStyleLbl="parChTrans1D3" presStyleIdx="2" presStyleCnt="4"/>
      <dgm:spPr/>
    </dgm:pt>
    <dgm:pt modelId="{5A963C16-29C5-41A7-A6C7-08F622C2E14D}" type="pres">
      <dgm:prSet presAssocID="{4D9ADBD0-C0C1-427D-8641-498A0BFB9301}" presName="hierRoot2" presStyleCnt="0">
        <dgm:presLayoutVars>
          <dgm:hierBranch val="init"/>
        </dgm:presLayoutVars>
      </dgm:prSet>
      <dgm:spPr/>
    </dgm:pt>
    <dgm:pt modelId="{7489F0F8-DD14-458B-9509-92C07C6705B6}" type="pres">
      <dgm:prSet presAssocID="{4D9ADBD0-C0C1-427D-8641-498A0BFB9301}" presName="rootComposite" presStyleCnt="0"/>
      <dgm:spPr/>
    </dgm:pt>
    <dgm:pt modelId="{B860E2D1-64EA-4066-A8E9-7683B72843DB}" type="pres">
      <dgm:prSet presAssocID="{4D9ADBD0-C0C1-427D-8641-498A0BFB9301}" presName="rootText" presStyleLbl="node3" presStyleIdx="2" presStyleCnt="4">
        <dgm:presLayoutVars>
          <dgm:chPref val="3"/>
        </dgm:presLayoutVars>
      </dgm:prSet>
      <dgm:spPr/>
    </dgm:pt>
    <dgm:pt modelId="{779BE2A7-E7FC-4241-B638-F64BCBE20346}" type="pres">
      <dgm:prSet presAssocID="{4D9ADBD0-C0C1-427D-8641-498A0BFB9301}" presName="rootConnector" presStyleLbl="node3" presStyleIdx="2" presStyleCnt="4"/>
      <dgm:spPr/>
    </dgm:pt>
    <dgm:pt modelId="{4737D098-84A5-4087-AAA5-EB2557CDCB4B}" type="pres">
      <dgm:prSet presAssocID="{4D9ADBD0-C0C1-427D-8641-498A0BFB9301}" presName="hierChild4" presStyleCnt="0"/>
      <dgm:spPr/>
    </dgm:pt>
    <dgm:pt modelId="{C97F7FC2-0106-4161-A9BE-85CB17B85BA8}" type="pres">
      <dgm:prSet presAssocID="{4D9ADBD0-C0C1-427D-8641-498A0BFB9301}" presName="hierChild5" presStyleCnt="0"/>
      <dgm:spPr/>
    </dgm:pt>
    <dgm:pt modelId="{E3279619-23A9-48A0-B2A1-1A35C591382F}" type="pres">
      <dgm:prSet presAssocID="{BC0D5E8C-9AA6-4B24-9045-F05534CCBAE6}" presName="Name37" presStyleLbl="parChTrans1D3" presStyleIdx="3" presStyleCnt="4"/>
      <dgm:spPr/>
    </dgm:pt>
    <dgm:pt modelId="{2B3FE6DE-398E-4C10-B6BB-1EC6A9EEBF1F}" type="pres">
      <dgm:prSet presAssocID="{98CCFFC8-AA50-4A87-AD55-1E47D5845432}" presName="hierRoot2" presStyleCnt="0">
        <dgm:presLayoutVars>
          <dgm:hierBranch val="init"/>
        </dgm:presLayoutVars>
      </dgm:prSet>
      <dgm:spPr/>
    </dgm:pt>
    <dgm:pt modelId="{7F546343-7FCD-4E01-B2FF-8E1AFB350F74}" type="pres">
      <dgm:prSet presAssocID="{98CCFFC8-AA50-4A87-AD55-1E47D5845432}" presName="rootComposite" presStyleCnt="0"/>
      <dgm:spPr/>
    </dgm:pt>
    <dgm:pt modelId="{78D4BBBC-2158-4D9E-A438-B1D70BDE3DA7}" type="pres">
      <dgm:prSet presAssocID="{98CCFFC8-AA50-4A87-AD55-1E47D5845432}" presName="rootText" presStyleLbl="node3" presStyleIdx="3" presStyleCnt="4">
        <dgm:presLayoutVars>
          <dgm:chPref val="3"/>
        </dgm:presLayoutVars>
      </dgm:prSet>
      <dgm:spPr/>
    </dgm:pt>
    <dgm:pt modelId="{14C4B33D-C8C6-4AC5-9B47-B22C78EF56F8}" type="pres">
      <dgm:prSet presAssocID="{98CCFFC8-AA50-4A87-AD55-1E47D5845432}" presName="rootConnector" presStyleLbl="node3" presStyleIdx="3" presStyleCnt="4"/>
      <dgm:spPr/>
    </dgm:pt>
    <dgm:pt modelId="{FE46F357-9667-4FFD-8C7E-FD9224290AEA}" type="pres">
      <dgm:prSet presAssocID="{98CCFFC8-AA50-4A87-AD55-1E47D5845432}" presName="hierChild4" presStyleCnt="0"/>
      <dgm:spPr/>
    </dgm:pt>
    <dgm:pt modelId="{449B6B8D-EB82-4119-B276-594356824E5D}" type="pres">
      <dgm:prSet presAssocID="{98CCFFC8-AA50-4A87-AD55-1E47D5845432}" presName="hierChild5" presStyleCnt="0"/>
      <dgm:spPr/>
    </dgm:pt>
    <dgm:pt modelId="{38BE76E6-FC3D-4AF1-9B2A-71207C2F0FFC}" type="pres">
      <dgm:prSet presAssocID="{B947CDBD-D866-438C-82E7-FF44947EC7AB}" presName="hierChild5" presStyleCnt="0"/>
      <dgm:spPr/>
    </dgm:pt>
    <dgm:pt modelId="{327B827A-118E-4952-84BE-4416286E9053}" type="pres">
      <dgm:prSet presAssocID="{D6521487-4A2E-42F0-91D4-C30E14D6C802}" presName="Name37" presStyleLbl="parChTrans1D2" presStyleIdx="1" presStyleCnt="2"/>
      <dgm:spPr/>
    </dgm:pt>
    <dgm:pt modelId="{BFD5C0AA-928A-4EE3-84D9-416B3063E8F1}" type="pres">
      <dgm:prSet presAssocID="{E3D76DBB-7F00-455C-90D9-7BA91E3E53EB}" presName="hierRoot2" presStyleCnt="0">
        <dgm:presLayoutVars>
          <dgm:hierBranch val="init"/>
        </dgm:presLayoutVars>
      </dgm:prSet>
      <dgm:spPr/>
    </dgm:pt>
    <dgm:pt modelId="{66498E73-AEF4-476E-964B-962AB3766AD2}" type="pres">
      <dgm:prSet presAssocID="{E3D76DBB-7F00-455C-90D9-7BA91E3E53EB}" presName="rootComposite" presStyleCnt="0"/>
      <dgm:spPr/>
    </dgm:pt>
    <dgm:pt modelId="{FB3043D0-2453-4B78-984B-DACE128EAE45}" type="pres">
      <dgm:prSet presAssocID="{E3D76DBB-7F00-455C-90D9-7BA91E3E53EB}" presName="rootText" presStyleLbl="node2" presStyleIdx="1" presStyleCnt="2">
        <dgm:presLayoutVars>
          <dgm:chPref val="3"/>
        </dgm:presLayoutVars>
      </dgm:prSet>
      <dgm:spPr/>
    </dgm:pt>
    <dgm:pt modelId="{5F4FED57-66D0-4D24-8757-E09FDA9E989A}" type="pres">
      <dgm:prSet presAssocID="{E3D76DBB-7F00-455C-90D9-7BA91E3E53EB}" presName="rootConnector" presStyleLbl="node2" presStyleIdx="1" presStyleCnt="2"/>
      <dgm:spPr/>
    </dgm:pt>
    <dgm:pt modelId="{14150C72-02FA-4083-A54F-EDC9769B44A1}" type="pres">
      <dgm:prSet presAssocID="{E3D76DBB-7F00-455C-90D9-7BA91E3E53EB}" presName="hierChild4" presStyleCnt="0"/>
      <dgm:spPr/>
    </dgm:pt>
    <dgm:pt modelId="{D43A2D84-2F50-4D50-BBF1-618F3B22C66E}" type="pres">
      <dgm:prSet presAssocID="{E3D76DBB-7F00-455C-90D9-7BA91E3E53EB}" presName="hierChild5" presStyleCnt="0"/>
      <dgm:spPr/>
    </dgm:pt>
    <dgm:pt modelId="{7EDB5BB0-7D55-4BFB-A470-C8A075518D33}" type="pres">
      <dgm:prSet presAssocID="{9C7C3C0C-4B84-4CCD-9BF2-581380129958}" presName="hierChild3" presStyleCnt="0"/>
      <dgm:spPr/>
    </dgm:pt>
  </dgm:ptLst>
  <dgm:cxnLst>
    <dgm:cxn modelId="{15CCA402-9F81-4F59-84E9-09615E625215}" type="presOf" srcId="{6BA457DB-EB58-454C-B379-3D1A809D5B91}" destId="{F946DECB-CB6F-4046-9D5C-4A04F529DA29}" srcOrd="0" destOrd="0" presId="urn:microsoft.com/office/officeart/2005/8/layout/orgChart1"/>
    <dgm:cxn modelId="{EA198615-BC30-4A9B-948D-C56358643E80}" srcId="{9C7C3C0C-4B84-4CCD-9BF2-581380129958}" destId="{B947CDBD-D866-438C-82E7-FF44947EC7AB}" srcOrd="0" destOrd="0" parTransId="{AE26FEEC-2A70-4A18-9E8E-F8BA4A017A56}" sibTransId="{D4C910C8-8A40-4DE5-A25B-5927FC294FA6}"/>
    <dgm:cxn modelId="{E49B6823-D420-4647-820A-6B7D26158C32}" type="presOf" srcId="{604039F7-84C6-4F74-A724-DF4666192FE9}" destId="{476EF96E-B6FB-4912-B7C4-E8D985B807DC}" srcOrd="1" destOrd="0" presId="urn:microsoft.com/office/officeart/2005/8/layout/orgChart1"/>
    <dgm:cxn modelId="{53644D29-B691-47FA-B9F5-39F37F074D47}" type="presOf" srcId="{4D9ADBD0-C0C1-427D-8641-498A0BFB9301}" destId="{B860E2D1-64EA-4066-A8E9-7683B72843DB}" srcOrd="0" destOrd="0" presId="urn:microsoft.com/office/officeart/2005/8/layout/orgChart1"/>
    <dgm:cxn modelId="{2567872D-F357-49B4-8E28-67CC7BB30490}" type="presOf" srcId="{D6521487-4A2E-42F0-91D4-C30E14D6C802}" destId="{327B827A-118E-4952-84BE-4416286E9053}" srcOrd="0" destOrd="0" presId="urn:microsoft.com/office/officeart/2005/8/layout/orgChart1"/>
    <dgm:cxn modelId="{06D64F36-B415-49FD-A6F8-C236FB7729F8}" type="presOf" srcId="{98CCFFC8-AA50-4A87-AD55-1E47D5845432}" destId="{14C4B33D-C8C6-4AC5-9B47-B22C78EF56F8}" srcOrd="1" destOrd="0" presId="urn:microsoft.com/office/officeart/2005/8/layout/orgChart1"/>
    <dgm:cxn modelId="{A7FECD38-4FD1-469D-85C9-B1C0E5127003}" srcId="{5975494D-B6D0-416C-8838-DD69F7564C44}" destId="{9C7C3C0C-4B84-4CCD-9BF2-581380129958}" srcOrd="0" destOrd="0" parTransId="{F9DCE7F5-0DB4-4CAD-9DEB-79CAF809E764}" sibTransId="{D30DBF34-A3DF-403F-A1E9-575DF87EA4F7}"/>
    <dgm:cxn modelId="{F03A243D-D43C-4A62-AC13-4A605A7F49E7}" type="presOf" srcId="{9C7C3C0C-4B84-4CCD-9BF2-581380129958}" destId="{5DE6BF66-66B0-46B8-9170-06C7DCFE9B92}" srcOrd="0" destOrd="0" presId="urn:microsoft.com/office/officeart/2005/8/layout/orgChart1"/>
    <dgm:cxn modelId="{22A6C560-C858-4805-B30F-2A77373F33C9}" type="presOf" srcId="{04C18F8E-EA5E-4CBD-A85E-2A9D49B64EA5}" destId="{EB93F350-1129-4A1E-A2D3-CFD27D3EA9CD}" srcOrd="1" destOrd="0" presId="urn:microsoft.com/office/officeart/2005/8/layout/orgChart1"/>
    <dgm:cxn modelId="{342F1942-A3C9-460A-A578-7C09727A90F7}" srcId="{9C7C3C0C-4B84-4CCD-9BF2-581380129958}" destId="{E3D76DBB-7F00-455C-90D9-7BA91E3E53EB}" srcOrd="1" destOrd="0" parTransId="{D6521487-4A2E-42F0-91D4-C30E14D6C802}" sibTransId="{FE02F551-DACE-4A5A-A50D-D09DE4758062}"/>
    <dgm:cxn modelId="{D186D86A-FEBC-48EC-AD13-55F73B3BE854}" srcId="{B947CDBD-D866-438C-82E7-FF44947EC7AB}" destId="{98CCFFC8-AA50-4A87-AD55-1E47D5845432}" srcOrd="3" destOrd="0" parTransId="{BC0D5E8C-9AA6-4B24-9045-F05534CCBAE6}" sibTransId="{B984A1DB-CDE1-488D-94DB-5C0783FAB583}"/>
    <dgm:cxn modelId="{35CCF56C-C1D2-4C23-A021-317B9F89B742}" type="presOf" srcId="{4D9ADBD0-C0C1-427D-8641-498A0BFB9301}" destId="{779BE2A7-E7FC-4241-B638-F64BCBE20346}" srcOrd="1" destOrd="0" presId="urn:microsoft.com/office/officeart/2005/8/layout/orgChart1"/>
    <dgm:cxn modelId="{3215E76D-C754-41AC-825C-6E84E2AB38F5}" type="presOf" srcId="{B947CDBD-D866-438C-82E7-FF44947EC7AB}" destId="{F8E0EA3F-6EB9-4ED4-B2AB-DA121487EB43}" srcOrd="1" destOrd="0" presId="urn:microsoft.com/office/officeart/2005/8/layout/orgChart1"/>
    <dgm:cxn modelId="{99950371-833C-422F-B230-A752E6A37170}" type="presOf" srcId="{BC0D5E8C-9AA6-4B24-9045-F05534CCBAE6}" destId="{E3279619-23A9-48A0-B2A1-1A35C591382F}" srcOrd="0" destOrd="0" presId="urn:microsoft.com/office/officeart/2005/8/layout/orgChart1"/>
    <dgm:cxn modelId="{1AFB7176-47BF-4660-999C-93974A2FD8EE}" type="presOf" srcId="{604039F7-84C6-4F74-A724-DF4666192FE9}" destId="{B5BAF186-D545-4776-9EF0-DA5BDB1F4BDB}" srcOrd="0" destOrd="0" presId="urn:microsoft.com/office/officeart/2005/8/layout/orgChart1"/>
    <dgm:cxn modelId="{5D025759-E9F1-4150-8DC0-7B7C31AF2AC5}" type="presOf" srcId="{CFBA68EC-6897-478E-AF09-3BEC1DF86FE8}" destId="{3DD23C3F-1908-47D5-9C3A-935107D0A1EE}" srcOrd="0" destOrd="0" presId="urn:microsoft.com/office/officeart/2005/8/layout/orgChart1"/>
    <dgm:cxn modelId="{7723315A-4898-442B-874A-7BFC214D6A4D}" type="presOf" srcId="{04C18F8E-EA5E-4CBD-A85E-2A9D49B64EA5}" destId="{64EBFEDB-7AE6-497D-803F-53330EFC7475}" srcOrd="0" destOrd="0" presId="urn:microsoft.com/office/officeart/2005/8/layout/orgChart1"/>
    <dgm:cxn modelId="{58C683A6-AF3F-486C-8FC2-C684461F0C01}" type="presOf" srcId="{98CCFFC8-AA50-4A87-AD55-1E47D5845432}" destId="{78D4BBBC-2158-4D9E-A438-B1D70BDE3DA7}" srcOrd="0" destOrd="0" presId="urn:microsoft.com/office/officeart/2005/8/layout/orgChart1"/>
    <dgm:cxn modelId="{D1B8D6AA-9879-4C05-ADBF-D388A4A47946}" type="presOf" srcId="{AE26FEEC-2A70-4A18-9E8E-F8BA4A017A56}" destId="{D763C16F-2660-41F2-8A4B-C532F23201DA}" srcOrd="0" destOrd="0" presId="urn:microsoft.com/office/officeart/2005/8/layout/orgChart1"/>
    <dgm:cxn modelId="{48FCBDB4-3050-40EF-8380-17FB3B4BC191}" type="presOf" srcId="{5975494D-B6D0-416C-8838-DD69F7564C44}" destId="{D9CFB49C-09AF-4256-A0C1-09B362C9334E}" srcOrd="0" destOrd="0" presId="urn:microsoft.com/office/officeart/2005/8/layout/orgChart1"/>
    <dgm:cxn modelId="{36FC68B7-4580-4487-856B-B93B6A0AD323}" type="presOf" srcId="{E3D76DBB-7F00-455C-90D9-7BA91E3E53EB}" destId="{5F4FED57-66D0-4D24-8757-E09FDA9E989A}" srcOrd="1" destOrd="0" presId="urn:microsoft.com/office/officeart/2005/8/layout/orgChart1"/>
    <dgm:cxn modelId="{E1EC28BA-0671-40C4-9191-D5FE8CD13EFF}" type="presOf" srcId="{E3D76DBB-7F00-455C-90D9-7BA91E3E53EB}" destId="{FB3043D0-2453-4B78-984B-DACE128EAE45}" srcOrd="0" destOrd="0" presId="urn:microsoft.com/office/officeart/2005/8/layout/orgChart1"/>
    <dgm:cxn modelId="{6BDB00D1-1422-439D-966E-018207B75438}" type="presOf" srcId="{B947CDBD-D866-438C-82E7-FF44947EC7AB}" destId="{781F117D-D67A-421E-8BDB-36D8D1F3067E}" srcOrd="0" destOrd="0" presId="urn:microsoft.com/office/officeart/2005/8/layout/orgChart1"/>
    <dgm:cxn modelId="{6F31ABD5-B2E6-409B-9CED-CEB9EF743289}" srcId="{B947CDBD-D866-438C-82E7-FF44947EC7AB}" destId="{604039F7-84C6-4F74-A724-DF4666192FE9}" srcOrd="1" destOrd="0" parTransId="{8A2E7E0E-7B17-42B4-A731-06037554AD3F}" sibTransId="{30C2BA91-2C8B-4D73-94EB-022F9F8951F0}"/>
    <dgm:cxn modelId="{F72922DB-6006-4F49-A275-4F1E7542FE9B}" type="presOf" srcId="{8A2E7E0E-7B17-42B4-A731-06037554AD3F}" destId="{3D479D48-89DA-4B9B-97B0-2EC242291364}" srcOrd="0" destOrd="0" presId="urn:microsoft.com/office/officeart/2005/8/layout/orgChart1"/>
    <dgm:cxn modelId="{553312E6-398A-49D6-8AD5-276A496A4B59}" type="presOf" srcId="{9C7C3C0C-4B84-4CCD-9BF2-581380129958}" destId="{1DFAE02E-9065-4E3C-8A34-8C5087AED66F}" srcOrd="1" destOrd="0" presId="urn:microsoft.com/office/officeart/2005/8/layout/orgChart1"/>
    <dgm:cxn modelId="{826DB3EB-A44E-4B60-8669-228797177F10}" srcId="{B947CDBD-D866-438C-82E7-FF44947EC7AB}" destId="{04C18F8E-EA5E-4CBD-A85E-2A9D49B64EA5}" srcOrd="0" destOrd="0" parTransId="{CFBA68EC-6897-478E-AF09-3BEC1DF86FE8}" sibTransId="{8AA56078-91B8-494B-A937-8D39169CD72E}"/>
    <dgm:cxn modelId="{7228D9EB-ED61-4C5A-AF77-CC2F4AABD882}" srcId="{B947CDBD-D866-438C-82E7-FF44947EC7AB}" destId="{4D9ADBD0-C0C1-427D-8641-498A0BFB9301}" srcOrd="2" destOrd="0" parTransId="{6BA457DB-EB58-454C-B379-3D1A809D5B91}" sibTransId="{47CEC431-FBE7-4630-8688-78DAD639A78A}"/>
    <dgm:cxn modelId="{04FBFF47-DD71-430B-848C-9B995834F1EF}" type="presParOf" srcId="{D9CFB49C-09AF-4256-A0C1-09B362C9334E}" destId="{12C9C61E-0C87-4991-B3B4-21B753B90610}" srcOrd="0" destOrd="0" presId="urn:microsoft.com/office/officeart/2005/8/layout/orgChart1"/>
    <dgm:cxn modelId="{CAD9F0A0-4BF1-4C32-B9B8-82DCD29BAD0C}" type="presParOf" srcId="{12C9C61E-0C87-4991-B3B4-21B753B90610}" destId="{E1EAF397-FB7E-40BE-A240-A4454C49EB20}" srcOrd="0" destOrd="0" presId="urn:microsoft.com/office/officeart/2005/8/layout/orgChart1"/>
    <dgm:cxn modelId="{DB7D9790-F526-40AA-9937-9086C348B2CB}" type="presParOf" srcId="{E1EAF397-FB7E-40BE-A240-A4454C49EB20}" destId="{5DE6BF66-66B0-46B8-9170-06C7DCFE9B92}" srcOrd="0" destOrd="0" presId="urn:microsoft.com/office/officeart/2005/8/layout/orgChart1"/>
    <dgm:cxn modelId="{2C601C53-CE2F-4AFB-849C-07721713807A}" type="presParOf" srcId="{E1EAF397-FB7E-40BE-A240-A4454C49EB20}" destId="{1DFAE02E-9065-4E3C-8A34-8C5087AED66F}" srcOrd="1" destOrd="0" presId="urn:microsoft.com/office/officeart/2005/8/layout/orgChart1"/>
    <dgm:cxn modelId="{C6DA2F16-F6E1-4999-A27C-188414AEDBB4}" type="presParOf" srcId="{12C9C61E-0C87-4991-B3B4-21B753B90610}" destId="{F8B5BC43-9CD2-413C-8E63-713EE8EEBC19}" srcOrd="1" destOrd="0" presId="urn:microsoft.com/office/officeart/2005/8/layout/orgChart1"/>
    <dgm:cxn modelId="{13BDDEED-57EC-4EDE-9951-5D8A5ECE01A8}" type="presParOf" srcId="{F8B5BC43-9CD2-413C-8E63-713EE8EEBC19}" destId="{D763C16F-2660-41F2-8A4B-C532F23201DA}" srcOrd="0" destOrd="0" presId="urn:microsoft.com/office/officeart/2005/8/layout/orgChart1"/>
    <dgm:cxn modelId="{463F1B21-533F-4671-A993-EB7F65B5DD77}" type="presParOf" srcId="{F8B5BC43-9CD2-413C-8E63-713EE8EEBC19}" destId="{0DDB0673-50AF-4E85-A39F-8BDC586B9F89}" srcOrd="1" destOrd="0" presId="urn:microsoft.com/office/officeart/2005/8/layout/orgChart1"/>
    <dgm:cxn modelId="{CA894DBB-60E2-49C1-892F-4206989F34D7}" type="presParOf" srcId="{0DDB0673-50AF-4E85-A39F-8BDC586B9F89}" destId="{F0FAAD0A-1477-41CA-A8BE-7F214DA4E9C3}" srcOrd="0" destOrd="0" presId="urn:microsoft.com/office/officeart/2005/8/layout/orgChart1"/>
    <dgm:cxn modelId="{5E1AAC58-9D84-4310-BB3A-7CC4A643755F}" type="presParOf" srcId="{F0FAAD0A-1477-41CA-A8BE-7F214DA4E9C3}" destId="{781F117D-D67A-421E-8BDB-36D8D1F3067E}" srcOrd="0" destOrd="0" presId="urn:microsoft.com/office/officeart/2005/8/layout/orgChart1"/>
    <dgm:cxn modelId="{C5FDDFE2-F766-47FA-87E1-7E3D6C66633D}" type="presParOf" srcId="{F0FAAD0A-1477-41CA-A8BE-7F214DA4E9C3}" destId="{F8E0EA3F-6EB9-4ED4-B2AB-DA121487EB43}" srcOrd="1" destOrd="0" presId="urn:microsoft.com/office/officeart/2005/8/layout/orgChart1"/>
    <dgm:cxn modelId="{456773D5-AAC7-49F9-9A20-4A99B30F08EE}" type="presParOf" srcId="{0DDB0673-50AF-4E85-A39F-8BDC586B9F89}" destId="{783EFCA0-F11B-4169-8779-8A6E661275FD}" srcOrd="1" destOrd="0" presId="urn:microsoft.com/office/officeart/2005/8/layout/orgChart1"/>
    <dgm:cxn modelId="{86AF0C0E-1A15-43BC-AFCA-DEAED77289FC}" type="presParOf" srcId="{783EFCA0-F11B-4169-8779-8A6E661275FD}" destId="{3DD23C3F-1908-47D5-9C3A-935107D0A1EE}" srcOrd="0" destOrd="0" presId="urn:microsoft.com/office/officeart/2005/8/layout/orgChart1"/>
    <dgm:cxn modelId="{9B69700F-8618-43A1-8A98-7189BB91D22D}" type="presParOf" srcId="{783EFCA0-F11B-4169-8779-8A6E661275FD}" destId="{95C347DF-F6E0-4F12-9CD6-47D03EAC4834}" srcOrd="1" destOrd="0" presId="urn:microsoft.com/office/officeart/2005/8/layout/orgChart1"/>
    <dgm:cxn modelId="{B8B687B4-FF77-4A9D-B5A2-7F5FF58D853F}" type="presParOf" srcId="{95C347DF-F6E0-4F12-9CD6-47D03EAC4834}" destId="{C90AC88D-4463-4E9B-9158-0E965701F349}" srcOrd="0" destOrd="0" presId="urn:microsoft.com/office/officeart/2005/8/layout/orgChart1"/>
    <dgm:cxn modelId="{B814F6AE-D109-4546-A00F-C3EB5F40ECA5}" type="presParOf" srcId="{C90AC88D-4463-4E9B-9158-0E965701F349}" destId="{64EBFEDB-7AE6-497D-803F-53330EFC7475}" srcOrd="0" destOrd="0" presId="urn:microsoft.com/office/officeart/2005/8/layout/orgChart1"/>
    <dgm:cxn modelId="{3171FEA2-813B-41CE-9587-34F39E01976E}" type="presParOf" srcId="{C90AC88D-4463-4E9B-9158-0E965701F349}" destId="{EB93F350-1129-4A1E-A2D3-CFD27D3EA9CD}" srcOrd="1" destOrd="0" presId="urn:microsoft.com/office/officeart/2005/8/layout/orgChart1"/>
    <dgm:cxn modelId="{E4290937-0590-454E-A6AF-7FC9F44F3E6A}" type="presParOf" srcId="{95C347DF-F6E0-4F12-9CD6-47D03EAC4834}" destId="{E3B3E9A4-B132-4B64-A295-EF1DB3A09BD5}" srcOrd="1" destOrd="0" presId="urn:microsoft.com/office/officeart/2005/8/layout/orgChart1"/>
    <dgm:cxn modelId="{8DC3B6CB-C2AC-4E33-8FDE-D0203B67629A}" type="presParOf" srcId="{95C347DF-F6E0-4F12-9CD6-47D03EAC4834}" destId="{6F025C46-412B-4E4C-8A9A-EE60B68F44A1}" srcOrd="2" destOrd="0" presId="urn:microsoft.com/office/officeart/2005/8/layout/orgChart1"/>
    <dgm:cxn modelId="{70090240-96EF-4BCD-AA30-04870DA7D680}" type="presParOf" srcId="{783EFCA0-F11B-4169-8779-8A6E661275FD}" destId="{3D479D48-89DA-4B9B-97B0-2EC242291364}" srcOrd="2" destOrd="0" presId="urn:microsoft.com/office/officeart/2005/8/layout/orgChart1"/>
    <dgm:cxn modelId="{D555531D-1B31-43F3-8B10-B7557BBEF2CA}" type="presParOf" srcId="{783EFCA0-F11B-4169-8779-8A6E661275FD}" destId="{E9AC3652-8293-490B-9E32-D7A359C12852}" srcOrd="3" destOrd="0" presId="urn:microsoft.com/office/officeart/2005/8/layout/orgChart1"/>
    <dgm:cxn modelId="{CBC5E376-C7DA-4125-8B9D-8EF4372647A7}" type="presParOf" srcId="{E9AC3652-8293-490B-9E32-D7A359C12852}" destId="{6B998C44-6B00-4574-B459-85CE841B5E8C}" srcOrd="0" destOrd="0" presId="urn:microsoft.com/office/officeart/2005/8/layout/orgChart1"/>
    <dgm:cxn modelId="{47A6AFF9-995C-4378-B3D3-578FC1374D0F}" type="presParOf" srcId="{6B998C44-6B00-4574-B459-85CE841B5E8C}" destId="{B5BAF186-D545-4776-9EF0-DA5BDB1F4BDB}" srcOrd="0" destOrd="0" presId="urn:microsoft.com/office/officeart/2005/8/layout/orgChart1"/>
    <dgm:cxn modelId="{1112DC00-7052-4D84-85BB-EB9845A1C9C7}" type="presParOf" srcId="{6B998C44-6B00-4574-B459-85CE841B5E8C}" destId="{476EF96E-B6FB-4912-B7C4-E8D985B807DC}" srcOrd="1" destOrd="0" presId="urn:microsoft.com/office/officeart/2005/8/layout/orgChart1"/>
    <dgm:cxn modelId="{563F4625-9EAB-4963-8FFE-B471236D218A}" type="presParOf" srcId="{E9AC3652-8293-490B-9E32-D7A359C12852}" destId="{B1FF1B54-4B91-4E11-B7F1-7C123135F977}" srcOrd="1" destOrd="0" presId="urn:microsoft.com/office/officeart/2005/8/layout/orgChart1"/>
    <dgm:cxn modelId="{4BD80F31-F1C3-4E33-8BFE-B933D1A18E61}" type="presParOf" srcId="{E9AC3652-8293-490B-9E32-D7A359C12852}" destId="{FC0C9F1D-DF13-4A54-8846-127DE6C0B69C}" srcOrd="2" destOrd="0" presId="urn:microsoft.com/office/officeart/2005/8/layout/orgChart1"/>
    <dgm:cxn modelId="{E415C1B5-055C-4946-B4D3-CF4D30E1071D}" type="presParOf" srcId="{783EFCA0-F11B-4169-8779-8A6E661275FD}" destId="{F946DECB-CB6F-4046-9D5C-4A04F529DA29}" srcOrd="4" destOrd="0" presId="urn:microsoft.com/office/officeart/2005/8/layout/orgChart1"/>
    <dgm:cxn modelId="{074AB156-8937-401E-9F96-CBBE9E34F1E4}" type="presParOf" srcId="{783EFCA0-F11B-4169-8779-8A6E661275FD}" destId="{5A963C16-29C5-41A7-A6C7-08F622C2E14D}" srcOrd="5" destOrd="0" presId="urn:microsoft.com/office/officeart/2005/8/layout/orgChart1"/>
    <dgm:cxn modelId="{2B5F67E3-18CD-45BC-A303-2BA55FB9E15D}" type="presParOf" srcId="{5A963C16-29C5-41A7-A6C7-08F622C2E14D}" destId="{7489F0F8-DD14-458B-9509-92C07C6705B6}" srcOrd="0" destOrd="0" presId="urn:microsoft.com/office/officeart/2005/8/layout/orgChart1"/>
    <dgm:cxn modelId="{AD758DFC-8DCF-4BF7-B955-2D0E6CBA41DE}" type="presParOf" srcId="{7489F0F8-DD14-458B-9509-92C07C6705B6}" destId="{B860E2D1-64EA-4066-A8E9-7683B72843DB}" srcOrd="0" destOrd="0" presId="urn:microsoft.com/office/officeart/2005/8/layout/orgChart1"/>
    <dgm:cxn modelId="{7BCA6019-82C4-4A81-BFBD-14FEC5F2B624}" type="presParOf" srcId="{7489F0F8-DD14-458B-9509-92C07C6705B6}" destId="{779BE2A7-E7FC-4241-B638-F64BCBE20346}" srcOrd="1" destOrd="0" presId="urn:microsoft.com/office/officeart/2005/8/layout/orgChart1"/>
    <dgm:cxn modelId="{0F429089-54E4-45EE-BE03-8B11EAC48499}" type="presParOf" srcId="{5A963C16-29C5-41A7-A6C7-08F622C2E14D}" destId="{4737D098-84A5-4087-AAA5-EB2557CDCB4B}" srcOrd="1" destOrd="0" presId="urn:microsoft.com/office/officeart/2005/8/layout/orgChart1"/>
    <dgm:cxn modelId="{6D90115D-9E41-47DD-BB08-3ECDA0BBAC41}" type="presParOf" srcId="{5A963C16-29C5-41A7-A6C7-08F622C2E14D}" destId="{C97F7FC2-0106-4161-A9BE-85CB17B85BA8}" srcOrd="2" destOrd="0" presId="urn:microsoft.com/office/officeart/2005/8/layout/orgChart1"/>
    <dgm:cxn modelId="{76F6E9BC-31CA-46AA-8C1E-76D39CBE6D26}" type="presParOf" srcId="{783EFCA0-F11B-4169-8779-8A6E661275FD}" destId="{E3279619-23A9-48A0-B2A1-1A35C591382F}" srcOrd="6" destOrd="0" presId="urn:microsoft.com/office/officeart/2005/8/layout/orgChart1"/>
    <dgm:cxn modelId="{519D048B-CAE4-43A2-A30D-2CF15C53E036}" type="presParOf" srcId="{783EFCA0-F11B-4169-8779-8A6E661275FD}" destId="{2B3FE6DE-398E-4C10-B6BB-1EC6A9EEBF1F}" srcOrd="7" destOrd="0" presId="urn:microsoft.com/office/officeart/2005/8/layout/orgChart1"/>
    <dgm:cxn modelId="{F917F7F8-C770-4E22-B651-61441D7EF893}" type="presParOf" srcId="{2B3FE6DE-398E-4C10-B6BB-1EC6A9EEBF1F}" destId="{7F546343-7FCD-4E01-B2FF-8E1AFB350F74}" srcOrd="0" destOrd="0" presId="urn:microsoft.com/office/officeart/2005/8/layout/orgChart1"/>
    <dgm:cxn modelId="{4CF26C23-3A3C-49BF-AD8B-0C8B206F6594}" type="presParOf" srcId="{7F546343-7FCD-4E01-B2FF-8E1AFB350F74}" destId="{78D4BBBC-2158-4D9E-A438-B1D70BDE3DA7}" srcOrd="0" destOrd="0" presId="urn:microsoft.com/office/officeart/2005/8/layout/orgChart1"/>
    <dgm:cxn modelId="{313B1FCC-DB37-4378-9F1A-018A391E4281}" type="presParOf" srcId="{7F546343-7FCD-4E01-B2FF-8E1AFB350F74}" destId="{14C4B33D-C8C6-4AC5-9B47-B22C78EF56F8}" srcOrd="1" destOrd="0" presId="urn:microsoft.com/office/officeart/2005/8/layout/orgChart1"/>
    <dgm:cxn modelId="{188935BB-7860-4CE1-BAD9-123E2F4F95DB}" type="presParOf" srcId="{2B3FE6DE-398E-4C10-B6BB-1EC6A9EEBF1F}" destId="{FE46F357-9667-4FFD-8C7E-FD9224290AEA}" srcOrd="1" destOrd="0" presId="urn:microsoft.com/office/officeart/2005/8/layout/orgChart1"/>
    <dgm:cxn modelId="{55D30391-40EE-4793-957E-B4CB7531D20E}" type="presParOf" srcId="{2B3FE6DE-398E-4C10-B6BB-1EC6A9EEBF1F}" destId="{449B6B8D-EB82-4119-B276-594356824E5D}" srcOrd="2" destOrd="0" presId="urn:microsoft.com/office/officeart/2005/8/layout/orgChart1"/>
    <dgm:cxn modelId="{5EFF980B-1AD9-4628-A329-06DC4B8344E1}" type="presParOf" srcId="{0DDB0673-50AF-4E85-A39F-8BDC586B9F89}" destId="{38BE76E6-FC3D-4AF1-9B2A-71207C2F0FFC}" srcOrd="2" destOrd="0" presId="urn:microsoft.com/office/officeart/2005/8/layout/orgChart1"/>
    <dgm:cxn modelId="{34F4855D-D65A-46B0-AF74-65F07622AE1D}" type="presParOf" srcId="{F8B5BC43-9CD2-413C-8E63-713EE8EEBC19}" destId="{327B827A-118E-4952-84BE-4416286E9053}" srcOrd="2" destOrd="0" presId="urn:microsoft.com/office/officeart/2005/8/layout/orgChart1"/>
    <dgm:cxn modelId="{146DB6EF-ECB0-4147-93A3-C22777571F65}" type="presParOf" srcId="{F8B5BC43-9CD2-413C-8E63-713EE8EEBC19}" destId="{BFD5C0AA-928A-4EE3-84D9-416B3063E8F1}" srcOrd="3" destOrd="0" presId="urn:microsoft.com/office/officeart/2005/8/layout/orgChart1"/>
    <dgm:cxn modelId="{AE4BA8E4-FF44-4DBF-9DC7-0798CE713F5E}" type="presParOf" srcId="{BFD5C0AA-928A-4EE3-84D9-416B3063E8F1}" destId="{66498E73-AEF4-476E-964B-962AB3766AD2}" srcOrd="0" destOrd="0" presId="urn:microsoft.com/office/officeart/2005/8/layout/orgChart1"/>
    <dgm:cxn modelId="{4E44B424-A205-4665-89F0-D310B7BBB9C3}" type="presParOf" srcId="{66498E73-AEF4-476E-964B-962AB3766AD2}" destId="{FB3043D0-2453-4B78-984B-DACE128EAE45}" srcOrd="0" destOrd="0" presId="urn:microsoft.com/office/officeart/2005/8/layout/orgChart1"/>
    <dgm:cxn modelId="{214F205C-CA03-446F-B95F-E7A17E1CBBAF}" type="presParOf" srcId="{66498E73-AEF4-476E-964B-962AB3766AD2}" destId="{5F4FED57-66D0-4D24-8757-E09FDA9E989A}" srcOrd="1" destOrd="0" presId="urn:microsoft.com/office/officeart/2005/8/layout/orgChart1"/>
    <dgm:cxn modelId="{E924574E-BCB4-4B66-A3B6-C0006D4237B5}" type="presParOf" srcId="{BFD5C0AA-928A-4EE3-84D9-416B3063E8F1}" destId="{14150C72-02FA-4083-A54F-EDC9769B44A1}" srcOrd="1" destOrd="0" presId="urn:microsoft.com/office/officeart/2005/8/layout/orgChart1"/>
    <dgm:cxn modelId="{63564FF0-C86A-4F8E-A9FC-19D7603B7F62}" type="presParOf" srcId="{BFD5C0AA-928A-4EE3-84D9-416B3063E8F1}" destId="{D43A2D84-2F50-4D50-BBF1-618F3B22C66E}" srcOrd="2" destOrd="0" presId="urn:microsoft.com/office/officeart/2005/8/layout/orgChart1"/>
    <dgm:cxn modelId="{A2190735-DD11-4C91-89FC-5E1880C51ED5}" type="presParOf" srcId="{12C9C61E-0C87-4991-B3B4-21B753B90610}" destId="{7EDB5BB0-7D55-4BFB-A470-C8A075518D3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75494D-B6D0-416C-8838-DD69F7564C44}" type="doc">
      <dgm:prSet loTypeId="urn:microsoft.com/office/officeart/2005/8/layout/orgChart1" loCatId="hierarchy" qsTypeId="urn:microsoft.com/office/officeart/2005/8/quickstyle/simple4" qsCatId="simple" csTypeId="urn:microsoft.com/office/officeart/2005/8/colors/accent2_2" csCatId="accent2" phldr="1"/>
      <dgm:spPr/>
      <dgm:t>
        <a:bodyPr/>
        <a:lstStyle/>
        <a:p>
          <a:endParaRPr lang="de-DE"/>
        </a:p>
      </dgm:t>
    </dgm:pt>
    <dgm:pt modelId="{9C7C3C0C-4B84-4CCD-9BF2-581380129958}">
      <dgm:prSet phldrT="[Text]"/>
      <dgm:spPr/>
      <dgm:t>
        <a:bodyPr/>
        <a:lstStyle/>
        <a:p>
          <a:r>
            <a:rPr lang="de-DE" dirty="0"/>
            <a:t>Digitale Medien</a:t>
          </a:r>
        </a:p>
      </dgm:t>
    </dgm:pt>
    <dgm:pt modelId="{F9DCE7F5-0DB4-4CAD-9DEB-79CAF809E764}" type="parTrans" cxnId="{A7FECD38-4FD1-469D-85C9-B1C0E5127003}">
      <dgm:prSet/>
      <dgm:spPr/>
      <dgm:t>
        <a:bodyPr/>
        <a:lstStyle/>
        <a:p>
          <a:endParaRPr lang="de-DE"/>
        </a:p>
      </dgm:t>
    </dgm:pt>
    <dgm:pt modelId="{D30DBF34-A3DF-403F-A1E9-575DF87EA4F7}" type="sibTrans" cxnId="{A7FECD38-4FD1-469D-85C9-B1C0E5127003}">
      <dgm:prSet/>
      <dgm:spPr/>
      <dgm:t>
        <a:bodyPr/>
        <a:lstStyle/>
        <a:p>
          <a:endParaRPr lang="de-DE"/>
        </a:p>
      </dgm:t>
    </dgm:pt>
    <dgm:pt modelId="{B947CDBD-D866-438C-82E7-FF44947EC7AB}">
      <dgm:prSet phldrT="[Text]"/>
      <dgm:spPr/>
      <dgm:t>
        <a:bodyPr/>
        <a:lstStyle/>
        <a:p>
          <a:r>
            <a:rPr lang="de-DE" dirty="0"/>
            <a:t>Lernen mit digitalen Medien</a:t>
          </a:r>
        </a:p>
      </dgm:t>
    </dgm:pt>
    <dgm:pt modelId="{AE26FEEC-2A70-4A18-9E8E-F8BA4A017A56}" type="parTrans" cxnId="{EA198615-BC30-4A9B-948D-C56358643E80}">
      <dgm:prSet/>
      <dgm:spPr/>
      <dgm:t>
        <a:bodyPr/>
        <a:lstStyle/>
        <a:p>
          <a:endParaRPr lang="de-DE"/>
        </a:p>
      </dgm:t>
    </dgm:pt>
    <dgm:pt modelId="{D4C910C8-8A40-4DE5-A25B-5927FC294FA6}" type="sibTrans" cxnId="{EA198615-BC30-4A9B-948D-C56358643E80}">
      <dgm:prSet/>
      <dgm:spPr/>
      <dgm:t>
        <a:bodyPr/>
        <a:lstStyle/>
        <a:p>
          <a:endParaRPr lang="de-DE"/>
        </a:p>
      </dgm:t>
    </dgm:pt>
    <dgm:pt modelId="{E3D76DBB-7F00-455C-90D9-7BA91E3E53EB}">
      <dgm:prSet phldrT="[Text]"/>
      <dgm:spPr/>
      <dgm:t>
        <a:bodyPr/>
        <a:lstStyle/>
        <a:p>
          <a:r>
            <a:rPr lang="de-DE" dirty="0"/>
            <a:t>Lernen über digitale Medien</a:t>
          </a:r>
        </a:p>
      </dgm:t>
    </dgm:pt>
    <dgm:pt modelId="{D6521487-4A2E-42F0-91D4-C30E14D6C802}" type="parTrans" cxnId="{342F1942-A3C9-460A-A578-7C09727A90F7}">
      <dgm:prSet/>
      <dgm:spPr/>
      <dgm:t>
        <a:bodyPr/>
        <a:lstStyle/>
        <a:p>
          <a:endParaRPr lang="de-DE"/>
        </a:p>
      </dgm:t>
    </dgm:pt>
    <dgm:pt modelId="{FE02F551-DACE-4A5A-A50D-D09DE4758062}" type="sibTrans" cxnId="{342F1942-A3C9-460A-A578-7C09727A90F7}">
      <dgm:prSet/>
      <dgm:spPr/>
      <dgm:t>
        <a:bodyPr/>
        <a:lstStyle/>
        <a:p>
          <a:endParaRPr lang="de-DE"/>
        </a:p>
      </dgm:t>
    </dgm:pt>
    <dgm:pt modelId="{604039F7-84C6-4F74-A724-DF4666192FE9}">
      <dgm:prSet phldrT="[Text]"/>
      <dgm:spPr/>
      <dgm:t>
        <a:bodyPr/>
        <a:lstStyle/>
        <a:p>
          <a:r>
            <a:rPr lang="de-DE" dirty="0"/>
            <a:t>Lernen von digitalen Medien</a:t>
          </a:r>
        </a:p>
      </dgm:t>
    </dgm:pt>
    <dgm:pt modelId="{8A2E7E0E-7B17-42B4-A731-06037554AD3F}" type="parTrans" cxnId="{6F31ABD5-B2E6-409B-9CED-CEB9EF743289}">
      <dgm:prSet/>
      <dgm:spPr/>
      <dgm:t>
        <a:bodyPr/>
        <a:lstStyle/>
        <a:p>
          <a:endParaRPr lang="de-DE"/>
        </a:p>
      </dgm:t>
    </dgm:pt>
    <dgm:pt modelId="{30C2BA91-2C8B-4D73-94EB-022F9F8951F0}" type="sibTrans" cxnId="{6F31ABD5-B2E6-409B-9CED-CEB9EF743289}">
      <dgm:prSet/>
      <dgm:spPr/>
      <dgm:t>
        <a:bodyPr/>
        <a:lstStyle/>
        <a:p>
          <a:endParaRPr lang="de-DE"/>
        </a:p>
      </dgm:t>
    </dgm:pt>
    <dgm:pt modelId="{4D9ADBD0-C0C1-427D-8641-498A0BFB9301}">
      <dgm:prSet phldrT="[Text]"/>
      <dgm:spPr/>
      <dgm:t>
        <a:bodyPr/>
        <a:lstStyle/>
        <a:p>
          <a:r>
            <a:rPr lang="de-DE" dirty="0"/>
            <a:t>Lernen in digitalen Medien</a:t>
          </a:r>
        </a:p>
      </dgm:t>
    </dgm:pt>
    <dgm:pt modelId="{6BA457DB-EB58-454C-B379-3D1A809D5B91}" type="parTrans" cxnId="{7228D9EB-ED61-4C5A-AF77-CC2F4AABD882}">
      <dgm:prSet/>
      <dgm:spPr/>
      <dgm:t>
        <a:bodyPr/>
        <a:lstStyle/>
        <a:p>
          <a:endParaRPr lang="de-DE"/>
        </a:p>
      </dgm:t>
    </dgm:pt>
    <dgm:pt modelId="{47CEC431-FBE7-4630-8688-78DAD639A78A}" type="sibTrans" cxnId="{7228D9EB-ED61-4C5A-AF77-CC2F4AABD882}">
      <dgm:prSet/>
      <dgm:spPr/>
      <dgm:t>
        <a:bodyPr/>
        <a:lstStyle/>
        <a:p>
          <a:endParaRPr lang="de-DE"/>
        </a:p>
      </dgm:t>
    </dgm:pt>
    <dgm:pt modelId="{98CCFFC8-AA50-4A87-AD55-1E47D5845432}">
      <dgm:prSet phldrT="[Text]"/>
      <dgm:spPr/>
      <dgm:t>
        <a:bodyPr/>
        <a:lstStyle/>
        <a:p>
          <a:r>
            <a:rPr lang="de-DE" dirty="0"/>
            <a:t>Lernen mit digitalen Medien</a:t>
          </a:r>
        </a:p>
      </dgm:t>
    </dgm:pt>
    <dgm:pt modelId="{BC0D5E8C-9AA6-4B24-9045-F05534CCBAE6}" type="parTrans" cxnId="{D186D86A-FEBC-48EC-AD13-55F73B3BE854}">
      <dgm:prSet/>
      <dgm:spPr/>
      <dgm:t>
        <a:bodyPr/>
        <a:lstStyle/>
        <a:p>
          <a:endParaRPr lang="de-DE"/>
        </a:p>
      </dgm:t>
    </dgm:pt>
    <dgm:pt modelId="{B984A1DB-CDE1-488D-94DB-5C0783FAB583}" type="sibTrans" cxnId="{D186D86A-FEBC-48EC-AD13-55F73B3BE854}">
      <dgm:prSet/>
      <dgm:spPr/>
      <dgm:t>
        <a:bodyPr/>
        <a:lstStyle/>
        <a:p>
          <a:endParaRPr lang="de-DE"/>
        </a:p>
      </dgm:t>
    </dgm:pt>
    <dgm:pt modelId="{42D34412-F24A-444A-BF5E-CF40426AD6CC}">
      <dgm:prSet phldrT="[Text]"/>
      <dgm:spPr/>
      <dgm:t>
        <a:bodyPr/>
        <a:lstStyle/>
        <a:p>
          <a:r>
            <a:rPr lang="de-DE" dirty="0"/>
            <a:t>Digitale Medien als Transformations-prozess</a:t>
          </a:r>
        </a:p>
      </dgm:t>
    </dgm:pt>
    <dgm:pt modelId="{4F8289F2-FCC0-405F-A87A-B75F6C43FEE9}" type="parTrans" cxnId="{4731D28B-7D03-48BE-B48F-75E3FEBBC51D}">
      <dgm:prSet/>
      <dgm:spPr/>
      <dgm:t>
        <a:bodyPr/>
        <a:lstStyle/>
        <a:p>
          <a:endParaRPr lang="de-DE"/>
        </a:p>
      </dgm:t>
    </dgm:pt>
    <dgm:pt modelId="{F8D8A95D-E241-463E-8C51-344AAF3CC7C7}" type="sibTrans" cxnId="{4731D28B-7D03-48BE-B48F-75E3FEBBC51D}">
      <dgm:prSet/>
      <dgm:spPr/>
      <dgm:t>
        <a:bodyPr/>
        <a:lstStyle/>
        <a:p>
          <a:endParaRPr lang="de-DE"/>
        </a:p>
      </dgm:t>
    </dgm:pt>
    <dgm:pt modelId="{D9CFB49C-09AF-4256-A0C1-09B362C9334E}" type="pres">
      <dgm:prSet presAssocID="{5975494D-B6D0-416C-8838-DD69F7564C44}" presName="hierChild1" presStyleCnt="0">
        <dgm:presLayoutVars>
          <dgm:orgChart val="1"/>
          <dgm:chPref val="1"/>
          <dgm:dir/>
          <dgm:animOne val="branch"/>
          <dgm:animLvl val="lvl"/>
          <dgm:resizeHandles/>
        </dgm:presLayoutVars>
      </dgm:prSet>
      <dgm:spPr/>
    </dgm:pt>
    <dgm:pt modelId="{12C9C61E-0C87-4991-B3B4-21B753B90610}" type="pres">
      <dgm:prSet presAssocID="{9C7C3C0C-4B84-4CCD-9BF2-581380129958}" presName="hierRoot1" presStyleCnt="0">
        <dgm:presLayoutVars>
          <dgm:hierBranch val="init"/>
        </dgm:presLayoutVars>
      </dgm:prSet>
      <dgm:spPr/>
    </dgm:pt>
    <dgm:pt modelId="{E1EAF397-FB7E-40BE-A240-A4454C49EB20}" type="pres">
      <dgm:prSet presAssocID="{9C7C3C0C-4B84-4CCD-9BF2-581380129958}" presName="rootComposite1" presStyleCnt="0"/>
      <dgm:spPr/>
    </dgm:pt>
    <dgm:pt modelId="{5DE6BF66-66B0-46B8-9170-06C7DCFE9B92}" type="pres">
      <dgm:prSet presAssocID="{9C7C3C0C-4B84-4CCD-9BF2-581380129958}" presName="rootText1" presStyleLbl="node0" presStyleIdx="0" presStyleCnt="1">
        <dgm:presLayoutVars>
          <dgm:chPref val="3"/>
        </dgm:presLayoutVars>
      </dgm:prSet>
      <dgm:spPr/>
    </dgm:pt>
    <dgm:pt modelId="{1DFAE02E-9065-4E3C-8A34-8C5087AED66F}" type="pres">
      <dgm:prSet presAssocID="{9C7C3C0C-4B84-4CCD-9BF2-581380129958}" presName="rootConnector1" presStyleLbl="node1" presStyleIdx="0" presStyleCnt="0"/>
      <dgm:spPr/>
    </dgm:pt>
    <dgm:pt modelId="{F8B5BC43-9CD2-413C-8E63-713EE8EEBC19}" type="pres">
      <dgm:prSet presAssocID="{9C7C3C0C-4B84-4CCD-9BF2-581380129958}" presName="hierChild2" presStyleCnt="0"/>
      <dgm:spPr/>
    </dgm:pt>
    <dgm:pt modelId="{D763C16F-2660-41F2-8A4B-C532F23201DA}" type="pres">
      <dgm:prSet presAssocID="{AE26FEEC-2A70-4A18-9E8E-F8BA4A017A56}" presName="Name37" presStyleLbl="parChTrans1D2" presStyleIdx="0" presStyleCnt="2"/>
      <dgm:spPr/>
    </dgm:pt>
    <dgm:pt modelId="{0DDB0673-50AF-4E85-A39F-8BDC586B9F89}" type="pres">
      <dgm:prSet presAssocID="{B947CDBD-D866-438C-82E7-FF44947EC7AB}" presName="hierRoot2" presStyleCnt="0">
        <dgm:presLayoutVars>
          <dgm:hierBranch val="init"/>
        </dgm:presLayoutVars>
      </dgm:prSet>
      <dgm:spPr/>
    </dgm:pt>
    <dgm:pt modelId="{F0FAAD0A-1477-41CA-A8BE-7F214DA4E9C3}" type="pres">
      <dgm:prSet presAssocID="{B947CDBD-D866-438C-82E7-FF44947EC7AB}" presName="rootComposite" presStyleCnt="0"/>
      <dgm:spPr/>
    </dgm:pt>
    <dgm:pt modelId="{781F117D-D67A-421E-8BDB-36D8D1F3067E}" type="pres">
      <dgm:prSet presAssocID="{B947CDBD-D866-438C-82E7-FF44947EC7AB}" presName="rootText" presStyleLbl="node2" presStyleIdx="0" presStyleCnt="2">
        <dgm:presLayoutVars>
          <dgm:chPref val="3"/>
        </dgm:presLayoutVars>
      </dgm:prSet>
      <dgm:spPr/>
    </dgm:pt>
    <dgm:pt modelId="{F8E0EA3F-6EB9-4ED4-B2AB-DA121487EB43}" type="pres">
      <dgm:prSet presAssocID="{B947CDBD-D866-438C-82E7-FF44947EC7AB}" presName="rootConnector" presStyleLbl="node2" presStyleIdx="0" presStyleCnt="2"/>
      <dgm:spPr/>
    </dgm:pt>
    <dgm:pt modelId="{783EFCA0-F11B-4169-8779-8A6E661275FD}" type="pres">
      <dgm:prSet presAssocID="{B947CDBD-D866-438C-82E7-FF44947EC7AB}" presName="hierChild4" presStyleCnt="0"/>
      <dgm:spPr/>
    </dgm:pt>
    <dgm:pt modelId="{B1D8C75D-8E5E-443A-8C20-308320F27C97}" type="pres">
      <dgm:prSet presAssocID="{4F8289F2-FCC0-405F-A87A-B75F6C43FEE9}" presName="Name37" presStyleLbl="parChTrans1D3" presStyleIdx="0" presStyleCnt="4"/>
      <dgm:spPr/>
    </dgm:pt>
    <dgm:pt modelId="{86789169-A399-4673-9F05-DEE87AD0F2FB}" type="pres">
      <dgm:prSet presAssocID="{42D34412-F24A-444A-BF5E-CF40426AD6CC}" presName="hierRoot2" presStyleCnt="0">
        <dgm:presLayoutVars>
          <dgm:hierBranch val="init"/>
        </dgm:presLayoutVars>
      </dgm:prSet>
      <dgm:spPr/>
    </dgm:pt>
    <dgm:pt modelId="{6AF92B93-B0A5-4BEB-B649-A04560BF6DEF}" type="pres">
      <dgm:prSet presAssocID="{42D34412-F24A-444A-BF5E-CF40426AD6CC}" presName="rootComposite" presStyleCnt="0"/>
      <dgm:spPr/>
    </dgm:pt>
    <dgm:pt modelId="{BC93F81F-13A6-4DB8-83D0-E16F92E445BC}" type="pres">
      <dgm:prSet presAssocID="{42D34412-F24A-444A-BF5E-CF40426AD6CC}" presName="rootText" presStyleLbl="node3" presStyleIdx="0" presStyleCnt="4">
        <dgm:presLayoutVars>
          <dgm:chPref val="3"/>
        </dgm:presLayoutVars>
      </dgm:prSet>
      <dgm:spPr/>
    </dgm:pt>
    <dgm:pt modelId="{28968250-0918-4C5C-B9F6-DCA6E9D8E188}" type="pres">
      <dgm:prSet presAssocID="{42D34412-F24A-444A-BF5E-CF40426AD6CC}" presName="rootConnector" presStyleLbl="node3" presStyleIdx="0" presStyleCnt="4"/>
      <dgm:spPr/>
    </dgm:pt>
    <dgm:pt modelId="{4671721D-1E53-492D-9CCB-8D82BA02A15D}" type="pres">
      <dgm:prSet presAssocID="{42D34412-F24A-444A-BF5E-CF40426AD6CC}" presName="hierChild4" presStyleCnt="0"/>
      <dgm:spPr/>
    </dgm:pt>
    <dgm:pt modelId="{5A1E82D0-5611-4E74-BBC7-952C40E7210D}" type="pres">
      <dgm:prSet presAssocID="{42D34412-F24A-444A-BF5E-CF40426AD6CC}" presName="hierChild5" presStyleCnt="0"/>
      <dgm:spPr/>
    </dgm:pt>
    <dgm:pt modelId="{3D479D48-89DA-4B9B-97B0-2EC242291364}" type="pres">
      <dgm:prSet presAssocID="{8A2E7E0E-7B17-42B4-A731-06037554AD3F}" presName="Name37" presStyleLbl="parChTrans1D3" presStyleIdx="1" presStyleCnt="4"/>
      <dgm:spPr/>
    </dgm:pt>
    <dgm:pt modelId="{E9AC3652-8293-490B-9E32-D7A359C12852}" type="pres">
      <dgm:prSet presAssocID="{604039F7-84C6-4F74-A724-DF4666192FE9}" presName="hierRoot2" presStyleCnt="0">
        <dgm:presLayoutVars>
          <dgm:hierBranch val="init"/>
        </dgm:presLayoutVars>
      </dgm:prSet>
      <dgm:spPr/>
    </dgm:pt>
    <dgm:pt modelId="{6B998C44-6B00-4574-B459-85CE841B5E8C}" type="pres">
      <dgm:prSet presAssocID="{604039F7-84C6-4F74-A724-DF4666192FE9}" presName="rootComposite" presStyleCnt="0"/>
      <dgm:spPr/>
    </dgm:pt>
    <dgm:pt modelId="{B5BAF186-D545-4776-9EF0-DA5BDB1F4BDB}" type="pres">
      <dgm:prSet presAssocID="{604039F7-84C6-4F74-A724-DF4666192FE9}" presName="rootText" presStyleLbl="node3" presStyleIdx="1" presStyleCnt="4">
        <dgm:presLayoutVars>
          <dgm:chPref val="3"/>
        </dgm:presLayoutVars>
      </dgm:prSet>
      <dgm:spPr/>
    </dgm:pt>
    <dgm:pt modelId="{476EF96E-B6FB-4912-B7C4-E8D985B807DC}" type="pres">
      <dgm:prSet presAssocID="{604039F7-84C6-4F74-A724-DF4666192FE9}" presName="rootConnector" presStyleLbl="node3" presStyleIdx="1" presStyleCnt="4"/>
      <dgm:spPr/>
    </dgm:pt>
    <dgm:pt modelId="{B1FF1B54-4B91-4E11-B7F1-7C123135F977}" type="pres">
      <dgm:prSet presAssocID="{604039F7-84C6-4F74-A724-DF4666192FE9}" presName="hierChild4" presStyleCnt="0"/>
      <dgm:spPr/>
    </dgm:pt>
    <dgm:pt modelId="{FC0C9F1D-DF13-4A54-8846-127DE6C0B69C}" type="pres">
      <dgm:prSet presAssocID="{604039F7-84C6-4F74-A724-DF4666192FE9}" presName="hierChild5" presStyleCnt="0"/>
      <dgm:spPr/>
    </dgm:pt>
    <dgm:pt modelId="{F946DECB-CB6F-4046-9D5C-4A04F529DA29}" type="pres">
      <dgm:prSet presAssocID="{6BA457DB-EB58-454C-B379-3D1A809D5B91}" presName="Name37" presStyleLbl="parChTrans1D3" presStyleIdx="2" presStyleCnt="4"/>
      <dgm:spPr/>
    </dgm:pt>
    <dgm:pt modelId="{5A963C16-29C5-41A7-A6C7-08F622C2E14D}" type="pres">
      <dgm:prSet presAssocID="{4D9ADBD0-C0C1-427D-8641-498A0BFB9301}" presName="hierRoot2" presStyleCnt="0">
        <dgm:presLayoutVars>
          <dgm:hierBranch val="init"/>
        </dgm:presLayoutVars>
      </dgm:prSet>
      <dgm:spPr/>
    </dgm:pt>
    <dgm:pt modelId="{7489F0F8-DD14-458B-9509-92C07C6705B6}" type="pres">
      <dgm:prSet presAssocID="{4D9ADBD0-C0C1-427D-8641-498A0BFB9301}" presName="rootComposite" presStyleCnt="0"/>
      <dgm:spPr/>
    </dgm:pt>
    <dgm:pt modelId="{B860E2D1-64EA-4066-A8E9-7683B72843DB}" type="pres">
      <dgm:prSet presAssocID="{4D9ADBD0-C0C1-427D-8641-498A0BFB9301}" presName="rootText" presStyleLbl="node3" presStyleIdx="2" presStyleCnt="4">
        <dgm:presLayoutVars>
          <dgm:chPref val="3"/>
        </dgm:presLayoutVars>
      </dgm:prSet>
      <dgm:spPr/>
    </dgm:pt>
    <dgm:pt modelId="{779BE2A7-E7FC-4241-B638-F64BCBE20346}" type="pres">
      <dgm:prSet presAssocID="{4D9ADBD0-C0C1-427D-8641-498A0BFB9301}" presName="rootConnector" presStyleLbl="node3" presStyleIdx="2" presStyleCnt="4"/>
      <dgm:spPr/>
    </dgm:pt>
    <dgm:pt modelId="{4737D098-84A5-4087-AAA5-EB2557CDCB4B}" type="pres">
      <dgm:prSet presAssocID="{4D9ADBD0-C0C1-427D-8641-498A0BFB9301}" presName="hierChild4" presStyleCnt="0"/>
      <dgm:spPr/>
    </dgm:pt>
    <dgm:pt modelId="{C97F7FC2-0106-4161-A9BE-85CB17B85BA8}" type="pres">
      <dgm:prSet presAssocID="{4D9ADBD0-C0C1-427D-8641-498A0BFB9301}" presName="hierChild5" presStyleCnt="0"/>
      <dgm:spPr/>
    </dgm:pt>
    <dgm:pt modelId="{E3279619-23A9-48A0-B2A1-1A35C591382F}" type="pres">
      <dgm:prSet presAssocID="{BC0D5E8C-9AA6-4B24-9045-F05534CCBAE6}" presName="Name37" presStyleLbl="parChTrans1D3" presStyleIdx="3" presStyleCnt="4"/>
      <dgm:spPr/>
    </dgm:pt>
    <dgm:pt modelId="{2B3FE6DE-398E-4C10-B6BB-1EC6A9EEBF1F}" type="pres">
      <dgm:prSet presAssocID="{98CCFFC8-AA50-4A87-AD55-1E47D5845432}" presName="hierRoot2" presStyleCnt="0">
        <dgm:presLayoutVars>
          <dgm:hierBranch val="init"/>
        </dgm:presLayoutVars>
      </dgm:prSet>
      <dgm:spPr/>
    </dgm:pt>
    <dgm:pt modelId="{7F546343-7FCD-4E01-B2FF-8E1AFB350F74}" type="pres">
      <dgm:prSet presAssocID="{98CCFFC8-AA50-4A87-AD55-1E47D5845432}" presName="rootComposite" presStyleCnt="0"/>
      <dgm:spPr/>
    </dgm:pt>
    <dgm:pt modelId="{78D4BBBC-2158-4D9E-A438-B1D70BDE3DA7}" type="pres">
      <dgm:prSet presAssocID="{98CCFFC8-AA50-4A87-AD55-1E47D5845432}" presName="rootText" presStyleLbl="node3" presStyleIdx="3" presStyleCnt="4">
        <dgm:presLayoutVars>
          <dgm:chPref val="3"/>
        </dgm:presLayoutVars>
      </dgm:prSet>
      <dgm:spPr/>
    </dgm:pt>
    <dgm:pt modelId="{14C4B33D-C8C6-4AC5-9B47-B22C78EF56F8}" type="pres">
      <dgm:prSet presAssocID="{98CCFFC8-AA50-4A87-AD55-1E47D5845432}" presName="rootConnector" presStyleLbl="node3" presStyleIdx="3" presStyleCnt="4"/>
      <dgm:spPr/>
    </dgm:pt>
    <dgm:pt modelId="{FE46F357-9667-4FFD-8C7E-FD9224290AEA}" type="pres">
      <dgm:prSet presAssocID="{98CCFFC8-AA50-4A87-AD55-1E47D5845432}" presName="hierChild4" presStyleCnt="0"/>
      <dgm:spPr/>
    </dgm:pt>
    <dgm:pt modelId="{449B6B8D-EB82-4119-B276-594356824E5D}" type="pres">
      <dgm:prSet presAssocID="{98CCFFC8-AA50-4A87-AD55-1E47D5845432}" presName="hierChild5" presStyleCnt="0"/>
      <dgm:spPr/>
    </dgm:pt>
    <dgm:pt modelId="{38BE76E6-FC3D-4AF1-9B2A-71207C2F0FFC}" type="pres">
      <dgm:prSet presAssocID="{B947CDBD-D866-438C-82E7-FF44947EC7AB}" presName="hierChild5" presStyleCnt="0"/>
      <dgm:spPr/>
    </dgm:pt>
    <dgm:pt modelId="{327B827A-118E-4952-84BE-4416286E9053}" type="pres">
      <dgm:prSet presAssocID="{D6521487-4A2E-42F0-91D4-C30E14D6C802}" presName="Name37" presStyleLbl="parChTrans1D2" presStyleIdx="1" presStyleCnt="2"/>
      <dgm:spPr/>
    </dgm:pt>
    <dgm:pt modelId="{BFD5C0AA-928A-4EE3-84D9-416B3063E8F1}" type="pres">
      <dgm:prSet presAssocID="{E3D76DBB-7F00-455C-90D9-7BA91E3E53EB}" presName="hierRoot2" presStyleCnt="0">
        <dgm:presLayoutVars>
          <dgm:hierBranch val="init"/>
        </dgm:presLayoutVars>
      </dgm:prSet>
      <dgm:spPr/>
    </dgm:pt>
    <dgm:pt modelId="{66498E73-AEF4-476E-964B-962AB3766AD2}" type="pres">
      <dgm:prSet presAssocID="{E3D76DBB-7F00-455C-90D9-7BA91E3E53EB}" presName="rootComposite" presStyleCnt="0"/>
      <dgm:spPr/>
    </dgm:pt>
    <dgm:pt modelId="{FB3043D0-2453-4B78-984B-DACE128EAE45}" type="pres">
      <dgm:prSet presAssocID="{E3D76DBB-7F00-455C-90D9-7BA91E3E53EB}" presName="rootText" presStyleLbl="node2" presStyleIdx="1" presStyleCnt="2">
        <dgm:presLayoutVars>
          <dgm:chPref val="3"/>
        </dgm:presLayoutVars>
      </dgm:prSet>
      <dgm:spPr/>
    </dgm:pt>
    <dgm:pt modelId="{5F4FED57-66D0-4D24-8757-E09FDA9E989A}" type="pres">
      <dgm:prSet presAssocID="{E3D76DBB-7F00-455C-90D9-7BA91E3E53EB}" presName="rootConnector" presStyleLbl="node2" presStyleIdx="1" presStyleCnt="2"/>
      <dgm:spPr/>
    </dgm:pt>
    <dgm:pt modelId="{14150C72-02FA-4083-A54F-EDC9769B44A1}" type="pres">
      <dgm:prSet presAssocID="{E3D76DBB-7F00-455C-90D9-7BA91E3E53EB}" presName="hierChild4" presStyleCnt="0"/>
      <dgm:spPr/>
    </dgm:pt>
    <dgm:pt modelId="{D43A2D84-2F50-4D50-BBF1-618F3B22C66E}" type="pres">
      <dgm:prSet presAssocID="{E3D76DBB-7F00-455C-90D9-7BA91E3E53EB}" presName="hierChild5" presStyleCnt="0"/>
      <dgm:spPr/>
    </dgm:pt>
    <dgm:pt modelId="{7EDB5BB0-7D55-4BFB-A470-C8A075518D33}" type="pres">
      <dgm:prSet presAssocID="{9C7C3C0C-4B84-4CCD-9BF2-581380129958}" presName="hierChild3" presStyleCnt="0"/>
      <dgm:spPr/>
    </dgm:pt>
  </dgm:ptLst>
  <dgm:cxnLst>
    <dgm:cxn modelId="{55B81A11-5B64-4080-A14B-FDD0D85946B1}" type="presOf" srcId="{4D9ADBD0-C0C1-427D-8641-498A0BFB9301}" destId="{B860E2D1-64EA-4066-A8E9-7683B72843DB}" srcOrd="0" destOrd="0" presId="urn:microsoft.com/office/officeart/2005/8/layout/orgChart1"/>
    <dgm:cxn modelId="{A9529C14-D836-47EA-82D7-CEF0438EED32}" type="presOf" srcId="{8A2E7E0E-7B17-42B4-A731-06037554AD3F}" destId="{3D479D48-89DA-4B9B-97B0-2EC242291364}" srcOrd="0" destOrd="0" presId="urn:microsoft.com/office/officeart/2005/8/layout/orgChart1"/>
    <dgm:cxn modelId="{EA198615-BC30-4A9B-948D-C56358643E80}" srcId="{9C7C3C0C-4B84-4CCD-9BF2-581380129958}" destId="{B947CDBD-D866-438C-82E7-FF44947EC7AB}" srcOrd="0" destOrd="0" parTransId="{AE26FEEC-2A70-4A18-9E8E-F8BA4A017A56}" sibTransId="{D4C910C8-8A40-4DE5-A25B-5927FC294FA6}"/>
    <dgm:cxn modelId="{2567872D-F357-49B4-8E28-67CC7BB30490}" type="presOf" srcId="{D6521487-4A2E-42F0-91D4-C30E14D6C802}" destId="{327B827A-118E-4952-84BE-4416286E9053}" srcOrd="0" destOrd="0" presId="urn:microsoft.com/office/officeart/2005/8/layout/orgChart1"/>
    <dgm:cxn modelId="{A7FECD38-4FD1-469D-85C9-B1C0E5127003}" srcId="{5975494D-B6D0-416C-8838-DD69F7564C44}" destId="{9C7C3C0C-4B84-4CCD-9BF2-581380129958}" srcOrd="0" destOrd="0" parTransId="{F9DCE7F5-0DB4-4CAD-9DEB-79CAF809E764}" sibTransId="{D30DBF34-A3DF-403F-A1E9-575DF87EA4F7}"/>
    <dgm:cxn modelId="{F03A243D-D43C-4A62-AC13-4A605A7F49E7}" type="presOf" srcId="{9C7C3C0C-4B84-4CCD-9BF2-581380129958}" destId="{5DE6BF66-66B0-46B8-9170-06C7DCFE9B92}" srcOrd="0" destOrd="0" presId="urn:microsoft.com/office/officeart/2005/8/layout/orgChart1"/>
    <dgm:cxn modelId="{342F1942-A3C9-460A-A578-7C09727A90F7}" srcId="{9C7C3C0C-4B84-4CCD-9BF2-581380129958}" destId="{E3D76DBB-7F00-455C-90D9-7BA91E3E53EB}" srcOrd="1" destOrd="0" parTransId="{D6521487-4A2E-42F0-91D4-C30E14D6C802}" sibTransId="{FE02F551-DACE-4A5A-A50D-D09DE4758062}"/>
    <dgm:cxn modelId="{4F7BA94A-D969-43CD-94B3-33DB798B32F0}" type="presOf" srcId="{4F8289F2-FCC0-405F-A87A-B75F6C43FEE9}" destId="{B1D8C75D-8E5E-443A-8C20-308320F27C97}" srcOrd="0" destOrd="0" presId="urn:microsoft.com/office/officeart/2005/8/layout/orgChart1"/>
    <dgm:cxn modelId="{D186D86A-FEBC-48EC-AD13-55F73B3BE854}" srcId="{B947CDBD-D866-438C-82E7-FF44947EC7AB}" destId="{98CCFFC8-AA50-4A87-AD55-1E47D5845432}" srcOrd="3" destOrd="0" parTransId="{BC0D5E8C-9AA6-4B24-9045-F05534CCBAE6}" sibTransId="{B984A1DB-CDE1-488D-94DB-5C0783FAB583}"/>
    <dgm:cxn modelId="{3215E76D-C754-41AC-825C-6E84E2AB38F5}" type="presOf" srcId="{B947CDBD-D866-438C-82E7-FF44947EC7AB}" destId="{F8E0EA3F-6EB9-4ED4-B2AB-DA121487EB43}" srcOrd="1" destOrd="0" presId="urn:microsoft.com/office/officeart/2005/8/layout/orgChart1"/>
    <dgm:cxn modelId="{D10F6D4F-3DB9-4D0C-B64C-EF37684C38F3}" type="presOf" srcId="{604039F7-84C6-4F74-A724-DF4666192FE9}" destId="{B5BAF186-D545-4776-9EF0-DA5BDB1F4BDB}" srcOrd="0" destOrd="0" presId="urn:microsoft.com/office/officeart/2005/8/layout/orgChart1"/>
    <dgm:cxn modelId="{F2DD3C70-E2C2-49A3-B2AE-B9CB13CF87D2}" type="presOf" srcId="{42D34412-F24A-444A-BF5E-CF40426AD6CC}" destId="{BC93F81F-13A6-4DB8-83D0-E16F92E445BC}" srcOrd="0" destOrd="0" presId="urn:microsoft.com/office/officeart/2005/8/layout/orgChart1"/>
    <dgm:cxn modelId="{67D99275-5064-4F5C-984A-2A30C3B960F0}" type="presOf" srcId="{98CCFFC8-AA50-4A87-AD55-1E47D5845432}" destId="{14C4B33D-C8C6-4AC5-9B47-B22C78EF56F8}" srcOrd="1" destOrd="0" presId="urn:microsoft.com/office/officeart/2005/8/layout/orgChart1"/>
    <dgm:cxn modelId="{5AECE27B-DB5E-41F3-8C46-68DB94983A0D}" type="presOf" srcId="{604039F7-84C6-4F74-A724-DF4666192FE9}" destId="{476EF96E-B6FB-4912-B7C4-E8D985B807DC}" srcOrd="1" destOrd="0" presId="urn:microsoft.com/office/officeart/2005/8/layout/orgChart1"/>
    <dgm:cxn modelId="{4731D28B-7D03-48BE-B48F-75E3FEBBC51D}" srcId="{B947CDBD-D866-438C-82E7-FF44947EC7AB}" destId="{42D34412-F24A-444A-BF5E-CF40426AD6CC}" srcOrd="0" destOrd="0" parTransId="{4F8289F2-FCC0-405F-A87A-B75F6C43FEE9}" sibTransId="{F8D8A95D-E241-463E-8C51-344AAF3CC7C7}"/>
    <dgm:cxn modelId="{154CE48D-10F6-4F79-9FD1-26DB0C5FE471}" type="presOf" srcId="{4D9ADBD0-C0C1-427D-8641-498A0BFB9301}" destId="{779BE2A7-E7FC-4241-B638-F64BCBE20346}" srcOrd="1" destOrd="0" presId="urn:microsoft.com/office/officeart/2005/8/layout/orgChart1"/>
    <dgm:cxn modelId="{B9A0AD95-9C49-4DD1-95DC-18983F53E97E}" type="presOf" srcId="{42D34412-F24A-444A-BF5E-CF40426AD6CC}" destId="{28968250-0918-4C5C-B9F6-DCA6E9D8E188}" srcOrd="1" destOrd="0" presId="urn:microsoft.com/office/officeart/2005/8/layout/orgChart1"/>
    <dgm:cxn modelId="{D1B8D6AA-9879-4C05-ADBF-D388A4A47946}" type="presOf" srcId="{AE26FEEC-2A70-4A18-9E8E-F8BA4A017A56}" destId="{D763C16F-2660-41F2-8A4B-C532F23201DA}" srcOrd="0" destOrd="0" presId="urn:microsoft.com/office/officeart/2005/8/layout/orgChart1"/>
    <dgm:cxn modelId="{512386B4-EE75-4338-9A80-DAC74036D181}" type="presOf" srcId="{BC0D5E8C-9AA6-4B24-9045-F05534CCBAE6}" destId="{E3279619-23A9-48A0-B2A1-1A35C591382F}" srcOrd="0" destOrd="0" presId="urn:microsoft.com/office/officeart/2005/8/layout/orgChart1"/>
    <dgm:cxn modelId="{48FCBDB4-3050-40EF-8380-17FB3B4BC191}" type="presOf" srcId="{5975494D-B6D0-416C-8838-DD69F7564C44}" destId="{D9CFB49C-09AF-4256-A0C1-09B362C9334E}" srcOrd="0" destOrd="0" presId="urn:microsoft.com/office/officeart/2005/8/layout/orgChart1"/>
    <dgm:cxn modelId="{36FC68B7-4580-4487-856B-B93B6A0AD323}" type="presOf" srcId="{E3D76DBB-7F00-455C-90D9-7BA91E3E53EB}" destId="{5F4FED57-66D0-4D24-8757-E09FDA9E989A}" srcOrd="1" destOrd="0" presId="urn:microsoft.com/office/officeart/2005/8/layout/orgChart1"/>
    <dgm:cxn modelId="{E1EC28BA-0671-40C4-9191-D5FE8CD13EFF}" type="presOf" srcId="{E3D76DBB-7F00-455C-90D9-7BA91E3E53EB}" destId="{FB3043D0-2453-4B78-984B-DACE128EAE45}" srcOrd="0" destOrd="0" presId="urn:microsoft.com/office/officeart/2005/8/layout/orgChart1"/>
    <dgm:cxn modelId="{DF80BFC9-A9A1-4533-81A4-E14463B23347}" type="presOf" srcId="{98CCFFC8-AA50-4A87-AD55-1E47D5845432}" destId="{78D4BBBC-2158-4D9E-A438-B1D70BDE3DA7}" srcOrd="0" destOrd="0" presId="urn:microsoft.com/office/officeart/2005/8/layout/orgChart1"/>
    <dgm:cxn modelId="{6BDB00D1-1422-439D-966E-018207B75438}" type="presOf" srcId="{B947CDBD-D866-438C-82E7-FF44947EC7AB}" destId="{781F117D-D67A-421E-8BDB-36D8D1F3067E}" srcOrd="0" destOrd="0" presId="urn:microsoft.com/office/officeart/2005/8/layout/orgChart1"/>
    <dgm:cxn modelId="{6F31ABD5-B2E6-409B-9CED-CEB9EF743289}" srcId="{B947CDBD-D866-438C-82E7-FF44947EC7AB}" destId="{604039F7-84C6-4F74-A724-DF4666192FE9}" srcOrd="1" destOrd="0" parTransId="{8A2E7E0E-7B17-42B4-A731-06037554AD3F}" sibTransId="{30C2BA91-2C8B-4D73-94EB-022F9F8951F0}"/>
    <dgm:cxn modelId="{553312E6-398A-49D6-8AD5-276A496A4B59}" type="presOf" srcId="{9C7C3C0C-4B84-4CCD-9BF2-581380129958}" destId="{1DFAE02E-9065-4E3C-8A34-8C5087AED66F}" srcOrd="1" destOrd="0" presId="urn:microsoft.com/office/officeart/2005/8/layout/orgChart1"/>
    <dgm:cxn modelId="{D49353E8-EFE0-42B7-9781-F31CCE571446}" type="presOf" srcId="{6BA457DB-EB58-454C-B379-3D1A809D5B91}" destId="{F946DECB-CB6F-4046-9D5C-4A04F529DA29}" srcOrd="0" destOrd="0" presId="urn:microsoft.com/office/officeart/2005/8/layout/orgChart1"/>
    <dgm:cxn modelId="{7228D9EB-ED61-4C5A-AF77-CC2F4AABD882}" srcId="{B947CDBD-D866-438C-82E7-FF44947EC7AB}" destId="{4D9ADBD0-C0C1-427D-8641-498A0BFB9301}" srcOrd="2" destOrd="0" parTransId="{6BA457DB-EB58-454C-B379-3D1A809D5B91}" sibTransId="{47CEC431-FBE7-4630-8688-78DAD639A78A}"/>
    <dgm:cxn modelId="{04FBFF47-DD71-430B-848C-9B995834F1EF}" type="presParOf" srcId="{D9CFB49C-09AF-4256-A0C1-09B362C9334E}" destId="{12C9C61E-0C87-4991-B3B4-21B753B90610}" srcOrd="0" destOrd="0" presId="urn:microsoft.com/office/officeart/2005/8/layout/orgChart1"/>
    <dgm:cxn modelId="{CAD9F0A0-4BF1-4C32-B9B8-82DCD29BAD0C}" type="presParOf" srcId="{12C9C61E-0C87-4991-B3B4-21B753B90610}" destId="{E1EAF397-FB7E-40BE-A240-A4454C49EB20}" srcOrd="0" destOrd="0" presId="urn:microsoft.com/office/officeart/2005/8/layout/orgChart1"/>
    <dgm:cxn modelId="{DB7D9790-F526-40AA-9937-9086C348B2CB}" type="presParOf" srcId="{E1EAF397-FB7E-40BE-A240-A4454C49EB20}" destId="{5DE6BF66-66B0-46B8-9170-06C7DCFE9B92}" srcOrd="0" destOrd="0" presId="urn:microsoft.com/office/officeart/2005/8/layout/orgChart1"/>
    <dgm:cxn modelId="{2C601C53-CE2F-4AFB-849C-07721713807A}" type="presParOf" srcId="{E1EAF397-FB7E-40BE-A240-A4454C49EB20}" destId="{1DFAE02E-9065-4E3C-8A34-8C5087AED66F}" srcOrd="1" destOrd="0" presId="urn:microsoft.com/office/officeart/2005/8/layout/orgChart1"/>
    <dgm:cxn modelId="{C6DA2F16-F6E1-4999-A27C-188414AEDBB4}" type="presParOf" srcId="{12C9C61E-0C87-4991-B3B4-21B753B90610}" destId="{F8B5BC43-9CD2-413C-8E63-713EE8EEBC19}" srcOrd="1" destOrd="0" presId="urn:microsoft.com/office/officeart/2005/8/layout/orgChart1"/>
    <dgm:cxn modelId="{13BDDEED-57EC-4EDE-9951-5D8A5ECE01A8}" type="presParOf" srcId="{F8B5BC43-9CD2-413C-8E63-713EE8EEBC19}" destId="{D763C16F-2660-41F2-8A4B-C532F23201DA}" srcOrd="0" destOrd="0" presId="urn:microsoft.com/office/officeart/2005/8/layout/orgChart1"/>
    <dgm:cxn modelId="{463F1B21-533F-4671-A993-EB7F65B5DD77}" type="presParOf" srcId="{F8B5BC43-9CD2-413C-8E63-713EE8EEBC19}" destId="{0DDB0673-50AF-4E85-A39F-8BDC586B9F89}" srcOrd="1" destOrd="0" presId="urn:microsoft.com/office/officeart/2005/8/layout/orgChart1"/>
    <dgm:cxn modelId="{CA894DBB-60E2-49C1-892F-4206989F34D7}" type="presParOf" srcId="{0DDB0673-50AF-4E85-A39F-8BDC586B9F89}" destId="{F0FAAD0A-1477-41CA-A8BE-7F214DA4E9C3}" srcOrd="0" destOrd="0" presId="urn:microsoft.com/office/officeart/2005/8/layout/orgChart1"/>
    <dgm:cxn modelId="{5E1AAC58-9D84-4310-BB3A-7CC4A643755F}" type="presParOf" srcId="{F0FAAD0A-1477-41CA-A8BE-7F214DA4E9C3}" destId="{781F117D-D67A-421E-8BDB-36D8D1F3067E}" srcOrd="0" destOrd="0" presId="urn:microsoft.com/office/officeart/2005/8/layout/orgChart1"/>
    <dgm:cxn modelId="{C5FDDFE2-F766-47FA-87E1-7E3D6C66633D}" type="presParOf" srcId="{F0FAAD0A-1477-41CA-A8BE-7F214DA4E9C3}" destId="{F8E0EA3F-6EB9-4ED4-B2AB-DA121487EB43}" srcOrd="1" destOrd="0" presId="urn:microsoft.com/office/officeart/2005/8/layout/orgChart1"/>
    <dgm:cxn modelId="{456773D5-AAC7-49F9-9A20-4A99B30F08EE}" type="presParOf" srcId="{0DDB0673-50AF-4E85-A39F-8BDC586B9F89}" destId="{783EFCA0-F11B-4169-8779-8A6E661275FD}" srcOrd="1" destOrd="0" presId="urn:microsoft.com/office/officeart/2005/8/layout/orgChart1"/>
    <dgm:cxn modelId="{1FF02137-30D6-4CBF-B2FE-B45CD91E7A28}" type="presParOf" srcId="{783EFCA0-F11B-4169-8779-8A6E661275FD}" destId="{B1D8C75D-8E5E-443A-8C20-308320F27C97}" srcOrd="0" destOrd="0" presId="urn:microsoft.com/office/officeart/2005/8/layout/orgChart1"/>
    <dgm:cxn modelId="{A1A5FA54-0B3D-4A7C-B5F0-81E20A6B4584}" type="presParOf" srcId="{783EFCA0-F11B-4169-8779-8A6E661275FD}" destId="{86789169-A399-4673-9F05-DEE87AD0F2FB}" srcOrd="1" destOrd="0" presId="urn:microsoft.com/office/officeart/2005/8/layout/orgChart1"/>
    <dgm:cxn modelId="{04FE504B-E089-40EB-A8F3-C7770782051A}" type="presParOf" srcId="{86789169-A399-4673-9F05-DEE87AD0F2FB}" destId="{6AF92B93-B0A5-4BEB-B649-A04560BF6DEF}" srcOrd="0" destOrd="0" presId="urn:microsoft.com/office/officeart/2005/8/layout/orgChart1"/>
    <dgm:cxn modelId="{8880DDBC-976C-43E3-8C36-F2C54E29D9BB}" type="presParOf" srcId="{6AF92B93-B0A5-4BEB-B649-A04560BF6DEF}" destId="{BC93F81F-13A6-4DB8-83D0-E16F92E445BC}" srcOrd="0" destOrd="0" presId="urn:microsoft.com/office/officeart/2005/8/layout/orgChart1"/>
    <dgm:cxn modelId="{03957FA1-A52D-40D0-AC9C-24A00840A76B}" type="presParOf" srcId="{6AF92B93-B0A5-4BEB-B649-A04560BF6DEF}" destId="{28968250-0918-4C5C-B9F6-DCA6E9D8E188}" srcOrd="1" destOrd="0" presId="urn:microsoft.com/office/officeart/2005/8/layout/orgChart1"/>
    <dgm:cxn modelId="{D916BD95-0250-4284-AA11-34DD96DE9EA6}" type="presParOf" srcId="{86789169-A399-4673-9F05-DEE87AD0F2FB}" destId="{4671721D-1E53-492D-9CCB-8D82BA02A15D}" srcOrd="1" destOrd="0" presId="urn:microsoft.com/office/officeart/2005/8/layout/orgChart1"/>
    <dgm:cxn modelId="{7B08D762-441C-4B74-91B4-3CEB3477C5BD}" type="presParOf" srcId="{86789169-A399-4673-9F05-DEE87AD0F2FB}" destId="{5A1E82D0-5611-4E74-BBC7-952C40E7210D}" srcOrd="2" destOrd="0" presId="urn:microsoft.com/office/officeart/2005/8/layout/orgChart1"/>
    <dgm:cxn modelId="{DA0D5724-52AB-426D-87FD-074CB7BCBE24}" type="presParOf" srcId="{783EFCA0-F11B-4169-8779-8A6E661275FD}" destId="{3D479D48-89DA-4B9B-97B0-2EC242291364}" srcOrd="2" destOrd="0" presId="urn:microsoft.com/office/officeart/2005/8/layout/orgChart1"/>
    <dgm:cxn modelId="{7D4CE077-5D1B-43AC-B450-E48CAC64D478}" type="presParOf" srcId="{783EFCA0-F11B-4169-8779-8A6E661275FD}" destId="{E9AC3652-8293-490B-9E32-D7A359C12852}" srcOrd="3" destOrd="0" presId="urn:microsoft.com/office/officeart/2005/8/layout/orgChart1"/>
    <dgm:cxn modelId="{ABF65BCC-1A81-47BA-9F3B-0ECE4258D4F4}" type="presParOf" srcId="{E9AC3652-8293-490B-9E32-D7A359C12852}" destId="{6B998C44-6B00-4574-B459-85CE841B5E8C}" srcOrd="0" destOrd="0" presId="urn:microsoft.com/office/officeart/2005/8/layout/orgChart1"/>
    <dgm:cxn modelId="{B493AD37-9275-4F60-A491-3959E305E3B2}" type="presParOf" srcId="{6B998C44-6B00-4574-B459-85CE841B5E8C}" destId="{B5BAF186-D545-4776-9EF0-DA5BDB1F4BDB}" srcOrd="0" destOrd="0" presId="urn:microsoft.com/office/officeart/2005/8/layout/orgChart1"/>
    <dgm:cxn modelId="{186FC061-3244-441C-9D61-9AD063E59969}" type="presParOf" srcId="{6B998C44-6B00-4574-B459-85CE841B5E8C}" destId="{476EF96E-B6FB-4912-B7C4-E8D985B807DC}" srcOrd="1" destOrd="0" presId="urn:microsoft.com/office/officeart/2005/8/layout/orgChart1"/>
    <dgm:cxn modelId="{34746696-AB20-4929-8498-6F0F9A048C9E}" type="presParOf" srcId="{E9AC3652-8293-490B-9E32-D7A359C12852}" destId="{B1FF1B54-4B91-4E11-B7F1-7C123135F977}" srcOrd="1" destOrd="0" presId="urn:microsoft.com/office/officeart/2005/8/layout/orgChart1"/>
    <dgm:cxn modelId="{09DBE1F6-1DD1-4C9E-B457-EB31B4915851}" type="presParOf" srcId="{E9AC3652-8293-490B-9E32-D7A359C12852}" destId="{FC0C9F1D-DF13-4A54-8846-127DE6C0B69C}" srcOrd="2" destOrd="0" presId="urn:microsoft.com/office/officeart/2005/8/layout/orgChart1"/>
    <dgm:cxn modelId="{557C31DD-5405-47A6-B767-08989E561DA1}" type="presParOf" srcId="{783EFCA0-F11B-4169-8779-8A6E661275FD}" destId="{F946DECB-CB6F-4046-9D5C-4A04F529DA29}" srcOrd="4" destOrd="0" presId="urn:microsoft.com/office/officeart/2005/8/layout/orgChart1"/>
    <dgm:cxn modelId="{02F56399-8413-47A1-A1E3-1081A37D7E8B}" type="presParOf" srcId="{783EFCA0-F11B-4169-8779-8A6E661275FD}" destId="{5A963C16-29C5-41A7-A6C7-08F622C2E14D}" srcOrd="5" destOrd="0" presId="urn:microsoft.com/office/officeart/2005/8/layout/orgChart1"/>
    <dgm:cxn modelId="{726B605B-CC05-4EF2-81B1-756C7E8A9C6A}" type="presParOf" srcId="{5A963C16-29C5-41A7-A6C7-08F622C2E14D}" destId="{7489F0F8-DD14-458B-9509-92C07C6705B6}" srcOrd="0" destOrd="0" presId="urn:microsoft.com/office/officeart/2005/8/layout/orgChart1"/>
    <dgm:cxn modelId="{6B81AAC2-539D-492C-957D-4D2BDB59BFA1}" type="presParOf" srcId="{7489F0F8-DD14-458B-9509-92C07C6705B6}" destId="{B860E2D1-64EA-4066-A8E9-7683B72843DB}" srcOrd="0" destOrd="0" presId="urn:microsoft.com/office/officeart/2005/8/layout/orgChart1"/>
    <dgm:cxn modelId="{CE20561E-DDB8-4436-A327-C0F9CD82CA8E}" type="presParOf" srcId="{7489F0F8-DD14-458B-9509-92C07C6705B6}" destId="{779BE2A7-E7FC-4241-B638-F64BCBE20346}" srcOrd="1" destOrd="0" presId="urn:microsoft.com/office/officeart/2005/8/layout/orgChart1"/>
    <dgm:cxn modelId="{05C30AF3-BE6F-472E-AF57-C0A9DFD73F1B}" type="presParOf" srcId="{5A963C16-29C5-41A7-A6C7-08F622C2E14D}" destId="{4737D098-84A5-4087-AAA5-EB2557CDCB4B}" srcOrd="1" destOrd="0" presId="urn:microsoft.com/office/officeart/2005/8/layout/orgChart1"/>
    <dgm:cxn modelId="{F4DCBA38-9A94-4413-9E04-CBE6A4A88DDF}" type="presParOf" srcId="{5A963C16-29C5-41A7-A6C7-08F622C2E14D}" destId="{C97F7FC2-0106-4161-A9BE-85CB17B85BA8}" srcOrd="2" destOrd="0" presId="urn:microsoft.com/office/officeart/2005/8/layout/orgChart1"/>
    <dgm:cxn modelId="{8D87E22D-83AE-48AB-B9E9-B3A21DE26DAD}" type="presParOf" srcId="{783EFCA0-F11B-4169-8779-8A6E661275FD}" destId="{E3279619-23A9-48A0-B2A1-1A35C591382F}" srcOrd="6" destOrd="0" presId="urn:microsoft.com/office/officeart/2005/8/layout/orgChart1"/>
    <dgm:cxn modelId="{0E1E9C85-AC37-4C72-BCAF-AFCEEE33EFEE}" type="presParOf" srcId="{783EFCA0-F11B-4169-8779-8A6E661275FD}" destId="{2B3FE6DE-398E-4C10-B6BB-1EC6A9EEBF1F}" srcOrd="7" destOrd="0" presId="urn:microsoft.com/office/officeart/2005/8/layout/orgChart1"/>
    <dgm:cxn modelId="{FE413FDE-B542-46DF-A816-267D60D2E60B}" type="presParOf" srcId="{2B3FE6DE-398E-4C10-B6BB-1EC6A9EEBF1F}" destId="{7F546343-7FCD-4E01-B2FF-8E1AFB350F74}" srcOrd="0" destOrd="0" presId="urn:microsoft.com/office/officeart/2005/8/layout/orgChart1"/>
    <dgm:cxn modelId="{B8D458EB-5381-425F-8F11-D9AC065269FA}" type="presParOf" srcId="{7F546343-7FCD-4E01-B2FF-8E1AFB350F74}" destId="{78D4BBBC-2158-4D9E-A438-B1D70BDE3DA7}" srcOrd="0" destOrd="0" presId="urn:microsoft.com/office/officeart/2005/8/layout/orgChart1"/>
    <dgm:cxn modelId="{52CF4DFB-69B4-4853-A1DB-A6BC4ECDC290}" type="presParOf" srcId="{7F546343-7FCD-4E01-B2FF-8E1AFB350F74}" destId="{14C4B33D-C8C6-4AC5-9B47-B22C78EF56F8}" srcOrd="1" destOrd="0" presId="urn:microsoft.com/office/officeart/2005/8/layout/orgChart1"/>
    <dgm:cxn modelId="{0D8E332B-A108-4AF3-BCAC-A217AECC8B8B}" type="presParOf" srcId="{2B3FE6DE-398E-4C10-B6BB-1EC6A9EEBF1F}" destId="{FE46F357-9667-4FFD-8C7E-FD9224290AEA}" srcOrd="1" destOrd="0" presId="urn:microsoft.com/office/officeart/2005/8/layout/orgChart1"/>
    <dgm:cxn modelId="{2F3F3E0D-E8BE-469A-82FA-C06CA87031AF}" type="presParOf" srcId="{2B3FE6DE-398E-4C10-B6BB-1EC6A9EEBF1F}" destId="{449B6B8D-EB82-4119-B276-594356824E5D}" srcOrd="2" destOrd="0" presId="urn:microsoft.com/office/officeart/2005/8/layout/orgChart1"/>
    <dgm:cxn modelId="{5EFF980B-1AD9-4628-A329-06DC4B8344E1}" type="presParOf" srcId="{0DDB0673-50AF-4E85-A39F-8BDC586B9F89}" destId="{38BE76E6-FC3D-4AF1-9B2A-71207C2F0FFC}" srcOrd="2" destOrd="0" presId="urn:microsoft.com/office/officeart/2005/8/layout/orgChart1"/>
    <dgm:cxn modelId="{34F4855D-D65A-46B0-AF74-65F07622AE1D}" type="presParOf" srcId="{F8B5BC43-9CD2-413C-8E63-713EE8EEBC19}" destId="{327B827A-118E-4952-84BE-4416286E9053}" srcOrd="2" destOrd="0" presId="urn:microsoft.com/office/officeart/2005/8/layout/orgChart1"/>
    <dgm:cxn modelId="{146DB6EF-ECB0-4147-93A3-C22777571F65}" type="presParOf" srcId="{F8B5BC43-9CD2-413C-8E63-713EE8EEBC19}" destId="{BFD5C0AA-928A-4EE3-84D9-416B3063E8F1}" srcOrd="3" destOrd="0" presId="urn:microsoft.com/office/officeart/2005/8/layout/orgChart1"/>
    <dgm:cxn modelId="{AE4BA8E4-FF44-4DBF-9DC7-0798CE713F5E}" type="presParOf" srcId="{BFD5C0AA-928A-4EE3-84D9-416B3063E8F1}" destId="{66498E73-AEF4-476E-964B-962AB3766AD2}" srcOrd="0" destOrd="0" presId="urn:microsoft.com/office/officeart/2005/8/layout/orgChart1"/>
    <dgm:cxn modelId="{4E44B424-A205-4665-89F0-D310B7BBB9C3}" type="presParOf" srcId="{66498E73-AEF4-476E-964B-962AB3766AD2}" destId="{FB3043D0-2453-4B78-984B-DACE128EAE45}" srcOrd="0" destOrd="0" presId="urn:microsoft.com/office/officeart/2005/8/layout/orgChart1"/>
    <dgm:cxn modelId="{214F205C-CA03-446F-B95F-E7A17E1CBBAF}" type="presParOf" srcId="{66498E73-AEF4-476E-964B-962AB3766AD2}" destId="{5F4FED57-66D0-4D24-8757-E09FDA9E989A}" srcOrd="1" destOrd="0" presId="urn:microsoft.com/office/officeart/2005/8/layout/orgChart1"/>
    <dgm:cxn modelId="{E924574E-BCB4-4B66-A3B6-C0006D4237B5}" type="presParOf" srcId="{BFD5C0AA-928A-4EE3-84D9-416B3063E8F1}" destId="{14150C72-02FA-4083-A54F-EDC9769B44A1}" srcOrd="1" destOrd="0" presId="urn:microsoft.com/office/officeart/2005/8/layout/orgChart1"/>
    <dgm:cxn modelId="{63564FF0-C86A-4F8E-A9FC-19D7603B7F62}" type="presParOf" srcId="{BFD5C0AA-928A-4EE3-84D9-416B3063E8F1}" destId="{D43A2D84-2F50-4D50-BBF1-618F3B22C66E}" srcOrd="2" destOrd="0" presId="urn:microsoft.com/office/officeart/2005/8/layout/orgChart1"/>
    <dgm:cxn modelId="{A2190735-DD11-4C91-89FC-5E1880C51ED5}" type="presParOf" srcId="{12C9C61E-0C87-4991-B3B4-21B753B90610}" destId="{7EDB5BB0-7D55-4BFB-A470-C8A075518D3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75494D-B6D0-416C-8838-DD69F7564C44}" type="doc">
      <dgm:prSet loTypeId="urn:microsoft.com/office/officeart/2005/8/layout/orgChart1" loCatId="hierarchy" qsTypeId="urn:microsoft.com/office/officeart/2005/8/quickstyle/simple4" qsCatId="simple" csTypeId="urn:microsoft.com/office/officeart/2005/8/colors/accent2_2" csCatId="accent2" phldr="1"/>
      <dgm:spPr/>
      <dgm:t>
        <a:bodyPr/>
        <a:lstStyle/>
        <a:p>
          <a:endParaRPr lang="de-DE"/>
        </a:p>
      </dgm:t>
    </dgm:pt>
    <dgm:pt modelId="{9C7C3C0C-4B84-4CCD-9BF2-581380129958}">
      <dgm:prSet phldrT="[Text]"/>
      <dgm:spPr/>
      <dgm:t>
        <a:bodyPr/>
        <a:lstStyle/>
        <a:p>
          <a:r>
            <a:rPr lang="de-DE" dirty="0"/>
            <a:t>Digitale Medien</a:t>
          </a:r>
        </a:p>
      </dgm:t>
    </dgm:pt>
    <dgm:pt modelId="{F9DCE7F5-0DB4-4CAD-9DEB-79CAF809E764}" type="parTrans" cxnId="{A7FECD38-4FD1-469D-85C9-B1C0E5127003}">
      <dgm:prSet/>
      <dgm:spPr/>
      <dgm:t>
        <a:bodyPr/>
        <a:lstStyle/>
        <a:p>
          <a:endParaRPr lang="de-DE"/>
        </a:p>
      </dgm:t>
    </dgm:pt>
    <dgm:pt modelId="{D30DBF34-A3DF-403F-A1E9-575DF87EA4F7}" type="sibTrans" cxnId="{A7FECD38-4FD1-469D-85C9-B1C0E5127003}">
      <dgm:prSet/>
      <dgm:spPr/>
      <dgm:t>
        <a:bodyPr/>
        <a:lstStyle/>
        <a:p>
          <a:endParaRPr lang="de-DE"/>
        </a:p>
      </dgm:t>
    </dgm:pt>
    <dgm:pt modelId="{B947CDBD-D866-438C-82E7-FF44947EC7AB}">
      <dgm:prSet phldrT="[Text]"/>
      <dgm:spPr/>
      <dgm:t>
        <a:bodyPr/>
        <a:lstStyle/>
        <a:p>
          <a:r>
            <a:rPr lang="de-DE" dirty="0"/>
            <a:t>Lernen mit digitalen Medien</a:t>
          </a:r>
        </a:p>
      </dgm:t>
    </dgm:pt>
    <dgm:pt modelId="{AE26FEEC-2A70-4A18-9E8E-F8BA4A017A56}" type="parTrans" cxnId="{EA198615-BC30-4A9B-948D-C56358643E80}">
      <dgm:prSet/>
      <dgm:spPr/>
      <dgm:t>
        <a:bodyPr/>
        <a:lstStyle/>
        <a:p>
          <a:endParaRPr lang="de-DE"/>
        </a:p>
      </dgm:t>
    </dgm:pt>
    <dgm:pt modelId="{D4C910C8-8A40-4DE5-A25B-5927FC294FA6}" type="sibTrans" cxnId="{EA198615-BC30-4A9B-948D-C56358643E80}">
      <dgm:prSet/>
      <dgm:spPr/>
      <dgm:t>
        <a:bodyPr/>
        <a:lstStyle/>
        <a:p>
          <a:endParaRPr lang="de-DE"/>
        </a:p>
      </dgm:t>
    </dgm:pt>
    <dgm:pt modelId="{E3D76DBB-7F00-455C-90D9-7BA91E3E53EB}">
      <dgm:prSet phldrT="[Text]"/>
      <dgm:spPr/>
      <dgm:t>
        <a:bodyPr/>
        <a:lstStyle/>
        <a:p>
          <a:r>
            <a:rPr lang="de-DE" dirty="0"/>
            <a:t>Lernen über digitale Medien</a:t>
          </a:r>
        </a:p>
      </dgm:t>
    </dgm:pt>
    <dgm:pt modelId="{D6521487-4A2E-42F0-91D4-C30E14D6C802}" type="parTrans" cxnId="{342F1942-A3C9-460A-A578-7C09727A90F7}">
      <dgm:prSet/>
      <dgm:spPr/>
      <dgm:t>
        <a:bodyPr/>
        <a:lstStyle/>
        <a:p>
          <a:endParaRPr lang="de-DE"/>
        </a:p>
      </dgm:t>
    </dgm:pt>
    <dgm:pt modelId="{FE02F551-DACE-4A5A-A50D-D09DE4758062}" type="sibTrans" cxnId="{342F1942-A3C9-460A-A578-7C09727A90F7}">
      <dgm:prSet/>
      <dgm:spPr/>
      <dgm:t>
        <a:bodyPr/>
        <a:lstStyle/>
        <a:p>
          <a:endParaRPr lang="de-DE"/>
        </a:p>
      </dgm:t>
    </dgm:pt>
    <dgm:pt modelId="{604039F7-84C6-4F74-A724-DF4666192FE9}">
      <dgm:prSet phldrT="[Text]"/>
      <dgm:spPr/>
      <dgm:t>
        <a:bodyPr/>
        <a:lstStyle/>
        <a:p>
          <a:r>
            <a:rPr lang="de-DE" dirty="0"/>
            <a:t>Lernen von digitalen Medien</a:t>
          </a:r>
        </a:p>
      </dgm:t>
    </dgm:pt>
    <dgm:pt modelId="{8A2E7E0E-7B17-42B4-A731-06037554AD3F}" type="parTrans" cxnId="{6F31ABD5-B2E6-409B-9CED-CEB9EF743289}">
      <dgm:prSet/>
      <dgm:spPr/>
      <dgm:t>
        <a:bodyPr/>
        <a:lstStyle/>
        <a:p>
          <a:endParaRPr lang="de-DE"/>
        </a:p>
      </dgm:t>
    </dgm:pt>
    <dgm:pt modelId="{30C2BA91-2C8B-4D73-94EB-022F9F8951F0}" type="sibTrans" cxnId="{6F31ABD5-B2E6-409B-9CED-CEB9EF743289}">
      <dgm:prSet/>
      <dgm:spPr/>
      <dgm:t>
        <a:bodyPr/>
        <a:lstStyle/>
        <a:p>
          <a:endParaRPr lang="de-DE"/>
        </a:p>
      </dgm:t>
    </dgm:pt>
    <dgm:pt modelId="{4D9ADBD0-C0C1-427D-8641-498A0BFB9301}">
      <dgm:prSet phldrT="[Text]"/>
      <dgm:spPr/>
      <dgm:t>
        <a:bodyPr/>
        <a:lstStyle/>
        <a:p>
          <a:r>
            <a:rPr lang="de-DE" dirty="0"/>
            <a:t>Lernen in digitalen Medien</a:t>
          </a:r>
        </a:p>
      </dgm:t>
    </dgm:pt>
    <dgm:pt modelId="{6BA457DB-EB58-454C-B379-3D1A809D5B91}" type="parTrans" cxnId="{7228D9EB-ED61-4C5A-AF77-CC2F4AABD882}">
      <dgm:prSet/>
      <dgm:spPr/>
      <dgm:t>
        <a:bodyPr/>
        <a:lstStyle/>
        <a:p>
          <a:endParaRPr lang="de-DE"/>
        </a:p>
      </dgm:t>
    </dgm:pt>
    <dgm:pt modelId="{47CEC431-FBE7-4630-8688-78DAD639A78A}" type="sibTrans" cxnId="{7228D9EB-ED61-4C5A-AF77-CC2F4AABD882}">
      <dgm:prSet/>
      <dgm:spPr/>
      <dgm:t>
        <a:bodyPr/>
        <a:lstStyle/>
        <a:p>
          <a:endParaRPr lang="de-DE"/>
        </a:p>
      </dgm:t>
    </dgm:pt>
    <dgm:pt modelId="{98CCFFC8-AA50-4A87-AD55-1E47D5845432}">
      <dgm:prSet phldrT="[Text]"/>
      <dgm:spPr/>
      <dgm:t>
        <a:bodyPr/>
        <a:lstStyle/>
        <a:p>
          <a:r>
            <a:rPr lang="de-DE" dirty="0"/>
            <a:t>Lernen mit digitalen Medien</a:t>
          </a:r>
        </a:p>
      </dgm:t>
    </dgm:pt>
    <dgm:pt modelId="{BC0D5E8C-9AA6-4B24-9045-F05534CCBAE6}" type="parTrans" cxnId="{D186D86A-FEBC-48EC-AD13-55F73B3BE854}">
      <dgm:prSet/>
      <dgm:spPr/>
      <dgm:t>
        <a:bodyPr/>
        <a:lstStyle/>
        <a:p>
          <a:endParaRPr lang="de-DE"/>
        </a:p>
      </dgm:t>
    </dgm:pt>
    <dgm:pt modelId="{B984A1DB-CDE1-488D-94DB-5C0783FAB583}" type="sibTrans" cxnId="{D186D86A-FEBC-48EC-AD13-55F73B3BE854}">
      <dgm:prSet/>
      <dgm:spPr/>
      <dgm:t>
        <a:bodyPr/>
        <a:lstStyle/>
        <a:p>
          <a:endParaRPr lang="de-DE"/>
        </a:p>
      </dgm:t>
    </dgm:pt>
    <dgm:pt modelId="{42D34412-F24A-444A-BF5E-CF40426AD6CC}">
      <dgm:prSet phldrT="[Text]"/>
      <dgm:spPr/>
      <dgm:t>
        <a:bodyPr/>
        <a:lstStyle/>
        <a:p>
          <a:r>
            <a:rPr lang="de-DE" dirty="0"/>
            <a:t>Digitale Medien als Transformations-prozess</a:t>
          </a:r>
        </a:p>
      </dgm:t>
    </dgm:pt>
    <dgm:pt modelId="{4F8289F2-FCC0-405F-A87A-B75F6C43FEE9}" type="parTrans" cxnId="{4731D28B-7D03-48BE-B48F-75E3FEBBC51D}">
      <dgm:prSet/>
      <dgm:spPr/>
      <dgm:t>
        <a:bodyPr/>
        <a:lstStyle/>
        <a:p>
          <a:endParaRPr lang="de-DE"/>
        </a:p>
      </dgm:t>
    </dgm:pt>
    <dgm:pt modelId="{F8D8A95D-E241-463E-8C51-344AAF3CC7C7}" type="sibTrans" cxnId="{4731D28B-7D03-48BE-B48F-75E3FEBBC51D}">
      <dgm:prSet/>
      <dgm:spPr/>
      <dgm:t>
        <a:bodyPr/>
        <a:lstStyle/>
        <a:p>
          <a:endParaRPr lang="de-DE"/>
        </a:p>
      </dgm:t>
    </dgm:pt>
    <dgm:pt modelId="{D9CFB49C-09AF-4256-A0C1-09B362C9334E}" type="pres">
      <dgm:prSet presAssocID="{5975494D-B6D0-416C-8838-DD69F7564C44}" presName="hierChild1" presStyleCnt="0">
        <dgm:presLayoutVars>
          <dgm:orgChart val="1"/>
          <dgm:chPref val="1"/>
          <dgm:dir/>
          <dgm:animOne val="branch"/>
          <dgm:animLvl val="lvl"/>
          <dgm:resizeHandles/>
        </dgm:presLayoutVars>
      </dgm:prSet>
      <dgm:spPr/>
    </dgm:pt>
    <dgm:pt modelId="{12C9C61E-0C87-4991-B3B4-21B753B90610}" type="pres">
      <dgm:prSet presAssocID="{9C7C3C0C-4B84-4CCD-9BF2-581380129958}" presName="hierRoot1" presStyleCnt="0">
        <dgm:presLayoutVars>
          <dgm:hierBranch val="init"/>
        </dgm:presLayoutVars>
      </dgm:prSet>
      <dgm:spPr/>
    </dgm:pt>
    <dgm:pt modelId="{E1EAF397-FB7E-40BE-A240-A4454C49EB20}" type="pres">
      <dgm:prSet presAssocID="{9C7C3C0C-4B84-4CCD-9BF2-581380129958}" presName="rootComposite1" presStyleCnt="0"/>
      <dgm:spPr/>
    </dgm:pt>
    <dgm:pt modelId="{5DE6BF66-66B0-46B8-9170-06C7DCFE9B92}" type="pres">
      <dgm:prSet presAssocID="{9C7C3C0C-4B84-4CCD-9BF2-581380129958}" presName="rootText1" presStyleLbl="node0" presStyleIdx="0" presStyleCnt="1">
        <dgm:presLayoutVars>
          <dgm:chPref val="3"/>
        </dgm:presLayoutVars>
      </dgm:prSet>
      <dgm:spPr/>
    </dgm:pt>
    <dgm:pt modelId="{1DFAE02E-9065-4E3C-8A34-8C5087AED66F}" type="pres">
      <dgm:prSet presAssocID="{9C7C3C0C-4B84-4CCD-9BF2-581380129958}" presName="rootConnector1" presStyleLbl="node1" presStyleIdx="0" presStyleCnt="0"/>
      <dgm:spPr/>
    </dgm:pt>
    <dgm:pt modelId="{F8B5BC43-9CD2-413C-8E63-713EE8EEBC19}" type="pres">
      <dgm:prSet presAssocID="{9C7C3C0C-4B84-4CCD-9BF2-581380129958}" presName="hierChild2" presStyleCnt="0"/>
      <dgm:spPr/>
    </dgm:pt>
    <dgm:pt modelId="{D763C16F-2660-41F2-8A4B-C532F23201DA}" type="pres">
      <dgm:prSet presAssocID="{AE26FEEC-2A70-4A18-9E8E-F8BA4A017A56}" presName="Name37" presStyleLbl="parChTrans1D2" presStyleIdx="0" presStyleCnt="2"/>
      <dgm:spPr/>
    </dgm:pt>
    <dgm:pt modelId="{0DDB0673-50AF-4E85-A39F-8BDC586B9F89}" type="pres">
      <dgm:prSet presAssocID="{B947CDBD-D866-438C-82E7-FF44947EC7AB}" presName="hierRoot2" presStyleCnt="0">
        <dgm:presLayoutVars>
          <dgm:hierBranch val="init"/>
        </dgm:presLayoutVars>
      </dgm:prSet>
      <dgm:spPr/>
    </dgm:pt>
    <dgm:pt modelId="{F0FAAD0A-1477-41CA-A8BE-7F214DA4E9C3}" type="pres">
      <dgm:prSet presAssocID="{B947CDBD-D866-438C-82E7-FF44947EC7AB}" presName="rootComposite" presStyleCnt="0"/>
      <dgm:spPr/>
    </dgm:pt>
    <dgm:pt modelId="{781F117D-D67A-421E-8BDB-36D8D1F3067E}" type="pres">
      <dgm:prSet presAssocID="{B947CDBD-D866-438C-82E7-FF44947EC7AB}" presName="rootText" presStyleLbl="node2" presStyleIdx="0" presStyleCnt="2">
        <dgm:presLayoutVars>
          <dgm:chPref val="3"/>
        </dgm:presLayoutVars>
      </dgm:prSet>
      <dgm:spPr/>
    </dgm:pt>
    <dgm:pt modelId="{F8E0EA3F-6EB9-4ED4-B2AB-DA121487EB43}" type="pres">
      <dgm:prSet presAssocID="{B947CDBD-D866-438C-82E7-FF44947EC7AB}" presName="rootConnector" presStyleLbl="node2" presStyleIdx="0" presStyleCnt="2"/>
      <dgm:spPr/>
    </dgm:pt>
    <dgm:pt modelId="{783EFCA0-F11B-4169-8779-8A6E661275FD}" type="pres">
      <dgm:prSet presAssocID="{B947CDBD-D866-438C-82E7-FF44947EC7AB}" presName="hierChild4" presStyleCnt="0"/>
      <dgm:spPr/>
    </dgm:pt>
    <dgm:pt modelId="{B1D8C75D-8E5E-443A-8C20-308320F27C97}" type="pres">
      <dgm:prSet presAssocID="{4F8289F2-FCC0-405F-A87A-B75F6C43FEE9}" presName="Name37" presStyleLbl="parChTrans1D3" presStyleIdx="0" presStyleCnt="4"/>
      <dgm:spPr/>
    </dgm:pt>
    <dgm:pt modelId="{86789169-A399-4673-9F05-DEE87AD0F2FB}" type="pres">
      <dgm:prSet presAssocID="{42D34412-F24A-444A-BF5E-CF40426AD6CC}" presName="hierRoot2" presStyleCnt="0">
        <dgm:presLayoutVars>
          <dgm:hierBranch val="init"/>
        </dgm:presLayoutVars>
      </dgm:prSet>
      <dgm:spPr/>
    </dgm:pt>
    <dgm:pt modelId="{6AF92B93-B0A5-4BEB-B649-A04560BF6DEF}" type="pres">
      <dgm:prSet presAssocID="{42D34412-F24A-444A-BF5E-CF40426AD6CC}" presName="rootComposite" presStyleCnt="0"/>
      <dgm:spPr/>
    </dgm:pt>
    <dgm:pt modelId="{BC93F81F-13A6-4DB8-83D0-E16F92E445BC}" type="pres">
      <dgm:prSet presAssocID="{42D34412-F24A-444A-BF5E-CF40426AD6CC}" presName="rootText" presStyleLbl="node3" presStyleIdx="0" presStyleCnt="4">
        <dgm:presLayoutVars>
          <dgm:chPref val="3"/>
        </dgm:presLayoutVars>
      </dgm:prSet>
      <dgm:spPr/>
    </dgm:pt>
    <dgm:pt modelId="{28968250-0918-4C5C-B9F6-DCA6E9D8E188}" type="pres">
      <dgm:prSet presAssocID="{42D34412-F24A-444A-BF5E-CF40426AD6CC}" presName="rootConnector" presStyleLbl="node3" presStyleIdx="0" presStyleCnt="4"/>
      <dgm:spPr/>
    </dgm:pt>
    <dgm:pt modelId="{4671721D-1E53-492D-9CCB-8D82BA02A15D}" type="pres">
      <dgm:prSet presAssocID="{42D34412-F24A-444A-BF5E-CF40426AD6CC}" presName="hierChild4" presStyleCnt="0"/>
      <dgm:spPr/>
    </dgm:pt>
    <dgm:pt modelId="{5A1E82D0-5611-4E74-BBC7-952C40E7210D}" type="pres">
      <dgm:prSet presAssocID="{42D34412-F24A-444A-BF5E-CF40426AD6CC}" presName="hierChild5" presStyleCnt="0"/>
      <dgm:spPr/>
    </dgm:pt>
    <dgm:pt modelId="{3D479D48-89DA-4B9B-97B0-2EC242291364}" type="pres">
      <dgm:prSet presAssocID="{8A2E7E0E-7B17-42B4-A731-06037554AD3F}" presName="Name37" presStyleLbl="parChTrans1D3" presStyleIdx="1" presStyleCnt="4"/>
      <dgm:spPr/>
    </dgm:pt>
    <dgm:pt modelId="{E9AC3652-8293-490B-9E32-D7A359C12852}" type="pres">
      <dgm:prSet presAssocID="{604039F7-84C6-4F74-A724-DF4666192FE9}" presName="hierRoot2" presStyleCnt="0">
        <dgm:presLayoutVars>
          <dgm:hierBranch val="init"/>
        </dgm:presLayoutVars>
      </dgm:prSet>
      <dgm:spPr/>
    </dgm:pt>
    <dgm:pt modelId="{6B998C44-6B00-4574-B459-85CE841B5E8C}" type="pres">
      <dgm:prSet presAssocID="{604039F7-84C6-4F74-A724-DF4666192FE9}" presName="rootComposite" presStyleCnt="0"/>
      <dgm:spPr/>
    </dgm:pt>
    <dgm:pt modelId="{B5BAF186-D545-4776-9EF0-DA5BDB1F4BDB}" type="pres">
      <dgm:prSet presAssocID="{604039F7-84C6-4F74-A724-DF4666192FE9}" presName="rootText" presStyleLbl="node3" presStyleIdx="1" presStyleCnt="4">
        <dgm:presLayoutVars>
          <dgm:chPref val="3"/>
        </dgm:presLayoutVars>
      </dgm:prSet>
      <dgm:spPr/>
    </dgm:pt>
    <dgm:pt modelId="{476EF96E-B6FB-4912-B7C4-E8D985B807DC}" type="pres">
      <dgm:prSet presAssocID="{604039F7-84C6-4F74-A724-DF4666192FE9}" presName="rootConnector" presStyleLbl="node3" presStyleIdx="1" presStyleCnt="4"/>
      <dgm:spPr/>
    </dgm:pt>
    <dgm:pt modelId="{B1FF1B54-4B91-4E11-B7F1-7C123135F977}" type="pres">
      <dgm:prSet presAssocID="{604039F7-84C6-4F74-A724-DF4666192FE9}" presName="hierChild4" presStyleCnt="0"/>
      <dgm:spPr/>
    </dgm:pt>
    <dgm:pt modelId="{FC0C9F1D-DF13-4A54-8846-127DE6C0B69C}" type="pres">
      <dgm:prSet presAssocID="{604039F7-84C6-4F74-A724-DF4666192FE9}" presName="hierChild5" presStyleCnt="0"/>
      <dgm:spPr/>
    </dgm:pt>
    <dgm:pt modelId="{F946DECB-CB6F-4046-9D5C-4A04F529DA29}" type="pres">
      <dgm:prSet presAssocID="{6BA457DB-EB58-454C-B379-3D1A809D5B91}" presName="Name37" presStyleLbl="parChTrans1D3" presStyleIdx="2" presStyleCnt="4"/>
      <dgm:spPr/>
    </dgm:pt>
    <dgm:pt modelId="{5A963C16-29C5-41A7-A6C7-08F622C2E14D}" type="pres">
      <dgm:prSet presAssocID="{4D9ADBD0-C0C1-427D-8641-498A0BFB9301}" presName="hierRoot2" presStyleCnt="0">
        <dgm:presLayoutVars>
          <dgm:hierBranch val="init"/>
        </dgm:presLayoutVars>
      </dgm:prSet>
      <dgm:spPr/>
    </dgm:pt>
    <dgm:pt modelId="{7489F0F8-DD14-458B-9509-92C07C6705B6}" type="pres">
      <dgm:prSet presAssocID="{4D9ADBD0-C0C1-427D-8641-498A0BFB9301}" presName="rootComposite" presStyleCnt="0"/>
      <dgm:spPr/>
    </dgm:pt>
    <dgm:pt modelId="{B860E2D1-64EA-4066-A8E9-7683B72843DB}" type="pres">
      <dgm:prSet presAssocID="{4D9ADBD0-C0C1-427D-8641-498A0BFB9301}" presName="rootText" presStyleLbl="node3" presStyleIdx="2" presStyleCnt="4">
        <dgm:presLayoutVars>
          <dgm:chPref val="3"/>
        </dgm:presLayoutVars>
      </dgm:prSet>
      <dgm:spPr/>
    </dgm:pt>
    <dgm:pt modelId="{779BE2A7-E7FC-4241-B638-F64BCBE20346}" type="pres">
      <dgm:prSet presAssocID="{4D9ADBD0-C0C1-427D-8641-498A0BFB9301}" presName="rootConnector" presStyleLbl="node3" presStyleIdx="2" presStyleCnt="4"/>
      <dgm:spPr/>
    </dgm:pt>
    <dgm:pt modelId="{4737D098-84A5-4087-AAA5-EB2557CDCB4B}" type="pres">
      <dgm:prSet presAssocID="{4D9ADBD0-C0C1-427D-8641-498A0BFB9301}" presName="hierChild4" presStyleCnt="0"/>
      <dgm:spPr/>
    </dgm:pt>
    <dgm:pt modelId="{C97F7FC2-0106-4161-A9BE-85CB17B85BA8}" type="pres">
      <dgm:prSet presAssocID="{4D9ADBD0-C0C1-427D-8641-498A0BFB9301}" presName="hierChild5" presStyleCnt="0"/>
      <dgm:spPr/>
    </dgm:pt>
    <dgm:pt modelId="{E3279619-23A9-48A0-B2A1-1A35C591382F}" type="pres">
      <dgm:prSet presAssocID="{BC0D5E8C-9AA6-4B24-9045-F05534CCBAE6}" presName="Name37" presStyleLbl="parChTrans1D3" presStyleIdx="3" presStyleCnt="4"/>
      <dgm:spPr/>
    </dgm:pt>
    <dgm:pt modelId="{2B3FE6DE-398E-4C10-B6BB-1EC6A9EEBF1F}" type="pres">
      <dgm:prSet presAssocID="{98CCFFC8-AA50-4A87-AD55-1E47D5845432}" presName="hierRoot2" presStyleCnt="0">
        <dgm:presLayoutVars>
          <dgm:hierBranch val="init"/>
        </dgm:presLayoutVars>
      </dgm:prSet>
      <dgm:spPr/>
    </dgm:pt>
    <dgm:pt modelId="{7F546343-7FCD-4E01-B2FF-8E1AFB350F74}" type="pres">
      <dgm:prSet presAssocID="{98CCFFC8-AA50-4A87-AD55-1E47D5845432}" presName="rootComposite" presStyleCnt="0"/>
      <dgm:spPr/>
    </dgm:pt>
    <dgm:pt modelId="{78D4BBBC-2158-4D9E-A438-B1D70BDE3DA7}" type="pres">
      <dgm:prSet presAssocID="{98CCFFC8-AA50-4A87-AD55-1E47D5845432}" presName="rootText" presStyleLbl="node3" presStyleIdx="3" presStyleCnt="4">
        <dgm:presLayoutVars>
          <dgm:chPref val="3"/>
        </dgm:presLayoutVars>
      </dgm:prSet>
      <dgm:spPr/>
    </dgm:pt>
    <dgm:pt modelId="{14C4B33D-C8C6-4AC5-9B47-B22C78EF56F8}" type="pres">
      <dgm:prSet presAssocID="{98CCFFC8-AA50-4A87-AD55-1E47D5845432}" presName="rootConnector" presStyleLbl="node3" presStyleIdx="3" presStyleCnt="4"/>
      <dgm:spPr/>
    </dgm:pt>
    <dgm:pt modelId="{FE46F357-9667-4FFD-8C7E-FD9224290AEA}" type="pres">
      <dgm:prSet presAssocID="{98CCFFC8-AA50-4A87-AD55-1E47D5845432}" presName="hierChild4" presStyleCnt="0"/>
      <dgm:spPr/>
    </dgm:pt>
    <dgm:pt modelId="{449B6B8D-EB82-4119-B276-594356824E5D}" type="pres">
      <dgm:prSet presAssocID="{98CCFFC8-AA50-4A87-AD55-1E47D5845432}" presName="hierChild5" presStyleCnt="0"/>
      <dgm:spPr/>
    </dgm:pt>
    <dgm:pt modelId="{38BE76E6-FC3D-4AF1-9B2A-71207C2F0FFC}" type="pres">
      <dgm:prSet presAssocID="{B947CDBD-D866-438C-82E7-FF44947EC7AB}" presName="hierChild5" presStyleCnt="0"/>
      <dgm:spPr/>
    </dgm:pt>
    <dgm:pt modelId="{327B827A-118E-4952-84BE-4416286E9053}" type="pres">
      <dgm:prSet presAssocID="{D6521487-4A2E-42F0-91D4-C30E14D6C802}" presName="Name37" presStyleLbl="parChTrans1D2" presStyleIdx="1" presStyleCnt="2"/>
      <dgm:spPr/>
    </dgm:pt>
    <dgm:pt modelId="{BFD5C0AA-928A-4EE3-84D9-416B3063E8F1}" type="pres">
      <dgm:prSet presAssocID="{E3D76DBB-7F00-455C-90D9-7BA91E3E53EB}" presName="hierRoot2" presStyleCnt="0">
        <dgm:presLayoutVars>
          <dgm:hierBranch val="init"/>
        </dgm:presLayoutVars>
      </dgm:prSet>
      <dgm:spPr/>
    </dgm:pt>
    <dgm:pt modelId="{66498E73-AEF4-476E-964B-962AB3766AD2}" type="pres">
      <dgm:prSet presAssocID="{E3D76DBB-7F00-455C-90D9-7BA91E3E53EB}" presName="rootComposite" presStyleCnt="0"/>
      <dgm:spPr/>
    </dgm:pt>
    <dgm:pt modelId="{FB3043D0-2453-4B78-984B-DACE128EAE45}" type="pres">
      <dgm:prSet presAssocID="{E3D76DBB-7F00-455C-90D9-7BA91E3E53EB}" presName="rootText" presStyleLbl="node2" presStyleIdx="1" presStyleCnt="2">
        <dgm:presLayoutVars>
          <dgm:chPref val="3"/>
        </dgm:presLayoutVars>
      </dgm:prSet>
      <dgm:spPr/>
    </dgm:pt>
    <dgm:pt modelId="{5F4FED57-66D0-4D24-8757-E09FDA9E989A}" type="pres">
      <dgm:prSet presAssocID="{E3D76DBB-7F00-455C-90D9-7BA91E3E53EB}" presName="rootConnector" presStyleLbl="node2" presStyleIdx="1" presStyleCnt="2"/>
      <dgm:spPr/>
    </dgm:pt>
    <dgm:pt modelId="{14150C72-02FA-4083-A54F-EDC9769B44A1}" type="pres">
      <dgm:prSet presAssocID="{E3D76DBB-7F00-455C-90D9-7BA91E3E53EB}" presName="hierChild4" presStyleCnt="0"/>
      <dgm:spPr/>
    </dgm:pt>
    <dgm:pt modelId="{D43A2D84-2F50-4D50-BBF1-618F3B22C66E}" type="pres">
      <dgm:prSet presAssocID="{E3D76DBB-7F00-455C-90D9-7BA91E3E53EB}" presName="hierChild5" presStyleCnt="0"/>
      <dgm:spPr/>
    </dgm:pt>
    <dgm:pt modelId="{7EDB5BB0-7D55-4BFB-A470-C8A075518D33}" type="pres">
      <dgm:prSet presAssocID="{9C7C3C0C-4B84-4CCD-9BF2-581380129958}" presName="hierChild3" presStyleCnt="0"/>
      <dgm:spPr/>
    </dgm:pt>
  </dgm:ptLst>
  <dgm:cxnLst>
    <dgm:cxn modelId="{55B81A11-5B64-4080-A14B-FDD0D85946B1}" type="presOf" srcId="{4D9ADBD0-C0C1-427D-8641-498A0BFB9301}" destId="{B860E2D1-64EA-4066-A8E9-7683B72843DB}" srcOrd="0" destOrd="0" presId="urn:microsoft.com/office/officeart/2005/8/layout/orgChart1"/>
    <dgm:cxn modelId="{A9529C14-D836-47EA-82D7-CEF0438EED32}" type="presOf" srcId="{8A2E7E0E-7B17-42B4-A731-06037554AD3F}" destId="{3D479D48-89DA-4B9B-97B0-2EC242291364}" srcOrd="0" destOrd="0" presId="urn:microsoft.com/office/officeart/2005/8/layout/orgChart1"/>
    <dgm:cxn modelId="{EA198615-BC30-4A9B-948D-C56358643E80}" srcId="{9C7C3C0C-4B84-4CCD-9BF2-581380129958}" destId="{B947CDBD-D866-438C-82E7-FF44947EC7AB}" srcOrd="0" destOrd="0" parTransId="{AE26FEEC-2A70-4A18-9E8E-F8BA4A017A56}" sibTransId="{D4C910C8-8A40-4DE5-A25B-5927FC294FA6}"/>
    <dgm:cxn modelId="{2567872D-F357-49B4-8E28-67CC7BB30490}" type="presOf" srcId="{D6521487-4A2E-42F0-91D4-C30E14D6C802}" destId="{327B827A-118E-4952-84BE-4416286E9053}" srcOrd="0" destOrd="0" presId="urn:microsoft.com/office/officeart/2005/8/layout/orgChart1"/>
    <dgm:cxn modelId="{A7FECD38-4FD1-469D-85C9-B1C0E5127003}" srcId="{5975494D-B6D0-416C-8838-DD69F7564C44}" destId="{9C7C3C0C-4B84-4CCD-9BF2-581380129958}" srcOrd="0" destOrd="0" parTransId="{F9DCE7F5-0DB4-4CAD-9DEB-79CAF809E764}" sibTransId="{D30DBF34-A3DF-403F-A1E9-575DF87EA4F7}"/>
    <dgm:cxn modelId="{F03A243D-D43C-4A62-AC13-4A605A7F49E7}" type="presOf" srcId="{9C7C3C0C-4B84-4CCD-9BF2-581380129958}" destId="{5DE6BF66-66B0-46B8-9170-06C7DCFE9B92}" srcOrd="0" destOrd="0" presId="urn:microsoft.com/office/officeart/2005/8/layout/orgChart1"/>
    <dgm:cxn modelId="{342F1942-A3C9-460A-A578-7C09727A90F7}" srcId="{9C7C3C0C-4B84-4CCD-9BF2-581380129958}" destId="{E3D76DBB-7F00-455C-90D9-7BA91E3E53EB}" srcOrd="1" destOrd="0" parTransId="{D6521487-4A2E-42F0-91D4-C30E14D6C802}" sibTransId="{FE02F551-DACE-4A5A-A50D-D09DE4758062}"/>
    <dgm:cxn modelId="{4F7BA94A-D969-43CD-94B3-33DB798B32F0}" type="presOf" srcId="{4F8289F2-FCC0-405F-A87A-B75F6C43FEE9}" destId="{B1D8C75D-8E5E-443A-8C20-308320F27C97}" srcOrd="0" destOrd="0" presId="urn:microsoft.com/office/officeart/2005/8/layout/orgChart1"/>
    <dgm:cxn modelId="{D186D86A-FEBC-48EC-AD13-55F73B3BE854}" srcId="{B947CDBD-D866-438C-82E7-FF44947EC7AB}" destId="{98CCFFC8-AA50-4A87-AD55-1E47D5845432}" srcOrd="3" destOrd="0" parTransId="{BC0D5E8C-9AA6-4B24-9045-F05534CCBAE6}" sibTransId="{B984A1DB-CDE1-488D-94DB-5C0783FAB583}"/>
    <dgm:cxn modelId="{3215E76D-C754-41AC-825C-6E84E2AB38F5}" type="presOf" srcId="{B947CDBD-D866-438C-82E7-FF44947EC7AB}" destId="{F8E0EA3F-6EB9-4ED4-B2AB-DA121487EB43}" srcOrd="1" destOrd="0" presId="urn:microsoft.com/office/officeart/2005/8/layout/orgChart1"/>
    <dgm:cxn modelId="{D10F6D4F-3DB9-4D0C-B64C-EF37684C38F3}" type="presOf" srcId="{604039F7-84C6-4F74-A724-DF4666192FE9}" destId="{B5BAF186-D545-4776-9EF0-DA5BDB1F4BDB}" srcOrd="0" destOrd="0" presId="urn:microsoft.com/office/officeart/2005/8/layout/orgChart1"/>
    <dgm:cxn modelId="{F2DD3C70-E2C2-49A3-B2AE-B9CB13CF87D2}" type="presOf" srcId="{42D34412-F24A-444A-BF5E-CF40426AD6CC}" destId="{BC93F81F-13A6-4DB8-83D0-E16F92E445BC}" srcOrd="0" destOrd="0" presId="urn:microsoft.com/office/officeart/2005/8/layout/orgChart1"/>
    <dgm:cxn modelId="{67D99275-5064-4F5C-984A-2A30C3B960F0}" type="presOf" srcId="{98CCFFC8-AA50-4A87-AD55-1E47D5845432}" destId="{14C4B33D-C8C6-4AC5-9B47-B22C78EF56F8}" srcOrd="1" destOrd="0" presId="urn:microsoft.com/office/officeart/2005/8/layout/orgChart1"/>
    <dgm:cxn modelId="{5AECE27B-DB5E-41F3-8C46-68DB94983A0D}" type="presOf" srcId="{604039F7-84C6-4F74-A724-DF4666192FE9}" destId="{476EF96E-B6FB-4912-B7C4-E8D985B807DC}" srcOrd="1" destOrd="0" presId="urn:microsoft.com/office/officeart/2005/8/layout/orgChart1"/>
    <dgm:cxn modelId="{4731D28B-7D03-48BE-B48F-75E3FEBBC51D}" srcId="{B947CDBD-D866-438C-82E7-FF44947EC7AB}" destId="{42D34412-F24A-444A-BF5E-CF40426AD6CC}" srcOrd="0" destOrd="0" parTransId="{4F8289F2-FCC0-405F-A87A-B75F6C43FEE9}" sibTransId="{F8D8A95D-E241-463E-8C51-344AAF3CC7C7}"/>
    <dgm:cxn modelId="{154CE48D-10F6-4F79-9FD1-26DB0C5FE471}" type="presOf" srcId="{4D9ADBD0-C0C1-427D-8641-498A0BFB9301}" destId="{779BE2A7-E7FC-4241-B638-F64BCBE20346}" srcOrd="1" destOrd="0" presId="urn:microsoft.com/office/officeart/2005/8/layout/orgChart1"/>
    <dgm:cxn modelId="{B9A0AD95-9C49-4DD1-95DC-18983F53E97E}" type="presOf" srcId="{42D34412-F24A-444A-BF5E-CF40426AD6CC}" destId="{28968250-0918-4C5C-B9F6-DCA6E9D8E188}" srcOrd="1" destOrd="0" presId="urn:microsoft.com/office/officeart/2005/8/layout/orgChart1"/>
    <dgm:cxn modelId="{D1B8D6AA-9879-4C05-ADBF-D388A4A47946}" type="presOf" srcId="{AE26FEEC-2A70-4A18-9E8E-F8BA4A017A56}" destId="{D763C16F-2660-41F2-8A4B-C532F23201DA}" srcOrd="0" destOrd="0" presId="urn:microsoft.com/office/officeart/2005/8/layout/orgChart1"/>
    <dgm:cxn modelId="{512386B4-EE75-4338-9A80-DAC74036D181}" type="presOf" srcId="{BC0D5E8C-9AA6-4B24-9045-F05534CCBAE6}" destId="{E3279619-23A9-48A0-B2A1-1A35C591382F}" srcOrd="0" destOrd="0" presId="urn:microsoft.com/office/officeart/2005/8/layout/orgChart1"/>
    <dgm:cxn modelId="{48FCBDB4-3050-40EF-8380-17FB3B4BC191}" type="presOf" srcId="{5975494D-B6D0-416C-8838-DD69F7564C44}" destId="{D9CFB49C-09AF-4256-A0C1-09B362C9334E}" srcOrd="0" destOrd="0" presId="urn:microsoft.com/office/officeart/2005/8/layout/orgChart1"/>
    <dgm:cxn modelId="{36FC68B7-4580-4487-856B-B93B6A0AD323}" type="presOf" srcId="{E3D76DBB-7F00-455C-90D9-7BA91E3E53EB}" destId="{5F4FED57-66D0-4D24-8757-E09FDA9E989A}" srcOrd="1" destOrd="0" presId="urn:microsoft.com/office/officeart/2005/8/layout/orgChart1"/>
    <dgm:cxn modelId="{E1EC28BA-0671-40C4-9191-D5FE8CD13EFF}" type="presOf" srcId="{E3D76DBB-7F00-455C-90D9-7BA91E3E53EB}" destId="{FB3043D0-2453-4B78-984B-DACE128EAE45}" srcOrd="0" destOrd="0" presId="urn:microsoft.com/office/officeart/2005/8/layout/orgChart1"/>
    <dgm:cxn modelId="{DF80BFC9-A9A1-4533-81A4-E14463B23347}" type="presOf" srcId="{98CCFFC8-AA50-4A87-AD55-1E47D5845432}" destId="{78D4BBBC-2158-4D9E-A438-B1D70BDE3DA7}" srcOrd="0" destOrd="0" presId="urn:microsoft.com/office/officeart/2005/8/layout/orgChart1"/>
    <dgm:cxn modelId="{6BDB00D1-1422-439D-966E-018207B75438}" type="presOf" srcId="{B947CDBD-D866-438C-82E7-FF44947EC7AB}" destId="{781F117D-D67A-421E-8BDB-36D8D1F3067E}" srcOrd="0" destOrd="0" presId="urn:microsoft.com/office/officeart/2005/8/layout/orgChart1"/>
    <dgm:cxn modelId="{6F31ABD5-B2E6-409B-9CED-CEB9EF743289}" srcId="{B947CDBD-D866-438C-82E7-FF44947EC7AB}" destId="{604039F7-84C6-4F74-A724-DF4666192FE9}" srcOrd="1" destOrd="0" parTransId="{8A2E7E0E-7B17-42B4-A731-06037554AD3F}" sibTransId="{30C2BA91-2C8B-4D73-94EB-022F9F8951F0}"/>
    <dgm:cxn modelId="{553312E6-398A-49D6-8AD5-276A496A4B59}" type="presOf" srcId="{9C7C3C0C-4B84-4CCD-9BF2-581380129958}" destId="{1DFAE02E-9065-4E3C-8A34-8C5087AED66F}" srcOrd="1" destOrd="0" presId="urn:microsoft.com/office/officeart/2005/8/layout/orgChart1"/>
    <dgm:cxn modelId="{D49353E8-EFE0-42B7-9781-F31CCE571446}" type="presOf" srcId="{6BA457DB-EB58-454C-B379-3D1A809D5B91}" destId="{F946DECB-CB6F-4046-9D5C-4A04F529DA29}" srcOrd="0" destOrd="0" presId="urn:microsoft.com/office/officeart/2005/8/layout/orgChart1"/>
    <dgm:cxn modelId="{7228D9EB-ED61-4C5A-AF77-CC2F4AABD882}" srcId="{B947CDBD-D866-438C-82E7-FF44947EC7AB}" destId="{4D9ADBD0-C0C1-427D-8641-498A0BFB9301}" srcOrd="2" destOrd="0" parTransId="{6BA457DB-EB58-454C-B379-3D1A809D5B91}" sibTransId="{47CEC431-FBE7-4630-8688-78DAD639A78A}"/>
    <dgm:cxn modelId="{04FBFF47-DD71-430B-848C-9B995834F1EF}" type="presParOf" srcId="{D9CFB49C-09AF-4256-A0C1-09B362C9334E}" destId="{12C9C61E-0C87-4991-B3B4-21B753B90610}" srcOrd="0" destOrd="0" presId="urn:microsoft.com/office/officeart/2005/8/layout/orgChart1"/>
    <dgm:cxn modelId="{CAD9F0A0-4BF1-4C32-B9B8-82DCD29BAD0C}" type="presParOf" srcId="{12C9C61E-0C87-4991-B3B4-21B753B90610}" destId="{E1EAF397-FB7E-40BE-A240-A4454C49EB20}" srcOrd="0" destOrd="0" presId="urn:microsoft.com/office/officeart/2005/8/layout/orgChart1"/>
    <dgm:cxn modelId="{DB7D9790-F526-40AA-9937-9086C348B2CB}" type="presParOf" srcId="{E1EAF397-FB7E-40BE-A240-A4454C49EB20}" destId="{5DE6BF66-66B0-46B8-9170-06C7DCFE9B92}" srcOrd="0" destOrd="0" presId="urn:microsoft.com/office/officeart/2005/8/layout/orgChart1"/>
    <dgm:cxn modelId="{2C601C53-CE2F-4AFB-849C-07721713807A}" type="presParOf" srcId="{E1EAF397-FB7E-40BE-A240-A4454C49EB20}" destId="{1DFAE02E-9065-4E3C-8A34-8C5087AED66F}" srcOrd="1" destOrd="0" presId="urn:microsoft.com/office/officeart/2005/8/layout/orgChart1"/>
    <dgm:cxn modelId="{C6DA2F16-F6E1-4999-A27C-188414AEDBB4}" type="presParOf" srcId="{12C9C61E-0C87-4991-B3B4-21B753B90610}" destId="{F8B5BC43-9CD2-413C-8E63-713EE8EEBC19}" srcOrd="1" destOrd="0" presId="urn:microsoft.com/office/officeart/2005/8/layout/orgChart1"/>
    <dgm:cxn modelId="{13BDDEED-57EC-4EDE-9951-5D8A5ECE01A8}" type="presParOf" srcId="{F8B5BC43-9CD2-413C-8E63-713EE8EEBC19}" destId="{D763C16F-2660-41F2-8A4B-C532F23201DA}" srcOrd="0" destOrd="0" presId="urn:microsoft.com/office/officeart/2005/8/layout/orgChart1"/>
    <dgm:cxn modelId="{463F1B21-533F-4671-A993-EB7F65B5DD77}" type="presParOf" srcId="{F8B5BC43-9CD2-413C-8E63-713EE8EEBC19}" destId="{0DDB0673-50AF-4E85-A39F-8BDC586B9F89}" srcOrd="1" destOrd="0" presId="urn:microsoft.com/office/officeart/2005/8/layout/orgChart1"/>
    <dgm:cxn modelId="{CA894DBB-60E2-49C1-892F-4206989F34D7}" type="presParOf" srcId="{0DDB0673-50AF-4E85-A39F-8BDC586B9F89}" destId="{F0FAAD0A-1477-41CA-A8BE-7F214DA4E9C3}" srcOrd="0" destOrd="0" presId="urn:microsoft.com/office/officeart/2005/8/layout/orgChart1"/>
    <dgm:cxn modelId="{5E1AAC58-9D84-4310-BB3A-7CC4A643755F}" type="presParOf" srcId="{F0FAAD0A-1477-41CA-A8BE-7F214DA4E9C3}" destId="{781F117D-D67A-421E-8BDB-36D8D1F3067E}" srcOrd="0" destOrd="0" presId="urn:microsoft.com/office/officeart/2005/8/layout/orgChart1"/>
    <dgm:cxn modelId="{C5FDDFE2-F766-47FA-87E1-7E3D6C66633D}" type="presParOf" srcId="{F0FAAD0A-1477-41CA-A8BE-7F214DA4E9C3}" destId="{F8E0EA3F-6EB9-4ED4-B2AB-DA121487EB43}" srcOrd="1" destOrd="0" presId="urn:microsoft.com/office/officeart/2005/8/layout/orgChart1"/>
    <dgm:cxn modelId="{456773D5-AAC7-49F9-9A20-4A99B30F08EE}" type="presParOf" srcId="{0DDB0673-50AF-4E85-A39F-8BDC586B9F89}" destId="{783EFCA0-F11B-4169-8779-8A6E661275FD}" srcOrd="1" destOrd="0" presId="urn:microsoft.com/office/officeart/2005/8/layout/orgChart1"/>
    <dgm:cxn modelId="{1FF02137-30D6-4CBF-B2FE-B45CD91E7A28}" type="presParOf" srcId="{783EFCA0-F11B-4169-8779-8A6E661275FD}" destId="{B1D8C75D-8E5E-443A-8C20-308320F27C97}" srcOrd="0" destOrd="0" presId="urn:microsoft.com/office/officeart/2005/8/layout/orgChart1"/>
    <dgm:cxn modelId="{A1A5FA54-0B3D-4A7C-B5F0-81E20A6B4584}" type="presParOf" srcId="{783EFCA0-F11B-4169-8779-8A6E661275FD}" destId="{86789169-A399-4673-9F05-DEE87AD0F2FB}" srcOrd="1" destOrd="0" presId="urn:microsoft.com/office/officeart/2005/8/layout/orgChart1"/>
    <dgm:cxn modelId="{04FE504B-E089-40EB-A8F3-C7770782051A}" type="presParOf" srcId="{86789169-A399-4673-9F05-DEE87AD0F2FB}" destId="{6AF92B93-B0A5-4BEB-B649-A04560BF6DEF}" srcOrd="0" destOrd="0" presId="urn:microsoft.com/office/officeart/2005/8/layout/orgChart1"/>
    <dgm:cxn modelId="{8880DDBC-976C-43E3-8C36-F2C54E29D9BB}" type="presParOf" srcId="{6AF92B93-B0A5-4BEB-B649-A04560BF6DEF}" destId="{BC93F81F-13A6-4DB8-83D0-E16F92E445BC}" srcOrd="0" destOrd="0" presId="urn:microsoft.com/office/officeart/2005/8/layout/orgChart1"/>
    <dgm:cxn modelId="{03957FA1-A52D-40D0-AC9C-24A00840A76B}" type="presParOf" srcId="{6AF92B93-B0A5-4BEB-B649-A04560BF6DEF}" destId="{28968250-0918-4C5C-B9F6-DCA6E9D8E188}" srcOrd="1" destOrd="0" presId="urn:microsoft.com/office/officeart/2005/8/layout/orgChart1"/>
    <dgm:cxn modelId="{D916BD95-0250-4284-AA11-34DD96DE9EA6}" type="presParOf" srcId="{86789169-A399-4673-9F05-DEE87AD0F2FB}" destId="{4671721D-1E53-492D-9CCB-8D82BA02A15D}" srcOrd="1" destOrd="0" presId="urn:microsoft.com/office/officeart/2005/8/layout/orgChart1"/>
    <dgm:cxn modelId="{7B08D762-441C-4B74-91B4-3CEB3477C5BD}" type="presParOf" srcId="{86789169-A399-4673-9F05-DEE87AD0F2FB}" destId="{5A1E82D0-5611-4E74-BBC7-952C40E7210D}" srcOrd="2" destOrd="0" presId="urn:microsoft.com/office/officeart/2005/8/layout/orgChart1"/>
    <dgm:cxn modelId="{DA0D5724-52AB-426D-87FD-074CB7BCBE24}" type="presParOf" srcId="{783EFCA0-F11B-4169-8779-8A6E661275FD}" destId="{3D479D48-89DA-4B9B-97B0-2EC242291364}" srcOrd="2" destOrd="0" presId="urn:microsoft.com/office/officeart/2005/8/layout/orgChart1"/>
    <dgm:cxn modelId="{7D4CE077-5D1B-43AC-B450-E48CAC64D478}" type="presParOf" srcId="{783EFCA0-F11B-4169-8779-8A6E661275FD}" destId="{E9AC3652-8293-490B-9E32-D7A359C12852}" srcOrd="3" destOrd="0" presId="urn:microsoft.com/office/officeart/2005/8/layout/orgChart1"/>
    <dgm:cxn modelId="{ABF65BCC-1A81-47BA-9F3B-0ECE4258D4F4}" type="presParOf" srcId="{E9AC3652-8293-490B-9E32-D7A359C12852}" destId="{6B998C44-6B00-4574-B459-85CE841B5E8C}" srcOrd="0" destOrd="0" presId="urn:microsoft.com/office/officeart/2005/8/layout/orgChart1"/>
    <dgm:cxn modelId="{B493AD37-9275-4F60-A491-3959E305E3B2}" type="presParOf" srcId="{6B998C44-6B00-4574-B459-85CE841B5E8C}" destId="{B5BAF186-D545-4776-9EF0-DA5BDB1F4BDB}" srcOrd="0" destOrd="0" presId="urn:microsoft.com/office/officeart/2005/8/layout/orgChart1"/>
    <dgm:cxn modelId="{186FC061-3244-441C-9D61-9AD063E59969}" type="presParOf" srcId="{6B998C44-6B00-4574-B459-85CE841B5E8C}" destId="{476EF96E-B6FB-4912-B7C4-E8D985B807DC}" srcOrd="1" destOrd="0" presId="urn:microsoft.com/office/officeart/2005/8/layout/orgChart1"/>
    <dgm:cxn modelId="{34746696-AB20-4929-8498-6F0F9A048C9E}" type="presParOf" srcId="{E9AC3652-8293-490B-9E32-D7A359C12852}" destId="{B1FF1B54-4B91-4E11-B7F1-7C123135F977}" srcOrd="1" destOrd="0" presId="urn:microsoft.com/office/officeart/2005/8/layout/orgChart1"/>
    <dgm:cxn modelId="{09DBE1F6-1DD1-4C9E-B457-EB31B4915851}" type="presParOf" srcId="{E9AC3652-8293-490B-9E32-D7A359C12852}" destId="{FC0C9F1D-DF13-4A54-8846-127DE6C0B69C}" srcOrd="2" destOrd="0" presId="urn:microsoft.com/office/officeart/2005/8/layout/orgChart1"/>
    <dgm:cxn modelId="{557C31DD-5405-47A6-B767-08989E561DA1}" type="presParOf" srcId="{783EFCA0-F11B-4169-8779-8A6E661275FD}" destId="{F946DECB-CB6F-4046-9D5C-4A04F529DA29}" srcOrd="4" destOrd="0" presId="urn:microsoft.com/office/officeart/2005/8/layout/orgChart1"/>
    <dgm:cxn modelId="{02F56399-8413-47A1-A1E3-1081A37D7E8B}" type="presParOf" srcId="{783EFCA0-F11B-4169-8779-8A6E661275FD}" destId="{5A963C16-29C5-41A7-A6C7-08F622C2E14D}" srcOrd="5" destOrd="0" presId="urn:microsoft.com/office/officeart/2005/8/layout/orgChart1"/>
    <dgm:cxn modelId="{726B605B-CC05-4EF2-81B1-756C7E8A9C6A}" type="presParOf" srcId="{5A963C16-29C5-41A7-A6C7-08F622C2E14D}" destId="{7489F0F8-DD14-458B-9509-92C07C6705B6}" srcOrd="0" destOrd="0" presId="urn:microsoft.com/office/officeart/2005/8/layout/orgChart1"/>
    <dgm:cxn modelId="{6B81AAC2-539D-492C-957D-4D2BDB59BFA1}" type="presParOf" srcId="{7489F0F8-DD14-458B-9509-92C07C6705B6}" destId="{B860E2D1-64EA-4066-A8E9-7683B72843DB}" srcOrd="0" destOrd="0" presId="urn:microsoft.com/office/officeart/2005/8/layout/orgChart1"/>
    <dgm:cxn modelId="{CE20561E-DDB8-4436-A327-C0F9CD82CA8E}" type="presParOf" srcId="{7489F0F8-DD14-458B-9509-92C07C6705B6}" destId="{779BE2A7-E7FC-4241-B638-F64BCBE20346}" srcOrd="1" destOrd="0" presId="urn:microsoft.com/office/officeart/2005/8/layout/orgChart1"/>
    <dgm:cxn modelId="{05C30AF3-BE6F-472E-AF57-C0A9DFD73F1B}" type="presParOf" srcId="{5A963C16-29C5-41A7-A6C7-08F622C2E14D}" destId="{4737D098-84A5-4087-AAA5-EB2557CDCB4B}" srcOrd="1" destOrd="0" presId="urn:microsoft.com/office/officeart/2005/8/layout/orgChart1"/>
    <dgm:cxn modelId="{F4DCBA38-9A94-4413-9E04-CBE6A4A88DDF}" type="presParOf" srcId="{5A963C16-29C5-41A7-A6C7-08F622C2E14D}" destId="{C97F7FC2-0106-4161-A9BE-85CB17B85BA8}" srcOrd="2" destOrd="0" presId="urn:microsoft.com/office/officeart/2005/8/layout/orgChart1"/>
    <dgm:cxn modelId="{8D87E22D-83AE-48AB-B9E9-B3A21DE26DAD}" type="presParOf" srcId="{783EFCA0-F11B-4169-8779-8A6E661275FD}" destId="{E3279619-23A9-48A0-B2A1-1A35C591382F}" srcOrd="6" destOrd="0" presId="urn:microsoft.com/office/officeart/2005/8/layout/orgChart1"/>
    <dgm:cxn modelId="{0E1E9C85-AC37-4C72-BCAF-AFCEEE33EFEE}" type="presParOf" srcId="{783EFCA0-F11B-4169-8779-8A6E661275FD}" destId="{2B3FE6DE-398E-4C10-B6BB-1EC6A9EEBF1F}" srcOrd="7" destOrd="0" presId="urn:microsoft.com/office/officeart/2005/8/layout/orgChart1"/>
    <dgm:cxn modelId="{FE413FDE-B542-46DF-A816-267D60D2E60B}" type="presParOf" srcId="{2B3FE6DE-398E-4C10-B6BB-1EC6A9EEBF1F}" destId="{7F546343-7FCD-4E01-B2FF-8E1AFB350F74}" srcOrd="0" destOrd="0" presId="urn:microsoft.com/office/officeart/2005/8/layout/orgChart1"/>
    <dgm:cxn modelId="{B8D458EB-5381-425F-8F11-D9AC065269FA}" type="presParOf" srcId="{7F546343-7FCD-4E01-B2FF-8E1AFB350F74}" destId="{78D4BBBC-2158-4D9E-A438-B1D70BDE3DA7}" srcOrd="0" destOrd="0" presId="urn:microsoft.com/office/officeart/2005/8/layout/orgChart1"/>
    <dgm:cxn modelId="{52CF4DFB-69B4-4853-A1DB-A6BC4ECDC290}" type="presParOf" srcId="{7F546343-7FCD-4E01-B2FF-8E1AFB350F74}" destId="{14C4B33D-C8C6-4AC5-9B47-B22C78EF56F8}" srcOrd="1" destOrd="0" presId="urn:microsoft.com/office/officeart/2005/8/layout/orgChart1"/>
    <dgm:cxn modelId="{0D8E332B-A108-4AF3-BCAC-A217AECC8B8B}" type="presParOf" srcId="{2B3FE6DE-398E-4C10-B6BB-1EC6A9EEBF1F}" destId="{FE46F357-9667-4FFD-8C7E-FD9224290AEA}" srcOrd="1" destOrd="0" presId="urn:microsoft.com/office/officeart/2005/8/layout/orgChart1"/>
    <dgm:cxn modelId="{2F3F3E0D-E8BE-469A-82FA-C06CA87031AF}" type="presParOf" srcId="{2B3FE6DE-398E-4C10-B6BB-1EC6A9EEBF1F}" destId="{449B6B8D-EB82-4119-B276-594356824E5D}" srcOrd="2" destOrd="0" presId="urn:microsoft.com/office/officeart/2005/8/layout/orgChart1"/>
    <dgm:cxn modelId="{5EFF980B-1AD9-4628-A329-06DC4B8344E1}" type="presParOf" srcId="{0DDB0673-50AF-4E85-A39F-8BDC586B9F89}" destId="{38BE76E6-FC3D-4AF1-9B2A-71207C2F0FFC}" srcOrd="2" destOrd="0" presId="urn:microsoft.com/office/officeart/2005/8/layout/orgChart1"/>
    <dgm:cxn modelId="{34F4855D-D65A-46B0-AF74-65F07622AE1D}" type="presParOf" srcId="{F8B5BC43-9CD2-413C-8E63-713EE8EEBC19}" destId="{327B827A-118E-4952-84BE-4416286E9053}" srcOrd="2" destOrd="0" presId="urn:microsoft.com/office/officeart/2005/8/layout/orgChart1"/>
    <dgm:cxn modelId="{146DB6EF-ECB0-4147-93A3-C22777571F65}" type="presParOf" srcId="{F8B5BC43-9CD2-413C-8E63-713EE8EEBC19}" destId="{BFD5C0AA-928A-4EE3-84D9-416B3063E8F1}" srcOrd="3" destOrd="0" presId="urn:microsoft.com/office/officeart/2005/8/layout/orgChart1"/>
    <dgm:cxn modelId="{AE4BA8E4-FF44-4DBF-9DC7-0798CE713F5E}" type="presParOf" srcId="{BFD5C0AA-928A-4EE3-84D9-416B3063E8F1}" destId="{66498E73-AEF4-476E-964B-962AB3766AD2}" srcOrd="0" destOrd="0" presId="urn:microsoft.com/office/officeart/2005/8/layout/orgChart1"/>
    <dgm:cxn modelId="{4E44B424-A205-4665-89F0-D310B7BBB9C3}" type="presParOf" srcId="{66498E73-AEF4-476E-964B-962AB3766AD2}" destId="{FB3043D0-2453-4B78-984B-DACE128EAE45}" srcOrd="0" destOrd="0" presId="urn:microsoft.com/office/officeart/2005/8/layout/orgChart1"/>
    <dgm:cxn modelId="{214F205C-CA03-446F-B95F-E7A17E1CBBAF}" type="presParOf" srcId="{66498E73-AEF4-476E-964B-962AB3766AD2}" destId="{5F4FED57-66D0-4D24-8757-E09FDA9E989A}" srcOrd="1" destOrd="0" presId="urn:microsoft.com/office/officeart/2005/8/layout/orgChart1"/>
    <dgm:cxn modelId="{E924574E-BCB4-4B66-A3B6-C0006D4237B5}" type="presParOf" srcId="{BFD5C0AA-928A-4EE3-84D9-416B3063E8F1}" destId="{14150C72-02FA-4083-A54F-EDC9769B44A1}" srcOrd="1" destOrd="0" presId="urn:microsoft.com/office/officeart/2005/8/layout/orgChart1"/>
    <dgm:cxn modelId="{63564FF0-C86A-4F8E-A9FC-19D7603B7F62}" type="presParOf" srcId="{BFD5C0AA-928A-4EE3-84D9-416B3063E8F1}" destId="{D43A2D84-2F50-4D50-BBF1-618F3B22C66E}" srcOrd="2" destOrd="0" presId="urn:microsoft.com/office/officeart/2005/8/layout/orgChart1"/>
    <dgm:cxn modelId="{A2190735-DD11-4C91-89FC-5E1880C51ED5}" type="presParOf" srcId="{12C9C61E-0C87-4991-B3B4-21B753B90610}" destId="{7EDB5BB0-7D55-4BFB-A470-C8A075518D3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A6CB18-4E4B-4ADA-9F61-2F21517D7D9B}" type="doc">
      <dgm:prSet loTypeId="urn:microsoft.com/office/officeart/2005/8/layout/cycle2" loCatId="cycle" qsTypeId="urn:microsoft.com/office/officeart/2005/8/quickstyle/simple1" qsCatId="simple" csTypeId="urn:microsoft.com/office/officeart/2005/8/colors/accent2_3" csCatId="accent2" phldr="1"/>
      <dgm:spPr/>
      <dgm:t>
        <a:bodyPr/>
        <a:lstStyle/>
        <a:p>
          <a:endParaRPr lang="de-DE"/>
        </a:p>
      </dgm:t>
    </dgm:pt>
    <dgm:pt modelId="{531A9E06-58E0-462F-9896-747B8CCE9BF0}">
      <dgm:prSet phldrT="[Text]"/>
      <dgm:spPr/>
      <dgm:t>
        <a:bodyPr/>
        <a:lstStyle/>
        <a:p>
          <a:r>
            <a:rPr lang="de-DE" dirty="0"/>
            <a:t>Analyse</a:t>
          </a:r>
        </a:p>
      </dgm:t>
    </dgm:pt>
    <dgm:pt modelId="{84A0D15A-1EE5-45A8-9BC7-D03296E4F325}" type="parTrans" cxnId="{EC12E4B6-F78E-4016-8670-B9E6F4D0A589}">
      <dgm:prSet/>
      <dgm:spPr/>
      <dgm:t>
        <a:bodyPr/>
        <a:lstStyle/>
        <a:p>
          <a:endParaRPr lang="de-DE"/>
        </a:p>
      </dgm:t>
    </dgm:pt>
    <dgm:pt modelId="{CB43D375-0A17-438A-AE9A-FFF5A9153D75}" type="sibTrans" cxnId="{EC12E4B6-F78E-4016-8670-B9E6F4D0A589}">
      <dgm:prSet/>
      <dgm:spPr/>
      <dgm:t>
        <a:bodyPr/>
        <a:lstStyle/>
        <a:p>
          <a:endParaRPr lang="de-DE"/>
        </a:p>
      </dgm:t>
    </dgm:pt>
    <dgm:pt modelId="{8B5882AD-BEA1-424A-B77C-61D5213A73D1}">
      <dgm:prSet phldrT="[Text]"/>
      <dgm:spPr/>
      <dgm:t>
        <a:bodyPr/>
        <a:lstStyle/>
        <a:p>
          <a:r>
            <a:rPr lang="de-DE" dirty="0"/>
            <a:t>Konzeption</a:t>
          </a:r>
        </a:p>
      </dgm:t>
    </dgm:pt>
    <dgm:pt modelId="{27187F73-6F90-46FB-AE1D-458F53E2C582}" type="parTrans" cxnId="{5702EB94-ADD7-4531-946D-69C3341D31DD}">
      <dgm:prSet/>
      <dgm:spPr/>
      <dgm:t>
        <a:bodyPr/>
        <a:lstStyle/>
        <a:p>
          <a:endParaRPr lang="de-DE"/>
        </a:p>
      </dgm:t>
    </dgm:pt>
    <dgm:pt modelId="{FB2497E8-EDAA-4A9B-A316-DB234EFE1AEE}" type="sibTrans" cxnId="{5702EB94-ADD7-4531-946D-69C3341D31DD}">
      <dgm:prSet/>
      <dgm:spPr/>
      <dgm:t>
        <a:bodyPr/>
        <a:lstStyle/>
        <a:p>
          <a:endParaRPr lang="de-DE"/>
        </a:p>
      </dgm:t>
    </dgm:pt>
    <dgm:pt modelId="{CDC5B92C-B878-478D-A7DE-98B1C4C9C250}">
      <dgm:prSet phldrT="[Text]"/>
      <dgm:spPr/>
      <dgm:t>
        <a:bodyPr/>
        <a:lstStyle/>
        <a:p>
          <a:r>
            <a:rPr lang="de-DE" dirty="0"/>
            <a:t>Umsetzung</a:t>
          </a:r>
        </a:p>
      </dgm:t>
    </dgm:pt>
    <dgm:pt modelId="{B3FCEF38-E441-4C98-8BE5-72838E268175}" type="parTrans" cxnId="{E9740181-6FF4-4963-8AF0-B589E4619325}">
      <dgm:prSet/>
      <dgm:spPr/>
      <dgm:t>
        <a:bodyPr/>
        <a:lstStyle/>
        <a:p>
          <a:endParaRPr lang="de-DE"/>
        </a:p>
      </dgm:t>
    </dgm:pt>
    <dgm:pt modelId="{4B49DE5D-B568-420E-956D-1980F22BB77D}" type="sibTrans" cxnId="{E9740181-6FF4-4963-8AF0-B589E4619325}">
      <dgm:prSet/>
      <dgm:spPr/>
      <dgm:t>
        <a:bodyPr/>
        <a:lstStyle/>
        <a:p>
          <a:endParaRPr lang="de-DE"/>
        </a:p>
      </dgm:t>
    </dgm:pt>
    <dgm:pt modelId="{FA6CF9DA-92C1-47DC-B3D2-DEEDFBF6A601}">
      <dgm:prSet phldrT="[Text]"/>
      <dgm:spPr/>
      <dgm:t>
        <a:bodyPr/>
        <a:lstStyle/>
        <a:p>
          <a:r>
            <a:rPr lang="de-DE" dirty="0"/>
            <a:t>Evaluation</a:t>
          </a:r>
        </a:p>
      </dgm:t>
    </dgm:pt>
    <dgm:pt modelId="{3245EF6F-C816-4337-A2F2-0D0602BDD171}" type="parTrans" cxnId="{4D57A211-01E1-487F-8FEC-EE1393883D29}">
      <dgm:prSet/>
      <dgm:spPr/>
      <dgm:t>
        <a:bodyPr/>
        <a:lstStyle/>
        <a:p>
          <a:endParaRPr lang="de-DE"/>
        </a:p>
      </dgm:t>
    </dgm:pt>
    <dgm:pt modelId="{694D51BA-7B3B-4AA0-AF8E-3036AC042729}" type="sibTrans" cxnId="{4D57A211-01E1-487F-8FEC-EE1393883D29}">
      <dgm:prSet/>
      <dgm:spPr/>
      <dgm:t>
        <a:bodyPr/>
        <a:lstStyle/>
        <a:p>
          <a:endParaRPr lang="de-DE"/>
        </a:p>
      </dgm:t>
    </dgm:pt>
    <dgm:pt modelId="{D7A954F5-2A15-4861-9AB9-FB53724EEB93}" type="pres">
      <dgm:prSet presAssocID="{B3A6CB18-4E4B-4ADA-9F61-2F21517D7D9B}" presName="cycle" presStyleCnt="0">
        <dgm:presLayoutVars>
          <dgm:dir/>
          <dgm:resizeHandles val="exact"/>
        </dgm:presLayoutVars>
      </dgm:prSet>
      <dgm:spPr/>
    </dgm:pt>
    <dgm:pt modelId="{62C93200-8C58-4BA6-8051-7D7830EB575F}" type="pres">
      <dgm:prSet presAssocID="{531A9E06-58E0-462F-9896-747B8CCE9BF0}" presName="node" presStyleLbl="node1" presStyleIdx="0" presStyleCnt="4">
        <dgm:presLayoutVars>
          <dgm:bulletEnabled val="1"/>
        </dgm:presLayoutVars>
      </dgm:prSet>
      <dgm:spPr/>
    </dgm:pt>
    <dgm:pt modelId="{0F5C9230-983D-478F-B1DF-9BAE5060646B}" type="pres">
      <dgm:prSet presAssocID="{CB43D375-0A17-438A-AE9A-FFF5A9153D75}" presName="sibTrans" presStyleLbl="sibTrans2D1" presStyleIdx="0" presStyleCnt="4"/>
      <dgm:spPr/>
    </dgm:pt>
    <dgm:pt modelId="{4A65C892-5969-435E-8D3D-BE7E6C4829BC}" type="pres">
      <dgm:prSet presAssocID="{CB43D375-0A17-438A-AE9A-FFF5A9153D75}" presName="connectorText" presStyleLbl="sibTrans2D1" presStyleIdx="0" presStyleCnt="4"/>
      <dgm:spPr/>
    </dgm:pt>
    <dgm:pt modelId="{064FB382-5E9D-4959-8209-F266BF354104}" type="pres">
      <dgm:prSet presAssocID="{8B5882AD-BEA1-424A-B77C-61D5213A73D1}" presName="node" presStyleLbl="node1" presStyleIdx="1" presStyleCnt="4">
        <dgm:presLayoutVars>
          <dgm:bulletEnabled val="1"/>
        </dgm:presLayoutVars>
      </dgm:prSet>
      <dgm:spPr/>
    </dgm:pt>
    <dgm:pt modelId="{0886EE8F-6177-4EE1-BEEE-575DBF42C423}" type="pres">
      <dgm:prSet presAssocID="{FB2497E8-EDAA-4A9B-A316-DB234EFE1AEE}" presName="sibTrans" presStyleLbl="sibTrans2D1" presStyleIdx="1" presStyleCnt="4"/>
      <dgm:spPr/>
    </dgm:pt>
    <dgm:pt modelId="{16E1B1CA-0B29-41DB-800C-0E4D4BA77F11}" type="pres">
      <dgm:prSet presAssocID="{FB2497E8-EDAA-4A9B-A316-DB234EFE1AEE}" presName="connectorText" presStyleLbl="sibTrans2D1" presStyleIdx="1" presStyleCnt="4"/>
      <dgm:spPr/>
    </dgm:pt>
    <dgm:pt modelId="{C8CDDBFB-4195-4CFC-9EA2-05ECFEDD95E5}" type="pres">
      <dgm:prSet presAssocID="{CDC5B92C-B878-478D-A7DE-98B1C4C9C250}" presName="node" presStyleLbl="node1" presStyleIdx="2" presStyleCnt="4">
        <dgm:presLayoutVars>
          <dgm:bulletEnabled val="1"/>
        </dgm:presLayoutVars>
      </dgm:prSet>
      <dgm:spPr/>
    </dgm:pt>
    <dgm:pt modelId="{DCE0E0FE-D0C8-4531-A6A0-5473E12948A6}" type="pres">
      <dgm:prSet presAssocID="{4B49DE5D-B568-420E-956D-1980F22BB77D}" presName="sibTrans" presStyleLbl="sibTrans2D1" presStyleIdx="2" presStyleCnt="4"/>
      <dgm:spPr/>
    </dgm:pt>
    <dgm:pt modelId="{257E9E96-5134-47CF-85BE-A55891EB4695}" type="pres">
      <dgm:prSet presAssocID="{4B49DE5D-B568-420E-956D-1980F22BB77D}" presName="connectorText" presStyleLbl="sibTrans2D1" presStyleIdx="2" presStyleCnt="4"/>
      <dgm:spPr/>
    </dgm:pt>
    <dgm:pt modelId="{48CA907F-70B7-4C93-817C-3C83CBF6F1B7}" type="pres">
      <dgm:prSet presAssocID="{FA6CF9DA-92C1-47DC-B3D2-DEEDFBF6A601}" presName="node" presStyleLbl="node1" presStyleIdx="3" presStyleCnt="4">
        <dgm:presLayoutVars>
          <dgm:bulletEnabled val="1"/>
        </dgm:presLayoutVars>
      </dgm:prSet>
      <dgm:spPr/>
    </dgm:pt>
    <dgm:pt modelId="{94D836C4-F35F-4CD2-8408-2D0BF4272C17}" type="pres">
      <dgm:prSet presAssocID="{694D51BA-7B3B-4AA0-AF8E-3036AC042729}" presName="sibTrans" presStyleLbl="sibTrans2D1" presStyleIdx="3" presStyleCnt="4"/>
      <dgm:spPr/>
    </dgm:pt>
    <dgm:pt modelId="{823AF6AE-CA49-474D-96BE-41ACD3CA0C22}" type="pres">
      <dgm:prSet presAssocID="{694D51BA-7B3B-4AA0-AF8E-3036AC042729}" presName="connectorText" presStyleLbl="sibTrans2D1" presStyleIdx="3" presStyleCnt="4"/>
      <dgm:spPr/>
    </dgm:pt>
  </dgm:ptLst>
  <dgm:cxnLst>
    <dgm:cxn modelId="{56856306-5532-4D7E-9BEF-2647A80A958B}" type="presOf" srcId="{4B49DE5D-B568-420E-956D-1980F22BB77D}" destId="{DCE0E0FE-D0C8-4531-A6A0-5473E12948A6}" srcOrd="0" destOrd="0" presId="urn:microsoft.com/office/officeart/2005/8/layout/cycle2"/>
    <dgm:cxn modelId="{82DC3809-44C2-4AD7-BFE9-6224D00E5C92}" type="presOf" srcId="{FA6CF9DA-92C1-47DC-B3D2-DEEDFBF6A601}" destId="{48CA907F-70B7-4C93-817C-3C83CBF6F1B7}" srcOrd="0" destOrd="0" presId="urn:microsoft.com/office/officeart/2005/8/layout/cycle2"/>
    <dgm:cxn modelId="{13C57509-0D4F-4820-A815-8C58E6F86BED}" type="presOf" srcId="{CDC5B92C-B878-478D-A7DE-98B1C4C9C250}" destId="{C8CDDBFB-4195-4CFC-9EA2-05ECFEDD95E5}" srcOrd="0" destOrd="0" presId="urn:microsoft.com/office/officeart/2005/8/layout/cycle2"/>
    <dgm:cxn modelId="{4D57A211-01E1-487F-8FEC-EE1393883D29}" srcId="{B3A6CB18-4E4B-4ADA-9F61-2F21517D7D9B}" destId="{FA6CF9DA-92C1-47DC-B3D2-DEEDFBF6A601}" srcOrd="3" destOrd="0" parTransId="{3245EF6F-C816-4337-A2F2-0D0602BDD171}" sibTransId="{694D51BA-7B3B-4AA0-AF8E-3036AC042729}"/>
    <dgm:cxn modelId="{EEDC186D-1AB0-4247-A394-CC9B58D13B6E}" type="presOf" srcId="{CB43D375-0A17-438A-AE9A-FFF5A9153D75}" destId="{4A65C892-5969-435E-8D3D-BE7E6C4829BC}" srcOrd="1" destOrd="0" presId="urn:microsoft.com/office/officeart/2005/8/layout/cycle2"/>
    <dgm:cxn modelId="{1F677356-2190-4EB5-B6FB-62D869AD23E3}" type="presOf" srcId="{FB2497E8-EDAA-4A9B-A316-DB234EFE1AEE}" destId="{16E1B1CA-0B29-41DB-800C-0E4D4BA77F11}" srcOrd="1" destOrd="0" presId="urn:microsoft.com/office/officeart/2005/8/layout/cycle2"/>
    <dgm:cxn modelId="{3DDF677B-8831-4410-89D0-C57AE49EE8F5}" type="presOf" srcId="{531A9E06-58E0-462F-9896-747B8CCE9BF0}" destId="{62C93200-8C58-4BA6-8051-7D7830EB575F}" srcOrd="0" destOrd="0" presId="urn:microsoft.com/office/officeart/2005/8/layout/cycle2"/>
    <dgm:cxn modelId="{98282880-B4A3-42FA-9CF4-56F213520775}" type="presOf" srcId="{CB43D375-0A17-438A-AE9A-FFF5A9153D75}" destId="{0F5C9230-983D-478F-B1DF-9BAE5060646B}" srcOrd="0" destOrd="0" presId="urn:microsoft.com/office/officeart/2005/8/layout/cycle2"/>
    <dgm:cxn modelId="{E9740181-6FF4-4963-8AF0-B589E4619325}" srcId="{B3A6CB18-4E4B-4ADA-9F61-2F21517D7D9B}" destId="{CDC5B92C-B878-478D-A7DE-98B1C4C9C250}" srcOrd="2" destOrd="0" parTransId="{B3FCEF38-E441-4C98-8BE5-72838E268175}" sibTransId="{4B49DE5D-B568-420E-956D-1980F22BB77D}"/>
    <dgm:cxn modelId="{DD409992-B08D-4605-A52E-947CA1B4E5DD}" type="presOf" srcId="{694D51BA-7B3B-4AA0-AF8E-3036AC042729}" destId="{823AF6AE-CA49-474D-96BE-41ACD3CA0C22}" srcOrd="1" destOrd="0" presId="urn:microsoft.com/office/officeart/2005/8/layout/cycle2"/>
    <dgm:cxn modelId="{5702EB94-ADD7-4531-946D-69C3341D31DD}" srcId="{B3A6CB18-4E4B-4ADA-9F61-2F21517D7D9B}" destId="{8B5882AD-BEA1-424A-B77C-61D5213A73D1}" srcOrd="1" destOrd="0" parTransId="{27187F73-6F90-46FB-AE1D-458F53E2C582}" sibTransId="{FB2497E8-EDAA-4A9B-A316-DB234EFE1AEE}"/>
    <dgm:cxn modelId="{EC12E4B6-F78E-4016-8670-B9E6F4D0A589}" srcId="{B3A6CB18-4E4B-4ADA-9F61-2F21517D7D9B}" destId="{531A9E06-58E0-462F-9896-747B8CCE9BF0}" srcOrd="0" destOrd="0" parTransId="{84A0D15A-1EE5-45A8-9BC7-D03296E4F325}" sibTransId="{CB43D375-0A17-438A-AE9A-FFF5A9153D75}"/>
    <dgm:cxn modelId="{3C9FE9C7-0B2E-4EB5-8D6E-005AA8650AA7}" type="presOf" srcId="{B3A6CB18-4E4B-4ADA-9F61-2F21517D7D9B}" destId="{D7A954F5-2A15-4861-9AB9-FB53724EEB93}" srcOrd="0" destOrd="0" presId="urn:microsoft.com/office/officeart/2005/8/layout/cycle2"/>
    <dgm:cxn modelId="{1F9C73D0-0164-4965-B62C-5984137ECB8F}" type="presOf" srcId="{694D51BA-7B3B-4AA0-AF8E-3036AC042729}" destId="{94D836C4-F35F-4CD2-8408-2D0BF4272C17}" srcOrd="0" destOrd="0" presId="urn:microsoft.com/office/officeart/2005/8/layout/cycle2"/>
    <dgm:cxn modelId="{0F6AA7D1-1D1A-420D-A96A-2A2131A013A1}" type="presOf" srcId="{8B5882AD-BEA1-424A-B77C-61D5213A73D1}" destId="{064FB382-5E9D-4959-8209-F266BF354104}" srcOrd="0" destOrd="0" presId="urn:microsoft.com/office/officeart/2005/8/layout/cycle2"/>
    <dgm:cxn modelId="{C0FE86DF-0C33-4785-9B76-C03E5D3D06A2}" type="presOf" srcId="{FB2497E8-EDAA-4A9B-A316-DB234EFE1AEE}" destId="{0886EE8F-6177-4EE1-BEEE-575DBF42C423}" srcOrd="0" destOrd="0" presId="urn:microsoft.com/office/officeart/2005/8/layout/cycle2"/>
    <dgm:cxn modelId="{50121FE5-AE79-4FD5-9962-1E3AE69298EA}" type="presOf" srcId="{4B49DE5D-B568-420E-956D-1980F22BB77D}" destId="{257E9E96-5134-47CF-85BE-A55891EB4695}" srcOrd="1" destOrd="0" presId="urn:microsoft.com/office/officeart/2005/8/layout/cycle2"/>
    <dgm:cxn modelId="{90A41E3B-0431-495C-A703-01E8C1ECACBA}" type="presParOf" srcId="{D7A954F5-2A15-4861-9AB9-FB53724EEB93}" destId="{62C93200-8C58-4BA6-8051-7D7830EB575F}" srcOrd="0" destOrd="0" presId="urn:microsoft.com/office/officeart/2005/8/layout/cycle2"/>
    <dgm:cxn modelId="{D557C02E-3942-4A2F-9369-5696B1AFCB6E}" type="presParOf" srcId="{D7A954F5-2A15-4861-9AB9-FB53724EEB93}" destId="{0F5C9230-983D-478F-B1DF-9BAE5060646B}" srcOrd="1" destOrd="0" presId="urn:microsoft.com/office/officeart/2005/8/layout/cycle2"/>
    <dgm:cxn modelId="{B195367D-5B83-4D0B-AF0B-17A784DC9A99}" type="presParOf" srcId="{0F5C9230-983D-478F-B1DF-9BAE5060646B}" destId="{4A65C892-5969-435E-8D3D-BE7E6C4829BC}" srcOrd="0" destOrd="0" presId="urn:microsoft.com/office/officeart/2005/8/layout/cycle2"/>
    <dgm:cxn modelId="{40C8E78D-625E-4569-B9D1-795469DDC4F8}" type="presParOf" srcId="{D7A954F5-2A15-4861-9AB9-FB53724EEB93}" destId="{064FB382-5E9D-4959-8209-F266BF354104}" srcOrd="2" destOrd="0" presId="urn:microsoft.com/office/officeart/2005/8/layout/cycle2"/>
    <dgm:cxn modelId="{39275FC3-B21A-4A3D-AF18-9213E278B69C}" type="presParOf" srcId="{D7A954F5-2A15-4861-9AB9-FB53724EEB93}" destId="{0886EE8F-6177-4EE1-BEEE-575DBF42C423}" srcOrd="3" destOrd="0" presId="urn:microsoft.com/office/officeart/2005/8/layout/cycle2"/>
    <dgm:cxn modelId="{9317F6A0-74F1-4F1B-A8AD-0C23331A5823}" type="presParOf" srcId="{0886EE8F-6177-4EE1-BEEE-575DBF42C423}" destId="{16E1B1CA-0B29-41DB-800C-0E4D4BA77F11}" srcOrd="0" destOrd="0" presId="urn:microsoft.com/office/officeart/2005/8/layout/cycle2"/>
    <dgm:cxn modelId="{F7DD2820-0E03-4764-A507-B1FE27907D1A}" type="presParOf" srcId="{D7A954F5-2A15-4861-9AB9-FB53724EEB93}" destId="{C8CDDBFB-4195-4CFC-9EA2-05ECFEDD95E5}" srcOrd="4" destOrd="0" presId="urn:microsoft.com/office/officeart/2005/8/layout/cycle2"/>
    <dgm:cxn modelId="{A1DD17CC-E855-4008-9934-1BCC11475089}" type="presParOf" srcId="{D7A954F5-2A15-4861-9AB9-FB53724EEB93}" destId="{DCE0E0FE-D0C8-4531-A6A0-5473E12948A6}" srcOrd="5" destOrd="0" presId="urn:microsoft.com/office/officeart/2005/8/layout/cycle2"/>
    <dgm:cxn modelId="{B72CBACF-B5BF-4372-AB65-60BED779F317}" type="presParOf" srcId="{DCE0E0FE-D0C8-4531-A6A0-5473E12948A6}" destId="{257E9E96-5134-47CF-85BE-A55891EB4695}" srcOrd="0" destOrd="0" presId="urn:microsoft.com/office/officeart/2005/8/layout/cycle2"/>
    <dgm:cxn modelId="{D30D34D4-938D-4335-9860-F93A1FB424A0}" type="presParOf" srcId="{D7A954F5-2A15-4861-9AB9-FB53724EEB93}" destId="{48CA907F-70B7-4C93-817C-3C83CBF6F1B7}" srcOrd="6" destOrd="0" presId="urn:microsoft.com/office/officeart/2005/8/layout/cycle2"/>
    <dgm:cxn modelId="{4B01173B-3413-475A-B3FC-BDA8E5A8BD4B}" type="presParOf" srcId="{D7A954F5-2A15-4861-9AB9-FB53724EEB93}" destId="{94D836C4-F35F-4CD2-8408-2D0BF4272C17}" srcOrd="7" destOrd="0" presId="urn:microsoft.com/office/officeart/2005/8/layout/cycle2"/>
    <dgm:cxn modelId="{CF037E1F-5891-4C91-9757-A9AE0A121C10}" type="presParOf" srcId="{94D836C4-F35F-4CD2-8408-2D0BF4272C17}" destId="{823AF6AE-CA49-474D-96BE-41ACD3CA0C2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A6CB18-4E4B-4ADA-9F61-2F21517D7D9B}" type="doc">
      <dgm:prSet loTypeId="urn:microsoft.com/office/officeart/2005/8/layout/cycle2" loCatId="cycle" qsTypeId="urn:microsoft.com/office/officeart/2005/8/quickstyle/simple1" qsCatId="simple" csTypeId="urn:microsoft.com/office/officeart/2005/8/colors/accent2_3" csCatId="accent2" phldr="1"/>
      <dgm:spPr/>
      <dgm:t>
        <a:bodyPr/>
        <a:lstStyle/>
        <a:p>
          <a:endParaRPr lang="de-DE"/>
        </a:p>
      </dgm:t>
    </dgm:pt>
    <dgm:pt modelId="{531A9E06-58E0-462F-9896-747B8CCE9BF0}">
      <dgm:prSet phldrT="[Text]"/>
      <dgm:spPr/>
      <dgm:t>
        <a:bodyPr/>
        <a:lstStyle/>
        <a:p>
          <a:r>
            <a:rPr lang="de-DE" dirty="0"/>
            <a:t>Analyse</a:t>
          </a:r>
        </a:p>
      </dgm:t>
    </dgm:pt>
    <dgm:pt modelId="{84A0D15A-1EE5-45A8-9BC7-D03296E4F325}" type="parTrans" cxnId="{EC12E4B6-F78E-4016-8670-B9E6F4D0A589}">
      <dgm:prSet/>
      <dgm:spPr/>
      <dgm:t>
        <a:bodyPr/>
        <a:lstStyle/>
        <a:p>
          <a:endParaRPr lang="de-DE"/>
        </a:p>
      </dgm:t>
    </dgm:pt>
    <dgm:pt modelId="{CB43D375-0A17-438A-AE9A-FFF5A9153D75}" type="sibTrans" cxnId="{EC12E4B6-F78E-4016-8670-B9E6F4D0A589}">
      <dgm:prSet/>
      <dgm:spPr/>
      <dgm:t>
        <a:bodyPr/>
        <a:lstStyle/>
        <a:p>
          <a:endParaRPr lang="de-DE"/>
        </a:p>
      </dgm:t>
    </dgm:pt>
    <dgm:pt modelId="{8B5882AD-BEA1-424A-B77C-61D5213A73D1}">
      <dgm:prSet phldrT="[Text]"/>
      <dgm:spPr/>
      <dgm:t>
        <a:bodyPr/>
        <a:lstStyle/>
        <a:p>
          <a:r>
            <a:rPr lang="de-DE" dirty="0"/>
            <a:t>Konzeption</a:t>
          </a:r>
        </a:p>
      </dgm:t>
    </dgm:pt>
    <dgm:pt modelId="{27187F73-6F90-46FB-AE1D-458F53E2C582}" type="parTrans" cxnId="{5702EB94-ADD7-4531-946D-69C3341D31DD}">
      <dgm:prSet/>
      <dgm:spPr/>
      <dgm:t>
        <a:bodyPr/>
        <a:lstStyle/>
        <a:p>
          <a:endParaRPr lang="de-DE"/>
        </a:p>
      </dgm:t>
    </dgm:pt>
    <dgm:pt modelId="{FB2497E8-EDAA-4A9B-A316-DB234EFE1AEE}" type="sibTrans" cxnId="{5702EB94-ADD7-4531-946D-69C3341D31DD}">
      <dgm:prSet/>
      <dgm:spPr/>
      <dgm:t>
        <a:bodyPr/>
        <a:lstStyle/>
        <a:p>
          <a:endParaRPr lang="de-DE"/>
        </a:p>
      </dgm:t>
    </dgm:pt>
    <dgm:pt modelId="{CDC5B92C-B878-478D-A7DE-98B1C4C9C250}">
      <dgm:prSet phldrT="[Text]"/>
      <dgm:spPr/>
      <dgm:t>
        <a:bodyPr/>
        <a:lstStyle/>
        <a:p>
          <a:r>
            <a:rPr lang="de-DE" dirty="0"/>
            <a:t>Umsetzung</a:t>
          </a:r>
        </a:p>
      </dgm:t>
    </dgm:pt>
    <dgm:pt modelId="{B3FCEF38-E441-4C98-8BE5-72838E268175}" type="parTrans" cxnId="{E9740181-6FF4-4963-8AF0-B589E4619325}">
      <dgm:prSet/>
      <dgm:spPr/>
      <dgm:t>
        <a:bodyPr/>
        <a:lstStyle/>
        <a:p>
          <a:endParaRPr lang="de-DE"/>
        </a:p>
      </dgm:t>
    </dgm:pt>
    <dgm:pt modelId="{4B49DE5D-B568-420E-956D-1980F22BB77D}" type="sibTrans" cxnId="{E9740181-6FF4-4963-8AF0-B589E4619325}">
      <dgm:prSet/>
      <dgm:spPr/>
      <dgm:t>
        <a:bodyPr/>
        <a:lstStyle/>
        <a:p>
          <a:endParaRPr lang="de-DE"/>
        </a:p>
      </dgm:t>
    </dgm:pt>
    <dgm:pt modelId="{FA6CF9DA-92C1-47DC-B3D2-DEEDFBF6A601}">
      <dgm:prSet phldrT="[Text]"/>
      <dgm:spPr/>
      <dgm:t>
        <a:bodyPr/>
        <a:lstStyle/>
        <a:p>
          <a:r>
            <a:rPr lang="de-DE" dirty="0"/>
            <a:t>Evaluation</a:t>
          </a:r>
        </a:p>
      </dgm:t>
    </dgm:pt>
    <dgm:pt modelId="{3245EF6F-C816-4337-A2F2-0D0602BDD171}" type="parTrans" cxnId="{4D57A211-01E1-487F-8FEC-EE1393883D29}">
      <dgm:prSet/>
      <dgm:spPr/>
      <dgm:t>
        <a:bodyPr/>
        <a:lstStyle/>
        <a:p>
          <a:endParaRPr lang="de-DE"/>
        </a:p>
      </dgm:t>
    </dgm:pt>
    <dgm:pt modelId="{694D51BA-7B3B-4AA0-AF8E-3036AC042729}" type="sibTrans" cxnId="{4D57A211-01E1-487F-8FEC-EE1393883D29}">
      <dgm:prSet/>
      <dgm:spPr/>
      <dgm:t>
        <a:bodyPr/>
        <a:lstStyle/>
        <a:p>
          <a:endParaRPr lang="de-DE"/>
        </a:p>
      </dgm:t>
    </dgm:pt>
    <dgm:pt modelId="{D7A954F5-2A15-4861-9AB9-FB53724EEB93}" type="pres">
      <dgm:prSet presAssocID="{B3A6CB18-4E4B-4ADA-9F61-2F21517D7D9B}" presName="cycle" presStyleCnt="0">
        <dgm:presLayoutVars>
          <dgm:dir/>
          <dgm:resizeHandles val="exact"/>
        </dgm:presLayoutVars>
      </dgm:prSet>
      <dgm:spPr/>
    </dgm:pt>
    <dgm:pt modelId="{62C93200-8C58-4BA6-8051-7D7830EB575F}" type="pres">
      <dgm:prSet presAssocID="{531A9E06-58E0-462F-9896-747B8CCE9BF0}" presName="node" presStyleLbl="node1" presStyleIdx="0" presStyleCnt="4">
        <dgm:presLayoutVars>
          <dgm:bulletEnabled val="1"/>
        </dgm:presLayoutVars>
      </dgm:prSet>
      <dgm:spPr/>
    </dgm:pt>
    <dgm:pt modelId="{0F5C9230-983D-478F-B1DF-9BAE5060646B}" type="pres">
      <dgm:prSet presAssocID="{CB43D375-0A17-438A-AE9A-FFF5A9153D75}" presName="sibTrans" presStyleLbl="sibTrans2D1" presStyleIdx="0" presStyleCnt="4"/>
      <dgm:spPr/>
    </dgm:pt>
    <dgm:pt modelId="{4A65C892-5969-435E-8D3D-BE7E6C4829BC}" type="pres">
      <dgm:prSet presAssocID="{CB43D375-0A17-438A-AE9A-FFF5A9153D75}" presName="connectorText" presStyleLbl="sibTrans2D1" presStyleIdx="0" presStyleCnt="4"/>
      <dgm:spPr/>
    </dgm:pt>
    <dgm:pt modelId="{064FB382-5E9D-4959-8209-F266BF354104}" type="pres">
      <dgm:prSet presAssocID="{8B5882AD-BEA1-424A-B77C-61D5213A73D1}" presName="node" presStyleLbl="node1" presStyleIdx="1" presStyleCnt="4">
        <dgm:presLayoutVars>
          <dgm:bulletEnabled val="1"/>
        </dgm:presLayoutVars>
      </dgm:prSet>
      <dgm:spPr/>
    </dgm:pt>
    <dgm:pt modelId="{0886EE8F-6177-4EE1-BEEE-575DBF42C423}" type="pres">
      <dgm:prSet presAssocID="{FB2497E8-EDAA-4A9B-A316-DB234EFE1AEE}" presName="sibTrans" presStyleLbl="sibTrans2D1" presStyleIdx="1" presStyleCnt="4"/>
      <dgm:spPr/>
    </dgm:pt>
    <dgm:pt modelId="{16E1B1CA-0B29-41DB-800C-0E4D4BA77F11}" type="pres">
      <dgm:prSet presAssocID="{FB2497E8-EDAA-4A9B-A316-DB234EFE1AEE}" presName="connectorText" presStyleLbl="sibTrans2D1" presStyleIdx="1" presStyleCnt="4"/>
      <dgm:spPr/>
    </dgm:pt>
    <dgm:pt modelId="{C8CDDBFB-4195-4CFC-9EA2-05ECFEDD95E5}" type="pres">
      <dgm:prSet presAssocID="{CDC5B92C-B878-478D-A7DE-98B1C4C9C250}" presName="node" presStyleLbl="node1" presStyleIdx="2" presStyleCnt="4">
        <dgm:presLayoutVars>
          <dgm:bulletEnabled val="1"/>
        </dgm:presLayoutVars>
      </dgm:prSet>
      <dgm:spPr/>
    </dgm:pt>
    <dgm:pt modelId="{DCE0E0FE-D0C8-4531-A6A0-5473E12948A6}" type="pres">
      <dgm:prSet presAssocID="{4B49DE5D-B568-420E-956D-1980F22BB77D}" presName="sibTrans" presStyleLbl="sibTrans2D1" presStyleIdx="2" presStyleCnt="4"/>
      <dgm:spPr/>
    </dgm:pt>
    <dgm:pt modelId="{257E9E96-5134-47CF-85BE-A55891EB4695}" type="pres">
      <dgm:prSet presAssocID="{4B49DE5D-B568-420E-956D-1980F22BB77D}" presName="connectorText" presStyleLbl="sibTrans2D1" presStyleIdx="2" presStyleCnt="4"/>
      <dgm:spPr/>
    </dgm:pt>
    <dgm:pt modelId="{48CA907F-70B7-4C93-817C-3C83CBF6F1B7}" type="pres">
      <dgm:prSet presAssocID="{FA6CF9DA-92C1-47DC-B3D2-DEEDFBF6A601}" presName="node" presStyleLbl="node1" presStyleIdx="3" presStyleCnt="4">
        <dgm:presLayoutVars>
          <dgm:bulletEnabled val="1"/>
        </dgm:presLayoutVars>
      </dgm:prSet>
      <dgm:spPr/>
    </dgm:pt>
    <dgm:pt modelId="{94D836C4-F35F-4CD2-8408-2D0BF4272C17}" type="pres">
      <dgm:prSet presAssocID="{694D51BA-7B3B-4AA0-AF8E-3036AC042729}" presName="sibTrans" presStyleLbl="sibTrans2D1" presStyleIdx="3" presStyleCnt="4"/>
      <dgm:spPr/>
    </dgm:pt>
    <dgm:pt modelId="{823AF6AE-CA49-474D-96BE-41ACD3CA0C22}" type="pres">
      <dgm:prSet presAssocID="{694D51BA-7B3B-4AA0-AF8E-3036AC042729}" presName="connectorText" presStyleLbl="sibTrans2D1" presStyleIdx="3" presStyleCnt="4"/>
      <dgm:spPr/>
    </dgm:pt>
  </dgm:ptLst>
  <dgm:cxnLst>
    <dgm:cxn modelId="{56856306-5532-4D7E-9BEF-2647A80A958B}" type="presOf" srcId="{4B49DE5D-B568-420E-956D-1980F22BB77D}" destId="{DCE0E0FE-D0C8-4531-A6A0-5473E12948A6}" srcOrd="0" destOrd="0" presId="urn:microsoft.com/office/officeart/2005/8/layout/cycle2"/>
    <dgm:cxn modelId="{82DC3809-44C2-4AD7-BFE9-6224D00E5C92}" type="presOf" srcId="{FA6CF9DA-92C1-47DC-B3D2-DEEDFBF6A601}" destId="{48CA907F-70B7-4C93-817C-3C83CBF6F1B7}" srcOrd="0" destOrd="0" presId="urn:microsoft.com/office/officeart/2005/8/layout/cycle2"/>
    <dgm:cxn modelId="{13C57509-0D4F-4820-A815-8C58E6F86BED}" type="presOf" srcId="{CDC5B92C-B878-478D-A7DE-98B1C4C9C250}" destId="{C8CDDBFB-4195-4CFC-9EA2-05ECFEDD95E5}" srcOrd="0" destOrd="0" presId="urn:microsoft.com/office/officeart/2005/8/layout/cycle2"/>
    <dgm:cxn modelId="{4D57A211-01E1-487F-8FEC-EE1393883D29}" srcId="{B3A6CB18-4E4B-4ADA-9F61-2F21517D7D9B}" destId="{FA6CF9DA-92C1-47DC-B3D2-DEEDFBF6A601}" srcOrd="3" destOrd="0" parTransId="{3245EF6F-C816-4337-A2F2-0D0602BDD171}" sibTransId="{694D51BA-7B3B-4AA0-AF8E-3036AC042729}"/>
    <dgm:cxn modelId="{EEDC186D-1AB0-4247-A394-CC9B58D13B6E}" type="presOf" srcId="{CB43D375-0A17-438A-AE9A-FFF5A9153D75}" destId="{4A65C892-5969-435E-8D3D-BE7E6C4829BC}" srcOrd="1" destOrd="0" presId="urn:microsoft.com/office/officeart/2005/8/layout/cycle2"/>
    <dgm:cxn modelId="{1F677356-2190-4EB5-B6FB-62D869AD23E3}" type="presOf" srcId="{FB2497E8-EDAA-4A9B-A316-DB234EFE1AEE}" destId="{16E1B1CA-0B29-41DB-800C-0E4D4BA77F11}" srcOrd="1" destOrd="0" presId="urn:microsoft.com/office/officeart/2005/8/layout/cycle2"/>
    <dgm:cxn modelId="{3DDF677B-8831-4410-89D0-C57AE49EE8F5}" type="presOf" srcId="{531A9E06-58E0-462F-9896-747B8CCE9BF0}" destId="{62C93200-8C58-4BA6-8051-7D7830EB575F}" srcOrd="0" destOrd="0" presId="urn:microsoft.com/office/officeart/2005/8/layout/cycle2"/>
    <dgm:cxn modelId="{98282880-B4A3-42FA-9CF4-56F213520775}" type="presOf" srcId="{CB43D375-0A17-438A-AE9A-FFF5A9153D75}" destId="{0F5C9230-983D-478F-B1DF-9BAE5060646B}" srcOrd="0" destOrd="0" presId="urn:microsoft.com/office/officeart/2005/8/layout/cycle2"/>
    <dgm:cxn modelId="{E9740181-6FF4-4963-8AF0-B589E4619325}" srcId="{B3A6CB18-4E4B-4ADA-9F61-2F21517D7D9B}" destId="{CDC5B92C-B878-478D-A7DE-98B1C4C9C250}" srcOrd="2" destOrd="0" parTransId="{B3FCEF38-E441-4C98-8BE5-72838E268175}" sibTransId="{4B49DE5D-B568-420E-956D-1980F22BB77D}"/>
    <dgm:cxn modelId="{DD409992-B08D-4605-A52E-947CA1B4E5DD}" type="presOf" srcId="{694D51BA-7B3B-4AA0-AF8E-3036AC042729}" destId="{823AF6AE-CA49-474D-96BE-41ACD3CA0C22}" srcOrd="1" destOrd="0" presId="urn:microsoft.com/office/officeart/2005/8/layout/cycle2"/>
    <dgm:cxn modelId="{5702EB94-ADD7-4531-946D-69C3341D31DD}" srcId="{B3A6CB18-4E4B-4ADA-9F61-2F21517D7D9B}" destId="{8B5882AD-BEA1-424A-B77C-61D5213A73D1}" srcOrd="1" destOrd="0" parTransId="{27187F73-6F90-46FB-AE1D-458F53E2C582}" sibTransId="{FB2497E8-EDAA-4A9B-A316-DB234EFE1AEE}"/>
    <dgm:cxn modelId="{EC12E4B6-F78E-4016-8670-B9E6F4D0A589}" srcId="{B3A6CB18-4E4B-4ADA-9F61-2F21517D7D9B}" destId="{531A9E06-58E0-462F-9896-747B8CCE9BF0}" srcOrd="0" destOrd="0" parTransId="{84A0D15A-1EE5-45A8-9BC7-D03296E4F325}" sibTransId="{CB43D375-0A17-438A-AE9A-FFF5A9153D75}"/>
    <dgm:cxn modelId="{3C9FE9C7-0B2E-4EB5-8D6E-005AA8650AA7}" type="presOf" srcId="{B3A6CB18-4E4B-4ADA-9F61-2F21517D7D9B}" destId="{D7A954F5-2A15-4861-9AB9-FB53724EEB93}" srcOrd="0" destOrd="0" presId="urn:microsoft.com/office/officeart/2005/8/layout/cycle2"/>
    <dgm:cxn modelId="{1F9C73D0-0164-4965-B62C-5984137ECB8F}" type="presOf" srcId="{694D51BA-7B3B-4AA0-AF8E-3036AC042729}" destId="{94D836C4-F35F-4CD2-8408-2D0BF4272C17}" srcOrd="0" destOrd="0" presId="urn:microsoft.com/office/officeart/2005/8/layout/cycle2"/>
    <dgm:cxn modelId="{0F6AA7D1-1D1A-420D-A96A-2A2131A013A1}" type="presOf" srcId="{8B5882AD-BEA1-424A-B77C-61D5213A73D1}" destId="{064FB382-5E9D-4959-8209-F266BF354104}" srcOrd="0" destOrd="0" presId="urn:microsoft.com/office/officeart/2005/8/layout/cycle2"/>
    <dgm:cxn modelId="{C0FE86DF-0C33-4785-9B76-C03E5D3D06A2}" type="presOf" srcId="{FB2497E8-EDAA-4A9B-A316-DB234EFE1AEE}" destId="{0886EE8F-6177-4EE1-BEEE-575DBF42C423}" srcOrd="0" destOrd="0" presId="urn:microsoft.com/office/officeart/2005/8/layout/cycle2"/>
    <dgm:cxn modelId="{50121FE5-AE79-4FD5-9962-1E3AE69298EA}" type="presOf" srcId="{4B49DE5D-B568-420E-956D-1980F22BB77D}" destId="{257E9E96-5134-47CF-85BE-A55891EB4695}" srcOrd="1" destOrd="0" presId="urn:microsoft.com/office/officeart/2005/8/layout/cycle2"/>
    <dgm:cxn modelId="{90A41E3B-0431-495C-A703-01E8C1ECACBA}" type="presParOf" srcId="{D7A954F5-2A15-4861-9AB9-FB53724EEB93}" destId="{62C93200-8C58-4BA6-8051-7D7830EB575F}" srcOrd="0" destOrd="0" presId="urn:microsoft.com/office/officeart/2005/8/layout/cycle2"/>
    <dgm:cxn modelId="{D557C02E-3942-4A2F-9369-5696B1AFCB6E}" type="presParOf" srcId="{D7A954F5-2A15-4861-9AB9-FB53724EEB93}" destId="{0F5C9230-983D-478F-B1DF-9BAE5060646B}" srcOrd="1" destOrd="0" presId="urn:microsoft.com/office/officeart/2005/8/layout/cycle2"/>
    <dgm:cxn modelId="{B195367D-5B83-4D0B-AF0B-17A784DC9A99}" type="presParOf" srcId="{0F5C9230-983D-478F-B1DF-9BAE5060646B}" destId="{4A65C892-5969-435E-8D3D-BE7E6C4829BC}" srcOrd="0" destOrd="0" presId="urn:microsoft.com/office/officeart/2005/8/layout/cycle2"/>
    <dgm:cxn modelId="{40C8E78D-625E-4569-B9D1-795469DDC4F8}" type="presParOf" srcId="{D7A954F5-2A15-4861-9AB9-FB53724EEB93}" destId="{064FB382-5E9D-4959-8209-F266BF354104}" srcOrd="2" destOrd="0" presId="urn:microsoft.com/office/officeart/2005/8/layout/cycle2"/>
    <dgm:cxn modelId="{39275FC3-B21A-4A3D-AF18-9213E278B69C}" type="presParOf" srcId="{D7A954F5-2A15-4861-9AB9-FB53724EEB93}" destId="{0886EE8F-6177-4EE1-BEEE-575DBF42C423}" srcOrd="3" destOrd="0" presId="urn:microsoft.com/office/officeart/2005/8/layout/cycle2"/>
    <dgm:cxn modelId="{9317F6A0-74F1-4F1B-A8AD-0C23331A5823}" type="presParOf" srcId="{0886EE8F-6177-4EE1-BEEE-575DBF42C423}" destId="{16E1B1CA-0B29-41DB-800C-0E4D4BA77F11}" srcOrd="0" destOrd="0" presId="urn:microsoft.com/office/officeart/2005/8/layout/cycle2"/>
    <dgm:cxn modelId="{F7DD2820-0E03-4764-A507-B1FE27907D1A}" type="presParOf" srcId="{D7A954F5-2A15-4861-9AB9-FB53724EEB93}" destId="{C8CDDBFB-4195-4CFC-9EA2-05ECFEDD95E5}" srcOrd="4" destOrd="0" presId="urn:microsoft.com/office/officeart/2005/8/layout/cycle2"/>
    <dgm:cxn modelId="{A1DD17CC-E855-4008-9934-1BCC11475089}" type="presParOf" srcId="{D7A954F5-2A15-4861-9AB9-FB53724EEB93}" destId="{DCE0E0FE-D0C8-4531-A6A0-5473E12948A6}" srcOrd="5" destOrd="0" presId="urn:microsoft.com/office/officeart/2005/8/layout/cycle2"/>
    <dgm:cxn modelId="{B72CBACF-B5BF-4372-AB65-60BED779F317}" type="presParOf" srcId="{DCE0E0FE-D0C8-4531-A6A0-5473E12948A6}" destId="{257E9E96-5134-47CF-85BE-A55891EB4695}" srcOrd="0" destOrd="0" presId="urn:microsoft.com/office/officeart/2005/8/layout/cycle2"/>
    <dgm:cxn modelId="{D30D34D4-938D-4335-9860-F93A1FB424A0}" type="presParOf" srcId="{D7A954F5-2A15-4861-9AB9-FB53724EEB93}" destId="{48CA907F-70B7-4C93-817C-3C83CBF6F1B7}" srcOrd="6" destOrd="0" presId="urn:microsoft.com/office/officeart/2005/8/layout/cycle2"/>
    <dgm:cxn modelId="{4B01173B-3413-475A-B3FC-BDA8E5A8BD4B}" type="presParOf" srcId="{D7A954F5-2A15-4861-9AB9-FB53724EEB93}" destId="{94D836C4-F35F-4CD2-8408-2D0BF4272C17}" srcOrd="7" destOrd="0" presId="urn:microsoft.com/office/officeart/2005/8/layout/cycle2"/>
    <dgm:cxn modelId="{CF037E1F-5891-4C91-9757-A9AE0A121C10}" type="presParOf" srcId="{94D836C4-F35F-4CD2-8408-2D0BF4272C17}" destId="{823AF6AE-CA49-474D-96BE-41ACD3CA0C2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9FAF22-D126-45B7-8EB3-437C57B283DB}"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de-DE"/>
        </a:p>
      </dgm:t>
    </dgm:pt>
    <dgm:pt modelId="{E0182B75-E7ED-4E79-A008-993E10D9B388}">
      <dgm:prSet phldrT="[Text]"/>
      <dgm:spPr/>
      <dgm:t>
        <a:bodyPr/>
        <a:lstStyle/>
        <a:p>
          <a:r>
            <a:rPr lang="de-DE" dirty="0"/>
            <a:t>Perspektive des Lernens über digitale Medien </a:t>
          </a:r>
          <a:br>
            <a:rPr lang="de-DE" dirty="0"/>
          </a:br>
          <a:r>
            <a:rPr lang="de-DE" dirty="0"/>
            <a:t>(digitale Kompetenzen)</a:t>
          </a:r>
        </a:p>
      </dgm:t>
    </dgm:pt>
    <dgm:pt modelId="{5B20EB4A-89F3-4399-8818-94B3DA278486}" type="parTrans" cxnId="{923D7900-F37A-4B6B-BD59-62A3FDADDD81}">
      <dgm:prSet/>
      <dgm:spPr/>
      <dgm:t>
        <a:bodyPr/>
        <a:lstStyle/>
        <a:p>
          <a:endParaRPr lang="de-DE"/>
        </a:p>
      </dgm:t>
    </dgm:pt>
    <dgm:pt modelId="{C7D6A906-5CA3-419E-BE45-DB8EB4D41591}" type="sibTrans" cxnId="{923D7900-F37A-4B6B-BD59-62A3FDADDD81}">
      <dgm:prSet/>
      <dgm:spPr/>
      <dgm:t>
        <a:bodyPr/>
        <a:lstStyle/>
        <a:p>
          <a:endParaRPr lang="de-DE"/>
        </a:p>
      </dgm:t>
    </dgm:pt>
    <dgm:pt modelId="{7FF12293-63E6-4DB7-9348-679E25E0BE5F}">
      <dgm:prSet phldrT="[Text]"/>
      <dgm:spPr/>
      <dgm:t>
        <a:bodyPr/>
        <a:lstStyle/>
        <a:p>
          <a:r>
            <a:rPr lang="de-DE" dirty="0"/>
            <a:t>Welches Wissen und welche Fähigkeiten werden beim Umgang mit dem Medien erworben?</a:t>
          </a:r>
        </a:p>
      </dgm:t>
    </dgm:pt>
    <dgm:pt modelId="{F201ACD5-2A19-4D3B-A8C2-A74488BD01B7}" type="parTrans" cxnId="{E70DBDBD-A855-47ED-BA7E-1037EBC3F304}">
      <dgm:prSet/>
      <dgm:spPr/>
      <dgm:t>
        <a:bodyPr/>
        <a:lstStyle/>
        <a:p>
          <a:endParaRPr lang="de-DE"/>
        </a:p>
      </dgm:t>
    </dgm:pt>
    <dgm:pt modelId="{777C3A5C-45F7-455D-BA72-F6C88BD6F6EF}" type="sibTrans" cxnId="{E70DBDBD-A855-47ED-BA7E-1037EBC3F304}">
      <dgm:prSet/>
      <dgm:spPr/>
      <dgm:t>
        <a:bodyPr/>
        <a:lstStyle/>
        <a:p>
          <a:endParaRPr lang="de-DE"/>
        </a:p>
      </dgm:t>
    </dgm:pt>
    <dgm:pt modelId="{1B629D3A-7E52-4E2E-9910-5B5FCBFFBAC8}">
      <dgm:prSet phldrT="[Text]"/>
      <dgm:spPr/>
      <dgm:t>
        <a:bodyPr/>
        <a:lstStyle/>
        <a:p>
          <a:r>
            <a:rPr lang="de-DE" dirty="0"/>
            <a:t>Ist dieser Kompetenzerwerb generisch bzw. wie kann er generisch werden?</a:t>
          </a:r>
        </a:p>
      </dgm:t>
    </dgm:pt>
    <dgm:pt modelId="{BD3832A1-597D-44B2-AC5B-C9E0E0F8D6E2}" type="parTrans" cxnId="{B71BEE15-D39C-4C75-B153-AA92A62AA93E}">
      <dgm:prSet/>
      <dgm:spPr/>
      <dgm:t>
        <a:bodyPr/>
        <a:lstStyle/>
        <a:p>
          <a:endParaRPr lang="de-DE"/>
        </a:p>
      </dgm:t>
    </dgm:pt>
    <dgm:pt modelId="{24673BDD-6E55-49AF-A988-8FE1E89E3377}" type="sibTrans" cxnId="{B71BEE15-D39C-4C75-B153-AA92A62AA93E}">
      <dgm:prSet/>
      <dgm:spPr/>
      <dgm:t>
        <a:bodyPr/>
        <a:lstStyle/>
        <a:p>
          <a:endParaRPr lang="de-DE"/>
        </a:p>
      </dgm:t>
    </dgm:pt>
    <dgm:pt modelId="{BABBED03-529D-404D-89CA-C9CB823D547D}">
      <dgm:prSet phldrT="[Text]"/>
      <dgm:spPr/>
      <dgm:t>
        <a:bodyPr/>
        <a:lstStyle/>
        <a:p>
          <a:r>
            <a:rPr lang="de-DE" dirty="0"/>
            <a:t>Perspektive des Lernens mit digitalen Medien </a:t>
          </a:r>
          <a:br>
            <a:rPr lang="de-DE" dirty="0"/>
          </a:br>
          <a:r>
            <a:rPr lang="de-DE" dirty="0"/>
            <a:t>(Qualität des Unterrichts)</a:t>
          </a:r>
        </a:p>
      </dgm:t>
    </dgm:pt>
    <dgm:pt modelId="{684EF440-33CB-4AF5-BE6D-AE1D5C10EF86}" type="parTrans" cxnId="{8BFCCC94-654A-4675-8752-6C90F892A4B0}">
      <dgm:prSet/>
      <dgm:spPr/>
      <dgm:t>
        <a:bodyPr/>
        <a:lstStyle/>
        <a:p>
          <a:endParaRPr lang="de-DE"/>
        </a:p>
      </dgm:t>
    </dgm:pt>
    <dgm:pt modelId="{CDE0BDF3-DAB9-4472-ACBC-12EC11FA8248}" type="sibTrans" cxnId="{8BFCCC94-654A-4675-8752-6C90F892A4B0}">
      <dgm:prSet/>
      <dgm:spPr/>
      <dgm:t>
        <a:bodyPr/>
        <a:lstStyle/>
        <a:p>
          <a:endParaRPr lang="de-DE"/>
        </a:p>
      </dgm:t>
    </dgm:pt>
    <dgm:pt modelId="{73E2789E-41E6-4CE3-9A0B-A90C8AAD57DE}">
      <dgm:prSet phldrT="[Text]"/>
      <dgm:spPr/>
      <dgm:t>
        <a:bodyPr/>
        <a:lstStyle/>
        <a:p>
          <a:r>
            <a:rPr lang="de-DE" dirty="0"/>
            <a:t>Ist das Medium in der Lage, den Lerngegenstand zu veranschaulichen?</a:t>
          </a:r>
        </a:p>
      </dgm:t>
    </dgm:pt>
    <dgm:pt modelId="{1A660334-F84A-4873-BCA1-33FD7087DA34}" type="parTrans" cxnId="{C532649C-19FA-42AC-A106-AFFACB6D1D59}">
      <dgm:prSet/>
      <dgm:spPr/>
      <dgm:t>
        <a:bodyPr/>
        <a:lstStyle/>
        <a:p>
          <a:endParaRPr lang="de-DE"/>
        </a:p>
      </dgm:t>
    </dgm:pt>
    <dgm:pt modelId="{D2FF6D24-62B3-4850-929D-435B64027895}" type="sibTrans" cxnId="{C532649C-19FA-42AC-A106-AFFACB6D1D59}">
      <dgm:prSet/>
      <dgm:spPr/>
      <dgm:t>
        <a:bodyPr/>
        <a:lstStyle/>
        <a:p>
          <a:endParaRPr lang="de-DE"/>
        </a:p>
      </dgm:t>
    </dgm:pt>
    <dgm:pt modelId="{CE920BF6-05C0-4B60-903A-E50251956C02}">
      <dgm:prSet phldrT="[Text]"/>
      <dgm:spPr/>
      <dgm:t>
        <a:bodyPr/>
        <a:lstStyle/>
        <a:p>
          <a:r>
            <a:rPr lang="de-DE" dirty="0"/>
            <a:t>Ist das Medium in der Lage, die Aktivität des Lernenden anzuregen?</a:t>
          </a:r>
        </a:p>
      </dgm:t>
    </dgm:pt>
    <dgm:pt modelId="{D4C85F47-E5B3-426B-8CA4-F513E9E4D2F6}" type="parTrans" cxnId="{12F96A4A-66D5-4260-A9F2-E720B7431668}">
      <dgm:prSet/>
      <dgm:spPr/>
      <dgm:t>
        <a:bodyPr/>
        <a:lstStyle/>
        <a:p>
          <a:endParaRPr lang="de-DE"/>
        </a:p>
      </dgm:t>
    </dgm:pt>
    <dgm:pt modelId="{53D39DC0-86C3-4246-BCF0-4B7FEF984268}" type="sibTrans" cxnId="{12F96A4A-66D5-4260-A9F2-E720B7431668}">
      <dgm:prSet/>
      <dgm:spPr/>
      <dgm:t>
        <a:bodyPr/>
        <a:lstStyle/>
        <a:p>
          <a:endParaRPr lang="de-DE"/>
        </a:p>
      </dgm:t>
    </dgm:pt>
    <dgm:pt modelId="{D5F6BEE3-F1AA-41D1-99D2-AD96FD6A740C}">
      <dgm:prSet phldrT="[Text]"/>
      <dgm:spPr/>
      <dgm:t>
        <a:bodyPr/>
        <a:lstStyle/>
        <a:p>
          <a:r>
            <a:rPr lang="de-DE" dirty="0"/>
            <a:t>Perspektive des Transformationsprozesses </a:t>
          </a:r>
          <a:br>
            <a:rPr lang="de-DE" dirty="0"/>
          </a:br>
          <a:r>
            <a:rPr lang="de-DE" dirty="0"/>
            <a:t>(Analyse, Bewertung und Reflektion)</a:t>
          </a:r>
        </a:p>
      </dgm:t>
    </dgm:pt>
    <dgm:pt modelId="{ED98CE30-2316-4DD4-ADD1-42D58366A2FC}" type="parTrans" cxnId="{212A0021-9665-4145-9091-13DA6C598623}">
      <dgm:prSet/>
      <dgm:spPr/>
      <dgm:t>
        <a:bodyPr/>
        <a:lstStyle/>
        <a:p>
          <a:endParaRPr lang="de-DE"/>
        </a:p>
      </dgm:t>
    </dgm:pt>
    <dgm:pt modelId="{C1D88BBF-DC86-4FFA-A280-DABEB458994C}" type="sibTrans" cxnId="{212A0021-9665-4145-9091-13DA6C598623}">
      <dgm:prSet/>
      <dgm:spPr/>
      <dgm:t>
        <a:bodyPr/>
        <a:lstStyle/>
        <a:p>
          <a:endParaRPr lang="de-DE"/>
        </a:p>
      </dgm:t>
    </dgm:pt>
    <dgm:pt modelId="{AE13EC86-13C0-43FE-9EBD-D1592A145A65}">
      <dgm:prSet phldrT="[Text]"/>
      <dgm:spPr/>
      <dgm:t>
        <a:bodyPr/>
        <a:lstStyle/>
        <a:p>
          <a:r>
            <a:rPr lang="de-DE" dirty="0"/>
            <a:t>Werden die Schüler/innen angeleitet, ihren Umgang mit Medien zu analysieren und zu reflektieren? </a:t>
          </a:r>
        </a:p>
      </dgm:t>
    </dgm:pt>
    <dgm:pt modelId="{B71776E4-F86C-45BE-8503-1661081B32E4}" type="parTrans" cxnId="{B5A93691-D1A7-419E-94AB-F648A787D86E}">
      <dgm:prSet/>
      <dgm:spPr/>
      <dgm:t>
        <a:bodyPr/>
        <a:lstStyle/>
        <a:p>
          <a:endParaRPr lang="de-DE"/>
        </a:p>
      </dgm:t>
    </dgm:pt>
    <dgm:pt modelId="{93565802-3734-4EBB-BE89-D64347A5D088}" type="sibTrans" cxnId="{B5A93691-D1A7-419E-94AB-F648A787D86E}">
      <dgm:prSet/>
      <dgm:spPr/>
      <dgm:t>
        <a:bodyPr/>
        <a:lstStyle/>
        <a:p>
          <a:endParaRPr lang="de-DE"/>
        </a:p>
      </dgm:t>
    </dgm:pt>
    <dgm:pt modelId="{3FAF56BE-6872-43CA-A1A8-FF3ED0065200}">
      <dgm:prSet phldrT="[Text]"/>
      <dgm:spPr/>
      <dgm:t>
        <a:bodyPr/>
        <a:lstStyle/>
        <a:p>
          <a:r>
            <a:rPr lang="de-DE" dirty="0"/>
            <a:t>Werden die gesellschaftlichen Bedingungen der Produktion, Distribution und Wirkung von Medien thematisiert?</a:t>
          </a:r>
        </a:p>
      </dgm:t>
    </dgm:pt>
    <dgm:pt modelId="{C07D1B2F-BB34-4003-993A-65CD4D3D1468}" type="parTrans" cxnId="{FA151B88-41EB-48C6-9B0B-2BD4BAD137D2}">
      <dgm:prSet/>
      <dgm:spPr/>
      <dgm:t>
        <a:bodyPr/>
        <a:lstStyle/>
        <a:p>
          <a:endParaRPr lang="de-DE"/>
        </a:p>
      </dgm:t>
    </dgm:pt>
    <dgm:pt modelId="{F46F313D-644D-4A0B-A41B-6323898EF6C2}" type="sibTrans" cxnId="{FA151B88-41EB-48C6-9B0B-2BD4BAD137D2}">
      <dgm:prSet/>
      <dgm:spPr/>
      <dgm:t>
        <a:bodyPr/>
        <a:lstStyle/>
        <a:p>
          <a:endParaRPr lang="de-DE"/>
        </a:p>
      </dgm:t>
    </dgm:pt>
    <dgm:pt modelId="{D5225372-8715-473A-808F-85FF1B82BC1D}">
      <dgm:prSet phldrT="[Text]"/>
      <dgm:spPr/>
      <dgm:t>
        <a:bodyPr/>
        <a:lstStyle/>
        <a:p>
          <a:r>
            <a:rPr lang="de-DE" dirty="0"/>
            <a:t>Ist der Lernende in der Lage, das Medium adäquat zu bedienen?</a:t>
          </a:r>
        </a:p>
      </dgm:t>
    </dgm:pt>
    <dgm:pt modelId="{E118E6BF-3816-4C86-851F-776B1F737142}" type="parTrans" cxnId="{F9F31342-9F2F-4659-B44C-09AC81A4FC3B}">
      <dgm:prSet/>
      <dgm:spPr/>
      <dgm:t>
        <a:bodyPr/>
        <a:lstStyle/>
        <a:p>
          <a:endParaRPr lang="de-DE"/>
        </a:p>
      </dgm:t>
    </dgm:pt>
    <dgm:pt modelId="{6532EA24-9CB4-4DEB-B32C-0F31ABE48647}" type="sibTrans" cxnId="{F9F31342-9F2F-4659-B44C-09AC81A4FC3B}">
      <dgm:prSet/>
      <dgm:spPr/>
      <dgm:t>
        <a:bodyPr/>
        <a:lstStyle/>
        <a:p>
          <a:endParaRPr lang="de-DE"/>
        </a:p>
      </dgm:t>
    </dgm:pt>
    <dgm:pt modelId="{10B9608D-4B01-4E92-9FE9-9D52AB98F3FC}">
      <dgm:prSet phldrT="[Text]"/>
      <dgm:spPr/>
      <dgm:t>
        <a:bodyPr/>
        <a:lstStyle/>
        <a:p>
          <a:r>
            <a:rPr lang="de-DE" dirty="0"/>
            <a:t>Ist der Aufwand zur Erarbeitung oder Bereitstellung des Mediums adäquat?</a:t>
          </a:r>
        </a:p>
      </dgm:t>
    </dgm:pt>
    <dgm:pt modelId="{BD5CE4A2-6C18-4C5F-8465-32BAC3CABAB8}" type="parTrans" cxnId="{A601E437-6531-49DF-A719-237AEF68BD35}">
      <dgm:prSet/>
      <dgm:spPr/>
      <dgm:t>
        <a:bodyPr/>
        <a:lstStyle/>
        <a:p>
          <a:endParaRPr lang="de-DE"/>
        </a:p>
      </dgm:t>
    </dgm:pt>
    <dgm:pt modelId="{790B6048-5FCD-45CB-B242-D3C3716D3EBF}" type="sibTrans" cxnId="{A601E437-6531-49DF-A719-237AEF68BD35}">
      <dgm:prSet/>
      <dgm:spPr/>
      <dgm:t>
        <a:bodyPr/>
        <a:lstStyle/>
        <a:p>
          <a:endParaRPr lang="de-DE"/>
        </a:p>
      </dgm:t>
    </dgm:pt>
    <dgm:pt modelId="{74673BFE-0E64-4060-B152-69FC13C79405}">
      <dgm:prSet phldrT="[Text]"/>
      <dgm:spPr/>
      <dgm:t>
        <a:bodyPr/>
        <a:lstStyle/>
        <a:p>
          <a:r>
            <a:rPr lang="de-DE" dirty="0"/>
            <a:t>Wie wird der Kompetenzerwerb abgesichert?</a:t>
          </a:r>
        </a:p>
      </dgm:t>
    </dgm:pt>
    <dgm:pt modelId="{7CC15B83-02AC-4748-A63A-6B225B443CA3}" type="parTrans" cxnId="{2F7D0F67-4315-43CA-8125-0C964ED5755D}">
      <dgm:prSet/>
      <dgm:spPr/>
      <dgm:t>
        <a:bodyPr/>
        <a:lstStyle/>
        <a:p>
          <a:endParaRPr lang="de-DE"/>
        </a:p>
      </dgm:t>
    </dgm:pt>
    <dgm:pt modelId="{87354787-A5BF-4363-8DDC-076AC9FAE475}" type="sibTrans" cxnId="{2F7D0F67-4315-43CA-8125-0C964ED5755D}">
      <dgm:prSet/>
      <dgm:spPr/>
      <dgm:t>
        <a:bodyPr/>
        <a:lstStyle/>
        <a:p>
          <a:endParaRPr lang="de-DE"/>
        </a:p>
      </dgm:t>
    </dgm:pt>
    <dgm:pt modelId="{8A7892EA-164B-4C13-9319-465A641CC899}" type="pres">
      <dgm:prSet presAssocID="{199FAF22-D126-45B7-8EB3-437C57B283DB}" presName="Name0" presStyleCnt="0">
        <dgm:presLayoutVars>
          <dgm:dir/>
          <dgm:animLvl val="lvl"/>
          <dgm:resizeHandles val="exact"/>
        </dgm:presLayoutVars>
      </dgm:prSet>
      <dgm:spPr/>
    </dgm:pt>
    <dgm:pt modelId="{2C4A4A30-8FB9-4C01-9D3B-C6A75C85A273}" type="pres">
      <dgm:prSet presAssocID="{E0182B75-E7ED-4E79-A008-993E10D9B388}" presName="linNode" presStyleCnt="0"/>
      <dgm:spPr/>
    </dgm:pt>
    <dgm:pt modelId="{316CDBAB-9736-4174-8572-DB30DA1DA559}" type="pres">
      <dgm:prSet presAssocID="{E0182B75-E7ED-4E79-A008-993E10D9B388}" presName="parentText" presStyleLbl="node1" presStyleIdx="0" presStyleCnt="3">
        <dgm:presLayoutVars>
          <dgm:chMax val="1"/>
          <dgm:bulletEnabled val="1"/>
        </dgm:presLayoutVars>
      </dgm:prSet>
      <dgm:spPr/>
    </dgm:pt>
    <dgm:pt modelId="{7BF76631-572B-4447-BBE7-CC17DF1647E2}" type="pres">
      <dgm:prSet presAssocID="{E0182B75-E7ED-4E79-A008-993E10D9B388}" presName="descendantText" presStyleLbl="alignAccFollowNode1" presStyleIdx="0" presStyleCnt="3">
        <dgm:presLayoutVars>
          <dgm:bulletEnabled val="1"/>
        </dgm:presLayoutVars>
      </dgm:prSet>
      <dgm:spPr/>
    </dgm:pt>
    <dgm:pt modelId="{DE1414AE-535F-4ABE-A790-E229A24D72D6}" type="pres">
      <dgm:prSet presAssocID="{C7D6A906-5CA3-419E-BE45-DB8EB4D41591}" presName="sp" presStyleCnt="0"/>
      <dgm:spPr/>
    </dgm:pt>
    <dgm:pt modelId="{E5C44F92-CE09-43D5-99EA-FF7D378F265F}" type="pres">
      <dgm:prSet presAssocID="{BABBED03-529D-404D-89CA-C9CB823D547D}" presName="linNode" presStyleCnt="0"/>
      <dgm:spPr/>
    </dgm:pt>
    <dgm:pt modelId="{64D46A45-2E33-4D36-A8F5-64F0A0AA033A}" type="pres">
      <dgm:prSet presAssocID="{BABBED03-529D-404D-89CA-C9CB823D547D}" presName="parentText" presStyleLbl="node1" presStyleIdx="1" presStyleCnt="3">
        <dgm:presLayoutVars>
          <dgm:chMax val="1"/>
          <dgm:bulletEnabled val="1"/>
        </dgm:presLayoutVars>
      </dgm:prSet>
      <dgm:spPr/>
    </dgm:pt>
    <dgm:pt modelId="{D83C4CEA-C345-4CA5-8F29-6F9C4B419762}" type="pres">
      <dgm:prSet presAssocID="{BABBED03-529D-404D-89CA-C9CB823D547D}" presName="descendantText" presStyleLbl="alignAccFollowNode1" presStyleIdx="1" presStyleCnt="3">
        <dgm:presLayoutVars>
          <dgm:bulletEnabled val="1"/>
        </dgm:presLayoutVars>
      </dgm:prSet>
      <dgm:spPr/>
    </dgm:pt>
    <dgm:pt modelId="{F55F06BB-F096-4CF2-ADB0-9DDFE560C53B}" type="pres">
      <dgm:prSet presAssocID="{CDE0BDF3-DAB9-4472-ACBC-12EC11FA8248}" presName="sp" presStyleCnt="0"/>
      <dgm:spPr/>
    </dgm:pt>
    <dgm:pt modelId="{F713BAEA-88A6-4981-A408-9C26BA4DE3E3}" type="pres">
      <dgm:prSet presAssocID="{D5F6BEE3-F1AA-41D1-99D2-AD96FD6A740C}" presName="linNode" presStyleCnt="0"/>
      <dgm:spPr/>
    </dgm:pt>
    <dgm:pt modelId="{60F24E07-9DE2-4027-83CE-2B12BCDD0482}" type="pres">
      <dgm:prSet presAssocID="{D5F6BEE3-F1AA-41D1-99D2-AD96FD6A740C}" presName="parentText" presStyleLbl="node1" presStyleIdx="2" presStyleCnt="3">
        <dgm:presLayoutVars>
          <dgm:chMax val="1"/>
          <dgm:bulletEnabled val="1"/>
        </dgm:presLayoutVars>
      </dgm:prSet>
      <dgm:spPr/>
    </dgm:pt>
    <dgm:pt modelId="{12AE38A8-F568-4B17-8C60-F2D294DDC81E}" type="pres">
      <dgm:prSet presAssocID="{D5F6BEE3-F1AA-41D1-99D2-AD96FD6A740C}" presName="descendantText" presStyleLbl="alignAccFollowNode1" presStyleIdx="2" presStyleCnt="3">
        <dgm:presLayoutVars>
          <dgm:bulletEnabled val="1"/>
        </dgm:presLayoutVars>
      </dgm:prSet>
      <dgm:spPr/>
    </dgm:pt>
  </dgm:ptLst>
  <dgm:cxnLst>
    <dgm:cxn modelId="{923D7900-F37A-4B6B-BD59-62A3FDADDD81}" srcId="{199FAF22-D126-45B7-8EB3-437C57B283DB}" destId="{E0182B75-E7ED-4E79-A008-993E10D9B388}" srcOrd="0" destOrd="0" parTransId="{5B20EB4A-89F3-4399-8818-94B3DA278486}" sibTransId="{C7D6A906-5CA3-419E-BE45-DB8EB4D41591}"/>
    <dgm:cxn modelId="{B71BEE15-D39C-4C75-B153-AA92A62AA93E}" srcId="{E0182B75-E7ED-4E79-A008-993E10D9B388}" destId="{1B629D3A-7E52-4E2E-9910-5B5FCBFFBAC8}" srcOrd="1" destOrd="0" parTransId="{BD3832A1-597D-44B2-AC5B-C9E0E0F8D6E2}" sibTransId="{24673BDD-6E55-49AF-A988-8FE1E89E3377}"/>
    <dgm:cxn modelId="{212A0021-9665-4145-9091-13DA6C598623}" srcId="{199FAF22-D126-45B7-8EB3-437C57B283DB}" destId="{D5F6BEE3-F1AA-41D1-99D2-AD96FD6A740C}" srcOrd="2" destOrd="0" parTransId="{ED98CE30-2316-4DD4-ADD1-42D58366A2FC}" sibTransId="{C1D88BBF-DC86-4FFA-A280-DABEB458994C}"/>
    <dgm:cxn modelId="{A601E437-6531-49DF-A719-237AEF68BD35}" srcId="{BABBED03-529D-404D-89CA-C9CB823D547D}" destId="{10B9608D-4B01-4E92-9FE9-9D52AB98F3FC}" srcOrd="3" destOrd="0" parTransId="{BD5CE4A2-6C18-4C5F-8465-32BAC3CABAB8}" sibTransId="{790B6048-5FCD-45CB-B242-D3C3716D3EBF}"/>
    <dgm:cxn modelId="{8FEEB03B-633E-4009-ACAC-080898BC9F74}" type="presOf" srcId="{BABBED03-529D-404D-89CA-C9CB823D547D}" destId="{64D46A45-2E33-4D36-A8F5-64F0A0AA033A}" srcOrd="0" destOrd="0" presId="urn:microsoft.com/office/officeart/2005/8/layout/vList5"/>
    <dgm:cxn modelId="{F9F31342-9F2F-4659-B44C-09AC81A4FC3B}" srcId="{BABBED03-529D-404D-89CA-C9CB823D547D}" destId="{D5225372-8715-473A-808F-85FF1B82BC1D}" srcOrd="2" destOrd="0" parTransId="{E118E6BF-3816-4C86-851F-776B1F737142}" sibTransId="{6532EA24-9CB4-4DEB-B32C-0F31ABE48647}"/>
    <dgm:cxn modelId="{5FB90E46-C661-4D01-90A2-3E2E3115EFAF}" type="presOf" srcId="{E0182B75-E7ED-4E79-A008-993E10D9B388}" destId="{316CDBAB-9736-4174-8572-DB30DA1DA559}" srcOrd="0" destOrd="0" presId="urn:microsoft.com/office/officeart/2005/8/layout/vList5"/>
    <dgm:cxn modelId="{2F7D0F67-4315-43CA-8125-0C964ED5755D}" srcId="{E0182B75-E7ED-4E79-A008-993E10D9B388}" destId="{74673BFE-0E64-4060-B152-69FC13C79405}" srcOrd="2" destOrd="0" parTransId="{7CC15B83-02AC-4748-A63A-6B225B443CA3}" sibTransId="{87354787-A5BF-4363-8DDC-076AC9FAE475}"/>
    <dgm:cxn modelId="{12F96A4A-66D5-4260-A9F2-E720B7431668}" srcId="{BABBED03-529D-404D-89CA-C9CB823D547D}" destId="{CE920BF6-05C0-4B60-903A-E50251956C02}" srcOrd="1" destOrd="0" parTransId="{D4C85F47-E5B3-426B-8CA4-F513E9E4D2F6}" sibTransId="{53D39DC0-86C3-4246-BCF0-4B7FEF984268}"/>
    <dgm:cxn modelId="{FA151B88-41EB-48C6-9B0B-2BD4BAD137D2}" srcId="{D5F6BEE3-F1AA-41D1-99D2-AD96FD6A740C}" destId="{3FAF56BE-6872-43CA-A1A8-FF3ED0065200}" srcOrd="1" destOrd="0" parTransId="{C07D1B2F-BB34-4003-993A-65CD4D3D1468}" sibTransId="{F46F313D-644D-4A0B-A41B-6323898EF6C2}"/>
    <dgm:cxn modelId="{B5A93691-D1A7-419E-94AB-F648A787D86E}" srcId="{D5F6BEE3-F1AA-41D1-99D2-AD96FD6A740C}" destId="{AE13EC86-13C0-43FE-9EBD-D1592A145A65}" srcOrd="0" destOrd="0" parTransId="{B71776E4-F86C-45BE-8503-1661081B32E4}" sibTransId="{93565802-3734-4EBB-BE89-D64347A5D088}"/>
    <dgm:cxn modelId="{8BFCCC94-654A-4675-8752-6C90F892A4B0}" srcId="{199FAF22-D126-45B7-8EB3-437C57B283DB}" destId="{BABBED03-529D-404D-89CA-C9CB823D547D}" srcOrd="1" destOrd="0" parTransId="{684EF440-33CB-4AF5-BE6D-AE1D5C10EF86}" sibTransId="{CDE0BDF3-DAB9-4472-ACBC-12EC11FA8248}"/>
    <dgm:cxn modelId="{C532649C-19FA-42AC-A106-AFFACB6D1D59}" srcId="{BABBED03-529D-404D-89CA-C9CB823D547D}" destId="{73E2789E-41E6-4CE3-9A0B-A90C8AAD57DE}" srcOrd="0" destOrd="0" parTransId="{1A660334-F84A-4873-BCA1-33FD7087DA34}" sibTransId="{D2FF6D24-62B3-4850-929D-435B64027895}"/>
    <dgm:cxn modelId="{CFD73EA9-E53C-4893-A1A6-821AF2F17AED}" type="presOf" srcId="{74673BFE-0E64-4060-B152-69FC13C79405}" destId="{7BF76631-572B-4447-BBE7-CC17DF1647E2}" srcOrd="0" destOrd="2" presId="urn:microsoft.com/office/officeart/2005/8/layout/vList5"/>
    <dgm:cxn modelId="{6C4086B0-F88C-4112-B67C-C152016E6977}" type="presOf" srcId="{7FF12293-63E6-4DB7-9348-679E25E0BE5F}" destId="{7BF76631-572B-4447-BBE7-CC17DF1647E2}" srcOrd="0" destOrd="0" presId="urn:microsoft.com/office/officeart/2005/8/layout/vList5"/>
    <dgm:cxn modelId="{282A30B6-9FFD-4E70-892B-CFB0EF9BF937}" type="presOf" srcId="{199FAF22-D126-45B7-8EB3-437C57B283DB}" destId="{8A7892EA-164B-4C13-9319-465A641CC899}" srcOrd="0" destOrd="0" presId="urn:microsoft.com/office/officeart/2005/8/layout/vList5"/>
    <dgm:cxn modelId="{2297F2BB-95B6-4C6E-B41A-05D43BF77987}" type="presOf" srcId="{D5F6BEE3-F1AA-41D1-99D2-AD96FD6A740C}" destId="{60F24E07-9DE2-4027-83CE-2B12BCDD0482}" srcOrd="0" destOrd="0" presId="urn:microsoft.com/office/officeart/2005/8/layout/vList5"/>
    <dgm:cxn modelId="{E70DBDBD-A855-47ED-BA7E-1037EBC3F304}" srcId="{E0182B75-E7ED-4E79-A008-993E10D9B388}" destId="{7FF12293-63E6-4DB7-9348-679E25E0BE5F}" srcOrd="0" destOrd="0" parTransId="{F201ACD5-2A19-4D3B-A8C2-A74488BD01B7}" sibTransId="{777C3A5C-45F7-455D-BA72-F6C88BD6F6EF}"/>
    <dgm:cxn modelId="{98C353C1-F520-4F54-BA82-0DFCB0BBDD82}" type="presOf" srcId="{CE920BF6-05C0-4B60-903A-E50251956C02}" destId="{D83C4CEA-C345-4CA5-8F29-6F9C4B419762}" srcOrd="0" destOrd="1" presId="urn:microsoft.com/office/officeart/2005/8/layout/vList5"/>
    <dgm:cxn modelId="{11CAB8D5-A36D-4D12-8F0C-4BEF2E0D4E9F}" type="presOf" srcId="{10B9608D-4B01-4E92-9FE9-9D52AB98F3FC}" destId="{D83C4CEA-C345-4CA5-8F29-6F9C4B419762}" srcOrd="0" destOrd="3" presId="urn:microsoft.com/office/officeart/2005/8/layout/vList5"/>
    <dgm:cxn modelId="{CB1631DF-C66A-4A6D-984E-9FAF6364BF0B}" type="presOf" srcId="{AE13EC86-13C0-43FE-9EBD-D1592A145A65}" destId="{12AE38A8-F568-4B17-8C60-F2D294DDC81E}" srcOrd="0" destOrd="0" presId="urn:microsoft.com/office/officeart/2005/8/layout/vList5"/>
    <dgm:cxn modelId="{037F60E8-F826-495D-BF2E-A4EBF9B8CF83}" type="presOf" srcId="{3FAF56BE-6872-43CA-A1A8-FF3ED0065200}" destId="{12AE38A8-F568-4B17-8C60-F2D294DDC81E}" srcOrd="0" destOrd="1" presId="urn:microsoft.com/office/officeart/2005/8/layout/vList5"/>
    <dgm:cxn modelId="{2AA554F6-CA1F-49DB-8E5C-5B197B811EE6}" type="presOf" srcId="{1B629D3A-7E52-4E2E-9910-5B5FCBFFBAC8}" destId="{7BF76631-572B-4447-BBE7-CC17DF1647E2}" srcOrd="0" destOrd="1" presId="urn:microsoft.com/office/officeart/2005/8/layout/vList5"/>
    <dgm:cxn modelId="{7482DAFA-58D8-41B8-8FA3-CCFB72AEE6A0}" type="presOf" srcId="{D5225372-8715-473A-808F-85FF1B82BC1D}" destId="{D83C4CEA-C345-4CA5-8F29-6F9C4B419762}" srcOrd="0" destOrd="2" presId="urn:microsoft.com/office/officeart/2005/8/layout/vList5"/>
    <dgm:cxn modelId="{AE91CFFB-1562-494E-8803-E594BD55B918}" type="presOf" srcId="{73E2789E-41E6-4CE3-9A0B-A90C8AAD57DE}" destId="{D83C4CEA-C345-4CA5-8F29-6F9C4B419762}" srcOrd="0" destOrd="0" presId="urn:microsoft.com/office/officeart/2005/8/layout/vList5"/>
    <dgm:cxn modelId="{2E4D8EBE-4758-49F8-AA42-628DA80D6FB7}" type="presParOf" srcId="{8A7892EA-164B-4C13-9319-465A641CC899}" destId="{2C4A4A30-8FB9-4C01-9D3B-C6A75C85A273}" srcOrd="0" destOrd="0" presId="urn:microsoft.com/office/officeart/2005/8/layout/vList5"/>
    <dgm:cxn modelId="{F529A1F1-4786-44AA-AE61-F778243674D6}" type="presParOf" srcId="{2C4A4A30-8FB9-4C01-9D3B-C6A75C85A273}" destId="{316CDBAB-9736-4174-8572-DB30DA1DA559}" srcOrd="0" destOrd="0" presId="urn:microsoft.com/office/officeart/2005/8/layout/vList5"/>
    <dgm:cxn modelId="{E70AD44B-113A-41EA-8DA6-5DD9B2FB2DF1}" type="presParOf" srcId="{2C4A4A30-8FB9-4C01-9D3B-C6A75C85A273}" destId="{7BF76631-572B-4447-BBE7-CC17DF1647E2}" srcOrd="1" destOrd="0" presId="urn:microsoft.com/office/officeart/2005/8/layout/vList5"/>
    <dgm:cxn modelId="{8A057597-3FF0-40A3-B5DE-043D33009CA2}" type="presParOf" srcId="{8A7892EA-164B-4C13-9319-465A641CC899}" destId="{DE1414AE-535F-4ABE-A790-E229A24D72D6}" srcOrd="1" destOrd="0" presId="urn:microsoft.com/office/officeart/2005/8/layout/vList5"/>
    <dgm:cxn modelId="{65753A34-3083-460B-B5E7-AFE8926D23AE}" type="presParOf" srcId="{8A7892EA-164B-4C13-9319-465A641CC899}" destId="{E5C44F92-CE09-43D5-99EA-FF7D378F265F}" srcOrd="2" destOrd="0" presId="urn:microsoft.com/office/officeart/2005/8/layout/vList5"/>
    <dgm:cxn modelId="{9457687E-BF55-4F59-8BA4-D299FAA0A928}" type="presParOf" srcId="{E5C44F92-CE09-43D5-99EA-FF7D378F265F}" destId="{64D46A45-2E33-4D36-A8F5-64F0A0AA033A}" srcOrd="0" destOrd="0" presId="urn:microsoft.com/office/officeart/2005/8/layout/vList5"/>
    <dgm:cxn modelId="{61E394E6-CC69-49AA-BDDC-B61A65EC9640}" type="presParOf" srcId="{E5C44F92-CE09-43D5-99EA-FF7D378F265F}" destId="{D83C4CEA-C345-4CA5-8F29-6F9C4B419762}" srcOrd="1" destOrd="0" presId="urn:microsoft.com/office/officeart/2005/8/layout/vList5"/>
    <dgm:cxn modelId="{95BE6A10-C3F1-4AE8-A716-A884677FDF5E}" type="presParOf" srcId="{8A7892EA-164B-4C13-9319-465A641CC899}" destId="{F55F06BB-F096-4CF2-ADB0-9DDFE560C53B}" srcOrd="3" destOrd="0" presId="urn:microsoft.com/office/officeart/2005/8/layout/vList5"/>
    <dgm:cxn modelId="{CF99C512-D74F-4527-86E2-B3E40B327B61}" type="presParOf" srcId="{8A7892EA-164B-4C13-9319-465A641CC899}" destId="{F713BAEA-88A6-4981-A408-9C26BA4DE3E3}" srcOrd="4" destOrd="0" presId="urn:microsoft.com/office/officeart/2005/8/layout/vList5"/>
    <dgm:cxn modelId="{C556C5AF-4CC1-49B4-A7E3-DD2807906851}" type="presParOf" srcId="{F713BAEA-88A6-4981-A408-9C26BA4DE3E3}" destId="{60F24E07-9DE2-4027-83CE-2B12BCDD0482}" srcOrd="0" destOrd="0" presId="urn:microsoft.com/office/officeart/2005/8/layout/vList5"/>
    <dgm:cxn modelId="{8CCB2E55-DFF2-4E3A-A12A-C30EBD5AAB68}" type="presParOf" srcId="{F713BAEA-88A6-4981-A408-9C26BA4DE3E3}" destId="{12AE38A8-F568-4B17-8C60-F2D294DDC81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9FAF22-D126-45B7-8EB3-437C57B283DB}"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de-DE"/>
        </a:p>
      </dgm:t>
    </dgm:pt>
    <dgm:pt modelId="{E0182B75-E7ED-4E79-A008-993E10D9B388}">
      <dgm:prSet phldrT="[Text]"/>
      <dgm:spPr/>
      <dgm:t>
        <a:bodyPr/>
        <a:lstStyle/>
        <a:p>
          <a:r>
            <a:rPr lang="de-DE" dirty="0"/>
            <a:t>Perspektive des Lernens über digitale Medien </a:t>
          </a:r>
          <a:br>
            <a:rPr lang="de-DE" dirty="0"/>
          </a:br>
          <a:r>
            <a:rPr lang="de-DE" dirty="0"/>
            <a:t>(digitale Kompetenzen)</a:t>
          </a:r>
        </a:p>
      </dgm:t>
    </dgm:pt>
    <dgm:pt modelId="{5B20EB4A-89F3-4399-8818-94B3DA278486}" type="parTrans" cxnId="{923D7900-F37A-4B6B-BD59-62A3FDADDD81}">
      <dgm:prSet/>
      <dgm:spPr/>
      <dgm:t>
        <a:bodyPr/>
        <a:lstStyle/>
        <a:p>
          <a:endParaRPr lang="de-DE"/>
        </a:p>
      </dgm:t>
    </dgm:pt>
    <dgm:pt modelId="{C7D6A906-5CA3-419E-BE45-DB8EB4D41591}" type="sibTrans" cxnId="{923D7900-F37A-4B6B-BD59-62A3FDADDD81}">
      <dgm:prSet/>
      <dgm:spPr/>
      <dgm:t>
        <a:bodyPr/>
        <a:lstStyle/>
        <a:p>
          <a:endParaRPr lang="de-DE"/>
        </a:p>
      </dgm:t>
    </dgm:pt>
    <dgm:pt modelId="{7FF12293-63E6-4DB7-9348-679E25E0BE5F}">
      <dgm:prSet phldrT="[Text]" custT="1"/>
      <dgm:spPr/>
      <dgm:t>
        <a:bodyPr/>
        <a:lstStyle/>
        <a:p>
          <a:r>
            <a:rPr lang="de-DE" sz="1200" dirty="0"/>
            <a:t>Die Lehrerin führt die Werkzeuge in angemessenem Umfang ein und bespricht generische Aspekte, die für eine digitale Kompetenzentwicklung notwendig sind.</a:t>
          </a:r>
        </a:p>
      </dgm:t>
    </dgm:pt>
    <dgm:pt modelId="{F201ACD5-2A19-4D3B-A8C2-A74488BD01B7}" type="parTrans" cxnId="{E70DBDBD-A855-47ED-BA7E-1037EBC3F304}">
      <dgm:prSet/>
      <dgm:spPr/>
      <dgm:t>
        <a:bodyPr/>
        <a:lstStyle/>
        <a:p>
          <a:endParaRPr lang="de-DE"/>
        </a:p>
      </dgm:t>
    </dgm:pt>
    <dgm:pt modelId="{777C3A5C-45F7-455D-BA72-F6C88BD6F6EF}" type="sibTrans" cxnId="{E70DBDBD-A855-47ED-BA7E-1037EBC3F304}">
      <dgm:prSet/>
      <dgm:spPr/>
      <dgm:t>
        <a:bodyPr/>
        <a:lstStyle/>
        <a:p>
          <a:endParaRPr lang="de-DE"/>
        </a:p>
      </dgm:t>
    </dgm:pt>
    <dgm:pt modelId="{BABBED03-529D-404D-89CA-C9CB823D547D}">
      <dgm:prSet phldrT="[Text]"/>
      <dgm:spPr/>
      <dgm:t>
        <a:bodyPr/>
        <a:lstStyle/>
        <a:p>
          <a:r>
            <a:rPr lang="de-DE" dirty="0"/>
            <a:t>Perspektive des Lernens mit digitalen Medien </a:t>
          </a:r>
          <a:br>
            <a:rPr lang="de-DE" dirty="0"/>
          </a:br>
          <a:r>
            <a:rPr lang="de-DE" dirty="0"/>
            <a:t>(Qualität des Unterrichts)</a:t>
          </a:r>
        </a:p>
      </dgm:t>
    </dgm:pt>
    <dgm:pt modelId="{684EF440-33CB-4AF5-BE6D-AE1D5C10EF86}" type="parTrans" cxnId="{8BFCCC94-654A-4675-8752-6C90F892A4B0}">
      <dgm:prSet/>
      <dgm:spPr/>
      <dgm:t>
        <a:bodyPr/>
        <a:lstStyle/>
        <a:p>
          <a:endParaRPr lang="de-DE"/>
        </a:p>
      </dgm:t>
    </dgm:pt>
    <dgm:pt modelId="{CDE0BDF3-DAB9-4472-ACBC-12EC11FA8248}" type="sibTrans" cxnId="{8BFCCC94-654A-4675-8752-6C90F892A4B0}">
      <dgm:prSet/>
      <dgm:spPr/>
      <dgm:t>
        <a:bodyPr/>
        <a:lstStyle/>
        <a:p>
          <a:endParaRPr lang="de-DE"/>
        </a:p>
      </dgm:t>
    </dgm:pt>
    <dgm:pt modelId="{73E2789E-41E6-4CE3-9A0B-A90C8AAD57DE}">
      <dgm:prSet phldrT="[Text]" custT="1"/>
      <dgm:spPr/>
      <dgm:t>
        <a:bodyPr/>
        <a:lstStyle/>
        <a:p>
          <a:r>
            <a:rPr lang="de-DE" sz="1200" dirty="0"/>
            <a:t>Der gewählte methodische Ansatz (Gruppenarbeit) lässt sich mindestens genauso gut mit anderen Medien, etwa mit Postern bzw. Wandzeitungen realisieren, die vergleichsweise wenig Aufwand und minimale Einweisungszeit erfordern, nicht aber deutlich ineffektiver im Vergleich zum Internetauftritt sind. </a:t>
          </a:r>
        </a:p>
      </dgm:t>
    </dgm:pt>
    <dgm:pt modelId="{1A660334-F84A-4873-BCA1-33FD7087DA34}" type="parTrans" cxnId="{C532649C-19FA-42AC-A106-AFFACB6D1D59}">
      <dgm:prSet/>
      <dgm:spPr/>
      <dgm:t>
        <a:bodyPr/>
        <a:lstStyle/>
        <a:p>
          <a:endParaRPr lang="de-DE"/>
        </a:p>
      </dgm:t>
    </dgm:pt>
    <dgm:pt modelId="{D2FF6D24-62B3-4850-929D-435B64027895}" type="sibTrans" cxnId="{C532649C-19FA-42AC-A106-AFFACB6D1D59}">
      <dgm:prSet/>
      <dgm:spPr/>
      <dgm:t>
        <a:bodyPr/>
        <a:lstStyle/>
        <a:p>
          <a:endParaRPr lang="de-DE"/>
        </a:p>
      </dgm:t>
    </dgm:pt>
    <dgm:pt modelId="{D5F6BEE3-F1AA-41D1-99D2-AD96FD6A740C}">
      <dgm:prSet phldrT="[Text]"/>
      <dgm:spPr/>
      <dgm:t>
        <a:bodyPr/>
        <a:lstStyle/>
        <a:p>
          <a:r>
            <a:rPr lang="de-DE" dirty="0"/>
            <a:t>Perspektive des Transformationsprozesses </a:t>
          </a:r>
          <a:br>
            <a:rPr lang="de-DE" dirty="0"/>
          </a:br>
          <a:r>
            <a:rPr lang="de-DE" dirty="0"/>
            <a:t>(Analyse, Bewertung und Reflektion)</a:t>
          </a:r>
        </a:p>
      </dgm:t>
    </dgm:pt>
    <dgm:pt modelId="{ED98CE30-2316-4DD4-ADD1-42D58366A2FC}" type="parTrans" cxnId="{212A0021-9665-4145-9091-13DA6C598623}">
      <dgm:prSet/>
      <dgm:spPr/>
      <dgm:t>
        <a:bodyPr/>
        <a:lstStyle/>
        <a:p>
          <a:endParaRPr lang="de-DE"/>
        </a:p>
      </dgm:t>
    </dgm:pt>
    <dgm:pt modelId="{C1D88BBF-DC86-4FFA-A280-DABEB458994C}" type="sibTrans" cxnId="{212A0021-9665-4145-9091-13DA6C598623}">
      <dgm:prSet/>
      <dgm:spPr/>
      <dgm:t>
        <a:bodyPr/>
        <a:lstStyle/>
        <a:p>
          <a:endParaRPr lang="de-DE"/>
        </a:p>
      </dgm:t>
    </dgm:pt>
    <dgm:pt modelId="{4762CFA0-DA6D-4A0A-ADF2-8A367019A97F}">
      <dgm:prSet phldrT="[Text]" custT="1"/>
      <dgm:spPr/>
      <dgm:t>
        <a:bodyPr/>
        <a:lstStyle/>
        <a:p>
          <a:r>
            <a:rPr lang="de-DE" sz="1200" u="sng" dirty="0"/>
            <a:t>Der derartige Medieneinsatz lässt sich nicht aus dieser Perspektive begründen.</a:t>
          </a:r>
        </a:p>
      </dgm:t>
    </dgm:pt>
    <dgm:pt modelId="{C61ED4EE-7E94-4DBD-B2C7-74501C5CC24E}" type="parTrans" cxnId="{34F17199-C368-456E-B780-2CDA4ED4D35B}">
      <dgm:prSet/>
      <dgm:spPr/>
      <dgm:t>
        <a:bodyPr/>
        <a:lstStyle/>
        <a:p>
          <a:endParaRPr lang="de-DE"/>
        </a:p>
      </dgm:t>
    </dgm:pt>
    <dgm:pt modelId="{8A52A4D7-05EE-4864-8F4E-AE794238D283}" type="sibTrans" cxnId="{34F17199-C368-456E-B780-2CDA4ED4D35B}">
      <dgm:prSet/>
      <dgm:spPr/>
      <dgm:t>
        <a:bodyPr/>
        <a:lstStyle/>
        <a:p>
          <a:endParaRPr lang="de-DE"/>
        </a:p>
      </dgm:t>
    </dgm:pt>
    <dgm:pt modelId="{CDDACB8E-5467-4706-8793-0BC7C3A6FA87}">
      <dgm:prSet phldrT="[Text]" custT="1"/>
      <dgm:spPr/>
      <dgm:t>
        <a:bodyPr/>
        <a:lstStyle/>
        <a:p>
          <a:endParaRPr lang="de-DE" sz="1200" dirty="0"/>
        </a:p>
      </dgm:t>
    </dgm:pt>
    <dgm:pt modelId="{5C1B5FC8-9BFA-4519-84E9-E3A0EFB9B160}" type="parTrans" cxnId="{A4B9661E-3681-4159-91B1-61AA430E1806}">
      <dgm:prSet/>
      <dgm:spPr/>
      <dgm:t>
        <a:bodyPr/>
        <a:lstStyle/>
        <a:p>
          <a:endParaRPr lang="de-DE"/>
        </a:p>
      </dgm:t>
    </dgm:pt>
    <dgm:pt modelId="{3AD81413-0B01-40EE-BE68-4409F59710A8}" type="sibTrans" cxnId="{A4B9661E-3681-4159-91B1-61AA430E1806}">
      <dgm:prSet/>
      <dgm:spPr/>
      <dgm:t>
        <a:bodyPr/>
        <a:lstStyle/>
        <a:p>
          <a:endParaRPr lang="de-DE"/>
        </a:p>
      </dgm:t>
    </dgm:pt>
    <dgm:pt modelId="{13DA41B5-B02F-4966-8B93-36BFAA26E2E7}">
      <dgm:prSet phldrT="[Text]" custT="1"/>
      <dgm:spPr/>
      <dgm:t>
        <a:bodyPr/>
        <a:lstStyle/>
        <a:p>
          <a:r>
            <a:rPr lang="de-DE" sz="1200" dirty="0"/>
            <a:t>Die Schülerinnen und Schüler lernen beispielsweise digitale Informationssuche, das Bearbeiten und Ablegen von digitalen Informationen oder die neu-Zusammenstellung gefundener Informationen in eigenen Medien.</a:t>
          </a:r>
        </a:p>
      </dgm:t>
    </dgm:pt>
    <dgm:pt modelId="{4E85CC38-9524-4089-901A-BE92A70FC67C}" type="parTrans" cxnId="{18CD60E1-EEE8-4693-8204-98A7AAAD9F67}">
      <dgm:prSet/>
      <dgm:spPr/>
      <dgm:t>
        <a:bodyPr/>
        <a:lstStyle/>
        <a:p>
          <a:endParaRPr lang="de-DE"/>
        </a:p>
      </dgm:t>
    </dgm:pt>
    <dgm:pt modelId="{DDE0BE47-15EC-4E12-9811-49FF4BFD3604}" type="sibTrans" cxnId="{18CD60E1-EEE8-4693-8204-98A7AAAD9F67}">
      <dgm:prSet/>
      <dgm:spPr/>
      <dgm:t>
        <a:bodyPr/>
        <a:lstStyle/>
        <a:p>
          <a:endParaRPr lang="de-DE"/>
        </a:p>
      </dgm:t>
    </dgm:pt>
    <dgm:pt modelId="{FBCB8B45-D9DE-4F8D-93C9-C15DB52719EC}">
      <dgm:prSet phldrT="[Text]" custT="1"/>
      <dgm:spPr/>
      <dgm:t>
        <a:bodyPr/>
        <a:lstStyle/>
        <a:p>
          <a:r>
            <a:rPr lang="de-DE" sz="1200" u="sng" dirty="0"/>
            <a:t>Der derartige Medieneinsatz lässt sich gut aus dieser Perspektive begründen.</a:t>
          </a:r>
        </a:p>
      </dgm:t>
    </dgm:pt>
    <dgm:pt modelId="{96EA2377-F1E8-4F2B-8A9B-F6394A1998D6}" type="parTrans" cxnId="{297280BC-2FEE-4F7D-A8BC-B7D2A439313D}">
      <dgm:prSet/>
      <dgm:spPr/>
      <dgm:t>
        <a:bodyPr/>
        <a:lstStyle/>
        <a:p>
          <a:endParaRPr lang="de-DE"/>
        </a:p>
      </dgm:t>
    </dgm:pt>
    <dgm:pt modelId="{791AAB1D-B303-41EF-B6F0-E8E51F05A630}" type="sibTrans" cxnId="{297280BC-2FEE-4F7D-A8BC-B7D2A439313D}">
      <dgm:prSet/>
      <dgm:spPr/>
      <dgm:t>
        <a:bodyPr/>
        <a:lstStyle/>
        <a:p>
          <a:endParaRPr lang="de-DE"/>
        </a:p>
      </dgm:t>
    </dgm:pt>
    <dgm:pt modelId="{8A7892EA-164B-4C13-9319-465A641CC899}" type="pres">
      <dgm:prSet presAssocID="{199FAF22-D126-45B7-8EB3-437C57B283DB}" presName="Name0" presStyleCnt="0">
        <dgm:presLayoutVars>
          <dgm:dir/>
          <dgm:animLvl val="lvl"/>
          <dgm:resizeHandles val="exact"/>
        </dgm:presLayoutVars>
      </dgm:prSet>
      <dgm:spPr/>
    </dgm:pt>
    <dgm:pt modelId="{2C4A4A30-8FB9-4C01-9D3B-C6A75C85A273}" type="pres">
      <dgm:prSet presAssocID="{E0182B75-E7ED-4E79-A008-993E10D9B388}" presName="linNode" presStyleCnt="0"/>
      <dgm:spPr/>
    </dgm:pt>
    <dgm:pt modelId="{316CDBAB-9736-4174-8572-DB30DA1DA559}" type="pres">
      <dgm:prSet presAssocID="{E0182B75-E7ED-4E79-A008-993E10D9B388}" presName="parentText" presStyleLbl="node1" presStyleIdx="0" presStyleCnt="3">
        <dgm:presLayoutVars>
          <dgm:chMax val="1"/>
          <dgm:bulletEnabled val="1"/>
        </dgm:presLayoutVars>
      </dgm:prSet>
      <dgm:spPr/>
    </dgm:pt>
    <dgm:pt modelId="{7BF76631-572B-4447-BBE7-CC17DF1647E2}" type="pres">
      <dgm:prSet presAssocID="{E0182B75-E7ED-4E79-A008-993E10D9B388}" presName="descendantText" presStyleLbl="alignAccFollowNode1" presStyleIdx="0" presStyleCnt="3" custScaleY="116273">
        <dgm:presLayoutVars>
          <dgm:bulletEnabled val="1"/>
        </dgm:presLayoutVars>
      </dgm:prSet>
      <dgm:spPr/>
    </dgm:pt>
    <dgm:pt modelId="{DE1414AE-535F-4ABE-A790-E229A24D72D6}" type="pres">
      <dgm:prSet presAssocID="{C7D6A906-5CA3-419E-BE45-DB8EB4D41591}" presName="sp" presStyleCnt="0"/>
      <dgm:spPr/>
    </dgm:pt>
    <dgm:pt modelId="{E5C44F92-CE09-43D5-99EA-FF7D378F265F}" type="pres">
      <dgm:prSet presAssocID="{BABBED03-529D-404D-89CA-C9CB823D547D}" presName="linNode" presStyleCnt="0"/>
      <dgm:spPr/>
    </dgm:pt>
    <dgm:pt modelId="{64D46A45-2E33-4D36-A8F5-64F0A0AA033A}" type="pres">
      <dgm:prSet presAssocID="{BABBED03-529D-404D-89CA-C9CB823D547D}" presName="parentText" presStyleLbl="node1" presStyleIdx="1" presStyleCnt="3">
        <dgm:presLayoutVars>
          <dgm:chMax val="1"/>
          <dgm:bulletEnabled val="1"/>
        </dgm:presLayoutVars>
      </dgm:prSet>
      <dgm:spPr/>
    </dgm:pt>
    <dgm:pt modelId="{D83C4CEA-C345-4CA5-8F29-6F9C4B419762}" type="pres">
      <dgm:prSet presAssocID="{BABBED03-529D-404D-89CA-C9CB823D547D}" presName="descendantText" presStyleLbl="alignAccFollowNode1" presStyleIdx="1" presStyleCnt="3" custScaleY="116273">
        <dgm:presLayoutVars>
          <dgm:bulletEnabled val="1"/>
        </dgm:presLayoutVars>
      </dgm:prSet>
      <dgm:spPr/>
    </dgm:pt>
    <dgm:pt modelId="{F55F06BB-F096-4CF2-ADB0-9DDFE560C53B}" type="pres">
      <dgm:prSet presAssocID="{CDE0BDF3-DAB9-4472-ACBC-12EC11FA8248}" presName="sp" presStyleCnt="0"/>
      <dgm:spPr/>
    </dgm:pt>
    <dgm:pt modelId="{F713BAEA-88A6-4981-A408-9C26BA4DE3E3}" type="pres">
      <dgm:prSet presAssocID="{D5F6BEE3-F1AA-41D1-99D2-AD96FD6A740C}" presName="linNode" presStyleCnt="0"/>
      <dgm:spPr/>
    </dgm:pt>
    <dgm:pt modelId="{60F24E07-9DE2-4027-83CE-2B12BCDD0482}" type="pres">
      <dgm:prSet presAssocID="{D5F6BEE3-F1AA-41D1-99D2-AD96FD6A740C}" presName="parentText" presStyleLbl="node1" presStyleIdx="2" presStyleCnt="3">
        <dgm:presLayoutVars>
          <dgm:chMax val="1"/>
          <dgm:bulletEnabled val="1"/>
        </dgm:presLayoutVars>
      </dgm:prSet>
      <dgm:spPr/>
    </dgm:pt>
    <dgm:pt modelId="{12AE38A8-F568-4B17-8C60-F2D294DDC81E}" type="pres">
      <dgm:prSet presAssocID="{D5F6BEE3-F1AA-41D1-99D2-AD96FD6A740C}" presName="descendantText" presStyleLbl="alignAccFollowNode1" presStyleIdx="2" presStyleCnt="3" custScaleY="116273">
        <dgm:presLayoutVars>
          <dgm:bulletEnabled val="1"/>
        </dgm:presLayoutVars>
      </dgm:prSet>
      <dgm:spPr/>
    </dgm:pt>
  </dgm:ptLst>
  <dgm:cxnLst>
    <dgm:cxn modelId="{923D7900-F37A-4B6B-BD59-62A3FDADDD81}" srcId="{199FAF22-D126-45B7-8EB3-437C57B283DB}" destId="{E0182B75-E7ED-4E79-A008-993E10D9B388}" srcOrd="0" destOrd="0" parTransId="{5B20EB4A-89F3-4399-8818-94B3DA278486}" sibTransId="{C7D6A906-5CA3-419E-BE45-DB8EB4D41591}"/>
    <dgm:cxn modelId="{A4B9661E-3681-4159-91B1-61AA430E1806}" srcId="{D5F6BEE3-F1AA-41D1-99D2-AD96FD6A740C}" destId="{CDDACB8E-5467-4706-8793-0BC7C3A6FA87}" srcOrd="0" destOrd="0" parTransId="{5C1B5FC8-9BFA-4519-84E9-E3A0EFB9B160}" sibTransId="{3AD81413-0B01-40EE-BE68-4409F59710A8}"/>
    <dgm:cxn modelId="{212A0021-9665-4145-9091-13DA6C598623}" srcId="{199FAF22-D126-45B7-8EB3-437C57B283DB}" destId="{D5F6BEE3-F1AA-41D1-99D2-AD96FD6A740C}" srcOrd="2" destOrd="0" parTransId="{ED98CE30-2316-4DD4-ADD1-42D58366A2FC}" sibTransId="{C1D88BBF-DC86-4FFA-A280-DABEB458994C}"/>
    <dgm:cxn modelId="{47AFDE35-0CC7-4686-A086-F38F0A2104F2}" type="presOf" srcId="{4762CFA0-DA6D-4A0A-ADF2-8A367019A97F}" destId="{D83C4CEA-C345-4CA5-8F29-6F9C4B419762}" srcOrd="0" destOrd="1" presId="urn:microsoft.com/office/officeart/2005/8/layout/vList5"/>
    <dgm:cxn modelId="{AC887A37-DC4A-4353-BDFC-BAA45B91291D}" type="presOf" srcId="{13DA41B5-B02F-4966-8B93-36BFAA26E2E7}" destId="{7BF76631-572B-4447-BBE7-CC17DF1647E2}" srcOrd="0" destOrd="1" presId="urn:microsoft.com/office/officeart/2005/8/layout/vList5"/>
    <dgm:cxn modelId="{8FEEB03B-633E-4009-ACAC-080898BC9F74}" type="presOf" srcId="{BABBED03-529D-404D-89CA-C9CB823D547D}" destId="{64D46A45-2E33-4D36-A8F5-64F0A0AA033A}" srcOrd="0" destOrd="0" presId="urn:microsoft.com/office/officeart/2005/8/layout/vList5"/>
    <dgm:cxn modelId="{2F2C8765-1C3E-4F64-A88B-1CDF13C64FC9}" type="presOf" srcId="{FBCB8B45-D9DE-4F8D-93C9-C15DB52719EC}" destId="{7BF76631-572B-4447-BBE7-CC17DF1647E2}" srcOrd="0" destOrd="2" presId="urn:microsoft.com/office/officeart/2005/8/layout/vList5"/>
    <dgm:cxn modelId="{5FB90E46-C661-4D01-90A2-3E2E3115EFAF}" type="presOf" srcId="{E0182B75-E7ED-4E79-A008-993E10D9B388}" destId="{316CDBAB-9736-4174-8572-DB30DA1DA559}" srcOrd="0" destOrd="0" presId="urn:microsoft.com/office/officeart/2005/8/layout/vList5"/>
    <dgm:cxn modelId="{516E3689-DC28-405D-A616-708257B819D9}" type="presOf" srcId="{CDDACB8E-5467-4706-8793-0BC7C3A6FA87}" destId="{12AE38A8-F568-4B17-8C60-F2D294DDC81E}" srcOrd="0" destOrd="0" presId="urn:microsoft.com/office/officeart/2005/8/layout/vList5"/>
    <dgm:cxn modelId="{8BFCCC94-654A-4675-8752-6C90F892A4B0}" srcId="{199FAF22-D126-45B7-8EB3-437C57B283DB}" destId="{BABBED03-529D-404D-89CA-C9CB823D547D}" srcOrd="1" destOrd="0" parTransId="{684EF440-33CB-4AF5-BE6D-AE1D5C10EF86}" sibTransId="{CDE0BDF3-DAB9-4472-ACBC-12EC11FA8248}"/>
    <dgm:cxn modelId="{34F17199-C368-456E-B780-2CDA4ED4D35B}" srcId="{BABBED03-529D-404D-89CA-C9CB823D547D}" destId="{4762CFA0-DA6D-4A0A-ADF2-8A367019A97F}" srcOrd="1" destOrd="0" parTransId="{C61ED4EE-7E94-4DBD-B2C7-74501C5CC24E}" sibTransId="{8A52A4D7-05EE-4864-8F4E-AE794238D283}"/>
    <dgm:cxn modelId="{C532649C-19FA-42AC-A106-AFFACB6D1D59}" srcId="{BABBED03-529D-404D-89CA-C9CB823D547D}" destId="{73E2789E-41E6-4CE3-9A0B-A90C8AAD57DE}" srcOrd="0" destOrd="0" parTransId="{1A660334-F84A-4873-BCA1-33FD7087DA34}" sibTransId="{D2FF6D24-62B3-4850-929D-435B64027895}"/>
    <dgm:cxn modelId="{6C4086B0-F88C-4112-B67C-C152016E6977}" type="presOf" srcId="{7FF12293-63E6-4DB7-9348-679E25E0BE5F}" destId="{7BF76631-572B-4447-BBE7-CC17DF1647E2}" srcOrd="0" destOrd="0" presId="urn:microsoft.com/office/officeart/2005/8/layout/vList5"/>
    <dgm:cxn modelId="{282A30B6-9FFD-4E70-892B-CFB0EF9BF937}" type="presOf" srcId="{199FAF22-D126-45B7-8EB3-437C57B283DB}" destId="{8A7892EA-164B-4C13-9319-465A641CC899}" srcOrd="0" destOrd="0" presId="urn:microsoft.com/office/officeart/2005/8/layout/vList5"/>
    <dgm:cxn modelId="{2297F2BB-95B6-4C6E-B41A-05D43BF77987}" type="presOf" srcId="{D5F6BEE3-F1AA-41D1-99D2-AD96FD6A740C}" destId="{60F24E07-9DE2-4027-83CE-2B12BCDD0482}" srcOrd="0" destOrd="0" presId="urn:microsoft.com/office/officeart/2005/8/layout/vList5"/>
    <dgm:cxn modelId="{297280BC-2FEE-4F7D-A8BC-B7D2A439313D}" srcId="{E0182B75-E7ED-4E79-A008-993E10D9B388}" destId="{FBCB8B45-D9DE-4F8D-93C9-C15DB52719EC}" srcOrd="2" destOrd="0" parTransId="{96EA2377-F1E8-4F2B-8A9B-F6394A1998D6}" sibTransId="{791AAB1D-B303-41EF-B6F0-E8E51F05A630}"/>
    <dgm:cxn modelId="{E70DBDBD-A855-47ED-BA7E-1037EBC3F304}" srcId="{E0182B75-E7ED-4E79-A008-993E10D9B388}" destId="{7FF12293-63E6-4DB7-9348-679E25E0BE5F}" srcOrd="0" destOrd="0" parTransId="{F201ACD5-2A19-4D3B-A8C2-A74488BD01B7}" sibTransId="{777C3A5C-45F7-455D-BA72-F6C88BD6F6EF}"/>
    <dgm:cxn modelId="{18CD60E1-EEE8-4693-8204-98A7AAAD9F67}" srcId="{E0182B75-E7ED-4E79-A008-993E10D9B388}" destId="{13DA41B5-B02F-4966-8B93-36BFAA26E2E7}" srcOrd="1" destOrd="0" parTransId="{4E85CC38-9524-4089-901A-BE92A70FC67C}" sibTransId="{DDE0BE47-15EC-4E12-9811-49FF4BFD3604}"/>
    <dgm:cxn modelId="{AE91CFFB-1562-494E-8803-E594BD55B918}" type="presOf" srcId="{73E2789E-41E6-4CE3-9A0B-A90C8AAD57DE}" destId="{D83C4CEA-C345-4CA5-8F29-6F9C4B419762}" srcOrd="0" destOrd="0" presId="urn:microsoft.com/office/officeart/2005/8/layout/vList5"/>
    <dgm:cxn modelId="{2E4D8EBE-4758-49F8-AA42-628DA80D6FB7}" type="presParOf" srcId="{8A7892EA-164B-4C13-9319-465A641CC899}" destId="{2C4A4A30-8FB9-4C01-9D3B-C6A75C85A273}" srcOrd="0" destOrd="0" presId="urn:microsoft.com/office/officeart/2005/8/layout/vList5"/>
    <dgm:cxn modelId="{F529A1F1-4786-44AA-AE61-F778243674D6}" type="presParOf" srcId="{2C4A4A30-8FB9-4C01-9D3B-C6A75C85A273}" destId="{316CDBAB-9736-4174-8572-DB30DA1DA559}" srcOrd="0" destOrd="0" presId="urn:microsoft.com/office/officeart/2005/8/layout/vList5"/>
    <dgm:cxn modelId="{E70AD44B-113A-41EA-8DA6-5DD9B2FB2DF1}" type="presParOf" srcId="{2C4A4A30-8FB9-4C01-9D3B-C6A75C85A273}" destId="{7BF76631-572B-4447-BBE7-CC17DF1647E2}" srcOrd="1" destOrd="0" presId="urn:microsoft.com/office/officeart/2005/8/layout/vList5"/>
    <dgm:cxn modelId="{8A057597-3FF0-40A3-B5DE-043D33009CA2}" type="presParOf" srcId="{8A7892EA-164B-4C13-9319-465A641CC899}" destId="{DE1414AE-535F-4ABE-A790-E229A24D72D6}" srcOrd="1" destOrd="0" presId="urn:microsoft.com/office/officeart/2005/8/layout/vList5"/>
    <dgm:cxn modelId="{65753A34-3083-460B-B5E7-AFE8926D23AE}" type="presParOf" srcId="{8A7892EA-164B-4C13-9319-465A641CC899}" destId="{E5C44F92-CE09-43D5-99EA-FF7D378F265F}" srcOrd="2" destOrd="0" presId="urn:microsoft.com/office/officeart/2005/8/layout/vList5"/>
    <dgm:cxn modelId="{9457687E-BF55-4F59-8BA4-D299FAA0A928}" type="presParOf" srcId="{E5C44F92-CE09-43D5-99EA-FF7D378F265F}" destId="{64D46A45-2E33-4D36-A8F5-64F0A0AA033A}" srcOrd="0" destOrd="0" presId="urn:microsoft.com/office/officeart/2005/8/layout/vList5"/>
    <dgm:cxn modelId="{61E394E6-CC69-49AA-BDDC-B61A65EC9640}" type="presParOf" srcId="{E5C44F92-CE09-43D5-99EA-FF7D378F265F}" destId="{D83C4CEA-C345-4CA5-8F29-6F9C4B419762}" srcOrd="1" destOrd="0" presId="urn:microsoft.com/office/officeart/2005/8/layout/vList5"/>
    <dgm:cxn modelId="{95BE6A10-C3F1-4AE8-A716-A884677FDF5E}" type="presParOf" srcId="{8A7892EA-164B-4C13-9319-465A641CC899}" destId="{F55F06BB-F096-4CF2-ADB0-9DDFE560C53B}" srcOrd="3" destOrd="0" presId="urn:microsoft.com/office/officeart/2005/8/layout/vList5"/>
    <dgm:cxn modelId="{CF99C512-D74F-4527-86E2-B3E40B327B61}" type="presParOf" srcId="{8A7892EA-164B-4C13-9319-465A641CC899}" destId="{F713BAEA-88A6-4981-A408-9C26BA4DE3E3}" srcOrd="4" destOrd="0" presId="urn:microsoft.com/office/officeart/2005/8/layout/vList5"/>
    <dgm:cxn modelId="{C556C5AF-4CC1-49B4-A7E3-DD2807906851}" type="presParOf" srcId="{F713BAEA-88A6-4981-A408-9C26BA4DE3E3}" destId="{60F24E07-9DE2-4027-83CE-2B12BCDD0482}" srcOrd="0" destOrd="0" presId="urn:microsoft.com/office/officeart/2005/8/layout/vList5"/>
    <dgm:cxn modelId="{8CCB2E55-DFF2-4E3A-A12A-C30EBD5AAB68}" type="presParOf" srcId="{F713BAEA-88A6-4981-A408-9C26BA4DE3E3}" destId="{12AE38A8-F568-4B17-8C60-F2D294DDC81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B827A-118E-4952-84BE-4416286E9053}">
      <dsp:nvSpPr>
        <dsp:cNvPr id="0" name=""/>
        <dsp:cNvSpPr/>
      </dsp:nvSpPr>
      <dsp:spPr>
        <a:xfrm>
          <a:off x="5290343" y="537666"/>
          <a:ext cx="648570" cy="225123"/>
        </a:xfrm>
        <a:custGeom>
          <a:avLst/>
          <a:gdLst/>
          <a:ahLst/>
          <a:cxnLst/>
          <a:rect l="0" t="0" r="0" b="0"/>
          <a:pathLst>
            <a:path>
              <a:moveTo>
                <a:pt x="0" y="0"/>
              </a:moveTo>
              <a:lnTo>
                <a:pt x="0" y="112561"/>
              </a:lnTo>
              <a:lnTo>
                <a:pt x="648570" y="112561"/>
              </a:lnTo>
              <a:lnTo>
                <a:pt x="648570" y="22512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279619-23A9-48A0-B2A1-1A35C591382F}">
      <dsp:nvSpPr>
        <dsp:cNvPr id="0" name=""/>
        <dsp:cNvSpPr/>
      </dsp:nvSpPr>
      <dsp:spPr>
        <a:xfrm>
          <a:off x="4212965" y="1298798"/>
          <a:ext cx="160802" cy="2776526"/>
        </a:xfrm>
        <a:custGeom>
          <a:avLst/>
          <a:gdLst/>
          <a:ahLst/>
          <a:cxnLst/>
          <a:rect l="0" t="0" r="0" b="0"/>
          <a:pathLst>
            <a:path>
              <a:moveTo>
                <a:pt x="0" y="0"/>
              </a:moveTo>
              <a:lnTo>
                <a:pt x="0" y="2776526"/>
              </a:lnTo>
              <a:lnTo>
                <a:pt x="160802" y="2776526"/>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6DECB-CB6F-4046-9D5C-4A04F529DA29}">
      <dsp:nvSpPr>
        <dsp:cNvPr id="0" name=""/>
        <dsp:cNvSpPr/>
      </dsp:nvSpPr>
      <dsp:spPr>
        <a:xfrm>
          <a:off x="4212965" y="1298798"/>
          <a:ext cx="160802" cy="2015393"/>
        </a:xfrm>
        <a:custGeom>
          <a:avLst/>
          <a:gdLst/>
          <a:ahLst/>
          <a:cxnLst/>
          <a:rect l="0" t="0" r="0" b="0"/>
          <a:pathLst>
            <a:path>
              <a:moveTo>
                <a:pt x="0" y="0"/>
              </a:moveTo>
              <a:lnTo>
                <a:pt x="0" y="2015393"/>
              </a:lnTo>
              <a:lnTo>
                <a:pt x="160802" y="20153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479D48-89DA-4B9B-97B0-2EC242291364}">
      <dsp:nvSpPr>
        <dsp:cNvPr id="0" name=""/>
        <dsp:cNvSpPr/>
      </dsp:nvSpPr>
      <dsp:spPr>
        <a:xfrm>
          <a:off x="4212965" y="1298798"/>
          <a:ext cx="160802" cy="1254260"/>
        </a:xfrm>
        <a:custGeom>
          <a:avLst/>
          <a:gdLst/>
          <a:ahLst/>
          <a:cxnLst/>
          <a:rect l="0" t="0" r="0" b="0"/>
          <a:pathLst>
            <a:path>
              <a:moveTo>
                <a:pt x="0" y="0"/>
              </a:moveTo>
              <a:lnTo>
                <a:pt x="0" y="1254260"/>
              </a:lnTo>
              <a:lnTo>
                <a:pt x="160802" y="125426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D23C3F-1908-47D5-9C3A-935107D0A1EE}">
      <dsp:nvSpPr>
        <dsp:cNvPr id="0" name=""/>
        <dsp:cNvSpPr/>
      </dsp:nvSpPr>
      <dsp:spPr>
        <a:xfrm>
          <a:off x="4212965" y="1298798"/>
          <a:ext cx="160802" cy="493128"/>
        </a:xfrm>
        <a:custGeom>
          <a:avLst/>
          <a:gdLst/>
          <a:ahLst/>
          <a:cxnLst/>
          <a:rect l="0" t="0" r="0" b="0"/>
          <a:pathLst>
            <a:path>
              <a:moveTo>
                <a:pt x="0" y="0"/>
              </a:moveTo>
              <a:lnTo>
                <a:pt x="0" y="493128"/>
              </a:lnTo>
              <a:lnTo>
                <a:pt x="160802" y="493128"/>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63C16F-2660-41F2-8A4B-C532F23201DA}">
      <dsp:nvSpPr>
        <dsp:cNvPr id="0" name=""/>
        <dsp:cNvSpPr/>
      </dsp:nvSpPr>
      <dsp:spPr>
        <a:xfrm>
          <a:off x="4641772" y="537666"/>
          <a:ext cx="648570" cy="225123"/>
        </a:xfrm>
        <a:custGeom>
          <a:avLst/>
          <a:gdLst/>
          <a:ahLst/>
          <a:cxnLst/>
          <a:rect l="0" t="0" r="0" b="0"/>
          <a:pathLst>
            <a:path>
              <a:moveTo>
                <a:pt x="648570" y="0"/>
              </a:moveTo>
              <a:lnTo>
                <a:pt x="648570" y="112561"/>
              </a:lnTo>
              <a:lnTo>
                <a:pt x="0" y="112561"/>
              </a:lnTo>
              <a:lnTo>
                <a:pt x="0" y="22512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E6BF66-66B0-46B8-9170-06C7DCFE9B92}">
      <dsp:nvSpPr>
        <dsp:cNvPr id="0" name=""/>
        <dsp:cNvSpPr/>
      </dsp:nvSpPr>
      <dsp:spPr>
        <a:xfrm>
          <a:off x="4754334" y="1657"/>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a:t>
          </a:r>
        </a:p>
      </dsp:txBody>
      <dsp:txXfrm>
        <a:off x="4754334" y="1657"/>
        <a:ext cx="1072017" cy="536008"/>
      </dsp:txXfrm>
    </dsp:sp>
    <dsp:sp modelId="{781F117D-D67A-421E-8BDB-36D8D1F3067E}">
      <dsp:nvSpPr>
        <dsp:cNvPr id="0" name=""/>
        <dsp:cNvSpPr/>
      </dsp:nvSpPr>
      <dsp:spPr>
        <a:xfrm>
          <a:off x="4105763"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105763" y="762790"/>
        <a:ext cx="1072017" cy="536008"/>
      </dsp:txXfrm>
    </dsp:sp>
    <dsp:sp modelId="{64EBFEDB-7AE6-497D-803F-53330EFC7475}">
      <dsp:nvSpPr>
        <dsp:cNvPr id="0" name=""/>
        <dsp:cNvSpPr/>
      </dsp:nvSpPr>
      <dsp:spPr>
        <a:xfrm>
          <a:off x="4373768" y="1523922"/>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 als Transformations-prozess</a:t>
          </a:r>
        </a:p>
      </dsp:txBody>
      <dsp:txXfrm>
        <a:off x="4373768" y="1523922"/>
        <a:ext cx="1072017" cy="536008"/>
      </dsp:txXfrm>
    </dsp:sp>
    <dsp:sp modelId="{B5BAF186-D545-4776-9EF0-DA5BDB1F4BDB}">
      <dsp:nvSpPr>
        <dsp:cNvPr id="0" name=""/>
        <dsp:cNvSpPr/>
      </dsp:nvSpPr>
      <dsp:spPr>
        <a:xfrm>
          <a:off x="4373768" y="2285055"/>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von digitalen Medien</a:t>
          </a:r>
        </a:p>
      </dsp:txBody>
      <dsp:txXfrm>
        <a:off x="4373768" y="2285055"/>
        <a:ext cx="1072017" cy="536008"/>
      </dsp:txXfrm>
    </dsp:sp>
    <dsp:sp modelId="{B860E2D1-64EA-4066-A8E9-7683B72843DB}">
      <dsp:nvSpPr>
        <dsp:cNvPr id="0" name=""/>
        <dsp:cNvSpPr/>
      </dsp:nvSpPr>
      <dsp:spPr>
        <a:xfrm>
          <a:off x="4373768" y="3046188"/>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in digitalen Medien</a:t>
          </a:r>
        </a:p>
      </dsp:txBody>
      <dsp:txXfrm>
        <a:off x="4373768" y="3046188"/>
        <a:ext cx="1072017" cy="536008"/>
      </dsp:txXfrm>
    </dsp:sp>
    <dsp:sp modelId="{78D4BBBC-2158-4D9E-A438-B1D70BDE3DA7}">
      <dsp:nvSpPr>
        <dsp:cNvPr id="0" name=""/>
        <dsp:cNvSpPr/>
      </dsp:nvSpPr>
      <dsp:spPr>
        <a:xfrm>
          <a:off x="4373768" y="380732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373768" y="3807320"/>
        <a:ext cx="1072017" cy="536008"/>
      </dsp:txXfrm>
    </dsp:sp>
    <dsp:sp modelId="{FB3043D0-2453-4B78-984B-DACE128EAE45}">
      <dsp:nvSpPr>
        <dsp:cNvPr id="0" name=""/>
        <dsp:cNvSpPr/>
      </dsp:nvSpPr>
      <dsp:spPr>
        <a:xfrm>
          <a:off x="5402905"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über digitale Medien</a:t>
          </a:r>
        </a:p>
      </dsp:txBody>
      <dsp:txXfrm>
        <a:off x="5402905" y="762790"/>
        <a:ext cx="1072017" cy="536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B827A-118E-4952-84BE-4416286E9053}">
      <dsp:nvSpPr>
        <dsp:cNvPr id="0" name=""/>
        <dsp:cNvSpPr/>
      </dsp:nvSpPr>
      <dsp:spPr>
        <a:xfrm>
          <a:off x="5290343" y="537666"/>
          <a:ext cx="648570" cy="225123"/>
        </a:xfrm>
        <a:custGeom>
          <a:avLst/>
          <a:gdLst/>
          <a:ahLst/>
          <a:cxnLst/>
          <a:rect l="0" t="0" r="0" b="0"/>
          <a:pathLst>
            <a:path>
              <a:moveTo>
                <a:pt x="0" y="0"/>
              </a:moveTo>
              <a:lnTo>
                <a:pt x="0" y="112561"/>
              </a:lnTo>
              <a:lnTo>
                <a:pt x="648570" y="112561"/>
              </a:lnTo>
              <a:lnTo>
                <a:pt x="648570" y="225123"/>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279619-23A9-48A0-B2A1-1A35C591382F}">
      <dsp:nvSpPr>
        <dsp:cNvPr id="0" name=""/>
        <dsp:cNvSpPr/>
      </dsp:nvSpPr>
      <dsp:spPr>
        <a:xfrm>
          <a:off x="4212965" y="1298798"/>
          <a:ext cx="160802" cy="2776526"/>
        </a:xfrm>
        <a:custGeom>
          <a:avLst/>
          <a:gdLst/>
          <a:ahLst/>
          <a:cxnLst/>
          <a:rect l="0" t="0" r="0" b="0"/>
          <a:pathLst>
            <a:path>
              <a:moveTo>
                <a:pt x="0" y="0"/>
              </a:moveTo>
              <a:lnTo>
                <a:pt x="0" y="2776526"/>
              </a:lnTo>
              <a:lnTo>
                <a:pt x="160802" y="2776526"/>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46DECB-CB6F-4046-9D5C-4A04F529DA29}">
      <dsp:nvSpPr>
        <dsp:cNvPr id="0" name=""/>
        <dsp:cNvSpPr/>
      </dsp:nvSpPr>
      <dsp:spPr>
        <a:xfrm>
          <a:off x="4212965" y="1298798"/>
          <a:ext cx="160802" cy="2015393"/>
        </a:xfrm>
        <a:custGeom>
          <a:avLst/>
          <a:gdLst/>
          <a:ahLst/>
          <a:cxnLst/>
          <a:rect l="0" t="0" r="0" b="0"/>
          <a:pathLst>
            <a:path>
              <a:moveTo>
                <a:pt x="0" y="0"/>
              </a:moveTo>
              <a:lnTo>
                <a:pt x="0" y="2015393"/>
              </a:lnTo>
              <a:lnTo>
                <a:pt x="160802" y="2015393"/>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479D48-89DA-4B9B-97B0-2EC242291364}">
      <dsp:nvSpPr>
        <dsp:cNvPr id="0" name=""/>
        <dsp:cNvSpPr/>
      </dsp:nvSpPr>
      <dsp:spPr>
        <a:xfrm>
          <a:off x="4212965" y="1298798"/>
          <a:ext cx="160802" cy="1254260"/>
        </a:xfrm>
        <a:custGeom>
          <a:avLst/>
          <a:gdLst/>
          <a:ahLst/>
          <a:cxnLst/>
          <a:rect l="0" t="0" r="0" b="0"/>
          <a:pathLst>
            <a:path>
              <a:moveTo>
                <a:pt x="0" y="0"/>
              </a:moveTo>
              <a:lnTo>
                <a:pt x="0" y="1254260"/>
              </a:lnTo>
              <a:lnTo>
                <a:pt x="160802" y="1254260"/>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D23C3F-1908-47D5-9C3A-935107D0A1EE}">
      <dsp:nvSpPr>
        <dsp:cNvPr id="0" name=""/>
        <dsp:cNvSpPr/>
      </dsp:nvSpPr>
      <dsp:spPr>
        <a:xfrm>
          <a:off x="4212965" y="1298798"/>
          <a:ext cx="160802" cy="493128"/>
        </a:xfrm>
        <a:custGeom>
          <a:avLst/>
          <a:gdLst/>
          <a:ahLst/>
          <a:cxnLst/>
          <a:rect l="0" t="0" r="0" b="0"/>
          <a:pathLst>
            <a:path>
              <a:moveTo>
                <a:pt x="0" y="0"/>
              </a:moveTo>
              <a:lnTo>
                <a:pt x="0" y="493128"/>
              </a:lnTo>
              <a:lnTo>
                <a:pt x="160802" y="493128"/>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63C16F-2660-41F2-8A4B-C532F23201DA}">
      <dsp:nvSpPr>
        <dsp:cNvPr id="0" name=""/>
        <dsp:cNvSpPr/>
      </dsp:nvSpPr>
      <dsp:spPr>
        <a:xfrm>
          <a:off x="4641772" y="537666"/>
          <a:ext cx="648570" cy="225123"/>
        </a:xfrm>
        <a:custGeom>
          <a:avLst/>
          <a:gdLst/>
          <a:ahLst/>
          <a:cxnLst/>
          <a:rect l="0" t="0" r="0" b="0"/>
          <a:pathLst>
            <a:path>
              <a:moveTo>
                <a:pt x="648570" y="0"/>
              </a:moveTo>
              <a:lnTo>
                <a:pt x="648570" y="112561"/>
              </a:lnTo>
              <a:lnTo>
                <a:pt x="0" y="112561"/>
              </a:lnTo>
              <a:lnTo>
                <a:pt x="0" y="225123"/>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E6BF66-66B0-46B8-9170-06C7DCFE9B92}">
      <dsp:nvSpPr>
        <dsp:cNvPr id="0" name=""/>
        <dsp:cNvSpPr/>
      </dsp:nvSpPr>
      <dsp:spPr>
        <a:xfrm>
          <a:off x="4754334" y="1657"/>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a:t>
          </a:r>
        </a:p>
      </dsp:txBody>
      <dsp:txXfrm>
        <a:off x="4754334" y="1657"/>
        <a:ext cx="1072017" cy="536008"/>
      </dsp:txXfrm>
    </dsp:sp>
    <dsp:sp modelId="{781F117D-D67A-421E-8BDB-36D8D1F3067E}">
      <dsp:nvSpPr>
        <dsp:cNvPr id="0" name=""/>
        <dsp:cNvSpPr/>
      </dsp:nvSpPr>
      <dsp:spPr>
        <a:xfrm>
          <a:off x="4105763"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t>Lernen mit digitalen Medien</a:t>
          </a:r>
          <a:endParaRPr lang="de-DE" sz="900" kern="1200" dirty="0"/>
        </a:p>
      </dsp:txBody>
      <dsp:txXfrm>
        <a:off x="4105763" y="762790"/>
        <a:ext cx="1072017" cy="536008"/>
      </dsp:txXfrm>
    </dsp:sp>
    <dsp:sp modelId="{64EBFEDB-7AE6-497D-803F-53330EFC7475}">
      <dsp:nvSpPr>
        <dsp:cNvPr id="0" name=""/>
        <dsp:cNvSpPr/>
      </dsp:nvSpPr>
      <dsp:spPr>
        <a:xfrm>
          <a:off x="4373768" y="1523922"/>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 als Transformations-prozess</a:t>
          </a:r>
        </a:p>
      </dsp:txBody>
      <dsp:txXfrm>
        <a:off x="4373768" y="1523922"/>
        <a:ext cx="1072017" cy="536008"/>
      </dsp:txXfrm>
    </dsp:sp>
    <dsp:sp modelId="{B5BAF186-D545-4776-9EF0-DA5BDB1F4BDB}">
      <dsp:nvSpPr>
        <dsp:cNvPr id="0" name=""/>
        <dsp:cNvSpPr/>
      </dsp:nvSpPr>
      <dsp:spPr>
        <a:xfrm>
          <a:off x="4373768" y="2285055"/>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von digitalen Medien</a:t>
          </a:r>
        </a:p>
      </dsp:txBody>
      <dsp:txXfrm>
        <a:off x="4373768" y="2285055"/>
        <a:ext cx="1072017" cy="536008"/>
      </dsp:txXfrm>
    </dsp:sp>
    <dsp:sp modelId="{B860E2D1-64EA-4066-A8E9-7683B72843DB}">
      <dsp:nvSpPr>
        <dsp:cNvPr id="0" name=""/>
        <dsp:cNvSpPr/>
      </dsp:nvSpPr>
      <dsp:spPr>
        <a:xfrm>
          <a:off x="4373768" y="3046188"/>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in digitalen Medien</a:t>
          </a:r>
        </a:p>
      </dsp:txBody>
      <dsp:txXfrm>
        <a:off x="4373768" y="3046188"/>
        <a:ext cx="1072017" cy="536008"/>
      </dsp:txXfrm>
    </dsp:sp>
    <dsp:sp modelId="{78D4BBBC-2158-4D9E-A438-B1D70BDE3DA7}">
      <dsp:nvSpPr>
        <dsp:cNvPr id="0" name=""/>
        <dsp:cNvSpPr/>
      </dsp:nvSpPr>
      <dsp:spPr>
        <a:xfrm>
          <a:off x="4373768" y="380732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373768" y="3807320"/>
        <a:ext cx="1072017" cy="536008"/>
      </dsp:txXfrm>
    </dsp:sp>
    <dsp:sp modelId="{FB3043D0-2453-4B78-984B-DACE128EAE45}">
      <dsp:nvSpPr>
        <dsp:cNvPr id="0" name=""/>
        <dsp:cNvSpPr/>
      </dsp:nvSpPr>
      <dsp:spPr>
        <a:xfrm>
          <a:off x="5402905"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a:t>Lernen über digitale Medien</a:t>
          </a:r>
          <a:endParaRPr lang="de-DE" sz="900" kern="1200" dirty="0"/>
        </a:p>
      </dsp:txBody>
      <dsp:txXfrm>
        <a:off x="5402905" y="762790"/>
        <a:ext cx="1072017" cy="536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B827A-118E-4952-84BE-4416286E9053}">
      <dsp:nvSpPr>
        <dsp:cNvPr id="0" name=""/>
        <dsp:cNvSpPr/>
      </dsp:nvSpPr>
      <dsp:spPr>
        <a:xfrm>
          <a:off x="5290343" y="537666"/>
          <a:ext cx="648570" cy="225123"/>
        </a:xfrm>
        <a:custGeom>
          <a:avLst/>
          <a:gdLst/>
          <a:ahLst/>
          <a:cxnLst/>
          <a:rect l="0" t="0" r="0" b="0"/>
          <a:pathLst>
            <a:path>
              <a:moveTo>
                <a:pt x="0" y="0"/>
              </a:moveTo>
              <a:lnTo>
                <a:pt x="0" y="112561"/>
              </a:lnTo>
              <a:lnTo>
                <a:pt x="648570" y="112561"/>
              </a:lnTo>
              <a:lnTo>
                <a:pt x="648570" y="225123"/>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279619-23A9-48A0-B2A1-1A35C591382F}">
      <dsp:nvSpPr>
        <dsp:cNvPr id="0" name=""/>
        <dsp:cNvSpPr/>
      </dsp:nvSpPr>
      <dsp:spPr>
        <a:xfrm>
          <a:off x="4212965" y="1298798"/>
          <a:ext cx="160802" cy="2776526"/>
        </a:xfrm>
        <a:custGeom>
          <a:avLst/>
          <a:gdLst/>
          <a:ahLst/>
          <a:cxnLst/>
          <a:rect l="0" t="0" r="0" b="0"/>
          <a:pathLst>
            <a:path>
              <a:moveTo>
                <a:pt x="0" y="0"/>
              </a:moveTo>
              <a:lnTo>
                <a:pt x="0" y="2776526"/>
              </a:lnTo>
              <a:lnTo>
                <a:pt x="160802" y="2776526"/>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46DECB-CB6F-4046-9D5C-4A04F529DA29}">
      <dsp:nvSpPr>
        <dsp:cNvPr id="0" name=""/>
        <dsp:cNvSpPr/>
      </dsp:nvSpPr>
      <dsp:spPr>
        <a:xfrm>
          <a:off x="4212965" y="1298798"/>
          <a:ext cx="160802" cy="2015393"/>
        </a:xfrm>
        <a:custGeom>
          <a:avLst/>
          <a:gdLst/>
          <a:ahLst/>
          <a:cxnLst/>
          <a:rect l="0" t="0" r="0" b="0"/>
          <a:pathLst>
            <a:path>
              <a:moveTo>
                <a:pt x="0" y="0"/>
              </a:moveTo>
              <a:lnTo>
                <a:pt x="0" y="2015393"/>
              </a:lnTo>
              <a:lnTo>
                <a:pt x="160802" y="2015393"/>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479D48-89DA-4B9B-97B0-2EC242291364}">
      <dsp:nvSpPr>
        <dsp:cNvPr id="0" name=""/>
        <dsp:cNvSpPr/>
      </dsp:nvSpPr>
      <dsp:spPr>
        <a:xfrm>
          <a:off x="4212965" y="1298798"/>
          <a:ext cx="160802" cy="1254260"/>
        </a:xfrm>
        <a:custGeom>
          <a:avLst/>
          <a:gdLst/>
          <a:ahLst/>
          <a:cxnLst/>
          <a:rect l="0" t="0" r="0" b="0"/>
          <a:pathLst>
            <a:path>
              <a:moveTo>
                <a:pt x="0" y="0"/>
              </a:moveTo>
              <a:lnTo>
                <a:pt x="0" y="1254260"/>
              </a:lnTo>
              <a:lnTo>
                <a:pt x="160802" y="1254260"/>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D8C75D-8E5E-443A-8C20-308320F27C97}">
      <dsp:nvSpPr>
        <dsp:cNvPr id="0" name=""/>
        <dsp:cNvSpPr/>
      </dsp:nvSpPr>
      <dsp:spPr>
        <a:xfrm>
          <a:off x="4212965" y="1298798"/>
          <a:ext cx="160802" cy="493128"/>
        </a:xfrm>
        <a:custGeom>
          <a:avLst/>
          <a:gdLst/>
          <a:ahLst/>
          <a:cxnLst/>
          <a:rect l="0" t="0" r="0" b="0"/>
          <a:pathLst>
            <a:path>
              <a:moveTo>
                <a:pt x="0" y="0"/>
              </a:moveTo>
              <a:lnTo>
                <a:pt x="0" y="493128"/>
              </a:lnTo>
              <a:lnTo>
                <a:pt x="160802" y="493128"/>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63C16F-2660-41F2-8A4B-C532F23201DA}">
      <dsp:nvSpPr>
        <dsp:cNvPr id="0" name=""/>
        <dsp:cNvSpPr/>
      </dsp:nvSpPr>
      <dsp:spPr>
        <a:xfrm>
          <a:off x="4641772" y="537666"/>
          <a:ext cx="648570" cy="225123"/>
        </a:xfrm>
        <a:custGeom>
          <a:avLst/>
          <a:gdLst/>
          <a:ahLst/>
          <a:cxnLst/>
          <a:rect l="0" t="0" r="0" b="0"/>
          <a:pathLst>
            <a:path>
              <a:moveTo>
                <a:pt x="648570" y="0"/>
              </a:moveTo>
              <a:lnTo>
                <a:pt x="648570" y="112561"/>
              </a:lnTo>
              <a:lnTo>
                <a:pt x="0" y="112561"/>
              </a:lnTo>
              <a:lnTo>
                <a:pt x="0" y="225123"/>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E6BF66-66B0-46B8-9170-06C7DCFE9B92}">
      <dsp:nvSpPr>
        <dsp:cNvPr id="0" name=""/>
        <dsp:cNvSpPr/>
      </dsp:nvSpPr>
      <dsp:spPr>
        <a:xfrm>
          <a:off x="4754334" y="1657"/>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a:t>
          </a:r>
        </a:p>
      </dsp:txBody>
      <dsp:txXfrm>
        <a:off x="4754334" y="1657"/>
        <a:ext cx="1072017" cy="536008"/>
      </dsp:txXfrm>
    </dsp:sp>
    <dsp:sp modelId="{781F117D-D67A-421E-8BDB-36D8D1F3067E}">
      <dsp:nvSpPr>
        <dsp:cNvPr id="0" name=""/>
        <dsp:cNvSpPr/>
      </dsp:nvSpPr>
      <dsp:spPr>
        <a:xfrm>
          <a:off x="4105763"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105763" y="762790"/>
        <a:ext cx="1072017" cy="536008"/>
      </dsp:txXfrm>
    </dsp:sp>
    <dsp:sp modelId="{BC93F81F-13A6-4DB8-83D0-E16F92E445BC}">
      <dsp:nvSpPr>
        <dsp:cNvPr id="0" name=""/>
        <dsp:cNvSpPr/>
      </dsp:nvSpPr>
      <dsp:spPr>
        <a:xfrm>
          <a:off x="4373768" y="1523922"/>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 als Transformations-prozess</a:t>
          </a:r>
        </a:p>
      </dsp:txBody>
      <dsp:txXfrm>
        <a:off x="4373768" y="1523922"/>
        <a:ext cx="1072017" cy="536008"/>
      </dsp:txXfrm>
    </dsp:sp>
    <dsp:sp modelId="{B5BAF186-D545-4776-9EF0-DA5BDB1F4BDB}">
      <dsp:nvSpPr>
        <dsp:cNvPr id="0" name=""/>
        <dsp:cNvSpPr/>
      </dsp:nvSpPr>
      <dsp:spPr>
        <a:xfrm>
          <a:off x="4373768" y="2285055"/>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von digitalen Medien</a:t>
          </a:r>
        </a:p>
      </dsp:txBody>
      <dsp:txXfrm>
        <a:off x="4373768" y="2285055"/>
        <a:ext cx="1072017" cy="536008"/>
      </dsp:txXfrm>
    </dsp:sp>
    <dsp:sp modelId="{B860E2D1-64EA-4066-A8E9-7683B72843DB}">
      <dsp:nvSpPr>
        <dsp:cNvPr id="0" name=""/>
        <dsp:cNvSpPr/>
      </dsp:nvSpPr>
      <dsp:spPr>
        <a:xfrm>
          <a:off x="4373768" y="3046188"/>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in digitalen Medien</a:t>
          </a:r>
        </a:p>
      </dsp:txBody>
      <dsp:txXfrm>
        <a:off x="4373768" y="3046188"/>
        <a:ext cx="1072017" cy="536008"/>
      </dsp:txXfrm>
    </dsp:sp>
    <dsp:sp modelId="{78D4BBBC-2158-4D9E-A438-B1D70BDE3DA7}">
      <dsp:nvSpPr>
        <dsp:cNvPr id="0" name=""/>
        <dsp:cNvSpPr/>
      </dsp:nvSpPr>
      <dsp:spPr>
        <a:xfrm>
          <a:off x="4373768" y="380732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373768" y="3807320"/>
        <a:ext cx="1072017" cy="536008"/>
      </dsp:txXfrm>
    </dsp:sp>
    <dsp:sp modelId="{FB3043D0-2453-4B78-984B-DACE128EAE45}">
      <dsp:nvSpPr>
        <dsp:cNvPr id="0" name=""/>
        <dsp:cNvSpPr/>
      </dsp:nvSpPr>
      <dsp:spPr>
        <a:xfrm>
          <a:off x="5402905"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über digitale Medien</a:t>
          </a:r>
        </a:p>
      </dsp:txBody>
      <dsp:txXfrm>
        <a:off x="5402905" y="762790"/>
        <a:ext cx="1072017" cy="536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B827A-118E-4952-84BE-4416286E9053}">
      <dsp:nvSpPr>
        <dsp:cNvPr id="0" name=""/>
        <dsp:cNvSpPr/>
      </dsp:nvSpPr>
      <dsp:spPr>
        <a:xfrm>
          <a:off x="5290343" y="537666"/>
          <a:ext cx="648570" cy="225123"/>
        </a:xfrm>
        <a:custGeom>
          <a:avLst/>
          <a:gdLst/>
          <a:ahLst/>
          <a:cxnLst/>
          <a:rect l="0" t="0" r="0" b="0"/>
          <a:pathLst>
            <a:path>
              <a:moveTo>
                <a:pt x="0" y="0"/>
              </a:moveTo>
              <a:lnTo>
                <a:pt x="0" y="112561"/>
              </a:lnTo>
              <a:lnTo>
                <a:pt x="648570" y="112561"/>
              </a:lnTo>
              <a:lnTo>
                <a:pt x="648570" y="225123"/>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279619-23A9-48A0-B2A1-1A35C591382F}">
      <dsp:nvSpPr>
        <dsp:cNvPr id="0" name=""/>
        <dsp:cNvSpPr/>
      </dsp:nvSpPr>
      <dsp:spPr>
        <a:xfrm>
          <a:off x="4212965" y="1298798"/>
          <a:ext cx="160802" cy="2776526"/>
        </a:xfrm>
        <a:custGeom>
          <a:avLst/>
          <a:gdLst/>
          <a:ahLst/>
          <a:cxnLst/>
          <a:rect l="0" t="0" r="0" b="0"/>
          <a:pathLst>
            <a:path>
              <a:moveTo>
                <a:pt x="0" y="0"/>
              </a:moveTo>
              <a:lnTo>
                <a:pt x="0" y="2776526"/>
              </a:lnTo>
              <a:lnTo>
                <a:pt x="160802" y="2776526"/>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46DECB-CB6F-4046-9D5C-4A04F529DA29}">
      <dsp:nvSpPr>
        <dsp:cNvPr id="0" name=""/>
        <dsp:cNvSpPr/>
      </dsp:nvSpPr>
      <dsp:spPr>
        <a:xfrm>
          <a:off x="4212965" y="1298798"/>
          <a:ext cx="160802" cy="2015393"/>
        </a:xfrm>
        <a:custGeom>
          <a:avLst/>
          <a:gdLst/>
          <a:ahLst/>
          <a:cxnLst/>
          <a:rect l="0" t="0" r="0" b="0"/>
          <a:pathLst>
            <a:path>
              <a:moveTo>
                <a:pt x="0" y="0"/>
              </a:moveTo>
              <a:lnTo>
                <a:pt x="0" y="2015393"/>
              </a:lnTo>
              <a:lnTo>
                <a:pt x="160802" y="2015393"/>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479D48-89DA-4B9B-97B0-2EC242291364}">
      <dsp:nvSpPr>
        <dsp:cNvPr id="0" name=""/>
        <dsp:cNvSpPr/>
      </dsp:nvSpPr>
      <dsp:spPr>
        <a:xfrm>
          <a:off x="4212965" y="1298798"/>
          <a:ext cx="160802" cy="1254260"/>
        </a:xfrm>
        <a:custGeom>
          <a:avLst/>
          <a:gdLst/>
          <a:ahLst/>
          <a:cxnLst/>
          <a:rect l="0" t="0" r="0" b="0"/>
          <a:pathLst>
            <a:path>
              <a:moveTo>
                <a:pt x="0" y="0"/>
              </a:moveTo>
              <a:lnTo>
                <a:pt x="0" y="1254260"/>
              </a:lnTo>
              <a:lnTo>
                <a:pt x="160802" y="1254260"/>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D8C75D-8E5E-443A-8C20-308320F27C97}">
      <dsp:nvSpPr>
        <dsp:cNvPr id="0" name=""/>
        <dsp:cNvSpPr/>
      </dsp:nvSpPr>
      <dsp:spPr>
        <a:xfrm>
          <a:off x="4212965" y="1298798"/>
          <a:ext cx="160802" cy="493128"/>
        </a:xfrm>
        <a:custGeom>
          <a:avLst/>
          <a:gdLst/>
          <a:ahLst/>
          <a:cxnLst/>
          <a:rect l="0" t="0" r="0" b="0"/>
          <a:pathLst>
            <a:path>
              <a:moveTo>
                <a:pt x="0" y="0"/>
              </a:moveTo>
              <a:lnTo>
                <a:pt x="0" y="493128"/>
              </a:lnTo>
              <a:lnTo>
                <a:pt x="160802" y="493128"/>
              </a:lnTo>
            </a:path>
          </a:pathLst>
        </a:custGeom>
        <a:no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63C16F-2660-41F2-8A4B-C532F23201DA}">
      <dsp:nvSpPr>
        <dsp:cNvPr id="0" name=""/>
        <dsp:cNvSpPr/>
      </dsp:nvSpPr>
      <dsp:spPr>
        <a:xfrm>
          <a:off x="4641772" y="537666"/>
          <a:ext cx="648570" cy="225123"/>
        </a:xfrm>
        <a:custGeom>
          <a:avLst/>
          <a:gdLst/>
          <a:ahLst/>
          <a:cxnLst/>
          <a:rect l="0" t="0" r="0" b="0"/>
          <a:pathLst>
            <a:path>
              <a:moveTo>
                <a:pt x="648570" y="0"/>
              </a:moveTo>
              <a:lnTo>
                <a:pt x="648570" y="112561"/>
              </a:lnTo>
              <a:lnTo>
                <a:pt x="0" y="112561"/>
              </a:lnTo>
              <a:lnTo>
                <a:pt x="0" y="225123"/>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E6BF66-66B0-46B8-9170-06C7DCFE9B92}">
      <dsp:nvSpPr>
        <dsp:cNvPr id="0" name=""/>
        <dsp:cNvSpPr/>
      </dsp:nvSpPr>
      <dsp:spPr>
        <a:xfrm>
          <a:off x="4754334" y="1657"/>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a:t>
          </a:r>
        </a:p>
      </dsp:txBody>
      <dsp:txXfrm>
        <a:off x="4754334" y="1657"/>
        <a:ext cx="1072017" cy="536008"/>
      </dsp:txXfrm>
    </dsp:sp>
    <dsp:sp modelId="{781F117D-D67A-421E-8BDB-36D8D1F3067E}">
      <dsp:nvSpPr>
        <dsp:cNvPr id="0" name=""/>
        <dsp:cNvSpPr/>
      </dsp:nvSpPr>
      <dsp:spPr>
        <a:xfrm>
          <a:off x="4105763"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105763" y="762790"/>
        <a:ext cx="1072017" cy="536008"/>
      </dsp:txXfrm>
    </dsp:sp>
    <dsp:sp modelId="{BC93F81F-13A6-4DB8-83D0-E16F92E445BC}">
      <dsp:nvSpPr>
        <dsp:cNvPr id="0" name=""/>
        <dsp:cNvSpPr/>
      </dsp:nvSpPr>
      <dsp:spPr>
        <a:xfrm>
          <a:off x="4373768" y="1523922"/>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Digitale Medien als Transformations-prozess</a:t>
          </a:r>
        </a:p>
      </dsp:txBody>
      <dsp:txXfrm>
        <a:off x="4373768" y="1523922"/>
        <a:ext cx="1072017" cy="536008"/>
      </dsp:txXfrm>
    </dsp:sp>
    <dsp:sp modelId="{B5BAF186-D545-4776-9EF0-DA5BDB1F4BDB}">
      <dsp:nvSpPr>
        <dsp:cNvPr id="0" name=""/>
        <dsp:cNvSpPr/>
      </dsp:nvSpPr>
      <dsp:spPr>
        <a:xfrm>
          <a:off x="4373768" y="2285055"/>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von digitalen Medien</a:t>
          </a:r>
        </a:p>
      </dsp:txBody>
      <dsp:txXfrm>
        <a:off x="4373768" y="2285055"/>
        <a:ext cx="1072017" cy="536008"/>
      </dsp:txXfrm>
    </dsp:sp>
    <dsp:sp modelId="{B860E2D1-64EA-4066-A8E9-7683B72843DB}">
      <dsp:nvSpPr>
        <dsp:cNvPr id="0" name=""/>
        <dsp:cNvSpPr/>
      </dsp:nvSpPr>
      <dsp:spPr>
        <a:xfrm>
          <a:off x="4373768" y="3046188"/>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in digitalen Medien</a:t>
          </a:r>
        </a:p>
      </dsp:txBody>
      <dsp:txXfrm>
        <a:off x="4373768" y="3046188"/>
        <a:ext cx="1072017" cy="536008"/>
      </dsp:txXfrm>
    </dsp:sp>
    <dsp:sp modelId="{78D4BBBC-2158-4D9E-A438-B1D70BDE3DA7}">
      <dsp:nvSpPr>
        <dsp:cNvPr id="0" name=""/>
        <dsp:cNvSpPr/>
      </dsp:nvSpPr>
      <dsp:spPr>
        <a:xfrm>
          <a:off x="4373768" y="380732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mit digitalen Medien</a:t>
          </a:r>
        </a:p>
      </dsp:txBody>
      <dsp:txXfrm>
        <a:off x="4373768" y="3807320"/>
        <a:ext cx="1072017" cy="536008"/>
      </dsp:txXfrm>
    </dsp:sp>
    <dsp:sp modelId="{FB3043D0-2453-4B78-984B-DACE128EAE45}">
      <dsp:nvSpPr>
        <dsp:cNvPr id="0" name=""/>
        <dsp:cNvSpPr/>
      </dsp:nvSpPr>
      <dsp:spPr>
        <a:xfrm>
          <a:off x="5402905" y="762790"/>
          <a:ext cx="1072017" cy="536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Lernen über digitale Medien</a:t>
          </a:r>
        </a:p>
      </dsp:txBody>
      <dsp:txXfrm>
        <a:off x="5402905" y="762790"/>
        <a:ext cx="1072017" cy="536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93200-8C58-4BA6-8051-7D7830EB575F}">
      <dsp:nvSpPr>
        <dsp:cNvPr id="0" name=""/>
        <dsp:cNvSpPr/>
      </dsp:nvSpPr>
      <dsp:spPr>
        <a:xfrm>
          <a:off x="3196828" y="1442"/>
          <a:ext cx="1734343" cy="1734343"/>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Analyse</a:t>
          </a:r>
        </a:p>
      </dsp:txBody>
      <dsp:txXfrm>
        <a:off x="3450817" y="255431"/>
        <a:ext cx="1226365" cy="1226365"/>
      </dsp:txXfrm>
    </dsp:sp>
    <dsp:sp modelId="{0F5C9230-983D-478F-B1DF-9BAE5060646B}">
      <dsp:nvSpPr>
        <dsp:cNvPr id="0" name=""/>
        <dsp:cNvSpPr/>
      </dsp:nvSpPr>
      <dsp:spPr>
        <a:xfrm rot="2700000">
          <a:off x="4744905" y="1487088"/>
          <a:ext cx="460478" cy="585341"/>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4765136" y="1555315"/>
        <a:ext cx="322335" cy="351205"/>
      </dsp:txXfrm>
    </dsp:sp>
    <dsp:sp modelId="{064FB382-5E9D-4959-8209-F266BF354104}">
      <dsp:nvSpPr>
        <dsp:cNvPr id="0" name=""/>
        <dsp:cNvSpPr/>
      </dsp:nvSpPr>
      <dsp:spPr>
        <a:xfrm>
          <a:off x="5037547" y="1842161"/>
          <a:ext cx="1734343" cy="1734343"/>
        </a:xfrm>
        <a:prstGeom prst="ellipse">
          <a:avLst/>
        </a:prstGeom>
        <a:solidFill>
          <a:schemeClr val="accent2">
            <a:shade val="80000"/>
            <a:hueOff val="265564"/>
            <a:satOff val="-21131"/>
            <a:lumOff val="12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Konzeption</a:t>
          </a:r>
        </a:p>
      </dsp:txBody>
      <dsp:txXfrm>
        <a:off x="5291536" y="2096150"/>
        <a:ext cx="1226365" cy="1226365"/>
      </dsp:txXfrm>
    </dsp:sp>
    <dsp:sp modelId="{0886EE8F-6177-4EE1-BEEE-575DBF42C423}">
      <dsp:nvSpPr>
        <dsp:cNvPr id="0" name=""/>
        <dsp:cNvSpPr/>
      </dsp:nvSpPr>
      <dsp:spPr>
        <a:xfrm rot="8100000">
          <a:off x="4763335" y="3327807"/>
          <a:ext cx="460478" cy="585341"/>
        </a:xfrm>
        <a:prstGeom prst="rightArrow">
          <a:avLst>
            <a:gd name="adj1" fmla="val 60000"/>
            <a:gd name="adj2" fmla="val 50000"/>
          </a:avLst>
        </a:prstGeom>
        <a:solidFill>
          <a:schemeClr val="accent2">
            <a:shade val="90000"/>
            <a:hueOff val="267620"/>
            <a:satOff val="-21131"/>
            <a:lumOff val="120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4881247" y="3396034"/>
        <a:ext cx="322335" cy="351205"/>
      </dsp:txXfrm>
    </dsp:sp>
    <dsp:sp modelId="{C8CDDBFB-4195-4CFC-9EA2-05ECFEDD95E5}">
      <dsp:nvSpPr>
        <dsp:cNvPr id="0" name=""/>
        <dsp:cNvSpPr/>
      </dsp:nvSpPr>
      <dsp:spPr>
        <a:xfrm>
          <a:off x="3196828" y="3682880"/>
          <a:ext cx="1734343" cy="1734343"/>
        </a:xfrm>
        <a:prstGeom prst="ellipse">
          <a:avLst/>
        </a:prstGeom>
        <a:solidFill>
          <a:schemeClr val="accent2">
            <a:shade val="80000"/>
            <a:hueOff val="531127"/>
            <a:satOff val="-42262"/>
            <a:lumOff val="25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Umsetzung</a:t>
          </a:r>
        </a:p>
      </dsp:txBody>
      <dsp:txXfrm>
        <a:off x="3450817" y="3936869"/>
        <a:ext cx="1226365" cy="1226365"/>
      </dsp:txXfrm>
    </dsp:sp>
    <dsp:sp modelId="{DCE0E0FE-D0C8-4531-A6A0-5473E12948A6}">
      <dsp:nvSpPr>
        <dsp:cNvPr id="0" name=""/>
        <dsp:cNvSpPr/>
      </dsp:nvSpPr>
      <dsp:spPr>
        <a:xfrm rot="13500000">
          <a:off x="2922616" y="3346237"/>
          <a:ext cx="460478" cy="585341"/>
        </a:xfrm>
        <a:prstGeom prst="rightArrow">
          <a:avLst>
            <a:gd name="adj1" fmla="val 60000"/>
            <a:gd name="adj2" fmla="val 50000"/>
          </a:avLst>
        </a:prstGeom>
        <a:solidFill>
          <a:schemeClr val="accent2">
            <a:shade val="90000"/>
            <a:hueOff val="535241"/>
            <a:satOff val="-42262"/>
            <a:lumOff val="240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3040528" y="3512146"/>
        <a:ext cx="322335" cy="351205"/>
      </dsp:txXfrm>
    </dsp:sp>
    <dsp:sp modelId="{48CA907F-70B7-4C93-817C-3C83CBF6F1B7}">
      <dsp:nvSpPr>
        <dsp:cNvPr id="0" name=""/>
        <dsp:cNvSpPr/>
      </dsp:nvSpPr>
      <dsp:spPr>
        <a:xfrm>
          <a:off x="1356108" y="1842161"/>
          <a:ext cx="1734343" cy="1734343"/>
        </a:xfrm>
        <a:prstGeom prst="ellipse">
          <a:avLst/>
        </a:prstGeom>
        <a:solidFill>
          <a:schemeClr val="accent2">
            <a:shade val="80000"/>
            <a:hueOff val="796691"/>
            <a:satOff val="-63393"/>
            <a:lumOff val="37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Evaluation</a:t>
          </a:r>
        </a:p>
      </dsp:txBody>
      <dsp:txXfrm>
        <a:off x="1610097" y="2096150"/>
        <a:ext cx="1226365" cy="1226365"/>
      </dsp:txXfrm>
    </dsp:sp>
    <dsp:sp modelId="{94D836C4-F35F-4CD2-8408-2D0BF4272C17}">
      <dsp:nvSpPr>
        <dsp:cNvPr id="0" name=""/>
        <dsp:cNvSpPr/>
      </dsp:nvSpPr>
      <dsp:spPr>
        <a:xfrm rot="18900000">
          <a:off x="2904186" y="1505518"/>
          <a:ext cx="460478" cy="585341"/>
        </a:xfrm>
        <a:prstGeom prst="rightArrow">
          <a:avLst>
            <a:gd name="adj1" fmla="val 60000"/>
            <a:gd name="adj2" fmla="val 50000"/>
          </a:avLst>
        </a:prstGeom>
        <a:solidFill>
          <a:schemeClr val="accent2">
            <a:shade val="90000"/>
            <a:hueOff val="802861"/>
            <a:satOff val="-63393"/>
            <a:lumOff val="360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2924417" y="1671427"/>
        <a:ext cx="322335" cy="3512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93200-8C58-4BA6-8051-7D7830EB575F}">
      <dsp:nvSpPr>
        <dsp:cNvPr id="0" name=""/>
        <dsp:cNvSpPr/>
      </dsp:nvSpPr>
      <dsp:spPr>
        <a:xfrm>
          <a:off x="3196828" y="1442"/>
          <a:ext cx="1734343" cy="1734343"/>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Analyse</a:t>
          </a:r>
        </a:p>
      </dsp:txBody>
      <dsp:txXfrm>
        <a:off x="3450817" y="255431"/>
        <a:ext cx="1226365" cy="1226365"/>
      </dsp:txXfrm>
    </dsp:sp>
    <dsp:sp modelId="{0F5C9230-983D-478F-B1DF-9BAE5060646B}">
      <dsp:nvSpPr>
        <dsp:cNvPr id="0" name=""/>
        <dsp:cNvSpPr/>
      </dsp:nvSpPr>
      <dsp:spPr>
        <a:xfrm rot="2700000">
          <a:off x="4744905" y="1487088"/>
          <a:ext cx="460478" cy="585341"/>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4765136" y="1555315"/>
        <a:ext cx="322335" cy="351205"/>
      </dsp:txXfrm>
    </dsp:sp>
    <dsp:sp modelId="{064FB382-5E9D-4959-8209-F266BF354104}">
      <dsp:nvSpPr>
        <dsp:cNvPr id="0" name=""/>
        <dsp:cNvSpPr/>
      </dsp:nvSpPr>
      <dsp:spPr>
        <a:xfrm>
          <a:off x="5037547" y="1842161"/>
          <a:ext cx="1734343" cy="1734343"/>
        </a:xfrm>
        <a:prstGeom prst="ellipse">
          <a:avLst/>
        </a:prstGeom>
        <a:solidFill>
          <a:schemeClr val="accent2">
            <a:shade val="80000"/>
            <a:hueOff val="265564"/>
            <a:satOff val="-21131"/>
            <a:lumOff val="12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Konzeption</a:t>
          </a:r>
        </a:p>
      </dsp:txBody>
      <dsp:txXfrm>
        <a:off x="5291536" y="2096150"/>
        <a:ext cx="1226365" cy="1226365"/>
      </dsp:txXfrm>
    </dsp:sp>
    <dsp:sp modelId="{0886EE8F-6177-4EE1-BEEE-575DBF42C423}">
      <dsp:nvSpPr>
        <dsp:cNvPr id="0" name=""/>
        <dsp:cNvSpPr/>
      </dsp:nvSpPr>
      <dsp:spPr>
        <a:xfrm rot="8100000">
          <a:off x="4763335" y="3327807"/>
          <a:ext cx="460478" cy="585341"/>
        </a:xfrm>
        <a:prstGeom prst="rightArrow">
          <a:avLst>
            <a:gd name="adj1" fmla="val 60000"/>
            <a:gd name="adj2" fmla="val 50000"/>
          </a:avLst>
        </a:prstGeom>
        <a:solidFill>
          <a:schemeClr val="accent2">
            <a:shade val="90000"/>
            <a:hueOff val="267620"/>
            <a:satOff val="-21131"/>
            <a:lumOff val="120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4881247" y="3396034"/>
        <a:ext cx="322335" cy="351205"/>
      </dsp:txXfrm>
    </dsp:sp>
    <dsp:sp modelId="{C8CDDBFB-4195-4CFC-9EA2-05ECFEDD95E5}">
      <dsp:nvSpPr>
        <dsp:cNvPr id="0" name=""/>
        <dsp:cNvSpPr/>
      </dsp:nvSpPr>
      <dsp:spPr>
        <a:xfrm>
          <a:off x="3196828" y="3682880"/>
          <a:ext cx="1734343" cy="1734343"/>
        </a:xfrm>
        <a:prstGeom prst="ellipse">
          <a:avLst/>
        </a:prstGeom>
        <a:solidFill>
          <a:schemeClr val="accent2">
            <a:shade val="80000"/>
            <a:hueOff val="531127"/>
            <a:satOff val="-42262"/>
            <a:lumOff val="251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Umsetzung</a:t>
          </a:r>
        </a:p>
      </dsp:txBody>
      <dsp:txXfrm>
        <a:off x="3450817" y="3936869"/>
        <a:ext cx="1226365" cy="1226365"/>
      </dsp:txXfrm>
    </dsp:sp>
    <dsp:sp modelId="{DCE0E0FE-D0C8-4531-A6A0-5473E12948A6}">
      <dsp:nvSpPr>
        <dsp:cNvPr id="0" name=""/>
        <dsp:cNvSpPr/>
      </dsp:nvSpPr>
      <dsp:spPr>
        <a:xfrm rot="13500000">
          <a:off x="2922616" y="3346237"/>
          <a:ext cx="460478" cy="585341"/>
        </a:xfrm>
        <a:prstGeom prst="rightArrow">
          <a:avLst>
            <a:gd name="adj1" fmla="val 60000"/>
            <a:gd name="adj2" fmla="val 50000"/>
          </a:avLst>
        </a:prstGeom>
        <a:solidFill>
          <a:schemeClr val="accent2">
            <a:shade val="90000"/>
            <a:hueOff val="535241"/>
            <a:satOff val="-42262"/>
            <a:lumOff val="240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3040528" y="3512146"/>
        <a:ext cx="322335" cy="351205"/>
      </dsp:txXfrm>
    </dsp:sp>
    <dsp:sp modelId="{48CA907F-70B7-4C93-817C-3C83CBF6F1B7}">
      <dsp:nvSpPr>
        <dsp:cNvPr id="0" name=""/>
        <dsp:cNvSpPr/>
      </dsp:nvSpPr>
      <dsp:spPr>
        <a:xfrm>
          <a:off x="1356108" y="1842161"/>
          <a:ext cx="1734343" cy="1734343"/>
        </a:xfrm>
        <a:prstGeom prst="ellipse">
          <a:avLst/>
        </a:prstGeom>
        <a:solidFill>
          <a:schemeClr val="accent2">
            <a:shade val="80000"/>
            <a:hueOff val="796691"/>
            <a:satOff val="-63393"/>
            <a:lumOff val="37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e-DE" sz="1700" kern="1200" dirty="0"/>
            <a:t>Evaluation</a:t>
          </a:r>
        </a:p>
      </dsp:txBody>
      <dsp:txXfrm>
        <a:off x="1610097" y="2096150"/>
        <a:ext cx="1226365" cy="1226365"/>
      </dsp:txXfrm>
    </dsp:sp>
    <dsp:sp modelId="{94D836C4-F35F-4CD2-8408-2D0BF4272C17}">
      <dsp:nvSpPr>
        <dsp:cNvPr id="0" name=""/>
        <dsp:cNvSpPr/>
      </dsp:nvSpPr>
      <dsp:spPr>
        <a:xfrm rot="18900000">
          <a:off x="2904186" y="1505518"/>
          <a:ext cx="460478" cy="585341"/>
        </a:xfrm>
        <a:prstGeom prst="rightArrow">
          <a:avLst>
            <a:gd name="adj1" fmla="val 60000"/>
            <a:gd name="adj2" fmla="val 50000"/>
          </a:avLst>
        </a:prstGeom>
        <a:solidFill>
          <a:schemeClr val="accent2">
            <a:shade val="90000"/>
            <a:hueOff val="802861"/>
            <a:satOff val="-63393"/>
            <a:lumOff val="360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2924417" y="1671427"/>
        <a:ext cx="322335" cy="3512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76631-572B-4447-BBE7-CC17DF1647E2}">
      <dsp:nvSpPr>
        <dsp:cNvPr id="0" name=""/>
        <dsp:cNvSpPr/>
      </dsp:nvSpPr>
      <dsp:spPr>
        <a:xfrm rot="5400000">
          <a:off x="6634771" y="-2683578"/>
          <a:ext cx="1120191" cy="677163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Welches Wissen und welche Fähigkeiten werden beim Umgang mit dem Medien erworben?</a:t>
          </a:r>
        </a:p>
        <a:p>
          <a:pPr marL="114300" lvl="1" indent="-114300" algn="l" defTabSz="577850">
            <a:lnSpc>
              <a:spcPct val="90000"/>
            </a:lnSpc>
            <a:spcBef>
              <a:spcPct val="0"/>
            </a:spcBef>
            <a:spcAft>
              <a:spcPct val="15000"/>
            </a:spcAft>
            <a:buChar char="•"/>
          </a:pPr>
          <a:r>
            <a:rPr lang="de-DE" sz="1300" kern="1200" dirty="0"/>
            <a:t>Ist dieser Kompetenzerwerb generisch bzw. wie kann er generisch werden?</a:t>
          </a:r>
        </a:p>
        <a:p>
          <a:pPr marL="114300" lvl="1" indent="-114300" algn="l" defTabSz="577850">
            <a:lnSpc>
              <a:spcPct val="90000"/>
            </a:lnSpc>
            <a:spcBef>
              <a:spcPct val="0"/>
            </a:spcBef>
            <a:spcAft>
              <a:spcPct val="15000"/>
            </a:spcAft>
            <a:buChar char="•"/>
          </a:pPr>
          <a:r>
            <a:rPr lang="de-DE" sz="1300" kern="1200" dirty="0"/>
            <a:t>Wie wird der Kompetenzerwerb abgesichert?</a:t>
          </a:r>
        </a:p>
      </dsp:txBody>
      <dsp:txXfrm rot="-5400000">
        <a:off x="3809048" y="196828"/>
        <a:ext cx="6716956" cy="1010825"/>
      </dsp:txXfrm>
    </dsp:sp>
    <dsp:sp modelId="{316CDBAB-9736-4174-8572-DB30DA1DA559}">
      <dsp:nvSpPr>
        <dsp:cNvPr id="0" name=""/>
        <dsp:cNvSpPr/>
      </dsp:nvSpPr>
      <dsp:spPr>
        <a:xfrm>
          <a:off x="0" y="2121"/>
          <a:ext cx="3809047" cy="14002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Perspektive des Lernens über digitale Medien </a:t>
          </a:r>
          <a:br>
            <a:rPr lang="de-DE" sz="1900" kern="1200" dirty="0"/>
          </a:br>
          <a:r>
            <a:rPr lang="de-DE" sz="1900" kern="1200" dirty="0"/>
            <a:t>(digitale Kompetenzen)</a:t>
          </a:r>
        </a:p>
      </dsp:txBody>
      <dsp:txXfrm>
        <a:off x="68354" y="70475"/>
        <a:ext cx="3672339" cy="1263531"/>
      </dsp:txXfrm>
    </dsp:sp>
    <dsp:sp modelId="{D83C4CEA-C345-4CA5-8F29-6F9C4B419762}">
      <dsp:nvSpPr>
        <dsp:cNvPr id="0" name=""/>
        <dsp:cNvSpPr/>
      </dsp:nvSpPr>
      <dsp:spPr>
        <a:xfrm rot="5400000">
          <a:off x="6634771" y="-1213326"/>
          <a:ext cx="1120191" cy="677163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Ist das Medium in der Lage, den Lerngegenstand zu veranschaulichen?</a:t>
          </a:r>
        </a:p>
        <a:p>
          <a:pPr marL="114300" lvl="1" indent="-114300" algn="l" defTabSz="577850">
            <a:lnSpc>
              <a:spcPct val="90000"/>
            </a:lnSpc>
            <a:spcBef>
              <a:spcPct val="0"/>
            </a:spcBef>
            <a:spcAft>
              <a:spcPct val="15000"/>
            </a:spcAft>
            <a:buChar char="•"/>
          </a:pPr>
          <a:r>
            <a:rPr lang="de-DE" sz="1300" kern="1200" dirty="0"/>
            <a:t>Ist das Medium in der Lage, die Aktivität des Lernenden anzuregen?</a:t>
          </a:r>
        </a:p>
        <a:p>
          <a:pPr marL="114300" lvl="1" indent="-114300" algn="l" defTabSz="577850">
            <a:lnSpc>
              <a:spcPct val="90000"/>
            </a:lnSpc>
            <a:spcBef>
              <a:spcPct val="0"/>
            </a:spcBef>
            <a:spcAft>
              <a:spcPct val="15000"/>
            </a:spcAft>
            <a:buChar char="•"/>
          </a:pPr>
          <a:r>
            <a:rPr lang="de-DE" sz="1300" kern="1200" dirty="0"/>
            <a:t>Ist der Lernende in der Lage, das Medium adäquat zu bedienen?</a:t>
          </a:r>
        </a:p>
        <a:p>
          <a:pPr marL="114300" lvl="1" indent="-114300" algn="l" defTabSz="577850">
            <a:lnSpc>
              <a:spcPct val="90000"/>
            </a:lnSpc>
            <a:spcBef>
              <a:spcPct val="0"/>
            </a:spcBef>
            <a:spcAft>
              <a:spcPct val="15000"/>
            </a:spcAft>
            <a:buChar char="•"/>
          </a:pPr>
          <a:r>
            <a:rPr lang="de-DE" sz="1300" kern="1200" dirty="0"/>
            <a:t>Ist der Aufwand zur Erarbeitung oder Bereitstellung des Mediums adäquat?</a:t>
          </a:r>
        </a:p>
      </dsp:txBody>
      <dsp:txXfrm rot="-5400000">
        <a:off x="3809048" y="1667080"/>
        <a:ext cx="6716956" cy="1010825"/>
      </dsp:txXfrm>
    </dsp:sp>
    <dsp:sp modelId="{64D46A45-2E33-4D36-A8F5-64F0A0AA033A}">
      <dsp:nvSpPr>
        <dsp:cNvPr id="0" name=""/>
        <dsp:cNvSpPr/>
      </dsp:nvSpPr>
      <dsp:spPr>
        <a:xfrm>
          <a:off x="0" y="1472373"/>
          <a:ext cx="3809047" cy="14002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Perspektive des Lernens mit digitalen Medien </a:t>
          </a:r>
          <a:br>
            <a:rPr lang="de-DE" sz="1900" kern="1200" dirty="0"/>
          </a:br>
          <a:r>
            <a:rPr lang="de-DE" sz="1900" kern="1200" dirty="0"/>
            <a:t>(Qualität des Unterrichts)</a:t>
          </a:r>
        </a:p>
      </dsp:txBody>
      <dsp:txXfrm>
        <a:off x="68354" y="1540727"/>
        <a:ext cx="3672339" cy="1263531"/>
      </dsp:txXfrm>
    </dsp:sp>
    <dsp:sp modelId="{12AE38A8-F568-4B17-8C60-F2D294DDC81E}">
      <dsp:nvSpPr>
        <dsp:cNvPr id="0" name=""/>
        <dsp:cNvSpPr/>
      </dsp:nvSpPr>
      <dsp:spPr>
        <a:xfrm rot="5400000">
          <a:off x="6634771" y="256925"/>
          <a:ext cx="1120191" cy="677163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Werden die Schüler/innen angeleitet, ihren Umgang mit Medien zu analysieren und zu reflektieren? </a:t>
          </a:r>
        </a:p>
        <a:p>
          <a:pPr marL="114300" lvl="1" indent="-114300" algn="l" defTabSz="577850">
            <a:lnSpc>
              <a:spcPct val="90000"/>
            </a:lnSpc>
            <a:spcBef>
              <a:spcPct val="0"/>
            </a:spcBef>
            <a:spcAft>
              <a:spcPct val="15000"/>
            </a:spcAft>
            <a:buChar char="•"/>
          </a:pPr>
          <a:r>
            <a:rPr lang="de-DE" sz="1300" kern="1200" dirty="0"/>
            <a:t>Werden die gesellschaftlichen Bedingungen der Produktion, Distribution und Wirkung von Medien thematisiert?</a:t>
          </a:r>
        </a:p>
      </dsp:txBody>
      <dsp:txXfrm rot="-5400000">
        <a:off x="3809048" y="3137332"/>
        <a:ext cx="6716956" cy="1010825"/>
      </dsp:txXfrm>
    </dsp:sp>
    <dsp:sp modelId="{60F24E07-9DE2-4027-83CE-2B12BCDD0482}">
      <dsp:nvSpPr>
        <dsp:cNvPr id="0" name=""/>
        <dsp:cNvSpPr/>
      </dsp:nvSpPr>
      <dsp:spPr>
        <a:xfrm>
          <a:off x="0" y="2942625"/>
          <a:ext cx="3809047" cy="14002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Perspektive des Transformationsprozesses </a:t>
          </a:r>
          <a:br>
            <a:rPr lang="de-DE" sz="1900" kern="1200" dirty="0"/>
          </a:br>
          <a:r>
            <a:rPr lang="de-DE" sz="1900" kern="1200" dirty="0"/>
            <a:t>(Analyse, Bewertung und Reflektion)</a:t>
          </a:r>
        </a:p>
      </dsp:txBody>
      <dsp:txXfrm>
        <a:off x="68354" y="3010979"/>
        <a:ext cx="3672339" cy="12635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76631-572B-4447-BBE7-CC17DF1647E2}">
      <dsp:nvSpPr>
        <dsp:cNvPr id="0" name=""/>
        <dsp:cNvSpPr/>
      </dsp:nvSpPr>
      <dsp:spPr>
        <a:xfrm rot="5400000">
          <a:off x="6543626" y="-2683578"/>
          <a:ext cx="1302480" cy="677163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Die Lehrerin führt die Werkzeuge in angemessenem Umfang ein und bespricht generische Aspekte, die für eine digitale Kompetenzentwicklung notwendig sind.</a:t>
          </a:r>
        </a:p>
        <a:p>
          <a:pPr marL="114300" lvl="1" indent="-114300" algn="l" defTabSz="533400">
            <a:lnSpc>
              <a:spcPct val="90000"/>
            </a:lnSpc>
            <a:spcBef>
              <a:spcPct val="0"/>
            </a:spcBef>
            <a:spcAft>
              <a:spcPct val="15000"/>
            </a:spcAft>
            <a:buChar char="•"/>
          </a:pPr>
          <a:r>
            <a:rPr lang="de-DE" sz="1200" kern="1200" dirty="0"/>
            <a:t>Die Schülerinnen und Schüler lernen beispielsweise digitale Informationssuche, das Bearbeiten und Ablegen von digitalen Informationen oder die neu-Zusammenstellung gefundener Informationen in eigenen Medien.</a:t>
          </a:r>
        </a:p>
        <a:p>
          <a:pPr marL="114300" lvl="1" indent="-114300" algn="l" defTabSz="533400">
            <a:lnSpc>
              <a:spcPct val="90000"/>
            </a:lnSpc>
            <a:spcBef>
              <a:spcPct val="0"/>
            </a:spcBef>
            <a:spcAft>
              <a:spcPct val="15000"/>
            </a:spcAft>
            <a:buChar char="•"/>
          </a:pPr>
          <a:r>
            <a:rPr lang="de-DE" sz="1200" u="sng" kern="1200" dirty="0"/>
            <a:t>Der derartige Medieneinsatz lässt sich gut aus dieser Perspektive begründen.</a:t>
          </a:r>
        </a:p>
      </dsp:txBody>
      <dsp:txXfrm rot="-5400000">
        <a:off x="3809047" y="114583"/>
        <a:ext cx="6708057" cy="1175316"/>
      </dsp:txXfrm>
    </dsp:sp>
    <dsp:sp modelId="{316CDBAB-9736-4174-8572-DB30DA1DA559}">
      <dsp:nvSpPr>
        <dsp:cNvPr id="0" name=""/>
        <dsp:cNvSpPr/>
      </dsp:nvSpPr>
      <dsp:spPr>
        <a:xfrm>
          <a:off x="0" y="2121"/>
          <a:ext cx="3809047" cy="14002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Perspektive des Lernens über digitale Medien </a:t>
          </a:r>
          <a:br>
            <a:rPr lang="de-DE" sz="1900" kern="1200" dirty="0"/>
          </a:br>
          <a:r>
            <a:rPr lang="de-DE" sz="1900" kern="1200" dirty="0"/>
            <a:t>(digitale Kompetenzen)</a:t>
          </a:r>
        </a:p>
      </dsp:txBody>
      <dsp:txXfrm>
        <a:off x="68354" y="70475"/>
        <a:ext cx="3672339" cy="1263531"/>
      </dsp:txXfrm>
    </dsp:sp>
    <dsp:sp modelId="{D83C4CEA-C345-4CA5-8F29-6F9C4B419762}">
      <dsp:nvSpPr>
        <dsp:cNvPr id="0" name=""/>
        <dsp:cNvSpPr/>
      </dsp:nvSpPr>
      <dsp:spPr>
        <a:xfrm rot="5400000">
          <a:off x="6543626" y="-1213326"/>
          <a:ext cx="1302480" cy="677163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Der gewählte methodische Ansatz (Gruppenarbeit) lässt sich mindestens genauso gut mit anderen Medien, etwa mit Postern bzw. Wandzeitungen realisieren, die vergleichsweise wenig Aufwand und minimale Einweisungszeit erfordern, nicht aber deutlich ineffektiver im Vergleich zum Internetauftritt sind. </a:t>
          </a:r>
        </a:p>
        <a:p>
          <a:pPr marL="114300" lvl="1" indent="-114300" algn="l" defTabSz="533400">
            <a:lnSpc>
              <a:spcPct val="90000"/>
            </a:lnSpc>
            <a:spcBef>
              <a:spcPct val="0"/>
            </a:spcBef>
            <a:spcAft>
              <a:spcPct val="15000"/>
            </a:spcAft>
            <a:buChar char="•"/>
          </a:pPr>
          <a:r>
            <a:rPr lang="de-DE" sz="1200" u="sng" kern="1200" dirty="0"/>
            <a:t>Der derartige Medieneinsatz lässt sich nicht aus dieser Perspektive begründen.</a:t>
          </a:r>
        </a:p>
      </dsp:txBody>
      <dsp:txXfrm rot="-5400000">
        <a:off x="3809047" y="1584835"/>
        <a:ext cx="6708057" cy="1175316"/>
      </dsp:txXfrm>
    </dsp:sp>
    <dsp:sp modelId="{64D46A45-2E33-4D36-A8F5-64F0A0AA033A}">
      <dsp:nvSpPr>
        <dsp:cNvPr id="0" name=""/>
        <dsp:cNvSpPr/>
      </dsp:nvSpPr>
      <dsp:spPr>
        <a:xfrm>
          <a:off x="0" y="1472373"/>
          <a:ext cx="3809047" cy="14002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Perspektive des Lernens mit digitalen Medien </a:t>
          </a:r>
          <a:br>
            <a:rPr lang="de-DE" sz="1900" kern="1200" dirty="0"/>
          </a:br>
          <a:r>
            <a:rPr lang="de-DE" sz="1900" kern="1200" dirty="0"/>
            <a:t>(Qualität des Unterrichts)</a:t>
          </a:r>
        </a:p>
      </dsp:txBody>
      <dsp:txXfrm>
        <a:off x="68354" y="1540727"/>
        <a:ext cx="3672339" cy="1263531"/>
      </dsp:txXfrm>
    </dsp:sp>
    <dsp:sp modelId="{12AE38A8-F568-4B17-8C60-F2D294DDC81E}">
      <dsp:nvSpPr>
        <dsp:cNvPr id="0" name=""/>
        <dsp:cNvSpPr/>
      </dsp:nvSpPr>
      <dsp:spPr>
        <a:xfrm rot="5400000">
          <a:off x="6543626" y="256925"/>
          <a:ext cx="1302480" cy="677163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endParaRPr lang="de-DE" sz="1200" kern="1200" dirty="0"/>
        </a:p>
      </dsp:txBody>
      <dsp:txXfrm rot="-5400000">
        <a:off x="3809047" y="3055086"/>
        <a:ext cx="6708057" cy="1175316"/>
      </dsp:txXfrm>
    </dsp:sp>
    <dsp:sp modelId="{60F24E07-9DE2-4027-83CE-2B12BCDD0482}">
      <dsp:nvSpPr>
        <dsp:cNvPr id="0" name=""/>
        <dsp:cNvSpPr/>
      </dsp:nvSpPr>
      <dsp:spPr>
        <a:xfrm>
          <a:off x="0" y="2942625"/>
          <a:ext cx="3809047" cy="14002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Perspektive des Transformationsprozesses </a:t>
          </a:r>
          <a:br>
            <a:rPr lang="de-DE" sz="1900" kern="1200" dirty="0"/>
          </a:br>
          <a:r>
            <a:rPr lang="de-DE" sz="1900" kern="1200" dirty="0"/>
            <a:t>(Analyse, Bewertung und Reflektion)</a:t>
          </a:r>
        </a:p>
      </dsp:txBody>
      <dsp:txXfrm>
        <a:off x="68354" y="3010979"/>
        <a:ext cx="3672339" cy="126353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15.12.2022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15.12.2022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https://ec.europa.eu/eusurvey/runner/DigCompEdu-S-DE</a:t>
            </a:r>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24</a:t>
            </a:fld>
            <a:endParaRPr lang="de-DE"/>
          </a:p>
        </p:txBody>
      </p:sp>
    </p:spTree>
    <p:extLst>
      <p:ext uri="{BB962C8B-B14F-4D97-AF65-F5344CB8AC3E}">
        <p14:creationId xmlns:p14="http://schemas.microsoft.com/office/powerpoint/2010/main" val="2699416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sp>
        <p:nvSpPr>
          <p:cNvPr id="13" name="Rechteck 12"/>
          <p:cNvSpPr/>
          <p:nvPr/>
        </p:nvSpPr>
        <p:spPr>
          <a:xfrm>
            <a:off x="0" y="1025526"/>
            <a:ext cx="12192000" cy="583247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Untertitel 2"/>
          <p:cNvSpPr>
            <a:spLocks noGrp="1"/>
          </p:cNvSpPr>
          <p:nvPr>
            <p:ph type="subTitle" idx="1" hasCustomPrompt="1"/>
          </p:nvPr>
        </p:nvSpPr>
        <p:spPr>
          <a:xfrm>
            <a:off x="874714" y="4494775"/>
            <a:ext cx="10438871" cy="1334525"/>
          </a:xfrm>
        </p:spPr>
        <p:txBody>
          <a:bodyPr/>
          <a:lstStyle>
            <a:lvl1pPr marL="0" indent="0" algn="l">
              <a:buNone/>
              <a:defRPr>
                <a:solidFill>
                  <a:schemeClr val="bg1">
                    <a:alpha val="80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1">
                    <a:alpha val="80000"/>
                  </a:schemeClr>
                </a:solidFill>
              </a:defRPr>
            </a:lvl1pPr>
          </a:lstStyle>
          <a:p>
            <a:pPr lvl="0"/>
            <a:r>
              <a:rPr lang="de-DE" dirty="0"/>
              <a:t>Vorname Name</a:t>
            </a:r>
            <a:br>
              <a:rPr lang="de-DE" dirty="0"/>
            </a:br>
            <a:r>
              <a:rPr lang="de-DE" dirty="0"/>
              <a:t>Struktureinheit  der TU Dresden</a:t>
            </a:r>
          </a:p>
        </p:txBody>
      </p:sp>
      <p:sp>
        <p:nvSpPr>
          <p:cNvPr id="4" name="Rechteck 3"/>
          <p:cNvSpPr/>
          <p:nvPr/>
        </p:nvSpPr>
        <p:spPr>
          <a:xfrm>
            <a:off x="0" y="1025525"/>
            <a:ext cx="12192000" cy="1714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p:cNvSpPr>
            <a:spLocks noGrp="1"/>
          </p:cNvSpPr>
          <p:nvPr>
            <p:ph type="title" hasCustomPrompt="1"/>
          </p:nvPr>
        </p:nvSpPr>
        <p:spPr>
          <a:xfrm>
            <a:off x="874713" y="3392203"/>
            <a:ext cx="10438873" cy="972108"/>
          </a:xfrm>
          <a:ln>
            <a:noFill/>
          </a:ln>
        </p:spPr>
        <p:txBody>
          <a:bodyPr/>
          <a:lstStyle>
            <a:lvl1pPr>
              <a:defRPr sz="3200" b="1">
                <a:solidFill>
                  <a:schemeClr val="bg1"/>
                </a:solidFill>
              </a:defRPr>
            </a:lvl1pPr>
          </a:lstStyle>
          <a:p>
            <a:r>
              <a:rPr lang="de-DE" dirty="0"/>
              <a:t>Titelmasterformat</a:t>
            </a:r>
            <a:br>
              <a:rPr lang="de-DE" dirty="0"/>
            </a:br>
            <a:r>
              <a:rPr lang="de-DE" dirty="0"/>
              <a:t>durch Klicken bearbeiten</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33091202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400" b="1">
                <a:latin typeface="Verdana" panose="020B0604030504040204" pitchFamily="34" charset="0"/>
                <a:ea typeface="Verdana" panose="020B0604030504040204" pitchFamily="34" charset="0"/>
                <a:cs typeface="Verdana" panose="020B0604030504040204"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defRPr>
            </a:lvl2pPr>
            <a:lvl3pPr>
              <a:defRPr sz="1600">
                <a:latin typeface="Verdana" panose="020B0604030504040204" pitchFamily="34" charset="0"/>
                <a:ea typeface="Verdana" panose="020B0604030504040204" pitchFamily="34" charset="0"/>
                <a:cs typeface="Verdana" panose="020B060403050404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7881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874712" y="4494775"/>
            <a:ext cx="10438873" cy="1334525"/>
          </a:xfrm>
        </p:spPr>
        <p:txBody>
          <a:bodyPr/>
          <a:lstStyle>
            <a:lvl1pPr marL="0" indent="0" algn="l">
              <a:buNone/>
              <a:defRPr>
                <a:solidFill>
                  <a:schemeClr val="bg2"/>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2"/>
                </a:solidFill>
              </a:defRPr>
            </a:lvl1pPr>
          </a:lstStyle>
          <a:p>
            <a:pPr lvl="0"/>
            <a:r>
              <a:rPr lang="de-DE" dirty="0"/>
              <a:t>Vorname Name</a:t>
            </a:r>
            <a:br>
              <a:rPr lang="de-DE" dirty="0"/>
            </a:br>
            <a:r>
              <a:rPr lang="de-DE" dirty="0"/>
              <a:t>Struktureinheit  der TU Dresden</a:t>
            </a:r>
          </a:p>
        </p:txBody>
      </p:sp>
      <p:sp>
        <p:nvSpPr>
          <p:cNvPr id="2" name="Titel 1"/>
          <p:cNvSpPr>
            <a:spLocks noGrp="1"/>
          </p:cNvSpPr>
          <p:nvPr>
            <p:ph type="title" hasCustomPrompt="1"/>
          </p:nvPr>
        </p:nvSpPr>
        <p:spPr>
          <a:xfrm>
            <a:off x="874713" y="3392203"/>
            <a:ext cx="10438873" cy="972108"/>
          </a:xfrm>
          <a:ln>
            <a:noFill/>
          </a:ln>
        </p:spPr>
        <p:txBody>
          <a:bodyPr/>
          <a:lstStyle>
            <a:lvl1pPr>
              <a:defRPr sz="3200" b="1">
                <a:solidFill>
                  <a:schemeClr val="tx2"/>
                </a:solidFill>
              </a:defRPr>
            </a:lvl1pPr>
          </a:lstStyle>
          <a:p>
            <a:r>
              <a:rPr lang="de-DE" dirty="0"/>
              <a:t>Titelmasterformat</a:t>
            </a:r>
            <a:br>
              <a:rPr lang="de-DE" dirty="0"/>
            </a:br>
            <a:r>
              <a:rPr lang="de-DE" dirty="0"/>
              <a:t>durch Klicken bearbeiten</a:t>
            </a:r>
          </a:p>
        </p:txBody>
      </p:sp>
      <p:cxnSp>
        <p:nvCxnSpPr>
          <p:cNvPr id="8" name="Gerade Verbindung 14"/>
          <p:cNvCxnSpPr/>
          <p:nvPr/>
        </p:nvCxnSpPr>
        <p:spPr>
          <a:xfrm>
            <a:off x="0" y="102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20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72519847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28119933"/>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p:cNvSpPr>
            <a:spLocks noGrp="1"/>
          </p:cNvSpPr>
          <p:nvPr>
            <p:ph type="title"/>
          </p:nvPr>
        </p:nvSpPr>
        <p:spPr>
          <a:xfrm>
            <a:off x="874712" y="3387259"/>
            <a:ext cx="10580687" cy="1198491"/>
          </a:xfrm>
        </p:spPr>
        <p:txBody>
          <a:bodyPr/>
          <a:lstStyle>
            <a:lvl1pPr>
              <a:defRPr sz="3200" b="1">
                <a:solidFill>
                  <a:schemeClr val="bg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124706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49" y="1484313"/>
            <a:ext cx="6089649" cy="43449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1"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291138792"/>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3" y="1484314"/>
            <a:ext cx="5195887" cy="434498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Titelmasterformat durch Klicken bearbeiten</a:t>
            </a:r>
          </a:p>
        </p:txBody>
      </p:sp>
      <p:sp>
        <p:nvSpPr>
          <p:cNvPr id="6" name="Textplatzhalter 5"/>
          <p:cNvSpPr>
            <a:spLocks noGrp="1"/>
          </p:cNvSpPr>
          <p:nvPr>
            <p:ph type="body" sz="quarter" idx="10"/>
          </p:nvPr>
        </p:nvSpPr>
        <p:spPr>
          <a:xfrm>
            <a:off x="874713" y="1484314"/>
            <a:ext cx="5195887" cy="434498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49" y="1484315"/>
            <a:ext cx="5187950" cy="43449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a:t>Titelmasterformat durch Klicken bearbeiten</a:t>
            </a:r>
            <a:endParaRPr lang="de-DE" dirty="0"/>
          </a:p>
        </p:txBody>
      </p:sp>
      <p:sp>
        <p:nvSpPr>
          <p:cNvPr id="6" name="Textplatzhalter 5"/>
          <p:cNvSpPr>
            <a:spLocks noGrp="1"/>
          </p:cNvSpPr>
          <p:nvPr>
            <p:ph type="body" sz="quarter" idx="10"/>
          </p:nvPr>
        </p:nvSpPr>
        <p:spPr>
          <a:xfrm>
            <a:off x="874712" y="1484314"/>
            <a:ext cx="3399576" cy="434498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49" y="1484315"/>
            <a:ext cx="3384550" cy="43449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0" y="1484315"/>
            <a:ext cx="3416300" cy="43449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105984768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de-DE" dirty="0"/>
              <a:t>Erste Textebene (16pt)</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a:t>
            </a:r>
          </a:p>
          <a:p>
            <a:pPr lvl="5"/>
            <a:r>
              <a:rPr lang="de-DE" dirty="0"/>
              <a:t>Zwischenseite</a:t>
            </a:r>
          </a:p>
          <a:p>
            <a:pPr lvl="6"/>
            <a:r>
              <a:rPr lang="de-DE" dirty="0"/>
              <a:t>Für den nächsten Präsentationsabschnitt</a:t>
            </a:r>
          </a:p>
        </p:txBody>
      </p:sp>
      <p:sp>
        <p:nvSpPr>
          <p:cNvPr id="4" name="Textfeld 3"/>
          <p:cNvSpPr txBox="1"/>
          <p:nvPr userDrawn="1"/>
        </p:nvSpPr>
        <p:spPr>
          <a:xfrm>
            <a:off x="3575050" y="6442908"/>
            <a:ext cx="5187950" cy="246221"/>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a:solidFill>
                  <a:schemeClr val="bg2"/>
                </a:solidFill>
              </a:rPr>
              <a:t>Lehren und Lernen in der digitalen Welt // Präsenztermin I</a:t>
            </a:r>
          </a:p>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Professur für Didaktik der Informatik</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de-DE" sz="80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Konrad</a:t>
            </a:r>
            <a:r>
              <a:rPr lang="de-DE" sz="800" baseline="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Dornebusch</a:t>
            </a: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966200" y="6306444"/>
            <a:ext cx="704850" cy="369332"/>
          </a:xfrm>
          <a:prstGeom prst="rect">
            <a:avLst/>
          </a:prstGeom>
          <a:noFill/>
        </p:spPr>
        <p:txBody>
          <a:bodyPr wrap="square" lIns="0" tIns="0" rIns="0" bIns="0" rtlCol="0" anchor="b">
            <a:spAutoFit/>
          </a:bodyPr>
          <a:lstStyle/>
          <a:p>
            <a:pPr marL="0" marR="0" lvl="0" indent="0" algn="r" defTabSz="914269" rtl="0" eaLnBrk="1" fontAlgn="auto" latinLnBrk="0" hangingPunct="1">
              <a:lnSpc>
                <a:spcPct val="100000"/>
              </a:lnSpc>
              <a:spcBef>
                <a:spcPts val="0"/>
              </a:spcBef>
              <a:spcAft>
                <a:spcPts val="0"/>
              </a:spcAft>
              <a:buClrTx/>
              <a:buSzTx/>
              <a:buFontTx/>
              <a:buNone/>
              <a:tabLst/>
              <a:defRPr/>
            </a:pPr>
            <a:b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Folie</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800" baseline="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marL="0" marR="0" lvl="0" indent="0" algn="r" defTabSz="914269" rtl="0" eaLnBrk="1" fontAlgn="auto" latinLnBrk="0" hangingPunct="1">
                <a:lnSpc>
                  <a:spcPct val="100000"/>
                </a:lnSpc>
                <a:spcBef>
                  <a:spcPts val="0"/>
                </a:spcBef>
                <a:spcAft>
                  <a:spcPts val="0"/>
                </a:spcAft>
                <a:buClrTx/>
                <a:buSzTx/>
                <a:buFontTx/>
                <a:buNone/>
                <a:tabLst/>
                <a:defRPr/>
              </a:pPr>
              <a:t>‹Nr.›</a:t>
            </a:fld>
            <a:endPar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269" rtl="0" eaLnBrk="1" fontAlgn="auto" latinLnBrk="0" hangingPunct="1">
              <a:lnSpc>
                <a:spcPct val="100000"/>
              </a:lnSpc>
              <a:spcBef>
                <a:spcPts val="0"/>
              </a:spcBef>
              <a:spcAft>
                <a:spcPts val="0"/>
              </a:spcAft>
              <a:buClrTx/>
              <a:buSzTx/>
              <a:buFontTx/>
              <a:buNone/>
              <a:tabLst/>
              <a:defRPr/>
            </a:pP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6293" y="6336706"/>
            <a:ext cx="1115691" cy="324444"/>
          </a:xfrm>
          <a:prstGeom prst="rect">
            <a:avLst/>
          </a:prstGeom>
        </p:spPr>
      </p:pic>
      <p:pic>
        <p:nvPicPr>
          <p:cNvPr id="11" name="Grafik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096708" y="6319797"/>
            <a:ext cx="870085" cy="384208"/>
          </a:xfrm>
          <a:prstGeom prst="rect">
            <a:avLst/>
          </a:prstGeom>
        </p:spPr>
      </p:pic>
      <p:pic>
        <p:nvPicPr>
          <p:cNvPr id="9" name="Grafik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45984" y="6303929"/>
            <a:ext cx="675790" cy="385200"/>
          </a:xfrm>
          <a:prstGeom prst="rect">
            <a:avLst/>
          </a:prstGeom>
        </p:spPr>
      </p:pic>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1" r:id="rId9"/>
    <p:sldLayoutId id="2147483902" r:id="rId10"/>
    <p:sldLayoutId id="2147483903" r:id="rId11"/>
    <p:sldLayoutId id="2147483904" r:id="rId12"/>
  </p:sldLayoutIdLst>
  <p:hf hdr="0"/>
  <p:txStyles>
    <p:titleStyle>
      <a:lvl1pPr algn="l" defTabSz="914269"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0">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92">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hyperlink" Target="https://www.zeit.de/2018/25/schule-bildung-verbesserung-vorschlaege-schueler-bildungsexperten" TargetMode="External"/><Relationship Id="rId5" Type="http://schemas.microsoft.com/office/2007/relationships/hdphoto" Target="../media/hdphoto2.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hyperlink" Target="http://www.bundesarchiv.de/" TargetMode="External"/><Relationship Id="rId4" Type="http://schemas.openxmlformats.org/officeDocument/2006/relationships/hyperlink" Target="https://www.pexels.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de/users/jmexclusives-10518280/" TargetMode="External"/><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hyperlink" Target="https://creativecommons.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hyperlink" Target="https://creativecommons.org/"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hyperlink" Target="https://joint-research-centre.ec.europa.eu/system/files/2018-09/digcompedu_leaflet_de_2018-01.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s://www.kmk.org/fileadmin/Dateien/pdf/PresseUndAktuelles/2017/KMK_Kompetenzen_-_Bildung_in_der_digitalen_Welt_Web.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arte.tv/de/videos/085801-001-A/dopamin-1-8/" TargetMode="External"/><Relationship Id="rId2" Type="http://schemas.openxmlformats.org/officeDocument/2006/relationships/hyperlink" Target="https://creativecommons.org/" TargetMode="Externa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hyperlink" Target="https://www.arte.tv/de/videos/085801-001-A/dopamin-1-8/"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www.arte.tv/de/videos/085801-001-A/dopamin-1-8/"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image" Target="../media/image10.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https://www.pexels.com/photo/2-boy-sitting-on-brown-floor-while-using-their-smartphone-near-woman-siiting-on-bench-using-smartphone-during-daytime-159395/" TargetMode="Externa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users/mohamed_hassan-5229782/" TargetMode="External"/><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hyperlink" Target="https://creativecommons.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8"/>
          <p:cNvSpPr>
            <a:spLocks noGrp="1"/>
          </p:cNvSpPr>
          <p:nvPr>
            <p:ph type="subTitle" idx="1"/>
          </p:nvPr>
        </p:nvSpPr>
        <p:spPr/>
        <p:txBody>
          <a:bodyPr/>
          <a:lstStyle/>
          <a:p>
            <a:r>
              <a:rPr lang="de-DE" dirty="0"/>
              <a:t> 3 und 4 DS, Auftaktveranstaltung</a:t>
            </a:r>
          </a:p>
        </p:txBody>
      </p:sp>
      <p:sp>
        <p:nvSpPr>
          <p:cNvPr id="3" name="Textplatzhalter 2"/>
          <p:cNvSpPr>
            <a:spLocks noGrp="1"/>
          </p:cNvSpPr>
          <p:nvPr>
            <p:ph type="body" sz="quarter" idx="10"/>
          </p:nvPr>
        </p:nvSpPr>
        <p:spPr/>
        <p:txBody>
          <a:bodyPr/>
          <a:lstStyle/>
          <a:p>
            <a:r>
              <a:rPr lang="de-DE" dirty="0"/>
              <a:t>Fakultät Informatik // Institut für Software- und Multimediatechnik //</a:t>
            </a:r>
          </a:p>
          <a:p>
            <a:r>
              <a:rPr lang="de-DE" dirty="0"/>
              <a:t>Professur für Didaktik der Informatik</a:t>
            </a:r>
          </a:p>
        </p:txBody>
      </p:sp>
      <p:sp>
        <p:nvSpPr>
          <p:cNvPr id="5" name="Titel 4"/>
          <p:cNvSpPr>
            <a:spLocks noGrp="1"/>
          </p:cNvSpPr>
          <p:nvPr>
            <p:ph type="title"/>
          </p:nvPr>
        </p:nvSpPr>
        <p:spPr/>
        <p:txBody>
          <a:bodyPr/>
          <a:lstStyle/>
          <a:p>
            <a:r>
              <a:rPr lang="de-DE" dirty="0"/>
              <a:t>Lehren und Lernen in der digitalen Welt</a:t>
            </a:r>
            <a:br>
              <a:rPr lang="de-DE" dirty="0"/>
            </a:br>
            <a:r>
              <a:rPr lang="de-DE" b="0" dirty="0"/>
              <a:t>Präsenztermin I</a:t>
            </a:r>
          </a:p>
        </p:txBody>
      </p:sp>
      <p:pic>
        <p:nvPicPr>
          <p:cNvPr id="6" name="Grafik 5">
            <a:extLst>
              <a:ext uri="{FF2B5EF4-FFF2-40B4-BE49-F238E27FC236}">
                <a16:creationId xmlns:a16="http://schemas.microsoft.com/office/drawing/2014/main" id="{63E56044-FB2C-DC4B-ACB0-581E1CE828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1535" y="5469926"/>
            <a:ext cx="1936244" cy="854999"/>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257" y="4622376"/>
            <a:ext cx="1936800" cy="703849"/>
          </a:xfrm>
          <a:prstGeom prst="rect">
            <a:avLst/>
          </a:prstGeom>
        </p:spPr>
      </p:pic>
    </p:spTree>
    <p:extLst>
      <p:ext uri="{BB962C8B-B14F-4D97-AF65-F5344CB8AC3E}">
        <p14:creationId xmlns:p14="http://schemas.microsoft.com/office/powerpoint/2010/main" val="86802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Lehren und Lernen in der Digitalen Welt ist auch ein Blendet-Learning Format !!</a:t>
            </a:r>
          </a:p>
        </p:txBody>
      </p:sp>
      <p:sp>
        <p:nvSpPr>
          <p:cNvPr id="3" name="Textplatzhalter 2"/>
          <p:cNvSpPr>
            <a:spLocks noGrp="1"/>
          </p:cNvSpPr>
          <p:nvPr>
            <p:ph type="body" sz="quarter" idx="10"/>
          </p:nvPr>
        </p:nvSpPr>
        <p:spPr/>
        <p:txBody>
          <a:bodyPr/>
          <a:lstStyle/>
          <a:p>
            <a:r>
              <a:rPr lang="de-DE" sz="1800" dirty="0"/>
              <a:t>Präsenz (Digitale Termine)</a:t>
            </a:r>
          </a:p>
          <a:p>
            <a:pPr marL="342900" indent="-342900">
              <a:buFont typeface="Arial" panose="020B0604020202020204" pitchFamily="34" charset="0"/>
              <a:buChar char="•"/>
            </a:pPr>
            <a:r>
              <a:rPr lang="de-DE" sz="1800" dirty="0"/>
              <a:t>Viel Input</a:t>
            </a:r>
          </a:p>
          <a:p>
            <a:pPr marL="342900" indent="-342900">
              <a:buFont typeface="Arial" panose="020B0604020202020204" pitchFamily="34" charset="0"/>
              <a:buChar char="•"/>
            </a:pPr>
            <a:r>
              <a:rPr lang="de-DE" sz="1800" dirty="0"/>
              <a:t>Wiederholungen</a:t>
            </a:r>
          </a:p>
          <a:p>
            <a:pPr marL="342900" indent="-342900">
              <a:buFont typeface="Arial" panose="020B0604020202020204" pitchFamily="34" charset="0"/>
              <a:buChar char="•"/>
            </a:pPr>
            <a:r>
              <a:rPr lang="de-DE" sz="1800" dirty="0"/>
              <a:t>Diskussion</a:t>
            </a:r>
          </a:p>
          <a:p>
            <a:pPr marL="342900" indent="-342900">
              <a:buFont typeface="Arial" panose="020B0604020202020204" pitchFamily="34" charset="0"/>
              <a:buChar char="•"/>
            </a:pPr>
            <a:r>
              <a:rPr lang="de-DE" sz="1800" dirty="0"/>
              <a:t>Arbeitszeit</a:t>
            </a:r>
          </a:p>
          <a:p>
            <a:pPr marL="342900" indent="-342900">
              <a:buFont typeface="Arial" panose="020B0604020202020204" pitchFamily="34" charset="0"/>
              <a:buChar char="•"/>
            </a:pPr>
            <a:r>
              <a:rPr lang="de-DE" sz="1800" dirty="0"/>
              <a:t>Zeit: 180 Minuten</a:t>
            </a:r>
          </a:p>
          <a:p>
            <a:endParaRPr lang="de-DE" sz="2000" dirty="0"/>
          </a:p>
        </p:txBody>
      </p:sp>
      <p:sp>
        <p:nvSpPr>
          <p:cNvPr id="4" name="Textplatzhalter 3"/>
          <p:cNvSpPr>
            <a:spLocks noGrp="1"/>
          </p:cNvSpPr>
          <p:nvPr>
            <p:ph type="body" sz="quarter" idx="11"/>
          </p:nvPr>
        </p:nvSpPr>
        <p:spPr/>
        <p:txBody>
          <a:bodyPr/>
          <a:lstStyle/>
          <a:p>
            <a:r>
              <a:rPr lang="de-DE" sz="1800" dirty="0"/>
              <a:t>Onlineselbstlernphasen</a:t>
            </a:r>
          </a:p>
          <a:p>
            <a:pPr marL="342900" indent="-342900">
              <a:buFont typeface="Arial" panose="020B0604020202020204" pitchFamily="34" charset="0"/>
              <a:buChar char="•"/>
            </a:pPr>
            <a:r>
              <a:rPr lang="de-DE" sz="1800" dirty="0"/>
              <a:t>Selber lernen (Eigenmotivation)</a:t>
            </a:r>
          </a:p>
          <a:p>
            <a:pPr marL="342900" indent="-342900">
              <a:buFont typeface="Arial" panose="020B0604020202020204" pitchFamily="34" charset="0"/>
              <a:buChar char="•"/>
            </a:pPr>
            <a:r>
              <a:rPr lang="de-DE" sz="1800" dirty="0"/>
              <a:t>Ideen sammeln zur Diskussion</a:t>
            </a:r>
          </a:p>
          <a:p>
            <a:pPr marL="342900" indent="-342900">
              <a:buFont typeface="Arial" panose="020B0604020202020204" pitchFamily="34" charset="0"/>
              <a:buChar char="•"/>
            </a:pPr>
            <a:r>
              <a:rPr lang="de-DE" sz="1800" dirty="0"/>
              <a:t>Theorie Einsatz in der Abgabe</a:t>
            </a:r>
          </a:p>
          <a:p>
            <a:pPr marL="342900" indent="-342900">
              <a:buFont typeface="Arial" panose="020B0604020202020204" pitchFamily="34" charset="0"/>
              <a:buChar char="•"/>
            </a:pPr>
            <a:r>
              <a:rPr lang="de-DE" sz="1800" dirty="0"/>
              <a:t>Eigene Materialien erstellen</a:t>
            </a:r>
          </a:p>
        </p:txBody>
      </p:sp>
      <p:sp>
        <p:nvSpPr>
          <p:cNvPr id="5" name="Textfeld 4"/>
          <p:cNvSpPr txBox="1"/>
          <p:nvPr/>
        </p:nvSpPr>
        <p:spPr>
          <a:xfrm>
            <a:off x="736601" y="5238368"/>
            <a:ext cx="9259502" cy="590931"/>
          </a:xfrm>
          <a:prstGeom prst="rect">
            <a:avLst/>
          </a:prstGeom>
          <a:noFill/>
        </p:spPr>
        <p:txBody>
          <a:bodyPr wrap="square" rtlCol="0">
            <a:spAutoFit/>
          </a:bodyPr>
          <a:lstStyle/>
          <a:p>
            <a:r>
              <a:rPr lang="de-DE" b="1" dirty="0"/>
              <a:t>Abgabe</a:t>
            </a:r>
            <a:r>
              <a:rPr lang="de-DE" dirty="0"/>
              <a:t> ist ein </a:t>
            </a:r>
            <a:r>
              <a:rPr lang="de-DE" u="sng" dirty="0"/>
              <a:t>Portfolio</a:t>
            </a:r>
            <a:r>
              <a:rPr lang="de-DE" dirty="0"/>
              <a:t> aus selber erstellten Materialien, Einsatz von Digitalen Werkzeugen in eurem Fach (Verlaufs und Stoffverteilungsplan) </a:t>
            </a:r>
          </a:p>
        </p:txBody>
      </p:sp>
    </p:spTree>
    <p:extLst>
      <p:ext uri="{BB962C8B-B14F-4D97-AF65-F5344CB8AC3E}">
        <p14:creationId xmlns:p14="http://schemas.microsoft.com/office/powerpoint/2010/main" val="93843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00" y="1392389"/>
            <a:ext cx="9000000" cy="4457547"/>
          </a:xfrm>
          <a:prstGeom prst="rect">
            <a:avLst/>
          </a:prstGeom>
        </p:spPr>
      </p:pic>
      <p:sp>
        <p:nvSpPr>
          <p:cNvPr id="5" name="Titel 4"/>
          <p:cNvSpPr>
            <a:spLocks noGrp="1"/>
          </p:cNvSpPr>
          <p:nvPr>
            <p:ph type="title"/>
          </p:nvPr>
        </p:nvSpPr>
        <p:spPr/>
        <p:txBody>
          <a:bodyPr/>
          <a:lstStyle/>
          <a:p>
            <a:r>
              <a:rPr lang="de-DE" dirty="0"/>
              <a:t>Ablauf des Seminars</a:t>
            </a:r>
          </a:p>
        </p:txBody>
      </p:sp>
      <p:sp>
        <p:nvSpPr>
          <p:cNvPr id="3" name="Textfeld 2">
            <a:extLst>
              <a:ext uri="{FF2B5EF4-FFF2-40B4-BE49-F238E27FC236}">
                <a16:creationId xmlns:a16="http://schemas.microsoft.com/office/drawing/2014/main" id="{7BAA03FC-B560-076A-BD74-FE88016F4888}"/>
              </a:ext>
            </a:extLst>
          </p:cNvPr>
          <p:cNvSpPr txBox="1"/>
          <p:nvPr/>
        </p:nvSpPr>
        <p:spPr>
          <a:xfrm>
            <a:off x="7181850" y="6212037"/>
            <a:ext cx="2028825" cy="461665"/>
          </a:xfrm>
          <a:prstGeom prst="rect">
            <a:avLst/>
          </a:prstGeom>
          <a:noFill/>
        </p:spPr>
        <p:txBody>
          <a:bodyPr wrap="square" rtlCol="0">
            <a:spAutoFit/>
          </a:bodyPr>
          <a:lstStyle/>
          <a:p>
            <a:r>
              <a:rPr lang="de-DE" sz="800" dirty="0">
                <a:solidFill>
                  <a:schemeClr val="bg1">
                    <a:lumMod val="50000"/>
                  </a:schemeClr>
                </a:solidFill>
              </a:rPr>
              <a:t>Seminarablauf Lehren und Lernen in der digitalen Welt, Konrad Dornebusch, 2022</a:t>
            </a:r>
          </a:p>
        </p:txBody>
      </p:sp>
    </p:spTree>
    <p:extLst>
      <p:ext uri="{BB962C8B-B14F-4D97-AF65-F5344CB8AC3E}">
        <p14:creationId xmlns:p14="http://schemas.microsoft.com/office/powerpoint/2010/main" val="15513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Inhalte des Seminars</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02" y="666750"/>
            <a:ext cx="10364646" cy="5372100"/>
          </a:xfrm>
          <a:prstGeom prst="rect">
            <a:avLst/>
          </a:prstGeom>
        </p:spPr>
      </p:pic>
      <p:sp>
        <p:nvSpPr>
          <p:cNvPr id="4" name="Textfeld 3">
            <a:extLst>
              <a:ext uri="{FF2B5EF4-FFF2-40B4-BE49-F238E27FC236}">
                <a16:creationId xmlns:a16="http://schemas.microsoft.com/office/drawing/2014/main" id="{BBBC635F-F9AA-4361-48DD-522E117F5E3D}"/>
              </a:ext>
            </a:extLst>
          </p:cNvPr>
          <p:cNvSpPr txBox="1"/>
          <p:nvPr/>
        </p:nvSpPr>
        <p:spPr>
          <a:xfrm>
            <a:off x="6869906" y="6191250"/>
            <a:ext cx="2483644" cy="338554"/>
          </a:xfrm>
          <a:prstGeom prst="rect">
            <a:avLst/>
          </a:prstGeom>
          <a:noFill/>
        </p:spPr>
        <p:txBody>
          <a:bodyPr wrap="square">
            <a:spAutoFit/>
          </a:bodyPr>
          <a:lstStyle/>
          <a:p>
            <a:r>
              <a:rPr lang="de-DE" sz="800" dirty="0">
                <a:solidFill>
                  <a:schemeClr val="bg1">
                    <a:lumMod val="50000"/>
                  </a:schemeClr>
                </a:solidFill>
              </a:rPr>
              <a:t>Inhalte des Lehren und Lernen in der digitalen Welt, Konrad Dornebusch, 2022</a:t>
            </a:r>
          </a:p>
        </p:txBody>
      </p:sp>
    </p:spTree>
    <p:extLst>
      <p:ext uri="{BB962C8B-B14F-4D97-AF65-F5344CB8AC3E}">
        <p14:creationId xmlns:p14="http://schemas.microsoft.com/office/powerpoint/2010/main" val="401654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sz="quarter" idx="10"/>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74712" y="1166261"/>
            <a:ext cx="5793316" cy="4344987"/>
          </a:xfrm>
          <a:prstGeom prst="rect">
            <a:avLst/>
          </a:prstGeom>
        </p:spPr>
      </p:pic>
      <p:sp>
        <p:nvSpPr>
          <p:cNvPr id="8" name="Titel 7"/>
          <p:cNvSpPr>
            <a:spLocks noGrp="1"/>
          </p:cNvSpPr>
          <p:nvPr>
            <p:ph type="title"/>
          </p:nvPr>
        </p:nvSpPr>
        <p:spPr/>
        <p:txBody>
          <a:bodyPr/>
          <a:lstStyle/>
          <a:p>
            <a:r>
              <a:rPr lang="de-DE" dirty="0"/>
              <a:t>Klassenzimmer – damals und heute</a:t>
            </a:r>
          </a:p>
        </p:txBody>
      </p:sp>
      <p:pic>
        <p:nvPicPr>
          <p:cNvPr id="11" name="Grafik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862982" y="1757237"/>
            <a:ext cx="5592417" cy="4194313"/>
          </a:xfrm>
          <a:prstGeom prst="rect">
            <a:avLst/>
          </a:prstGeom>
        </p:spPr>
      </p:pic>
      <p:sp>
        <p:nvSpPr>
          <p:cNvPr id="2" name="Rechteck 1"/>
          <p:cNvSpPr/>
          <p:nvPr/>
        </p:nvSpPr>
        <p:spPr>
          <a:xfrm>
            <a:off x="1478942" y="2881200"/>
            <a:ext cx="914123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3200" dirty="0">
                <a:latin typeface="Calibri" panose="020F0502020204030204" pitchFamily="34" charset="0"/>
              </a:rPr>
              <a:t>…und wie könnte die Schule in 20 Jahren aussehen?</a:t>
            </a:r>
            <a:endParaRPr lang="de-DE" sz="2800" dirty="0"/>
          </a:p>
        </p:txBody>
      </p:sp>
    </p:spTree>
    <p:extLst>
      <p:ext uri="{BB962C8B-B14F-4D97-AF65-F5344CB8AC3E}">
        <p14:creationId xmlns:p14="http://schemas.microsoft.com/office/powerpoint/2010/main" val="299392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sz="quarter" idx="10"/>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74712" y="1166261"/>
            <a:ext cx="5793316" cy="4344987"/>
          </a:xfrm>
          <a:prstGeom prst="rect">
            <a:avLst/>
          </a:prstGeom>
        </p:spPr>
      </p:pic>
      <p:sp>
        <p:nvSpPr>
          <p:cNvPr id="8" name="Titel 7"/>
          <p:cNvSpPr>
            <a:spLocks noGrp="1"/>
          </p:cNvSpPr>
          <p:nvPr>
            <p:ph type="title"/>
          </p:nvPr>
        </p:nvSpPr>
        <p:spPr/>
        <p:txBody>
          <a:bodyPr/>
          <a:lstStyle/>
          <a:p>
            <a:r>
              <a:rPr lang="de-DE" dirty="0"/>
              <a:t>Klassenzimmer – damals und heute</a:t>
            </a:r>
          </a:p>
        </p:txBody>
      </p:sp>
      <p:pic>
        <p:nvPicPr>
          <p:cNvPr id="11" name="Grafik 1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862982" y="1757237"/>
            <a:ext cx="5592417" cy="4194313"/>
          </a:xfrm>
          <a:prstGeom prst="rect">
            <a:avLst/>
          </a:prstGeom>
        </p:spPr>
      </p:pic>
      <p:sp>
        <p:nvSpPr>
          <p:cNvPr id="2" name="Rechteck 1"/>
          <p:cNvSpPr/>
          <p:nvPr/>
        </p:nvSpPr>
        <p:spPr>
          <a:xfrm>
            <a:off x="1478942" y="2881200"/>
            <a:ext cx="914123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3200" dirty="0">
                <a:latin typeface="Calibri" panose="020F0502020204030204" pitchFamily="34" charset="0"/>
              </a:rPr>
              <a:t>…und wie könnte die Schule in 20 Jahren aussehen?</a:t>
            </a:r>
            <a:endParaRPr lang="de-DE" sz="2800" dirty="0"/>
          </a:p>
        </p:txBody>
      </p:sp>
      <p:sp>
        <p:nvSpPr>
          <p:cNvPr id="3" name="Rechteck 2"/>
          <p:cNvSpPr/>
          <p:nvPr/>
        </p:nvSpPr>
        <p:spPr>
          <a:xfrm>
            <a:off x="1057812" y="1132660"/>
            <a:ext cx="3911753"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1200" dirty="0"/>
              <a:t>"Unsere Tische haben Tablets, die man ausfahren kann. Darauf sind alle Bücher, und wir müssen nichts mehr schleppen. Und in jedem Klassenraum steht ein 3-D-Hologramm von der Erde. Damit kann man sich jeden Ort ansehen, über den man etwas lernen soll."</a:t>
            </a:r>
            <a:br>
              <a:rPr lang="de-DE" sz="1200" dirty="0"/>
            </a:br>
            <a:r>
              <a:rPr lang="de-DE" sz="1200" i="1" dirty="0"/>
              <a:t>Lara, 14, Gymnasium </a:t>
            </a:r>
            <a:r>
              <a:rPr lang="de-DE" sz="1200" i="1" dirty="0" err="1"/>
              <a:t>Allermöhe</a:t>
            </a:r>
            <a:r>
              <a:rPr lang="de-DE" sz="1200" i="1" dirty="0"/>
              <a:t>, Hamburg</a:t>
            </a:r>
            <a:endParaRPr lang="de-DE" sz="1200" dirty="0"/>
          </a:p>
        </p:txBody>
      </p:sp>
      <p:sp>
        <p:nvSpPr>
          <p:cNvPr id="4" name="Rechteck 3"/>
          <p:cNvSpPr/>
          <p:nvPr/>
        </p:nvSpPr>
        <p:spPr>
          <a:xfrm>
            <a:off x="7186713" y="1501992"/>
            <a:ext cx="3750001"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1200" dirty="0"/>
              <a:t>"Wir kommen mit fliegenden Skateboards in der Schule an, dann stellen wir uns auf Schwebeplattformen, die uns zum Klassenraum bringen."</a:t>
            </a:r>
            <a:br>
              <a:rPr lang="de-DE" sz="1200" dirty="0"/>
            </a:br>
            <a:r>
              <a:rPr lang="de-DE" sz="1200" i="1" dirty="0"/>
              <a:t>Constantin, 11, Humboldtschule, Bad Homburg</a:t>
            </a:r>
            <a:endParaRPr lang="de-DE" sz="1200" dirty="0"/>
          </a:p>
        </p:txBody>
      </p:sp>
      <p:sp>
        <p:nvSpPr>
          <p:cNvPr id="5" name="Rechteck 4"/>
          <p:cNvSpPr/>
          <p:nvPr/>
        </p:nvSpPr>
        <p:spPr>
          <a:xfrm>
            <a:off x="1321055" y="3748472"/>
            <a:ext cx="4882032"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1200" dirty="0"/>
              <a:t>"Die Schule ist heute noch nach dem Modell der Industrialisierung aufgebaut: memorieren, repetieren und standardisieren. Das entspricht nicht mehr unserer Wirklichkeit und muss sich ändern. Die Schule der Zukunft sollte verstärkt Lösungsorientierung, Kreativität und soziale Kompetenzen fördern, damit wir die Möglichkeiten der Digitalisierung positiv gestalten können."</a:t>
            </a:r>
            <a:br>
              <a:rPr lang="de-DE" sz="1200" dirty="0"/>
            </a:br>
            <a:r>
              <a:rPr lang="de-DE" sz="1200" i="1" dirty="0"/>
              <a:t>Nathalie von Siemens, 46, Sprecherin des Vorstands der Siemens Stiftung</a:t>
            </a:r>
            <a:endParaRPr lang="de-DE" sz="1200" dirty="0"/>
          </a:p>
        </p:txBody>
      </p:sp>
      <p:sp>
        <p:nvSpPr>
          <p:cNvPr id="6" name="Rechteck 5"/>
          <p:cNvSpPr/>
          <p:nvPr/>
        </p:nvSpPr>
        <p:spPr>
          <a:xfrm>
            <a:off x="7015922" y="4311827"/>
            <a:ext cx="4386249"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1200" dirty="0"/>
              <a:t>"Die Erwartung an den alles verbessernden Einsatz digitaler Medien an unseren Schulen ist groß. Doch ohne den liebevollen Zuspruch und das Coaching einer Lehrerin oder eines Lehrers bleibt kaum ein Kind länger als wenige Minuten an einer digital vermittelten Lernaufgabe vor dem Bildschirm […]."</a:t>
            </a:r>
            <a:br>
              <a:rPr lang="de-DE" sz="1200" dirty="0"/>
            </a:br>
            <a:r>
              <a:rPr lang="de-DE" sz="1200" i="1" dirty="0"/>
              <a:t>Michael Göring, 61, Vorstandsvorsitzender der ZEIT-Stiftung </a:t>
            </a:r>
            <a:r>
              <a:rPr lang="de-DE" sz="1200" i="1" dirty="0" err="1"/>
              <a:t>Ebelin</a:t>
            </a:r>
            <a:r>
              <a:rPr lang="de-DE" sz="1200" i="1" dirty="0"/>
              <a:t> und Gerd Bucerius </a:t>
            </a:r>
            <a:endParaRPr lang="de-DE" sz="1200" dirty="0"/>
          </a:p>
        </p:txBody>
      </p:sp>
      <p:sp>
        <p:nvSpPr>
          <p:cNvPr id="7" name="Rechteck 6"/>
          <p:cNvSpPr/>
          <p:nvPr/>
        </p:nvSpPr>
        <p:spPr>
          <a:xfrm>
            <a:off x="8659190" y="940704"/>
            <a:ext cx="3296439" cy="461665"/>
          </a:xfrm>
          <a:prstGeom prst="rect">
            <a:avLst/>
          </a:prstGeom>
        </p:spPr>
        <p:txBody>
          <a:bodyPr wrap="square">
            <a:spAutoFit/>
          </a:bodyPr>
          <a:lstStyle/>
          <a:p>
            <a:r>
              <a:rPr lang="de-DE" sz="800" dirty="0"/>
              <a:t>Aus: 33 Ideen für die Schule der Zukunft, </a:t>
            </a:r>
            <a:r>
              <a:rPr lang="de-DE" sz="800" dirty="0">
                <a:hlinkClick r:id="rId6"/>
              </a:rPr>
              <a:t>https://www.zeit.de/2018/25/schule-bildung-verbesserung-vorschlaege-schueler-bildungsexperten</a:t>
            </a:r>
            <a:r>
              <a:rPr lang="de-DE" sz="800" dirty="0"/>
              <a:t>, 01.10.2019, 11:46</a:t>
            </a:r>
          </a:p>
        </p:txBody>
      </p:sp>
    </p:spTree>
    <p:extLst>
      <p:ext uri="{BB962C8B-B14F-4D97-AF65-F5344CB8AC3E}">
        <p14:creationId xmlns:p14="http://schemas.microsoft.com/office/powerpoint/2010/main" val="2446788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22" y="1713135"/>
            <a:ext cx="4674064" cy="3645725"/>
          </a:xfrm>
          <a:prstGeom prst="rect">
            <a:avLst/>
          </a:prstGeom>
        </p:spPr>
      </p:pic>
      <p:sp>
        <p:nvSpPr>
          <p:cNvPr id="14" name="Rechteck 13"/>
          <p:cNvSpPr/>
          <p:nvPr/>
        </p:nvSpPr>
        <p:spPr>
          <a:xfrm>
            <a:off x="233549" y="5611354"/>
            <a:ext cx="3916364" cy="221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lumMod val="50000"/>
                  </a:schemeClr>
                </a:solidFill>
              </a:rPr>
              <a:t>"2-boy-sitting-on-brown-floor-while-using-their-smartphone-159395, von </a:t>
            </a:r>
            <a:r>
              <a:rPr lang="de-DE" sz="700" dirty="0" err="1">
                <a:solidFill>
                  <a:schemeClr val="bg1">
                    <a:lumMod val="50000"/>
                  </a:schemeClr>
                </a:solidFill>
              </a:rPr>
              <a:t>Pixabay</a:t>
            </a:r>
            <a:r>
              <a:rPr lang="de-DE" sz="700" dirty="0">
                <a:solidFill>
                  <a:schemeClr val="bg1">
                    <a:lumMod val="50000"/>
                  </a:schemeClr>
                </a:solidFill>
              </a:rPr>
              <a:t>, CC0,</a:t>
            </a:r>
            <a:r>
              <a:rPr lang="de-DE" sz="700" dirty="0">
                <a:solidFill>
                  <a:schemeClr val="bg1">
                    <a:lumMod val="50000"/>
                  </a:schemeClr>
                </a:solidFill>
                <a:hlinkClick r:id="rId3">
                  <a:extLst>
                    <a:ext uri="{A12FA001-AC4F-418D-AE19-62706E023703}">
                      <ahyp:hlinkClr xmlns:ahyp="http://schemas.microsoft.com/office/drawing/2018/hyperlinkcolor" val="tx"/>
                    </a:ext>
                  </a:extLst>
                </a:hlinkClick>
              </a:rPr>
              <a:t> https://creativecommons.org</a:t>
            </a:r>
            <a:br>
              <a:rPr lang="de-DE" sz="700" dirty="0">
                <a:solidFill>
                  <a:schemeClr val="bg1">
                    <a:lumMod val="50000"/>
                  </a:schemeClr>
                </a:solidFill>
              </a:rPr>
            </a:br>
            <a:r>
              <a:rPr lang="de-DE" sz="700" dirty="0">
                <a:solidFill>
                  <a:schemeClr val="bg1">
                    <a:lumMod val="50000"/>
                  </a:schemeClr>
                </a:solidFill>
                <a:hlinkClick r:id="rId4">
                  <a:extLst>
                    <a:ext uri="{A12FA001-AC4F-418D-AE19-62706E023703}">
                      <ahyp:hlinkClr xmlns:ahyp="http://schemas.microsoft.com/office/drawing/2018/hyperlinkcolor" val="tx"/>
                    </a:ext>
                  </a:extLst>
                </a:hlinkClick>
              </a:rPr>
              <a:t>https://www.pexels.com</a:t>
            </a:r>
            <a:endParaRPr lang="de-DE" sz="700" dirty="0">
              <a:solidFill>
                <a:schemeClr val="bg1">
                  <a:lumMod val="50000"/>
                </a:schemeClr>
              </a:solidFill>
            </a:endParaRPr>
          </a:p>
          <a:p>
            <a:pPr algn="ctr"/>
            <a:r>
              <a:rPr lang="de-DE" sz="700" dirty="0">
                <a:solidFill>
                  <a:schemeClr val="bg1">
                    <a:lumMod val="50000"/>
                  </a:schemeClr>
                </a:solidFill>
              </a:rPr>
              <a:t> https://</a:t>
            </a:r>
            <a:r>
              <a:rPr lang="de-DE" sz="700" dirty="0" err="1">
                <a:solidFill>
                  <a:schemeClr val="bg1">
                    <a:lumMod val="50000"/>
                  </a:schemeClr>
                </a:solidFill>
              </a:rPr>
              <a:t>www.pexels.com</a:t>
            </a:r>
            <a:r>
              <a:rPr lang="de-DE" sz="700" dirty="0">
                <a:solidFill>
                  <a:schemeClr val="bg1">
                    <a:lumMod val="50000"/>
                  </a:schemeClr>
                </a:solidFill>
              </a:rPr>
              <a:t>/</a:t>
            </a:r>
            <a:r>
              <a:rPr lang="de-DE" sz="700" dirty="0" err="1">
                <a:solidFill>
                  <a:schemeClr val="bg1">
                    <a:lumMod val="50000"/>
                  </a:schemeClr>
                </a:solidFill>
              </a:rPr>
              <a:t>photo</a:t>
            </a:r>
            <a:r>
              <a:rPr lang="de-DE" sz="700" dirty="0">
                <a:solidFill>
                  <a:schemeClr val="bg1">
                    <a:lumMod val="50000"/>
                  </a:schemeClr>
                </a:solidFill>
              </a:rPr>
              <a:t>/2-boy-sitting-on-brown-floor-while-using-their-smartphone-near-woman-siiting-on-bench-using-smartphone-during-daytime-159395/</a:t>
            </a:r>
          </a:p>
        </p:txBody>
      </p:sp>
      <p:sp>
        <p:nvSpPr>
          <p:cNvPr id="15" name="Rechteck 14"/>
          <p:cNvSpPr/>
          <p:nvPr/>
        </p:nvSpPr>
        <p:spPr>
          <a:xfrm>
            <a:off x="7318682" y="6342960"/>
            <a:ext cx="1757170" cy="337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bg1">
                    <a:lumMod val="50000"/>
                  </a:schemeClr>
                </a:solidFill>
              </a:rPr>
              <a:t>Bundesarchiv_Bild_183-58117-0011,_Jugendliche_beim_Lesen.jpg von </a:t>
            </a:r>
            <a:r>
              <a:rPr lang="de-DE" sz="600" dirty="0" err="1">
                <a:solidFill>
                  <a:schemeClr val="bg1">
                    <a:lumMod val="50000"/>
                  </a:schemeClr>
                </a:solidFill>
              </a:rPr>
              <a:t>Zühlsdorf</a:t>
            </a:r>
            <a:r>
              <a:rPr lang="de-DE" sz="600" dirty="0">
                <a:solidFill>
                  <a:schemeClr val="bg1">
                    <a:lumMod val="50000"/>
                  </a:schemeClr>
                </a:solidFill>
              </a:rPr>
              <a:t>, Erich ,CC0,</a:t>
            </a:r>
            <a:r>
              <a:rPr lang="de-DE" sz="600" dirty="0">
                <a:solidFill>
                  <a:schemeClr val="bg1">
                    <a:lumMod val="50000"/>
                  </a:schemeClr>
                </a:solidFill>
                <a:hlinkClick r:id="rId3">
                  <a:extLst>
                    <a:ext uri="{A12FA001-AC4F-418D-AE19-62706E023703}">
                      <ahyp:hlinkClr xmlns:ahyp="http://schemas.microsoft.com/office/drawing/2018/hyperlinkcolor" val="tx"/>
                    </a:ext>
                  </a:extLst>
                </a:hlinkClick>
              </a:rPr>
              <a:t> https://creativecommons.org</a:t>
            </a:r>
            <a:r>
              <a:rPr lang="de-DE" sz="600" dirty="0">
                <a:solidFill>
                  <a:schemeClr val="bg1">
                    <a:lumMod val="50000"/>
                  </a:schemeClr>
                </a:solidFill>
              </a:rPr>
              <a:t> </a:t>
            </a:r>
            <a:r>
              <a:rPr lang="de-DE" sz="600" dirty="0">
                <a:solidFill>
                  <a:schemeClr val="bg1">
                    <a:lumMod val="50000"/>
                  </a:schemeClr>
                </a:solidFill>
                <a:hlinkClick r:id="rId5">
                  <a:extLst>
                    <a:ext uri="{A12FA001-AC4F-418D-AE19-62706E023703}">
                      <ahyp:hlinkClr xmlns:ahyp="http://schemas.microsoft.com/office/drawing/2018/hyperlinkcolor" val="tx"/>
                    </a:ext>
                  </a:extLst>
                </a:hlinkClick>
              </a:rPr>
              <a:t>www.bundesarchiv.de</a:t>
            </a:r>
            <a:endParaRPr lang="de-DE" sz="600" dirty="0">
              <a:solidFill>
                <a:schemeClr val="bg1">
                  <a:lumMod val="50000"/>
                </a:schemeClr>
              </a:solidFill>
            </a:endParaRPr>
          </a:p>
          <a:p>
            <a:pPr algn="ctr"/>
            <a:endParaRPr lang="de-DE" sz="800" dirty="0">
              <a:solidFill>
                <a:schemeClr val="tx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4914" y="1166029"/>
            <a:ext cx="6203537" cy="4556092"/>
          </a:xfrm>
          <a:prstGeom prst="rect">
            <a:avLst/>
          </a:prstGeom>
        </p:spPr>
      </p:pic>
      <p:sp>
        <p:nvSpPr>
          <p:cNvPr id="7" name="Rechteck 6"/>
          <p:cNvSpPr/>
          <p:nvPr/>
        </p:nvSpPr>
        <p:spPr>
          <a:xfrm>
            <a:off x="1594437" y="1285049"/>
            <a:ext cx="914123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3200" dirty="0">
                <a:latin typeface="Calibri" panose="020F0502020204030204" pitchFamily="34" charset="0"/>
              </a:rPr>
              <a:t>…und welche Fähigkeiten werden hier gebraucht?</a:t>
            </a:r>
            <a:endParaRPr lang="de-DE" sz="2800" dirty="0"/>
          </a:p>
        </p:txBody>
      </p:sp>
      <p:sp>
        <p:nvSpPr>
          <p:cNvPr id="8" name="Titel 7"/>
          <p:cNvSpPr>
            <a:spLocks noGrp="1"/>
          </p:cNvSpPr>
          <p:nvPr>
            <p:ph type="title"/>
          </p:nvPr>
        </p:nvSpPr>
        <p:spPr/>
        <p:txBody>
          <a:bodyPr/>
          <a:lstStyle/>
          <a:p>
            <a:r>
              <a:rPr lang="de-DE" dirty="0"/>
              <a:t>Lebenswirklichkeit von Schülern – damals und heute</a:t>
            </a:r>
          </a:p>
        </p:txBody>
      </p:sp>
    </p:spTree>
    <p:extLst>
      <p:ext uri="{BB962C8B-B14F-4D97-AF65-F5344CB8AC3E}">
        <p14:creationId xmlns:p14="http://schemas.microsoft.com/office/powerpoint/2010/main" val="3843262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Auswirkung der Medienkompetenz </a:t>
            </a:r>
            <a:endParaRPr lang="en-GB" dirty="0"/>
          </a:p>
        </p:txBody>
      </p:sp>
      <p:sp>
        <p:nvSpPr>
          <p:cNvPr id="3" name="Content Placeholder 2"/>
          <p:cNvSpPr>
            <a:spLocks noGrp="1"/>
          </p:cNvSpPr>
          <p:nvPr>
            <p:ph sz="quarter" idx="10"/>
          </p:nvPr>
        </p:nvSpPr>
        <p:spPr/>
        <p:txBody>
          <a:bodyPr/>
          <a:lstStyle/>
          <a:p>
            <a:pPr marL="171450" lvl="0" indent="-171450">
              <a:lnSpc>
                <a:spcPct val="150000"/>
              </a:lnSpc>
              <a:buFont typeface="Arial" charset="0"/>
              <a:buChar char="•"/>
            </a:pPr>
            <a:r>
              <a:rPr lang="de-DE" dirty="0"/>
              <a:t>Medien kritisch Hinterfragen (Schutz vor Manipulation aus Wirtschaft und Politik).</a:t>
            </a:r>
            <a:endParaRPr lang="en-GB" dirty="0"/>
          </a:p>
          <a:p>
            <a:pPr marL="171450" lvl="0" indent="-171450">
              <a:lnSpc>
                <a:spcPct val="150000"/>
              </a:lnSpc>
              <a:buFont typeface="Arial" charset="0"/>
              <a:buChar char="•"/>
            </a:pPr>
            <a:r>
              <a:rPr lang="de-DE" dirty="0"/>
              <a:t>Medien bieten vielfältige Wege, sich selbst zu verwirklichen (Kreativität unterstützen).</a:t>
            </a:r>
            <a:endParaRPr lang="en-GB" dirty="0"/>
          </a:p>
          <a:p>
            <a:pPr marL="171450" lvl="0" indent="-171450">
              <a:lnSpc>
                <a:spcPct val="150000"/>
              </a:lnSpc>
              <a:buFont typeface="Arial" charset="0"/>
              <a:buChar char="•"/>
            </a:pPr>
            <a:r>
              <a:rPr lang="de-DE" dirty="0"/>
              <a:t>Moralische Standpunkte ausarbeiten und sozial verantwortliches Handeln (auch in einer medial geprägten Lebenswelt) ausüben. </a:t>
            </a:r>
          </a:p>
          <a:p>
            <a:pPr marL="171450" lvl="0" indent="-171450">
              <a:lnSpc>
                <a:spcPct val="150000"/>
              </a:lnSpc>
              <a:buFont typeface="Arial" charset="0"/>
              <a:buChar char="•"/>
            </a:pPr>
            <a:r>
              <a:rPr lang="de-DE" dirty="0"/>
              <a:t>Gutes persönliches Wohlfühlen durch reflektierten Medienkonsum (Vermeidung von medialen Suchtverhalten). </a:t>
            </a:r>
            <a:endParaRPr lang="en-GB" dirty="0"/>
          </a:p>
          <a:p>
            <a:pPr marL="171450" lvl="0" indent="-171450">
              <a:lnSpc>
                <a:spcPct val="150000"/>
              </a:lnSpc>
              <a:buFont typeface="Arial" charset="0"/>
              <a:buChar char="•"/>
            </a:pPr>
            <a:r>
              <a:rPr lang="de-DE" dirty="0"/>
              <a:t>Erweitert die Fähigkeiten der Selbstregulation, Selbstorganisation und Selbstreflexion</a:t>
            </a:r>
            <a:endParaRPr lang="en-GB" dirty="0"/>
          </a:p>
          <a:p>
            <a:pPr marL="171450" lvl="0" indent="-171450">
              <a:lnSpc>
                <a:spcPct val="150000"/>
              </a:lnSpc>
              <a:buFont typeface="Arial" charset="0"/>
              <a:buChar char="•"/>
            </a:pPr>
            <a:r>
              <a:rPr lang="de-DE" dirty="0"/>
              <a:t>Fördert individuelle Berufliche Chancen in der digitale Lern- und Arbeitswelt </a:t>
            </a:r>
            <a:endParaRPr lang="en-GB" dirty="0"/>
          </a:p>
          <a:p>
            <a:pPr fontAlgn="base"/>
            <a:r>
              <a:rPr lang="de-DE" sz="1200" dirty="0"/>
              <a:t> </a:t>
            </a:r>
            <a:endParaRPr lang="en-GB" sz="1200" b="1" dirty="0"/>
          </a:p>
          <a:p>
            <a:endParaRPr lang="en-US" dirty="0"/>
          </a:p>
        </p:txBody>
      </p:sp>
    </p:spTree>
    <p:extLst>
      <p:ext uri="{BB962C8B-B14F-4D97-AF65-F5344CB8AC3E}">
        <p14:creationId xmlns:p14="http://schemas.microsoft.com/office/powerpoint/2010/main" val="46870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329293"/>
            <a:ext cx="10580687" cy="684213"/>
          </a:xfrm>
        </p:spPr>
        <p:txBody>
          <a:bodyPr/>
          <a:lstStyle/>
          <a:p>
            <a:r>
              <a:rPr lang="de-DE" dirty="0"/>
              <a:t>Eine Vermittlung durch die Schule?</a:t>
            </a:r>
            <a:br>
              <a:rPr lang="de-DE" dirty="0"/>
            </a:br>
            <a:br>
              <a:rPr lang="en-GB" dirty="0"/>
            </a:br>
            <a:endParaRPr lang="en-US" dirty="0"/>
          </a:p>
        </p:txBody>
      </p:sp>
      <p:sp>
        <p:nvSpPr>
          <p:cNvPr id="3" name="Content Placeholder 2"/>
          <p:cNvSpPr>
            <a:spLocks noGrp="1"/>
          </p:cNvSpPr>
          <p:nvPr>
            <p:ph sz="quarter" idx="10"/>
          </p:nvPr>
        </p:nvSpPr>
        <p:spPr>
          <a:xfrm>
            <a:off x="371326" y="1388071"/>
            <a:ext cx="11320272" cy="5239658"/>
          </a:xfrm>
        </p:spPr>
        <p:txBody>
          <a:bodyPr/>
          <a:lstStyle/>
          <a:p>
            <a:pPr marL="285750" indent="-285750">
              <a:buFont typeface="Arial" charset="0"/>
              <a:buChar char="•"/>
            </a:pPr>
            <a:r>
              <a:rPr lang="de-DE" dirty="0"/>
              <a:t>Ziel jeder zeitgemäßen Pädagogik, dass Kinder am Ende ihrer Schulzeit den Anforderungen des Lebens in der digitalen Welt gewachsen sind (Methoden sind noch zu diskutieren und zu erforschen).</a:t>
            </a:r>
          </a:p>
          <a:p>
            <a:pPr marL="285750" indent="-285750">
              <a:buFont typeface="Arial" charset="0"/>
              <a:buChar char="•"/>
            </a:pPr>
            <a:endParaRPr lang="de-DE" dirty="0"/>
          </a:p>
          <a:p>
            <a:pPr marL="285750" indent="-285750">
              <a:buFont typeface="Arial" charset="0"/>
              <a:buChar char="•"/>
            </a:pPr>
            <a:r>
              <a:rPr lang="de-DE" dirty="0"/>
              <a:t>vierte Kulturtechnik bezeichnet </a:t>
            </a:r>
          </a:p>
          <a:p>
            <a:pPr marL="285750" indent="-285750">
              <a:buFont typeface="Arial" charset="0"/>
              <a:buChar char="•"/>
            </a:pPr>
            <a:endParaRPr lang="de-DE" dirty="0"/>
          </a:p>
          <a:p>
            <a:pPr marL="285750" indent="-285750">
              <a:buFont typeface="Arial" charset="0"/>
              <a:buChar char="•"/>
            </a:pPr>
            <a:r>
              <a:rPr lang="de-DE" dirty="0"/>
              <a:t>Die Schulpflicht: Reichweite, Grundvoraussetzungen um wichtige Themen und Kompetenzen verankern. Besonders um die Kinder aufzufangen, die diesbezüglich Zuhause wenig Unterstützung erfahren.</a:t>
            </a:r>
            <a:br>
              <a:rPr lang="de-DE" dirty="0"/>
            </a:br>
            <a:endParaRPr lang="de-DE" dirty="0"/>
          </a:p>
          <a:p>
            <a:pPr marL="285750" indent="-285750">
              <a:buFont typeface="Arial" charset="0"/>
              <a:buChar char="•"/>
            </a:pPr>
            <a:r>
              <a:rPr lang="de-DE" dirty="0"/>
              <a:t>Da Kinder und Jugendliche viel Zeit in der Schule verbringen, ist hier der Raum für praktische Auseinandersetzung mit potenzielle Gefahren und kreativer Nutzung von Medien</a:t>
            </a:r>
            <a:br>
              <a:rPr lang="de-DE" dirty="0"/>
            </a:br>
            <a:endParaRPr lang="de-DE" dirty="0"/>
          </a:p>
          <a:p>
            <a:pPr marL="285750" indent="-285750">
              <a:buFont typeface="Arial" charset="0"/>
              <a:buChar char="•"/>
            </a:pPr>
            <a:r>
              <a:rPr lang="de-DE" dirty="0"/>
              <a:t>wenn Bildung und Pädagogik der Individuation dienen. Ökonomische bzw. kommerzielle Interessen dürfen nicht das Bildungswesen bestimmen.  </a:t>
            </a:r>
            <a:br>
              <a:rPr lang="de-DE" sz="1800" dirty="0"/>
            </a:br>
            <a:endParaRPr lang="de-DE" sz="1800" dirty="0"/>
          </a:p>
        </p:txBody>
      </p:sp>
    </p:spTree>
    <p:extLst>
      <p:ext uri="{BB962C8B-B14F-4D97-AF65-F5344CB8AC3E}">
        <p14:creationId xmlns:p14="http://schemas.microsoft.com/office/powerpoint/2010/main" val="91767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00" y="1392389"/>
            <a:ext cx="9000000" cy="4457547"/>
          </a:xfrm>
          <a:prstGeom prst="rect">
            <a:avLst/>
          </a:prstGeom>
        </p:spPr>
      </p:pic>
      <p:sp>
        <p:nvSpPr>
          <p:cNvPr id="5" name="Titel 4"/>
          <p:cNvSpPr>
            <a:spLocks noGrp="1"/>
          </p:cNvSpPr>
          <p:nvPr>
            <p:ph type="title"/>
          </p:nvPr>
        </p:nvSpPr>
        <p:spPr/>
        <p:txBody>
          <a:bodyPr/>
          <a:lstStyle/>
          <a:p>
            <a:r>
              <a:rPr lang="de-DE" dirty="0"/>
              <a:t>Ablauf des Seminars</a:t>
            </a:r>
          </a:p>
        </p:txBody>
      </p:sp>
      <p:sp>
        <p:nvSpPr>
          <p:cNvPr id="4" name="Rechteck 3"/>
          <p:cNvSpPr/>
          <p:nvPr/>
        </p:nvSpPr>
        <p:spPr>
          <a:xfrm>
            <a:off x="2169581" y="3152710"/>
            <a:ext cx="1824449" cy="461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436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Vorbereitung auf die Selbstlernphasen</a:t>
            </a:r>
          </a:p>
        </p:txBody>
      </p:sp>
      <p:pic>
        <p:nvPicPr>
          <p:cNvPr id="17" name="Inhaltsplatzhalter 16"/>
          <p:cNvPicPr>
            <a:picLocks noGrp="1" noChangeAspect="1"/>
          </p:cNvPicPr>
          <p:nvPr>
            <p:ph sz="quarter" idx="10"/>
          </p:nvPr>
        </p:nvPicPr>
        <p:blipFill rotWithShape="1">
          <a:blip r:embed="rId2"/>
          <a:srcRect l="45615" t="16295" r="804" b="3906"/>
          <a:stretch/>
        </p:blipFill>
        <p:spPr>
          <a:xfrm>
            <a:off x="1607705" y="1319916"/>
            <a:ext cx="9114699" cy="4627660"/>
          </a:xfrm>
          <a:prstGeom prst="rect">
            <a:avLst/>
          </a:prstGeom>
        </p:spPr>
      </p:pic>
    </p:spTree>
    <p:extLst>
      <p:ext uri="{BB962C8B-B14F-4D97-AF65-F5344CB8AC3E}">
        <p14:creationId xmlns:p14="http://schemas.microsoft.com/office/powerpoint/2010/main" val="2842410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Gliederung</a:t>
            </a:r>
          </a:p>
        </p:txBody>
      </p:sp>
      <p:sp>
        <p:nvSpPr>
          <p:cNvPr id="3" name="Inhaltsplatzhalter 2"/>
          <p:cNvSpPr>
            <a:spLocks noGrp="1"/>
          </p:cNvSpPr>
          <p:nvPr>
            <p:ph sz="quarter" idx="10"/>
          </p:nvPr>
        </p:nvSpPr>
        <p:spPr/>
        <p:txBody>
          <a:bodyPr/>
          <a:lstStyle/>
          <a:p>
            <a:pPr marL="342900" indent="-342900">
              <a:lnSpc>
                <a:spcPct val="200000"/>
              </a:lnSpc>
              <a:buFont typeface="+mj-lt"/>
              <a:buAutoNum type="arabicPeriod"/>
            </a:pPr>
            <a:r>
              <a:rPr lang="de-DE" sz="1800" dirty="0"/>
              <a:t>Kennenlernen</a:t>
            </a:r>
            <a:endParaRPr lang="de-DE" sz="1800" i="1" dirty="0"/>
          </a:p>
          <a:p>
            <a:pPr marL="342900" indent="-342900">
              <a:lnSpc>
                <a:spcPct val="200000"/>
              </a:lnSpc>
              <a:buFont typeface="+mj-lt"/>
              <a:buAutoNum type="arabicPeriod"/>
            </a:pPr>
            <a:r>
              <a:rPr lang="de-DE" sz="1800" dirty="0"/>
              <a:t>Einführung:</a:t>
            </a:r>
            <a:r>
              <a:rPr lang="de-DE" sz="1800" i="1" dirty="0"/>
              <a:t>  Seminar Ablauf (OPAL) und die Medienkompetenz in der Schule</a:t>
            </a:r>
          </a:p>
          <a:p>
            <a:pPr marL="342900" indent="-342900">
              <a:lnSpc>
                <a:spcPct val="200000"/>
              </a:lnSpc>
              <a:buFont typeface="+mj-lt"/>
              <a:buAutoNum type="arabicPeriod"/>
            </a:pPr>
            <a:r>
              <a:rPr lang="de-DE" sz="1800" dirty="0"/>
              <a:t>Ausprobieren: </a:t>
            </a:r>
            <a:r>
              <a:rPr lang="de-DE" sz="1800" i="1" dirty="0"/>
              <a:t>Die erste Selbstlernphase durcharbeiten</a:t>
            </a:r>
          </a:p>
          <a:p>
            <a:pPr marL="342900" indent="-342900">
              <a:lnSpc>
                <a:spcPct val="200000"/>
              </a:lnSpc>
              <a:buFont typeface="+mj-lt"/>
              <a:buAutoNum type="arabicPeriod"/>
            </a:pPr>
            <a:r>
              <a:rPr lang="de-DE" sz="1800" dirty="0"/>
              <a:t>Lernen mit und über digitale Medien: </a:t>
            </a:r>
            <a:r>
              <a:rPr lang="de-DE" sz="1800" i="1" dirty="0"/>
              <a:t>Was ist das?</a:t>
            </a:r>
          </a:p>
        </p:txBody>
      </p:sp>
    </p:spTree>
    <p:extLst>
      <p:ext uri="{BB962C8B-B14F-4D97-AF65-F5344CB8AC3E}">
        <p14:creationId xmlns:p14="http://schemas.microsoft.com/office/powerpoint/2010/main" val="2762755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Vorbereitung auf die Selbstlernphasen</a:t>
            </a:r>
          </a:p>
        </p:txBody>
      </p:sp>
      <p:pic>
        <p:nvPicPr>
          <p:cNvPr id="17" name="Inhaltsplatzhalter 16"/>
          <p:cNvPicPr>
            <a:picLocks noGrp="1" noChangeAspect="1"/>
          </p:cNvPicPr>
          <p:nvPr>
            <p:ph sz="quarter" idx="10"/>
          </p:nvPr>
        </p:nvPicPr>
        <p:blipFill rotWithShape="1">
          <a:blip r:embed="rId2"/>
          <a:srcRect l="45615" t="16295" r="804" b="3906"/>
          <a:stretch/>
        </p:blipFill>
        <p:spPr>
          <a:xfrm>
            <a:off x="1607705" y="1319916"/>
            <a:ext cx="9114699" cy="4627660"/>
          </a:xfrm>
          <a:prstGeom prst="rect">
            <a:avLst/>
          </a:prstGeom>
        </p:spPr>
      </p:pic>
      <p:sp>
        <p:nvSpPr>
          <p:cNvPr id="18" name="Rechteck 17"/>
          <p:cNvSpPr/>
          <p:nvPr/>
        </p:nvSpPr>
        <p:spPr>
          <a:xfrm>
            <a:off x="1796996" y="2178660"/>
            <a:ext cx="1582309" cy="524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B4E028CC-C425-49BB-8DAD-4E0BA79459F8}"/>
              </a:ext>
            </a:extLst>
          </p:cNvPr>
          <p:cNvSpPr txBox="1"/>
          <p:nvPr/>
        </p:nvSpPr>
        <p:spPr>
          <a:xfrm>
            <a:off x="7672023" y="5859933"/>
            <a:ext cx="6100762" cy="215444"/>
          </a:xfrm>
          <a:prstGeom prst="rect">
            <a:avLst/>
          </a:prstGeom>
          <a:noFill/>
        </p:spPr>
        <p:txBody>
          <a:bodyPr wrap="square">
            <a:spAutoFit/>
          </a:bodyPr>
          <a:lstStyle/>
          <a:p>
            <a:r>
              <a:rPr lang="de-DE" sz="800" dirty="0">
                <a:solidFill>
                  <a:schemeClr val="bg1">
                    <a:lumMod val="50000"/>
                  </a:schemeClr>
                </a:solidFill>
              </a:rPr>
              <a:t>Screenshot: OPAL Kurs Lehren und Lernen in der digitalen Welt</a:t>
            </a:r>
          </a:p>
        </p:txBody>
      </p:sp>
    </p:spTree>
    <p:extLst>
      <p:ext uri="{BB962C8B-B14F-4D97-AF65-F5344CB8AC3E}">
        <p14:creationId xmlns:p14="http://schemas.microsoft.com/office/powerpoint/2010/main" val="1377800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Vorbereitung auf die Selbstlernphasen</a:t>
            </a:r>
          </a:p>
        </p:txBody>
      </p:sp>
      <p:pic>
        <p:nvPicPr>
          <p:cNvPr id="17" name="Inhaltsplatzhalter 16"/>
          <p:cNvPicPr>
            <a:picLocks noGrp="1" noChangeAspect="1"/>
          </p:cNvPicPr>
          <p:nvPr>
            <p:ph sz="quarter" idx="10"/>
          </p:nvPr>
        </p:nvPicPr>
        <p:blipFill rotWithShape="1">
          <a:blip r:embed="rId2"/>
          <a:srcRect l="45615" t="16295" r="804" b="3906"/>
          <a:stretch/>
        </p:blipFill>
        <p:spPr>
          <a:xfrm>
            <a:off x="1607705" y="1319916"/>
            <a:ext cx="9114699" cy="4627660"/>
          </a:xfrm>
          <a:prstGeom prst="rect">
            <a:avLst/>
          </a:prstGeom>
        </p:spPr>
      </p:pic>
      <p:sp>
        <p:nvSpPr>
          <p:cNvPr id="18" name="Rechteck 17"/>
          <p:cNvSpPr/>
          <p:nvPr/>
        </p:nvSpPr>
        <p:spPr>
          <a:xfrm>
            <a:off x="1796996" y="2703442"/>
            <a:ext cx="1582309" cy="159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D746C1B-6DA1-721C-7981-64DF40974C3F}"/>
              </a:ext>
            </a:extLst>
          </p:cNvPr>
          <p:cNvSpPr txBox="1"/>
          <p:nvPr/>
        </p:nvSpPr>
        <p:spPr>
          <a:xfrm>
            <a:off x="7533914" y="5839854"/>
            <a:ext cx="6100762" cy="215444"/>
          </a:xfrm>
          <a:prstGeom prst="rect">
            <a:avLst/>
          </a:prstGeom>
          <a:noFill/>
        </p:spPr>
        <p:txBody>
          <a:bodyPr wrap="square">
            <a:spAutoFit/>
          </a:bodyPr>
          <a:lstStyle/>
          <a:p>
            <a:r>
              <a:rPr lang="de-DE" sz="800" dirty="0">
                <a:solidFill>
                  <a:schemeClr val="bg1">
                    <a:lumMod val="50000"/>
                  </a:schemeClr>
                </a:solidFill>
              </a:rPr>
              <a:t>Screenshot: OPAL Kurs Lehren und Lernen in der digitalen Welt</a:t>
            </a:r>
          </a:p>
        </p:txBody>
      </p:sp>
    </p:spTree>
    <p:extLst>
      <p:ext uri="{BB962C8B-B14F-4D97-AF65-F5344CB8AC3E}">
        <p14:creationId xmlns:p14="http://schemas.microsoft.com/office/powerpoint/2010/main" val="213040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Vorbereitung auf die Selbstlernphasen</a:t>
            </a:r>
          </a:p>
        </p:txBody>
      </p:sp>
      <p:pic>
        <p:nvPicPr>
          <p:cNvPr id="17" name="Inhaltsplatzhalter 16"/>
          <p:cNvPicPr>
            <a:picLocks noGrp="1" noChangeAspect="1"/>
          </p:cNvPicPr>
          <p:nvPr>
            <p:ph sz="quarter" idx="10"/>
          </p:nvPr>
        </p:nvPicPr>
        <p:blipFill rotWithShape="1">
          <a:blip r:embed="rId2"/>
          <a:srcRect l="45615" t="16295" r="804" b="3906"/>
          <a:stretch/>
        </p:blipFill>
        <p:spPr>
          <a:xfrm>
            <a:off x="1607705" y="1319916"/>
            <a:ext cx="9114699" cy="4627660"/>
          </a:xfrm>
          <a:prstGeom prst="rect">
            <a:avLst/>
          </a:prstGeom>
        </p:spPr>
      </p:pic>
      <p:sp>
        <p:nvSpPr>
          <p:cNvPr id="18" name="Rechteck 17"/>
          <p:cNvSpPr/>
          <p:nvPr/>
        </p:nvSpPr>
        <p:spPr>
          <a:xfrm>
            <a:off x="1796996" y="2862467"/>
            <a:ext cx="1582309" cy="159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C491359-1039-F028-5010-22A4994102E5}"/>
              </a:ext>
            </a:extLst>
          </p:cNvPr>
          <p:cNvSpPr txBox="1"/>
          <p:nvPr/>
        </p:nvSpPr>
        <p:spPr>
          <a:xfrm>
            <a:off x="7603331" y="5839854"/>
            <a:ext cx="6100762" cy="215444"/>
          </a:xfrm>
          <a:prstGeom prst="rect">
            <a:avLst/>
          </a:prstGeom>
          <a:noFill/>
        </p:spPr>
        <p:txBody>
          <a:bodyPr wrap="square">
            <a:spAutoFit/>
          </a:bodyPr>
          <a:lstStyle/>
          <a:p>
            <a:r>
              <a:rPr lang="de-DE" sz="800" dirty="0">
                <a:solidFill>
                  <a:schemeClr val="bg1">
                    <a:lumMod val="50000"/>
                  </a:schemeClr>
                </a:solidFill>
              </a:rPr>
              <a:t>Screenshot: OPAL Kurs Lehren und Lernen in der digitalen Welt</a:t>
            </a:r>
          </a:p>
        </p:txBody>
      </p:sp>
    </p:spTree>
    <p:extLst>
      <p:ext uri="{BB962C8B-B14F-4D97-AF65-F5344CB8AC3E}">
        <p14:creationId xmlns:p14="http://schemas.microsoft.com/office/powerpoint/2010/main" val="390160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Vorbereitung auf die Selbstlernphasen</a:t>
            </a:r>
          </a:p>
        </p:txBody>
      </p:sp>
      <p:pic>
        <p:nvPicPr>
          <p:cNvPr id="17" name="Inhaltsplatzhalter 16"/>
          <p:cNvPicPr>
            <a:picLocks noGrp="1" noChangeAspect="1"/>
          </p:cNvPicPr>
          <p:nvPr>
            <p:ph sz="quarter" idx="10"/>
          </p:nvPr>
        </p:nvPicPr>
        <p:blipFill rotWithShape="1">
          <a:blip r:embed="rId2"/>
          <a:srcRect l="45615" t="16295" r="804" b="3906"/>
          <a:stretch/>
        </p:blipFill>
        <p:spPr>
          <a:xfrm>
            <a:off x="1607705" y="1319916"/>
            <a:ext cx="9114699" cy="4627660"/>
          </a:xfrm>
          <a:prstGeom prst="rect">
            <a:avLst/>
          </a:prstGeom>
        </p:spPr>
      </p:pic>
      <p:sp>
        <p:nvSpPr>
          <p:cNvPr id="18" name="Rechteck 17"/>
          <p:cNvSpPr/>
          <p:nvPr/>
        </p:nvSpPr>
        <p:spPr>
          <a:xfrm>
            <a:off x="1789044" y="2194561"/>
            <a:ext cx="1582309" cy="866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1789044" y="914235"/>
            <a:ext cx="3211498" cy="341632"/>
          </a:xfrm>
          <a:prstGeom prst="rect">
            <a:avLst/>
          </a:prstGeom>
          <a:noFill/>
        </p:spPr>
        <p:txBody>
          <a:bodyPr wrap="square" rtlCol="0">
            <a:spAutoFit/>
          </a:bodyPr>
          <a:lstStyle/>
          <a:p>
            <a:r>
              <a:rPr lang="de-DE" b="1" dirty="0">
                <a:solidFill>
                  <a:srgbClr val="C00000"/>
                </a:solidFill>
              </a:rPr>
              <a:t>Zusatz Materialien!! Neu</a:t>
            </a:r>
          </a:p>
        </p:txBody>
      </p:sp>
      <p:sp>
        <p:nvSpPr>
          <p:cNvPr id="5" name="Textfeld 4">
            <a:extLst>
              <a:ext uri="{FF2B5EF4-FFF2-40B4-BE49-F238E27FC236}">
                <a16:creationId xmlns:a16="http://schemas.microsoft.com/office/drawing/2014/main" id="{D8C71499-03CB-8E0C-A572-51050029021C}"/>
              </a:ext>
            </a:extLst>
          </p:cNvPr>
          <p:cNvSpPr txBox="1"/>
          <p:nvPr/>
        </p:nvSpPr>
        <p:spPr>
          <a:xfrm>
            <a:off x="7533914" y="5806391"/>
            <a:ext cx="6100762" cy="215444"/>
          </a:xfrm>
          <a:prstGeom prst="rect">
            <a:avLst/>
          </a:prstGeom>
          <a:noFill/>
        </p:spPr>
        <p:txBody>
          <a:bodyPr wrap="square">
            <a:spAutoFit/>
          </a:bodyPr>
          <a:lstStyle/>
          <a:p>
            <a:r>
              <a:rPr lang="de-DE" sz="800" dirty="0">
                <a:solidFill>
                  <a:schemeClr val="bg1">
                    <a:lumMod val="50000"/>
                  </a:schemeClr>
                </a:solidFill>
              </a:rPr>
              <a:t>Screenshot: OPAL Kurs Lehren und Lernen in der digitalen Welt</a:t>
            </a:r>
          </a:p>
        </p:txBody>
      </p:sp>
    </p:spTree>
    <p:extLst>
      <p:ext uri="{BB962C8B-B14F-4D97-AF65-F5344CB8AC3E}">
        <p14:creationId xmlns:p14="http://schemas.microsoft.com/office/powerpoint/2010/main" val="100275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Vorbereitung auf die Selbstlernphasen</a:t>
            </a:r>
          </a:p>
        </p:txBody>
      </p:sp>
      <p:pic>
        <p:nvPicPr>
          <p:cNvPr id="17" name="Inhaltsplatzhalter 16"/>
          <p:cNvPicPr>
            <a:picLocks noGrp="1" noChangeAspect="1"/>
          </p:cNvPicPr>
          <p:nvPr>
            <p:ph sz="quarter" idx="10"/>
          </p:nvPr>
        </p:nvPicPr>
        <p:blipFill rotWithShape="1">
          <a:blip r:embed="rId3"/>
          <a:srcRect l="45615" t="16295" r="804" b="3906"/>
          <a:stretch/>
        </p:blipFill>
        <p:spPr>
          <a:xfrm>
            <a:off x="1607705" y="1319916"/>
            <a:ext cx="9114699" cy="4627660"/>
          </a:xfrm>
          <a:prstGeom prst="rect">
            <a:avLst/>
          </a:prstGeom>
        </p:spPr>
      </p:pic>
      <p:sp>
        <p:nvSpPr>
          <p:cNvPr id="18" name="Rechteck 17"/>
          <p:cNvSpPr/>
          <p:nvPr/>
        </p:nvSpPr>
        <p:spPr>
          <a:xfrm>
            <a:off x="1789044" y="2194561"/>
            <a:ext cx="1582309" cy="866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4986068" y="2812211"/>
            <a:ext cx="2780394" cy="180729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de-DE" dirty="0"/>
              <a:t>45 Minuten Arbeitszeit</a:t>
            </a:r>
          </a:p>
          <a:p>
            <a:pPr algn="ctr"/>
            <a:endParaRPr lang="de-DE" dirty="0"/>
          </a:p>
        </p:txBody>
      </p:sp>
      <p:sp>
        <p:nvSpPr>
          <p:cNvPr id="5" name="Textfeld 4">
            <a:extLst>
              <a:ext uri="{FF2B5EF4-FFF2-40B4-BE49-F238E27FC236}">
                <a16:creationId xmlns:a16="http://schemas.microsoft.com/office/drawing/2014/main" id="{0EFC81CA-F0F4-7FF8-147F-B4F09AD19CFB}"/>
              </a:ext>
            </a:extLst>
          </p:cNvPr>
          <p:cNvSpPr txBox="1"/>
          <p:nvPr/>
        </p:nvSpPr>
        <p:spPr>
          <a:xfrm>
            <a:off x="7533914" y="5839854"/>
            <a:ext cx="6100762" cy="215444"/>
          </a:xfrm>
          <a:prstGeom prst="rect">
            <a:avLst/>
          </a:prstGeom>
          <a:noFill/>
        </p:spPr>
        <p:txBody>
          <a:bodyPr wrap="square">
            <a:spAutoFit/>
          </a:bodyPr>
          <a:lstStyle/>
          <a:p>
            <a:r>
              <a:rPr lang="de-DE" sz="800" dirty="0">
                <a:solidFill>
                  <a:schemeClr val="bg1">
                    <a:lumMod val="50000"/>
                  </a:schemeClr>
                </a:solidFill>
              </a:rPr>
              <a:t>Screenshot: OPAL Kurs Lehren und Lernen in der digitalen Welt</a:t>
            </a:r>
          </a:p>
        </p:txBody>
      </p:sp>
    </p:spTree>
    <p:extLst>
      <p:ext uri="{BB962C8B-B14F-4D97-AF65-F5344CB8AC3E}">
        <p14:creationId xmlns:p14="http://schemas.microsoft.com/office/powerpoint/2010/main" val="3820586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3600" dirty="0"/>
              <a:t>Lernen mit und über digitale Medien</a:t>
            </a:r>
            <a:br>
              <a:rPr lang="de-DE" dirty="0"/>
            </a:br>
            <a:r>
              <a:rPr lang="de-DE" b="0" dirty="0"/>
              <a:t>Was ist das ?</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2801" y="1294278"/>
            <a:ext cx="6864507" cy="4576337"/>
          </a:xfrm>
          <a:prstGeom prst="rect">
            <a:avLst/>
          </a:prstGeom>
        </p:spPr>
      </p:pic>
      <p:sp>
        <p:nvSpPr>
          <p:cNvPr id="4" name="Textfeld 3"/>
          <p:cNvSpPr txBox="1"/>
          <p:nvPr/>
        </p:nvSpPr>
        <p:spPr>
          <a:xfrm>
            <a:off x="6667500" y="6219536"/>
            <a:ext cx="2683495" cy="584775"/>
          </a:xfrm>
          <a:prstGeom prst="rect">
            <a:avLst/>
          </a:prstGeom>
          <a:noFill/>
        </p:spPr>
        <p:txBody>
          <a:bodyPr wrap="square" rtlCol="0">
            <a:spAutoFit/>
          </a:bodyPr>
          <a:lstStyle/>
          <a:p>
            <a:pPr algn="ctr"/>
            <a:r>
              <a:rPr lang="de-DE" sz="800" dirty="0">
                <a:solidFill>
                  <a:schemeClr val="bg1">
                    <a:lumMod val="50000"/>
                  </a:schemeClr>
                </a:solidFill>
                <a:hlinkClick r:id="rId3">
                  <a:extLst>
                    <a:ext uri="{A12FA001-AC4F-418D-AE19-62706E023703}">
                      <ahyp:hlinkClr xmlns:ahyp="http://schemas.microsoft.com/office/drawing/2018/hyperlinkcolor" val="tx"/>
                    </a:ext>
                  </a:extLst>
                </a:hlinkClick>
              </a:rPr>
              <a:t>Digital, von </a:t>
            </a:r>
            <a:r>
              <a:rPr lang="de-DE" sz="800" dirty="0" err="1">
                <a:solidFill>
                  <a:schemeClr val="bg1">
                    <a:lumMod val="50000"/>
                  </a:schemeClr>
                </a:solidFill>
                <a:hlinkClick r:id="rId3">
                  <a:extLst>
                    <a:ext uri="{A12FA001-AC4F-418D-AE19-62706E023703}">
                      <ahyp:hlinkClr xmlns:ahyp="http://schemas.microsoft.com/office/drawing/2018/hyperlinkcolor" val="tx"/>
                    </a:ext>
                  </a:extLst>
                </a:hlinkClick>
              </a:rPr>
              <a:t>Jmexclusives</a:t>
            </a:r>
            <a:r>
              <a:rPr lang="de-DE" sz="800" dirty="0">
                <a:solidFill>
                  <a:schemeClr val="bg1">
                    <a:lumMod val="50000"/>
                  </a:schemeClr>
                </a:solidFill>
              </a:rPr>
              <a:t>, CC0, </a:t>
            </a:r>
            <a:r>
              <a:rPr lang="de-DE" sz="800" dirty="0">
                <a:solidFill>
                  <a:schemeClr val="bg1">
                    <a:lumMod val="50000"/>
                  </a:schemeClr>
                </a:solidFill>
                <a:hlinkClick r:id="rId4">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  </a:t>
            </a:r>
            <a:r>
              <a:rPr lang="de-DE" sz="800" dirty="0" err="1">
                <a:solidFill>
                  <a:schemeClr val="bg1">
                    <a:lumMod val="50000"/>
                  </a:schemeClr>
                </a:solidFill>
              </a:rPr>
              <a:t>Pixabay</a:t>
            </a:r>
            <a:br>
              <a:rPr lang="de-DE" sz="800" dirty="0">
                <a:solidFill>
                  <a:schemeClr val="bg1">
                    <a:lumMod val="50000"/>
                  </a:schemeClr>
                </a:solidFill>
              </a:rPr>
            </a:br>
            <a:r>
              <a:rPr lang="de-DE" sz="800" dirty="0">
                <a:solidFill>
                  <a:schemeClr val="bg1">
                    <a:lumMod val="50000"/>
                  </a:schemeClr>
                </a:solidFill>
              </a:rPr>
              <a:t>https://pixabay.com/de/images/download/social-media-5187243_1920.png?attachment&amp;modal</a:t>
            </a:r>
          </a:p>
        </p:txBody>
      </p:sp>
    </p:spTree>
    <p:extLst>
      <p:ext uri="{BB962C8B-B14F-4D97-AF65-F5344CB8AC3E}">
        <p14:creationId xmlns:p14="http://schemas.microsoft.com/office/powerpoint/2010/main" val="214839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450" y="346075"/>
            <a:ext cx="5187950" cy="787781"/>
          </a:xfrm>
        </p:spPr>
        <p:txBody>
          <a:bodyPr/>
          <a:lstStyle/>
          <a:p>
            <a:r>
              <a:rPr lang="en-US" sz="2000" dirty="0"/>
              <a:t>Digital Competence Framework for Educators (</a:t>
            </a:r>
            <a:r>
              <a:rPr lang="en-US" sz="2000" dirty="0" err="1"/>
              <a:t>DigCompEdu</a:t>
            </a:r>
            <a:r>
              <a:rPr lang="en-US" sz="2000" dirty="0"/>
              <a:t>)</a:t>
            </a:r>
            <a:br>
              <a:rPr lang="en-US" dirty="0"/>
            </a:br>
            <a:endParaRPr lang="en-US" dirty="0"/>
          </a:p>
        </p:txBody>
      </p:sp>
      <p:sp>
        <p:nvSpPr>
          <p:cNvPr id="3" name="Text Placeholder 2"/>
          <p:cNvSpPr>
            <a:spLocks noGrp="1"/>
          </p:cNvSpPr>
          <p:nvPr>
            <p:ph type="body" sz="quarter" idx="10"/>
          </p:nvPr>
        </p:nvSpPr>
        <p:spPr>
          <a:xfrm>
            <a:off x="655257" y="346075"/>
            <a:ext cx="5195887" cy="5483224"/>
          </a:xfrm>
        </p:spPr>
        <p:txBody>
          <a:bodyPr/>
          <a:lstStyle/>
          <a:p>
            <a:pPr algn="ctr"/>
            <a:r>
              <a:rPr lang="de-DE" sz="2000" b="1" dirty="0"/>
              <a:t>KMK</a:t>
            </a:r>
          </a:p>
          <a:p>
            <a:pPr algn="ctr"/>
            <a:endParaRPr lang="de-DE" dirty="0"/>
          </a:p>
          <a:p>
            <a:pPr marL="342900" indent="-342900">
              <a:buFont typeface="Arial" charset="0"/>
              <a:buChar char="•"/>
            </a:pPr>
            <a:r>
              <a:rPr lang="de-DE" dirty="0"/>
              <a:t>Kultusministerkonferenz (2017)</a:t>
            </a:r>
            <a:br>
              <a:rPr lang="de-DE" dirty="0"/>
            </a:br>
            <a:endParaRPr lang="de-DE" dirty="0"/>
          </a:p>
          <a:p>
            <a:pPr marL="342900" indent="-342900">
              <a:buFont typeface="Arial" charset="0"/>
              <a:buChar char="•"/>
            </a:pPr>
            <a:r>
              <a:rPr lang="de-DE" dirty="0"/>
              <a:t>Zusammenschluss der für Bildung und Forschung </a:t>
            </a:r>
            <a:br>
              <a:rPr lang="de-DE" dirty="0"/>
            </a:br>
            <a:endParaRPr lang="de-DE" dirty="0"/>
          </a:p>
          <a:p>
            <a:pPr marL="342900" indent="-342900">
              <a:buFont typeface="Arial" charset="0"/>
              <a:buChar char="•"/>
            </a:pPr>
            <a:r>
              <a:rPr lang="de-DE" dirty="0"/>
              <a:t>freiwilliges Koordinationsgremium der Länder = unmittelbare Rechtssetzungsbefugnis</a:t>
            </a:r>
          </a:p>
          <a:p>
            <a:pPr marL="342900" indent="-342900">
              <a:buFont typeface="Arial" charset="0"/>
              <a:buChar char="•"/>
            </a:pPr>
            <a:endParaRPr lang="de-DE" dirty="0"/>
          </a:p>
          <a:p>
            <a:pPr marL="342900" indent="-342900">
              <a:buFont typeface="Arial" charset="0"/>
              <a:buChar char="•"/>
            </a:pPr>
            <a:r>
              <a:rPr lang="de-DE" dirty="0"/>
              <a:t>ihre Entscheidungen sind daher nicht unmittelbar bindend, </a:t>
            </a:r>
          </a:p>
          <a:p>
            <a:pPr marL="342900" indent="-342900">
              <a:buFont typeface="Arial" charset="0"/>
              <a:buChar char="•"/>
            </a:pPr>
            <a:endParaRPr lang="de-DE" dirty="0"/>
          </a:p>
          <a:p>
            <a:pPr marL="342900" indent="-342900">
              <a:buFont typeface="Arial" charset="0"/>
              <a:buChar char="•"/>
            </a:pPr>
            <a:r>
              <a:rPr lang="de-DE" dirty="0"/>
              <a:t>Bundesland kann die Vorgaben als landesrechtliche Rechtsvorschriften durchführen.</a:t>
            </a:r>
          </a:p>
        </p:txBody>
      </p:sp>
      <p:sp>
        <p:nvSpPr>
          <p:cNvPr id="4" name="Text Placeholder 3"/>
          <p:cNvSpPr>
            <a:spLocks noGrp="1"/>
          </p:cNvSpPr>
          <p:nvPr>
            <p:ph type="body" sz="quarter" idx="11"/>
          </p:nvPr>
        </p:nvSpPr>
        <p:spPr/>
        <p:txBody>
          <a:bodyPr/>
          <a:lstStyle/>
          <a:p>
            <a:pPr marL="285750" indent="-285750">
              <a:buFont typeface="Arial" charset="0"/>
              <a:buChar char="•"/>
            </a:pPr>
            <a:r>
              <a:rPr lang="de-DE" dirty="0"/>
              <a:t>Europäischer Rahmen für die Digitale Kompetenz von Lehrenden. </a:t>
            </a:r>
          </a:p>
          <a:p>
            <a:pPr marL="285750" indent="-285750">
              <a:buFont typeface="Arial" charset="0"/>
              <a:buChar char="•"/>
            </a:pPr>
            <a:r>
              <a:rPr lang="de-DE" dirty="0"/>
              <a:t>Test Ergebnisse ? </a:t>
            </a:r>
          </a:p>
          <a:p>
            <a:pPr marL="285750" indent="-285750">
              <a:buFont typeface="Arial" charset="0"/>
              <a:buChar char="•"/>
            </a:pPr>
            <a:endParaRPr lang="en-US" sz="1800" dirty="0"/>
          </a:p>
        </p:txBody>
      </p:sp>
      <p:pic>
        <p:nvPicPr>
          <p:cNvPr id="5" name="Inhaltsplatzhalter 3"/>
          <p:cNvPicPr>
            <a:picLocks noChangeAspect="1"/>
          </p:cNvPicPr>
          <p:nvPr/>
        </p:nvPicPr>
        <p:blipFill rotWithShape="1">
          <a:blip r:embed="rId2"/>
          <a:srcRect l="7996" t="14073" r="66235" b="4471"/>
          <a:stretch/>
        </p:blipFill>
        <p:spPr>
          <a:xfrm>
            <a:off x="7210424" y="2362200"/>
            <a:ext cx="3509867" cy="3467099"/>
          </a:xfrm>
          <a:prstGeom prst="rect">
            <a:avLst/>
          </a:prstGeom>
          <a:ln>
            <a:noFill/>
          </a:ln>
        </p:spPr>
      </p:pic>
      <p:sp>
        <p:nvSpPr>
          <p:cNvPr id="7" name="Textfeld 6">
            <a:extLst>
              <a:ext uri="{FF2B5EF4-FFF2-40B4-BE49-F238E27FC236}">
                <a16:creationId xmlns:a16="http://schemas.microsoft.com/office/drawing/2014/main" id="{D1977629-7B67-03DF-1ECD-F9F7A7457608}"/>
              </a:ext>
            </a:extLst>
          </p:cNvPr>
          <p:cNvSpPr txBox="1"/>
          <p:nvPr/>
        </p:nvSpPr>
        <p:spPr>
          <a:xfrm>
            <a:off x="9141619" y="5859141"/>
            <a:ext cx="6100762" cy="215444"/>
          </a:xfrm>
          <a:prstGeom prst="rect">
            <a:avLst/>
          </a:prstGeom>
          <a:noFill/>
        </p:spPr>
        <p:txBody>
          <a:bodyPr wrap="square">
            <a:spAutoFit/>
          </a:bodyPr>
          <a:lstStyle/>
          <a:p>
            <a:r>
              <a:rPr lang="de-DE" sz="800" dirty="0">
                <a:solidFill>
                  <a:schemeClr val="bg1">
                    <a:lumMod val="50000"/>
                  </a:schemeClr>
                </a:solidFill>
              </a:rPr>
              <a:t>Screenshot: Konrad Dornebusch 2021</a:t>
            </a:r>
          </a:p>
        </p:txBody>
      </p:sp>
    </p:spTree>
    <p:extLst>
      <p:ext uri="{BB962C8B-B14F-4D97-AF65-F5344CB8AC3E}">
        <p14:creationId xmlns:p14="http://schemas.microsoft.com/office/powerpoint/2010/main" val="943947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Lernen mit und über digitale Medien</a:t>
            </a:r>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1320526586"/>
              </p:ext>
            </p:extLst>
          </p:nvPr>
        </p:nvGraphicFramePr>
        <p:xfrm>
          <a:off x="874713" y="1484313"/>
          <a:ext cx="10580687"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878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Lernen mit und über digitale Medien</a:t>
            </a:r>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157202531"/>
              </p:ext>
            </p:extLst>
          </p:nvPr>
        </p:nvGraphicFramePr>
        <p:xfrm>
          <a:off x="874713" y="1484313"/>
          <a:ext cx="10580687"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hteck 5"/>
          <p:cNvSpPr/>
          <p:nvPr/>
        </p:nvSpPr>
        <p:spPr>
          <a:xfrm>
            <a:off x="1566406" y="2266122"/>
            <a:ext cx="3252083" cy="33554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e-DE" sz="1300" dirty="0"/>
              <a:t>Beispiele:</a:t>
            </a:r>
          </a:p>
          <a:p>
            <a:pPr marL="285750" indent="-285750">
              <a:buFont typeface="Arial" panose="020B0604020202020204" pitchFamily="34" charset="0"/>
              <a:buChar char="•"/>
            </a:pPr>
            <a:r>
              <a:rPr lang="de-DE" sz="1300" dirty="0"/>
              <a:t>Schüler Simon erarbeitet seinen Vortrag nicht nur mündlich, sondern nutzt eine geeignete Präsentationssoftware</a:t>
            </a:r>
          </a:p>
          <a:p>
            <a:pPr marL="285750" indent="-285750">
              <a:buFont typeface="Arial" panose="020B0604020202020204" pitchFamily="34" charset="0"/>
              <a:buChar char="•"/>
            </a:pPr>
            <a:r>
              <a:rPr lang="de-DE" sz="1300" dirty="0"/>
              <a:t>Die Lernenden von Frau Riebeck arbeiten im Ethikunterricht mit einer App, die die wichtigsten Fakten zu den Weltreligionen darstellt</a:t>
            </a:r>
          </a:p>
          <a:p>
            <a:pPr marL="285750" indent="-285750">
              <a:buFont typeface="Arial" panose="020B0604020202020204" pitchFamily="34" charset="0"/>
              <a:buChar char="•"/>
            </a:pPr>
            <a:r>
              <a:rPr lang="de-DE" sz="1300" dirty="0"/>
              <a:t>Im Lehrplan des Mathematik-unterrichts steht neuerdings die Programmierung des Taschenrechners als Lernbereich</a:t>
            </a:r>
          </a:p>
        </p:txBody>
      </p:sp>
      <p:sp>
        <p:nvSpPr>
          <p:cNvPr id="7" name="Rechteck 6"/>
          <p:cNvSpPr/>
          <p:nvPr/>
        </p:nvSpPr>
        <p:spPr>
          <a:xfrm>
            <a:off x="7531210" y="2266122"/>
            <a:ext cx="3252083" cy="3355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de-DE" sz="1300" dirty="0">
                <a:solidFill>
                  <a:srgbClr val="FFFFFF"/>
                </a:solidFill>
              </a:rPr>
              <a:t>Beispiele:</a:t>
            </a:r>
          </a:p>
          <a:p>
            <a:pPr marL="285750" lvl="0" indent="-285750">
              <a:buFont typeface="Arial" panose="020B0604020202020204" pitchFamily="34" charset="0"/>
              <a:buChar char="•"/>
            </a:pPr>
            <a:r>
              <a:rPr lang="de-DE" sz="1300" dirty="0">
                <a:solidFill>
                  <a:srgbClr val="FFFFFF"/>
                </a:solidFill>
              </a:rPr>
              <a:t>Die Schülerinnen und Schüler um Simon besprechen allgemeine Qualitätskriterien für einen Vortrag mit Präsentationssoftware</a:t>
            </a:r>
          </a:p>
          <a:p>
            <a:pPr marL="285750" lvl="0" indent="-285750">
              <a:buFont typeface="Arial" panose="020B0604020202020204" pitchFamily="34" charset="0"/>
              <a:buChar char="•"/>
            </a:pPr>
            <a:r>
              <a:rPr lang="de-DE" sz="1300" dirty="0">
                <a:solidFill>
                  <a:srgbClr val="FFFFFF"/>
                </a:solidFill>
              </a:rPr>
              <a:t>Die Lernenden von Frau Riebeck diskutieren im Ethikunterricht darüber, wie viel Medienkonsum für Kinder geeignet ist</a:t>
            </a:r>
          </a:p>
          <a:p>
            <a:pPr marL="285750" lvl="0" indent="-285750">
              <a:buFont typeface="Arial" panose="020B0604020202020204" pitchFamily="34" charset="0"/>
              <a:buChar char="•"/>
            </a:pPr>
            <a:r>
              <a:rPr lang="de-DE" sz="1300" dirty="0">
                <a:solidFill>
                  <a:srgbClr val="FFFFFF"/>
                </a:solidFill>
              </a:rPr>
              <a:t>Mathematikunterricht wird neben der eigentlichen Programmierung diskutiert, unter welchen Lizenzen die Programme veröffentlich werden</a:t>
            </a:r>
            <a:endParaRPr lang="de-DE" sz="1300" dirty="0"/>
          </a:p>
        </p:txBody>
      </p:sp>
    </p:spTree>
    <p:extLst>
      <p:ext uri="{BB962C8B-B14F-4D97-AF65-F5344CB8AC3E}">
        <p14:creationId xmlns:p14="http://schemas.microsoft.com/office/powerpoint/2010/main" val="344547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Lernen mit und über digitale Medien</a:t>
            </a:r>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2252412322"/>
              </p:ext>
            </p:extLst>
          </p:nvPr>
        </p:nvGraphicFramePr>
        <p:xfrm>
          <a:off x="874713" y="1484313"/>
          <a:ext cx="10580687"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768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sz="quarter" idx="10"/>
          </p:nvPr>
        </p:nvPicPr>
        <p:blipFill>
          <a:blip r:embed="rId2"/>
          <a:stretch>
            <a:fillRect/>
          </a:stretch>
        </p:blipFill>
        <p:spPr>
          <a:xfrm>
            <a:off x="874712" y="1166261"/>
            <a:ext cx="5793316" cy="4344987"/>
          </a:xfrm>
          <a:prstGeom prst="rect">
            <a:avLst/>
          </a:prstGeom>
        </p:spPr>
      </p:pic>
      <p:sp>
        <p:nvSpPr>
          <p:cNvPr id="8" name="Titel 7"/>
          <p:cNvSpPr>
            <a:spLocks noGrp="1"/>
          </p:cNvSpPr>
          <p:nvPr>
            <p:ph type="title"/>
          </p:nvPr>
        </p:nvSpPr>
        <p:spPr/>
        <p:txBody>
          <a:bodyPr/>
          <a:lstStyle/>
          <a:p>
            <a:r>
              <a:rPr lang="de-DE" dirty="0"/>
              <a:t>Klassenzimmer – damals und heute</a:t>
            </a:r>
          </a:p>
        </p:txBody>
      </p:sp>
      <p:pic>
        <p:nvPicPr>
          <p:cNvPr id="11" name="Grafik 10"/>
          <p:cNvPicPr>
            <a:picLocks noChangeAspect="1"/>
          </p:cNvPicPr>
          <p:nvPr/>
        </p:nvPicPr>
        <p:blipFill>
          <a:blip r:embed="rId3"/>
          <a:stretch>
            <a:fillRect/>
          </a:stretch>
        </p:blipFill>
        <p:spPr>
          <a:xfrm>
            <a:off x="5862982" y="1757237"/>
            <a:ext cx="5592417" cy="4194313"/>
          </a:xfrm>
          <a:prstGeom prst="rect">
            <a:avLst/>
          </a:prstGeom>
        </p:spPr>
      </p:pic>
      <p:sp>
        <p:nvSpPr>
          <p:cNvPr id="14" name="Rechteck 13"/>
          <p:cNvSpPr/>
          <p:nvPr/>
        </p:nvSpPr>
        <p:spPr>
          <a:xfrm>
            <a:off x="671619" y="5695847"/>
            <a:ext cx="2670935" cy="218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lumMod val="50000"/>
                  </a:schemeClr>
                </a:solidFill>
              </a:rPr>
              <a:t>Klassenzimmer, von </a:t>
            </a:r>
            <a:r>
              <a:rPr lang="de-DE" sz="800" dirty="0" err="1">
                <a:solidFill>
                  <a:schemeClr val="bg1">
                    <a:lumMod val="50000"/>
                  </a:schemeClr>
                </a:solidFill>
              </a:rPr>
              <a:t>Flominator</a:t>
            </a:r>
            <a:r>
              <a:rPr lang="de-DE" sz="800" dirty="0">
                <a:solidFill>
                  <a:schemeClr val="bg1">
                    <a:lumMod val="50000"/>
                  </a:schemeClr>
                </a:solidFill>
              </a:rPr>
              <a:t>, CC0, </a:t>
            </a:r>
            <a:r>
              <a:rPr lang="de-DE" sz="800" dirty="0">
                <a:solidFill>
                  <a:schemeClr val="bg1">
                    <a:lumMod val="50000"/>
                  </a:schemeClr>
                </a:solidFill>
                <a:hlinkClick r:id="rId4">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 https://www.flickr.com/photos/dennisschaeffer/6720263367/</a:t>
            </a:r>
          </a:p>
        </p:txBody>
      </p:sp>
      <p:sp>
        <p:nvSpPr>
          <p:cNvPr id="15" name="Rechteck 14"/>
          <p:cNvSpPr/>
          <p:nvPr/>
        </p:nvSpPr>
        <p:spPr>
          <a:xfrm>
            <a:off x="7030890" y="6229273"/>
            <a:ext cx="2049604" cy="565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lumMod val="50000"/>
                  </a:schemeClr>
                </a:solidFill>
              </a:rPr>
              <a:t>Empty Classroom, von jboelhower, CC0, </a:t>
            </a:r>
            <a:r>
              <a:rPr lang="de-DE" sz="800" dirty="0">
                <a:solidFill>
                  <a:schemeClr val="bg1">
                    <a:lumMod val="50000"/>
                  </a:schemeClr>
                </a:solidFill>
                <a:hlinkClick r:id="rId4">
                  <a:extLst>
                    <a:ext uri="{A12FA001-AC4F-418D-AE19-62706E023703}">
                      <ahyp:hlinkClr xmlns:ahyp="http://schemas.microsoft.com/office/drawing/2018/hyperlinkcolor" val="tx"/>
                    </a:ext>
                  </a:extLst>
                </a:hlinkClick>
              </a:rPr>
              <a:t>https://creativecommons.org</a:t>
            </a:r>
            <a:endParaRPr lang="de-DE" sz="800" dirty="0">
              <a:solidFill>
                <a:schemeClr val="bg1">
                  <a:lumMod val="50000"/>
                </a:schemeClr>
              </a:solidFill>
            </a:endParaRPr>
          </a:p>
          <a:p>
            <a:pPr algn="ctr"/>
            <a:r>
              <a:rPr lang="de-DE" sz="800" dirty="0">
                <a:solidFill>
                  <a:schemeClr val="bg1">
                    <a:lumMod val="50000"/>
                  </a:schemeClr>
                </a:solidFill>
              </a:rPr>
              <a:t>https://www.pexels.com/photo/photo-of-empty-class-room-2675061/</a:t>
            </a:r>
          </a:p>
        </p:txBody>
      </p:sp>
    </p:spTree>
    <p:extLst>
      <p:ext uri="{BB962C8B-B14F-4D97-AF65-F5344CB8AC3E}">
        <p14:creationId xmlns:p14="http://schemas.microsoft.com/office/powerpoint/2010/main" val="687834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Lernen mit und über digitale Medien</a:t>
            </a:r>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812192255"/>
              </p:ext>
            </p:extLst>
          </p:nvPr>
        </p:nvGraphicFramePr>
        <p:xfrm>
          <a:off x="874713" y="1484313"/>
          <a:ext cx="10580687"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Gleichschenkliges Dreieck 2"/>
          <p:cNvSpPr/>
          <p:nvPr/>
        </p:nvSpPr>
        <p:spPr>
          <a:xfrm>
            <a:off x="3300153" y="3064336"/>
            <a:ext cx="1438102" cy="2764964"/>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lang="de-DE" sz="1600" dirty="0"/>
          </a:p>
        </p:txBody>
      </p:sp>
      <p:sp>
        <p:nvSpPr>
          <p:cNvPr id="5" name="Rechteck 4"/>
          <p:cNvSpPr/>
          <p:nvPr/>
        </p:nvSpPr>
        <p:spPr>
          <a:xfrm rot="16200000">
            <a:off x="2863735" y="4349638"/>
            <a:ext cx="2310938" cy="8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2">
                    <a:lumMod val="75000"/>
                    <a:lumOff val="25000"/>
                  </a:schemeClr>
                </a:solidFill>
              </a:rPr>
              <a:t>Veränderung von Unterrichtsabläufen</a:t>
            </a:r>
          </a:p>
        </p:txBody>
      </p:sp>
      <p:sp>
        <p:nvSpPr>
          <p:cNvPr id="6" name="TextBox 5"/>
          <p:cNvSpPr txBox="1"/>
          <p:nvPr/>
        </p:nvSpPr>
        <p:spPr>
          <a:xfrm>
            <a:off x="1930400" y="4216400"/>
            <a:ext cx="1485900" cy="553998"/>
          </a:xfrm>
          <a:prstGeom prst="rect">
            <a:avLst/>
          </a:prstGeom>
          <a:noFill/>
        </p:spPr>
        <p:txBody>
          <a:bodyPr wrap="square" rtlCol="0">
            <a:spAutoFit/>
          </a:bodyPr>
          <a:lstStyle/>
          <a:p>
            <a:r>
              <a:rPr lang="de-DE" sz="1500" b="1" dirty="0"/>
              <a:t>Aktivität des Lernenden</a:t>
            </a:r>
          </a:p>
        </p:txBody>
      </p:sp>
    </p:spTree>
    <p:extLst>
      <p:ext uri="{BB962C8B-B14F-4D97-AF65-F5344CB8AC3E}">
        <p14:creationId xmlns:p14="http://schemas.microsoft.com/office/powerpoint/2010/main" val="1407725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Modelle zu digitalen Kompetenzen kennenlernen</a:t>
            </a:r>
            <a:br>
              <a:rPr lang="de-DE" dirty="0"/>
            </a:br>
            <a:r>
              <a:rPr lang="de-DE" b="0" dirty="0"/>
              <a:t>(Diskussion) </a:t>
            </a:r>
          </a:p>
        </p:txBody>
      </p:sp>
      <p:pic>
        <p:nvPicPr>
          <p:cNvPr id="8" name="Grafik 7"/>
          <p:cNvPicPr>
            <a:picLocks noChangeAspect="1"/>
          </p:cNvPicPr>
          <p:nvPr/>
        </p:nvPicPr>
        <p:blipFill rotWithShape="1">
          <a:blip r:embed="rId2"/>
          <a:srcRect l="6563" t="31667" r="59686" b="10666"/>
          <a:stretch/>
        </p:blipFill>
        <p:spPr>
          <a:xfrm>
            <a:off x="2160312" y="1290665"/>
            <a:ext cx="8009485" cy="4276670"/>
          </a:xfrm>
          <a:prstGeom prst="rect">
            <a:avLst/>
          </a:prstGeom>
        </p:spPr>
      </p:pic>
      <p:sp>
        <p:nvSpPr>
          <p:cNvPr id="4" name="Textfeld 3">
            <a:extLst>
              <a:ext uri="{FF2B5EF4-FFF2-40B4-BE49-F238E27FC236}">
                <a16:creationId xmlns:a16="http://schemas.microsoft.com/office/drawing/2014/main" id="{22057999-184B-6F72-45D2-FD7B1636EF44}"/>
              </a:ext>
            </a:extLst>
          </p:cNvPr>
          <p:cNvSpPr txBox="1"/>
          <p:nvPr/>
        </p:nvSpPr>
        <p:spPr>
          <a:xfrm>
            <a:off x="5962649" y="6090096"/>
            <a:ext cx="3590925" cy="707886"/>
          </a:xfrm>
          <a:prstGeom prst="rect">
            <a:avLst/>
          </a:prstGeom>
          <a:noFill/>
        </p:spPr>
        <p:txBody>
          <a:bodyPr wrap="square">
            <a:spAutoFit/>
          </a:bodyPr>
          <a:lstStyle/>
          <a:p>
            <a:pPr algn="ctr"/>
            <a:r>
              <a:rPr lang="de-DE" sz="800" dirty="0">
                <a:solidFill>
                  <a:schemeClr val="bg1">
                    <a:lumMod val="50000"/>
                  </a:schemeClr>
                </a:solidFill>
              </a:rPr>
              <a:t>Europäischer Rahmen für die Digitale Kompetenz von</a:t>
            </a:r>
          </a:p>
          <a:p>
            <a:pPr algn="ctr"/>
            <a:r>
              <a:rPr lang="de-DE" sz="800" dirty="0">
                <a:solidFill>
                  <a:schemeClr val="bg1">
                    <a:lumMod val="50000"/>
                  </a:schemeClr>
                </a:solidFill>
              </a:rPr>
              <a:t>Lehrenden (</a:t>
            </a:r>
            <a:r>
              <a:rPr lang="de-DE" sz="800" dirty="0" err="1">
                <a:solidFill>
                  <a:schemeClr val="bg1">
                    <a:lumMod val="50000"/>
                  </a:schemeClr>
                </a:solidFill>
              </a:rPr>
              <a:t>DigCompEdu</a:t>
            </a:r>
            <a:r>
              <a:rPr lang="de-DE" sz="800" dirty="0">
                <a:solidFill>
                  <a:schemeClr val="bg1">
                    <a:lumMod val="50000"/>
                  </a:schemeClr>
                </a:solidFill>
              </a:rPr>
              <a:t>)</a:t>
            </a:r>
          </a:p>
          <a:p>
            <a:pPr algn="ctr"/>
            <a:r>
              <a:rPr lang="de-DE" sz="800" dirty="0">
                <a:solidFill>
                  <a:schemeClr val="bg1">
                    <a:lumMod val="50000"/>
                  </a:schemeClr>
                </a:solidFill>
              </a:rPr>
              <a:t>, CC0, 2006 </a:t>
            </a:r>
            <a:r>
              <a:rPr lang="de-DE" sz="800" dirty="0">
                <a:solidFill>
                  <a:schemeClr val="bg1">
                    <a:lumMod val="50000"/>
                  </a:schemeClr>
                </a:solidFill>
                <a:hlinkClick r:id="rId3">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  </a:t>
            </a:r>
            <a:r>
              <a:rPr lang="de-DE" sz="800" dirty="0">
                <a:solidFill>
                  <a:schemeClr val="bg1">
                    <a:lumMod val="50000"/>
                  </a:schemeClr>
                </a:solidFill>
                <a:hlinkClick r:id="rId4">
                  <a:extLst>
                    <a:ext uri="{A12FA001-AC4F-418D-AE19-62706E023703}">
                      <ahyp:hlinkClr xmlns:ahyp="http://schemas.microsoft.com/office/drawing/2018/hyperlinkcolor" val="tx"/>
                    </a:ext>
                  </a:extLst>
                </a:hlinkClick>
              </a:rPr>
              <a:t>https://joint-research-centre.ec.europa.eu/system/files/2018-09/digcompedu_leaflet_de_2018-01.pdf</a:t>
            </a:r>
            <a:r>
              <a:rPr lang="de-DE" sz="800" dirty="0">
                <a:solidFill>
                  <a:schemeClr val="bg1">
                    <a:lumMod val="50000"/>
                  </a:schemeClr>
                </a:solidFill>
              </a:rPr>
              <a:t> </a:t>
            </a:r>
            <a:endParaRPr lang="de-DE" dirty="0">
              <a:solidFill>
                <a:schemeClr val="bg1">
                  <a:lumMod val="50000"/>
                </a:schemeClr>
              </a:solidFill>
            </a:endParaRPr>
          </a:p>
        </p:txBody>
      </p:sp>
    </p:spTree>
    <p:extLst>
      <p:ext uri="{BB962C8B-B14F-4D97-AF65-F5344CB8AC3E}">
        <p14:creationId xmlns:p14="http://schemas.microsoft.com/office/powerpoint/2010/main" val="389475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Modelle zu digitalen Kompetenzen kennenlernen</a:t>
            </a:r>
            <a:br>
              <a:rPr lang="de-DE" dirty="0"/>
            </a:br>
            <a:r>
              <a:rPr lang="de-DE" b="0" dirty="0"/>
              <a:t>(Diskussion) </a:t>
            </a:r>
          </a:p>
        </p:txBody>
      </p:sp>
      <p:pic>
        <p:nvPicPr>
          <p:cNvPr id="7" name="Inhaltsplatzhalter 4"/>
          <p:cNvPicPr>
            <a:picLocks noGrp="1" noChangeAspect="1"/>
          </p:cNvPicPr>
          <p:nvPr>
            <p:ph sz="quarter" idx="10"/>
          </p:nvPr>
        </p:nvPicPr>
        <p:blipFill rotWithShape="1">
          <a:blip r:embed="rId2"/>
          <a:srcRect l="2732" t="14575" r="60892" b="7488"/>
          <a:stretch/>
        </p:blipFill>
        <p:spPr>
          <a:xfrm>
            <a:off x="1857376" y="1030287"/>
            <a:ext cx="8653462" cy="5097490"/>
          </a:xfrm>
          <a:prstGeom prst="rect">
            <a:avLst/>
          </a:prstGeom>
        </p:spPr>
      </p:pic>
      <p:sp>
        <p:nvSpPr>
          <p:cNvPr id="4" name="Textfeld 3">
            <a:extLst>
              <a:ext uri="{FF2B5EF4-FFF2-40B4-BE49-F238E27FC236}">
                <a16:creationId xmlns:a16="http://schemas.microsoft.com/office/drawing/2014/main" id="{22057999-184B-6F72-45D2-FD7B1636EF44}"/>
              </a:ext>
            </a:extLst>
          </p:cNvPr>
          <p:cNvSpPr txBox="1"/>
          <p:nvPr/>
        </p:nvSpPr>
        <p:spPr>
          <a:xfrm>
            <a:off x="6423131" y="6134436"/>
            <a:ext cx="2874549" cy="957185"/>
          </a:xfrm>
          <a:prstGeom prst="rect">
            <a:avLst/>
          </a:prstGeom>
          <a:noFill/>
        </p:spPr>
        <p:txBody>
          <a:bodyPr wrap="square">
            <a:spAutoFit/>
          </a:bodyPr>
          <a:lstStyle/>
          <a:p>
            <a:pPr algn="ctr"/>
            <a:r>
              <a:rPr lang="de-DE" sz="800" dirty="0">
                <a:solidFill>
                  <a:schemeClr val="bg1">
                    <a:lumMod val="50000"/>
                  </a:schemeClr>
                </a:solidFill>
              </a:rPr>
              <a:t>KMK, Kompetenzen in der digitalen Welt, CC0, 2006 </a:t>
            </a:r>
            <a:r>
              <a:rPr lang="de-DE" sz="800" dirty="0">
                <a:solidFill>
                  <a:schemeClr val="bg1">
                    <a:lumMod val="50000"/>
                  </a:schemeClr>
                </a:solidFill>
                <a:hlinkClick r:id="rId3">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 </a:t>
            </a:r>
            <a:r>
              <a:rPr lang="de-DE" sz="800" dirty="0">
                <a:solidFill>
                  <a:schemeClr val="bg1">
                    <a:lumMod val="50000"/>
                  </a:schemeClr>
                </a:solidFill>
                <a:hlinkClick r:id="rId4">
                  <a:extLst>
                    <a:ext uri="{A12FA001-AC4F-418D-AE19-62706E023703}">
                      <ahyp:hlinkClr xmlns:ahyp="http://schemas.microsoft.com/office/drawing/2018/hyperlinkcolor" val="tx"/>
                    </a:ext>
                  </a:extLst>
                </a:hlinkClick>
              </a:rPr>
              <a:t>https://www.kmk.org/fileadmin/Dateien/pdf/PresseUndAktuelles/2017/KMK_Kompetenzen_-_Bildung_in_der_digitalen_Welt_Web.html</a:t>
            </a:r>
            <a:endParaRPr lang="de-DE" sz="800" dirty="0">
              <a:solidFill>
                <a:schemeClr val="bg1">
                  <a:lumMod val="50000"/>
                </a:schemeClr>
              </a:solidFill>
            </a:endParaRPr>
          </a:p>
          <a:p>
            <a:endParaRPr lang="de-DE" dirty="0"/>
          </a:p>
        </p:txBody>
      </p:sp>
    </p:spTree>
    <p:extLst>
      <p:ext uri="{BB962C8B-B14F-4D97-AF65-F5344CB8AC3E}">
        <p14:creationId xmlns:p14="http://schemas.microsoft.com/office/powerpoint/2010/main" val="1947392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7513" y="315629"/>
            <a:ext cx="5195887" cy="5483226"/>
          </a:xfrm>
        </p:spPr>
        <p:txBody>
          <a:bodyPr/>
          <a:lstStyle/>
          <a:p>
            <a:r>
              <a:rPr lang="de-DE" sz="1800" b="1" dirty="0">
                <a:solidFill>
                  <a:srgbClr val="0070C0"/>
                </a:solidFill>
              </a:rPr>
              <a:t>Analysieren und Reflektieren Kompetenzbereich 6 (KMK)</a:t>
            </a:r>
          </a:p>
          <a:p>
            <a:endParaRPr lang="de-DE" b="1" dirty="0"/>
          </a:p>
          <a:p>
            <a:endParaRPr lang="de-DE" b="1" dirty="0"/>
          </a:p>
          <a:p>
            <a:pPr marL="285750" indent="-285750">
              <a:buFont typeface="Arial" charset="0"/>
              <a:buChar char="•"/>
            </a:pPr>
            <a:r>
              <a:rPr lang="de-DE" b="1" dirty="0"/>
              <a:t>6.1</a:t>
            </a:r>
            <a:r>
              <a:rPr lang="de-DE" dirty="0"/>
              <a:t>. </a:t>
            </a:r>
            <a:r>
              <a:rPr lang="de-DE" b="1" dirty="0"/>
              <a:t>Medien analysieren und bewerten</a:t>
            </a:r>
            <a:br>
              <a:rPr lang="de-DE" dirty="0"/>
            </a:br>
            <a:r>
              <a:rPr lang="de-DE" dirty="0"/>
              <a:t>Meine Meinung, Deine Meinung</a:t>
            </a:r>
            <a:br>
              <a:rPr lang="de-DE" dirty="0"/>
            </a:br>
            <a:endParaRPr lang="de-DE" dirty="0"/>
          </a:p>
          <a:p>
            <a:pPr marL="285750" indent="-285750">
              <a:buFont typeface="Arial" charset="0"/>
              <a:buChar char="•"/>
            </a:pPr>
            <a:r>
              <a:rPr lang="de-DE" b="1" dirty="0"/>
              <a:t>6.2. Medien in der digitalen Welt verstehen und reflektieren</a:t>
            </a:r>
            <a:br>
              <a:rPr lang="de-DE" dirty="0"/>
            </a:br>
            <a:r>
              <a:rPr lang="de-DE" dirty="0"/>
              <a:t>Wahrheit oder Lüge</a:t>
            </a:r>
            <a:r>
              <a:rPr lang="de-DE" b="1" dirty="0"/>
              <a:t>  (</a:t>
            </a:r>
            <a:r>
              <a:rPr lang="de-DE" dirty="0"/>
              <a:t>Realität oder Show?/ News der </a:t>
            </a:r>
            <a:r>
              <a:rPr lang="de-DE" dirty="0" err="1"/>
              <a:t>Fake</a:t>
            </a:r>
            <a:r>
              <a:rPr lang="de-DE" dirty="0"/>
              <a:t> News?/ Sozial dabei)</a:t>
            </a:r>
          </a:p>
          <a:p>
            <a:endParaRPr lang="de-DE" dirty="0"/>
          </a:p>
          <a:p>
            <a:endParaRPr lang="de-DE" dirty="0"/>
          </a:p>
          <a:p>
            <a:endParaRPr lang="en-US" dirty="0"/>
          </a:p>
          <a:p>
            <a:endParaRPr lang="en-US" dirty="0"/>
          </a:p>
          <a:p>
            <a:endParaRPr lang="en-US" dirty="0"/>
          </a:p>
        </p:txBody>
      </p:sp>
      <p:sp>
        <p:nvSpPr>
          <p:cNvPr id="4" name="Text Placeholder 3"/>
          <p:cNvSpPr>
            <a:spLocks noGrp="1"/>
          </p:cNvSpPr>
          <p:nvPr>
            <p:ph type="body" sz="quarter" idx="11"/>
          </p:nvPr>
        </p:nvSpPr>
        <p:spPr>
          <a:xfrm>
            <a:off x="5885411" y="346075"/>
            <a:ext cx="5248754" cy="5452780"/>
          </a:xfrm>
        </p:spPr>
        <p:txBody>
          <a:bodyPr/>
          <a:lstStyle/>
          <a:p>
            <a:pPr marL="342900" indent="-342900">
              <a:buAutoNum type="arabicPeriod"/>
            </a:pPr>
            <a:r>
              <a:rPr lang="de-DE" sz="1800" b="1" dirty="0">
                <a:solidFill>
                  <a:srgbClr val="0070C0"/>
                </a:solidFill>
              </a:rPr>
              <a:t>Berufliches Engagement (European Kommission)</a:t>
            </a:r>
            <a:br>
              <a:rPr lang="de-DE" sz="1800" b="1" dirty="0"/>
            </a:br>
            <a:endParaRPr lang="de-DE" sz="1800" b="1" dirty="0"/>
          </a:p>
          <a:p>
            <a:endParaRPr lang="de-DE" dirty="0"/>
          </a:p>
          <a:p>
            <a:r>
              <a:rPr lang="de-DE" b="1" dirty="0"/>
              <a:t>1.1 Berufliche Kommunikation </a:t>
            </a:r>
            <a:endParaRPr lang="de-DE" dirty="0"/>
          </a:p>
          <a:p>
            <a:r>
              <a:rPr lang="de-DE" dirty="0"/>
              <a:t>Digitale Medien nutzen, um die organisatorische Kommunikation mit Lernenden, Eltern und Dritten zu verbessern. Zur Entwicklung und Verbesserung organisatorischer Kommunikationsstrategien beitragen. 	</a:t>
            </a:r>
          </a:p>
          <a:p>
            <a:r>
              <a:rPr lang="de-DE" b="1" dirty="0"/>
              <a:t>1.2 Berufliche Zusammenarbeit </a:t>
            </a:r>
            <a:endParaRPr lang="de-DE" dirty="0"/>
          </a:p>
          <a:p>
            <a:r>
              <a:rPr lang="de-DE" dirty="0"/>
              <a:t>Digitale Medien nutzen, um mit anderen Lehrenden zusammenzuarbeiten, Erfahrungen und Materialien auszutauschen. 	</a:t>
            </a:r>
          </a:p>
          <a:p>
            <a:r>
              <a:rPr lang="de-DE" b="1" dirty="0"/>
              <a:t>1.3 Reflektierte Praxis </a:t>
            </a:r>
            <a:endParaRPr lang="de-DE" dirty="0"/>
          </a:p>
          <a:p>
            <a:r>
              <a:rPr lang="de-DE" dirty="0"/>
              <a:t>Die eigene Praxis hinsichtlich des didaktisch sinnvollen Einsatzes digitaler Medien reflektieren, selbstkritisch beurteilen und aktiv weiterentwickeln. 	</a:t>
            </a:r>
          </a:p>
          <a:p>
            <a:endParaRPr lang="en-US" dirty="0"/>
          </a:p>
        </p:txBody>
      </p:sp>
    </p:spTree>
    <p:extLst>
      <p:ext uri="{BB962C8B-B14F-4D97-AF65-F5344CB8AC3E}">
        <p14:creationId xmlns:p14="http://schemas.microsoft.com/office/powerpoint/2010/main" val="3684228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6799" y="933449"/>
            <a:ext cx="9820275" cy="4648201"/>
          </a:xfrm>
        </p:spPr>
        <p:txBody>
          <a:bodyPr/>
          <a:lstStyle/>
          <a:p>
            <a:endParaRPr lang="de-DE" dirty="0"/>
          </a:p>
          <a:p>
            <a:endParaRPr lang="de-DE" dirty="0"/>
          </a:p>
          <a:p>
            <a:r>
              <a:rPr lang="de-DE" sz="1800" b="1" dirty="0"/>
              <a:t>Beispiel:</a:t>
            </a:r>
            <a:endParaRPr lang="de-DE" dirty="0"/>
          </a:p>
          <a:p>
            <a:pPr>
              <a:lnSpc>
                <a:spcPct val="200000"/>
              </a:lnSpc>
            </a:pPr>
            <a:r>
              <a:rPr lang="de-DE" dirty="0"/>
              <a:t>Die Digitalisierung bietet unterschiedliche Möglichkeiten, sich zu gesellschaftlichen Themen zu äußern und aktiv an demokratischen Prozessen teilzuhaben – angefangen von Kommentaren auf interaktiven Websites bis hin zu Online-Petitionen. </a:t>
            </a:r>
          </a:p>
          <a:p>
            <a:pPr>
              <a:lnSpc>
                <a:spcPct val="200000"/>
              </a:lnSpc>
            </a:pPr>
            <a:endParaRPr lang="de-DE" dirty="0"/>
          </a:p>
          <a:p>
            <a:pPr>
              <a:lnSpc>
                <a:spcPct val="200000"/>
              </a:lnSpc>
            </a:pPr>
            <a:r>
              <a:rPr lang="de-DE" dirty="0"/>
              <a:t>In der Schule </a:t>
            </a:r>
            <a:r>
              <a:rPr lang="de-DE" dirty="0" err="1"/>
              <a:t>k</a:t>
            </a:r>
            <a:r>
              <a:rPr lang="en-GB" dirty="0"/>
              <a:t>önnen </a:t>
            </a:r>
            <a:r>
              <a:rPr lang="de-DE" dirty="0"/>
              <a:t>Schülerinnen und Schüler lernen, welche Möglichkeiten es gibt und welche Wirkungen unterschiedliche Beteiligungsformate haben können.</a:t>
            </a:r>
          </a:p>
          <a:p>
            <a:endParaRPr lang="en-US" dirty="0"/>
          </a:p>
          <a:p>
            <a:endParaRPr lang="en-US" dirty="0"/>
          </a:p>
          <a:p>
            <a:endParaRPr lang="en-US" dirty="0"/>
          </a:p>
        </p:txBody>
      </p:sp>
    </p:spTree>
    <p:extLst>
      <p:ext uri="{BB962C8B-B14F-4D97-AF65-F5344CB8AC3E}">
        <p14:creationId xmlns:p14="http://schemas.microsoft.com/office/powerpoint/2010/main" val="1063958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55" y="6228052"/>
            <a:ext cx="2047223" cy="939800"/>
          </a:xfrm>
        </p:spPr>
        <p:txBody>
          <a:bodyPr/>
          <a:lstStyle/>
          <a:p>
            <a:r>
              <a:rPr lang="en-US" sz="800" b="0" dirty="0">
                <a:solidFill>
                  <a:schemeClr val="bg1">
                    <a:lumMod val="50000"/>
                  </a:schemeClr>
                </a:solidFill>
              </a:rPr>
              <a:t>Cheerful man with smartphone drinking juice on street,  von Andrea </a:t>
            </a:r>
            <a:r>
              <a:rPr lang="en-US" sz="800" b="0" dirty="0" err="1">
                <a:solidFill>
                  <a:schemeClr val="bg1">
                    <a:lumMod val="50000"/>
                  </a:schemeClr>
                </a:solidFill>
              </a:rPr>
              <a:t>Piacquadio</a:t>
            </a:r>
            <a:r>
              <a:rPr lang="en-US" sz="800" b="0" dirty="0">
                <a:solidFill>
                  <a:schemeClr val="bg1">
                    <a:lumMod val="50000"/>
                  </a:schemeClr>
                </a:solidFill>
              </a:rPr>
              <a:t>, CC0, </a:t>
            </a:r>
            <a:r>
              <a:rPr lang="en-US" sz="800" b="0" dirty="0">
                <a:solidFill>
                  <a:schemeClr val="bg1">
                    <a:lumMod val="50000"/>
                  </a:schemeClr>
                </a:solidFill>
                <a:hlinkClick r:id="rId2">
                  <a:extLst>
                    <a:ext uri="{A12FA001-AC4F-418D-AE19-62706E023703}">
                      <ahyp:hlinkClr xmlns:ahyp="http://schemas.microsoft.com/office/drawing/2018/hyperlinkcolor" val="tx"/>
                    </a:ext>
                  </a:extLst>
                </a:hlinkClick>
              </a:rPr>
              <a:t>https://creativecommons.org</a:t>
            </a:r>
            <a:r>
              <a:rPr lang="en-US" sz="800" b="0" dirty="0">
                <a:solidFill>
                  <a:schemeClr val="bg1">
                    <a:lumMod val="50000"/>
                  </a:schemeClr>
                </a:solidFill>
              </a:rPr>
              <a:t>,  https://www.pexels.com/@olly</a:t>
            </a:r>
            <a:br>
              <a:rPr lang="en-US" sz="1200" b="0" dirty="0">
                <a:solidFill>
                  <a:schemeClr val="tx2"/>
                </a:solidFill>
              </a:rPr>
            </a:br>
            <a:br>
              <a:rPr lang="en-US" sz="1400" dirty="0">
                <a:solidFill>
                  <a:schemeClr val="tx2"/>
                </a:solidFill>
              </a:rPr>
            </a:br>
            <a:br>
              <a:rPr lang="en-US" sz="1400" dirty="0">
                <a:solidFill>
                  <a:schemeClr val="tx2"/>
                </a:solidFill>
              </a:rPr>
            </a:br>
            <a:br>
              <a:rPr lang="en-US" b="0" dirty="0"/>
            </a:br>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75" y="477308"/>
            <a:ext cx="7664449" cy="5109633"/>
          </a:xfrm>
          <a:prstGeom prst="rect">
            <a:avLst/>
          </a:prstGeom>
        </p:spPr>
      </p:pic>
    </p:spTree>
    <p:extLst>
      <p:ext uri="{BB962C8B-B14F-4D97-AF65-F5344CB8AC3E}">
        <p14:creationId xmlns:p14="http://schemas.microsoft.com/office/powerpoint/2010/main" val="1801979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Arte TV: Dopamine 1/8 Tinder</a:t>
            </a:r>
          </a:p>
        </p:txBody>
      </p:sp>
      <p:sp>
        <p:nvSpPr>
          <p:cNvPr id="4" name="Content Placeholder 3"/>
          <p:cNvSpPr>
            <a:spLocks noGrp="1"/>
          </p:cNvSpPr>
          <p:nvPr>
            <p:ph sz="quarter" idx="10"/>
          </p:nvPr>
        </p:nvSpPr>
        <p:spPr>
          <a:xfrm>
            <a:off x="790575" y="1484314"/>
            <a:ext cx="10664824" cy="3840162"/>
          </a:xfrm>
        </p:spPr>
        <p:txBody>
          <a:bodyPr/>
          <a:lstStyle/>
          <a:p>
            <a:r>
              <a:rPr lang="de-DE" sz="1800" b="1" dirty="0">
                <a:solidFill>
                  <a:schemeClr val="tx1">
                    <a:lumMod val="90000"/>
                    <a:lumOff val="10000"/>
                  </a:schemeClr>
                </a:solidFill>
              </a:rPr>
              <a:t>Weitere Themen: </a:t>
            </a:r>
          </a:p>
          <a:p>
            <a:r>
              <a:rPr lang="de-DE" sz="1800" dirty="0">
                <a:latin typeface="Open Sans" charset="0"/>
                <a:ea typeface="Open Sans" charset="0"/>
                <a:cs typeface="Open Sans" charset="0"/>
              </a:rPr>
              <a:t>Facebook, YouTube, Candy </a:t>
            </a:r>
            <a:r>
              <a:rPr lang="de-DE" sz="1800" dirty="0" err="1">
                <a:latin typeface="Open Sans" charset="0"/>
                <a:ea typeface="Open Sans" charset="0"/>
                <a:cs typeface="Open Sans" charset="0"/>
              </a:rPr>
              <a:t>Crush</a:t>
            </a:r>
            <a:r>
              <a:rPr lang="de-DE" sz="1800" dirty="0">
                <a:latin typeface="Open Sans" charset="0"/>
                <a:ea typeface="Open Sans" charset="0"/>
                <a:cs typeface="Open Sans" charset="0"/>
              </a:rPr>
              <a:t>, Instagram, </a:t>
            </a:r>
            <a:r>
              <a:rPr lang="de-DE" sz="1800" dirty="0" err="1">
                <a:latin typeface="Open Sans" charset="0"/>
                <a:ea typeface="Open Sans" charset="0"/>
                <a:cs typeface="Open Sans" charset="0"/>
              </a:rPr>
              <a:t>Snapchat</a:t>
            </a:r>
            <a:r>
              <a:rPr lang="de-DE" sz="1800" dirty="0">
                <a:latin typeface="Open Sans" charset="0"/>
                <a:ea typeface="Open Sans" charset="0"/>
                <a:cs typeface="Open Sans" charset="0"/>
              </a:rPr>
              <a:t>, Uber, Twitter</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dirty="0">
                <a:solidFill>
                  <a:schemeClr val="bg1">
                    <a:lumMod val="50000"/>
                  </a:schemeClr>
                </a:solidFill>
              </a:rPr>
              <a:t>Video: Dopamin (1/8) Tinder Regie, Arte TV :Léo Favier Land :</a:t>
            </a:r>
            <a:r>
              <a:rPr lang="en-US" dirty="0" err="1">
                <a:solidFill>
                  <a:schemeClr val="bg1">
                    <a:lumMod val="50000"/>
                  </a:schemeClr>
                </a:solidFill>
              </a:rPr>
              <a:t>Frankreich</a:t>
            </a:r>
            <a:r>
              <a:rPr lang="en-US" dirty="0">
                <a:solidFill>
                  <a:schemeClr val="bg1">
                    <a:lumMod val="50000"/>
                  </a:schemeClr>
                </a:solidFill>
              </a:rPr>
              <a:t> </a:t>
            </a:r>
            <a:r>
              <a:rPr lang="en-US" dirty="0" err="1">
                <a:solidFill>
                  <a:schemeClr val="bg1">
                    <a:lumMod val="50000"/>
                  </a:schemeClr>
                </a:solidFill>
              </a:rPr>
              <a:t>Jahr</a:t>
            </a:r>
            <a:r>
              <a:rPr lang="en-US" dirty="0">
                <a:solidFill>
                  <a:schemeClr val="bg1">
                    <a:lumMod val="50000"/>
                  </a:schemeClr>
                </a:solidFill>
              </a:rPr>
              <a:t> :2019 </a:t>
            </a:r>
            <a:r>
              <a:rPr lang="en-US" dirty="0">
                <a:solidFill>
                  <a:schemeClr val="bg1">
                    <a:lumMod val="50000"/>
                  </a:schemeClr>
                </a:solidFill>
                <a:hlinkClick r:id="rId2">
                  <a:extLst>
                    <a:ext uri="{A12FA001-AC4F-418D-AE19-62706E023703}">
                      <ahyp:hlinkClr xmlns:ahyp="http://schemas.microsoft.com/office/drawing/2018/hyperlinkcolor" val="tx"/>
                    </a:ext>
                  </a:extLst>
                </a:hlinkClick>
              </a:rPr>
              <a:t>https://www.arte.tv/de/videos/085801-001-A/dopamin-1-8/</a:t>
            </a:r>
          </a:p>
          <a:p>
            <a:endParaRPr lang="en-US" dirty="0"/>
          </a:p>
        </p:txBody>
      </p:sp>
    </p:spTree>
    <p:extLst>
      <p:ext uri="{BB962C8B-B14F-4D97-AF65-F5344CB8AC3E}">
        <p14:creationId xmlns:p14="http://schemas.microsoft.com/office/powerpoint/2010/main" val="1369133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Arte TV: Dopamine 1/8 Tinder</a:t>
            </a:r>
          </a:p>
        </p:txBody>
      </p:sp>
      <p:sp>
        <p:nvSpPr>
          <p:cNvPr id="4" name="Content Placeholder 3"/>
          <p:cNvSpPr>
            <a:spLocks noGrp="1"/>
          </p:cNvSpPr>
          <p:nvPr>
            <p:ph sz="quarter" idx="10"/>
          </p:nvPr>
        </p:nvSpPr>
        <p:spPr>
          <a:xfrm>
            <a:off x="790575" y="1484314"/>
            <a:ext cx="10664824" cy="3525836"/>
          </a:xfrm>
        </p:spPr>
        <p:txBody>
          <a:bodyPr/>
          <a:lstStyle/>
          <a:p>
            <a:r>
              <a:rPr lang="de-DE" sz="1800" b="1" dirty="0">
                <a:solidFill>
                  <a:schemeClr val="tx1">
                    <a:lumMod val="90000"/>
                    <a:lumOff val="10000"/>
                  </a:schemeClr>
                </a:solidFill>
              </a:rPr>
              <a:t>Weitere Themen: </a:t>
            </a:r>
          </a:p>
          <a:p>
            <a:r>
              <a:rPr lang="de-DE" sz="1800" dirty="0">
                <a:latin typeface="Open Sans" charset="0"/>
                <a:ea typeface="Open Sans" charset="0"/>
                <a:cs typeface="Open Sans" charset="0"/>
              </a:rPr>
              <a:t>Facebook, YouTube, Candy </a:t>
            </a:r>
            <a:r>
              <a:rPr lang="de-DE" sz="1800" dirty="0" err="1">
                <a:latin typeface="Open Sans" charset="0"/>
                <a:ea typeface="Open Sans" charset="0"/>
                <a:cs typeface="Open Sans" charset="0"/>
              </a:rPr>
              <a:t>Crush</a:t>
            </a:r>
            <a:r>
              <a:rPr lang="de-DE" sz="1800" dirty="0">
                <a:latin typeface="Open Sans" charset="0"/>
                <a:ea typeface="Open Sans" charset="0"/>
                <a:cs typeface="Open Sans" charset="0"/>
              </a:rPr>
              <a:t>, Instagram, </a:t>
            </a:r>
            <a:r>
              <a:rPr lang="de-DE" sz="1800" dirty="0" err="1">
                <a:latin typeface="Open Sans" charset="0"/>
                <a:ea typeface="Open Sans" charset="0"/>
                <a:cs typeface="Open Sans" charset="0"/>
              </a:rPr>
              <a:t>Snapchat</a:t>
            </a:r>
            <a:r>
              <a:rPr lang="de-DE" sz="1800" dirty="0">
                <a:latin typeface="Open Sans" charset="0"/>
                <a:ea typeface="Open Sans" charset="0"/>
                <a:cs typeface="Open Sans" charset="0"/>
              </a:rPr>
              <a:t>, Uber, Twitter</a:t>
            </a:r>
          </a:p>
          <a:p>
            <a:endParaRPr lang="en-US" b="1" dirty="0"/>
          </a:p>
          <a:p>
            <a:endParaRPr lang="en-US" b="1" dirty="0"/>
          </a:p>
          <a:p>
            <a:r>
              <a:rPr lang="de-DE" sz="1600" b="1" dirty="0"/>
              <a:t>Einsatz Idee</a:t>
            </a:r>
            <a:endParaRPr lang="de-DE" sz="1600" dirty="0"/>
          </a:p>
          <a:p>
            <a:r>
              <a:rPr lang="de-DE" sz="1600" dirty="0"/>
              <a:t>Die Klasse wird in Gruppen eingeteilt, jede Gruppe kann sich einen Dienst heraussuchen, sollte den dazugehörigen Dopamin-Clip anschauen und dabei die Prinzipien herausfiltern. Anschließend sollte jede Gruppe die Ergebnisse kurz präsentieren.</a:t>
            </a:r>
            <a:endParaRPr lang="en-US" b="1" dirty="0"/>
          </a:p>
          <a:p>
            <a:endParaRPr lang="en-US" b="1" dirty="0"/>
          </a:p>
          <a:p>
            <a:endParaRPr lang="en-US" b="1" dirty="0"/>
          </a:p>
          <a:p>
            <a:r>
              <a:rPr lang="en-US" dirty="0">
                <a:solidFill>
                  <a:schemeClr val="bg1">
                    <a:lumMod val="50000"/>
                  </a:schemeClr>
                </a:solidFill>
              </a:rPr>
              <a:t>Dopamin (1/8) Tinder Regie, </a:t>
            </a:r>
            <a:r>
              <a:rPr lang="en-US" dirty="0" err="1">
                <a:solidFill>
                  <a:schemeClr val="bg1">
                    <a:lumMod val="50000"/>
                  </a:schemeClr>
                </a:solidFill>
              </a:rPr>
              <a:t>Arte</a:t>
            </a:r>
            <a:r>
              <a:rPr lang="en-US" dirty="0">
                <a:solidFill>
                  <a:schemeClr val="bg1">
                    <a:lumMod val="50000"/>
                  </a:schemeClr>
                </a:solidFill>
              </a:rPr>
              <a:t> TV :Léo Favier Land :</a:t>
            </a:r>
            <a:r>
              <a:rPr lang="en-US" dirty="0" err="1">
                <a:solidFill>
                  <a:schemeClr val="bg1">
                    <a:lumMod val="50000"/>
                  </a:schemeClr>
                </a:solidFill>
              </a:rPr>
              <a:t>Frankreich</a:t>
            </a:r>
            <a:r>
              <a:rPr lang="en-US" dirty="0">
                <a:solidFill>
                  <a:schemeClr val="bg1">
                    <a:lumMod val="50000"/>
                  </a:schemeClr>
                </a:solidFill>
              </a:rPr>
              <a:t> </a:t>
            </a:r>
            <a:r>
              <a:rPr lang="en-US" dirty="0" err="1">
                <a:solidFill>
                  <a:schemeClr val="bg1">
                    <a:lumMod val="50000"/>
                  </a:schemeClr>
                </a:solidFill>
              </a:rPr>
              <a:t>Jahr</a:t>
            </a:r>
            <a:r>
              <a:rPr lang="en-US" dirty="0">
                <a:solidFill>
                  <a:schemeClr val="bg1">
                    <a:lumMod val="50000"/>
                  </a:schemeClr>
                </a:solidFill>
              </a:rPr>
              <a:t> :2019 </a:t>
            </a:r>
            <a:r>
              <a:rPr lang="en-US" dirty="0">
                <a:solidFill>
                  <a:schemeClr val="bg1">
                    <a:lumMod val="50000"/>
                  </a:schemeClr>
                </a:solidFill>
                <a:hlinkClick r:id="rId2">
                  <a:extLst>
                    <a:ext uri="{A12FA001-AC4F-418D-AE19-62706E023703}">
                      <ahyp:hlinkClr xmlns:ahyp="http://schemas.microsoft.com/office/drawing/2018/hyperlinkcolor" val="tx"/>
                    </a:ext>
                  </a:extLst>
                </a:hlinkClick>
              </a:rPr>
              <a:t>https://www.arte.tv/de/videos/085801-001-A/dopamin-1-8</a:t>
            </a:r>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3837239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ctr"/>
            <a:r>
              <a:rPr lang="de-DE" dirty="0"/>
              <a:t>Mediendidaktisch Analyse</a:t>
            </a:r>
          </a:p>
        </p:txBody>
      </p:sp>
    </p:spTree>
    <p:extLst>
      <p:ext uri="{BB962C8B-B14F-4D97-AF65-F5344CB8AC3E}">
        <p14:creationId xmlns:p14="http://schemas.microsoft.com/office/powerpoint/2010/main" val="629440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sp>
        <p:nvSpPr>
          <p:cNvPr id="3" name="Rechteck 2"/>
          <p:cNvSpPr/>
          <p:nvPr/>
        </p:nvSpPr>
        <p:spPr>
          <a:xfrm>
            <a:off x="1711843" y="2200940"/>
            <a:ext cx="4946972" cy="341632"/>
          </a:xfrm>
          <a:prstGeom prst="rect">
            <a:avLst/>
          </a:prstGeom>
        </p:spPr>
        <p:txBody>
          <a:bodyPr wrap="square">
            <a:spAutoFit/>
          </a:bodyPr>
          <a:lstStyle/>
          <a:p>
            <a:pPr lvl="0"/>
            <a:endParaRPr lang="de-DE" dirty="0"/>
          </a:p>
        </p:txBody>
      </p:sp>
      <p:graphicFrame>
        <p:nvGraphicFramePr>
          <p:cNvPr id="4" name="Diagramm 3"/>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38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12" y="1166260"/>
            <a:ext cx="6500898" cy="4344988"/>
          </a:xfrm>
          <a:prstGeom prst="rect">
            <a:avLst/>
          </a:prstGeom>
        </p:spPr>
      </p:pic>
      <p:sp>
        <p:nvSpPr>
          <p:cNvPr id="8" name="Titel 7"/>
          <p:cNvSpPr>
            <a:spLocks noGrp="1"/>
          </p:cNvSpPr>
          <p:nvPr>
            <p:ph type="title"/>
          </p:nvPr>
        </p:nvSpPr>
        <p:spPr/>
        <p:txBody>
          <a:bodyPr/>
          <a:lstStyle/>
          <a:p>
            <a:r>
              <a:rPr lang="de-DE" dirty="0"/>
              <a:t>Lebenswirklichkeit von Schülern – damals und heute</a:t>
            </a:r>
          </a:p>
        </p:txBody>
      </p:sp>
      <p:sp>
        <p:nvSpPr>
          <p:cNvPr id="14" name="Rechteck 13"/>
          <p:cNvSpPr/>
          <p:nvPr/>
        </p:nvSpPr>
        <p:spPr>
          <a:xfrm>
            <a:off x="618176" y="5613621"/>
            <a:ext cx="2670590" cy="413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lumMod val="50000"/>
                  </a:schemeClr>
                </a:solidFill>
              </a:rPr>
              <a:t>"Heinrich-Heine-Oberschule", Schulhof, von Gabriele Senft, CC0, </a:t>
            </a:r>
            <a:r>
              <a:rPr lang="de-DE" sz="800" dirty="0">
                <a:solidFill>
                  <a:schemeClr val="bg1">
                    <a:lumMod val="50000"/>
                  </a:schemeClr>
                </a:solidFill>
                <a:hlinkClick r:id="rId3">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 https://commons.wikimedia.org/wiki/File:Bundesarchiv_Bild_183-U0910-0017</a:t>
            </a:r>
          </a:p>
        </p:txBody>
      </p:sp>
      <p:sp>
        <p:nvSpPr>
          <p:cNvPr id="15" name="Rechteck 14"/>
          <p:cNvSpPr/>
          <p:nvPr/>
        </p:nvSpPr>
        <p:spPr>
          <a:xfrm>
            <a:off x="6649250" y="6234052"/>
            <a:ext cx="2671483" cy="555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lumMod val="50000"/>
                  </a:schemeClr>
                </a:solidFill>
              </a:rPr>
              <a:t>Ohne Titel, von </a:t>
            </a:r>
            <a:r>
              <a:rPr lang="de-DE" sz="700" dirty="0" err="1">
                <a:solidFill>
                  <a:schemeClr val="bg1">
                    <a:lumMod val="50000"/>
                  </a:schemeClr>
                </a:solidFill>
              </a:rPr>
              <a:t>natureaddict</a:t>
            </a:r>
            <a:r>
              <a:rPr lang="de-DE" sz="700" dirty="0">
                <a:solidFill>
                  <a:schemeClr val="bg1">
                    <a:lumMod val="50000"/>
                  </a:schemeClr>
                </a:solidFill>
              </a:rPr>
              <a:t>, CC0, </a:t>
            </a:r>
            <a:r>
              <a:rPr lang="de-DE" sz="700" dirty="0">
                <a:solidFill>
                  <a:schemeClr val="bg1">
                    <a:lumMod val="50000"/>
                  </a:schemeClr>
                </a:solidFill>
                <a:hlinkClick r:id="rId3">
                  <a:extLst>
                    <a:ext uri="{A12FA001-AC4F-418D-AE19-62706E023703}">
                      <ahyp:hlinkClr xmlns:ahyp="http://schemas.microsoft.com/office/drawing/2018/hyperlinkcolor" val="tx"/>
                    </a:ext>
                  </a:extLst>
                </a:hlinkClick>
              </a:rPr>
              <a:t>https://creativecommons.org</a:t>
            </a:r>
            <a:endParaRPr lang="de-DE" sz="700" dirty="0">
              <a:solidFill>
                <a:schemeClr val="bg1">
                  <a:lumMod val="50000"/>
                </a:schemeClr>
              </a:solidFill>
            </a:endParaRPr>
          </a:p>
          <a:p>
            <a:pPr algn="ctr"/>
            <a:r>
              <a:rPr lang="de-DE" sz="700" dirty="0">
                <a:solidFill>
                  <a:schemeClr val="bg1">
                    <a:lumMod val="50000"/>
                  </a:schemeClr>
                </a:solidFill>
                <a:hlinkClick r:id="rId4">
                  <a:extLst>
                    <a:ext uri="{A12FA001-AC4F-418D-AE19-62706E023703}">
                      <ahyp:hlinkClr xmlns:ahyp="http://schemas.microsoft.com/office/drawing/2018/hyperlinkcolor" val="tx"/>
                    </a:ext>
                  </a:extLst>
                </a:hlinkClick>
              </a:rPr>
              <a:t>https://www.pexels.com/photo/2-boy-sitting-on-brown-floor-while-using-their-smartphone-near-woman-siiting-on-bench-using-smartphone-during-daytime-159395/</a:t>
            </a:r>
            <a:endParaRPr lang="de-DE" sz="700" dirty="0">
              <a:solidFill>
                <a:schemeClr val="bg1">
                  <a:lumMod val="50000"/>
                </a:schemeClr>
              </a:solidFill>
            </a:endParaRPr>
          </a:p>
          <a:p>
            <a:pPr algn="ctr"/>
            <a:endParaRPr lang="de-DE" sz="800" dirty="0">
              <a:solidFill>
                <a:schemeClr val="tx1"/>
              </a:solidFill>
            </a:endParaRPr>
          </a:p>
        </p:txBody>
      </p:sp>
      <p:pic>
        <p:nvPicPr>
          <p:cNvPr id="4" name="Grafik 3"/>
          <p:cNvPicPr>
            <a:picLocks noChangeAspect="1"/>
          </p:cNvPicPr>
          <p:nvPr/>
        </p:nvPicPr>
        <p:blipFill>
          <a:blip r:embed="rId5"/>
          <a:stretch>
            <a:fillRect/>
          </a:stretch>
        </p:blipFill>
        <p:spPr>
          <a:xfrm>
            <a:off x="5700375" y="2252749"/>
            <a:ext cx="5755023" cy="3698801"/>
          </a:xfrm>
          <a:prstGeom prst="rect">
            <a:avLst/>
          </a:prstGeom>
        </p:spPr>
      </p:pic>
    </p:spTree>
    <p:extLst>
      <p:ext uri="{BB962C8B-B14F-4D97-AF65-F5344CB8AC3E}">
        <p14:creationId xmlns:p14="http://schemas.microsoft.com/office/powerpoint/2010/main" val="3323804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sp>
        <p:nvSpPr>
          <p:cNvPr id="3" name="Rechteck 2"/>
          <p:cNvSpPr/>
          <p:nvPr/>
        </p:nvSpPr>
        <p:spPr>
          <a:xfrm>
            <a:off x="1711843" y="2200940"/>
            <a:ext cx="4946972" cy="341632"/>
          </a:xfrm>
          <a:prstGeom prst="rect">
            <a:avLst/>
          </a:prstGeom>
        </p:spPr>
        <p:txBody>
          <a:bodyPr wrap="square">
            <a:spAutoFit/>
          </a:bodyPr>
          <a:lstStyle/>
          <a:p>
            <a:pPr lvl="0"/>
            <a:endParaRPr lang="de-DE" dirty="0"/>
          </a:p>
        </p:txBody>
      </p:sp>
      <p:graphicFrame>
        <p:nvGraphicFramePr>
          <p:cNvPr id="4" name="Diagramm 3"/>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eck 7"/>
          <p:cNvSpPr/>
          <p:nvPr/>
        </p:nvSpPr>
        <p:spPr>
          <a:xfrm>
            <a:off x="6658815" y="168154"/>
            <a:ext cx="3139941" cy="11153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Bedarfsermittlung</a:t>
            </a:r>
          </a:p>
          <a:p>
            <a:pPr algn="ctr"/>
            <a:r>
              <a:rPr lang="de-DE" dirty="0"/>
              <a:t>Zielermittlung</a:t>
            </a:r>
          </a:p>
          <a:p>
            <a:pPr algn="ctr"/>
            <a:r>
              <a:rPr lang="de-DE" dirty="0"/>
              <a:t>Maßnahmenkatalog</a:t>
            </a:r>
          </a:p>
        </p:txBody>
      </p:sp>
      <p:sp>
        <p:nvSpPr>
          <p:cNvPr id="9" name="Rechteck 8"/>
          <p:cNvSpPr/>
          <p:nvPr/>
        </p:nvSpPr>
        <p:spPr>
          <a:xfrm>
            <a:off x="8013482" y="4021666"/>
            <a:ext cx="3331852" cy="11825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t>Grobkonzeption und Medienplanung</a:t>
            </a:r>
          </a:p>
          <a:p>
            <a:pPr algn="ctr"/>
            <a:r>
              <a:rPr lang="de-DE" dirty="0"/>
              <a:t>Interaktion Konzept</a:t>
            </a:r>
          </a:p>
          <a:p>
            <a:pPr algn="ctr"/>
            <a:r>
              <a:rPr lang="de-DE" dirty="0"/>
              <a:t>Design</a:t>
            </a:r>
          </a:p>
        </p:txBody>
      </p:sp>
      <p:sp>
        <p:nvSpPr>
          <p:cNvPr id="10" name="Rechteck 9"/>
          <p:cNvSpPr/>
          <p:nvPr/>
        </p:nvSpPr>
        <p:spPr>
          <a:xfrm>
            <a:off x="2764148" y="5547077"/>
            <a:ext cx="3331852" cy="11825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t>Selfassessement</a:t>
            </a:r>
          </a:p>
          <a:p>
            <a:pPr algn="ctr"/>
            <a:r>
              <a:rPr lang="de-DE" dirty="0" err="1"/>
              <a:t>Authoring</a:t>
            </a:r>
            <a:r>
              <a:rPr lang="de-DE" dirty="0"/>
              <a:t> mit </a:t>
            </a:r>
            <a:r>
              <a:rPr lang="de-DE" dirty="0" err="1"/>
              <a:t>z.B</a:t>
            </a:r>
            <a:r>
              <a:rPr lang="de-DE" dirty="0"/>
              <a:t> </a:t>
            </a:r>
            <a:r>
              <a:rPr lang="de-DE" dirty="0" err="1"/>
              <a:t>LernBar</a:t>
            </a:r>
            <a:r>
              <a:rPr lang="de-DE" dirty="0"/>
              <a:t> </a:t>
            </a:r>
            <a:br>
              <a:rPr lang="de-DE" dirty="0"/>
            </a:br>
            <a:r>
              <a:rPr lang="de-DE" dirty="0" err="1"/>
              <a:t>Blended</a:t>
            </a:r>
            <a:r>
              <a:rPr lang="de-DE" dirty="0"/>
              <a:t> –Learning- Szenarien</a:t>
            </a:r>
          </a:p>
          <a:p>
            <a:pPr algn="ctr"/>
            <a:r>
              <a:rPr lang="de-DE" dirty="0"/>
              <a:t>Qualifizierung</a:t>
            </a:r>
          </a:p>
        </p:txBody>
      </p:sp>
      <p:sp>
        <p:nvSpPr>
          <p:cNvPr id="11" name="Rechteck 10"/>
          <p:cNvSpPr/>
          <p:nvPr/>
        </p:nvSpPr>
        <p:spPr>
          <a:xfrm>
            <a:off x="853477" y="1882159"/>
            <a:ext cx="3331852" cy="11825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t>Gesamtkonzept (Lehrende und Lernende)</a:t>
            </a:r>
          </a:p>
          <a:p>
            <a:pPr algn="ctr"/>
            <a:r>
              <a:rPr lang="de-DE" dirty="0"/>
              <a:t>Usability Studien </a:t>
            </a:r>
          </a:p>
        </p:txBody>
      </p:sp>
    </p:spTree>
    <p:extLst>
      <p:ext uri="{BB962C8B-B14F-4D97-AF65-F5344CB8AC3E}">
        <p14:creationId xmlns:p14="http://schemas.microsoft.com/office/powerpoint/2010/main" val="1632379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Mediendidaktische Analyse</a:t>
            </a:r>
            <a:br>
              <a:rPr lang="de-DE" dirty="0"/>
            </a:br>
            <a:endParaRPr lang="de-DE" dirty="0"/>
          </a:p>
        </p:txBody>
      </p:sp>
      <p:graphicFrame>
        <p:nvGraphicFramePr>
          <p:cNvPr id="4" name="Inhaltsplatzhalter 3"/>
          <p:cNvGraphicFramePr>
            <a:graphicFrameLocks noGrp="1"/>
          </p:cNvGraphicFramePr>
          <p:nvPr>
            <p:ph sz="quarter" idx="10"/>
          </p:nvPr>
        </p:nvGraphicFramePr>
        <p:xfrm>
          <a:off x="874713" y="1484313"/>
          <a:ext cx="10580687"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2348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600" y="346075"/>
            <a:ext cx="10580687" cy="684213"/>
          </a:xfrm>
        </p:spPr>
        <p:txBody>
          <a:bodyPr/>
          <a:lstStyle/>
          <a:p>
            <a:r>
              <a:rPr lang="de-DE" dirty="0"/>
              <a:t>Mediendidaktische Analyse</a:t>
            </a:r>
            <a:br>
              <a:rPr lang="de-DE" dirty="0"/>
            </a:br>
            <a:endParaRPr lang="de-DE" dirty="0"/>
          </a:p>
        </p:txBody>
      </p:sp>
      <p:sp>
        <p:nvSpPr>
          <p:cNvPr id="3" name="Inhaltsplatzhalter 2"/>
          <p:cNvSpPr>
            <a:spLocks noGrp="1"/>
          </p:cNvSpPr>
          <p:nvPr>
            <p:ph sz="quarter" idx="10"/>
          </p:nvPr>
        </p:nvSpPr>
        <p:spPr>
          <a:xfrm>
            <a:off x="736600" y="1030288"/>
            <a:ext cx="10902950" cy="4344987"/>
          </a:xfrm>
        </p:spPr>
        <p:txBody>
          <a:bodyPr/>
          <a:lstStyle/>
          <a:p>
            <a:r>
              <a:rPr lang="de-DE" dirty="0">
                <a:solidFill>
                  <a:schemeClr val="tx1">
                    <a:lumMod val="90000"/>
                    <a:lumOff val="10000"/>
                  </a:schemeClr>
                </a:solidFill>
              </a:rPr>
              <a:t>Beispiel aus </a:t>
            </a:r>
            <a:r>
              <a:rPr lang="de-DE" dirty="0" err="1">
                <a:solidFill>
                  <a:schemeClr val="tx1">
                    <a:lumMod val="90000"/>
                    <a:lumOff val="10000"/>
                  </a:schemeClr>
                </a:solidFill>
              </a:rPr>
              <a:t>Kerres</a:t>
            </a:r>
            <a:r>
              <a:rPr lang="de-DE" dirty="0">
                <a:solidFill>
                  <a:schemeClr val="tx1">
                    <a:lumMod val="90000"/>
                    <a:lumOff val="10000"/>
                  </a:schemeClr>
                </a:solidFill>
              </a:rPr>
              <a:t>, 2007:</a:t>
            </a:r>
          </a:p>
          <a:p>
            <a:pPr>
              <a:lnSpc>
                <a:spcPct val="200000"/>
              </a:lnSpc>
            </a:pPr>
            <a:r>
              <a:rPr lang="de-DE" sz="1400" dirty="0"/>
              <a:t>Eine  Lehrerin  plant,  das  Thema  „Energie  sparen“  mit Medienunterstützung  im  Unterricht  bearbeiten  zu  lassen.  Sie  wählt  zum  Einstieg einen  kurzen  </a:t>
            </a:r>
            <a:r>
              <a:rPr lang="de-DE" sz="1400" u="sng" dirty="0"/>
              <a:t>Hörspielausschnitt,</a:t>
            </a:r>
            <a:r>
              <a:rPr lang="de-DE" sz="1400" dirty="0"/>
              <a:t>  in  dem  sich  eine  Familie  über  Möglichkeiten  des häuslichen  Energiesparens  unterhält.  Nach  einer  </a:t>
            </a:r>
            <a:r>
              <a:rPr lang="de-DE" sz="1400" u="sng" dirty="0"/>
              <a:t>Diskussion  wird  die  Klasse  in Gruppen  </a:t>
            </a:r>
            <a:r>
              <a:rPr lang="de-DE" sz="1400" dirty="0"/>
              <a:t>eingeteilt,  die  zu  den  verschiedenen  Energiearten  Materialien  zum  „Energie  sparen“  </a:t>
            </a:r>
            <a:r>
              <a:rPr lang="de-DE" sz="1400" u="sng" dirty="0"/>
              <a:t>aus Lehrbuch und Internet </a:t>
            </a:r>
            <a:r>
              <a:rPr lang="de-DE" sz="1400" dirty="0"/>
              <a:t>zusammenstellen  sollen.  Die  Materialien  sollen  zusammengefasst  und  als Klassenergebnis aufbereitet ins </a:t>
            </a:r>
            <a:r>
              <a:rPr lang="de-DE" sz="1400" u="sng" dirty="0"/>
              <a:t>Internet-Angebot der Schule eingestellt werden</a:t>
            </a:r>
            <a:r>
              <a:rPr lang="de-DE" sz="1400" dirty="0"/>
              <a:t>. Die Lehrerin führt dafür die benötigten Werkzeuge systematisch ein und besprich generische und nicht generische Aspekte dieser Werkzeuge.</a:t>
            </a:r>
          </a:p>
          <a:p>
            <a:endParaRPr lang="de-DE" sz="1400" dirty="0"/>
          </a:p>
          <a:p>
            <a:r>
              <a:rPr lang="de-DE" sz="1400" b="1" dirty="0">
                <a:solidFill>
                  <a:schemeClr val="tx1">
                    <a:lumMod val="90000"/>
                    <a:lumOff val="10000"/>
                  </a:schemeClr>
                </a:solidFill>
              </a:rPr>
              <a:t>Aufgabe</a:t>
            </a:r>
            <a:r>
              <a:rPr lang="de-DE" sz="1400" dirty="0"/>
              <a:t>: Bewerten Sie das Vorgehen der Lehrerin aus den drei Perspektiven:</a:t>
            </a:r>
          </a:p>
          <a:p>
            <a:pPr marL="342900" indent="-342900">
              <a:buFont typeface="+mj-lt"/>
              <a:buAutoNum type="arabicPeriod"/>
            </a:pPr>
            <a:r>
              <a:rPr lang="de-DE" sz="1400" dirty="0"/>
              <a:t>Mehrwert im Sinne der Perspektive des Lernens über digitale Medien (digitale Kompetenzen)?</a:t>
            </a:r>
          </a:p>
          <a:p>
            <a:pPr marL="342900" indent="-342900">
              <a:buFont typeface="+mj-lt"/>
              <a:buAutoNum type="arabicPeriod"/>
            </a:pPr>
            <a:r>
              <a:rPr lang="de-DE" sz="1400" dirty="0"/>
              <a:t>Mehrwert im Sinne der Perspektive des Lernens mit digitalen Medien (Qualität des Unterrichts)?</a:t>
            </a:r>
          </a:p>
          <a:p>
            <a:pPr marL="342900" indent="-342900">
              <a:buFont typeface="+mj-lt"/>
              <a:buAutoNum type="arabicPeriod"/>
            </a:pPr>
            <a:r>
              <a:rPr lang="de-DE" sz="1400" dirty="0"/>
              <a:t>Mehrwert im Sinne der Perspektive des Transformationsprozesses (Analyse, Bewertung und Reflektion</a:t>
            </a:r>
            <a:r>
              <a:rPr lang="de-DE" dirty="0"/>
              <a:t>)?</a:t>
            </a:r>
          </a:p>
          <a:p>
            <a:endParaRPr lang="de-DE" dirty="0"/>
          </a:p>
          <a:p>
            <a:endParaRPr lang="de-DE" dirty="0"/>
          </a:p>
          <a:p>
            <a:endParaRPr lang="de-DE" dirty="0"/>
          </a:p>
          <a:p>
            <a:endParaRPr lang="de-DE" dirty="0"/>
          </a:p>
          <a:p>
            <a:r>
              <a:rPr lang="de-DE" dirty="0"/>
              <a:t> </a:t>
            </a:r>
          </a:p>
        </p:txBody>
      </p:sp>
    </p:spTree>
    <p:extLst>
      <p:ext uri="{BB962C8B-B14F-4D97-AF65-F5344CB8AC3E}">
        <p14:creationId xmlns:p14="http://schemas.microsoft.com/office/powerpoint/2010/main" val="3764605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Mediendidaktische Analyse</a:t>
            </a:r>
            <a:br>
              <a:rPr lang="de-DE" dirty="0"/>
            </a:br>
            <a:endParaRPr lang="de-DE" dirty="0"/>
          </a:p>
        </p:txBody>
      </p:sp>
      <p:graphicFrame>
        <p:nvGraphicFramePr>
          <p:cNvPr id="4" name="Inhaltsplatzhalter 3"/>
          <p:cNvGraphicFramePr>
            <a:graphicFrameLocks noGrp="1"/>
          </p:cNvGraphicFramePr>
          <p:nvPr>
            <p:ph sz="quarter" idx="10"/>
          </p:nvPr>
        </p:nvGraphicFramePr>
        <p:xfrm>
          <a:off x="874713" y="1484313"/>
          <a:ext cx="10580687"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208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9650" y="413600"/>
            <a:ext cx="10580687" cy="2088781"/>
          </a:xfrm>
        </p:spPr>
        <p:txBody>
          <a:bodyPr/>
          <a:lstStyle/>
          <a:p>
            <a:pPr algn="ctr"/>
            <a:r>
              <a:rPr lang="de-DE" sz="2000" u="sng" dirty="0"/>
              <a:t>Studien Ergebnisse</a:t>
            </a:r>
            <a:br>
              <a:rPr lang="de-DE" sz="2000" b="0" dirty="0"/>
            </a:br>
            <a:br>
              <a:rPr lang="de-DE" sz="2000" b="0" dirty="0"/>
            </a:br>
            <a:r>
              <a:rPr lang="de-DE" sz="2000" b="0" dirty="0"/>
              <a:t>Das Zentrum für internationale Bildungsvergleichsstudien (ZIB) an der Technischen Universität München (TUM)</a:t>
            </a:r>
            <a:br>
              <a:rPr lang="de-DE" sz="2000" b="0" dirty="0"/>
            </a:br>
            <a:r>
              <a:rPr lang="de-DE" sz="2000" b="0" dirty="0"/>
              <a:t>(</a:t>
            </a:r>
            <a:r>
              <a:rPr lang="de-DE" sz="1400" b="0" dirty="0"/>
              <a:t>für  mathematisch-naturwissenschaftlichen Unterricht)</a:t>
            </a:r>
            <a:endParaRPr lang="de-DE" sz="1400" dirty="0"/>
          </a:p>
        </p:txBody>
      </p:sp>
      <p:sp>
        <p:nvSpPr>
          <p:cNvPr id="3" name="Inhaltsplatzhalter 2"/>
          <p:cNvSpPr>
            <a:spLocks noGrp="1"/>
          </p:cNvSpPr>
          <p:nvPr>
            <p:ph sz="quarter" idx="10"/>
          </p:nvPr>
        </p:nvSpPr>
        <p:spPr>
          <a:xfrm>
            <a:off x="789650" y="2513014"/>
            <a:ext cx="10580688" cy="3558178"/>
          </a:xfrm>
        </p:spPr>
        <p:txBody>
          <a:bodyPr/>
          <a:lstStyle/>
          <a:p>
            <a:pPr marL="285750" indent="-285750" fontAlgn="base">
              <a:buFont typeface="Arial" panose="020B0604020202020204" pitchFamily="34" charset="0"/>
              <a:buChar char="•"/>
            </a:pPr>
            <a:r>
              <a:rPr lang="de-DE" sz="1600" b="0" dirty="0"/>
              <a:t>Auftrag der Kultusministerkonferenz (KMK) 79 Studien ausgewertet.</a:t>
            </a:r>
            <a:endParaRPr lang="de-DE" dirty="0"/>
          </a:p>
          <a:p>
            <a:pPr marL="285750" indent="-285750" fontAlgn="base">
              <a:buFont typeface="Arial" panose="020B0604020202020204" pitchFamily="34" charset="0"/>
              <a:buChar char="•"/>
            </a:pPr>
            <a:r>
              <a:rPr lang="de-DE" dirty="0"/>
              <a:t>Kinder und Jugendliche profitieren von digitalen Unterrichtsmedien stärker, wenn sie nicht allein, sondern in Paaren arbeiten. </a:t>
            </a:r>
          </a:p>
          <a:p>
            <a:pPr marL="285750" indent="-285750" fontAlgn="base">
              <a:buFont typeface="Arial" panose="020B0604020202020204" pitchFamily="34" charset="0"/>
              <a:buChar char="•"/>
            </a:pPr>
            <a:r>
              <a:rPr lang="de-DE" dirty="0"/>
              <a:t>Schülerinnen erzielen bessere Leistungen, wenn sie bei der Arbeit mit Digitalmaterial von Lehrkräften begleitet werden. Arbeiten sie vollkommen selbstständig mit Computerprogrammen, ist deren positiver Effekt gering.</a:t>
            </a:r>
          </a:p>
          <a:p>
            <a:pPr marL="285750" indent="-285750" fontAlgn="base">
              <a:buFont typeface="Arial" panose="020B0604020202020204" pitchFamily="34" charset="0"/>
              <a:buChar char="•"/>
            </a:pPr>
            <a:r>
              <a:rPr lang="de-DE" dirty="0"/>
              <a:t>Die erwünschte Wirkung digitaler Medien ist größer, wenn sie klassische Unterrichtsmaterialien nicht vollständig ersetzen. Erfolgversprechend ist, sie ergänzend zu analogen Methoden zu verwenden.</a:t>
            </a:r>
          </a:p>
          <a:p>
            <a:pPr marL="285750" indent="-285750" fontAlgn="base">
              <a:buFont typeface="Arial" panose="020B0604020202020204" pitchFamily="34" charset="0"/>
              <a:buChar char="•"/>
            </a:pPr>
            <a:r>
              <a:rPr lang="de-DE" dirty="0"/>
              <a:t>Digitale Medien steigern die Leistungen stärker, wenn sie von professionell geschulten Lehrerinnen und Lehrern in den Unterricht integriert werden.</a:t>
            </a:r>
          </a:p>
          <a:p>
            <a:endParaRPr lang="de-DE" dirty="0"/>
          </a:p>
        </p:txBody>
      </p:sp>
    </p:spTree>
    <p:extLst>
      <p:ext uri="{BB962C8B-B14F-4D97-AF65-F5344CB8AC3E}">
        <p14:creationId xmlns:p14="http://schemas.microsoft.com/office/powerpoint/2010/main" val="4292116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4147" y="2002905"/>
            <a:ext cx="4182630" cy="534394"/>
          </a:xfrm>
        </p:spPr>
        <p:txBody>
          <a:bodyPr/>
          <a:lstStyle/>
          <a:p>
            <a:pPr marL="285750" indent="-285750">
              <a:buFont typeface="Arial" panose="020B0604020202020204" pitchFamily="34" charset="0"/>
              <a:buChar char="•"/>
            </a:pPr>
            <a:r>
              <a:rPr lang="de-DE" sz="1600" b="0" dirty="0" err="1"/>
              <a:t>Netflix</a:t>
            </a:r>
            <a:r>
              <a:rPr lang="de-DE" sz="1600" b="0" dirty="0"/>
              <a:t>-Doku „Das Dilemma mit den sozialen Medien“</a:t>
            </a:r>
          </a:p>
        </p:txBody>
      </p:sp>
      <p:pic>
        <p:nvPicPr>
          <p:cNvPr id="4" name="Inhaltsplatzhalt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274077" y="1912154"/>
            <a:ext cx="4936848" cy="3288914"/>
          </a:xfrm>
        </p:spPr>
      </p:pic>
      <p:sp>
        <p:nvSpPr>
          <p:cNvPr id="5" name="Rechteck 4"/>
          <p:cNvSpPr/>
          <p:nvPr/>
        </p:nvSpPr>
        <p:spPr>
          <a:xfrm>
            <a:off x="6572726" y="6376533"/>
            <a:ext cx="3000993" cy="338554"/>
          </a:xfrm>
          <a:prstGeom prst="rect">
            <a:avLst/>
          </a:prstGeom>
        </p:spPr>
        <p:txBody>
          <a:bodyPr wrap="square">
            <a:spAutoFit/>
          </a:bodyPr>
          <a:lstStyle/>
          <a:p>
            <a:r>
              <a:rPr lang="en-US" sz="800" dirty="0">
                <a:solidFill>
                  <a:schemeClr val="bg2"/>
                </a:solidFill>
                <a:latin typeface="Favorit"/>
              </a:rPr>
              <a:t>Tristan Harris (right). Von Matt </a:t>
            </a:r>
            <a:r>
              <a:rPr lang="en-US" sz="800" dirty="0" err="1">
                <a:solidFill>
                  <a:schemeClr val="bg2"/>
                </a:solidFill>
                <a:latin typeface="Favorit"/>
              </a:rPr>
              <a:t>Winkelmeyer</a:t>
            </a:r>
            <a:r>
              <a:rPr lang="en-US" sz="800" dirty="0">
                <a:solidFill>
                  <a:schemeClr val="bg2"/>
                </a:solidFill>
                <a:latin typeface="Favorit"/>
              </a:rPr>
              <a:t>/Getty Images Entertainment/Getty Images CC0, https://creativecommons.org</a:t>
            </a:r>
            <a:endParaRPr lang="de-DE" sz="800" dirty="0">
              <a:solidFill>
                <a:schemeClr val="bg2"/>
              </a:solidFill>
            </a:endParaRPr>
          </a:p>
        </p:txBody>
      </p:sp>
      <p:sp>
        <p:nvSpPr>
          <p:cNvPr id="6" name="Textfeld 5">
            <a:extLst>
              <a:ext uri="{FF2B5EF4-FFF2-40B4-BE49-F238E27FC236}">
                <a16:creationId xmlns:a16="http://schemas.microsoft.com/office/drawing/2014/main" id="{62BAE8A7-D5D9-DE2D-CFAC-3550BDF26336}"/>
              </a:ext>
            </a:extLst>
          </p:cNvPr>
          <p:cNvSpPr txBox="1"/>
          <p:nvPr/>
        </p:nvSpPr>
        <p:spPr>
          <a:xfrm>
            <a:off x="3082011" y="770067"/>
            <a:ext cx="6384131" cy="400110"/>
          </a:xfrm>
          <a:prstGeom prst="rect">
            <a:avLst/>
          </a:prstGeom>
          <a:noFill/>
        </p:spPr>
        <p:txBody>
          <a:bodyPr wrap="square">
            <a:spAutoFit/>
          </a:bodyPr>
          <a:lstStyle/>
          <a:p>
            <a:r>
              <a:rPr lang="de-DE" sz="2000" b="1" dirty="0"/>
              <a:t>Up To Date bleiben, „Andauernde Veränderung“</a:t>
            </a:r>
          </a:p>
        </p:txBody>
      </p:sp>
    </p:spTree>
    <p:extLst>
      <p:ext uri="{BB962C8B-B14F-4D97-AF65-F5344CB8AC3E}">
        <p14:creationId xmlns:p14="http://schemas.microsoft.com/office/powerpoint/2010/main" val="1629970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Inhalte des Seminars</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99" y="841229"/>
            <a:ext cx="8429626" cy="5175542"/>
          </a:xfrm>
          <a:prstGeom prst="rect">
            <a:avLst/>
          </a:prstGeom>
        </p:spPr>
      </p:pic>
      <p:sp>
        <p:nvSpPr>
          <p:cNvPr id="9" name="Textfeld 8">
            <a:extLst>
              <a:ext uri="{FF2B5EF4-FFF2-40B4-BE49-F238E27FC236}">
                <a16:creationId xmlns:a16="http://schemas.microsoft.com/office/drawing/2014/main" id="{A56DE83B-5CA2-147B-DF53-ABD5921A99CD}"/>
              </a:ext>
            </a:extLst>
          </p:cNvPr>
          <p:cNvSpPr txBox="1"/>
          <p:nvPr/>
        </p:nvSpPr>
        <p:spPr>
          <a:xfrm>
            <a:off x="8848725" y="1030288"/>
            <a:ext cx="3140868" cy="341632"/>
          </a:xfrm>
          <a:prstGeom prst="rect">
            <a:avLst/>
          </a:prstGeom>
          <a:noFill/>
        </p:spPr>
        <p:txBody>
          <a:bodyPr wrap="square">
            <a:spAutoFit/>
          </a:bodyPr>
          <a:lstStyle/>
          <a:p>
            <a:r>
              <a:rPr lang="de-DE" dirty="0"/>
              <a:t>Termine</a:t>
            </a:r>
            <a:r>
              <a:rPr lang="en-US" dirty="0"/>
              <a:t> klären: </a:t>
            </a:r>
            <a:endParaRPr lang="de-DE" dirty="0"/>
          </a:p>
        </p:txBody>
      </p:sp>
      <p:sp>
        <p:nvSpPr>
          <p:cNvPr id="11" name="Textfeld 10">
            <a:extLst>
              <a:ext uri="{FF2B5EF4-FFF2-40B4-BE49-F238E27FC236}">
                <a16:creationId xmlns:a16="http://schemas.microsoft.com/office/drawing/2014/main" id="{CB2C5C80-407A-DC4A-D604-785F1155E41C}"/>
              </a:ext>
            </a:extLst>
          </p:cNvPr>
          <p:cNvSpPr txBox="1"/>
          <p:nvPr/>
        </p:nvSpPr>
        <p:spPr>
          <a:xfrm>
            <a:off x="8184356" y="5909049"/>
            <a:ext cx="6100762" cy="215444"/>
          </a:xfrm>
          <a:prstGeom prst="rect">
            <a:avLst/>
          </a:prstGeom>
          <a:noFill/>
        </p:spPr>
        <p:txBody>
          <a:bodyPr wrap="square">
            <a:spAutoFit/>
          </a:bodyPr>
          <a:lstStyle/>
          <a:p>
            <a:r>
              <a:rPr lang="de-DE" sz="800" dirty="0">
                <a:solidFill>
                  <a:schemeClr val="bg2"/>
                </a:solidFill>
              </a:rPr>
              <a:t>Inhalte des Lehren und Lernen in der digitalen Welt, Konrad Dornebusch, 2022</a:t>
            </a:r>
          </a:p>
        </p:txBody>
      </p:sp>
    </p:spTree>
    <p:extLst>
      <p:ext uri="{BB962C8B-B14F-4D97-AF65-F5344CB8AC3E}">
        <p14:creationId xmlns:p14="http://schemas.microsoft.com/office/powerpoint/2010/main" val="2827476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868362" y="853148"/>
            <a:ext cx="4480015" cy="5151703"/>
          </a:xfrm>
        </p:spPr>
        <p:txBody>
          <a:bodyPr/>
          <a:lstStyle/>
          <a:p>
            <a:pPr algn="ctr"/>
            <a:r>
              <a:rPr lang="de-DE" sz="2000" b="1" dirty="0"/>
              <a:t>„</a:t>
            </a:r>
            <a:r>
              <a:rPr lang="de-DE" sz="2000" b="1" dirty="0">
                <a:solidFill>
                  <a:srgbClr val="F07D00"/>
                </a:solidFill>
              </a:rPr>
              <a:t>Mit</a:t>
            </a:r>
            <a:r>
              <a:rPr lang="de-DE" sz="2000" b="1" dirty="0"/>
              <a:t>“</a:t>
            </a:r>
          </a:p>
          <a:p>
            <a:pPr algn="ctr"/>
            <a:r>
              <a:rPr lang="de-DE" sz="2000" b="1" dirty="0"/>
              <a:t>Dig4lehramt</a:t>
            </a:r>
          </a:p>
          <a:p>
            <a:endParaRPr lang="de-DE" sz="2800" b="1" dirty="0"/>
          </a:p>
          <a:p>
            <a:pPr marL="457200" indent="-457200">
              <a:buFont typeface="+mj-lt"/>
              <a:buAutoNum type="arabicPeriod"/>
            </a:pPr>
            <a:r>
              <a:rPr lang="de-DE" dirty="0"/>
              <a:t>Experte für ein digitalen Tool für die Schule werden</a:t>
            </a:r>
          </a:p>
          <a:p>
            <a:pPr marL="457200" indent="-457200">
              <a:buFont typeface="+mj-lt"/>
              <a:buAutoNum type="arabicPeriod"/>
            </a:pPr>
            <a:endParaRPr lang="de-DE" dirty="0"/>
          </a:p>
          <a:p>
            <a:pPr marL="457200" indent="-457200">
              <a:buFont typeface="+mj-lt"/>
              <a:buAutoNum type="arabicPeriod"/>
            </a:pPr>
            <a:r>
              <a:rPr lang="de-DE" dirty="0"/>
              <a:t>OER Erfahrung</a:t>
            </a:r>
          </a:p>
          <a:p>
            <a:pPr marL="457200" indent="-457200">
              <a:buFont typeface="+mj-lt"/>
              <a:buAutoNum type="arabicPeriod"/>
            </a:pPr>
            <a:endParaRPr lang="de-DE" dirty="0"/>
          </a:p>
          <a:p>
            <a:pPr marL="457200" indent="-457200">
              <a:buFont typeface="+mj-lt"/>
              <a:buAutoNum type="arabicPeriod"/>
            </a:pPr>
            <a:r>
              <a:rPr lang="de-DE" dirty="0"/>
              <a:t>Selber ein digitales medium  für die Schule erstellt </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endParaRPr lang="de-DE" sz="2000" dirty="0"/>
          </a:p>
        </p:txBody>
      </p:sp>
      <p:sp>
        <p:nvSpPr>
          <p:cNvPr id="4" name="Textplatzhalter 3"/>
          <p:cNvSpPr>
            <a:spLocks noGrp="1"/>
          </p:cNvSpPr>
          <p:nvPr>
            <p:ph type="body" sz="quarter" idx="11"/>
          </p:nvPr>
        </p:nvSpPr>
        <p:spPr>
          <a:xfrm>
            <a:off x="6064249" y="853148"/>
            <a:ext cx="5187950" cy="4344984"/>
          </a:xfrm>
        </p:spPr>
        <p:txBody>
          <a:bodyPr/>
          <a:lstStyle/>
          <a:p>
            <a:pPr algn="ctr"/>
            <a:r>
              <a:rPr lang="de-DE" sz="2000" b="1" dirty="0"/>
              <a:t>„</a:t>
            </a:r>
            <a:r>
              <a:rPr lang="de-DE" sz="2000" b="1" dirty="0">
                <a:solidFill>
                  <a:srgbClr val="009BA4"/>
                </a:solidFill>
              </a:rPr>
              <a:t>Über</a:t>
            </a:r>
            <a:r>
              <a:rPr lang="de-DE" sz="2000" b="1" dirty="0"/>
              <a:t>“</a:t>
            </a:r>
            <a:br>
              <a:rPr lang="de-DE" sz="2000" b="1" dirty="0"/>
            </a:br>
            <a:r>
              <a:rPr lang="de-DE" sz="2000" b="1" dirty="0"/>
              <a:t>Übung Referendariat und Schule </a:t>
            </a:r>
          </a:p>
          <a:p>
            <a:endParaRPr lang="de-DE" sz="2800" b="1" dirty="0"/>
          </a:p>
          <a:p>
            <a:pPr marL="457200" indent="-457200">
              <a:buFont typeface="+mj-lt"/>
              <a:buAutoNum type="arabicPeriod"/>
            </a:pPr>
            <a:r>
              <a:rPr lang="de-DE" dirty="0"/>
              <a:t>Digitale und informatische Kompetenzen der Lernenden</a:t>
            </a:r>
            <a:r>
              <a:rPr lang="de-DE" u="sng" dirty="0"/>
              <a:t> </a:t>
            </a:r>
            <a:r>
              <a:rPr lang="de-DE" dirty="0"/>
              <a:t>fördern</a:t>
            </a:r>
          </a:p>
          <a:p>
            <a:pPr marL="457200" indent="-457200">
              <a:buFont typeface="+mj-lt"/>
              <a:buAutoNum type="arabicPeriod"/>
            </a:pPr>
            <a:endParaRPr lang="de-DE" dirty="0"/>
          </a:p>
          <a:p>
            <a:pPr marL="457200" indent="-457200">
              <a:buFont typeface="+mj-lt"/>
              <a:buAutoNum type="arabicPeriod"/>
            </a:pPr>
            <a:r>
              <a:rPr lang="de-DE" dirty="0"/>
              <a:t>Kreativ mit digitalen Themen umgehen und </a:t>
            </a:r>
            <a:r>
              <a:rPr lang="de-DE" dirty="0" err="1"/>
              <a:t>SuS</a:t>
            </a:r>
            <a:r>
              <a:rPr lang="de-DE" dirty="0"/>
              <a:t> damit auf die Zukunft vorbereiten</a:t>
            </a:r>
          </a:p>
          <a:p>
            <a:pPr marL="457200" indent="-457200">
              <a:buFont typeface="+mj-lt"/>
              <a:buAutoNum type="arabicPeriod"/>
            </a:pPr>
            <a:endParaRPr lang="de-DE" dirty="0"/>
          </a:p>
          <a:p>
            <a:pPr marL="457200" indent="-457200">
              <a:buFont typeface="+mj-lt"/>
              <a:buAutoNum type="arabicPeriod"/>
            </a:pPr>
            <a:r>
              <a:rPr lang="de-DE" dirty="0"/>
              <a:t>Grundlagen der Digitalisierung vermitteln können</a:t>
            </a:r>
          </a:p>
          <a:p>
            <a:pPr marL="457200" indent="-457200">
              <a:buFont typeface="+mj-lt"/>
              <a:buAutoNum type="arabicPeriod"/>
            </a:pPr>
            <a:endParaRPr lang="de-DE" sz="2000" dirty="0"/>
          </a:p>
          <a:p>
            <a:pPr marL="457200" indent="-457200">
              <a:buFont typeface="+mj-lt"/>
              <a:buAutoNum type="arabicPeriod"/>
            </a:pPr>
            <a:endParaRPr lang="de-DE" sz="2000" dirty="0"/>
          </a:p>
          <a:p>
            <a:endParaRPr lang="de-DE" sz="2800" b="1" dirty="0"/>
          </a:p>
        </p:txBody>
      </p:sp>
    </p:spTree>
    <p:extLst>
      <p:ext uri="{BB962C8B-B14F-4D97-AF65-F5344CB8AC3E}">
        <p14:creationId xmlns:p14="http://schemas.microsoft.com/office/powerpoint/2010/main" val="1210600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Frage an die Gruppe:</a:t>
            </a:r>
          </a:p>
        </p:txBody>
      </p:sp>
      <p:sp>
        <p:nvSpPr>
          <p:cNvPr id="3" name="Inhaltsplatzhalter 2"/>
          <p:cNvSpPr>
            <a:spLocks noGrp="1"/>
          </p:cNvSpPr>
          <p:nvPr>
            <p:ph sz="quarter" idx="10"/>
          </p:nvPr>
        </p:nvSpPr>
        <p:spPr/>
        <p:txBody>
          <a:bodyPr/>
          <a:lstStyle/>
          <a:p>
            <a:pPr algn="ctr"/>
            <a:r>
              <a:rPr lang="de-DE" sz="2000" u="sng" dirty="0">
                <a:solidFill>
                  <a:schemeClr val="tx1">
                    <a:lumMod val="90000"/>
                    <a:lumOff val="10000"/>
                  </a:schemeClr>
                </a:solidFill>
              </a:rPr>
              <a:t>Kann ich euch in OPAL sichtbar machen? (Datenschutz)</a:t>
            </a:r>
          </a:p>
          <a:p>
            <a:pPr algn="ctr"/>
            <a:br>
              <a:rPr lang="de-DE" sz="2000" dirty="0">
                <a:solidFill>
                  <a:schemeClr val="tx1">
                    <a:lumMod val="90000"/>
                    <a:lumOff val="10000"/>
                  </a:schemeClr>
                </a:solidFill>
              </a:rPr>
            </a:br>
            <a:r>
              <a:rPr lang="de-DE" dirty="0"/>
              <a:t>So könntet ihr euch besser austauschen und miteinander Kommunizieren!!</a:t>
            </a:r>
          </a:p>
          <a:p>
            <a:pPr algn="ctr"/>
            <a:r>
              <a:rPr lang="de-DE" dirty="0"/>
              <a:t>Zu sehen ist dann Vor-und Nachname, Studiengang, Email etc..</a:t>
            </a:r>
          </a:p>
          <a:p>
            <a:pPr algn="ctr"/>
            <a:endParaRPr lang="de-DE" sz="2000" dirty="0"/>
          </a:p>
          <a:p>
            <a:pPr algn="ctr"/>
            <a:r>
              <a:rPr lang="de-DE" sz="2000" u="sng" dirty="0">
                <a:solidFill>
                  <a:schemeClr val="tx1">
                    <a:lumMod val="90000"/>
                    <a:lumOff val="10000"/>
                  </a:schemeClr>
                </a:solidFill>
              </a:rPr>
              <a:t>Nach jeden Seminartermin werde ich die PowerPoint auf OPAL hochladen. </a:t>
            </a:r>
          </a:p>
          <a:p>
            <a:pPr algn="ctr"/>
            <a:br>
              <a:rPr lang="de-DE" sz="2000" u="sng" dirty="0">
                <a:solidFill>
                  <a:schemeClr val="tx1">
                    <a:lumMod val="90000"/>
                    <a:lumOff val="10000"/>
                  </a:schemeClr>
                </a:solidFill>
              </a:rPr>
            </a:br>
            <a:r>
              <a:rPr lang="de-DE" dirty="0"/>
              <a:t>Schwierige Sachverhalte sind so noch einmal nachschaubar</a:t>
            </a:r>
          </a:p>
        </p:txBody>
      </p:sp>
    </p:spTree>
    <p:extLst>
      <p:ext uri="{BB962C8B-B14F-4D97-AF65-F5344CB8AC3E}">
        <p14:creationId xmlns:p14="http://schemas.microsoft.com/office/powerpoint/2010/main" val="955152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4712" y="359641"/>
            <a:ext cx="10580687" cy="684213"/>
          </a:xfrm>
        </p:spPr>
        <p:txBody>
          <a:bodyPr/>
          <a:lstStyle/>
          <a:p>
            <a:r>
              <a:rPr lang="de-DE" dirty="0"/>
              <a:t>To-do-Liste bis zum nächsten Termin:</a:t>
            </a:r>
            <a:br>
              <a:rPr lang="de-DE" dirty="0"/>
            </a:br>
            <a:endParaRPr lang="de-DE" dirty="0"/>
          </a:p>
        </p:txBody>
      </p:sp>
      <p:sp>
        <p:nvSpPr>
          <p:cNvPr id="3" name="Inhaltsplatzhalter 2"/>
          <p:cNvSpPr>
            <a:spLocks noGrp="1"/>
          </p:cNvSpPr>
          <p:nvPr>
            <p:ph sz="quarter" idx="10"/>
          </p:nvPr>
        </p:nvSpPr>
        <p:spPr/>
        <p:txBody>
          <a:bodyPr/>
          <a:lstStyle/>
          <a:p>
            <a:pPr marL="342900" indent="-342900">
              <a:buAutoNum type="arabicPeriod"/>
            </a:pPr>
            <a:r>
              <a:rPr lang="de-DE" dirty="0"/>
              <a:t>Email für den Verteiler läuft über OPAL</a:t>
            </a:r>
            <a:br>
              <a:rPr lang="de-DE" dirty="0"/>
            </a:br>
            <a:r>
              <a:rPr lang="de-DE" dirty="0"/>
              <a:t>daher im Kurs einschreiben um Updates via Email zu bekommen</a:t>
            </a:r>
          </a:p>
          <a:p>
            <a:pPr marL="342900" indent="-342900">
              <a:buAutoNum type="arabicPeriod"/>
            </a:pPr>
            <a:endParaRPr lang="de-DE" dirty="0"/>
          </a:p>
          <a:p>
            <a:pPr marL="342900" indent="-342900">
              <a:buAutoNum type="arabicPeriod"/>
            </a:pPr>
            <a:r>
              <a:rPr lang="de-DE" dirty="0"/>
              <a:t>Themenauswahl anschauen zu digitalen Tools (OPAL)</a:t>
            </a:r>
          </a:p>
          <a:p>
            <a:pPr marL="342900" indent="-342900">
              <a:buAutoNum type="arabicPeriod"/>
            </a:pPr>
            <a:endParaRPr lang="de-DE" dirty="0"/>
          </a:p>
          <a:p>
            <a:pPr marL="342900" indent="-342900">
              <a:buAutoNum type="arabicPeriod"/>
            </a:pPr>
            <a:r>
              <a:rPr lang="de-DE" dirty="0"/>
              <a:t>Online-Selbstlernphasen II und III bearbeiten (evtl. I abschließen) </a:t>
            </a:r>
            <a:r>
              <a:rPr lang="de-DE" dirty="0">
                <a:solidFill>
                  <a:srgbClr val="FF0000"/>
                </a:solidFill>
              </a:rPr>
              <a:t>Wichtig !!!</a:t>
            </a:r>
          </a:p>
          <a:p>
            <a:r>
              <a:rPr lang="de-DE" dirty="0"/>
              <a:t>	2.1. Aufgaben der Selbstlernphasen II und III bearbeiten</a:t>
            </a:r>
          </a:p>
          <a:p>
            <a:r>
              <a:rPr lang="de-DE" dirty="0"/>
              <a:t>	2.2. Selbst-Test der Selbstlernphasen II und III durchführen</a:t>
            </a:r>
          </a:p>
          <a:p>
            <a:endParaRPr lang="de-DE" dirty="0"/>
          </a:p>
        </p:txBody>
      </p:sp>
    </p:spTree>
    <p:extLst>
      <p:ext uri="{BB962C8B-B14F-4D97-AF65-F5344CB8AC3E}">
        <p14:creationId xmlns:p14="http://schemas.microsoft.com/office/powerpoint/2010/main" val="281626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mn-lt"/>
              </a:rPr>
              <a:t>Kennenlernen</a:t>
            </a:r>
          </a:p>
        </p:txBody>
      </p:sp>
      <p:sp>
        <p:nvSpPr>
          <p:cNvPr id="3" name="Inhaltsplatzhalter 2"/>
          <p:cNvSpPr>
            <a:spLocks noGrp="1"/>
          </p:cNvSpPr>
          <p:nvPr>
            <p:ph idx="1"/>
          </p:nvPr>
        </p:nvSpPr>
        <p:spPr>
          <a:xfrm>
            <a:off x="1593540" y="1781175"/>
            <a:ext cx="4754488" cy="4953000"/>
          </a:xfrm>
        </p:spPr>
        <p:txBody>
          <a:bodyPr/>
          <a:lstStyle/>
          <a:p>
            <a:endParaRPr lang="de-DE" dirty="0">
              <a:latin typeface="+mn-lt"/>
            </a:endParaRPr>
          </a:p>
          <a:p>
            <a:endParaRPr lang="de-DE" dirty="0">
              <a:latin typeface="+mn-lt"/>
            </a:endParaRPr>
          </a:p>
          <a:p>
            <a:r>
              <a:rPr lang="de-DE" sz="2400" dirty="0">
                <a:latin typeface="+mn-lt"/>
              </a:rPr>
              <a:t>Mirko Mondsüchtig</a:t>
            </a:r>
          </a:p>
          <a:p>
            <a:pPr marL="71989" lvl="3" indent="0">
              <a:buNone/>
            </a:pPr>
            <a:r>
              <a:rPr lang="de-DE" sz="1600" dirty="0">
                <a:latin typeface="+mn-lt"/>
              </a:rPr>
              <a:t>Reihum nennt jede einen Spruch wie ”Ich bin der jubelnde Julian“ oder ”Ich bin die singende Sabine“: Das Adjektiv soll also mit dem gleichen Buchstaben (oder Laut) beginnen wir der eigene Vorname. </a:t>
            </a:r>
          </a:p>
          <a:p>
            <a:endParaRPr lang="de-DE" dirty="0">
              <a:latin typeface="+mn-lt"/>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825" y="1962149"/>
            <a:ext cx="3329139" cy="3329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10194379" y="5604082"/>
            <a:ext cx="1757170" cy="337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bg1">
                    <a:lumMod val="50000"/>
                  </a:schemeClr>
                </a:solidFill>
              </a:rPr>
              <a:t>Mond, von </a:t>
            </a:r>
            <a:r>
              <a:rPr lang="de-DE" sz="800" dirty="0" err="1">
                <a:solidFill>
                  <a:schemeClr val="bg1">
                    <a:lumMod val="50000"/>
                  </a:schemeClr>
                </a:solidFill>
              </a:rPr>
              <a:t>qimono</a:t>
            </a:r>
            <a:r>
              <a:rPr lang="de-DE" sz="800" dirty="0">
                <a:solidFill>
                  <a:schemeClr val="bg1">
                    <a:lumMod val="50000"/>
                  </a:schemeClr>
                </a:solidFill>
              </a:rPr>
              <a:t>, CC0, </a:t>
            </a:r>
            <a:r>
              <a:rPr lang="de-DE" sz="800" dirty="0">
                <a:solidFill>
                  <a:schemeClr val="bg1">
                    <a:lumMod val="50000"/>
                  </a:schemeClr>
                </a:solidFill>
                <a:hlinkClick r:id="rId3">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a:t>
            </a:r>
          </a:p>
          <a:p>
            <a:pPr algn="ctr"/>
            <a:r>
              <a:rPr lang="de-DE" sz="800" dirty="0">
                <a:solidFill>
                  <a:schemeClr val="bg1">
                    <a:lumMod val="50000"/>
                  </a:schemeClr>
                </a:solidFill>
              </a:rPr>
              <a:t>https://www.pexels.com/photo/photo-of-moon-47367/</a:t>
            </a:r>
          </a:p>
        </p:txBody>
      </p:sp>
    </p:spTree>
    <p:extLst>
      <p:ext uri="{BB962C8B-B14F-4D97-AF65-F5344CB8AC3E}">
        <p14:creationId xmlns:p14="http://schemas.microsoft.com/office/powerpoint/2010/main" val="2383497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5CDBC-A272-357C-8425-4483F36023D0}"/>
              </a:ext>
            </a:extLst>
          </p:cNvPr>
          <p:cNvSpPr>
            <a:spLocks noGrp="1"/>
          </p:cNvSpPr>
          <p:nvPr>
            <p:ph type="title"/>
          </p:nvPr>
        </p:nvSpPr>
        <p:spPr>
          <a:xfrm>
            <a:off x="3528219" y="2908300"/>
            <a:ext cx="5135562" cy="1025525"/>
          </a:xfrm>
        </p:spPr>
        <p:txBody>
          <a:bodyPr/>
          <a:lstStyle/>
          <a:p>
            <a:pPr algn="ctr"/>
            <a:r>
              <a:rPr lang="de-DE" sz="3200" dirty="0">
                <a:solidFill>
                  <a:srgbClr val="009BA4"/>
                </a:solidFill>
              </a:rPr>
              <a:t>…Fragen Stellen…</a:t>
            </a:r>
            <a:br>
              <a:rPr lang="de-DE" sz="3200" dirty="0">
                <a:solidFill>
                  <a:srgbClr val="009BA4"/>
                </a:solidFill>
              </a:rPr>
            </a:br>
            <a:br>
              <a:rPr lang="de-DE" sz="3200" dirty="0">
                <a:solidFill>
                  <a:srgbClr val="009BA4"/>
                </a:solidFill>
              </a:rPr>
            </a:br>
            <a:r>
              <a:rPr lang="de-DE" sz="1600" dirty="0">
                <a:solidFill>
                  <a:srgbClr val="009BA4"/>
                </a:solidFill>
              </a:rPr>
              <a:t>Termin für eine Sprechstunde</a:t>
            </a:r>
          </a:p>
        </p:txBody>
      </p:sp>
    </p:spTree>
    <p:extLst>
      <p:ext uri="{BB962C8B-B14F-4D97-AF65-F5344CB8AC3E}">
        <p14:creationId xmlns:p14="http://schemas.microsoft.com/office/powerpoint/2010/main" val="3311100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8"/>
          <p:cNvSpPr>
            <a:spLocks noGrp="1"/>
          </p:cNvSpPr>
          <p:nvPr>
            <p:ph type="subTitle" idx="1"/>
          </p:nvPr>
        </p:nvSpPr>
        <p:spPr/>
        <p:txBody>
          <a:bodyPr/>
          <a:lstStyle/>
          <a:p>
            <a:r>
              <a:rPr lang="de-DE" dirty="0"/>
              <a:t> </a:t>
            </a:r>
          </a:p>
        </p:txBody>
      </p:sp>
      <p:sp>
        <p:nvSpPr>
          <p:cNvPr id="3" name="Textplatzhalter 2"/>
          <p:cNvSpPr>
            <a:spLocks noGrp="1"/>
          </p:cNvSpPr>
          <p:nvPr>
            <p:ph type="body" sz="quarter" idx="10"/>
          </p:nvPr>
        </p:nvSpPr>
        <p:spPr/>
        <p:txBody>
          <a:bodyPr/>
          <a:lstStyle/>
          <a:p>
            <a:r>
              <a:rPr lang="de-DE" dirty="0"/>
              <a:t>Fakultät Informatik // Institut für Software- und Multimediatechnik //</a:t>
            </a:r>
          </a:p>
          <a:p>
            <a:r>
              <a:rPr lang="de-DE" dirty="0"/>
              <a:t>Professur für Didaktik der Informatik</a:t>
            </a:r>
          </a:p>
        </p:txBody>
      </p:sp>
      <p:sp>
        <p:nvSpPr>
          <p:cNvPr id="5" name="Titel 4"/>
          <p:cNvSpPr>
            <a:spLocks noGrp="1"/>
          </p:cNvSpPr>
          <p:nvPr>
            <p:ph type="title"/>
          </p:nvPr>
        </p:nvSpPr>
        <p:spPr>
          <a:xfrm>
            <a:off x="577533" y="4092875"/>
            <a:ext cx="10438873" cy="972108"/>
          </a:xfrm>
        </p:spPr>
        <p:txBody>
          <a:bodyPr/>
          <a:lstStyle/>
          <a:p>
            <a:pPr algn="ctr"/>
            <a:r>
              <a:rPr lang="de-DE" dirty="0"/>
              <a:t>Danke! </a:t>
            </a:r>
            <a:br>
              <a:rPr lang="de-DE" dirty="0"/>
            </a:br>
            <a:r>
              <a:rPr lang="de-DE" dirty="0">
                <a:sym typeface="Wingdings" panose="05000000000000000000" pitchFamily="2" charset="2"/>
              </a:rPr>
              <a:t></a:t>
            </a:r>
            <a:endParaRPr lang="de-DE" b="0" dirty="0"/>
          </a:p>
        </p:txBody>
      </p:sp>
      <p:pic>
        <p:nvPicPr>
          <p:cNvPr id="6" name="Grafik 5">
            <a:extLst>
              <a:ext uri="{FF2B5EF4-FFF2-40B4-BE49-F238E27FC236}">
                <a16:creationId xmlns:a16="http://schemas.microsoft.com/office/drawing/2014/main" id="{63E56044-FB2C-DC4B-ACB0-581E1CE828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1535" y="5469926"/>
            <a:ext cx="1936244" cy="854999"/>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257" y="4622376"/>
            <a:ext cx="1936800" cy="703849"/>
          </a:xfrm>
          <a:prstGeom prst="rect">
            <a:avLst/>
          </a:prstGeom>
        </p:spPr>
      </p:pic>
    </p:spTree>
    <p:extLst>
      <p:ext uri="{BB962C8B-B14F-4D97-AF65-F5344CB8AC3E}">
        <p14:creationId xmlns:p14="http://schemas.microsoft.com/office/powerpoint/2010/main" val="365833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mn-lt"/>
              </a:rPr>
              <a:t>Wünsche und Erwartungen – das Pferderennen</a:t>
            </a:r>
            <a:br>
              <a:rPr lang="de-DE" dirty="0">
                <a:latin typeface="+mn-lt"/>
              </a:rPr>
            </a:br>
            <a:r>
              <a:rPr lang="de-DE" b="0" dirty="0">
                <a:latin typeface="+mn-lt"/>
              </a:rPr>
              <a:t>(Nenne zwei Gründe für deinen Seminarbesuch) </a:t>
            </a:r>
          </a:p>
        </p:txBody>
      </p:sp>
      <p:grpSp>
        <p:nvGrpSpPr>
          <p:cNvPr id="1249" name="Gruppieren 1248"/>
          <p:cNvGrpSpPr/>
          <p:nvPr/>
        </p:nvGrpSpPr>
        <p:grpSpPr>
          <a:xfrm>
            <a:off x="2961730" y="2523251"/>
            <a:ext cx="635419" cy="592801"/>
            <a:chOff x="1442685" y="3634509"/>
            <a:chExt cx="635419" cy="592801"/>
          </a:xfrm>
        </p:grpSpPr>
        <p:sp>
          <p:nvSpPr>
            <p:cNvPr id="1250" name="Ellipse 1249"/>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1" name="Ellipse 1250"/>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2" name="Trapezoid 1251"/>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3" name="Gleichschenkliges Dreieck 1252"/>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4" name="Gleichschenkliges Dreieck 1253"/>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5" name="Rechteck 1254"/>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6" name="Rechteck 1255"/>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7" name="Rechteck 1256"/>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8" name="Rechteck 1257"/>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59" name="Rechteck 1258"/>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0" name="Ellipse 1259"/>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261" name="Gruppieren 1260"/>
          <p:cNvGrpSpPr/>
          <p:nvPr/>
        </p:nvGrpSpPr>
        <p:grpSpPr>
          <a:xfrm>
            <a:off x="3766370" y="2523251"/>
            <a:ext cx="635419" cy="592801"/>
            <a:chOff x="1442685" y="3634509"/>
            <a:chExt cx="635419" cy="592801"/>
          </a:xfrm>
        </p:grpSpPr>
        <p:sp>
          <p:nvSpPr>
            <p:cNvPr id="1262" name="Ellipse 1261"/>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3" name="Ellipse 1262"/>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4" name="Trapezoid 1263"/>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5" name="Gleichschenkliges Dreieck 1264"/>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6" name="Gleichschenkliges Dreieck 1265"/>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7" name="Rechteck 1266"/>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8" name="Rechteck 1267"/>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69" name="Rechteck 1268"/>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70" name="Rechteck 1269"/>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71" name="Rechteck 1270"/>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272" name="Ellipse 1271"/>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09" name="Gruppieren 1408"/>
          <p:cNvGrpSpPr/>
          <p:nvPr/>
        </p:nvGrpSpPr>
        <p:grpSpPr>
          <a:xfrm>
            <a:off x="4571010" y="2523251"/>
            <a:ext cx="635419" cy="592801"/>
            <a:chOff x="1442685" y="3634509"/>
            <a:chExt cx="635419" cy="592801"/>
          </a:xfrm>
        </p:grpSpPr>
        <p:sp>
          <p:nvSpPr>
            <p:cNvPr id="1410" name="Ellipse 1409"/>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1" name="Ellipse 1410"/>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2" name="Trapezoid 1411"/>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3" name="Gleichschenkliges Dreieck 1412"/>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4" name="Gleichschenkliges Dreieck 1413"/>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5" name="Rechteck 1414"/>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6" name="Rechteck 1415"/>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7" name="Rechteck 1416"/>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8" name="Rechteck 1417"/>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19" name="Rechteck 1418"/>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0" name="Ellipse 1419"/>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21" name="Gruppieren 1420"/>
          <p:cNvGrpSpPr/>
          <p:nvPr/>
        </p:nvGrpSpPr>
        <p:grpSpPr>
          <a:xfrm>
            <a:off x="5375650" y="2523251"/>
            <a:ext cx="635419" cy="592801"/>
            <a:chOff x="1442685" y="3634509"/>
            <a:chExt cx="635419" cy="592801"/>
          </a:xfrm>
        </p:grpSpPr>
        <p:sp>
          <p:nvSpPr>
            <p:cNvPr id="1422" name="Ellipse 1421"/>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3" name="Ellipse 1422"/>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4" name="Trapezoid 1423"/>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5" name="Gleichschenkliges Dreieck 1424"/>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6" name="Gleichschenkliges Dreieck 1425"/>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7" name="Rechteck 1426"/>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8" name="Rechteck 1427"/>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29" name="Rechteck 1428"/>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0" name="Rechteck 1429"/>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1" name="Rechteck 1430"/>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2" name="Ellipse 1431"/>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33" name="Gruppieren 1432"/>
          <p:cNvGrpSpPr/>
          <p:nvPr/>
        </p:nvGrpSpPr>
        <p:grpSpPr>
          <a:xfrm>
            <a:off x="6180290" y="2523251"/>
            <a:ext cx="635419" cy="592801"/>
            <a:chOff x="1442685" y="3634509"/>
            <a:chExt cx="635419" cy="592801"/>
          </a:xfrm>
        </p:grpSpPr>
        <p:sp>
          <p:nvSpPr>
            <p:cNvPr id="1434" name="Ellipse 1433"/>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5" name="Ellipse 1434"/>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6" name="Trapezoid 1435"/>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7" name="Gleichschenkliges Dreieck 1436"/>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8" name="Gleichschenkliges Dreieck 1437"/>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39" name="Rechteck 1438"/>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0" name="Rechteck 1439"/>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1" name="Rechteck 1440"/>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2" name="Rechteck 1441"/>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3" name="Rechteck 1442"/>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4" name="Ellipse 1443"/>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45" name="Gruppieren 1444"/>
          <p:cNvGrpSpPr/>
          <p:nvPr/>
        </p:nvGrpSpPr>
        <p:grpSpPr>
          <a:xfrm>
            <a:off x="6984930" y="2523251"/>
            <a:ext cx="635419" cy="592801"/>
            <a:chOff x="1442685" y="3634509"/>
            <a:chExt cx="635419" cy="592801"/>
          </a:xfrm>
        </p:grpSpPr>
        <p:sp>
          <p:nvSpPr>
            <p:cNvPr id="1446" name="Ellipse 1445"/>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7" name="Ellipse 1446"/>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8" name="Trapezoid 1447"/>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49" name="Gleichschenkliges Dreieck 1448"/>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0" name="Gleichschenkliges Dreieck 1449"/>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1" name="Rechteck 1450"/>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2" name="Rechteck 1451"/>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3" name="Rechteck 1452"/>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4" name="Rechteck 1453"/>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5" name="Rechteck 1454"/>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6" name="Ellipse 1455"/>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57" name="Gruppieren 1456"/>
          <p:cNvGrpSpPr/>
          <p:nvPr/>
        </p:nvGrpSpPr>
        <p:grpSpPr>
          <a:xfrm>
            <a:off x="7789570" y="2523251"/>
            <a:ext cx="635419" cy="592801"/>
            <a:chOff x="1442685" y="3634509"/>
            <a:chExt cx="635419" cy="592801"/>
          </a:xfrm>
        </p:grpSpPr>
        <p:sp>
          <p:nvSpPr>
            <p:cNvPr id="1458" name="Ellipse 1457"/>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59" name="Ellipse 1458"/>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0" name="Trapezoid 1459"/>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1" name="Gleichschenkliges Dreieck 1460"/>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2" name="Gleichschenkliges Dreieck 1461"/>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3" name="Rechteck 1462"/>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4" name="Rechteck 1463"/>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5" name="Rechteck 1464"/>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6" name="Rechteck 1465"/>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7" name="Rechteck 1466"/>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68" name="Ellipse 1467"/>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69" name="Gruppieren 1468"/>
          <p:cNvGrpSpPr/>
          <p:nvPr/>
        </p:nvGrpSpPr>
        <p:grpSpPr>
          <a:xfrm>
            <a:off x="8594210" y="2523251"/>
            <a:ext cx="635419" cy="592801"/>
            <a:chOff x="1442685" y="3634509"/>
            <a:chExt cx="635419" cy="592801"/>
          </a:xfrm>
        </p:grpSpPr>
        <p:sp>
          <p:nvSpPr>
            <p:cNvPr id="1470" name="Ellipse 1469"/>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1" name="Ellipse 1470"/>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2" name="Trapezoid 1471"/>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3" name="Gleichschenkliges Dreieck 1472"/>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4" name="Gleichschenkliges Dreieck 1473"/>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5" name="Rechteck 1474"/>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6" name="Rechteck 1475"/>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7" name="Rechteck 1476"/>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8" name="Rechteck 1477"/>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79" name="Rechteck 1478"/>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0" name="Ellipse 1479"/>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81" name="Gruppieren 1480"/>
          <p:cNvGrpSpPr/>
          <p:nvPr/>
        </p:nvGrpSpPr>
        <p:grpSpPr>
          <a:xfrm>
            <a:off x="9398849" y="2523251"/>
            <a:ext cx="635419" cy="592801"/>
            <a:chOff x="1442685" y="3634509"/>
            <a:chExt cx="635419" cy="592801"/>
          </a:xfrm>
        </p:grpSpPr>
        <p:sp>
          <p:nvSpPr>
            <p:cNvPr id="1482" name="Ellipse 1481"/>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3" name="Ellipse 1482"/>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4" name="Trapezoid 1483"/>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5" name="Gleichschenkliges Dreieck 1484"/>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6" name="Gleichschenkliges Dreieck 1485"/>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7" name="Rechteck 1486"/>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8" name="Rechteck 1487"/>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89" name="Rechteck 1488"/>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0" name="Rechteck 1489"/>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1" name="Rechteck 1490"/>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2" name="Ellipse 1491"/>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493" name="Gruppieren 1492"/>
          <p:cNvGrpSpPr/>
          <p:nvPr/>
        </p:nvGrpSpPr>
        <p:grpSpPr>
          <a:xfrm>
            <a:off x="5371104" y="1233203"/>
            <a:ext cx="635419" cy="592801"/>
            <a:chOff x="1410994" y="2332143"/>
            <a:chExt cx="635419" cy="592801"/>
          </a:xfrm>
        </p:grpSpPr>
        <p:sp>
          <p:nvSpPr>
            <p:cNvPr id="1494" name="Ellipse 1493"/>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5" name="Ellipse 1494"/>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6" name="Trapezoid 1495"/>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7" name="Gleichschenkliges Dreieck 1496"/>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8" name="Gleichschenkliges Dreieck 1497"/>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499" name="Rechteck 1498"/>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0" name="Rechteck 1499"/>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1" name="Rechteck 1500"/>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2" name="Rechteck 1501"/>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3" name="Rechteck 1502"/>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4" name="Ellipse 1503"/>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05" name="Gruppieren 1504"/>
          <p:cNvGrpSpPr/>
          <p:nvPr/>
        </p:nvGrpSpPr>
        <p:grpSpPr>
          <a:xfrm>
            <a:off x="3784637" y="1247986"/>
            <a:ext cx="635419" cy="592801"/>
            <a:chOff x="1410994" y="2332143"/>
            <a:chExt cx="635419" cy="592801"/>
          </a:xfrm>
        </p:grpSpPr>
        <p:sp>
          <p:nvSpPr>
            <p:cNvPr id="1506" name="Ellipse 1505"/>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7" name="Ellipse 1506"/>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8" name="Trapezoid 1507"/>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09" name="Gleichschenkliges Dreieck 1508"/>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0" name="Gleichschenkliges Dreieck 1509"/>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1" name="Rechteck 1510"/>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2" name="Rechteck 1511"/>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3" name="Rechteck 1512"/>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4" name="Rechteck 1513"/>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5" name="Rechteck 1514"/>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6" name="Ellipse 1515"/>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17" name="Gruppieren 1516"/>
          <p:cNvGrpSpPr/>
          <p:nvPr/>
        </p:nvGrpSpPr>
        <p:grpSpPr>
          <a:xfrm>
            <a:off x="2961730" y="1247986"/>
            <a:ext cx="635419" cy="592801"/>
            <a:chOff x="1410994" y="2332143"/>
            <a:chExt cx="635419" cy="592801"/>
          </a:xfrm>
        </p:grpSpPr>
        <p:sp>
          <p:nvSpPr>
            <p:cNvPr id="1518" name="Ellipse 1517"/>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19" name="Ellipse 1518"/>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0" name="Trapezoid 1519"/>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1" name="Gleichschenkliges Dreieck 1520"/>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2" name="Gleichschenkliges Dreieck 1521"/>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3" name="Rechteck 1522"/>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4" name="Rechteck 1523"/>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5" name="Rechteck 1524"/>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6" name="Rechteck 1525"/>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7" name="Rechteck 1526"/>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28" name="Ellipse 1527"/>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29" name="Gruppieren 1528"/>
          <p:cNvGrpSpPr/>
          <p:nvPr/>
        </p:nvGrpSpPr>
        <p:grpSpPr>
          <a:xfrm>
            <a:off x="2988482" y="3181228"/>
            <a:ext cx="635419" cy="592801"/>
            <a:chOff x="1442685" y="4282631"/>
            <a:chExt cx="635419" cy="592801"/>
          </a:xfrm>
        </p:grpSpPr>
        <p:sp>
          <p:nvSpPr>
            <p:cNvPr id="1530" name="Ellipse 1529"/>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1" name="Ellipse 1530"/>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2" name="Trapezoid 1531"/>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3" name="Gleichschenkliges Dreieck 1532"/>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4" name="Gleichschenkliges Dreieck 1533"/>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5" name="Rechteck 1534"/>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6" name="Rechteck 1535"/>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7" name="Rechteck 1536"/>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8" name="Rechteck 1537"/>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39" name="Rechteck 1538"/>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0" name="Ellipse 1539"/>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41" name="Gruppieren 1540"/>
          <p:cNvGrpSpPr/>
          <p:nvPr/>
        </p:nvGrpSpPr>
        <p:grpSpPr>
          <a:xfrm>
            <a:off x="4567979" y="1240219"/>
            <a:ext cx="635419" cy="592801"/>
            <a:chOff x="1410994" y="2332143"/>
            <a:chExt cx="635419" cy="592801"/>
          </a:xfrm>
        </p:grpSpPr>
        <p:sp>
          <p:nvSpPr>
            <p:cNvPr id="1542" name="Ellipse 1541"/>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3" name="Ellipse 1542"/>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4" name="Trapezoid 1543"/>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5" name="Gleichschenkliges Dreieck 1544"/>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6" name="Gleichschenkliges Dreieck 1545"/>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7" name="Rechteck 1546"/>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8" name="Rechteck 1547"/>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49" name="Rechteck 1548"/>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0" name="Rechteck 1549"/>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1" name="Rechteck 1550"/>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2" name="Ellipse 1551"/>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53" name="Gruppieren 1552"/>
          <p:cNvGrpSpPr/>
          <p:nvPr/>
        </p:nvGrpSpPr>
        <p:grpSpPr>
          <a:xfrm>
            <a:off x="6174229" y="1247986"/>
            <a:ext cx="635419" cy="592801"/>
            <a:chOff x="1410994" y="2332143"/>
            <a:chExt cx="635419" cy="592801"/>
          </a:xfrm>
        </p:grpSpPr>
        <p:sp>
          <p:nvSpPr>
            <p:cNvPr id="1554" name="Ellipse 1553"/>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5" name="Ellipse 1554"/>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6" name="Trapezoid 1555"/>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7" name="Gleichschenkliges Dreieck 1556"/>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8" name="Gleichschenkliges Dreieck 1557"/>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59" name="Rechteck 1558"/>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0" name="Rechteck 1559"/>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1" name="Rechteck 1560"/>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2" name="Rechteck 1561"/>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3" name="Rechteck 1562"/>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4" name="Ellipse 1563"/>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65" name="Gruppieren 1564"/>
          <p:cNvGrpSpPr/>
          <p:nvPr/>
        </p:nvGrpSpPr>
        <p:grpSpPr>
          <a:xfrm>
            <a:off x="6977354" y="1215325"/>
            <a:ext cx="635419" cy="592801"/>
            <a:chOff x="1410994" y="2332143"/>
            <a:chExt cx="635419" cy="592801"/>
          </a:xfrm>
        </p:grpSpPr>
        <p:sp>
          <p:nvSpPr>
            <p:cNvPr id="1566" name="Ellipse 1565"/>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7" name="Ellipse 1566"/>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8" name="Trapezoid 1567"/>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69" name="Gleichschenkliges Dreieck 1568"/>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0" name="Gleichschenkliges Dreieck 1569"/>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1" name="Rechteck 1570"/>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2" name="Rechteck 1571"/>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3" name="Rechteck 1572"/>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4" name="Rechteck 1573"/>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5" name="Rechteck 1574"/>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6" name="Ellipse 1575"/>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77" name="Gruppieren 1576"/>
          <p:cNvGrpSpPr/>
          <p:nvPr/>
        </p:nvGrpSpPr>
        <p:grpSpPr>
          <a:xfrm>
            <a:off x="7780479" y="1233203"/>
            <a:ext cx="635419" cy="592801"/>
            <a:chOff x="1410994" y="2332143"/>
            <a:chExt cx="635419" cy="592801"/>
          </a:xfrm>
        </p:grpSpPr>
        <p:sp>
          <p:nvSpPr>
            <p:cNvPr id="1578" name="Ellipse 1577"/>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79" name="Ellipse 1578"/>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0" name="Trapezoid 1579"/>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1" name="Gleichschenkliges Dreieck 1580"/>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2" name="Gleichschenkliges Dreieck 1581"/>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3" name="Rechteck 1582"/>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4" name="Rechteck 1583"/>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5" name="Rechteck 1584"/>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6" name="Rechteck 1585"/>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7" name="Rechteck 1586"/>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88" name="Ellipse 1587"/>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589" name="Gruppieren 1588"/>
          <p:cNvGrpSpPr/>
          <p:nvPr/>
        </p:nvGrpSpPr>
        <p:grpSpPr>
          <a:xfrm>
            <a:off x="8583604" y="1240219"/>
            <a:ext cx="635419" cy="592801"/>
            <a:chOff x="1410994" y="2332143"/>
            <a:chExt cx="635419" cy="592801"/>
          </a:xfrm>
        </p:grpSpPr>
        <p:sp>
          <p:nvSpPr>
            <p:cNvPr id="1590" name="Ellipse 1589"/>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1" name="Ellipse 1590"/>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2" name="Trapezoid 1591"/>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3" name="Gleichschenkliges Dreieck 1592"/>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4" name="Gleichschenkliges Dreieck 1593"/>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5" name="Rechteck 1594"/>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6" name="Rechteck 1595"/>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7" name="Rechteck 1596"/>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8" name="Rechteck 1597"/>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599" name="Rechteck 1598"/>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0" name="Ellipse 1599"/>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01" name="Gruppieren 1600"/>
          <p:cNvGrpSpPr/>
          <p:nvPr/>
        </p:nvGrpSpPr>
        <p:grpSpPr>
          <a:xfrm>
            <a:off x="9386725" y="1240219"/>
            <a:ext cx="635419" cy="592801"/>
            <a:chOff x="1410994" y="2332143"/>
            <a:chExt cx="635419" cy="592801"/>
          </a:xfrm>
        </p:grpSpPr>
        <p:sp>
          <p:nvSpPr>
            <p:cNvPr id="1602" name="Ellipse 1601"/>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3" name="Ellipse 1602"/>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4" name="Trapezoid 1603"/>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5" name="Gleichschenkliges Dreieck 1604"/>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6" name="Gleichschenkliges Dreieck 1605"/>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7" name="Rechteck 1606"/>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8" name="Rechteck 1607"/>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09" name="Rechteck 1608"/>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0" name="Rechteck 1609"/>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1" name="Rechteck 1610"/>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2" name="Ellipse 1611"/>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13" name="Gruppieren 1612"/>
          <p:cNvGrpSpPr/>
          <p:nvPr/>
        </p:nvGrpSpPr>
        <p:grpSpPr>
          <a:xfrm>
            <a:off x="3808672" y="1876600"/>
            <a:ext cx="635419" cy="592801"/>
            <a:chOff x="1440548" y="2986437"/>
            <a:chExt cx="635419" cy="592801"/>
          </a:xfrm>
        </p:grpSpPr>
        <p:sp>
          <p:nvSpPr>
            <p:cNvPr id="1614" name="Ellipse 1613"/>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5" name="Ellipse 1614"/>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6" name="Trapezoid 1615"/>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7" name="Gleichschenkliges Dreieck 1616"/>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8" name="Gleichschenkliges Dreieck 1617"/>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19" name="Rechteck 1618"/>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0" name="Rechteck 1619"/>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1" name="Rechteck 1620"/>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2" name="Rechteck 1621"/>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3" name="Rechteck 1622"/>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4" name="Ellipse 1623"/>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25" name="Gruppieren 1624"/>
          <p:cNvGrpSpPr/>
          <p:nvPr/>
        </p:nvGrpSpPr>
        <p:grpSpPr>
          <a:xfrm>
            <a:off x="4608802" y="1876600"/>
            <a:ext cx="635419" cy="592801"/>
            <a:chOff x="1440548" y="2986437"/>
            <a:chExt cx="635419" cy="592801"/>
          </a:xfrm>
        </p:grpSpPr>
        <p:sp>
          <p:nvSpPr>
            <p:cNvPr id="1626" name="Ellipse 1625"/>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7" name="Ellipse 1626"/>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8" name="Trapezoid 1627"/>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29" name="Gleichschenkliges Dreieck 1628"/>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0" name="Gleichschenkliges Dreieck 1629"/>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1" name="Rechteck 1630"/>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2" name="Rechteck 1631"/>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3" name="Rechteck 1632"/>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4" name="Rechteck 1633"/>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5" name="Rechteck 1634"/>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6" name="Ellipse 1635"/>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37" name="Gruppieren 1636"/>
          <p:cNvGrpSpPr/>
          <p:nvPr/>
        </p:nvGrpSpPr>
        <p:grpSpPr>
          <a:xfrm>
            <a:off x="5408932" y="1876600"/>
            <a:ext cx="635419" cy="592801"/>
            <a:chOff x="1440548" y="2986437"/>
            <a:chExt cx="635419" cy="592801"/>
          </a:xfrm>
        </p:grpSpPr>
        <p:sp>
          <p:nvSpPr>
            <p:cNvPr id="1638" name="Ellipse 1637"/>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39" name="Ellipse 1638"/>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0" name="Trapezoid 1639"/>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1" name="Gleichschenkliges Dreieck 1640"/>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2" name="Gleichschenkliges Dreieck 1641"/>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3" name="Rechteck 1642"/>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4" name="Rechteck 1643"/>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5" name="Rechteck 1644"/>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6" name="Rechteck 1645"/>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7" name="Rechteck 1646"/>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48" name="Ellipse 1647"/>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49" name="Gruppieren 1648"/>
          <p:cNvGrpSpPr/>
          <p:nvPr/>
        </p:nvGrpSpPr>
        <p:grpSpPr>
          <a:xfrm>
            <a:off x="6209062" y="1876600"/>
            <a:ext cx="635419" cy="592801"/>
            <a:chOff x="1440548" y="2986437"/>
            <a:chExt cx="635419" cy="592801"/>
          </a:xfrm>
        </p:grpSpPr>
        <p:sp>
          <p:nvSpPr>
            <p:cNvPr id="1650" name="Ellipse 1649"/>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1" name="Ellipse 1650"/>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2" name="Trapezoid 1651"/>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3" name="Gleichschenkliges Dreieck 1652"/>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4" name="Gleichschenkliges Dreieck 1653"/>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5" name="Rechteck 1654"/>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6" name="Rechteck 1655"/>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7" name="Rechteck 1656"/>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8" name="Rechteck 1657"/>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59" name="Rechteck 1658"/>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0" name="Ellipse 1659"/>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61" name="Gruppieren 1660"/>
          <p:cNvGrpSpPr/>
          <p:nvPr/>
        </p:nvGrpSpPr>
        <p:grpSpPr>
          <a:xfrm>
            <a:off x="7009192" y="1876600"/>
            <a:ext cx="635419" cy="592801"/>
            <a:chOff x="1440548" y="2986437"/>
            <a:chExt cx="635419" cy="592801"/>
          </a:xfrm>
        </p:grpSpPr>
        <p:sp>
          <p:nvSpPr>
            <p:cNvPr id="1662" name="Ellipse 1661"/>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3" name="Ellipse 1662"/>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4" name="Trapezoid 1663"/>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5" name="Gleichschenkliges Dreieck 1664"/>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6" name="Gleichschenkliges Dreieck 1665"/>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7" name="Rechteck 1666"/>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8" name="Rechteck 1667"/>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69" name="Rechteck 1668"/>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0" name="Rechteck 1669"/>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1" name="Rechteck 1670"/>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2" name="Ellipse 1671"/>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73" name="Gruppieren 1672"/>
          <p:cNvGrpSpPr/>
          <p:nvPr/>
        </p:nvGrpSpPr>
        <p:grpSpPr>
          <a:xfrm>
            <a:off x="7809322" y="1876600"/>
            <a:ext cx="635419" cy="592801"/>
            <a:chOff x="1440548" y="2986437"/>
            <a:chExt cx="635419" cy="592801"/>
          </a:xfrm>
        </p:grpSpPr>
        <p:sp>
          <p:nvSpPr>
            <p:cNvPr id="1674" name="Ellipse 1673"/>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5" name="Ellipse 1674"/>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6" name="Trapezoid 1675"/>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7" name="Gleichschenkliges Dreieck 1676"/>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8" name="Gleichschenkliges Dreieck 1677"/>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79" name="Rechteck 1678"/>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0" name="Rechteck 1679"/>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1" name="Rechteck 1680"/>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2" name="Rechteck 1681"/>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3" name="Rechteck 1682"/>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4" name="Ellipse 1683"/>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85" name="Gruppieren 1684"/>
          <p:cNvGrpSpPr/>
          <p:nvPr/>
        </p:nvGrpSpPr>
        <p:grpSpPr>
          <a:xfrm>
            <a:off x="8609452" y="1876600"/>
            <a:ext cx="635419" cy="592801"/>
            <a:chOff x="1440548" y="2986437"/>
            <a:chExt cx="635419" cy="592801"/>
          </a:xfrm>
        </p:grpSpPr>
        <p:sp>
          <p:nvSpPr>
            <p:cNvPr id="1686" name="Ellipse 1685"/>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7" name="Ellipse 1686"/>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8" name="Trapezoid 1687"/>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89" name="Gleichschenkliges Dreieck 1688"/>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0" name="Gleichschenkliges Dreieck 1689"/>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1" name="Rechteck 1690"/>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2" name="Rechteck 1691"/>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3" name="Rechteck 1692"/>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4" name="Rechteck 1693"/>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5" name="Rechteck 1694"/>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6" name="Ellipse 1695"/>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697" name="Gruppieren 1696"/>
          <p:cNvGrpSpPr/>
          <p:nvPr/>
        </p:nvGrpSpPr>
        <p:grpSpPr>
          <a:xfrm>
            <a:off x="9409584" y="1876600"/>
            <a:ext cx="635419" cy="592801"/>
            <a:chOff x="1440548" y="2986437"/>
            <a:chExt cx="635419" cy="592801"/>
          </a:xfrm>
        </p:grpSpPr>
        <p:sp>
          <p:nvSpPr>
            <p:cNvPr id="1698" name="Ellipse 1697"/>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699" name="Ellipse 1698"/>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0" name="Trapezoid 1699"/>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1" name="Gleichschenkliges Dreieck 1700"/>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2" name="Gleichschenkliges Dreieck 1701"/>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3" name="Rechteck 1702"/>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4" name="Rechteck 1703"/>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5" name="Rechteck 1704"/>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6" name="Rechteck 1705"/>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7" name="Rechteck 1706"/>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08" name="Ellipse 1707"/>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09" name="Gruppieren 1708"/>
          <p:cNvGrpSpPr/>
          <p:nvPr/>
        </p:nvGrpSpPr>
        <p:grpSpPr>
          <a:xfrm>
            <a:off x="3008542" y="1876600"/>
            <a:ext cx="635419" cy="592801"/>
            <a:chOff x="1440548" y="2986437"/>
            <a:chExt cx="635419" cy="592801"/>
          </a:xfrm>
        </p:grpSpPr>
        <p:sp>
          <p:nvSpPr>
            <p:cNvPr id="1710" name="Ellipse 1709"/>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1" name="Ellipse 1710"/>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2" name="Trapezoid 1711"/>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3" name="Gleichschenkliges Dreieck 1712"/>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4" name="Gleichschenkliges Dreieck 1713"/>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5" name="Rechteck 1714"/>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6" name="Rechteck 1715"/>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7" name="Rechteck 1716"/>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8" name="Rechteck 1717"/>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19" name="Rechteck 1718"/>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0" name="Ellipse 1719"/>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21" name="Gruppieren 1720"/>
          <p:cNvGrpSpPr/>
          <p:nvPr/>
        </p:nvGrpSpPr>
        <p:grpSpPr>
          <a:xfrm>
            <a:off x="3781817" y="3181228"/>
            <a:ext cx="635419" cy="592801"/>
            <a:chOff x="1442685" y="4282631"/>
            <a:chExt cx="635419" cy="592801"/>
          </a:xfrm>
        </p:grpSpPr>
        <p:sp>
          <p:nvSpPr>
            <p:cNvPr id="1722" name="Ellipse 1721"/>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3" name="Ellipse 1722"/>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4" name="Trapezoid 1723"/>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5" name="Gleichschenkliges Dreieck 1724"/>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6" name="Gleichschenkliges Dreieck 1725"/>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7" name="Rechteck 1726"/>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8" name="Rechteck 1727"/>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29" name="Rechteck 1728"/>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0" name="Rechteck 1729"/>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1" name="Rechteck 1730"/>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2" name="Ellipse 1731"/>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33" name="Gruppieren 1732"/>
          <p:cNvGrpSpPr/>
          <p:nvPr/>
        </p:nvGrpSpPr>
        <p:grpSpPr>
          <a:xfrm>
            <a:off x="4575152" y="3181228"/>
            <a:ext cx="635419" cy="592801"/>
            <a:chOff x="1442685" y="4282631"/>
            <a:chExt cx="635419" cy="592801"/>
          </a:xfrm>
        </p:grpSpPr>
        <p:sp>
          <p:nvSpPr>
            <p:cNvPr id="1734" name="Ellipse 1733"/>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5" name="Ellipse 1734"/>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6" name="Trapezoid 1735"/>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7" name="Gleichschenkliges Dreieck 1736"/>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8" name="Gleichschenkliges Dreieck 1737"/>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39" name="Rechteck 1738"/>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0" name="Rechteck 1739"/>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1" name="Rechteck 1740"/>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2" name="Rechteck 1741"/>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3" name="Rechteck 1742"/>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4" name="Ellipse 1743"/>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45" name="Gruppieren 1744"/>
          <p:cNvGrpSpPr/>
          <p:nvPr/>
        </p:nvGrpSpPr>
        <p:grpSpPr>
          <a:xfrm>
            <a:off x="5368487" y="3181228"/>
            <a:ext cx="635419" cy="592801"/>
            <a:chOff x="1442685" y="4282631"/>
            <a:chExt cx="635419" cy="592801"/>
          </a:xfrm>
        </p:grpSpPr>
        <p:sp>
          <p:nvSpPr>
            <p:cNvPr id="1746" name="Ellipse 1745"/>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7" name="Ellipse 1746"/>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8" name="Trapezoid 1747"/>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49" name="Gleichschenkliges Dreieck 1748"/>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0" name="Gleichschenkliges Dreieck 1749"/>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1" name="Rechteck 1750"/>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2" name="Rechteck 1751"/>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3" name="Rechteck 1752"/>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4" name="Rechteck 1753"/>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5" name="Rechteck 1754"/>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6" name="Ellipse 1755"/>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57" name="Gruppieren 1756"/>
          <p:cNvGrpSpPr/>
          <p:nvPr/>
        </p:nvGrpSpPr>
        <p:grpSpPr>
          <a:xfrm>
            <a:off x="6161822" y="3181228"/>
            <a:ext cx="635419" cy="592801"/>
            <a:chOff x="1442685" y="4282631"/>
            <a:chExt cx="635419" cy="592801"/>
          </a:xfrm>
        </p:grpSpPr>
        <p:sp>
          <p:nvSpPr>
            <p:cNvPr id="1758" name="Ellipse 1757"/>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59" name="Ellipse 1758"/>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0" name="Trapezoid 1759"/>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1" name="Gleichschenkliges Dreieck 1760"/>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2" name="Gleichschenkliges Dreieck 1761"/>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3" name="Rechteck 1762"/>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4" name="Rechteck 1763"/>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5" name="Rechteck 1764"/>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6" name="Rechteck 1765"/>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7" name="Rechteck 1766"/>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68" name="Ellipse 1767"/>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69" name="Gruppieren 1768"/>
          <p:cNvGrpSpPr/>
          <p:nvPr/>
        </p:nvGrpSpPr>
        <p:grpSpPr>
          <a:xfrm>
            <a:off x="6955157" y="3181228"/>
            <a:ext cx="635419" cy="592801"/>
            <a:chOff x="1442685" y="4282631"/>
            <a:chExt cx="635419" cy="592801"/>
          </a:xfrm>
        </p:grpSpPr>
        <p:sp>
          <p:nvSpPr>
            <p:cNvPr id="1770" name="Ellipse 1769"/>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1" name="Ellipse 1770"/>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2" name="Trapezoid 1771"/>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3" name="Gleichschenkliges Dreieck 1772"/>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4" name="Gleichschenkliges Dreieck 1773"/>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5" name="Rechteck 1774"/>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6" name="Rechteck 1775"/>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7" name="Rechteck 1776"/>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8" name="Rechteck 1777"/>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79" name="Rechteck 1778"/>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0" name="Ellipse 1779"/>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81" name="Gruppieren 1780"/>
          <p:cNvGrpSpPr/>
          <p:nvPr/>
        </p:nvGrpSpPr>
        <p:grpSpPr>
          <a:xfrm>
            <a:off x="7748492" y="3181228"/>
            <a:ext cx="635419" cy="592801"/>
            <a:chOff x="1442685" y="4282631"/>
            <a:chExt cx="635419" cy="592801"/>
          </a:xfrm>
        </p:grpSpPr>
        <p:sp>
          <p:nvSpPr>
            <p:cNvPr id="1782" name="Ellipse 1781"/>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3" name="Ellipse 1782"/>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4" name="Trapezoid 1783"/>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5" name="Gleichschenkliges Dreieck 1784"/>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6" name="Gleichschenkliges Dreieck 1785"/>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7" name="Rechteck 1786"/>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8" name="Rechteck 1787"/>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89" name="Rechteck 1788"/>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0" name="Rechteck 1789"/>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1" name="Rechteck 1790"/>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2" name="Ellipse 1791"/>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793" name="Gruppieren 1792"/>
          <p:cNvGrpSpPr/>
          <p:nvPr/>
        </p:nvGrpSpPr>
        <p:grpSpPr>
          <a:xfrm>
            <a:off x="8541827" y="3181228"/>
            <a:ext cx="635419" cy="592801"/>
            <a:chOff x="1442685" y="4282631"/>
            <a:chExt cx="635419" cy="592801"/>
          </a:xfrm>
        </p:grpSpPr>
        <p:sp>
          <p:nvSpPr>
            <p:cNvPr id="1794" name="Ellipse 1793"/>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5" name="Ellipse 1794"/>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6" name="Trapezoid 1795"/>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7" name="Gleichschenkliges Dreieck 1796"/>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8" name="Gleichschenkliges Dreieck 1797"/>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799" name="Rechteck 1798"/>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0" name="Rechteck 1799"/>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1" name="Rechteck 1800"/>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2" name="Rechteck 1801"/>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3" name="Rechteck 1802"/>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4" name="Ellipse 1803"/>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05" name="Gruppieren 1804"/>
          <p:cNvGrpSpPr/>
          <p:nvPr/>
        </p:nvGrpSpPr>
        <p:grpSpPr>
          <a:xfrm>
            <a:off x="9335161" y="3181228"/>
            <a:ext cx="635419" cy="592801"/>
            <a:chOff x="1442685" y="4282631"/>
            <a:chExt cx="635419" cy="592801"/>
          </a:xfrm>
        </p:grpSpPr>
        <p:sp>
          <p:nvSpPr>
            <p:cNvPr id="1806" name="Ellipse 1805"/>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7" name="Ellipse 1806"/>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8" name="Trapezoid 1807"/>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09" name="Gleichschenkliges Dreieck 1808"/>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0" name="Gleichschenkliges Dreieck 1809"/>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1" name="Rechteck 1810"/>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2" name="Rechteck 1811"/>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3" name="Rechteck 1812"/>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4" name="Rechteck 1813"/>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5" name="Rechteck 1814"/>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6" name="Ellipse 1815"/>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17" name="Gruppieren 1816"/>
          <p:cNvGrpSpPr/>
          <p:nvPr/>
        </p:nvGrpSpPr>
        <p:grpSpPr>
          <a:xfrm>
            <a:off x="3767131" y="5076192"/>
            <a:ext cx="635419" cy="592801"/>
            <a:chOff x="1442685" y="3634509"/>
            <a:chExt cx="635419" cy="592801"/>
          </a:xfrm>
        </p:grpSpPr>
        <p:sp>
          <p:nvSpPr>
            <p:cNvPr id="1818" name="Ellipse 1817"/>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19" name="Ellipse 1818"/>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0" name="Trapezoid 1819"/>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1" name="Gleichschenkliges Dreieck 1820"/>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2" name="Gleichschenkliges Dreieck 1821"/>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3" name="Rechteck 1822"/>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4" name="Rechteck 1823"/>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5" name="Rechteck 1824"/>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6" name="Rechteck 1825"/>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7" name="Rechteck 1826"/>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28" name="Ellipse 1827"/>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29" name="Gruppieren 1828"/>
          <p:cNvGrpSpPr/>
          <p:nvPr/>
        </p:nvGrpSpPr>
        <p:grpSpPr>
          <a:xfrm>
            <a:off x="4571771" y="5076192"/>
            <a:ext cx="635419" cy="592801"/>
            <a:chOff x="1442685" y="3634509"/>
            <a:chExt cx="635419" cy="592801"/>
          </a:xfrm>
        </p:grpSpPr>
        <p:sp>
          <p:nvSpPr>
            <p:cNvPr id="1830" name="Ellipse 1829"/>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1" name="Ellipse 1830"/>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2" name="Trapezoid 1831"/>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3" name="Gleichschenkliges Dreieck 1832"/>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4" name="Gleichschenkliges Dreieck 1833"/>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5" name="Rechteck 1834"/>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6" name="Rechteck 1835"/>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7" name="Rechteck 1836"/>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8" name="Rechteck 1837"/>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39" name="Rechteck 1838"/>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0" name="Ellipse 1839"/>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41" name="Gruppieren 1840"/>
          <p:cNvGrpSpPr/>
          <p:nvPr/>
        </p:nvGrpSpPr>
        <p:grpSpPr>
          <a:xfrm>
            <a:off x="5376411" y="5076192"/>
            <a:ext cx="635419" cy="592801"/>
            <a:chOff x="1442685" y="3634509"/>
            <a:chExt cx="635419" cy="592801"/>
          </a:xfrm>
        </p:grpSpPr>
        <p:sp>
          <p:nvSpPr>
            <p:cNvPr id="1842" name="Ellipse 1841"/>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3" name="Ellipse 1842"/>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4" name="Trapezoid 1843"/>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5" name="Gleichschenkliges Dreieck 1844"/>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6" name="Gleichschenkliges Dreieck 1845"/>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7" name="Rechteck 1846"/>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8" name="Rechteck 1847"/>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49" name="Rechteck 1848"/>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0" name="Rechteck 1849"/>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1" name="Rechteck 1850"/>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2" name="Ellipse 1851"/>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53" name="Gruppieren 1852"/>
          <p:cNvGrpSpPr/>
          <p:nvPr/>
        </p:nvGrpSpPr>
        <p:grpSpPr>
          <a:xfrm>
            <a:off x="6181051" y="5076192"/>
            <a:ext cx="635419" cy="592801"/>
            <a:chOff x="1442685" y="3634509"/>
            <a:chExt cx="635419" cy="592801"/>
          </a:xfrm>
        </p:grpSpPr>
        <p:sp>
          <p:nvSpPr>
            <p:cNvPr id="1854" name="Ellipse 1853"/>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5" name="Ellipse 1854"/>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6" name="Trapezoid 1855"/>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7" name="Gleichschenkliges Dreieck 1856"/>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8" name="Gleichschenkliges Dreieck 1857"/>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59" name="Rechteck 1858"/>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0" name="Rechteck 1859"/>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1" name="Rechteck 1860"/>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2" name="Rechteck 1861"/>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3" name="Rechteck 1862"/>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4" name="Ellipse 1863"/>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65" name="Gruppieren 1864"/>
          <p:cNvGrpSpPr/>
          <p:nvPr/>
        </p:nvGrpSpPr>
        <p:grpSpPr>
          <a:xfrm>
            <a:off x="6985691" y="5076192"/>
            <a:ext cx="635419" cy="592801"/>
            <a:chOff x="1442685" y="3634509"/>
            <a:chExt cx="635419" cy="592801"/>
          </a:xfrm>
        </p:grpSpPr>
        <p:sp>
          <p:nvSpPr>
            <p:cNvPr id="1866" name="Ellipse 1865"/>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7" name="Ellipse 1866"/>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8" name="Trapezoid 1867"/>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69" name="Gleichschenkliges Dreieck 1868"/>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0" name="Gleichschenkliges Dreieck 1869"/>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1" name="Rechteck 1870"/>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2" name="Rechteck 1871"/>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3" name="Rechteck 1872"/>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4" name="Rechteck 1873"/>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5" name="Rechteck 1874"/>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6" name="Ellipse 1875"/>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77" name="Gruppieren 1876"/>
          <p:cNvGrpSpPr/>
          <p:nvPr/>
        </p:nvGrpSpPr>
        <p:grpSpPr>
          <a:xfrm>
            <a:off x="7790331" y="5076192"/>
            <a:ext cx="635419" cy="592801"/>
            <a:chOff x="1442685" y="3634509"/>
            <a:chExt cx="635419" cy="592801"/>
          </a:xfrm>
        </p:grpSpPr>
        <p:sp>
          <p:nvSpPr>
            <p:cNvPr id="1878" name="Ellipse 1877"/>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79" name="Ellipse 1878"/>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0" name="Trapezoid 1879"/>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1" name="Gleichschenkliges Dreieck 1880"/>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2" name="Gleichschenkliges Dreieck 1881"/>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3" name="Rechteck 1882"/>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4" name="Rechteck 1883"/>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5" name="Rechteck 1884"/>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6" name="Rechteck 1885"/>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7" name="Rechteck 1886"/>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88" name="Ellipse 1887"/>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889" name="Gruppieren 1888"/>
          <p:cNvGrpSpPr/>
          <p:nvPr/>
        </p:nvGrpSpPr>
        <p:grpSpPr>
          <a:xfrm>
            <a:off x="8594971" y="5076192"/>
            <a:ext cx="635419" cy="592801"/>
            <a:chOff x="1442685" y="3634509"/>
            <a:chExt cx="635419" cy="592801"/>
          </a:xfrm>
        </p:grpSpPr>
        <p:sp>
          <p:nvSpPr>
            <p:cNvPr id="1890" name="Ellipse 1889"/>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1" name="Ellipse 1890"/>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2" name="Trapezoid 1891"/>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3" name="Gleichschenkliges Dreieck 1892"/>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4" name="Gleichschenkliges Dreieck 1893"/>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5" name="Rechteck 1894"/>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6" name="Rechteck 1895"/>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7" name="Rechteck 1896"/>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8" name="Rechteck 1897"/>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899" name="Rechteck 1898"/>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0" name="Ellipse 1899"/>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01" name="Gruppieren 1900"/>
          <p:cNvGrpSpPr/>
          <p:nvPr/>
        </p:nvGrpSpPr>
        <p:grpSpPr>
          <a:xfrm>
            <a:off x="9399610" y="5076192"/>
            <a:ext cx="635419" cy="592801"/>
            <a:chOff x="1442685" y="3634509"/>
            <a:chExt cx="635419" cy="592801"/>
          </a:xfrm>
        </p:grpSpPr>
        <p:sp>
          <p:nvSpPr>
            <p:cNvPr id="1902" name="Ellipse 1901"/>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3" name="Ellipse 1902"/>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4" name="Trapezoid 1903"/>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5" name="Gleichschenkliges Dreieck 1904"/>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6" name="Gleichschenkliges Dreieck 1905"/>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7" name="Rechteck 1906"/>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8" name="Rechteck 1907"/>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09" name="Rechteck 1908"/>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0" name="Rechteck 1909"/>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1" name="Rechteck 1910"/>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2" name="Ellipse 1911"/>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13" name="Gruppieren 1912"/>
          <p:cNvGrpSpPr/>
          <p:nvPr/>
        </p:nvGrpSpPr>
        <p:grpSpPr>
          <a:xfrm>
            <a:off x="5371865" y="3786144"/>
            <a:ext cx="635419" cy="592801"/>
            <a:chOff x="1410994" y="2332143"/>
            <a:chExt cx="635419" cy="592801"/>
          </a:xfrm>
        </p:grpSpPr>
        <p:sp>
          <p:nvSpPr>
            <p:cNvPr id="1914" name="Ellipse 1913"/>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5" name="Ellipse 1914"/>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6" name="Trapezoid 1915"/>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7" name="Gleichschenkliges Dreieck 1916"/>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8" name="Gleichschenkliges Dreieck 1917"/>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19" name="Rechteck 1918"/>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0" name="Rechteck 1919"/>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1" name="Rechteck 1920"/>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2" name="Rechteck 1921"/>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3" name="Rechteck 1922"/>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4" name="Ellipse 1923"/>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25" name="Gruppieren 1924"/>
          <p:cNvGrpSpPr/>
          <p:nvPr/>
        </p:nvGrpSpPr>
        <p:grpSpPr>
          <a:xfrm>
            <a:off x="3785398" y="3800927"/>
            <a:ext cx="635419" cy="592801"/>
            <a:chOff x="1410994" y="2332143"/>
            <a:chExt cx="635419" cy="592801"/>
          </a:xfrm>
        </p:grpSpPr>
        <p:sp>
          <p:nvSpPr>
            <p:cNvPr id="1926" name="Ellipse 1925"/>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7" name="Ellipse 1926"/>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8" name="Trapezoid 1927"/>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29" name="Gleichschenkliges Dreieck 1928"/>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0" name="Gleichschenkliges Dreieck 1929"/>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1" name="Rechteck 1930"/>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2" name="Rechteck 1931"/>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3" name="Rechteck 1932"/>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4" name="Rechteck 1933"/>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5" name="Rechteck 1934"/>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6" name="Ellipse 1935"/>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37" name="Gruppieren 1936"/>
          <p:cNvGrpSpPr/>
          <p:nvPr/>
        </p:nvGrpSpPr>
        <p:grpSpPr>
          <a:xfrm>
            <a:off x="2962491" y="3800927"/>
            <a:ext cx="635419" cy="592801"/>
            <a:chOff x="1410994" y="2332143"/>
            <a:chExt cx="635419" cy="592801"/>
          </a:xfrm>
        </p:grpSpPr>
        <p:sp>
          <p:nvSpPr>
            <p:cNvPr id="1938" name="Ellipse 1937"/>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39" name="Ellipse 1938"/>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0" name="Trapezoid 1939"/>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1" name="Gleichschenkliges Dreieck 1940"/>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2" name="Gleichschenkliges Dreieck 1941"/>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3" name="Rechteck 1942"/>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4" name="Rechteck 1943"/>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5" name="Rechteck 1944"/>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6" name="Rechteck 1945"/>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7" name="Rechteck 1946"/>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48" name="Ellipse 1947"/>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49" name="Gruppieren 1948"/>
          <p:cNvGrpSpPr/>
          <p:nvPr/>
        </p:nvGrpSpPr>
        <p:grpSpPr>
          <a:xfrm>
            <a:off x="2989243" y="5734169"/>
            <a:ext cx="635419" cy="592801"/>
            <a:chOff x="1442685" y="4282631"/>
            <a:chExt cx="635419" cy="592801"/>
          </a:xfrm>
        </p:grpSpPr>
        <p:sp>
          <p:nvSpPr>
            <p:cNvPr id="1950" name="Ellipse 1949"/>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1" name="Ellipse 1950"/>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2" name="Trapezoid 1951"/>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3" name="Gleichschenkliges Dreieck 1952"/>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4" name="Gleichschenkliges Dreieck 1953"/>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5" name="Rechteck 1954"/>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6" name="Rechteck 1955"/>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7" name="Rechteck 1956"/>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8" name="Rechteck 1957"/>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59" name="Rechteck 1958"/>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0" name="Ellipse 1959"/>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61" name="Gruppieren 1960"/>
          <p:cNvGrpSpPr/>
          <p:nvPr/>
        </p:nvGrpSpPr>
        <p:grpSpPr>
          <a:xfrm>
            <a:off x="4568740" y="3793160"/>
            <a:ext cx="635419" cy="592801"/>
            <a:chOff x="1410994" y="2332143"/>
            <a:chExt cx="635419" cy="592801"/>
          </a:xfrm>
        </p:grpSpPr>
        <p:sp>
          <p:nvSpPr>
            <p:cNvPr id="1962" name="Ellipse 1961"/>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3" name="Ellipse 1962"/>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4" name="Trapezoid 1963"/>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5" name="Gleichschenkliges Dreieck 1964"/>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6" name="Gleichschenkliges Dreieck 1965"/>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7" name="Rechteck 1966"/>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8" name="Rechteck 1967"/>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69" name="Rechteck 1968"/>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0" name="Rechteck 1969"/>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1" name="Rechteck 1970"/>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2" name="Ellipse 1971"/>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73" name="Gruppieren 1972"/>
          <p:cNvGrpSpPr/>
          <p:nvPr/>
        </p:nvGrpSpPr>
        <p:grpSpPr>
          <a:xfrm>
            <a:off x="6174990" y="3800927"/>
            <a:ext cx="635419" cy="592801"/>
            <a:chOff x="1410994" y="2332143"/>
            <a:chExt cx="635419" cy="592801"/>
          </a:xfrm>
        </p:grpSpPr>
        <p:sp>
          <p:nvSpPr>
            <p:cNvPr id="1974" name="Ellipse 1973"/>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5" name="Ellipse 1974"/>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6" name="Trapezoid 1975"/>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7" name="Gleichschenkliges Dreieck 1976"/>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8" name="Gleichschenkliges Dreieck 1977"/>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79" name="Rechteck 1978"/>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0" name="Rechteck 1979"/>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1" name="Rechteck 1980"/>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2" name="Rechteck 1981"/>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3" name="Rechteck 1982"/>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4" name="Ellipse 1983"/>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85" name="Gruppieren 1984"/>
          <p:cNvGrpSpPr/>
          <p:nvPr/>
        </p:nvGrpSpPr>
        <p:grpSpPr>
          <a:xfrm>
            <a:off x="6978115" y="3768266"/>
            <a:ext cx="635419" cy="592801"/>
            <a:chOff x="1410994" y="2332143"/>
            <a:chExt cx="635419" cy="592801"/>
          </a:xfrm>
        </p:grpSpPr>
        <p:sp>
          <p:nvSpPr>
            <p:cNvPr id="1986" name="Ellipse 1985"/>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7" name="Ellipse 1986"/>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8" name="Trapezoid 1987"/>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89" name="Gleichschenkliges Dreieck 1988"/>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0" name="Gleichschenkliges Dreieck 1989"/>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1" name="Rechteck 1990"/>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2" name="Rechteck 1991"/>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3" name="Rechteck 1992"/>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4" name="Rechteck 1993"/>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5" name="Rechteck 1994"/>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6" name="Ellipse 1995"/>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1997" name="Gruppieren 1996"/>
          <p:cNvGrpSpPr/>
          <p:nvPr/>
        </p:nvGrpSpPr>
        <p:grpSpPr>
          <a:xfrm>
            <a:off x="7781240" y="3786144"/>
            <a:ext cx="635419" cy="592801"/>
            <a:chOff x="1410994" y="2332143"/>
            <a:chExt cx="635419" cy="592801"/>
          </a:xfrm>
        </p:grpSpPr>
        <p:sp>
          <p:nvSpPr>
            <p:cNvPr id="1998" name="Ellipse 1997"/>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1999" name="Ellipse 1998"/>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0" name="Trapezoid 1999"/>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1" name="Gleichschenkliges Dreieck 2000"/>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2" name="Gleichschenkliges Dreieck 2001"/>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3" name="Rechteck 2002"/>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4" name="Rechteck 2003"/>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5" name="Rechteck 2004"/>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6" name="Rechteck 2005"/>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7" name="Rechteck 2006"/>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08" name="Ellipse 2007"/>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09" name="Gruppieren 2008"/>
          <p:cNvGrpSpPr/>
          <p:nvPr/>
        </p:nvGrpSpPr>
        <p:grpSpPr>
          <a:xfrm>
            <a:off x="8584365" y="3793160"/>
            <a:ext cx="635419" cy="592801"/>
            <a:chOff x="1410994" y="2332143"/>
            <a:chExt cx="635419" cy="592801"/>
          </a:xfrm>
        </p:grpSpPr>
        <p:sp>
          <p:nvSpPr>
            <p:cNvPr id="2010" name="Ellipse 2009"/>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1" name="Ellipse 2010"/>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2" name="Trapezoid 2011"/>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3" name="Gleichschenkliges Dreieck 2012"/>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4" name="Gleichschenkliges Dreieck 2013"/>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5" name="Rechteck 2014"/>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6" name="Rechteck 2015"/>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7" name="Rechteck 2016"/>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8" name="Rechteck 2017"/>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19" name="Rechteck 2018"/>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0" name="Ellipse 2019"/>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21" name="Gruppieren 2020"/>
          <p:cNvGrpSpPr/>
          <p:nvPr/>
        </p:nvGrpSpPr>
        <p:grpSpPr>
          <a:xfrm>
            <a:off x="9387486" y="3793160"/>
            <a:ext cx="635419" cy="592801"/>
            <a:chOff x="1410994" y="2332143"/>
            <a:chExt cx="635419" cy="592801"/>
          </a:xfrm>
        </p:grpSpPr>
        <p:sp>
          <p:nvSpPr>
            <p:cNvPr id="2022" name="Ellipse 2021"/>
            <p:cNvSpPr/>
            <p:nvPr/>
          </p:nvSpPr>
          <p:spPr bwMode="auto">
            <a:xfrm>
              <a:off x="1433853" y="2513712"/>
              <a:ext cx="432048" cy="288032"/>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3" name="Ellipse 2022"/>
            <p:cNvSpPr/>
            <p:nvPr/>
          </p:nvSpPr>
          <p:spPr bwMode="auto">
            <a:xfrm>
              <a:off x="1735600" y="2439937"/>
              <a:ext cx="259116" cy="216241"/>
            </a:xfrm>
            <a:prstGeom prst="ellips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4" name="Trapezoid 2023"/>
            <p:cNvSpPr/>
            <p:nvPr/>
          </p:nvSpPr>
          <p:spPr bwMode="auto">
            <a:xfrm rot="7898892">
              <a:off x="1877197" y="2515455"/>
              <a:ext cx="178162" cy="160270"/>
            </a:xfrm>
            <a:prstGeom prst="trapezoid">
              <a:avLst>
                <a:gd name="adj" fmla="val 39841"/>
              </a:avLst>
            </a:prstGeom>
            <a:solidFill>
              <a:schemeClr val="bg2"/>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5" name="Gleichschenkliges Dreieck 2024"/>
            <p:cNvSpPr/>
            <p:nvPr/>
          </p:nvSpPr>
          <p:spPr bwMode="auto">
            <a:xfrm>
              <a:off x="1847198" y="2333692"/>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6" name="Gleichschenkliges Dreieck 2025"/>
            <p:cNvSpPr/>
            <p:nvPr/>
          </p:nvSpPr>
          <p:spPr bwMode="auto">
            <a:xfrm>
              <a:off x="1883374" y="2332143"/>
              <a:ext cx="45719" cy="214365"/>
            </a:xfrm>
            <a:prstGeom prst="triangle">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7" name="Rechteck 2026"/>
            <p:cNvSpPr/>
            <p:nvPr/>
          </p:nvSpPr>
          <p:spPr bwMode="auto">
            <a:xfrm>
              <a:off x="1459253"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8" name="Rechteck 2027"/>
            <p:cNvSpPr/>
            <p:nvPr/>
          </p:nvSpPr>
          <p:spPr bwMode="auto">
            <a:xfrm>
              <a:off x="1528614" y="2715409"/>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29" name="Rechteck 2028"/>
            <p:cNvSpPr/>
            <p:nvPr/>
          </p:nvSpPr>
          <p:spPr bwMode="auto">
            <a:xfrm>
              <a:off x="1789977"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0" name="Rechteck 2029"/>
            <p:cNvSpPr/>
            <p:nvPr/>
          </p:nvSpPr>
          <p:spPr bwMode="auto">
            <a:xfrm>
              <a:off x="1717969" y="2708920"/>
              <a:ext cx="45719" cy="209535"/>
            </a:xfrm>
            <a:prstGeom prst="rect">
              <a:avLst/>
            </a:prstGeom>
            <a:solidFill>
              <a:schemeClr val="bg2"/>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1" name="Rechteck 2030"/>
            <p:cNvSpPr/>
            <p:nvPr/>
          </p:nvSpPr>
          <p:spPr bwMode="auto">
            <a:xfrm rot="900000">
              <a:off x="1410994" y="2628241"/>
              <a:ext cx="48259" cy="161358"/>
            </a:xfrm>
            <a:prstGeom prst="rect">
              <a:avLst/>
            </a:prstGeom>
            <a:solidFill>
              <a:schemeClr val="bg2"/>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2" name="Ellipse 2031"/>
            <p:cNvSpPr/>
            <p:nvPr/>
          </p:nvSpPr>
          <p:spPr bwMode="auto">
            <a:xfrm>
              <a:off x="1907704" y="2492896"/>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33" name="Gruppieren 2032"/>
          <p:cNvGrpSpPr/>
          <p:nvPr/>
        </p:nvGrpSpPr>
        <p:grpSpPr>
          <a:xfrm>
            <a:off x="3809433" y="4429541"/>
            <a:ext cx="635419" cy="592801"/>
            <a:chOff x="1440548" y="2986437"/>
            <a:chExt cx="635419" cy="592801"/>
          </a:xfrm>
        </p:grpSpPr>
        <p:sp>
          <p:nvSpPr>
            <p:cNvPr id="2034" name="Ellipse 2033"/>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5" name="Ellipse 2034"/>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6" name="Trapezoid 2035"/>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7" name="Gleichschenkliges Dreieck 2036"/>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8" name="Gleichschenkliges Dreieck 2037"/>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39" name="Rechteck 2038"/>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0" name="Rechteck 2039"/>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1" name="Rechteck 2040"/>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2" name="Rechteck 2041"/>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3" name="Rechteck 2042"/>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4" name="Ellipse 2043"/>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45" name="Gruppieren 2044"/>
          <p:cNvGrpSpPr/>
          <p:nvPr/>
        </p:nvGrpSpPr>
        <p:grpSpPr>
          <a:xfrm>
            <a:off x="4609563" y="4429541"/>
            <a:ext cx="635419" cy="592801"/>
            <a:chOff x="1440548" y="2986437"/>
            <a:chExt cx="635419" cy="592801"/>
          </a:xfrm>
        </p:grpSpPr>
        <p:sp>
          <p:nvSpPr>
            <p:cNvPr id="2046" name="Ellipse 2045"/>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7" name="Ellipse 2046"/>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8" name="Trapezoid 2047"/>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49" name="Gleichschenkliges Dreieck 2048"/>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0" name="Gleichschenkliges Dreieck 2049"/>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1" name="Rechteck 2050"/>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2" name="Rechteck 2051"/>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3" name="Rechteck 2052"/>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4" name="Rechteck 2053"/>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5" name="Rechteck 2054"/>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6" name="Ellipse 2055"/>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57" name="Gruppieren 2056"/>
          <p:cNvGrpSpPr/>
          <p:nvPr/>
        </p:nvGrpSpPr>
        <p:grpSpPr>
          <a:xfrm>
            <a:off x="5409693" y="4429541"/>
            <a:ext cx="635419" cy="592801"/>
            <a:chOff x="1440548" y="2986437"/>
            <a:chExt cx="635419" cy="592801"/>
          </a:xfrm>
        </p:grpSpPr>
        <p:sp>
          <p:nvSpPr>
            <p:cNvPr id="2058" name="Ellipse 2057"/>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59" name="Ellipse 2058"/>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0" name="Trapezoid 2059"/>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1" name="Gleichschenkliges Dreieck 2060"/>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2" name="Gleichschenkliges Dreieck 2061"/>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3" name="Rechteck 2062"/>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4" name="Rechteck 2063"/>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5" name="Rechteck 2064"/>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6" name="Rechteck 2065"/>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7" name="Rechteck 2066"/>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68" name="Ellipse 2067"/>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69" name="Gruppieren 2068"/>
          <p:cNvGrpSpPr/>
          <p:nvPr/>
        </p:nvGrpSpPr>
        <p:grpSpPr>
          <a:xfrm>
            <a:off x="6209823" y="4429541"/>
            <a:ext cx="635419" cy="592801"/>
            <a:chOff x="1440548" y="2986437"/>
            <a:chExt cx="635419" cy="592801"/>
          </a:xfrm>
        </p:grpSpPr>
        <p:sp>
          <p:nvSpPr>
            <p:cNvPr id="2070" name="Ellipse 2069"/>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1" name="Ellipse 2070"/>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2" name="Trapezoid 2071"/>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3" name="Gleichschenkliges Dreieck 2072"/>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4" name="Gleichschenkliges Dreieck 2073"/>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5" name="Rechteck 2074"/>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6" name="Rechteck 2075"/>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7" name="Rechteck 2076"/>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8" name="Rechteck 2077"/>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79" name="Rechteck 2078"/>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0" name="Ellipse 2079"/>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81" name="Gruppieren 2080"/>
          <p:cNvGrpSpPr/>
          <p:nvPr/>
        </p:nvGrpSpPr>
        <p:grpSpPr>
          <a:xfrm>
            <a:off x="7009953" y="4429541"/>
            <a:ext cx="635419" cy="592801"/>
            <a:chOff x="1440548" y="2986437"/>
            <a:chExt cx="635419" cy="592801"/>
          </a:xfrm>
        </p:grpSpPr>
        <p:sp>
          <p:nvSpPr>
            <p:cNvPr id="2082" name="Ellipse 2081"/>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3" name="Ellipse 2082"/>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4" name="Trapezoid 2083"/>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5" name="Gleichschenkliges Dreieck 2084"/>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6" name="Gleichschenkliges Dreieck 2085"/>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7" name="Rechteck 2086"/>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8" name="Rechteck 2087"/>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89" name="Rechteck 2088"/>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0" name="Rechteck 2089"/>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1" name="Rechteck 2090"/>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2" name="Ellipse 2091"/>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093" name="Gruppieren 2092"/>
          <p:cNvGrpSpPr/>
          <p:nvPr/>
        </p:nvGrpSpPr>
        <p:grpSpPr>
          <a:xfrm>
            <a:off x="7810083" y="4429541"/>
            <a:ext cx="635419" cy="592801"/>
            <a:chOff x="1440548" y="2986437"/>
            <a:chExt cx="635419" cy="592801"/>
          </a:xfrm>
        </p:grpSpPr>
        <p:sp>
          <p:nvSpPr>
            <p:cNvPr id="2094" name="Ellipse 2093"/>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5" name="Ellipse 2094"/>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6" name="Trapezoid 2095"/>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7" name="Gleichschenkliges Dreieck 2096"/>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8" name="Gleichschenkliges Dreieck 2097"/>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099" name="Rechteck 2098"/>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0" name="Rechteck 2099"/>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1" name="Rechteck 2100"/>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2" name="Rechteck 2101"/>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3" name="Rechteck 2102"/>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4" name="Ellipse 2103"/>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05" name="Gruppieren 2104"/>
          <p:cNvGrpSpPr/>
          <p:nvPr/>
        </p:nvGrpSpPr>
        <p:grpSpPr>
          <a:xfrm>
            <a:off x="8610213" y="4429541"/>
            <a:ext cx="635419" cy="592801"/>
            <a:chOff x="1440548" y="2986437"/>
            <a:chExt cx="635419" cy="592801"/>
          </a:xfrm>
        </p:grpSpPr>
        <p:sp>
          <p:nvSpPr>
            <p:cNvPr id="2106" name="Ellipse 2105"/>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7" name="Ellipse 2106"/>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8" name="Trapezoid 2107"/>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09" name="Gleichschenkliges Dreieck 2108"/>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0" name="Gleichschenkliges Dreieck 2109"/>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1" name="Rechteck 2110"/>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2" name="Rechteck 2111"/>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3" name="Rechteck 2112"/>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4" name="Rechteck 2113"/>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5" name="Rechteck 2114"/>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6" name="Ellipse 2115"/>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17" name="Gruppieren 2116"/>
          <p:cNvGrpSpPr/>
          <p:nvPr/>
        </p:nvGrpSpPr>
        <p:grpSpPr>
          <a:xfrm>
            <a:off x="9410345" y="4429541"/>
            <a:ext cx="635419" cy="592801"/>
            <a:chOff x="1440548" y="2986437"/>
            <a:chExt cx="635419" cy="592801"/>
          </a:xfrm>
        </p:grpSpPr>
        <p:sp>
          <p:nvSpPr>
            <p:cNvPr id="2118" name="Ellipse 2117"/>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19" name="Ellipse 2118"/>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0" name="Trapezoid 2119"/>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1" name="Gleichschenkliges Dreieck 2120"/>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2" name="Gleichschenkliges Dreieck 2121"/>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3" name="Rechteck 2122"/>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4" name="Rechteck 2123"/>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5" name="Rechteck 2124"/>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6" name="Rechteck 2125"/>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7" name="Rechteck 2126"/>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28" name="Ellipse 2127"/>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29" name="Gruppieren 2128"/>
          <p:cNvGrpSpPr/>
          <p:nvPr/>
        </p:nvGrpSpPr>
        <p:grpSpPr>
          <a:xfrm>
            <a:off x="3009303" y="4429541"/>
            <a:ext cx="635419" cy="592801"/>
            <a:chOff x="1440548" y="2986437"/>
            <a:chExt cx="635419" cy="592801"/>
          </a:xfrm>
        </p:grpSpPr>
        <p:sp>
          <p:nvSpPr>
            <p:cNvPr id="2130" name="Ellipse 2129"/>
            <p:cNvSpPr/>
            <p:nvPr/>
          </p:nvSpPr>
          <p:spPr bwMode="auto">
            <a:xfrm>
              <a:off x="1463407" y="3168006"/>
              <a:ext cx="432048" cy="288032"/>
            </a:xfrm>
            <a:prstGeom prst="ellipse">
              <a:avLst/>
            </a:prstGeom>
            <a:solidFill>
              <a:srgbClr val="733927"/>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1" name="Ellipse 2130"/>
            <p:cNvSpPr/>
            <p:nvPr/>
          </p:nvSpPr>
          <p:spPr bwMode="auto">
            <a:xfrm>
              <a:off x="1765154" y="3094231"/>
              <a:ext cx="259116" cy="216241"/>
            </a:xfrm>
            <a:prstGeom prst="ellips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2" name="Trapezoid 2131"/>
            <p:cNvSpPr/>
            <p:nvPr/>
          </p:nvSpPr>
          <p:spPr bwMode="auto">
            <a:xfrm rot="7898892">
              <a:off x="1906751" y="3169749"/>
              <a:ext cx="178162" cy="160270"/>
            </a:xfrm>
            <a:prstGeom prst="trapezoid">
              <a:avLst>
                <a:gd name="adj" fmla="val 39841"/>
              </a:avLst>
            </a:prstGeom>
            <a:solidFill>
              <a:srgbClr val="733927"/>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3" name="Gleichschenkliges Dreieck 2132"/>
            <p:cNvSpPr/>
            <p:nvPr/>
          </p:nvSpPr>
          <p:spPr bwMode="auto">
            <a:xfrm>
              <a:off x="1876752" y="2987986"/>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4" name="Gleichschenkliges Dreieck 2133"/>
            <p:cNvSpPr/>
            <p:nvPr/>
          </p:nvSpPr>
          <p:spPr bwMode="auto">
            <a:xfrm>
              <a:off x="1912928" y="2986437"/>
              <a:ext cx="45719" cy="214365"/>
            </a:xfrm>
            <a:prstGeom prst="triangle">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5" name="Rechteck 2134"/>
            <p:cNvSpPr/>
            <p:nvPr/>
          </p:nvSpPr>
          <p:spPr bwMode="auto">
            <a:xfrm>
              <a:off x="1488807"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6" name="Rechteck 2135"/>
            <p:cNvSpPr/>
            <p:nvPr/>
          </p:nvSpPr>
          <p:spPr bwMode="auto">
            <a:xfrm>
              <a:off x="1558168" y="3369703"/>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7" name="Rechteck 2136"/>
            <p:cNvSpPr/>
            <p:nvPr/>
          </p:nvSpPr>
          <p:spPr bwMode="auto">
            <a:xfrm>
              <a:off x="1819531"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8" name="Rechteck 2137"/>
            <p:cNvSpPr/>
            <p:nvPr/>
          </p:nvSpPr>
          <p:spPr bwMode="auto">
            <a:xfrm>
              <a:off x="1747523" y="3363214"/>
              <a:ext cx="45719" cy="209535"/>
            </a:xfrm>
            <a:prstGeom prst="rect">
              <a:avLst/>
            </a:prstGeom>
            <a:solidFill>
              <a:srgbClr val="733927"/>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39" name="Rechteck 2138"/>
            <p:cNvSpPr/>
            <p:nvPr/>
          </p:nvSpPr>
          <p:spPr bwMode="auto">
            <a:xfrm rot="900000">
              <a:off x="1440548" y="3282535"/>
              <a:ext cx="48259" cy="161358"/>
            </a:xfrm>
            <a:prstGeom prst="rect">
              <a:avLst/>
            </a:prstGeom>
            <a:solidFill>
              <a:srgbClr val="733927"/>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0" name="Ellipse 2139"/>
            <p:cNvSpPr/>
            <p:nvPr/>
          </p:nvSpPr>
          <p:spPr bwMode="auto">
            <a:xfrm>
              <a:off x="1937258" y="3147190"/>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41" name="Gruppieren 2140"/>
          <p:cNvGrpSpPr/>
          <p:nvPr/>
        </p:nvGrpSpPr>
        <p:grpSpPr>
          <a:xfrm>
            <a:off x="3782578" y="5734169"/>
            <a:ext cx="635419" cy="592801"/>
            <a:chOff x="1442685" y="4282631"/>
            <a:chExt cx="635419" cy="592801"/>
          </a:xfrm>
        </p:grpSpPr>
        <p:sp>
          <p:nvSpPr>
            <p:cNvPr id="2142" name="Ellipse 2141"/>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3" name="Ellipse 2142"/>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4" name="Trapezoid 2143"/>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5" name="Gleichschenkliges Dreieck 2144"/>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6" name="Gleichschenkliges Dreieck 2145"/>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7" name="Rechteck 2146"/>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8" name="Rechteck 2147"/>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49" name="Rechteck 2148"/>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0" name="Rechteck 2149"/>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1" name="Rechteck 2150"/>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2" name="Ellipse 2151"/>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53" name="Gruppieren 2152"/>
          <p:cNvGrpSpPr/>
          <p:nvPr/>
        </p:nvGrpSpPr>
        <p:grpSpPr>
          <a:xfrm>
            <a:off x="4575913" y="5734169"/>
            <a:ext cx="635419" cy="592801"/>
            <a:chOff x="1442685" y="4282631"/>
            <a:chExt cx="635419" cy="592801"/>
          </a:xfrm>
        </p:grpSpPr>
        <p:sp>
          <p:nvSpPr>
            <p:cNvPr id="2154" name="Ellipse 2153"/>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5" name="Ellipse 2154"/>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6" name="Trapezoid 2155"/>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7" name="Gleichschenkliges Dreieck 2156"/>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8" name="Gleichschenkliges Dreieck 2157"/>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59" name="Rechteck 2158"/>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0" name="Rechteck 2159"/>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1" name="Rechteck 2160"/>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2" name="Rechteck 2161"/>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3" name="Rechteck 2162"/>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4" name="Ellipse 2163"/>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65" name="Gruppieren 2164"/>
          <p:cNvGrpSpPr/>
          <p:nvPr/>
        </p:nvGrpSpPr>
        <p:grpSpPr>
          <a:xfrm>
            <a:off x="5369248" y="5734169"/>
            <a:ext cx="635419" cy="592801"/>
            <a:chOff x="1442685" y="4282631"/>
            <a:chExt cx="635419" cy="592801"/>
          </a:xfrm>
        </p:grpSpPr>
        <p:sp>
          <p:nvSpPr>
            <p:cNvPr id="2166" name="Ellipse 2165"/>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7" name="Ellipse 2166"/>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8" name="Trapezoid 2167"/>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69" name="Gleichschenkliges Dreieck 2168"/>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0" name="Gleichschenkliges Dreieck 2169"/>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1" name="Rechteck 2170"/>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2" name="Rechteck 2171"/>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3" name="Rechteck 2172"/>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4" name="Rechteck 2173"/>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5" name="Rechteck 2174"/>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6" name="Ellipse 2175"/>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77" name="Gruppieren 2176"/>
          <p:cNvGrpSpPr/>
          <p:nvPr/>
        </p:nvGrpSpPr>
        <p:grpSpPr>
          <a:xfrm>
            <a:off x="6162583" y="5734169"/>
            <a:ext cx="635419" cy="592801"/>
            <a:chOff x="1442685" y="4282631"/>
            <a:chExt cx="635419" cy="592801"/>
          </a:xfrm>
        </p:grpSpPr>
        <p:sp>
          <p:nvSpPr>
            <p:cNvPr id="2178" name="Ellipse 2177"/>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79" name="Ellipse 2178"/>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0" name="Trapezoid 2179"/>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1" name="Gleichschenkliges Dreieck 2180"/>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2" name="Gleichschenkliges Dreieck 2181"/>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3" name="Rechteck 2182"/>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4" name="Rechteck 2183"/>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5" name="Rechteck 2184"/>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6" name="Rechteck 2185"/>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7" name="Rechteck 2186"/>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88" name="Ellipse 2187"/>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189" name="Gruppieren 2188"/>
          <p:cNvGrpSpPr/>
          <p:nvPr/>
        </p:nvGrpSpPr>
        <p:grpSpPr>
          <a:xfrm>
            <a:off x="6955918" y="5734169"/>
            <a:ext cx="635419" cy="592801"/>
            <a:chOff x="1442685" y="4282631"/>
            <a:chExt cx="635419" cy="592801"/>
          </a:xfrm>
        </p:grpSpPr>
        <p:sp>
          <p:nvSpPr>
            <p:cNvPr id="2190" name="Ellipse 2189"/>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1" name="Ellipse 2190"/>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2" name="Trapezoid 2191"/>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3" name="Gleichschenkliges Dreieck 2192"/>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4" name="Gleichschenkliges Dreieck 2193"/>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5" name="Rechteck 2194"/>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6" name="Rechteck 2195"/>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7" name="Rechteck 2196"/>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8" name="Rechteck 2197"/>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199" name="Rechteck 2198"/>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0" name="Ellipse 2199"/>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201" name="Gruppieren 2200"/>
          <p:cNvGrpSpPr/>
          <p:nvPr/>
        </p:nvGrpSpPr>
        <p:grpSpPr>
          <a:xfrm>
            <a:off x="7749253" y="5734169"/>
            <a:ext cx="635419" cy="592801"/>
            <a:chOff x="1442685" y="4282631"/>
            <a:chExt cx="635419" cy="592801"/>
          </a:xfrm>
        </p:grpSpPr>
        <p:sp>
          <p:nvSpPr>
            <p:cNvPr id="2202" name="Ellipse 2201"/>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3" name="Ellipse 2202"/>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4" name="Trapezoid 2203"/>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5" name="Gleichschenkliges Dreieck 2204"/>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6" name="Gleichschenkliges Dreieck 2205"/>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7" name="Rechteck 2206"/>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8" name="Rechteck 2207"/>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09" name="Rechteck 2208"/>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0" name="Rechteck 2209"/>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1" name="Rechteck 2210"/>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2" name="Ellipse 2211"/>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213" name="Gruppieren 2212"/>
          <p:cNvGrpSpPr/>
          <p:nvPr/>
        </p:nvGrpSpPr>
        <p:grpSpPr>
          <a:xfrm>
            <a:off x="8542588" y="5734169"/>
            <a:ext cx="635419" cy="592801"/>
            <a:chOff x="1442685" y="4282631"/>
            <a:chExt cx="635419" cy="592801"/>
          </a:xfrm>
        </p:grpSpPr>
        <p:sp>
          <p:nvSpPr>
            <p:cNvPr id="2214" name="Ellipse 2213"/>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5" name="Ellipse 2214"/>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6" name="Trapezoid 2215"/>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7" name="Gleichschenkliges Dreieck 2216"/>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8" name="Gleichschenkliges Dreieck 2217"/>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19" name="Rechteck 2218"/>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0" name="Rechteck 2219"/>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1" name="Rechteck 2220"/>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2" name="Rechteck 2221"/>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3" name="Rechteck 2222"/>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4" name="Ellipse 2223"/>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225" name="Gruppieren 2224"/>
          <p:cNvGrpSpPr/>
          <p:nvPr/>
        </p:nvGrpSpPr>
        <p:grpSpPr>
          <a:xfrm>
            <a:off x="9335922" y="5734169"/>
            <a:ext cx="635419" cy="592801"/>
            <a:chOff x="1442685" y="4282631"/>
            <a:chExt cx="635419" cy="592801"/>
          </a:xfrm>
        </p:grpSpPr>
        <p:sp>
          <p:nvSpPr>
            <p:cNvPr id="2226" name="Ellipse 2225"/>
            <p:cNvSpPr/>
            <p:nvPr/>
          </p:nvSpPr>
          <p:spPr bwMode="auto">
            <a:xfrm>
              <a:off x="1465544" y="4464200"/>
              <a:ext cx="432048" cy="288032"/>
            </a:xfrm>
            <a:prstGeom prst="ellipse">
              <a:avLst/>
            </a:prstGeom>
            <a:solidFill>
              <a:schemeClr val="accent1">
                <a:lumMod val="50000"/>
              </a:schemeClr>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7" name="Ellipse 2226"/>
            <p:cNvSpPr/>
            <p:nvPr/>
          </p:nvSpPr>
          <p:spPr bwMode="auto">
            <a:xfrm>
              <a:off x="1767291" y="4390425"/>
              <a:ext cx="259116" cy="216241"/>
            </a:xfrm>
            <a:prstGeom prst="ellips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8" name="Trapezoid 2227"/>
            <p:cNvSpPr/>
            <p:nvPr/>
          </p:nvSpPr>
          <p:spPr bwMode="auto">
            <a:xfrm rot="7898892">
              <a:off x="1908888" y="4465943"/>
              <a:ext cx="178162" cy="160270"/>
            </a:xfrm>
            <a:prstGeom prst="trapezoid">
              <a:avLst>
                <a:gd name="adj" fmla="val 39841"/>
              </a:avLst>
            </a:prstGeom>
            <a:solidFill>
              <a:schemeClr val="accent1">
                <a:lumMod val="50000"/>
              </a:schemeClr>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29" name="Gleichschenkliges Dreieck 2228"/>
            <p:cNvSpPr/>
            <p:nvPr/>
          </p:nvSpPr>
          <p:spPr bwMode="auto">
            <a:xfrm>
              <a:off x="1878889" y="4284180"/>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0" name="Gleichschenkliges Dreieck 2229"/>
            <p:cNvSpPr/>
            <p:nvPr/>
          </p:nvSpPr>
          <p:spPr bwMode="auto">
            <a:xfrm>
              <a:off x="1915065" y="4282631"/>
              <a:ext cx="45719" cy="214365"/>
            </a:xfrm>
            <a:prstGeom prst="triangle">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1" name="Rechteck 2230"/>
            <p:cNvSpPr/>
            <p:nvPr/>
          </p:nvSpPr>
          <p:spPr bwMode="auto">
            <a:xfrm>
              <a:off x="1490944"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2" name="Rechteck 2231"/>
            <p:cNvSpPr/>
            <p:nvPr/>
          </p:nvSpPr>
          <p:spPr bwMode="auto">
            <a:xfrm>
              <a:off x="1560305" y="4665897"/>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3" name="Rechteck 2232"/>
            <p:cNvSpPr/>
            <p:nvPr/>
          </p:nvSpPr>
          <p:spPr bwMode="auto">
            <a:xfrm>
              <a:off x="1821668"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4" name="Rechteck 2233"/>
            <p:cNvSpPr/>
            <p:nvPr/>
          </p:nvSpPr>
          <p:spPr bwMode="auto">
            <a:xfrm>
              <a:off x="1749660" y="4659408"/>
              <a:ext cx="45719" cy="209535"/>
            </a:xfrm>
            <a:prstGeom prst="rect">
              <a:avLst/>
            </a:prstGeom>
            <a:solidFill>
              <a:schemeClr val="accent1">
                <a:lumMod val="50000"/>
              </a:schemeClr>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5" name="Rechteck 2234"/>
            <p:cNvSpPr/>
            <p:nvPr/>
          </p:nvSpPr>
          <p:spPr bwMode="auto">
            <a:xfrm rot="900000">
              <a:off x="1442685" y="4578729"/>
              <a:ext cx="48259" cy="161358"/>
            </a:xfrm>
            <a:prstGeom prst="rect">
              <a:avLst/>
            </a:prstGeom>
            <a:solidFill>
              <a:schemeClr val="accent1">
                <a:lumMod val="50000"/>
              </a:schemeClr>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6" name="Ellipse 2235"/>
            <p:cNvSpPr/>
            <p:nvPr/>
          </p:nvSpPr>
          <p:spPr bwMode="auto">
            <a:xfrm>
              <a:off x="1939395" y="4443384"/>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grpSp>
        <p:nvGrpSpPr>
          <p:cNvPr id="2237" name="Gruppieren 2236"/>
          <p:cNvGrpSpPr/>
          <p:nvPr/>
        </p:nvGrpSpPr>
        <p:grpSpPr>
          <a:xfrm>
            <a:off x="2971574" y="5126341"/>
            <a:ext cx="635419" cy="592801"/>
            <a:chOff x="1442685" y="3634509"/>
            <a:chExt cx="635419" cy="592801"/>
          </a:xfrm>
        </p:grpSpPr>
        <p:sp>
          <p:nvSpPr>
            <p:cNvPr id="2238" name="Ellipse 2237"/>
            <p:cNvSpPr/>
            <p:nvPr/>
          </p:nvSpPr>
          <p:spPr bwMode="auto">
            <a:xfrm>
              <a:off x="1465544" y="3816078"/>
              <a:ext cx="432048" cy="288032"/>
            </a:xfrm>
            <a:prstGeom prst="ellipse">
              <a:avLst/>
            </a:prstGeom>
            <a:solidFill>
              <a:srgbClr val="776331"/>
            </a:solidFill>
            <a:ln>
              <a:no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39" name="Ellipse 2238"/>
            <p:cNvSpPr/>
            <p:nvPr/>
          </p:nvSpPr>
          <p:spPr bwMode="auto">
            <a:xfrm>
              <a:off x="1767291" y="3742303"/>
              <a:ext cx="259116" cy="216241"/>
            </a:xfrm>
            <a:prstGeom prst="ellips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0" name="Trapezoid 2239"/>
            <p:cNvSpPr/>
            <p:nvPr/>
          </p:nvSpPr>
          <p:spPr bwMode="auto">
            <a:xfrm rot="7898892">
              <a:off x="1908888" y="3817821"/>
              <a:ext cx="178162" cy="160270"/>
            </a:xfrm>
            <a:prstGeom prst="trapezoid">
              <a:avLst>
                <a:gd name="adj" fmla="val 39841"/>
              </a:avLst>
            </a:prstGeom>
            <a:solidFill>
              <a:srgbClr val="776331"/>
            </a:solidFill>
            <a:ln>
              <a:noFill/>
            </a:ln>
            <a:effectLst/>
          </p:spPr>
          <p:txBody>
            <a:bodyPr vert="horz" wrap="squar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1" name="Gleichschenkliges Dreieck 2240"/>
            <p:cNvSpPr/>
            <p:nvPr/>
          </p:nvSpPr>
          <p:spPr bwMode="auto">
            <a:xfrm>
              <a:off x="1878889" y="3636058"/>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2" name="Gleichschenkliges Dreieck 2241"/>
            <p:cNvSpPr/>
            <p:nvPr/>
          </p:nvSpPr>
          <p:spPr bwMode="auto">
            <a:xfrm>
              <a:off x="1915065" y="3634509"/>
              <a:ext cx="45719" cy="214365"/>
            </a:xfrm>
            <a:prstGeom prst="triangle">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3" name="Rechteck 2242"/>
            <p:cNvSpPr/>
            <p:nvPr/>
          </p:nvSpPr>
          <p:spPr bwMode="auto">
            <a:xfrm>
              <a:off x="1490944"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4" name="Rechteck 2243"/>
            <p:cNvSpPr/>
            <p:nvPr/>
          </p:nvSpPr>
          <p:spPr bwMode="auto">
            <a:xfrm>
              <a:off x="1560305" y="4017775"/>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5" name="Rechteck 2244"/>
            <p:cNvSpPr/>
            <p:nvPr/>
          </p:nvSpPr>
          <p:spPr bwMode="auto">
            <a:xfrm>
              <a:off x="1821668"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6" name="Rechteck 2245"/>
            <p:cNvSpPr/>
            <p:nvPr/>
          </p:nvSpPr>
          <p:spPr bwMode="auto">
            <a:xfrm>
              <a:off x="1749660" y="4011286"/>
              <a:ext cx="45719" cy="209535"/>
            </a:xfrm>
            <a:prstGeom prst="rect">
              <a:avLst/>
            </a:prstGeom>
            <a:solidFill>
              <a:srgbClr val="776331"/>
            </a:solidFill>
            <a:ln w="12700" cap="sq" cmpd="sng" algn="ctr">
              <a:noFill/>
              <a:prstDash val="solid"/>
              <a:round/>
              <a:headEnd type="none" w="med" len="med"/>
              <a:tailEnd type="none" w="med" len="med"/>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7" name="Rechteck 2246"/>
            <p:cNvSpPr/>
            <p:nvPr/>
          </p:nvSpPr>
          <p:spPr bwMode="auto">
            <a:xfrm rot="900000">
              <a:off x="1442685" y="3930607"/>
              <a:ext cx="48259" cy="161358"/>
            </a:xfrm>
            <a:prstGeom prst="rect">
              <a:avLst/>
            </a:prstGeom>
            <a:solidFill>
              <a:srgbClr val="77633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48" name="Ellipse 2247"/>
            <p:cNvSpPr/>
            <p:nvPr/>
          </p:nvSpPr>
          <p:spPr bwMode="auto">
            <a:xfrm>
              <a:off x="1939395" y="3795262"/>
              <a:ext cx="36000" cy="36000"/>
            </a:xfrm>
            <a:prstGeom prst="ellipse">
              <a:avLst/>
            </a:prstGeom>
            <a:solidFill>
              <a:schemeClr val="bg1"/>
            </a:solidFill>
            <a:ln>
              <a:noFill/>
            </a:ln>
            <a:effectLst/>
          </p:spPr>
          <p:txBody>
            <a:bodyPr vert="horz" wrap="none" lIns="90000" tIns="18000" rIns="90000" bIns="180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grpSp>
      <p:sp>
        <p:nvSpPr>
          <p:cNvPr id="2249" name="Rechteck 2248"/>
          <p:cNvSpPr/>
          <p:nvPr/>
        </p:nvSpPr>
        <p:spPr bwMode="auto">
          <a:xfrm>
            <a:off x="287815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0" name="Rechteck 2249"/>
          <p:cNvSpPr/>
          <p:nvPr/>
        </p:nvSpPr>
        <p:spPr bwMode="auto">
          <a:xfrm>
            <a:off x="287815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1" name="Rechteck 2250"/>
          <p:cNvSpPr/>
          <p:nvPr/>
        </p:nvSpPr>
        <p:spPr bwMode="auto">
          <a:xfrm>
            <a:off x="368299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2" name="Rechteck 2251"/>
          <p:cNvSpPr/>
          <p:nvPr/>
        </p:nvSpPr>
        <p:spPr bwMode="auto">
          <a:xfrm>
            <a:off x="448783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3" name="Rechteck 2252"/>
          <p:cNvSpPr/>
          <p:nvPr/>
        </p:nvSpPr>
        <p:spPr bwMode="auto">
          <a:xfrm>
            <a:off x="529267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4" name="Rechteck 2253"/>
          <p:cNvSpPr/>
          <p:nvPr/>
        </p:nvSpPr>
        <p:spPr bwMode="auto">
          <a:xfrm>
            <a:off x="609751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5" name="Rechteck 2254"/>
          <p:cNvSpPr/>
          <p:nvPr/>
        </p:nvSpPr>
        <p:spPr bwMode="auto">
          <a:xfrm>
            <a:off x="690235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6" name="Rechteck 2255"/>
          <p:cNvSpPr/>
          <p:nvPr/>
        </p:nvSpPr>
        <p:spPr bwMode="auto">
          <a:xfrm>
            <a:off x="770719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7" name="Rechteck 2256"/>
          <p:cNvSpPr/>
          <p:nvPr/>
        </p:nvSpPr>
        <p:spPr bwMode="auto">
          <a:xfrm>
            <a:off x="851203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8" name="Rechteck 2257"/>
          <p:cNvSpPr/>
          <p:nvPr/>
        </p:nvSpPr>
        <p:spPr bwMode="auto">
          <a:xfrm>
            <a:off x="9316876"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59" name="Rechteck 2258"/>
          <p:cNvSpPr/>
          <p:nvPr/>
        </p:nvSpPr>
        <p:spPr bwMode="auto">
          <a:xfrm>
            <a:off x="3684152"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0" name="Rechteck 2259"/>
          <p:cNvSpPr/>
          <p:nvPr/>
        </p:nvSpPr>
        <p:spPr bwMode="auto">
          <a:xfrm>
            <a:off x="4493885"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1" name="Rechteck 2260"/>
          <p:cNvSpPr/>
          <p:nvPr/>
        </p:nvSpPr>
        <p:spPr bwMode="auto">
          <a:xfrm>
            <a:off x="5297569"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2" name="Rechteck 2261"/>
          <p:cNvSpPr/>
          <p:nvPr/>
        </p:nvSpPr>
        <p:spPr bwMode="auto">
          <a:xfrm>
            <a:off x="6091882"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3" name="Rechteck 2262"/>
          <p:cNvSpPr/>
          <p:nvPr/>
        </p:nvSpPr>
        <p:spPr bwMode="auto">
          <a:xfrm>
            <a:off x="6903512"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4" name="Rechteck 2263"/>
          <p:cNvSpPr/>
          <p:nvPr/>
        </p:nvSpPr>
        <p:spPr bwMode="auto">
          <a:xfrm>
            <a:off x="7708352" y="1202707"/>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5" name="Rechteck 2264"/>
          <p:cNvSpPr/>
          <p:nvPr/>
        </p:nvSpPr>
        <p:spPr bwMode="auto">
          <a:xfrm>
            <a:off x="8513192" y="1204964"/>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6" name="Rechteck 2265"/>
          <p:cNvSpPr/>
          <p:nvPr/>
        </p:nvSpPr>
        <p:spPr bwMode="auto">
          <a:xfrm>
            <a:off x="288046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7" name="Rechteck 2266"/>
          <p:cNvSpPr/>
          <p:nvPr/>
        </p:nvSpPr>
        <p:spPr bwMode="auto">
          <a:xfrm>
            <a:off x="288046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8" name="Rechteck 2267"/>
          <p:cNvSpPr/>
          <p:nvPr/>
        </p:nvSpPr>
        <p:spPr bwMode="auto">
          <a:xfrm>
            <a:off x="368530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69" name="Rechteck 2268"/>
          <p:cNvSpPr/>
          <p:nvPr/>
        </p:nvSpPr>
        <p:spPr bwMode="auto">
          <a:xfrm>
            <a:off x="449014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0" name="Rechteck 2269"/>
          <p:cNvSpPr/>
          <p:nvPr/>
        </p:nvSpPr>
        <p:spPr bwMode="auto">
          <a:xfrm>
            <a:off x="529498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1" name="Rechteck 2270"/>
          <p:cNvSpPr/>
          <p:nvPr/>
        </p:nvSpPr>
        <p:spPr bwMode="auto">
          <a:xfrm>
            <a:off x="609982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2" name="Rechteck 2271"/>
          <p:cNvSpPr/>
          <p:nvPr/>
        </p:nvSpPr>
        <p:spPr bwMode="auto">
          <a:xfrm>
            <a:off x="690466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3" name="Rechteck 2272"/>
          <p:cNvSpPr/>
          <p:nvPr/>
        </p:nvSpPr>
        <p:spPr bwMode="auto">
          <a:xfrm>
            <a:off x="770950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4" name="Rechteck 2273"/>
          <p:cNvSpPr/>
          <p:nvPr/>
        </p:nvSpPr>
        <p:spPr bwMode="auto">
          <a:xfrm>
            <a:off x="851434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5" name="Rechteck 2274"/>
          <p:cNvSpPr/>
          <p:nvPr/>
        </p:nvSpPr>
        <p:spPr bwMode="auto">
          <a:xfrm>
            <a:off x="9319188"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6" name="Rechteck 2275"/>
          <p:cNvSpPr/>
          <p:nvPr/>
        </p:nvSpPr>
        <p:spPr bwMode="auto">
          <a:xfrm>
            <a:off x="3686464"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7" name="Rechteck 2276"/>
          <p:cNvSpPr/>
          <p:nvPr/>
        </p:nvSpPr>
        <p:spPr bwMode="auto">
          <a:xfrm>
            <a:off x="4496197"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8" name="Rechteck 2277"/>
          <p:cNvSpPr/>
          <p:nvPr/>
        </p:nvSpPr>
        <p:spPr bwMode="auto">
          <a:xfrm>
            <a:off x="5299881"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79" name="Rechteck 2278"/>
          <p:cNvSpPr/>
          <p:nvPr/>
        </p:nvSpPr>
        <p:spPr bwMode="auto">
          <a:xfrm>
            <a:off x="6094194"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0" name="Rechteck 2279"/>
          <p:cNvSpPr/>
          <p:nvPr/>
        </p:nvSpPr>
        <p:spPr bwMode="auto">
          <a:xfrm>
            <a:off x="6905824"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1" name="Rechteck 2280"/>
          <p:cNvSpPr/>
          <p:nvPr/>
        </p:nvSpPr>
        <p:spPr bwMode="auto">
          <a:xfrm>
            <a:off x="7710664" y="1848522"/>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2" name="Rechteck 2281"/>
          <p:cNvSpPr/>
          <p:nvPr/>
        </p:nvSpPr>
        <p:spPr bwMode="auto">
          <a:xfrm>
            <a:off x="8515504" y="185077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3" name="Rechteck 2282"/>
          <p:cNvSpPr/>
          <p:nvPr/>
        </p:nvSpPr>
        <p:spPr bwMode="auto">
          <a:xfrm>
            <a:off x="288278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4" name="Rechteck 2283"/>
          <p:cNvSpPr/>
          <p:nvPr/>
        </p:nvSpPr>
        <p:spPr bwMode="auto">
          <a:xfrm>
            <a:off x="288278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5" name="Rechteck 2284"/>
          <p:cNvSpPr/>
          <p:nvPr/>
        </p:nvSpPr>
        <p:spPr bwMode="auto">
          <a:xfrm>
            <a:off x="368762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6" name="Rechteck 2285"/>
          <p:cNvSpPr/>
          <p:nvPr/>
        </p:nvSpPr>
        <p:spPr bwMode="auto">
          <a:xfrm>
            <a:off x="449246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7" name="Rechteck 2286"/>
          <p:cNvSpPr/>
          <p:nvPr/>
        </p:nvSpPr>
        <p:spPr bwMode="auto">
          <a:xfrm>
            <a:off x="529730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8" name="Rechteck 2287"/>
          <p:cNvSpPr/>
          <p:nvPr/>
        </p:nvSpPr>
        <p:spPr bwMode="auto">
          <a:xfrm>
            <a:off x="610214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89" name="Rechteck 2288"/>
          <p:cNvSpPr/>
          <p:nvPr/>
        </p:nvSpPr>
        <p:spPr bwMode="auto">
          <a:xfrm>
            <a:off x="690698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0" name="Rechteck 2289"/>
          <p:cNvSpPr/>
          <p:nvPr/>
        </p:nvSpPr>
        <p:spPr bwMode="auto">
          <a:xfrm>
            <a:off x="771182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1" name="Rechteck 2290"/>
          <p:cNvSpPr/>
          <p:nvPr/>
        </p:nvSpPr>
        <p:spPr bwMode="auto">
          <a:xfrm>
            <a:off x="851666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2" name="Rechteck 2291"/>
          <p:cNvSpPr/>
          <p:nvPr/>
        </p:nvSpPr>
        <p:spPr bwMode="auto">
          <a:xfrm>
            <a:off x="9321500"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3" name="Rechteck 2292"/>
          <p:cNvSpPr/>
          <p:nvPr/>
        </p:nvSpPr>
        <p:spPr bwMode="auto">
          <a:xfrm>
            <a:off x="3688776"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4" name="Rechteck 2293"/>
          <p:cNvSpPr/>
          <p:nvPr/>
        </p:nvSpPr>
        <p:spPr bwMode="auto">
          <a:xfrm>
            <a:off x="4498509"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5" name="Rechteck 2294"/>
          <p:cNvSpPr/>
          <p:nvPr/>
        </p:nvSpPr>
        <p:spPr bwMode="auto">
          <a:xfrm>
            <a:off x="5302193"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6" name="Rechteck 2295"/>
          <p:cNvSpPr/>
          <p:nvPr/>
        </p:nvSpPr>
        <p:spPr bwMode="auto">
          <a:xfrm>
            <a:off x="6096506"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7" name="Rechteck 2296"/>
          <p:cNvSpPr/>
          <p:nvPr/>
        </p:nvSpPr>
        <p:spPr bwMode="auto">
          <a:xfrm>
            <a:off x="6908136"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8" name="Rechteck 2297"/>
          <p:cNvSpPr/>
          <p:nvPr/>
        </p:nvSpPr>
        <p:spPr bwMode="auto">
          <a:xfrm>
            <a:off x="7712976" y="2504712"/>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299" name="Rechteck 2298"/>
          <p:cNvSpPr/>
          <p:nvPr/>
        </p:nvSpPr>
        <p:spPr bwMode="auto">
          <a:xfrm>
            <a:off x="8517816" y="250696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0" name="Rechteck 2299"/>
          <p:cNvSpPr/>
          <p:nvPr/>
        </p:nvSpPr>
        <p:spPr bwMode="auto">
          <a:xfrm>
            <a:off x="288509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1" name="Rechteck 2300"/>
          <p:cNvSpPr/>
          <p:nvPr/>
        </p:nvSpPr>
        <p:spPr bwMode="auto">
          <a:xfrm>
            <a:off x="288509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2" name="Rechteck 2301"/>
          <p:cNvSpPr/>
          <p:nvPr/>
        </p:nvSpPr>
        <p:spPr bwMode="auto">
          <a:xfrm>
            <a:off x="368993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3" name="Rechteck 2302"/>
          <p:cNvSpPr/>
          <p:nvPr/>
        </p:nvSpPr>
        <p:spPr bwMode="auto">
          <a:xfrm>
            <a:off x="449477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4" name="Rechteck 2303"/>
          <p:cNvSpPr/>
          <p:nvPr/>
        </p:nvSpPr>
        <p:spPr bwMode="auto">
          <a:xfrm>
            <a:off x="529961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5" name="Rechteck 2304"/>
          <p:cNvSpPr/>
          <p:nvPr/>
        </p:nvSpPr>
        <p:spPr bwMode="auto">
          <a:xfrm>
            <a:off x="610445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6" name="Rechteck 2305"/>
          <p:cNvSpPr/>
          <p:nvPr/>
        </p:nvSpPr>
        <p:spPr bwMode="auto">
          <a:xfrm>
            <a:off x="690929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7" name="Rechteck 2306"/>
          <p:cNvSpPr/>
          <p:nvPr/>
        </p:nvSpPr>
        <p:spPr bwMode="auto">
          <a:xfrm>
            <a:off x="771413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8" name="Rechteck 2307"/>
          <p:cNvSpPr/>
          <p:nvPr/>
        </p:nvSpPr>
        <p:spPr bwMode="auto">
          <a:xfrm>
            <a:off x="851897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09" name="Rechteck 2308"/>
          <p:cNvSpPr/>
          <p:nvPr/>
        </p:nvSpPr>
        <p:spPr bwMode="auto">
          <a:xfrm>
            <a:off x="9323812"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0" name="Rechteck 2309"/>
          <p:cNvSpPr/>
          <p:nvPr/>
        </p:nvSpPr>
        <p:spPr bwMode="auto">
          <a:xfrm>
            <a:off x="3691088"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1" name="Rechteck 2310"/>
          <p:cNvSpPr/>
          <p:nvPr/>
        </p:nvSpPr>
        <p:spPr bwMode="auto">
          <a:xfrm>
            <a:off x="4500821"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2" name="Rechteck 2311"/>
          <p:cNvSpPr/>
          <p:nvPr/>
        </p:nvSpPr>
        <p:spPr bwMode="auto">
          <a:xfrm>
            <a:off x="5304505"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3" name="Rechteck 2312"/>
          <p:cNvSpPr/>
          <p:nvPr/>
        </p:nvSpPr>
        <p:spPr bwMode="auto">
          <a:xfrm>
            <a:off x="6098818"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4" name="Rechteck 2313"/>
          <p:cNvSpPr/>
          <p:nvPr/>
        </p:nvSpPr>
        <p:spPr bwMode="auto">
          <a:xfrm>
            <a:off x="6910448"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5" name="Rechteck 2314"/>
          <p:cNvSpPr/>
          <p:nvPr/>
        </p:nvSpPr>
        <p:spPr bwMode="auto">
          <a:xfrm>
            <a:off x="7715288" y="3153776"/>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6" name="Rechteck 2315"/>
          <p:cNvSpPr/>
          <p:nvPr/>
        </p:nvSpPr>
        <p:spPr bwMode="auto">
          <a:xfrm>
            <a:off x="8520128" y="315603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7" name="Rechteck 2316"/>
          <p:cNvSpPr/>
          <p:nvPr/>
        </p:nvSpPr>
        <p:spPr bwMode="auto">
          <a:xfrm>
            <a:off x="288998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8" name="Rechteck 2317"/>
          <p:cNvSpPr/>
          <p:nvPr/>
        </p:nvSpPr>
        <p:spPr bwMode="auto">
          <a:xfrm>
            <a:off x="288998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19" name="Rechteck 2318"/>
          <p:cNvSpPr/>
          <p:nvPr/>
        </p:nvSpPr>
        <p:spPr bwMode="auto">
          <a:xfrm>
            <a:off x="369482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0" name="Rechteck 2319"/>
          <p:cNvSpPr/>
          <p:nvPr/>
        </p:nvSpPr>
        <p:spPr bwMode="auto">
          <a:xfrm>
            <a:off x="449966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1" name="Rechteck 2320"/>
          <p:cNvSpPr/>
          <p:nvPr/>
        </p:nvSpPr>
        <p:spPr bwMode="auto">
          <a:xfrm>
            <a:off x="530450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2" name="Rechteck 2321"/>
          <p:cNvSpPr/>
          <p:nvPr/>
        </p:nvSpPr>
        <p:spPr bwMode="auto">
          <a:xfrm>
            <a:off x="610934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3" name="Rechteck 2322"/>
          <p:cNvSpPr/>
          <p:nvPr/>
        </p:nvSpPr>
        <p:spPr bwMode="auto">
          <a:xfrm>
            <a:off x="691418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4" name="Rechteck 2323"/>
          <p:cNvSpPr/>
          <p:nvPr/>
        </p:nvSpPr>
        <p:spPr bwMode="auto">
          <a:xfrm>
            <a:off x="771902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5" name="Rechteck 2324"/>
          <p:cNvSpPr/>
          <p:nvPr/>
        </p:nvSpPr>
        <p:spPr bwMode="auto">
          <a:xfrm>
            <a:off x="852386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6" name="Rechteck 2325"/>
          <p:cNvSpPr/>
          <p:nvPr/>
        </p:nvSpPr>
        <p:spPr bwMode="auto">
          <a:xfrm>
            <a:off x="9328705"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7" name="Rechteck 2326"/>
          <p:cNvSpPr/>
          <p:nvPr/>
        </p:nvSpPr>
        <p:spPr bwMode="auto">
          <a:xfrm>
            <a:off x="3695981"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8" name="Rechteck 2327"/>
          <p:cNvSpPr/>
          <p:nvPr/>
        </p:nvSpPr>
        <p:spPr bwMode="auto">
          <a:xfrm>
            <a:off x="4505714"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29" name="Rechteck 2328"/>
          <p:cNvSpPr/>
          <p:nvPr/>
        </p:nvSpPr>
        <p:spPr bwMode="auto">
          <a:xfrm>
            <a:off x="5309398"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0" name="Rechteck 2329"/>
          <p:cNvSpPr/>
          <p:nvPr/>
        </p:nvSpPr>
        <p:spPr bwMode="auto">
          <a:xfrm>
            <a:off x="6103711"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1" name="Rechteck 2330"/>
          <p:cNvSpPr/>
          <p:nvPr/>
        </p:nvSpPr>
        <p:spPr bwMode="auto">
          <a:xfrm>
            <a:off x="6915341"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2" name="Rechteck 2331"/>
          <p:cNvSpPr/>
          <p:nvPr/>
        </p:nvSpPr>
        <p:spPr bwMode="auto">
          <a:xfrm>
            <a:off x="7720181" y="3801848"/>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3" name="Rechteck 2332"/>
          <p:cNvSpPr/>
          <p:nvPr/>
        </p:nvSpPr>
        <p:spPr bwMode="auto">
          <a:xfrm>
            <a:off x="8525021" y="3804105"/>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4" name="Rechteck 2333"/>
          <p:cNvSpPr/>
          <p:nvPr/>
        </p:nvSpPr>
        <p:spPr bwMode="auto">
          <a:xfrm>
            <a:off x="287815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5" name="Rechteck 2334"/>
          <p:cNvSpPr/>
          <p:nvPr/>
        </p:nvSpPr>
        <p:spPr bwMode="auto">
          <a:xfrm>
            <a:off x="287815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6" name="Rechteck 2335"/>
          <p:cNvSpPr/>
          <p:nvPr/>
        </p:nvSpPr>
        <p:spPr bwMode="auto">
          <a:xfrm>
            <a:off x="368299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7" name="Rechteck 2336"/>
          <p:cNvSpPr/>
          <p:nvPr/>
        </p:nvSpPr>
        <p:spPr bwMode="auto">
          <a:xfrm>
            <a:off x="448783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8" name="Rechteck 2337"/>
          <p:cNvSpPr/>
          <p:nvPr/>
        </p:nvSpPr>
        <p:spPr bwMode="auto">
          <a:xfrm>
            <a:off x="529267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39" name="Rechteck 2338"/>
          <p:cNvSpPr/>
          <p:nvPr/>
        </p:nvSpPr>
        <p:spPr bwMode="auto">
          <a:xfrm>
            <a:off x="609751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0" name="Rechteck 2339"/>
          <p:cNvSpPr/>
          <p:nvPr/>
        </p:nvSpPr>
        <p:spPr bwMode="auto">
          <a:xfrm>
            <a:off x="690235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1" name="Rechteck 2340"/>
          <p:cNvSpPr/>
          <p:nvPr/>
        </p:nvSpPr>
        <p:spPr bwMode="auto">
          <a:xfrm>
            <a:off x="770719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2" name="Rechteck 2341"/>
          <p:cNvSpPr/>
          <p:nvPr/>
        </p:nvSpPr>
        <p:spPr bwMode="auto">
          <a:xfrm>
            <a:off x="851203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3" name="Rechteck 2342"/>
          <p:cNvSpPr/>
          <p:nvPr/>
        </p:nvSpPr>
        <p:spPr bwMode="auto">
          <a:xfrm>
            <a:off x="9316876"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4" name="Rechteck 2343"/>
          <p:cNvSpPr/>
          <p:nvPr/>
        </p:nvSpPr>
        <p:spPr bwMode="auto">
          <a:xfrm>
            <a:off x="3684152"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5" name="Rechteck 2344"/>
          <p:cNvSpPr/>
          <p:nvPr/>
        </p:nvSpPr>
        <p:spPr bwMode="auto">
          <a:xfrm>
            <a:off x="4493885"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6" name="Rechteck 2345"/>
          <p:cNvSpPr/>
          <p:nvPr/>
        </p:nvSpPr>
        <p:spPr bwMode="auto">
          <a:xfrm>
            <a:off x="5297569"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7" name="Rechteck 2346"/>
          <p:cNvSpPr/>
          <p:nvPr/>
        </p:nvSpPr>
        <p:spPr bwMode="auto">
          <a:xfrm>
            <a:off x="6091882"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8" name="Rechteck 2347"/>
          <p:cNvSpPr/>
          <p:nvPr/>
        </p:nvSpPr>
        <p:spPr bwMode="auto">
          <a:xfrm>
            <a:off x="6903512"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49" name="Rechteck 2348"/>
          <p:cNvSpPr/>
          <p:nvPr/>
        </p:nvSpPr>
        <p:spPr bwMode="auto">
          <a:xfrm>
            <a:off x="7708352" y="4457002"/>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0" name="Rechteck 2349"/>
          <p:cNvSpPr/>
          <p:nvPr/>
        </p:nvSpPr>
        <p:spPr bwMode="auto">
          <a:xfrm>
            <a:off x="8513192" y="4459259"/>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1" name="Rechteck 2350"/>
          <p:cNvSpPr/>
          <p:nvPr/>
        </p:nvSpPr>
        <p:spPr bwMode="auto">
          <a:xfrm>
            <a:off x="288624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2" name="Rechteck 2351"/>
          <p:cNvSpPr/>
          <p:nvPr/>
        </p:nvSpPr>
        <p:spPr bwMode="auto">
          <a:xfrm>
            <a:off x="288624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3" name="Rechteck 2352"/>
          <p:cNvSpPr/>
          <p:nvPr/>
        </p:nvSpPr>
        <p:spPr bwMode="auto">
          <a:xfrm>
            <a:off x="369108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4" name="Rechteck 2353"/>
          <p:cNvSpPr/>
          <p:nvPr/>
        </p:nvSpPr>
        <p:spPr bwMode="auto">
          <a:xfrm>
            <a:off x="449592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5" name="Rechteck 2354"/>
          <p:cNvSpPr/>
          <p:nvPr/>
        </p:nvSpPr>
        <p:spPr bwMode="auto">
          <a:xfrm>
            <a:off x="530076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6" name="Rechteck 2355"/>
          <p:cNvSpPr/>
          <p:nvPr/>
        </p:nvSpPr>
        <p:spPr bwMode="auto">
          <a:xfrm>
            <a:off x="610560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7" name="Rechteck 2356"/>
          <p:cNvSpPr/>
          <p:nvPr/>
        </p:nvSpPr>
        <p:spPr bwMode="auto">
          <a:xfrm>
            <a:off x="691044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8" name="Rechteck 2357"/>
          <p:cNvSpPr/>
          <p:nvPr/>
        </p:nvSpPr>
        <p:spPr bwMode="auto">
          <a:xfrm>
            <a:off x="771528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59" name="Rechteck 2358"/>
          <p:cNvSpPr/>
          <p:nvPr/>
        </p:nvSpPr>
        <p:spPr bwMode="auto">
          <a:xfrm>
            <a:off x="852012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0" name="Rechteck 2359"/>
          <p:cNvSpPr/>
          <p:nvPr/>
        </p:nvSpPr>
        <p:spPr bwMode="auto">
          <a:xfrm>
            <a:off x="9324968"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1" name="Rechteck 2360"/>
          <p:cNvSpPr/>
          <p:nvPr/>
        </p:nvSpPr>
        <p:spPr bwMode="auto">
          <a:xfrm>
            <a:off x="3692244"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2" name="Rechteck 2361"/>
          <p:cNvSpPr/>
          <p:nvPr/>
        </p:nvSpPr>
        <p:spPr bwMode="auto">
          <a:xfrm>
            <a:off x="4501977"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3" name="Rechteck 2362"/>
          <p:cNvSpPr/>
          <p:nvPr/>
        </p:nvSpPr>
        <p:spPr bwMode="auto">
          <a:xfrm>
            <a:off x="5305661"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4" name="Rechteck 2363"/>
          <p:cNvSpPr/>
          <p:nvPr/>
        </p:nvSpPr>
        <p:spPr bwMode="auto">
          <a:xfrm>
            <a:off x="6099974"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5" name="Rechteck 2364"/>
          <p:cNvSpPr/>
          <p:nvPr/>
        </p:nvSpPr>
        <p:spPr bwMode="auto">
          <a:xfrm>
            <a:off x="6911604"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6" name="Rechteck 2365"/>
          <p:cNvSpPr/>
          <p:nvPr/>
        </p:nvSpPr>
        <p:spPr bwMode="auto">
          <a:xfrm>
            <a:off x="7716444" y="5109266"/>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7" name="Rechteck 2366"/>
          <p:cNvSpPr/>
          <p:nvPr/>
        </p:nvSpPr>
        <p:spPr bwMode="auto">
          <a:xfrm>
            <a:off x="8521284" y="511152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8" name="Rechteck 2367"/>
          <p:cNvSpPr/>
          <p:nvPr/>
        </p:nvSpPr>
        <p:spPr bwMode="auto">
          <a:xfrm>
            <a:off x="288621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69" name="Rechteck 2368"/>
          <p:cNvSpPr/>
          <p:nvPr/>
        </p:nvSpPr>
        <p:spPr bwMode="auto">
          <a:xfrm>
            <a:off x="288621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0" name="Rechteck 2369"/>
          <p:cNvSpPr/>
          <p:nvPr/>
        </p:nvSpPr>
        <p:spPr bwMode="auto">
          <a:xfrm>
            <a:off x="369105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1" name="Rechteck 2370"/>
          <p:cNvSpPr/>
          <p:nvPr/>
        </p:nvSpPr>
        <p:spPr bwMode="auto">
          <a:xfrm>
            <a:off x="449589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2" name="Rechteck 2371"/>
          <p:cNvSpPr/>
          <p:nvPr/>
        </p:nvSpPr>
        <p:spPr bwMode="auto">
          <a:xfrm>
            <a:off x="530073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3" name="Rechteck 2372"/>
          <p:cNvSpPr/>
          <p:nvPr/>
        </p:nvSpPr>
        <p:spPr bwMode="auto">
          <a:xfrm>
            <a:off x="610557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4" name="Rechteck 2373"/>
          <p:cNvSpPr/>
          <p:nvPr/>
        </p:nvSpPr>
        <p:spPr bwMode="auto">
          <a:xfrm>
            <a:off x="691041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5" name="Rechteck 2374"/>
          <p:cNvSpPr/>
          <p:nvPr/>
        </p:nvSpPr>
        <p:spPr bwMode="auto">
          <a:xfrm>
            <a:off x="771525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6" name="Rechteck 2375"/>
          <p:cNvSpPr/>
          <p:nvPr/>
        </p:nvSpPr>
        <p:spPr bwMode="auto">
          <a:xfrm>
            <a:off x="852009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7" name="Rechteck 2376"/>
          <p:cNvSpPr/>
          <p:nvPr/>
        </p:nvSpPr>
        <p:spPr bwMode="auto">
          <a:xfrm>
            <a:off x="9324930"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8" name="Rechteck 2377"/>
          <p:cNvSpPr/>
          <p:nvPr/>
        </p:nvSpPr>
        <p:spPr bwMode="auto">
          <a:xfrm>
            <a:off x="3692206"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79" name="Rechteck 2378"/>
          <p:cNvSpPr/>
          <p:nvPr/>
        </p:nvSpPr>
        <p:spPr bwMode="auto">
          <a:xfrm>
            <a:off x="4501939"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80" name="Rechteck 2379"/>
          <p:cNvSpPr/>
          <p:nvPr/>
        </p:nvSpPr>
        <p:spPr bwMode="auto">
          <a:xfrm>
            <a:off x="5305623"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81" name="Rechteck 2380"/>
          <p:cNvSpPr/>
          <p:nvPr/>
        </p:nvSpPr>
        <p:spPr bwMode="auto">
          <a:xfrm>
            <a:off x="6099936"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82" name="Rechteck 2381"/>
          <p:cNvSpPr/>
          <p:nvPr/>
        </p:nvSpPr>
        <p:spPr bwMode="auto">
          <a:xfrm>
            <a:off x="6911566"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83" name="Rechteck 2382"/>
          <p:cNvSpPr/>
          <p:nvPr/>
        </p:nvSpPr>
        <p:spPr bwMode="auto">
          <a:xfrm>
            <a:off x="7716406" y="5736513"/>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84" name="Rechteck 2383"/>
          <p:cNvSpPr/>
          <p:nvPr/>
        </p:nvSpPr>
        <p:spPr bwMode="auto">
          <a:xfrm>
            <a:off x="8521246" y="5738770"/>
            <a:ext cx="803684" cy="64807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cxnSp>
        <p:nvCxnSpPr>
          <p:cNvPr id="2385" name="Gerade Verbindung 91"/>
          <p:cNvCxnSpPr/>
          <p:nvPr/>
        </p:nvCxnSpPr>
        <p:spPr bwMode="auto">
          <a:xfrm>
            <a:off x="2212336" y="1204964"/>
            <a:ext cx="8184838" cy="1164"/>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86" name="Gerade Verbindung 94"/>
          <p:cNvCxnSpPr>
            <a:stCxn id="2402" idx="0"/>
          </p:cNvCxnSpPr>
          <p:nvPr/>
        </p:nvCxnSpPr>
        <p:spPr bwMode="auto">
          <a:xfrm>
            <a:off x="2212336" y="1860271"/>
            <a:ext cx="8238987"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87" name="Gerade Verbindung 97"/>
          <p:cNvCxnSpPr/>
          <p:nvPr/>
        </p:nvCxnSpPr>
        <p:spPr bwMode="auto">
          <a:xfrm flipV="1">
            <a:off x="2212336" y="2505691"/>
            <a:ext cx="8238987"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88" name="Gerade Verbindung 100"/>
          <p:cNvCxnSpPr>
            <a:stCxn id="2395" idx="2"/>
          </p:cNvCxnSpPr>
          <p:nvPr/>
        </p:nvCxnSpPr>
        <p:spPr bwMode="auto">
          <a:xfrm flipV="1">
            <a:off x="2212336" y="3154052"/>
            <a:ext cx="8238987" cy="1978"/>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89" name="Gerade Verbindung 103"/>
          <p:cNvCxnSpPr>
            <a:stCxn id="2396" idx="2"/>
          </p:cNvCxnSpPr>
          <p:nvPr/>
        </p:nvCxnSpPr>
        <p:spPr bwMode="auto">
          <a:xfrm flipV="1">
            <a:off x="2212336" y="3802124"/>
            <a:ext cx="8238987" cy="1593"/>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90" name="Gerade Verbindung 106"/>
          <p:cNvCxnSpPr/>
          <p:nvPr/>
        </p:nvCxnSpPr>
        <p:spPr bwMode="auto">
          <a:xfrm>
            <a:off x="2212336" y="4443399"/>
            <a:ext cx="8184838" cy="385"/>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91" name="Gerade Verbindung 109"/>
          <p:cNvCxnSpPr/>
          <p:nvPr/>
        </p:nvCxnSpPr>
        <p:spPr bwMode="auto">
          <a:xfrm flipV="1">
            <a:off x="2212336" y="5098318"/>
            <a:ext cx="8238987" cy="388"/>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92" name="Gerade Verbindung 112"/>
          <p:cNvCxnSpPr/>
          <p:nvPr/>
        </p:nvCxnSpPr>
        <p:spPr bwMode="auto">
          <a:xfrm>
            <a:off x="2212336" y="5738770"/>
            <a:ext cx="8337238" cy="388"/>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93" name="Gerade Verbindung 115"/>
          <p:cNvCxnSpPr>
            <a:stCxn id="2400" idx="2"/>
            <a:endCxn id="2394" idx="2"/>
          </p:cNvCxnSpPr>
          <p:nvPr/>
        </p:nvCxnSpPr>
        <p:spPr bwMode="auto">
          <a:xfrm>
            <a:off x="2212336" y="6394462"/>
            <a:ext cx="8184838"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94" name="Rechteck 2393"/>
          <p:cNvSpPr/>
          <p:nvPr/>
        </p:nvSpPr>
        <p:spPr bwMode="auto">
          <a:xfrm>
            <a:off x="10091505" y="1213748"/>
            <a:ext cx="611338" cy="5180714"/>
          </a:xfrm>
          <a:prstGeom prst="rect">
            <a:avLst/>
          </a:prstGeom>
          <a:pattFill prst="lgCheck">
            <a:fgClr>
              <a:schemeClr val="bg2">
                <a:lumMod val="75000"/>
                <a:lumOff val="25000"/>
              </a:schemeClr>
            </a:fgClr>
            <a:bgClr>
              <a:schemeClr val="bg1"/>
            </a:bgClr>
          </a:pattFill>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de-DE" sz="2400" b="0" i="0" u="none" strike="noStrike" cap="none" normalizeH="0" baseline="0">
              <a:ln>
                <a:noFill/>
              </a:ln>
              <a:solidFill>
                <a:schemeClr val="tx1"/>
              </a:solidFill>
              <a:effectLst/>
              <a:latin typeface="Tahoma" panose="020B0604030504040204" pitchFamily="34" charset="0"/>
            </a:endParaRPr>
          </a:p>
        </p:txBody>
      </p:sp>
      <p:sp>
        <p:nvSpPr>
          <p:cNvPr id="2395" name="Rechteck 2394"/>
          <p:cNvSpPr/>
          <p:nvPr/>
        </p:nvSpPr>
        <p:spPr bwMode="auto">
          <a:xfrm>
            <a:off x="1546516" y="2507958"/>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lvl="0" algn="ctr" fontAlgn="base">
              <a:spcBef>
                <a:spcPct val="50000"/>
              </a:spcBef>
              <a:spcAft>
                <a:spcPct val="0"/>
              </a:spcAft>
            </a:pPr>
            <a:r>
              <a:rPr kumimoji="1" lang="de-DE" sz="1200" dirty="0">
                <a:solidFill>
                  <a:srgbClr val="111E7B"/>
                </a:solidFill>
              </a:rPr>
              <a:t>Urheberrecht, Datenschutz und OER</a:t>
            </a:r>
          </a:p>
        </p:txBody>
      </p:sp>
      <p:sp>
        <p:nvSpPr>
          <p:cNvPr id="2396" name="Rechteck 2395"/>
          <p:cNvSpPr/>
          <p:nvPr/>
        </p:nvSpPr>
        <p:spPr bwMode="auto">
          <a:xfrm>
            <a:off x="1546516" y="3155645"/>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lvl="0" algn="ctr" fontAlgn="base">
              <a:spcBef>
                <a:spcPct val="50000"/>
              </a:spcBef>
              <a:spcAft>
                <a:spcPct val="0"/>
              </a:spcAft>
            </a:pPr>
            <a:r>
              <a:rPr kumimoji="1" lang="de-DE" sz="1200" dirty="0">
                <a:solidFill>
                  <a:srgbClr val="111E7B"/>
                </a:solidFill>
              </a:rPr>
              <a:t>Lernen in </a:t>
            </a:r>
            <a:br>
              <a:rPr kumimoji="1" lang="de-DE" sz="1200" dirty="0">
                <a:solidFill>
                  <a:srgbClr val="111E7B"/>
                </a:solidFill>
              </a:rPr>
            </a:br>
            <a:r>
              <a:rPr kumimoji="1" lang="de-DE" sz="1200" dirty="0">
                <a:solidFill>
                  <a:srgbClr val="111E7B"/>
                </a:solidFill>
              </a:rPr>
              <a:t>Apps und Lernspielen</a:t>
            </a:r>
          </a:p>
        </p:txBody>
      </p:sp>
      <p:sp>
        <p:nvSpPr>
          <p:cNvPr id="2397" name="Rechteck 2396"/>
          <p:cNvSpPr/>
          <p:nvPr/>
        </p:nvSpPr>
        <p:spPr bwMode="auto">
          <a:xfrm>
            <a:off x="1546516" y="3803332"/>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lvl="0" algn="ctr" fontAlgn="base">
              <a:spcBef>
                <a:spcPct val="50000"/>
              </a:spcBef>
              <a:spcAft>
                <a:spcPct val="0"/>
              </a:spcAft>
            </a:pPr>
            <a:r>
              <a:rPr kumimoji="1" lang="de-DE" sz="1200" dirty="0">
                <a:solidFill>
                  <a:srgbClr val="111E7B"/>
                </a:solidFill>
              </a:rPr>
              <a:t>Lernen </a:t>
            </a:r>
            <a:br>
              <a:rPr kumimoji="1" lang="de-DE" sz="1200" dirty="0">
                <a:solidFill>
                  <a:srgbClr val="111E7B"/>
                </a:solidFill>
              </a:rPr>
            </a:br>
            <a:r>
              <a:rPr kumimoji="1" lang="de-DE" sz="1200" dirty="0">
                <a:solidFill>
                  <a:srgbClr val="111E7B"/>
                </a:solidFill>
              </a:rPr>
              <a:t>von </a:t>
            </a:r>
            <a:br>
              <a:rPr kumimoji="1" lang="de-DE" sz="1200" dirty="0">
                <a:solidFill>
                  <a:srgbClr val="111E7B"/>
                </a:solidFill>
              </a:rPr>
            </a:br>
            <a:r>
              <a:rPr kumimoji="1" lang="de-DE" sz="1200" dirty="0">
                <a:solidFill>
                  <a:srgbClr val="111E7B"/>
                </a:solidFill>
              </a:rPr>
              <a:t>Videos</a:t>
            </a:r>
          </a:p>
        </p:txBody>
      </p:sp>
      <p:sp>
        <p:nvSpPr>
          <p:cNvPr id="2398" name="Rechteck 2397"/>
          <p:cNvSpPr/>
          <p:nvPr/>
        </p:nvSpPr>
        <p:spPr bwMode="auto">
          <a:xfrm>
            <a:off x="1546516" y="4451019"/>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lvl="0" algn="ctr" fontAlgn="base">
              <a:spcBef>
                <a:spcPct val="50000"/>
              </a:spcBef>
              <a:spcAft>
                <a:spcPct val="0"/>
              </a:spcAft>
            </a:pPr>
            <a:r>
              <a:rPr kumimoji="1" lang="de-DE" sz="1200" dirty="0">
                <a:solidFill>
                  <a:srgbClr val="111E7B"/>
                </a:solidFill>
              </a:rPr>
              <a:t>Lernen mit Medien-produktion</a:t>
            </a:r>
          </a:p>
        </p:txBody>
      </p:sp>
      <p:sp>
        <p:nvSpPr>
          <p:cNvPr id="2399" name="Rechteck 2398"/>
          <p:cNvSpPr/>
          <p:nvPr/>
        </p:nvSpPr>
        <p:spPr bwMode="auto">
          <a:xfrm>
            <a:off x="1546516" y="5098706"/>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ctr" anchorCtr="0" compatLnSpc="1">
            <a:prstTxWarp prst="textNoShape">
              <a:avLst/>
            </a:prstTxWarp>
            <a:noAutofit/>
          </a:bodyPr>
          <a:lstStyle/>
          <a:p>
            <a:pPr lvl="0" algn="ctr" fontAlgn="base">
              <a:spcBef>
                <a:spcPct val="50000"/>
              </a:spcBef>
              <a:spcAft>
                <a:spcPct val="0"/>
              </a:spcAft>
            </a:pPr>
            <a:r>
              <a:rPr kumimoji="1" lang="de-DE" sz="1200" dirty="0">
                <a:solidFill>
                  <a:srgbClr val="111E7B"/>
                </a:solidFill>
              </a:rPr>
              <a:t>Informatische Kompetenzen</a:t>
            </a:r>
          </a:p>
        </p:txBody>
      </p:sp>
      <p:sp>
        <p:nvSpPr>
          <p:cNvPr id="2400" name="Rechteck 2399"/>
          <p:cNvSpPr/>
          <p:nvPr/>
        </p:nvSpPr>
        <p:spPr bwMode="auto">
          <a:xfrm>
            <a:off x="1546516" y="5746390"/>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ctr" anchorCtr="0" compatLnSpc="1">
            <a:prstTxWarp prst="textNoShape">
              <a:avLst/>
            </a:prstTxWarp>
            <a:noAutofit/>
          </a:bodyPr>
          <a:lstStyle/>
          <a:p>
            <a:pPr lvl="0" algn="ctr" fontAlgn="base">
              <a:spcBef>
                <a:spcPct val="50000"/>
              </a:spcBef>
              <a:spcAft>
                <a:spcPct val="0"/>
              </a:spcAft>
            </a:pPr>
            <a:r>
              <a:rPr kumimoji="1" lang="de-DE" sz="1200" dirty="0">
                <a:solidFill>
                  <a:srgbClr val="111E7B"/>
                </a:solidFill>
              </a:rPr>
              <a:t>Einen Überblick verschaffen</a:t>
            </a:r>
          </a:p>
        </p:txBody>
      </p:sp>
      <p:sp>
        <p:nvSpPr>
          <p:cNvPr id="2401" name="Rechteck 2400"/>
          <p:cNvSpPr/>
          <p:nvPr/>
        </p:nvSpPr>
        <p:spPr bwMode="auto">
          <a:xfrm>
            <a:off x="1546516" y="1212584"/>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1" lang="de-DE" sz="1200" dirty="0">
                <a:solidFill>
                  <a:schemeClr val="tx1"/>
                </a:solidFill>
              </a:rPr>
              <a:t>Digitale Kompetenz von Lehrenden</a:t>
            </a:r>
            <a:endParaRPr kumimoji="1" lang="de-DE" sz="1200" b="0" i="0" u="none" strike="noStrike" cap="none" normalizeH="0" baseline="0" dirty="0">
              <a:ln>
                <a:noFill/>
              </a:ln>
              <a:solidFill>
                <a:schemeClr val="tx1"/>
              </a:solidFill>
              <a:effectLst/>
            </a:endParaRPr>
          </a:p>
        </p:txBody>
      </p:sp>
      <p:sp>
        <p:nvSpPr>
          <p:cNvPr id="2402" name="Rechteck 2401"/>
          <p:cNvSpPr/>
          <p:nvPr/>
        </p:nvSpPr>
        <p:spPr bwMode="auto">
          <a:xfrm>
            <a:off x="1546516" y="1860271"/>
            <a:ext cx="1331640" cy="648072"/>
          </a:xfrm>
          <a:prstGeom prst="rect">
            <a:avLst/>
          </a:prstGeom>
          <a:ln/>
        </p:spPr>
        <p:style>
          <a:lnRef idx="2">
            <a:schemeClr val="dk1"/>
          </a:lnRef>
          <a:fillRef idx="1">
            <a:schemeClr val="lt1"/>
          </a:fillRef>
          <a:effectRef idx="0">
            <a:schemeClr val="dk1"/>
          </a:effectRef>
          <a:fontRef idx="minor">
            <a:schemeClr val="dk1"/>
          </a:fontRef>
        </p:style>
        <p:txBody>
          <a:bodyPr vert="horz" wrap="square" lIns="90000" tIns="18000" rIns="90000" bIns="18000" numCol="1" rtlCol="0" anchor="t" anchorCtr="0" compatLnSpc="1">
            <a:prstTxWarp prst="textNoShape">
              <a:avLst/>
            </a:prstTxWarp>
            <a:noAutofit/>
          </a:bodyPr>
          <a:lstStyle/>
          <a:p>
            <a:pPr algn="ctr" defTabSz="914400" fontAlgn="base">
              <a:spcBef>
                <a:spcPct val="50000"/>
              </a:spcBef>
              <a:spcAft>
                <a:spcPct val="0"/>
              </a:spcAft>
            </a:pPr>
            <a:r>
              <a:rPr kumimoji="1" lang="de-DE" sz="1200" dirty="0">
                <a:solidFill>
                  <a:schemeClr val="tx1"/>
                </a:solidFill>
              </a:rPr>
              <a:t>Digitale Kompetenz von Lernenden</a:t>
            </a:r>
          </a:p>
        </p:txBody>
      </p:sp>
    </p:spTree>
    <p:extLst>
      <p:ext uri="{BB962C8B-B14F-4D97-AF65-F5344CB8AC3E}">
        <p14:creationId xmlns:p14="http://schemas.microsoft.com/office/powerpoint/2010/main" val="1195384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50"/>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250"/>
                                        </p:tgtEl>
                                        <p:attrNameLst>
                                          <p:attrName>style.opacity</p:attrName>
                                        </p:attrNameLst>
                                      </p:cBhvr>
                                      <p:to>
                                        <p:strVal val="0"/>
                                      </p:to>
                                    </p:set>
                                    <p:animEffect filter="image" prLst="opacity: 0">
                                      <p:cBhvr rctx="IE">
                                        <p:cTn id="7" dur="indefinite"/>
                                        <p:tgtEl>
                                          <p:spTgt spid="2250"/>
                                        </p:tgtEl>
                                      </p:cBhvr>
                                    </p:animEffect>
                                  </p:childTnLst>
                                </p:cTn>
                              </p:par>
                            </p:childTnLst>
                          </p:cTn>
                        </p:par>
                      </p:childTnLst>
                    </p:cTn>
                  </p:par>
                </p:childTnLst>
              </p:cTn>
              <p:nextCondLst>
                <p:cond evt="onClick" delay="0">
                  <p:tgtEl>
                    <p:spTgt spid="2250"/>
                  </p:tgtEl>
                </p:cond>
              </p:nextCondLst>
            </p:seq>
            <p:seq concurrent="1" nextAc="seek">
              <p:cTn id="8" restart="whenNotActive" fill="hold" evtFilter="cancelBubble" nodeType="interactiveSeq">
                <p:stCondLst>
                  <p:cond evt="onClick" delay="0">
                    <p:tgtEl>
                      <p:spTgt spid="2251"/>
                    </p:tgtEl>
                  </p:cond>
                </p:stCondLst>
                <p:endSync evt="end" delay="0">
                  <p:rtn val="all"/>
                </p:endSync>
                <p:childTnLst>
                  <p:par>
                    <p:cTn id="9" fill="hold">
                      <p:stCondLst>
                        <p:cond delay="0"/>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2251"/>
                                        </p:tgtEl>
                                        <p:attrNameLst>
                                          <p:attrName>style.opacity</p:attrName>
                                        </p:attrNameLst>
                                      </p:cBhvr>
                                      <p:to>
                                        <p:strVal val="0"/>
                                      </p:to>
                                    </p:set>
                                    <p:animEffect filter="image" prLst="opacity: 0">
                                      <p:cBhvr rctx="IE">
                                        <p:cTn id="13" dur="indefinite"/>
                                        <p:tgtEl>
                                          <p:spTgt spid="225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249"/>
                                        </p:tgtEl>
                                        <p:attrNameLst>
                                          <p:attrName>style.visibility</p:attrName>
                                        </p:attrNameLst>
                                      </p:cBhvr>
                                      <p:to>
                                        <p:strVal val="visible"/>
                                      </p:to>
                                    </p:set>
                                  </p:childTnLst>
                                </p:cTn>
                              </p:par>
                            </p:childTnLst>
                          </p:cTn>
                        </p:par>
                      </p:childTnLst>
                    </p:cTn>
                  </p:par>
                </p:childTnLst>
              </p:cTn>
              <p:nextCondLst>
                <p:cond evt="onClick" delay="0">
                  <p:tgtEl>
                    <p:spTgt spid="2251"/>
                  </p:tgtEl>
                </p:cond>
              </p:nextCondLst>
            </p:seq>
            <p:seq concurrent="1" nextAc="seek">
              <p:cTn id="16" restart="whenNotActive" fill="hold" evtFilter="cancelBubble" nodeType="interactiveSeq">
                <p:stCondLst>
                  <p:cond evt="onClick" delay="0">
                    <p:tgtEl>
                      <p:spTgt spid="225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rctx="PPT">
                                        <p:cTn id="20" dur="indefinite"/>
                                        <p:tgtEl>
                                          <p:spTgt spid="2252"/>
                                        </p:tgtEl>
                                        <p:attrNameLst>
                                          <p:attrName>style.opacity</p:attrName>
                                        </p:attrNameLst>
                                      </p:cBhvr>
                                      <p:to>
                                        <p:strVal val="0"/>
                                      </p:to>
                                    </p:set>
                                    <p:animEffect filter="image" prLst="opacity: 0">
                                      <p:cBhvr rctx="IE">
                                        <p:cTn id="21" dur="indefinite"/>
                                        <p:tgtEl>
                                          <p:spTgt spid="225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259"/>
                                        </p:tgtEl>
                                        <p:attrNameLst>
                                          <p:attrName>style.visibility</p:attrName>
                                        </p:attrNameLst>
                                      </p:cBhvr>
                                      <p:to>
                                        <p:strVal val="visible"/>
                                      </p:to>
                                    </p:set>
                                  </p:childTnLst>
                                </p:cTn>
                              </p:par>
                            </p:childTnLst>
                          </p:cTn>
                        </p:par>
                      </p:childTnLst>
                    </p:cTn>
                  </p:par>
                </p:childTnLst>
              </p:cTn>
              <p:nextCondLst>
                <p:cond evt="onClick" delay="0">
                  <p:tgtEl>
                    <p:spTgt spid="2252"/>
                  </p:tgtEl>
                </p:cond>
              </p:nextCondLst>
            </p:seq>
            <p:seq concurrent="1" nextAc="seek">
              <p:cTn id="24" restart="whenNotActive" fill="hold" evtFilter="cancelBubble" nodeType="interactiveSeq">
                <p:stCondLst>
                  <p:cond evt="onClick" delay="0">
                    <p:tgtEl>
                      <p:spTgt spid="2253"/>
                    </p:tgtEl>
                  </p:cond>
                </p:stCondLst>
                <p:endSync evt="end" delay="0">
                  <p:rtn val="all"/>
                </p:endSync>
                <p:childTnLst>
                  <p:par>
                    <p:cTn id="25" fill="hold">
                      <p:stCondLst>
                        <p:cond delay="0"/>
                      </p:stCondLst>
                      <p:childTnLst>
                        <p:par>
                          <p:cTn id="26" fill="hold">
                            <p:stCondLst>
                              <p:cond delay="0"/>
                            </p:stCondLst>
                            <p:childTnLst>
                              <p:par>
                                <p:cTn id="27" presetID="9" presetClass="emph" presetSubtype="0" grpId="0" nodeType="clickEffect">
                                  <p:stCondLst>
                                    <p:cond delay="0"/>
                                  </p:stCondLst>
                                  <p:childTnLst>
                                    <p:set>
                                      <p:cBhvr rctx="PPT">
                                        <p:cTn id="28" dur="indefinite"/>
                                        <p:tgtEl>
                                          <p:spTgt spid="2253"/>
                                        </p:tgtEl>
                                        <p:attrNameLst>
                                          <p:attrName>style.opacity</p:attrName>
                                        </p:attrNameLst>
                                      </p:cBhvr>
                                      <p:to>
                                        <p:strVal val="0"/>
                                      </p:to>
                                    </p:set>
                                    <p:animEffect filter="image" prLst="opacity: 0">
                                      <p:cBhvr rctx="IE">
                                        <p:cTn id="29" dur="indefinite"/>
                                        <p:tgtEl>
                                          <p:spTgt spid="2253"/>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260"/>
                                        </p:tgtEl>
                                        <p:attrNameLst>
                                          <p:attrName>style.visibility</p:attrName>
                                        </p:attrNameLst>
                                      </p:cBhvr>
                                      <p:to>
                                        <p:strVal val="visible"/>
                                      </p:to>
                                    </p:set>
                                  </p:childTnLst>
                                </p:cTn>
                              </p:par>
                            </p:childTnLst>
                          </p:cTn>
                        </p:par>
                      </p:childTnLst>
                    </p:cTn>
                  </p:par>
                </p:childTnLst>
              </p:cTn>
              <p:nextCondLst>
                <p:cond evt="onClick" delay="0">
                  <p:tgtEl>
                    <p:spTgt spid="2253"/>
                  </p:tgtEl>
                </p:cond>
              </p:nextCondLst>
            </p:seq>
            <p:seq concurrent="1" nextAc="seek">
              <p:cTn id="32" restart="whenNotActive" fill="hold" evtFilter="cancelBubble" nodeType="interactiveSeq">
                <p:stCondLst>
                  <p:cond evt="onClick" delay="0">
                    <p:tgtEl>
                      <p:spTgt spid="2254"/>
                    </p:tgtEl>
                  </p:cond>
                </p:stCondLst>
                <p:endSync evt="end" delay="0">
                  <p:rtn val="all"/>
                </p:endSync>
                <p:childTnLst>
                  <p:par>
                    <p:cTn id="33" fill="hold">
                      <p:stCondLst>
                        <p:cond delay="0"/>
                      </p:stCondLst>
                      <p:childTnLst>
                        <p:par>
                          <p:cTn id="34" fill="hold">
                            <p:stCondLst>
                              <p:cond delay="0"/>
                            </p:stCondLst>
                            <p:childTnLst>
                              <p:par>
                                <p:cTn id="35" presetID="9" presetClass="emph" presetSubtype="0" grpId="0" nodeType="clickEffect">
                                  <p:stCondLst>
                                    <p:cond delay="0"/>
                                  </p:stCondLst>
                                  <p:childTnLst>
                                    <p:set>
                                      <p:cBhvr rctx="PPT">
                                        <p:cTn id="36" dur="indefinite"/>
                                        <p:tgtEl>
                                          <p:spTgt spid="2254"/>
                                        </p:tgtEl>
                                        <p:attrNameLst>
                                          <p:attrName>style.opacity</p:attrName>
                                        </p:attrNameLst>
                                      </p:cBhvr>
                                      <p:to>
                                        <p:strVal val="0"/>
                                      </p:to>
                                    </p:set>
                                    <p:animEffect filter="image" prLst="opacity: 0">
                                      <p:cBhvr rctx="IE">
                                        <p:cTn id="37" dur="indefinite"/>
                                        <p:tgtEl>
                                          <p:spTgt spid="225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261"/>
                                        </p:tgtEl>
                                        <p:attrNameLst>
                                          <p:attrName>style.visibility</p:attrName>
                                        </p:attrNameLst>
                                      </p:cBhvr>
                                      <p:to>
                                        <p:strVal val="visible"/>
                                      </p:to>
                                    </p:set>
                                  </p:childTnLst>
                                </p:cTn>
                              </p:par>
                            </p:childTnLst>
                          </p:cTn>
                        </p:par>
                      </p:childTnLst>
                    </p:cTn>
                  </p:par>
                </p:childTnLst>
              </p:cTn>
              <p:nextCondLst>
                <p:cond evt="onClick" delay="0">
                  <p:tgtEl>
                    <p:spTgt spid="2254"/>
                  </p:tgtEl>
                </p:cond>
              </p:nextCondLst>
            </p:seq>
            <p:seq concurrent="1" nextAc="seek">
              <p:cTn id="40" restart="whenNotActive" fill="hold" evtFilter="cancelBubble" nodeType="interactiveSeq">
                <p:stCondLst>
                  <p:cond evt="onClick" delay="0">
                    <p:tgtEl>
                      <p:spTgt spid="2255"/>
                    </p:tgtEl>
                  </p:cond>
                </p:stCondLst>
                <p:endSync evt="end" delay="0">
                  <p:rtn val="all"/>
                </p:endSync>
                <p:childTnLst>
                  <p:par>
                    <p:cTn id="41" fill="hold">
                      <p:stCondLst>
                        <p:cond delay="0"/>
                      </p:stCondLst>
                      <p:childTnLst>
                        <p:par>
                          <p:cTn id="42" fill="hold">
                            <p:stCondLst>
                              <p:cond delay="0"/>
                            </p:stCondLst>
                            <p:childTnLst>
                              <p:par>
                                <p:cTn id="43" presetID="9" presetClass="emph" presetSubtype="0" grpId="0" nodeType="clickEffect">
                                  <p:stCondLst>
                                    <p:cond delay="0"/>
                                  </p:stCondLst>
                                  <p:childTnLst>
                                    <p:set>
                                      <p:cBhvr rctx="PPT">
                                        <p:cTn id="44" dur="indefinite"/>
                                        <p:tgtEl>
                                          <p:spTgt spid="2255"/>
                                        </p:tgtEl>
                                        <p:attrNameLst>
                                          <p:attrName>style.opacity</p:attrName>
                                        </p:attrNameLst>
                                      </p:cBhvr>
                                      <p:to>
                                        <p:strVal val="0"/>
                                      </p:to>
                                    </p:set>
                                    <p:animEffect filter="image" prLst="opacity: 0">
                                      <p:cBhvr rctx="IE">
                                        <p:cTn id="45" dur="indefinite"/>
                                        <p:tgtEl>
                                          <p:spTgt spid="2255"/>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2262"/>
                                        </p:tgtEl>
                                        <p:attrNameLst>
                                          <p:attrName>style.visibility</p:attrName>
                                        </p:attrNameLst>
                                      </p:cBhvr>
                                      <p:to>
                                        <p:strVal val="visible"/>
                                      </p:to>
                                    </p:set>
                                  </p:childTnLst>
                                </p:cTn>
                              </p:par>
                            </p:childTnLst>
                          </p:cTn>
                        </p:par>
                      </p:childTnLst>
                    </p:cTn>
                  </p:par>
                </p:childTnLst>
              </p:cTn>
              <p:nextCondLst>
                <p:cond evt="onClick" delay="0">
                  <p:tgtEl>
                    <p:spTgt spid="2255"/>
                  </p:tgtEl>
                </p:cond>
              </p:nextCondLst>
            </p:seq>
            <p:seq concurrent="1" nextAc="seek">
              <p:cTn id="48" restart="whenNotActive" fill="hold" evtFilter="cancelBubble" nodeType="interactiveSeq">
                <p:stCondLst>
                  <p:cond evt="onClick" delay="0">
                    <p:tgtEl>
                      <p:spTgt spid="2256"/>
                    </p:tgtEl>
                  </p:cond>
                </p:stCondLst>
                <p:endSync evt="end" delay="0">
                  <p:rtn val="all"/>
                </p:endSync>
                <p:childTnLst>
                  <p:par>
                    <p:cTn id="49" fill="hold">
                      <p:stCondLst>
                        <p:cond delay="0"/>
                      </p:stCondLst>
                      <p:childTnLst>
                        <p:par>
                          <p:cTn id="50" fill="hold">
                            <p:stCondLst>
                              <p:cond delay="0"/>
                            </p:stCondLst>
                            <p:childTnLst>
                              <p:par>
                                <p:cTn id="51" presetID="9" presetClass="emph" presetSubtype="0" grpId="0" nodeType="clickEffect">
                                  <p:stCondLst>
                                    <p:cond delay="0"/>
                                  </p:stCondLst>
                                  <p:childTnLst>
                                    <p:set>
                                      <p:cBhvr rctx="PPT">
                                        <p:cTn id="52" dur="indefinite"/>
                                        <p:tgtEl>
                                          <p:spTgt spid="2256"/>
                                        </p:tgtEl>
                                        <p:attrNameLst>
                                          <p:attrName>style.opacity</p:attrName>
                                        </p:attrNameLst>
                                      </p:cBhvr>
                                      <p:to>
                                        <p:strVal val="0"/>
                                      </p:to>
                                    </p:set>
                                    <p:animEffect filter="image" prLst="opacity: 0">
                                      <p:cBhvr rctx="IE">
                                        <p:cTn id="53" dur="indefinite"/>
                                        <p:tgtEl>
                                          <p:spTgt spid="225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263"/>
                                        </p:tgtEl>
                                        <p:attrNameLst>
                                          <p:attrName>style.visibility</p:attrName>
                                        </p:attrNameLst>
                                      </p:cBhvr>
                                      <p:to>
                                        <p:strVal val="visible"/>
                                      </p:to>
                                    </p:set>
                                  </p:childTnLst>
                                </p:cTn>
                              </p:par>
                            </p:childTnLst>
                          </p:cTn>
                        </p:par>
                      </p:childTnLst>
                    </p:cTn>
                  </p:par>
                </p:childTnLst>
              </p:cTn>
              <p:nextCondLst>
                <p:cond evt="onClick" delay="0">
                  <p:tgtEl>
                    <p:spTgt spid="2256"/>
                  </p:tgtEl>
                </p:cond>
              </p:nextCondLst>
            </p:seq>
            <p:seq concurrent="1" nextAc="seek">
              <p:cTn id="56" restart="whenNotActive" fill="hold" evtFilter="cancelBubble" nodeType="interactiveSeq">
                <p:stCondLst>
                  <p:cond evt="onClick" delay="0">
                    <p:tgtEl>
                      <p:spTgt spid="2257"/>
                    </p:tgtEl>
                  </p:cond>
                </p:stCondLst>
                <p:endSync evt="end" delay="0">
                  <p:rtn val="all"/>
                </p:endSync>
                <p:childTnLst>
                  <p:par>
                    <p:cTn id="57" fill="hold">
                      <p:stCondLst>
                        <p:cond delay="0"/>
                      </p:stCondLst>
                      <p:childTnLst>
                        <p:par>
                          <p:cTn id="58" fill="hold">
                            <p:stCondLst>
                              <p:cond delay="0"/>
                            </p:stCondLst>
                            <p:childTnLst>
                              <p:par>
                                <p:cTn id="59" presetID="9" presetClass="emph" presetSubtype="0" grpId="0" nodeType="clickEffect">
                                  <p:stCondLst>
                                    <p:cond delay="0"/>
                                  </p:stCondLst>
                                  <p:childTnLst>
                                    <p:set>
                                      <p:cBhvr rctx="PPT">
                                        <p:cTn id="60" dur="indefinite"/>
                                        <p:tgtEl>
                                          <p:spTgt spid="2257"/>
                                        </p:tgtEl>
                                        <p:attrNameLst>
                                          <p:attrName>style.opacity</p:attrName>
                                        </p:attrNameLst>
                                      </p:cBhvr>
                                      <p:to>
                                        <p:strVal val="0"/>
                                      </p:to>
                                    </p:set>
                                    <p:animEffect filter="image" prLst="opacity: 0">
                                      <p:cBhvr rctx="IE">
                                        <p:cTn id="61" dur="indefinite"/>
                                        <p:tgtEl>
                                          <p:spTgt spid="2257"/>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2264"/>
                                        </p:tgtEl>
                                        <p:attrNameLst>
                                          <p:attrName>style.visibility</p:attrName>
                                        </p:attrNameLst>
                                      </p:cBhvr>
                                      <p:to>
                                        <p:strVal val="visible"/>
                                      </p:to>
                                    </p:set>
                                  </p:childTnLst>
                                </p:cTn>
                              </p:par>
                            </p:childTnLst>
                          </p:cTn>
                        </p:par>
                      </p:childTnLst>
                    </p:cTn>
                  </p:par>
                </p:childTnLst>
              </p:cTn>
              <p:nextCondLst>
                <p:cond evt="onClick" delay="0">
                  <p:tgtEl>
                    <p:spTgt spid="2257"/>
                  </p:tgtEl>
                </p:cond>
              </p:nextCondLst>
            </p:seq>
            <p:seq concurrent="1" nextAc="seek">
              <p:cTn id="64" restart="whenNotActive" fill="hold" evtFilter="cancelBubble" nodeType="interactiveSeq">
                <p:stCondLst>
                  <p:cond evt="onClick" delay="0">
                    <p:tgtEl>
                      <p:spTgt spid="2258"/>
                    </p:tgtEl>
                  </p:cond>
                </p:stCondLst>
                <p:endSync evt="end" delay="0">
                  <p:rtn val="all"/>
                </p:endSync>
                <p:childTnLst>
                  <p:par>
                    <p:cTn id="65" fill="hold">
                      <p:stCondLst>
                        <p:cond delay="0"/>
                      </p:stCondLst>
                      <p:childTnLst>
                        <p:par>
                          <p:cTn id="66" fill="hold">
                            <p:stCondLst>
                              <p:cond delay="0"/>
                            </p:stCondLst>
                            <p:childTnLst>
                              <p:par>
                                <p:cTn id="67" presetID="9" presetClass="emph" presetSubtype="0" grpId="0" nodeType="clickEffect">
                                  <p:stCondLst>
                                    <p:cond delay="0"/>
                                  </p:stCondLst>
                                  <p:childTnLst>
                                    <p:set>
                                      <p:cBhvr rctx="PPT">
                                        <p:cTn id="68" dur="indefinite"/>
                                        <p:tgtEl>
                                          <p:spTgt spid="2258"/>
                                        </p:tgtEl>
                                        <p:attrNameLst>
                                          <p:attrName>style.opacity</p:attrName>
                                        </p:attrNameLst>
                                      </p:cBhvr>
                                      <p:to>
                                        <p:strVal val="0"/>
                                      </p:to>
                                    </p:set>
                                    <p:animEffect filter="image" prLst="opacity: 0">
                                      <p:cBhvr rctx="IE">
                                        <p:cTn id="69" dur="indefinite"/>
                                        <p:tgtEl>
                                          <p:spTgt spid="2258"/>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2265"/>
                                        </p:tgtEl>
                                        <p:attrNameLst>
                                          <p:attrName>style.visibility</p:attrName>
                                        </p:attrNameLst>
                                      </p:cBhvr>
                                      <p:to>
                                        <p:strVal val="visible"/>
                                      </p:to>
                                    </p:set>
                                  </p:childTnLst>
                                </p:cTn>
                              </p:par>
                            </p:childTnLst>
                          </p:cTn>
                        </p:par>
                      </p:childTnLst>
                    </p:cTn>
                  </p:par>
                </p:childTnLst>
              </p:cTn>
              <p:nextCondLst>
                <p:cond evt="onClick" delay="0">
                  <p:tgtEl>
                    <p:spTgt spid="2258"/>
                  </p:tgtEl>
                </p:cond>
              </p:nextCondLst>
            </p:seq>
            <p:seq concurrent="1" nextAc="seek">
              <p:cTn id="72" restart="whenNotActive" fill="hold" evtFilter="cancelBubble" nodeType="interactiveSeq">
                <p:stCondLst>
                  <p:cond evt="onClick" delay="0">
                    <p:tgtEl>
                      <p:spTgt spid="2267"/>
                    </p:tgtEl>
                  </p:cond>
                </p:stCondLst>
                <p:endSync evt="end" delay="0">
                  <p:rtn val="all"/>
                </p:endSync>
                <p:childTnLst>
                  <p:par>
                    <p:cTn id="73" fill="hold">
                      <p:stCondLst>
                        <p:cond delay="0"/>
                      </p:stCondLst>
                      <p:childTnLst>
                        <p:par>
                          <p:cTn id="74" fill="hold">
                            <p:stCondLst>
                              <p:cond delay="0"/>
                            </p:stCondLst>
                            <p:childTnLst>
                              <p:par>
                                <p:cTn id="75" presetID="9" presetClass="emph" presetSubtype="0" grpId="0" nodeType="clickEffect">
                                  <p:stCondLst>
                                    <p:cond delay="0"/>
                                  </p:stCondLst>
                                  <p:childTnLst>
                                    <p:set>
                                      <p:cBhvr rctx="PPT">
                                        <p:cTn id="76" dur="indefinite"/>
                                        <p:tgtEl>
                                          <p:spTgt spid="2267"/>
                                        </p:tgtEl>
                                        <p:attrNameLst>
                                          <p:attrName>style.opacity</p:attrName>
                                        </p:attrNameLst>
                                      </p:cBhvr>
                                      <p:to>
                                        <p:strVal val="0"/>
                                      </p:to>
                                    </p:set>
                                    <p:animEffect filter="image" prLst="opacity: 0">
                                      <p:cBhvr rctx="IE">
                                        <p:cTn id="77" dur="indefinite"/>
                                        <p:tgtEl>
                                          <p:spTgt spid="2267"/>
                                        </p:tgtEl>
                                      </p:cBhvr>
                                    </p:animEffect>
                                  </p:childTnLst>
                                </p:cTn>
                              </p:par>
                            </p:childTnLst>
                          </p:cTn>
                        </p:par>
                      </p:childTnLst>
                    </p:cTn>
                  </p:par>
                </p:childTnLst>
              </p:cTn>
              <p:nextCondLst>
                <p:cond evt="onClick" delay="0">
                  <p:tgtEl>
                    <p:spTgt spid="2267"/>
                  </p:tgtEl>
                </p:cond>
              </p:nextCondLst>
            </p:seq>
            <p:seq concurrent="1" nextAc="seek">
              <p:cTn id="78" restart="whenNotActive" fill="hold" evtFilter="cancelBubble" nodeType="interactiveSeq">
                <p:stCondLst>
                  <p:cond evt="onClick" delay="0">
                    <p:tgtEl>
                      <p:spTgt spid="2268"/>
                    </p:tgtEl>
                  </p:cond>
                </p:stCondLst>
                <p:endSync evt="end" delay="0">
                  <p:rtn val="all"/>
                </p:endSync>
                <p:childTnLst>
                  <p:par>
                    <p:cTn id="79" fill="hold">
                      <p:stCondLst>
                        <p:cond delay="0"/>
                      </p:stCondLst>
                      <p:childTnLst>
                        <p:par>
                          <p:cTn id="80" fill="hold">
                            <p:stCondLst>
                              <p:cond delay="0"/>
                            </p:stCondLst>
                            <p:childTnLst>
                              <p:par>
                                <p:cTn id="81" presetID="9" presetClass="emph" presetSubtype="0" grpId="0" nodeType="clickEffect">
                                  <p:stCondLst>
                                    <p:cond delay="0"/>
                                  </p:stCondLst>
                                  <p:childTnLst>
                                    <p:set>
                                      <p:cBhvr rctx="PPT">
                                        <p:cTn id="82" dur="indefinite"/>
                                        <p:tgtEl>
                                          <p:spTgt spid="2268"/>
                                        </p:tgtEl>
                                        <p:attrNameLst>
                                          <p:attrName>style.opacity</p:attrName>
                                        </p:attrNameLst>
                                      </p:cBhvr>
                                      <p:to>
                                        <p:strVal val="0"/>
                                      </p:to>
                                    </p:set>
                                    <p:animEffect filter="image" prLst="opacity: 0">
                                      <p:cBhvr rctx="IE">
                                        <p:cTn id="83" dur="indefinite"/>
                                        <p:tgtEl>
                                          <p:spTgt spid="2268"/>
                                        </p:tgtEl>
                                      </p:cBhvr>
                                    </p:animEffect>
                                  </p:childTnLst>
                                </p:cTn>
                              </p:par>
                              <p:par>
                                <p:cTn id="84" presetID="1" presetClass="entr" presetSubtype="0" fill="hold" grpId="0" nodeType="withEffect">
                                  <p:stCondLst>
                                    <p:cond delay="0"/>
                                  </p:stCondLst>
                                  <p:childTnLst>
                                    <p:set>
                                      <p:cBhvr>
                                        <p:cTn id="85" dur="1" fill="hold">
                                          <p:stCondLst>
                                            <p:cond delay="0"/>
                                          </p:stCondLst>
                                        </p:cTn>
                                        <p:tgtEl>
                                          <p:spTgt spid="2266"/>
                                        </p:tgtEl>
                                        <p:attrNameLst>
                                          <p:attrName>style.visibility</p:attrName>
                                        </p:attrNameLst>
                                      </p:cBhvr>
                                      <p:to>
                                        <p:strVal val="visible"/>
                                      </p:to>
                                    </p:set>
                                  </p:childTnLst>
                                </p:cTn>
                              </p:par>
                            </p:childTnLst>
                          </p:cTn>
                        </p:par>
                      </p:childTnLst>
                    </p:cTn>
                  </p:par>
                </p:childTnLst>
              </p:cTn>
              <p:nextCondLst>
                <p:cond evt="onClick" delay="0">
                  <p:tgtEl>
                    <p:spTgt spid="2268"/>
                  </p:tgtEl>
                </p:cond>
              </p:nextCondLst>
            </p:seq>
            <p:seq concurrent="1" nextAc="seek">
              <p:cTn id="86" restart="whenNotActive" fill="hold" evtFilter="cancelBubble" nodeType="interactiveSeq">
                <p:stCondLst>
                  <p:cond evt="onClick" delay="0">
                    <p:tgtEl>
                      <p:spTgt spid="2269"/>
                    </p:tgtEl>
                  </p:cond>
                </p:stCondLst>
                <p:endSync evt="end" delay="0">
                  <p:rtn val="all"/>
                </p:endSync>
                <p:childTnLst>
                  <p:par>
                    <p:cTn id="87" fill="hold">
                      <p:stCondLst>
                        <p:cond delay="0"/>
                      </p:stCondLst>
                      <p:childTnLst>
                        <p:par>
                          <p:cTn id="88" fill="hold">
                            <p:stCondLst>
                              <p:cond delay="0"/>
                            </p:stCondLst>
                            <p:childTnLst>
                              <p:par>
                                <p:cTn id="89" presetID="9" presetClass="emph" presetSubtype="0" grpId="0" nodeType="clickEffect">
                                  <p:stCondLst>
                                    <p:cond delay="0"/>
                                  </p:stCondLst>
                                  <p:childTnLst>
                                    <p:set>
                                      <p:cBhvr rctx="PPT">
                                        <p:cTn id="90" dur="indefinite"/>
                                        <p:tgtEl>
                                          <p:spTgt spid="2269"/>
                                        </p:tgtEl>
                                        <p:attrNameLst>
                                          <p:attrName>style.opacity</p:attrName>
                                        </p:attrNameLst>
                                      </p:cBhvr>
                                      <p:to>
                                        <p:strVal val="0"/>
                                      </p:to>
                                    </p:set>
                                    <p:animEffect filter="image" prLst="opacity: 0">
                                      <p:cBhvr rctx="IE">
                                        <p:cTn id="91" dur="indefinite"/>
                                        <p:tgtEl>
                                          <p:spTgt spid="2269"/>
                                        </p:tgtEl>
                                      </p:cBhvr>
                                    </p:animEffect>
                                  </p:childTnLst>
                                </p:cTn>
                              </p:par>
                              <p:par>
                                <p:cTn id="92" presetID="1" presetClass="entr" presetSubtype="0" fill="hold" grpId="0" nodeType="withEffect">
                                  <p:stCondLst>
                                    <p:cond delay="0"/>
                                  </p:stCondLst>
                                  <p:childTnLst>
                                    <p:set>
                                      <p:cBhvr>
                                        <p:cTn id="93" dur="1" fill="hold">
                                          <p:stCondLst>
                                            <p:cond delay="0"/>
                                          </p:stCondLst>
                                        </p:cTn>
                                        <p:tgtEl>
                                          <p:spTgt spid="2276"/>
                                        </p:tgtEl>
                                        <p:attrNameLst>
                                          <p:attrName>style.visibility</p:attrName>
                                        </p:attrNameLst>
                                      </p:cBhvr>
                                      <p:to>
                                        <p:strVal val="visible"/>
                                      </p:to>
                                    </p:set>
                                  </p:childTnLst>
                                </p:cTn>
                              </p:par>
                            </p:childTnLst>
                          </p:cTn>
                        </p:par>
                      </p:childTnLst>
                    </p:cTn>
                  </p:par>
                </p:childTnLst>
              </p:cTn>
              <p:nextCondLst>
                <p:cond evt="onClick" delay="0">
                  <p:tgtEl>
                    <p:spTgt spid="2269"/>
                  </p:tgtEl>
                </p:cond>
              </p:nextCondLst>
            </p:seq>
            <p:seq concurrent="1" nextAc="seek">
              <p:cTn id="94" restart="whenNotActive" fill="hold" evtFilter="cancelBubble" nodeType="interactiveSeq">
                <p:stCondLst>
                  <p:cond evt="onClick" delay="0">
                    <p:tgtEl>
                      <p:spTgt spid="2270"/>
                    </p:tgtEl>
                  </p:cond>
                </p:stCondLst>
                <p:endSync evt="end" delay="0">
                  <p:rtn val="all"/>
                </p:endSync>
                <p:childTnLst>
                  <p:par>
                    <p:cTn id="95" fill="hold">
                      <p:stCondLst>
                        <p:cond delay="0"/>
                      </p:stCondLst>
                      <p:childTnLst>
                        <p:par>
                          <p:cTn id="96" fill="hold">
                            <p:stCondLst>
                              <p:cond delay="0"/>
                            </p:stCondLst>
                            <p:childTnLst>
                              <p:par>
                                <p:cTn id="97" presetID="9" presetClass="emph" presetSubtype="0" grpId="0" nodeType="clickEffect">
                                  <p:stCondLst>
                                    <p:cond delay="0"/>
                                  </p:stCondLst>
                                  <p:childTnLst>
                                    <p:set>
                                      <p:cBhvr rctx="PPT">
                                        <p:cTn id="98" dur="indefinite"/>
                                        <p:tgtEl>
                                          <p:spTgt spid="2270"/>
                                        </p:tgtEl>
                                        <p:attrNameLst>
                                          <p:attrName>style.opacity</p:attrName>
                                        </p:attrNameLst>
                                      </p:cBhvr>
                                      <p:to>
                                        <p:strVal val="0"/>
                                      </p:to>
                                    </p:set>
                                    <p:animEffect filter="image" prLst="opacity: 0">
                                      <p:cBhvr rctx="IE">
                                        <p:cTn id="99" dur="indefinite"/>
                                        <p:tgtEl>
                                          <p:spTgt spid="2270"/>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2277"/>
                                        </p:tgtEl>
                                        <p:attrNameLst>
                                          <p:attrName>style.visibility</p:attrName>
                                        </p:attrNameLst>
                                      </p:cBhvr>
                                      <p:to>
                                        <p:strVal val="visible"/>
                                      </p:to>
                                    </p:set>
                                  </p:childTnLst>
                                </p:cTn>
                              </p:par>
                            </p:childTnLst>
                          </p:cTn>
                        </p:par>
                      </p:childTnLst>
                    </p:cTn>
                  </p:par>
                </p:childTnLst>
              </p:cTn>
              <p:nextCondLst>
                <p:cond evt="onClick" delay="0">
                  <p:tgtEl>
                    <p:spTgt spid="2270"/>
                  </p:tgtEl>
                </p:cond>
              </p:nextCondLst>
            </p:seq>
            <p:seq concurrent="1" nextAc="seek">
              <p:cTn id="102" restart="whenNotActive" fill="hold" evtFilter="cancelBubble" nodeType="interactiveSeq">
                <p:stCondLst>
                  <p:cond evt="onClick" delay="0">
                    <p:tgtEl>
                      <p:spTgt spid="2271"/>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grpId="0" nodeType="clickEffect">
                                  <p:stCondLst>
                                    <p:cond delay="0"/>
                                  </p:stCondLst>
                                  <p:childTnLst>
                                    <p:set>
                                      <p:cBhvr rctx="PPT">
                                        <p:cTn id="106" dur="indefinite"/>
                                        <p:tgtEl>
                                          <p:spTgt spid="2271"/>
                                        </p:tgtEl>
                                        <p:attrNameLst>
                                          <p:attrName>style.opacity</p:attrName>
                                        </p:attrNameLst>
                                      </p:cBhvr>
                                      <p:to>
                                        <p:strVal val="0"/>
                                      </p:to>
                                    </p:set>
                                    <p:animEffect filter="image" prLst="opacity: 0">
                                      <p:cBhvr rctx="IE">
                                        <p:cTn id="107" dur="indefinite"/>
                                        <p:tgtEl>
                                          <p:spTgt spid="2271"/>
                                        </p:tgtEl>
                                      </p:cBhvr>
                                    </p:animEffect>
                                  </p:childTnLst>
                                </p:cTn>
                              </p:par>
                              <p:par>
                                <p:cTn id="108" presetID="1" presetClass="entr" presetSubtype="0" fill="hold" grpId="0" nodeType="withEffect">
                                  <p:stCondLst>
                                    <p:cond delay="0"/>
                                  </p:stCondLst>
                                  <p:childTnLst>
                                    <p:set>
                                      <p:cBhvr>
                                        <p:cTn id="109" dur="1" fill="hold">
                                          <p:stCondLst>
                                            <p:cond delay="0"/>
                                          </p:stCondLst>
                                        </p:cTn>
                                        <p:tgtEl>
                                          <p:spTgt spid="2278"/>
                                        </p:tgtEl>
                                        <p:attrNameLst>
                                          <p:attrName>style.visibility</p:attrName>
                                        </p:attrNameLst>
                                      </p:cBhvr>
                                      <p:to>
                                        <p:strVal val="visible"/>
                                      </p:to>
                                    </p:set>
                                  </p:childTnLst>
                                </p:cTn>
                              </p:par>
                            </p:childTnLst>
                          </p:cTn>
                        </p:par>
                      </p:childTnLst>
                    </p:cTn>
                  </p:par>
                </p:childTnLst>
              </p:cTn>
              <p:nextCondLst>
                <p:cond evt="onClick" delay="0">
                  <p:tgtEl>
                    <p:spTgt spid="2271"/>
                  </p:tgtEl>
                </p:cond>
              </p:nextCondLst>
            </p:seq>
            <p:seq concurrent="1" nextAc="seek">
              <p:cTn id="110" restart="whenNotActive" fill="hold" evtFilter="cancelBubble" nodeType="interactiveSeq">
                <p:stCondLst>
                  <p:cond evt="onClick" delay="0">
                    <p:tgtEl>
                      <p:spTgt spid="2272"/>
                    </p:tgtEl>
                  </p:cond>
                </p:stCondLst>
                <p:endSync evt="end" delay="0">
                  <p:rtn val="all"/>
                </p:endSync>
                <p:childTnLst>
                  <p:par>
                    <p:cTn id="111" fill="hold">
                      <p:stCondLst>
                        <p:cond delay="0"/>
                      </p:stCondLst>
                      <p:childTnLst>
                        <p:par>
                          <p:cTn id="112" fill="hold">
                            <p:stCondLst>
                              <p:cond delay="0"/>
                            </p:stCondLst>
                            <p:childTnLst>
                              <p:par>
                                <p:cTn id="113" presetID="9" presetClass="emph" presetSubtype="0" grpId="0" nodeType="clickEffect">
                                  <p:stCondLst>
                                    <p:cond delay="0"/>
                                  </p:stCondLst>
                                  <p:childTnLst>
                                    <p:set>
                                      <p:cBhvr rctx="PPT">
                                        <p:cTn id="114" dur="indefinite"/>
                                        <p:tgtEl>
                                          <p:spTgt spid="2272"/>
                                        </p:tgtEl>
                                        <p:attrNameLst>
                                          <p:attrName>style.opacity</p:attrName>
                                        </p:attrNameLst>
                                      </p:cBhvr>
                                      <p:to>
                                        <p:strVal val="0"/>
                                      </p:to>
                                    </p:set>
                                    <p:animEffect filter="image" prLst="opacity: 0">
                                      <p:cBhvr rctx="IE">
                                        <p:cTn id="115" dur="indefinite"/>
                                        <p:tgtEl>
                                          <p:spTgt spid="2272"/>
                                        </p:tgtEl>
                                      </p:cBhvr>
                                    </p:animEffect>
                                  </p:childTnLst>
                                </p:cTn>
                              </p:par>
                              <p:par>
                                <p:cTn id="116" presetID="1" presetClass="entr" presetSubtype="0" fill="hold" grpId="0" nodeType="withEffect">
                                  <p:stCondLst>
                                    <p:cond delay="0"/>
                                  </p:stCondLst>
                                  <p:childTnLst>
                                    <p:set>
                                      <p:cBhvr>
                                        <p:cTn id="117" dur="1" fill="hold">
                                          <p:stCondLst>
                                            <p:cond delay="0"/>
                                          </p:stCondLst>
                                        </p:cTn>
                                        <p:tgtEl>
                                          <p:spTgt spid="2279"/>
                                        </p:tgtEl>
                                        <p:attrNameLst>
                                          <p:attrName>style.visibility</p:attrName>
                                        </p:attrNameLst>
                                      </p:cBhvr>
                                      <p:to>
                                        <p:strVal val="visible"/>
                                      </p:to>
                                    </p:set>
                                  </p:childTnLst>
                                </p:cTn>
                              </p:par>
                            </p:childTnLst>
                          </p:cTn>
                        </p:par>
                      </p:childTnLst>
                    </p:cTn>
                  </p:par>
                </p:childTnLst>
              </p:cTn>
              <p:nextCondLst>
                <p:cond evt="onClick" delay="0">
                  <p:tgtEl>
                    <p:spTgt spid="2272"/>
                  </p:tgtEl>
                </p:cond>
              </p:nextCondLst>
            </p:seq>
            <p:seq concurrent="1" nextAc="seek">
              <p:cTn id="118" restart="whenNotActive" fill="hold" evtFilter="cancelBubble" nodeType="interactiveSeq">
                <p:stCondLst>
                  <p:cond evt="onClick" delay="0">
                    <p:tgtEl>
                      <p:spTgt spid="2273"/>
                    </p:tgtEl>
                  </p:cond>
                </p:stCondLst>
                <p:endSync evt="end" delay="0">
                  <p:rtn val="all"/>
                </p:endSync>
                <p:childTnLst>
                  <p:par>
                    <p:cTn id="119" fill="hold">
                      <p:stCondLst>
                        <p:cond delay="0"/>
                      </p:stCondLst>
                      <p:childTnLst>
                        <p:par>
                          <p:cTn id="120" fill="hold">
                            <p:stCondLst>
                              <p:cond delay="0"/>
                            </p:stCondLst>
                            <p:childTnLst>
                              <p:par>
                                <p:cTn id="121" presetID="9" presetClass="emph" presetSubtype="0" grpId="0" nodeType="clickEffect">
                                  <p:stCondLst>
                                    <p:cond delay="0"/>
                                  </p:stCondLst>
                                  <p:childTnLst>
                                    <p:set>
                                      <p:cBhvr rctx="PPT">
                                        <p:cTn id="122" dur="indefinite"/>
                                        <p:tgtEl>
                                          <p:spTgt spid="2273"/>
                                        </p:tgtEl>
                                        <p:attrNameLst>
                                          <p:attrName>style.opacity</p:attrName>
                                        </p:attrNameLst>
                                      </p:cBhvr>
                                      <p:to>
                                        <p:strVal val="0"/>
                                      </p:to>
                                    </p:set>
                                    <p:animEffect filter="image" prLst="opacity: 0">
                                      <p:cBhvr rctx="IE">
                                        <p:cTn id="123" dur="indefinite"/>
                                        <p:tgtEl>
                                          <p:spTgt spid="2273"/>
                                        </p:tgtEl>
                                      </p:cBhvr>
                                    </p:animEffect>
                                  </p:childTnLst>
                                </p:cTn>
                              </p:par>
                              <p:par>
                                <p:cTn id="124" presetID="1" presetClass="entr" presetSubtype="0" fill="hold" grpId="0" nodeType="withEffect">
                                  <p:stCondLst>
                                    <p:cond delay="0"/>
                                  </p:stCondLst>
                                  <p:childTnLst>
                                    <p:set>
                                      <p:cBhvr>
                                        <p:cTn id="125" dur="1" fill="hold">
                                          <p:stCondLst>
                                            <p:cond delay="0"/>
                                          </p:stCondLst>
                                        </p:cTn>
                                        <p:tgtEl>
                                          <p:spTgt spid="2280"/>
                                        </p:tgtEl>
                                        <p:attrNameLst>
                                          <p:attrName>style.visibility</p:attrName>
                                        </p:attrNameLst>
                                      </p:cBhvr>
                                      <p:to>
                                        <p:strVal val="visible"/>
                                      </p:to>
                                    </p:set>
                                  </p:childTnLst>
                                </p:cTn>
                              </p:par>
                            </p:childTnLst>
                          </p:cTn>
                        </p:par>
                      </p:childTnLst>
                    </p:cTn>
                  </p:par>
                </p:childTnLst>
              </p:cTn>
              <p:nextCondLst>
                <p:cond evt="onClick" delay="0">
                  <p:tgtEl>
                    <p:spTgt spid="2273"/>
                  </p:tgtEl>
                </p:cond>
              </p:nextCondLst>
            </p:seq>
            <p:seq concurrent="1" nextAc="seek">
              <p:cTn id="126" restart="whenNotActive" fill="hold" evtFilter="cancelBubble" nodeType="interactiveSeq">
                <p:stCondLst>
                  <p:cond evt="onClick" delay="0">
                    <p:tgtEl>
                      <p:spTgt spid="2274"/>
                    </p:tgtEl>
                  </p:cond>
                </p:stCondLst>
                <p:endSync evt="end" delay="0">
                  <p:rtn val="all"/>
                </p:endSync>
                <p:childTnLst>
                  <p:par>
                    <p:cTn id="127" fill="hold">
                      <p:stCondLst>
                        <p:cond delay="0"/>
                      </p:stCondLst>
                      <p:childTnLst>
                        <p:par>
                          <p:cTn id="128" fill="hold">
                            <p:stCondLst>
                              <p:cond delay="0"/>
                            </p:stCondLst>
                            <p:childTnLst>
                              <p:par>
                                <p:cTn id="129" presetID="9" presetClass="emph" presetSubtype="0" grpId="0" nodeType="clickEffect">
                                  <p:stCondLst>
                                    <p:cond delay="0"/>
                                  </p:stCondLst>
                                  <p:childTnLst>
                                    <p:set>
                                      <p:cBhvr rctx="PPT">
                                        <p:cTn id="130" dur="indefinite"/>
                                        <p:tgtEl>
                                          <p:spTgt spid="2274"/>
                                        </p:tgtEl>
                                        <p:attrNameLst>
                                          <p:attrName>style.opacity</p:attrName>
                                        </p:attrNameLst>
                                      </p:cBhvr>
                                      <p:to>
                                        <p:strVal val="0"/>
                                      </p:to>
                                    </p:set>
                                    <p:animEffect filter="image" prLst="opacity: 0">
                                      <p:cBhvr rctx="IE">
                                        <p:cTn id="131" dur="indefinite"/>
                                        <p:tgtEl>
                                          <p:spTgt spid="2274"/>
                                        </p:tgtEl>
                                      </p:cBhvr>
                                    </p:animEffect>
                                  </p:childTnLst>
                                </p:cTn>
                              </p:par>
                              <p:par>
                                <p:cTn id="132" presetID="1" presetClass="entr" presetSubtype="0" fill="hold" grpId="0" nodeType="withEffect">
                                  <p:stCondLst>
                                    <p:cond delay="0"/>
                                  </p:stCondLst>
                                  <p:childTnLst>
                                    <p:set>
                                      <p:cBhvr>
                                        <p:cTn id="133" dur="1" fill="hold">
                                          <p:stCondLst>
                                            <p:cond delay="0"/>
                                          </p:stCondLst>
                                        </p:cTn>
                                        <p:tgtEl>
                                          <p:spTgt spid="2281"/>
                                        </p:tgtEl>
                                        <p:attrNameLst>
                                          <p:attrName>style.visibility</p:attrName>
                                        </p:attrNameLst>
                                      </p:cBhvr>
                                      <p:to>
                                        <p:strVal val="visible"/>
                                      </p:to>
                                    </p:set>
                                  </p:childTnLst>
                                </p:cTn>
                              </p:par>
                            </p:childTnLst>
                          </p:cTn>
                        </p:par>
                      </p:childTnLst>
                    </p:cTn>
                  </p:par>
                </p:childTnLst>
              </p:cTn>
              <p:nextCondLst>
                <p:cond evt="onClick" delay="0">
                  <p:tgtEl>
                    <p:spTgt spid="2274"/>
                  </p:tgtEl>
                </p:cond>
              </p:nextCondLst>
            </p:seq>
            <p:seq concurrent="1" nextAc="seek">
              <p:cTn id="134" restart="whenNotActive" fill="hold" evtFilter="cancelBubble" nodeType="interactiveSeq">
                <p:stCondLst>
                  <p:cond evt="onClick" delay="0">
                    <p:tgtEl>
                      <p:spTgt spid="2275"/>
                    </p:tgtEl>
                  </p:cond>
                </p:stCondLst>
                <p:endSync evt="end" delay="0">
                  <p:rtn val="all"/>
                </p:endSync>
                <p:childTnLst>
                  <p:par>
                    <p:cTn id="135" fill="hold">
                      <p:stCondLst>
                        <p:cond delay="0"/>
                      </p:stCondLst>
                      <p:childTnLst>
                        <p:par>
                          <p:cTn id="136" fill="hold">
                            <p:stCondLst>
                              <p:cond delay="0"/>
                            </p:stCondLst>
                            <p:childTnLst>
                              <p:par>
                                <p:cTn id="137" presetID="9" presetClass="emph" presetSubtype="0" grpId="0" nodeType="clickEffect">
                                  <p:stCondLst>
                                    <p:cond delay="0"/>
                                  </p:stCondLst>
                                  <p:childTnLst>
                                    <p:set>
                                      <p:cBhvr rctx="PPT">
                                        <p:cTn id="138" dur="indefinite"/>
                                        <p:tgtEl>
                                          <p:spTgt spid="2275"/>
                                        </p:tgtEl>
                                        <p:attrNameLst>
                                          <p:attrName>style.opacity</p:attrName>
                                        </p:attrNameLst>
                                      </p:cBhvr>
                                      <p:to>
                                        <p:strVal val="0"/>
                                      </p:to>
                                    </p:set>
                                    <p:animEffect filter="image" prLst="opacity: 0">
                                      <p:cBhvr rctx="IE">
                                        <p:cTn id="139" dur="indefinite"/>
                                        <p:tgtEl>
                                          <p:spTgt spid="2275"/>
                                        </p:tgtEl>
                                      </p:cBhvr>
                                    </p:animEffect>
                                  </p:childTnLst>
                                </p:cTn>
                              </p:par>
                              <p:par>
                                <p:cTn id="140" presetID="1" presetClass="entr" presetSubtype="0" fill="hold" grpId="0" nodeType="withEffect">
                                  <p:stCondLst>
                                    <p:cond delay="0"/>
                                  </p:stCondLst>
                                  <p:childTnLst>
                                    <p:set>
                                      <p:cBhvr>
                                        <p:cTn id="141" dur="1" fill="hold">
                                          <p:stCondLst>
                                            <p:cond delay="0"/>
                                          </p:stCondLst>
                                        </p:cTn>
                                        <p:tgtEl>
                                          <p:spTgt spid="2282"/>
                                        </p:tgtEl>
                                        <p:attrNameLst>
                                          <p:attrName>style.visibility</p:attrName>
                                        </p:attrNameLst>
                                      </p:cBhvr>
                                      <p:to>
                                        <p:strVal val="visible"/>
                                      </p:to>
                                    </p:set>
                                  </p:childTnLst>
                                </p:cTn>
                              </p:par>
                            </p:childTnLst>
                          </p:cTn>
                        </p:par>
                      </p:childTnLst>
                    </p:cTn>
                  </p:par>
                </p:childTnLst>
              </p:cTn>
              <p:nextCondLst>
                <p:cond evt="onClick" delay="0">
                  <p:tgtEl>
                    <p:spTgt spid="2275"/>
                  </p:tgtEl>
                </p:cond>
              </p:nextCondLst>
            </p:seq>
            <p:seq concurrent="1" nextAc="seek">
              <p:cTn id="142" restart="whenNotActive" fill="hold" evtFilter="cancelBubble" nodeType="interactiveSeq">
                <p:stCondLst>
                  <p:cond evt="onClick" delay="0">
                    <p:tgtEl>
                      <p:spTgt spid="2284"/>
                    </p:tgtEl>
                  </p:cond>
                </p:stCondLst>
                <p:endSync evt="end" delay="0">
                  <p:rtn val="all"/>
                </p:endSync>
                <p:childTnLst>
                  <p:par>
                    <p:cTn id="143" fill="hold">
                      <p:stCondLst>
                        <p:cond delay="0"/>
                      </p:stCondLst>
                      <p:childTnLst>
                        <p:par>
                          <p:cTn id="144" fill="hold">
                            <p:stCondLst>
                              <p:cond delay="0"/>
                            </p:stCondLst>
                            <p:childTnLst>
                              <p:par>
                                <p:cTn id="145" presetID="9" presetClass="emph" presetSubtype="0" grpId="0" nodeType="clickEffect">
                                  <p:stCondLst>
                                    <p:cond delay="0"/>
                                  </p:stCondLst>
                                  <p:childTnLst>
                                    <p:set>
                                      <p:cBhvr rctx="PPT">
                                        <p:cTn id="146" dur="indefinite"/>
                                        <p:tgtEl>
                                          <p:spTgt spid="2284"/>
                                        </p:tgtEl>
                                        <p:attrNameLst>
                                          <p:attrName>style.opacity</p:attrName>
                                        </p:attrNameLst>
                                      </p:cBhvr>
                                      <p:to>
                                        <p:strVal val="0"/>
                                      </p:to>
                                    </p:set>
                                    <p:animEffect filter="image" prLst="opacity: 0">
                                      <p:cBhvr rctx="IE">
                                        <p:cTn id="147" dur="indefinite"/>
                                        <p:tgtEl>
                                          <p:spTgt spid="2284"/>
                                        </p:tgtEl>
                                      </p:cBhvr>
                                    </p:animEffect>
                                  </p:childTnLst>
                                </p:cTn>
                              </p:par>
                            </p:childTnLst>
                          </p:cTn>
                        </p:par>
                      </p:childTnLst>
                    </p:cTn>
                  </p:par>
                </p:childTnLst>
              </p:cTn>
              <p:nextCondLst>
                <p:cond evt="onClick" delay="0">
                  <p:tgtEl>
                    <p:spTgt spid="2284"/>
                  </p:tgtEl>
                </p:cond>
              </p:nextCondLst>
            </p:seq>
            <p:seq concurrent="1" nextAc="seek">
              <p:cTn id="148" restart="whenNotActive" fill="hold" evtFilter="cancelBubble" nodeType="interactiveSeq">
                <p:stCondLst>
                  <p:cond evt="onClick" delay="0">
                    <p:tgtEl>
                      <p:spTgt spid="2285"/>
                    </p:tgtEl>
                  </p:cond>
                </p:stCondLst>
                <p:endSync evt="end" delay="0">
                  <p:rtn val="all"/>
                </p:endSync>
                <p:childTnLst>
                  <p:par>
                    <p:cTn id="149" fill="hold">
                      <p:stCondLst>
                        <p:cond delay="0"/>
                      </p:stCondLst>
                      <p:childTnLst>
                        <p:par>
                          <p:cTn id="150" fill="hold">
                            <p:stCondLst>
                              <p:cond delay="0"/>
                            </p:stCondLst>
                            <p:childTnLst>
                              <p:par>
                                <p:cTn id="151" presetID="9" presetClass="emph" presetSubtype="0" grpId="0" nodeType="clickEffect">
                                  <p:stCondLst>
                                    <p:cond delay="0"/>
                                  </p:stCondLst>
                                  <p:childTnLst>
                                    <p:set>
                                      <p:cBhvr rctx="PPT">
                                        <p:cTn id="152" dur="indefinite"/>
                                        <p:tgtEl>
                                          <p:spTgt spid="2285"/>
                                        </p:tgtEl>
                                        <p:attrNameLst>
                                          <p:attrName>style.opacity</p:attrName>
                                        </p:attrNameLst>
                                      </p:cBhvr>
                                      <p:to>
                                        <p:strVal val="0"/>
                                      </p:to>
                                    </p:set>
                                    <p:animEffect filter="image" prLst="opacity: 0">
                                      <p:cBhvr rctx="IE">
                                        <p:cTn id="153" dur="indefinite"/>
                                        <p:tgtEl>
                                          <p:spTgt spid="2285"/>
                                        </p:tgtEl>
                                      </p:cBhvr>
                                    </p:animEffect>
                                  </p:childTnLst>
                                </p:cTn>
                              </p:par>
                              <p:par>
                                <p:cTn id="154" presetID="1" presetClass="entr" presetSubtype="0" fill="hold" grpId="0" nodeType="withEffect">
                                  <p:stCondLst>
                                    <p:cond delay="0"/>
                                  </p:stCondLst>
                                  <p:childTnLst>
                                    <p:set>
                                      <p:cBhvr>
                                        <p:cTn id="155" dur="1" fill="hold">
                                          <p:stCondLst>
                                            <p:cond delay="0"/>
                                          </p:stCondLst>
                                        </p:cTn>
                                        <p:tgtEl>
                                          <p:spTgt spid="2283"/>
                                        </p:tgtEl>
                                        <p:attrNameLst>
                                          <p:attrName>style.visibility</p:attrName>
                                        </p:attrNameLst>
                                      </p:cBhvr>
                                      <p:to>
                                        <p:strVal val="visible"/>
                                      </p:to>
                                    </p:set>
                                  </p:childTnLst>
                                </p:cTn>
                              </p:par>
                            </p:childTnLst>
                          </p:cTn>
                        </p:par>
                      </p:childTnLst>
                    </p:cTn>
                  </p:par>
                </p:childTnLst>
              </p:cTn>
              <p:nextCondLst>
                <p:cond evt="onClick" delay="0">
                  <p:tgtEl>
                    <p:spTgt spid="2285"/>
                  </p:tgtEl>
                </p:cond>
              </p:nextCondLst>
            </p:seq>
            <p:seq concurrent="1" nextAc="seek">
              <p:cTn id="156" restart="whenNotActive" fill="hold" evtFilter="cancelBubble" nodeType="interactiveSeq">
                <p:stCondLst>
                  <p:cond evt="onClick" delay="0">
                    <p:tgtEl>
                      <p:spTgt spid="2286"/>
                    </p:tgtEl>
                  </p:cond>
                </p:stCondLst>
                <p:endSync evt="end" delay="0">
                  <p:rtn val="all"/>
                </p:endSync>
                <p:childTnLst>
                  <p:par>
                    <p:cTn id="157" fill="hold">
                      <p:stCondLst>
                        <p:cond delay="0"/>
                      </p:stCondLst>
                      <p:childTnLst>
                        <p:par>
                          <p:cTn id="158" fill="hold">
                            <p:stCondLst>
                              <p:cond delay="0"/>
                            </p:stCondLst>
                            <p:childTnLst>
                              <p:par>
                                <p:cTn id="159" presetID="9" presetClass="emph" presetSubtype="0" grpId="0" nodeType="clickEffect">
                                  <p:stCondLst>
                                    <p:cond delay="0"/>
                                  </p:stCondLst>
                                  <p:childTnLst>
                                    <p:set>
                                      <p:cBhvr rctx="PPT">
                                        <p:cTn id="160" dur="indefinite"/>
                                        <p:tgtEl>
                                          <p:spTgt spid="2286"/>
                                        </p:tgtEl>
                                        <p:attrNameLst>
                                          <p:attrName>style.opacity</p:attrName>
                                        </p:attrNameLst>
                                      </p:cBhvr>
                                      <p:to>
                                        <p:strVal val="0"/>
                                      </p:to>
                                    </p:set>
                                    <p:animEffect filter="image" prLst="opacity: 0">
                                      <p:cBhvr rctx="IE">
                                        <p:cTn id="161" dur="indefinite"/>
                                        <p:tgtEl>
                                          <p:spTgt spid="2286"/>
                                        </p:tgtEl>
                                      </p:cBhvr>
                                    </p:animEffect>
                                  </p:childTnLst>
                                </p:cTn>
                              </p:par>
                              <p:par>
                                <p:cTn id="162" presetID="1" presetClass="entr" presetSubtype="0" fill="hold" grpId="0" nodeType="withEffect">
                                  <p:stCondLst>
                                    <p:cond delay="0"/>
                                  </p:stCondLst>
                                  <p:childTnLst>
                                    <p:set>
                                      <p:cBhvr>
                                        <p:cTn id="163" dur="1" fill="hold">
                                          <p:stCondLst>
                                            <p:cond delay="0"/>
                                          </p:stCondLst>
                                        </p:cTn>
                                        <p:tgtEl>
                                          <p:spTgt spid="2293"/>
                                        </p:tgtEl>
                                        <p:attrNameLst>
                                          <p:attrName>style.visibility</p:attrName>
                                        </p:attrNameLst>
                                      </p:cBhvr>
                                      <p:to>
                                        <p:strVal val="visible"/>
                                      </p:to>
                                    </p:set>
                                  </p:childTnLst>
                                </p:cTn>
                              </p:par>
                            </p:childTnLst>
                          </p:cTn>
                        </p:par>
                      </p:childTnLst>
                    </p:cTn>
                  </p:par>
                </p:childTnLst>
              </p:cTn>
              <p:nextCondLst>
                <p:cond evt="onClick" delay="0">
                  <p:tgtEl>
                    <p:spTgt spid="2286"/>
                  </p:tgtEl>
                </p:cond>
              </p:nextCondLst>
            </p:seq>
            <p:seq concurrent="1" nextAc="seek">
              <p:cTn id="164" restart="whenNotActive" fill="hold" evtFilter="cancelBubble" nodeType="interactiveSeq">
                <p:stCondLst>
                  <p:cond evt="onClick" delay="0">
                    <p:tgtEl>
                      <p:spTgt spid="2287"/>
                    </p:tgtEl>
                  </p:cond>
                </p:stCondLst>
                <p:endSync evt="end" delay="0">
                  <p:rtn val="all"/>
                </p:endSync>
                <p:childTnLst>
                  <p:par>
                    <p:cTn id="165" fill="hold">
                      <p:stCondLst>
                        <p:cond delay="0"/>
                      </p:stCondLst>
                      <p:childTnLst>
                        <p:par>
                          <p:cTn id="166" fill="hold">
                            <p:stCondLst>
                              <p:cond delay="0"/>
                            </p:stCondLst>
                            <p:childTnLst>
                              <p:par>
                                <p:cTn id="167" presetID="9" presetClass="emph" presetSubtype="0" grpId="0" nodeType="clickEffect">
                                  <p:stCondLst>
                                    <p:cond delay="0"/>
                                  </p:stCondLst>
                                  <p:childTnLst>
                                    <p:set>
                                      <p:cBhvr rctx="PPT">
                                        <p:cTn id="168" dur="indefinite"/>
                                        <p:tgtEl>
                                          <p:spTgt spid="2287"/>
                                        </p:tgtEl>
                                        <p:attrNameLst>
                                          <p:attrName>style.opacity</p:attrName>
                                        </p:attrNameLst>
                                      </p:cBhvr>
                                      <p:to>
                                        <p:strVal val="0"/>
                                      </p:to>
                                    </p:set>
                                    <p:animEffect filter="image" prLst="opacity: 0">
                                      <p:cBhvr rctx="IE">
                                        <p:cTn id="169" dur="indefinite"/>
                                        <p:tgtEl>
                                          <p:spTgt spid="2287"/>
                                        </p:tgtEl>
                                      </p:cBhvr>
                                    </p:animEffect>
                                  </p:childTnLst>
                                </p:cTn>
                              </p:par>
                              <p:par>
                                <p:cTn id="170" presetID="1" presetClass="entr" presetSubtype="0" fill="hold" grpId="0" nodeType="withEffect">
                                  <p:stCondLst>
                                    <p:cond delay="0"/>
                                  </p:stCondLst>
                                  <p:childTnLst>
                                    <p:set>
                                      <p:cBhvr>
                                        <p:cTn id="171" dur="1" fill="hold">
                                          <p:stCondLst>
                                            <p:cond delay="0"/>
                                          </p:stCondLst>
                                        </p:cTn>
                                        <p:tgtEl>
                                          <p:spTgt spid="2294"/>
                                        </p:tgtEl>
                                        <p:attrNameLst>
                                          <p:attrName>style.visibility</p:attrName>
                                        </p:attrNameLst>
                                      </p:cBhvr>
                                      <p:to>
                                        <p:strVal val="visible"/>
                                      </p:to>
                                    </p:set>
                                  </p:childTnLst>
                                </p:cTn>
                              </p:par>
                            </p:childTnLst>
                          </p:cTn>
                        </p:par>
                      </p:childTnLst>
                    </p:cTn>
                  </p:par>
                </p:childTnLst>
              </p:cTn>
              <p:nextCondLst>
                <p:cond evt="onClick" delay="0">
                  <p:tgtEl>
                    <p:spTgt spid="2287"/>
                  </p:tgtEl>
                </p:cond>
              </p:nextCondLst>
            </p:seq>
            <p:seq concurrent="1" nextAc="seek">
              <p:cTn id="172" restart="whenNotActive" fill="hold" evtFilter="cancelBubble" nodeType="interactiveSeq">
                <p:stCondLst>
                  <p:cond evt="onClick" delay="0">
                    <p:tgtEl>
                      <p:spTgt spid="2288"/>
                    </p:tgtEl>
                  </p:cond>
                </p:stCondLst>
                <p:endSync evt="end" delay="0">
                  <p:rtn val="all"/>
                </p:endSync>
                <p:childTnLst>
                  <p:par>
                    <p:cTn id="173" fill="hold">
                      <p:stCondLst>
                        <p:cond delay="0"/>
                      </p:stCondLst>
                      <p:childTnLst>
                        <p:par>
                          <p:cTn id="174" fill="hold">
                            <p:stCondLst>
                              <p:cond delay="0"/>
                            </p:stCondLst>
                            <p:childTnLst>
                              <p:par>
                                <p:cTn id="175" presetID="9" presetClass="emph" presetSubtype="0" grpId="0" nodeType="clickEffect">
                                  <p:stCondLst>
                                    <p:cond delay="0"/>
                                  </p:stCondLst>
                                  <p:childTnLst>
                                    <p:set>
                                      <p:cBhvr rctx="PPT">
                                        <p:cTn id="176" dur="indefinite"/>
                                        <p:tgtEl>
                                          <p:spTgt spid="2288"/>
                                        </p:tgtEl>
                                        <p:attrNameLst>
                                          <p:attrName>style.opacity</p:attrName>
                                        </p:attrNameLst>
                                      </p:cBhvr>
                                      <p:to>
                                        <p:strVal val="0"/>
                                      </p:to>
                                    </p:set>
                                    <p:animEffect filter="image" prLst="opacity: 0">
                                      <p:cBhvr rctx="IE">
                                        <p:cTn id="177" dur="indefinite"/>
                                        <p:tgtEl>
                                          <p:spTgt spid="2288"/>
                                        </p:tgtEl>
                                      </p:cBhvr>
                                    </p:animEffect>
                                  </p:childTnLst>
                                </p:cTn>
                              </p:par>
                              <p:par>
                                <p:cTn id="178" presetID="1" presetClass="entr" presetSubtype="0" fill="hold" grpId="0" nodeType="withEffect">
                                  <p:stCondLst>
                                    <p:cond delay="0"/>
                                  </p:stCondLst>
                                  <p:childTnLst>
                                    <p:set>
                                      <p:cBhvr>
                                        <p:cTn id="179" dur="1" fill="hold">
                                          <p:stCondLst>
                                            <p:cond delay="0"/>
                                          </p:stCondLst>
                                        </p:cTn>
                                        <p:tgtEl>
                                          <p:spTgt spid="2295"/>
                                        </p:tgtEl>
                                        <p:attrNameLst>
                                          <p:attrName>style.visibility</p:attrName>
                                        </p:attrNameLst>
                                      </p:cBhvr>
                                      <p:to>
                                        <p:strVal val="visible"/>
                                      </p:to>
                                    </p:set>
                                  </p:childTnLst>
                                </p:cTn>
                              </p:par>
                            </p:childTnLst>
                          </p:cTn>
                        </p:par>
                      </p:childTnLst>
                    </p:cTn>
                  </p:par>
                </p:childTnLst>
              </p:cTn>
              <p:nextCondLst>
                <p:cond evt="onClick" delay="0">
                  <p:tgtEl>
                    <p:spTgt spid="2288"/>
                  </p:tgtEl>
                </p:cond>
              </p:nextCondLst>
            </p:seq>
            <p:seq concurrent="1" nextAc="seek">
              <p:cTn id="180" restart="whenNotActive" fill="hold" evtFilter="cancelBubble" nodeType="interactiveSeq">
                <p:stCondLst>
                  <p:cond evt="onClick" delay="0">
                    <p:tgtEl>
                      <p:spTgt spid="2289"/>
                    </p:tgtEl>
                  </p:cond>
                </p:stCondLst>
                <p:endSync evt="end" delay="0">
                  <p:rtn val="all"/>
                </p:endSync>
                <p:childTnLst>
                  <p:par>
                    <p:cTn id="181" fill="hold">
                      <p:stCondLst>
                        <p:cond delay="0"/>
                      </p:stCondLst>
                      <p:childTnLst>
                        <p:par>
                          <p:cTn id="182" fill="hold">
                            <p:stCondLst>
                              <p:cond delay="0"/>
                            </p:stCondLst>
                            <p:childTnLst>
                              <p:par>
                                <p:cTn id="183" presetID="9" presetClass="emph" presetSubtype="0" grpId="0" nodeType="clickEffect">
                                  <p:stCondLst>
                                    <p:cond delay="0"/>
                                  </p:stCondLst>
                                  <p:childTnLst>
                                    <p:set>
                                      <p:cBhvr rctx="PPT">
                                        <p:cTn id="184" dur="indefinite"/>
                                        <p:tgtEl>
                                          <p:spTgt spid="2289"/>
                                        </p:tgtEl>
                                        <p:attrNameLst>
                                          <p:attrName>style.opacity</p:attrName>
                                        </p:attrNameLst>
                                      </p:cBhvr>
                                      <p:to>
                                        <p:strVal val="0"/>
                                      </p:to>
                                    </p:set>
                                    <p:animEffect filter="image" prLst="opacity: 0">
                                      <p:cBhvr rctx="IE">
                                        <p:cTn id="185" dur="indefinite"/>
                                        <p:tgtEl>
                                          <p:spTgt spid="2289"/>
                                        </p:tgtEl>
                                      </p:cBhvr>
                                    </p:animEffect>
                                  </p:childTnLst>
                                </p:cTn>
                              </p:par>
                              <p:par>
                                <p:cTn id="186" presetID="1" presetClass="entr" presetSubtype="0" fill="hold" grpId="0" nodeType="withEffect">
                                  <p:stCondLst>
                                    <p:cond delay="0"/>
                                  </p:stCondLst>
                                  <p:childTnLst>
                                    <p:set>
                                      <p:cBhvr>
                                        <p:cTn id="187" dur="1" fill="hold">
                                          <p:stCondLst>
                                            <p:cond delay="0"/>
                                          </p:stCondLst>
                                        </p:cTn>
                                        <p:tgtEl>
                                          <p:spTgt spid="2296"/>
                                        </p:tgtEl>
                                        <p:attrNameLst>
                                          <p:attrName>style.visibility</p:attrName>
                                        </p:attrNameLst>
                                      </p:cBhvr>
                                      <p:to>
                                        <p:strVal val="visible"/>
                                      </p:to>
                                    </p:set>
                                  </p:childTnLst>
                                </p:cTn>
                              </p:par>
                            </p:childTnLst>
                          </p:cTn>
                        </p:par>
                      </p:childTnLst>
                    </p:cTn>
                  </p:par>
                </p:childTnLst>
              </p:cTn>
              <p:nextCondLst>
                <p:cond evt="onClick" delay="0">
                  <p:tgtEl>
                    <p:spTgt spid="2289"/>
                  </p:tgtEl>
                </p:cond>
              </p:nextCondLst>
            </p:seq>
            <p:seq concurrent="1" nextAc="seek">
              <p:cTn id="188" restart="whenNotActive" fill="hold" evtFilter="cancelBubble" nodeType="interactiveSeq">
                <p:stCondLst>
                  <p:cond evt="onClick" delay="0">
                    <p:tgtEl>
                      <p:spTgt spid="2290"/>
                    </p:tgtEl>
                  </p:cond>
                </p:stCondLst>
                <p:endSync evt="end" delay="0">
                  <p:rtn val="all"/>
                </p:endSync>
                <p:childTnLst>
                  <p:par>
                    <p:cTn id="189" fill="hold">
                      <p:stCondLst>
                        <p:cond delay="0"/>
                      </p:stCondLst>
                      <p:childTnLst>
                        <p:par>
                          <p:cTn id="190" fill="hold">
                            <p:stCondLst>
                              <p:cond delay="0"/>
                            </p:stCondLst>
                            <p:childTnLst>
                              <p:par>
                                <p:cTn id="191" presetID="9" presetClass="emph" presetSubtype="0" grpId="0" nodeType="clickEffect">
                                  <p:stCondLst>
                                    <p:cond delay="0"/>
                                  </p:stCondLst>
                                  <p:childTnLst>
                                    <p:set>
                                      <p:cBhvr rctx="PPT">
                                        <p:cTn id="192" dur="indefinite"/>
                                        <p:tgtEl>
                                          <p:spTgt spid="2290"/>
                                        </p:tgtEl>
                                        <p:attrNameLst>
                                          <p:attrName>style.opacity</p:attrName>
                                        </p:attrNameLst>
                                      </p:cBhvr>
                                      <p:to>
                                        <p:strVal val="0"/>
                                      </p:to>
                                    </p:set>
                                    <p:animEffect filter="image" prLst="opacity: 0">
                                      <p:cBhvr rctx="IE">
                                        <p:cTn id="193" dur="indefinite"/>
                                        <p:tgtEl>
                                          <p:spTgt spid="2290"/>
                                        </p:tgtEl>
                                      </p:cBhvr>
                                    </p:animEffect>
                                  </p:childTnLst>
                                </p:cTn>
                              </p:par>
                              <p:par>
                                <p:cTn id="194" presetID="1" presetClass="entr" presetSubtype="0" fill="hold" grpId="0" nodeType="withEffect">
                                  <p:stCondLst>
                                    <p:cond delay="0"/>
                                  </p:stCondLst>
                                  <p:childTnLst>
                                    <p:set>
                                      <p:cBhvr>
                                        <p:cTn id="195" dur="1" fill="hold">
                                          <p:stCondLst>
                                            <p:cond delay="0"/>
                                          </p:stCondLst>
                                        </p:cTn>
                                        <p:tgtEl>
                                          <p:spTgt spid="2297"/>
                                        </p:tgtEl>
                                        <p:attrNameLst>
                                          <p:attrName>style.visibility</p:attrName>
                                        </p:attrNameLst>
                                      </p:cBhvr>
                                      <p:to>
                                        <p:strVal val="visible"/>
                                      </p:to>
                                    </p:set>
                                  </p:childTnLst>
                                </p:cTn>
                              </p:par>
                            </p:childTnLst>
                          </p:cTn>
                        </p:par>
                      </p:childTnLst>
                    </p:cTn>
                  </p:par>
                </p:childTnLst>
              </p:cTn>
              <p:nextCondLst>
                <p:cond evt="onClick" delay="0">
                  <p:tgtEl>
                    <p:spTgt spid="2290"/>
                  </p:tgtEl>
                </p:cond>
              </p:nextCondLst>
            </p:seq>
            <p:seq concurrent="1" nextAc="seek">
              <p:cTn id="196" restart="whenNotActive" fill="hold" evtFilter="cancelBubble" nodeType="interactiveSeq">
                <p:stCondLst>
                  <p:cond evt="onClick" delay="0">
                    <p:tgtEl>
                      <p:spTgt spid="2291"/>
                    </p:tgtEl>
                  </p:cond>
                </p:stCondLst>
                <p:endSync evt="end" delay="0">
                  <p:rtn val="all"/>
                </p:endSync>
                <p:childTnLst>
                  <p:par>
                    <p:cTn id="197" fill="hold">
                      <p:stCondLst>
                        <p:cond delay="0"/>
                      </p:stCondLst>
                      <p:childTnLst>
                        <p:par>
                          <p:cTn id="198" fill="hold">
                            <p:stCondLst>
                              <p:cond delay="0"/>
                            </p:stCondLst>
                            <p:childTnLst>
                              <p:par>
                                <p:cTn id="199" presetID="9" presetClass="emph" presetSubtype="0" grpId="0" nodeType="clickEffect">
                                  <p:stCondLst>
                                    <p:cond delay="0"/>
                                  </p:stCondLst>
                                  <p:childTnLst>
                                    <p:set>
                                      <p:cBhvr rctx="PPT">
                                        <p:cTn id="200" dur="indefinite"/>
                                        <p:tgtEl>
                                          <p:spTgt spid="2291"/>
                                        </p:tgtEl>
                                        <p:attrNameLst>
                                          <p:attrName>style.opacity</p:attrName>
                                        </p:attrNameLst>
                                      </p:cBhvr>
                                      <p:to>
                                        <p:strVal val="0"/>
                                      </p:to>
                                    </p:set>
                                    <p:animEffect filter="image" prLst="opacity: 0">
                                      <p:cBhvr rctx="IE">
                                        <p:cTn id="201" dur="indefinite"/>
                                        <p:tgtEl>
                                          <p:spTgt spid="2291"/>
                                        </p:tgtEl>
                                      </p:cBhvr>
                                    </p:animEffect>
                                  </p:childTnLst>
                                </p:cTn>
                              </p:par>
                              <p:par>
                                <p:cTn id="202" presetID="1" presetClass="entr" presetSubtype="0" fill="hold" grpId="0" nodeType="withEffect">
                                  <p:stCondLst>
                                    <p:cond delay="0"/>
                                  </p:stCondLst>
                                  <p:childTnLst>
                                    <p:set>
                                      <p:cBhvr>
                                        <p:cTn id="203" dur="1" fill="hold">
                                          <p:stCondLst>
                                            <p:cond delay="0"/>
                                          </p:stCondLst>
                                        </p:cTn>
                                        <p:tgtEl>
                                          <p:spTgt spid="2298"/>
                                        </p:tgtEl>
                                        <p:attrNameLst>
                                          <p:attrName>style.visibility</p:attrName>
                                        </p:attrNameLst>
                                      </p:cBhvr>
                                      <p:to>
                                        <p:strVal val="visible"/>
                                      </p:to>
                                    </p:set>
                                  </p:childTnLst>
                                </p:cTn>
                              </p:par>
                            </p:childTnLst>
                          </p:cTn>
                        </p:par>
                      </p:childTnLst>
                    </p:cTn>
                  </p:par>
                </p:childTnLst>
              </p:cTn>
              <p:nextCondLst>
                <p:cond evt="onClick" delay="0">
                  <p:tgtEl>
                    <p:spTgt spid="2291"/>
                  </p:tgtEl>
                </p:cond>
              </p:nextCondLst>
            </p:seq>
            <p:seq concurrent="1" nextAc="seek">
              <p:cTn id="204" restart="whenNotActive" fill="hold" evtFilter="cancelBubble" nodeType="interactiveSeq">
                <p:stCondLst>
                  <p:cond evt="onClick" delay="0">
                    <p:tgtEl>
                      <p:spTgt spid="2292"/>
                    </p:tgtEl>
                  </p:cond>
                </p:stCondLst>
                <p:endSync evt="end" delay="0">
                  <p:rtn val="all"/>
                </p:endSync>
                <p:childTnLst>
                  <p:par>
                    <p:cTn id="205" fill="hold">
                      <p:stCondLst>
                        <p:cond delay="0"/>
                      </p:stCondLst>
                      <p:childTnLst>
                        <p:par>
                          <p:cTn id="206" fill="hold">
                            <p:stCondLst>
                              <p:cond delay="0"/>
                            </p:stCondLst>
                            <p:childTnLst>
                              <p:par>
                                <p:cTn id="207" presetID="9" presetClass="emph" presetSubtype="0" grpId="0" nodeType="clickEffect">
                                  <p:stCondLst>
                                    <p:cond delay="0"/>
                                  </p:stCondLst>
                                  <p:childTnLst>
                                    <p:set>
                                      <p:cBhvr rctx="PPT">
                                        <p:cTn id="208" dur="indefinite"/>
                                        <p:tgtEl>
                                          <p:spTgt spid="2292"/>
                                        </p:tgtEl>
                                        <p:attrNameLst>
                                          <p:attrName>style.opacity</p:attrName>
                                        </p:attrNameLst>
                                      </p:cBhvr>
                                      <p:to>
                                        <p:strVal val="0"/>
                                      </p:to>
                                    </p:set>
                                    <p:animEffect filter="image" prLst="opacity: 0">
                                      <p:cBhvr rctx="IE">
                                        <p:cTn id="209" dur="indefinite"/>
                                        <p:tgtEl>
                                          <p:spTgt spid="2292"/>
                                        </p:tgtEl>
                                      </p:cBhvr>
                                    </p:animEffect>
                                  </p:childTnLst>
                                </p:cTn>
                              </p:par>
                              <p:par>
                                <p:cTn id="210" presetID="1" presetClass="entr" presetSubtype="0" fill="hold" grpId="0" nodeType="withEffect">
                                  <p:stCondLst>
                                    <p:cond delay="0"/>
                                  </p:stCondLst>
                                  <p:childTnLst>
                                    <p:set>
                                      <p:cBhvr>
                                        <p:cTn id="211" dur="1" fill="hold">
                                          <p:stCondLst>
                                            <p:cond delay="0"/>
                                          </p:stCondLst>
                                        </p:cTn>
                                        <p:tgtEl>
                                          <p:spTgt spid="2299"/>
                                        </p:tgtEl>
                                        <p:attrNameLst>
                                          <p:attrName>style.visibility</p:attrName>
                                        </p:attrNameLst>
                                      </p:cBhvr>
                                      <p:to>
                                        <p:strVal val="visible"/>
                                      </p:to>
                                    </p:set>
                                  </p:childTnLst>
                                </p:cTn>
                              </p:par>
                            </p:childTnLst>
                          </p:cTn>
                        </p:par>
                      </p:childTnLst>
                    </p:cTn>
                  </p:par>
                </p:childTnLst>
              </p:cTn>
              <p:nextCondLst>
                <p:cond evt="onClick" delay="0">
                  <p:tgtEl>
                    <p:spTgt spid="2292"/>
                  </p:tgtEl>
                </p:cond>
              </p:nextCondLst>
            </p:seq>
            <p:seq concurrent="1" nextAc="seek">
              <p:cTn id="212" restart="whenNotActive" fill="hold" evtFilter="cancelBubble" nodeType="interactiveSeq">
                <p:stCondLst>
                  <p:cond evt="onClick" delay="0">
                    <p:tgtEl>
                      <p:spTgt spid="2301"/>
                    </p:tgtEl>
                  </p:cond>
                </p:stCondLst>
                <p:endSync evt="end" delay="0">
                  <p:rtn val="all"/>
                </p:endSync>
                <p:childTnLst>
                  <p:par>
                    <p:cTn id="213" fill="hold">
                      <p:stCondLst>
                        <p:cond delay="0"/>
                      </p:stCondLst>
                      <p:childTnLst>
                        <p:par>
                          <p:cTn id="214" fill="hold">
                            <p:stCondLst>
                              <p:cond delay="0"/>
                            </p:stCondLst>
                            <p:childTnLst>
                              <p:par>
                                <p:cTn id="215" presetID="9" presetClass="emph" presetSubtype="0" grpId="0" nodeType="clickEffect">
                                  <p:stCondLst>
                                    <p:cond delay="0"/>
                                  </p:stCondLst>
                                  <p:childTnLst>
                                    <p:set>
                                      <p:cBhvr rctx="PPT">
                                        <p:cTn id="216" dur="indefinite"/>
                                        <p:tgtEl>
                                          <p:spTgt spid="2301"/>
                                        </p:tgtEl>
                                        <p:attrNameLst>
                                          <p:attrName>style.opacity</p:attrName>
                                        </p:attrNameLst>
                                      </p:cBhvr>
                                      <p:to>
                                        <p:strVal val="0"/>
                                      </p:to>
                                    </p:set>
                                    <p:animEffect filter="image" prLst="opacity: 0">
                                      <p:cBhvr rctx="IE">
                                        <p:cTn id="217" dur="indefinite"/>
                                        <p:tgtEl>
                                          <p:spTgt spid="2301"/>
                                        </p:tgtEl>
                                      </p:cBhvr>
                                    </p:animEffect>
                                  </p:childTnLst>
                                </p:cTn>
                              </p:par>
                            </p:childTnLst>
                          </p:cTn>
                        </p:par>
                      </p:childTnLst>
                    </p:cTn>
                  </p:par>
                </p:childTnLst>
              </p:cTn>
              <p:nextCondLst>
                <p:cond evt="onClick" delay="0">
                  <p:tgtEl>
                    <p:spTgt spid="2301"/>
                  </p:tgtEl>
                </p:cond>
              </p:nextCondLst>
            </p:seq>
            <p:seq concurrent="1" nextAc="seek">
              <p:cTn id="218" restart="whenNotActive" fill="hold" evtFilter="cancelBubble" nodeType="interactiveSeq">
                <p:stCondLst>
                  <p:cond evt="onClick" delay="0">
                    <p:tgtEl>
                      <p:spTgt spid="2302"/>
                    </p:tgtEl>
                  </p:cond>
                </p:stCondLst>
                <p:endSync evt="end" delay="0">
                  <p:rtn val="all"/>
                </p:endSync>
                <p:childTnLst>
                  <p:par>
                    <p:cTn id="219" fill="hold">
                      <p:stCondLst>
                        <p:cond delay="0"/>
                      </p:stCondLst>
                      <p:childTnLst>
                        <p:par>
                          <p:cTn id="220" fill="hold">
                            <p:stCondLst>
                              <p:cond delay="0"/>
                            </p:stCondLst>
                            <p:childTnLst>
                              <p:par>
                                <p:cTn id="221" presetID="9" presetClass="emph" presetSubtype="0" grpId="0" nodeType="clickEffect">
                                  <p:stCondLst>
                                    <p:cond delay="0"/>
                                  </p:stCondLst>
                                  <p:childTnLst>
                                    <p:set>
                                      <p:cBhvr rctx="PPT">
                                        <p:cTn id="222" dur="indefinite"/>
                                        <p:tgtEl>
                                          <p:spTgt spid="2302"/>
                                        </p:tgtEl>
                                        <p:attrNameLst>
                                          <p:attrName>style.opacity</p:attrName>
                                        </p:attrNameLst>
                                      </p:cBhvr>
                                      <p:to>
                                        <p:strVal val="0"/>
                                      </p:to>
                                    </p:set>
                                    <p:animEffect filter="image" prLst="opacity: 0">
                                      <p:cBhvr rctx="IE">
                                        <p:cTn id="223" dur="indefinite"/>
                                        <p:tgtEl>
                                          <p:spTgt spid="2302"/>
                                        </p:tgtEl>
                                      </p:cBhvr>
                                    </p:animEffect>
                                  </p:childTnLst>
                                </p:cTn>
                              </p:par>
                              <p:par>
                                <p:cTn id="224" presetID="1" presetClass="entr" presetSubtype="0" fill="hold" grpId="0" nodeType="withEffect">
                                  <p:stCondLst>
                                    <p:cond delay="0"/>
                                  </p:stCondLst>
                                  <p:childTnLst>
                                    <p:set>
                                      <p:cBhvr>
                                        <p:cTn id="225" dur="1" fill="hold">
                                          <p:stCondLst>
                                            <p:cond delay="0"/>
                                          </p:stCondLst>
                                        </p:cTn>
                                        <p:tgtEl>
                                          <p:spTgt spid="2300"/>
                                        </p:tgtEl>
                                        <p:attrNameLst>
                                          <p:attrName>style.visibility</p:attrName>
                                        </p:attrNameLst>
                                      </p:cBhvr>
                                      <p:to>
                                        <p:strVal val="visible"/>
                                      </p:to>
                                    </p:set>
                                  </p:childTnLst>
                                </p:cTn>
                              </p:par>
                            </p:childTnLst>
                          </p:cTn>
                        </p:par>
                      </p:childTnLst>
                    </p:cTn>
                  </p:par>
                </p:childTnLst>
              </p:cTn>
              <p:nextCondLst>
                <p:cond evt="onClick" delay="0">
                  <p:tgtEl>
                    <p:spTgt spid="2302"/>
                  </p:tgtEl>
                </p:cond>
              </p:nextCondLst>
            </p:seq>
            <p:seq concurrent="1" nextAc="seek">
              <p:cTn id="226" restart="whenNotActive" fill="hold" evtFilter="cancelBubble" nodeType="interactiveSeq">
                <p:stCondLst>
                  <p:cond evt="onClick" delay="0">
                    <p:tgtEl>
                      <p:spTgt spid="2303"/>
                    </p:tgtEl>
                  </p:cond>
                </p:stCondLst>
                <p:endSync evt="end" delay="0">
                  <p:rtn val="all"/>
                </p:endSync>
                <p:childTnLst>
                  <p:par>
                    <p:cTn id="227" fill="hold">
                      <p:stCondLst>
                        <p:cond delay="0"/>
                      </p:stCondLst>
                      <p:childTnLst>
                        <p:par>
                          <p:cTn id="228" fill="hold">
                            <p:stCondLst>
                              <p:cond delay="0"/>
                            </p:stCondLst>
                            <p:childTnLst>
                              <p:par>
                                <p:cTn id="229" presetID="9" presetClass="emph" presetSubtype="0" grpId="0" nodeType="clickEffect">
                                  <p:stCondLst>
                                    <p:cond delay="0"/>
                                  </p:stCondLst>
                                  <p:childTnLst>
                                    <p:set>
                                      <p:cBhvr rctx="PPT">
                                        <p:cTn id="230" dur="indefinite"/>
                                        <p:tgtEl>
                                          <p:spTgt spid="2303"/>
                                        </p:tgtEl>
                                        <p:attrNameLst>
                                          <p:attrName>style.opacity</p:attrName>
                                        </p:attrNameLst>
                                      </p:cBhvr>
                                      <p:to>
                                        <p:strVal val="0"/>
                                      </p:to>
                                    </p:set>
                                    <p:animEffect filter="image" prLst="opacity: 0">
                                      <p:cBhvr rctx="IE">
                                        <p:cTn id="231" dur="indefinite"/>
                                        <p:tgtEl>
                                          <p:spTgt spid="2303"/>
                                        </p:tgtEl>
                                      </p:cBhvr>
                                    </p:animEffect>
                                  </p:childTnLst>
                                </p:cTn>
                              </p:par>
                              <p:par>
                                <p:cTn id="232" presetID="1" presetClass="entr" presetSubtype="0" fill="hold" grpId="0" nodeType="withEffect">
                                  <p:stCondLst>
                                    <p:cond delay="0"/>
                                  </p:stCondLst>
                                  <p:childTnLst>
                                    <p:set>
                                      <p:cBhvr>
                                        <p:cTn id="233" dur="1" fill="hold">
                                          <p:stCondLst>
                                            <p:cond delay="0"/>
                                          </p:stCondLst>
                                        </p:cTn>
                                        <p:tgtEl>
                                          <p:spTgt spid="2310"/>
                                        </p:tgtEl>
                                        <p:attrNameLst>
                                          <p:attrName>style.visibility</p:attrName>
                                        </p:attrNameLst>
                                      </p:cBhvr>
                                      <p:to>
                                        <p:strVal val="visible"/>
                                      </p:to>
                                    </p:set>
                                  </p:childTnLst>
                                </p:cTn>
                              </p:par>
                            </p:childTnLst>
                          </p:cTn>
                        </p:par>
                      </p:childTnLst>
                    </p:cTn>
                  </p:par>
                </p:childTnLst>
              </p:cTn>
              <p:nextCondLst>
                <p:cond evt="onClick" delay="0">
                  <p:tgtEl>
                    <p:spTgt spid="2303"/>
                  </p:tgtEl>
                </p:cond>
              </p:nextCondLst>
            </p:seq>
            <p:seq concurrent="1" nextAc="seek">
              <p:cTn id="234" restart="whenNotActive" fill="hold" evtFilter="cancelBubble" nodeType="interactiveSeq">
                <p:stCondLst>
                  <p:cond evt="onClick" delay="0">
                    <p:tgtEl>
                      <p:spTgt spid="2304"/>
                    </p:tgtEl>
                  </p:cond>
                </p:stCondLst>
                <p:endSync evt="end" delay="0">
                  <p:rtn val="all"/>
                </p:endSync>
                <p:childTnLst>
                  <p:par>
                    <p:cTn id="235" fill="hold">
                      <p:stCondLst>
                        <p:cond delay="0"/>
                      </p:stCondLst>
                      <p:childTnLst>
                        <p:par>
                          <p:cTn id="236" fill="hold">
                            <p:stCondLst>
                              <p:cond delay="0"/>
                            </p:stCondLst>
                            <p:childTnLst>
                              <p:par>
                                <p:cTn id="237" presetID="9" presetClass="emph" presetSubtype="0" grpId="0" nodeType="clickEffect">
                                  <p:stCondLst>
                                    <p:cond delay="0"/>
                                  </p:stCondLst>
                                  <p:childTnLst>
                                    <p:set>
                                      <p:cBhvr rctx="PPT">
                                        <p:cTn id="238" dur="indefinite"/>
                                        <p:tgtEl>
                                          <p:spTgt spid="2304"/>
                                        </p:tgtEl>
                                        <p:attrNameLst>
                                          <p:attrName>style.opacity</p:attrName>
                                        </p:attrNameLst>
                                      </p:cBhvr>
                                      <p:to>
                                        <p:strVal val="0"/>
                                      </p:to>
                                    </p:set>
                                    <p:animEffect filter="image" prLst="opacity: 0">
                                      <p:cBhvr rctx="IE">
                                        <p:cTn id="239" dur="indefinite"/>
                                        <p:tgtEl>
                                          <p:spTgt spid="2304"/>
                                        </p:tgtEl>
                                      </p:cBhvr>
                                    </p:animEffect>
                                  </p:childTnLst>
                                </p:cTn>
                              </p:par>
                              <p:par>
                                <p:cTn id="240" presetID="1" presetClass="entr" presetSubtype="0" fill="hold" grpId="0" nodeType="withEffect">
                                  <p:stCondLst>
                                    <p:cond delay="0"/>
                                  </p:stCondLst>
                                  <p:childTnLst>
                                    <p:set>
                                      <p:cBhvr>
                                        <p:cTn id="241" dur="1" fill="hold">
                                          <p:stCondLst>
                                            <p:cond delay="0"/>
                                          </p:stCondLst>
                                        </p:cTn>
                                        <p:tgtEl>
                                          <p:spTgt spid="2311"/>
                                        </p:tgtEl>
                                        <p:attrNameLst>
                                          <p:attrName>style.visibility</p:attrName>
                                        </p:attrNameLst>
                                      </p:cBhvr>
                                      <p:to>
                                        <p:strVal val="visible"/>
                                      </p:to>
                                    </p:set>
                                  </p:childTnLst>
                                </p:cTn>
                              </p:par>
                            </p:childTnLst>
                          </p:cTn>
                        </p:par>
                      </p:childTnLst>
                    </p:cTn>
                  </p:par>
                </p:childTnLst>
              </p:cTn>
              <p:nextCondLst>
                <p:cond evt="onClick" delay="0">
                  <p:tgtEl>
                    <p:spTgt spid="2304"/>
                  </p:tgtEl>
                </p:cond>
              </p:nextCondLst>
            </p:seq>
            <p:seq concurrent="1" nextAc="seek">
              <p:cTn id="242" restart="whenNotActive" fill="hold" evtFilter="cancelBubble" nodeType="interactiveSeq">
                <p:stCondLst>
                  <p:cond evt="onClick" delay="0">
                    <p:tgtEl>
                      <p:spTgt spid="2305"/>
                    </p:tgtEl>
                  </p:cond>
                </p:stCondLst>
                <p:endSync evt="end" delay="0">
                  <p:rtn val="all"/>
                </p:endSync>
                <p:childTnLst>
                  <p:par>
                    <p:cTn id="243" fill="hold">
                      <p:stCondLst>
                        <p:cond delay="0"/>
                      </p:stCondLst>
                      <p:childTnLst>
                        <p:par>
                          <p:cTn id="244" fill="hold">
                            <p:stCondLst>
                              <p:cond delay="0"/>
                            </p:stCondLst>
                            <p:childTnLst>
                              <p:par>
                                <p:cTn id="245" presetID="9" presetClass="emph" presetSubtype="0" grpId="0" nodeType="clickEffect">
                                  <p:stCondLst>
                                    <p:cond delay="0"/>
                                  </p:stCondLst>
                                  <p:childTnLst>
                                    <p:set>
                                      <p:cBhvr rctx="PPT">
                                        <p:cTn id="246" dur="indefinite"/>
                                        <p:tgtEl>
                                          <p:spTgt spid="2305"/>
                                        </p:tgtEl>
                                        <p:attrNameLst>
                                          <p:attrName>style.opacity</p:attrName>
                                        </p:attrNameLst>
                                      </p:cBhvr>
                                      <p:to>
                                        <p:strVal val="0"/>
                                      </p:to>
                                    </p:set>
                                    <p:animEffect filter="image" prLst="opacity: 0">
                                      <p:cBhvr rctx="IE">
                                        <p:cTn id="247" dur="indefinite"/>
                                        <p:tgtEl>
                                          <p:spTgt spid="2305"/>
                                        </p:tgtEl>
                                      </p:cBhvr>
                                    </p:animEffect>
                                  </p:childTnLst>
                                </p:cTn>
                              </p:par>
                              <p:par>
                                <p:cTn id="248" presetID="1" presetClass="entr" presetSubtype="0" fill="hold" grpId="0" nodeType="withEffect">
                                  <p:stCondLst>
                                    <p:cond delay="0"/>
                                  </p:stCondLst>
                                  <p:childTnLst>
                                    <p:set>
                                      <p:cBhvr>
                                        <p:cTn id="249" dur="1" fill="hold">
                                          <p:stCondLst>
                                            <p:cond delay="0"/>
                                          </p:stCondLst>
                                        </p:cTn>
                                        <p:tgtEl>
                                          <p:spTgt spid="2312"/>
                                        </p:tgtEl>
                                        <p:attrNameLst>
                                          <p:attrName>style.visibility</p:attrName>
                                        </p:attrNameLst>
                                      </p:cBhvr>
                                      <p:to>
                                        <p:strVal val="visible"/>
                                      </p:to>
                                    </p:set>
                                  </p:childTnLst>
                                </p:cTn>
                              </p:par>
                            </p:childTnLst>
                          </p:cTn>
                        </p:par>
                      </p:childTnLst>
                    </p:cTn>
                  </p:par>
                </p:childTnLst>
              </p:cTn>
              <p:nextCondLst>
                <p:cond evt="onClick" delay="0">
                  <p:tgtEl>
                    <p:spTgt spid="2305"/>
                  </p:tgtEl>
                </p:cond>
              </p:nextCondLst>
            </p:seq>
            <p:seq concurrent="1" nextAc="seek">
              <p:cTn id="250" restart="whenNotActive" fill="hold" evtFilter="cancelBubble" nodeType="interactiveSeq">
                <p:stCondLst>
                  <p:cond evt="onClick" delay="0">
                    <p:tgtEl>
                      <p:spTgt spid="2306"/>
                    </p:tgtEl>
                  </p:cond>
                </p:stCondLst>
                <p:endSync evt="end" delay="0">
                  <p:rtn val="all"/>
                </p:endSync>
                <p:childTnLst>
                  <p:par>
                    <p:cTn id="251" fill="hold">
                      <p:stCondLst>
                        <p:cond delay="0"/>
                      </p:stCondLst>
                      <p:childTnLst>
                        <p:par>
                          <p:cTn id="252" fill="hold">
                            <p:stCondLst>
                              <p:cond delay="0"/>
                            </p:stCondLst>
                            <p:childTnLst>
                              <p:par>
                                <p:cTn id="253" presetID="9" presetClass="emph" presetSubtype="0" grpId="0" nodeType="clickEffect">
                                  <p:stCondLst>
                                    <p:cond delay="0"/>
                                  </p:stCondLst>
                                  <p:childTnLst>
                                    <p:set>
                                      <p:cBhvr rctx="PPT">
                                        <p:cTn id="254" dur="indefinite"/>
                                        <p:tgtEl>
                                          <p:spTgt spid="2306"/>
                                        </p:tgtEl>
                                        <p:attrNameLst>
                                          <p:attrName>style.opacity</p:attrName>
                                        </p:attrNameLst>
                                      </p:cBhvr>
                                      <p:to>
                                        <p:strVal val="0"/>
                                      </p:to>
                                    </p:set>
                                    <p:animEffect filter="image" prLst="opacity: 0">
                                      <p:cBhvr rctx="IE">
                                        <p:cTn id="255" dur="indefinite"/>
                                        <p:tgtEl>
                                          <p:spTgt spid="2306"/>
                                        </p:tgtEl>
                                      </p:cBhvr>
                                    </p:animEffect>
                                  </p:childTnLst>
                                </p:cTn>
                              </p:par>
                              <p:par>
                                <p:cTn id="256" presetID="1" presetClass="entr" presetSubtype="0" fill="hold" grpId="0" nodeType="withEffect">
                                  <p:stCondLst>
                                    <p:cond delay="0"/>
                                  </p:stCondLst>
                                  <p:childTnLst>
                                    <p:set>
                                      <p:cBhvr>
                                        <p:cTn id="257" dur="1" fill="hold">
                                          <p:stCondLst>
                                            <p:cond delay="0"/>
                                          </p:stCondLst>
                                        </p:cTn>
                                        <p:tgtEl>
                                          <p:spTgt spid="2313"/>
                                        </p:tgtEl>
                                        <p:attrNameLst>
                                          <p:attrName>style.visibility</p:attrName>
                                        </p:attrNameLst>
                                      </p:cBhvr>
                                      <p:to>
                                        <p:strVal val="visible"/>
                                      </p:to>
                                    </p:set>
                                  </p:childTnLst>
                                </p:cTn>
                              </p:par>
                            </p:childTnLst>
                          </p:cTn>
                        </p:par>
                      </p:childTnLst>
                    </p:cTn>
                  </p:par>
                </p:childTnLst>
              </p:cTn>
              <p:nextCondLst>
                <p:cond evt="onClick" delay="0">
                  <p:tgtEl>
                    <p:spTgt spid="2306"/>
                  </p:tgtEl>
                </p:cond>
              </p:nextCondLst>
            </p:seq>
            <p:seq concurrent="1" nextAc="seek">
              <p:cTn id="258" restart="whenNotActive" fill="hold" evtFilter="cancelBubble" nodeType="interactiveSeq">
                <p:stCondLst>
                  <p:cond evt="onClick" delay="0">
                    <p:tgtEl>
                      <p:spTgt spid="2307"/>
                    </p:tgtEl>
                  </p:cond>
                </p:stCondLst>
                <p:endSync evt="end" delay="0">
                  <p:rtn val="all"/>
                </p:endSync>
                <p:childTnLst>
                  <p:par>
                    <p:cTn id="259" fill="hold">
                      <p:stCondLst>
                        <p:cond delay="0"/>
                      </p:stCondLst>
                      <p:childTnLst>
                        <p:par>
                          <p:cTn id="260" fill="hold">
                            <p:stCondLst>
                              <p:cond delay="0"/>
                            </p:stCondLst>
                            <p:childTnLst>
                              <p:par>
                                <p:cTn id="261" presetID="9" presetClass="emph" presetSubtype="0" grpId="0" nodeType="clickEffect">
                                  <p:stCondLst>
                                    <p:cond delay="0"/>
                                  </p:stCondLst>
                                  <p:childTnLst>
                                    <p:set>
                                      <p:cBhvr rctx="PPT">
                                        <p:cTn id="262" dur="indefinite"/>
                                        <p:tgtEl>
                                          <p:spTgt spid="2307"/>
                                        </p:tgtEl>
                                        <p:attrNameLst>
                                          <p:attrName>style.opacity</p:attrName>
                                        </p:attrNameLst>
                                      </p:cBhvr>
                                      <p:to>
                                        <p:strVal val="0"/>
                                      </p:to>
                                    </p:set>
                                    <p:animEffect filter="image" prLst="opacity: 0">
                                      <p:cBhvr rctx="IE">
                                        <p:cTn id="263" dur="indefinite"/>
                                        <p:tgtEl>
                                          <p:spTgt spid="2307"/>
                                        </p:tgtEl>
                                      </p:cBhvr>
                                    </p:animEffect>
                                  </p:childTnLst>
                                </p:cTn>
                              </p:par>
                              <p:par>
                                <p:cTn id="264" presetID="1" presetClass="entr" presetSubtype="0" fill="hold" grpId="0" nodeType="withEffect">
                                  <p:stCondLst>
                                    <p:cond delay="0"/>
                                  </p:stCondLst>
                                  <p:childTnLst>
                                    <p:set>
                                      <p:cBhvr>
                                        <p:cTn id="265" dur="1" fill="hold">
                                          <p:stCondLst>
                                            <p:cond delay="0"/>
                                          </p:stCondLst>
                                        </p:cTn>
                                        <p:tgtEl>
                                          <p:spTgt spid="2314"/>
                                        </p:tgtEl>
                                        <p:attrNameLst>
                                          <p:attrName>style.visibility</p:attrName>
                                        </p:attrNameLst>
                                      </p:cBhvr>
                                      <p:to>
                                        <p:strVal val="visible"/>
                                      </p:to>
                                    </p:set>
                                  </p:childTnLst>
                                </p:cTn>
                              </p:par>
                            </p:childTnLst>
                          </p:cTn>
                        </p:par>
                      </p:childTnLst>
                    </p:cTn>
                  </p:par>
                </p:childTnLst>
              </p:cTn>
              <p:nextCondLst>
                <p:cond evt="onClick" delay="0">
                  <p:tgtEl>
                    <p:spTgt spid="2307"/>
                  </p:tgtEl>
                </p:cond>
              </p:nextCondLst>
            </p:seq>
            <p:seq concurrent="1" nextAc="seek">
              <p:cTn id="266" restart="whenNotActive" fill="hold" evtFilter="cancelBubble" nodeType="interactiveSeq">
                <p:stCondLst>
                  <p:cond evt="onClick" delay="0">
                    <p:tgtEl>
                      <p:spTgt spid="2308"/>
                    </p:tgtEl>
                  </p:cond>
                </p:stCondLst>
                <p:endSync evt="end" delay="0">
                  <p:rtn val="all"/>
                </p:endSync>
                <p:childTnLst>
                  <p:par>
                    <p:cTn id="267" fill="hold">
                      <p:stCondLst>
                        <p:cond delay="0"/>
                      </p:stCondLst>
                      <p:childTnLst>
                        <p:par>
                          <p:cTn id="268" fill="hold">
                            <p:stCondLst>
                              <p:cond delay="0"/>
                            </p:stCondLst>
                            <p:childTnLst>
                              <p:par>
                                <p:cTn id="269" presetID="9" presetClass="emph" presetSubtype="0" grpId="0" nodeType="clickEffect">
                                  <p:stCondLst>
                                    <p:cond delay="0"/>
                                  </p:stCondLst>
                                  <p:childTnLst>
                                    <p:set>
                                      <p:cBhvr rctx="PPT">
                                        <p:cTn id="270" dur="indefinite"/>
                                        <p:tgtEl>
                                          <p:spTgt spid="2308"/>
                                        </p:tgtEl>
                                        <p:attrNameLst>
                                          <p:attrName>style.opacity</p:attrName>
                                        </p:attrNameLst>
                                      </p:cBhvr>
                                      <p:to>
                                        <p:strVal val="0"/>
                                      </p:to>
                                    </p:set>
                                    <p:animEffect filter="image" prLst="opacity: 0">
                                      <p:cBhvr rctx="IE">
                                        <p:cTn id="271" dur="indefinite"/>
                                        <p:tgtEl>
                                          <p:spTgt spid="2308"/>
                                        </p:tgtEl>
                                      </p:cBhvr>
                                    </p:animEffect>
                                  </p:childTnLst>
                                </p:cTn>
                              </p:par>
                              <p:par>
                                <p:cTn id="272" presetID="1" presetClass="entr" presetSubtype="0" fill="hold" grpId="0" nodeType="withEffect">
                                  <p:stCondLst>
                                    <p:cond delay="0"/>
                                  </p:stCondLst>
                                  <p:childTnLst>
                                    <p:set>
                                      <p:cBhvr>
                                        <p:cTn id="273" dur="1" fill="hold">
                                          <p:stCondLst>
                                            <p:cond delay="0"/>
                                          </p:stCondLst>
                                        </p:cTn>
                                        <p:tgtEl>
                                          <p:spTgt spid="2315"/>
                                        </p:tgtEl>
                                        <p:attrNameLst>
                                          <p:attrName>style.visibility</p:attrName>
                                        </p:attrNameLst>
                                      </p:cBhvr>
                                      <p:to>
                                        <p:strVal val="visible"/>
                                      </p:to>
                                    </p:set>
                                  </p:childTnLst>
                                </p:cTn>
                              </p:par>
                            </p:childTnLst>
                          </p:cTn>
                        </p:par>
                      </p:childTnLst>
                    </p:cTn>
                  </p:par>
                </p:childTnLst>
              </p:cTn>
              <p:nextCondLst>
                <p:cond evt="onClick" delay="0">
                  <p:tgtEl>
                    <p:spTgt spid="2308"/>
                  </p:tgtEl>
                </p:cond>
              </p:nextCondLst>
            </p:seq>
            <p:seq concurrent="1" nextAc="seek">
              <p:cTn id="274" restart="whenNotActive" fill="hold" evtFilter="cancelBubble" nodeType="interactiveSeq">
                <p:stCondLst>
                  <p:cond evt="onClick" delay="0">
                    <p:tgtEl>
                      <p:spTgt spid="2309"/>
                    </p:tgtEl>
                  </p:cond>
                </p:stCondLst>
                <p:endSync evt="end" delay="0">
                  <p:rtn val="all"/>
                </p:endSync>
                <p:childTnLst>
                  <p:par>
                    <p:cTn id="275" fill="hold">
                      <p:stCondLst>
                        <p:cond delay="0"/>
                      </p:stCondLst>
                      <p:childTnLst>
                        <p:par>
                          <p:cTn id="276" fill="hold">
                            <p:stCondLst>
                              <p:cond delay="0"/>
                            </p:stCondLst>
                            <p:childTnLst>
                              <p:par>
                                <p:cTn id="277" presetID="9" presetClass="emph" presetSubtype="0" grpId="0" nodeType="clickEffect">
                                  <p:stCondLst>
                                    <p:cond delay="0"/>
                                  </p:stCondLst>
                                  <p:childTnLst>
                                    <p:set>
                                      <p:cBhvr rctx="PPT">
                                        <p:cTn id="278" dur="indefinite"/>
                                        <p:tgtEl>
                                          <p:spTgt spid="2309"/>
                                        </p:tgtEl>
                                        <p:attrNameLst>
                                          <p:attrName>style.opacity</p:attrName>
                                        </p:attrNameLst>
                                      </p:cBhvr>
                                      <p:to>
                                        <p:strVal val="0"/>
                                      </p:to>
                                    </p:set>
                                    <p:animEffect filter="image" prLst="opacity: 0">
                                      <p:cBhvr rctx="IE">
                                        <p:cTn id="279" dur="indefinite"/>
                                        <p:tgtEl>
                                          <p:spTgt spid="2309"/>
                                        </p:tgtEl>
                                      </p:cBhvr>
                                    </p:animEffect>
                                  </p:childTnLst>
                                </p:cTn>
                              </p:par>
                              <p:par>
                                <p:cTn id="280" presetID="1" presetClass="entr" presetSubtype="0" fill="hold" grpId="0" nodeType="withEffect">
                                  <p:stCondLst>
                                    <p:cond delay="0"/>
                                  </p:stCondLst>
                                  <p:childTnLst>
                                    <p:set>
                                      <p:cBhvr>
                                        <p:cTn id="281" dur="1" fill="hold">
                                          <p:stCondLst>
                                            <p:cond delay="0"/>
                                          </p:stCondLst>
                                        </p:cTn>
                                        <p:tgtEl>
                                          <p:spTgt spid="2316"/>
                                        </p:tgtEl>
                                        <p:attrNameLst>
                                          <p:attrName>style.visibility</p:attrName>
                                        </p:attrNameLst>
                                      </p:cBhvr>
                                      <p:to>
                                        <p:strVal val="visible"/>
                                      </p:to>
                                    </p:set>
                                  </p:childTnLst>
                                </p:cTn>
                              </p:par>
                            </p:childTnLst>
                          </p:cTn>
                        </p:par>
                      </p:childTnLst>
                    </p:cTn>
                  </p:par>
                </p:childTnLst>
              </p:cTn>
              <p:nextCondLst>
                <p:cond evt="onClick" delay="0">
                  <p:tgtEl>
                    <p:spTgt spid="2309"/>
                  </p:tgtEl>
                </p:cond>
              </p:nextCondLst>
            </p:seq>
            <p:seq concurrent="1" nextAc="seek">
              <p:cTn id="282" restart="whenNotActive" fill="hold" evtFilter="cancelBubble" nodeType="interactiveSeq">
                <p:stCondLst>
                  <p:cond evt="onClick" delay="0">
                    <p:tgtEl>
                      <p:spTgt spid="2318"/>
                    </p:tgtEl>
                  </p:cond>
                </p:stCondLst>
                <p:endSync evt="end" delay="0">
                  <p:rtn val="all"/>
                </p:endSync>
                <p:childTnLst>
                  <p:par>
                    <p:cTn id="283" fill="hold">
                      <p:stCondLst>
                        <p:cond delay="0"/>
                      </p:stCondLst>
                      <p:childTnLst>
                        <p:par>
                          <p:cTn id="284" fill="hold">
                            <p:stCondLst>
                              <p:cond delay="0"/>
                            </p:stCondLst>
                            <p:childTnLst>
                              <p:par>
                                <p:cTn id="285" presetID="9" presetClass="emph" presetSubtype="0" grpId="0" nodeType="clickEffect">
                                  <p:stCondLst>
                                    <p:cond delay="0"/>
                                  </p:stCondLst>
                                  <p:childTnLst>
                                    <p:set>
                                      <p:cBhvr rctx="PPT">
                                        <p:cTn id="286" dur="indefinite"/>
                                        <p:tgtEl>
                                          <p:spTgt spid="2318"/>
                                        </p:tgtEl>
                                        <p:attrNameLst>
                                          <p:attrName>style.opacity</p:attrName>
                                        </p:attrNameLst>
                                      </p:cBhvr>
                                      <p:to>
                                        <p:strVal val="0"/>
                                      </p:to>
                                    </p:set>
                                    <p:animEffect filter="image" prLst="opacity: 0">
                                      <p:cBhvr rctx="IE">
                                        <p:cTn id="287" dur="indefinite"/>
                                        <p:tgtEl>
                                          <p:spTgt spid="2318"/>
                                        </p:tgtEl>
                                      </p:cBhvr>
                                    </p:animEffect>
                                  </p:childTnLst>
                                </p:cTn>
                              </p:par>
                            </p:childTnLst>
                          </p:cTn>
                        </p:par>
                      </p:childTnLst>
                    </p:cTn>
                  </p:par>
                </p:childTnLst>
              </p:cTn>
              <p:nextCondLst>
                <p:cond evt="onClick" delay="0">
                  <p:tgtEl>
                    <p:spTgt spid="2318"/>
                  </p:tgtEl>
                </p:cond>
              </p:nextCondLst>
            </p:seq>
            <p:seq concurrent="1" nextAc="seek">
              <p:cTn id="288" restart="whenNotActive" fill="hold" evtFilter="cancelBubble" nodeType="interactiveSeq">
                <p:stCondLst>
                  <p:cond evt="onClick" delay="0">
                    <p:tgtEl>
                      <p:spTgt spid="2319"/>
                    </p:tgtEl>
                  </p:cond>
                </p:stCondLst>
                <p:endSync evt="end" delay="0">
                  <p:rtn val="all"/>
                </p:endSync>
                <p:childTnLst>
                  <p:par>
                    <p:cTn id="289" fill="hold">
                      <p:stCondLst>
                        <p:cond delay="0"/>
                      </p:stCondLst>
                      <p:childTnLst>
                        <p:par>
                          <p:cTn id="290" fill="hold">
                            <p:stCondLst>
                              <p:cond delay="0"/>
                            </p:stCondLst>
                            <p:childTnLst>
                              <p:par>
                                <p:cTn id="291" presetID="9" presetClass="emph" presetSubtype="0" grpId="0" nodeType="clickEffect">
                                  <p:stCondLst>
                                    <p:cond delay="0"/>
                                  </p:stCondLst>
                                  <p:childTnLst>
                                    <p:set>
                                      <p:cBhvr rctx="PPT">
                                        <p:cTn id="292" dur="indefinite"/>
                                        <p:tgtEl>
                                          <p:spTgt spid="2319"/>
                                        </p:tgtEl>
                                        <p:attrNameLst>
                                          <p:attrName>style.opacity</p:attrName>
                                        </p:attrNameLst>
                                      </p:cBhvr>
                                      <p:to>
                                        <p:strVal val="0"/>
                                      </p:to>
                                    </p:set>
                                    <p:animEffect filter="image" prLst="opacity: 0">
                                      <p:cBhvr rctx="IE">
                                        <p:cTn id="293" dur="indefinite"/>
                                        <p:tgtEl>
                                          <p:spTgt spid="2319"/>
                                        </p:tgtEl>
                                      </p:cBhvr>
                                    </p:animEffect>
                                  </p:childTnLst>
                                </p:cTn>
                              </p:par>
                              <p:par>
                                <p:cTn id="294" presetID="1" presetClass="entr" presetSubtype="0" fill="hold" grpId="0" nodeType="withEffect">
                                  <p:stCondLst>
                                    <p:cond delay="0"/>
                                  </p:stCondLst>
                                  <p:childTnLst>
                                    <p:set>
                                      <p:cBhvr>
                                        <p:cTn id="295" dur="1" fill="hold">
                                          <p:stCondLst>
                                            <p:cond delay="0"/>
                                          </p:stCondLst>
                                        </p:cTn>
                                        <p:tgtEl>
                                          <p:spTgt spid="2317"/>
                                        </p:tgtEl>
                                        <p:attrNameLst>
                                          <p:attrName>style.visibility</p:attrName>
                                        </p:attrNameLst>
                                      </p:cBhvr>
                                      <p:to>
                                        <p:strVal val="visible"/>
                                      </p:to>
                                    </p:set>
                                  </p:childTnLst>
                                </p:cTn>
                              </p:par>
                            </p:childTnLst>
                          </p:cTn>
                        </p:par>
                      </p:childTnLst>
                    </p:cTn>
                  </p:par>
                </p:childTnLst>
              </p:cTn>
              <p:nextCondLst>
                <p:cond evt="onClick" delay="0">
                  <p:tgtEl>
                    <p:spTgt spid="2319"/>
                  </p:tgtEl>
                </p:cond>
              </p:nextCondLst>
            </p:seq>
            <p:seq concurrent="1" nextAc="seek">
              <p:cTn id="296" restart="whenNotActive" fill="hold" evtFilter="cancelBubble" nodeType="interactiveSeq">
                <p:stCondLst>
                  <p:cond evt="onClick" delay="0">
                    <p:tgtEl>
                      <p:spTgt spid="2320"/>
                    </p:tgtEl>
                  </p:cond>
                </p:stCondLst>
                <p:endSync evt="end" delay="0">
                  <p:rtn val="all"/>
                </p:endSync>
                <p:childTnLst>
                  <p:par>
                    <p:cTn id="297" fill="hold">
                      <p:stCondLst>
                        <p:cond delay="0"/>
                      </p:stCondLst>
                      <p:childTnLst>
                        <p:par>
                          <p:cTn id="298" fill="hold">
                            <p:stCondLst>
                              <p:cond delay="0"/>
                            </p:stCondLst>
                            <p:childTnLst>
                              <p:par>
                                <p:cTn id="299" presetID="9" presetClass="emph" presetSubtype="0" grpId="0" nodeType="clickEffect">
                                  <p:stCondLst>
                                    <p:cond delay="0"/>
                                  </p:stCondLst>
                                  <p:childTnLst>
                                    <p:set>
                                      <p:cBhvr rctx="PPT">
                                        <p:cTn id="300" dur="indefinite"/>
                                        <p:tgtEl>
                                          <p:spTgt spid="2320"/>
                                        </p:tgtEl>
                                        <p:attrNameLst>
                                          <p:attrName>style.opacity</p:attrName>
                                        </p:attrNameLst>
                                      </p:cBhvr>
                                      <p:to>
                                        <p:strVal val="0"/>
                                      </p:to>
                                    </p:set>
                                    <p:animEffect filter="image" prLst="opacity: 0">
                                      <p:cBhvr rctx="IE">
                                        <p:cTn id="301" dur="indefinite"/>
                                        <p:tgtEl>
                                          <p:spTgt spid="2320"/>
                                        </p:tgtEl>
                                      </p:cBhvr>
                                    </p:animEffect>
                                  </p:childTnLst>
                                </p:cTn>
                              </p:par>
                              <p:par>
                                <p:cTn id="302" presetID="1" presetClass="entr" presetSubtype="0" fill="hold" grpId="0" nodeType="withEffect">
                                  <p:stCondLst>
                                    <p:cond delay="0"/>
                                  </p:stCondLst>
                                  <p:childTnLst>
                                    <p:set>
                                      <p:cBhvr>
                                        <p:cTn id="303" dur="1" fill="hold">
                                          <p:stCondLst>
                                            <p:cond delay="0"/>
                                          </p:stCondLst>
                                        </p:cTn>
                                        <p:tgtEl>
                                          <p:spTgt spid="2327"/>
                                        </p:tgtEl>
                                        <p:attrNameLst>
                                          <p:attrName>style.visibility</p:attrName>
                                        </p:attrNameLst>
                                      </p:cBhvr>
                                      <p:to>
                                        <p:strVal val="visible"/>
                                      </p:to>
                                    </p:set>
                                  </p:childTnLst>
                                </p:cTn>
                              </p:par>
                            </p:childTnLst>
                          </p:cTn>
                        </p:par>
                      </p:childTnLst>
                    </p:cTn>
                  </p:par>
                </p:childTnLst>
              </p:cTn>
              <p:nextCondLst>
                <p:cond evt="onClick" delay="0">
                  <p:tgtEl>
                    <p:spTgt spid="2320"/>
                  </p:tgtEl>
                </p:cond>
              </p:nextCondLst>
            </p:seq>
            <p:seq concurrent="1" nextAc="seek">
              <p:cTn id="304" restart="whenNotActive" fill="hold" evtFilter="cancelBubble" nodeType="interactiveSeq">
                <p:stCondLst>
                  <p:cond evt="onClick" delay="0">
                    <p:tgtEl>
                      <p:spTgt spid="2321"/>
                    </p:tgtEl>
                  </p:cond>
                </p:stCondLst>
                <p:endSync evt="end" delay="0">
                  <p:rtn val="all"/>
                </p:endSync>
                <p:childTnLst>
                  <p:par>
                    <p:cTn id="305" fill="hold">
                      <p:stCondLst>
                        <p:cond delay="0"/>
                      </p:stCondLst>
                      <p:childTnLst>
                        <p:par>
                          <p:cTn id="306" fill="hold">
                            <p:stCondLst>
                              <p:cond delay="0"/>
                            </p:stCondLst>
                            <p:childTnLst>
                              <p:par>
                                <p:cTn id="307" presetID="9" presetClass="emph" presetSubtype="0" grpId="0" nodeType="clickEffect">
                                  <p:stCondLst>
                                    <p:cond delay="0"/>
                                  </p:stCondLst>
                                  <p:childTnLst>
                                    <p:set>
                                      <p:cBhvr rctx="PPT">
                                        <p:cTn id="308" dur="indefinite"/>
                                        <p:tgtEl>
                                          <p:spTgt spid="2321"/>
                                        </p:tgtEl>
                                        <p:attrNameLst>
                                          <p:attrName>style.opacity</p:attrName>
                                        </p:attrNameLst>
                                      </p:cBhvr>
                                      <p:to>
                                        <p:strVal val="0"/>
                                      </p:to>
                                    </p:set>
                                    <p:animEffect filter="image" prLst="opacity: 0">
                                      <p:cBhvr rctx="IE">
                                        <p:cTn id="309" dur="indefinite"/>
                                        <p:tgtEl>
                                          <p:spTgt spid="2321"/>
                                        </p:tgtEl>
                                      </p:cBhvr>
                                    </p:animEffect>
                                  </p:childTnLst>
                                </p:cTn>
                              </p:par>
                              <p:par>
                                <p:cTn id="310" presetID="1" presetClass="entr" presetSubtype="0" fill="hold" grpId="0" nodeType="withEffect">
                                  <p:stCondLst>
                                    <p:cond delay="0"/>
                                  </p:stCondLst>
                                  <p:childTnLst>
                                    <p:set>
                                      <p:cBhvr>
                                        <p:cTn id="311" dur="1" fill="hold">
                                          <p:stCondLst>
                                            <p:cond delay="0"/>
                                          </p:stCondLst>
                                        </p:cTn>
                                        <p:tgtEl>
                                          <p:spTgt spid="2328"/>
                                        </p:tgtEl>
                                        <p:attrNameLst>
                                          <p:attrName>style.visibility</p:attrName>
                                        </p:attrNameLst>
                                      </p:cBhvr>
                                      <p:to>
                                        <p:strVal val="visible"/>
                                      </p:to>
                                    </p:set>
                                  </p:childTnLst>
                                </p:cTn>
                              </p:par>
                            </p:childTnLst>
                          </p:cTn>
                        </p:par>
                      </p:childTnLst>
                    </p:cTn>
                  </p:par>
                </p:childTnLst>
              </p:cTn>
              <p:nextCondLst>
                <p:cond evt="onClick" delay="0">
                  <p:tgtEl>
                    <p:spTgt spid="2321"/>
                  </p:tgtEl>
                </p:cond>
              </p:nextCondLst>
            </p:seq>
            <p:seq concurrent="1" nextAc="seek">
              <p:cTn id="312" restart="whenNotActive" fill="hold" evtFilter="cancelBubble" nodeType="interactiveSeq">
                <p:stCondLst>
                  <p:cond evt="onClick" delay="0">
                    <p:tgtEl>
                      <p:spTgt spid="2322"/>
                    </p:tgtEl>
                  </p:cond>
                </p:stCondLst>
                <p:endSync evt="end" delay="0">
                  <p:rtn val="all"/>
                </p:endSync>
                <p:childTnLst>
                  <p:par>
                    <p:cTn id="313" fill="hold">
                      <p:stCondLst>
                        <p:cond delay="0"/>
                      </p:stCondLst>
                      <p:childTnLst>
                        <p:par>
                          <p:cTn id="314" fill="hold">
                            <p:stCondLst>
                              <p:cond delay="0"/>
                            </p:stCondLst>
                            <p:childTnLst>
                              <p:par>
                                <p:cTn id="315" presetID="9" presetClass="emph" presetSubtype="0" grpId="0" nodeType="clickEffect">
                                  <p:stCondLst>
                                    <p:cond delay="0"/>
                                  </p:stCondLst>
                                  <p:childTnLst>
                                    <p:set>
                                      <p:cBhvr rctx="PPT">
                                        <p:cTn id="316" dur="indefinite"/>
                                        <p:tgtEl>
                                          <p:spTgt spid="2322"/>
                                        </p:tgtEl>
                                        <p:attrNameLst>
                                          <p:attrName>style.opacity</p:attrName>
                                        </p:attrNameLst>
                                      </p:cBhvr>
                                      <p:to>
                                        <p:strVal val="0"/>
                                      </p:to>
                                    </p:set>
                                    <p:animEffect filter="image" prLst="opacity: 0">
                                      <p:cBhvr rctx="IE">
                                        <p:cTn id="317" dur="indefinite"/>
                                        <p:tgtEl>
                                          <p:spTgt spid="2322"/>
                                        </p:tgtEl>
                                      </p:cBhvr>
                                    </p:animEffect>
                                  </p:childTnLst>
                                </p:cTn>
                              </p:par>
                              <p:par>
                                <p:cTn id="318" presetID="1" presetClass="entr" presetSubtype="0" fill="hold" grpId="0" nodeType="withEffect">
                                  <p:stCondLst>
                                    <p:cond delay="0"/>
                                  </p:stCondLst>
                                  <p:childTnLst>
                                    <p:set>
                                      <p:cBhvr>
                                        <p:cTn id="319" dur="1" fill="hold">
                                          <p:stCondLst>
                                            <p:cond delay="0"/>
                                          </p:stCondLst>
                                        </p:cTn>
                                        <p:tgtEl>
                                          <p:spTgt spid="2329"/>
                                        </p:tgtEl>
                                        <p:attrNameLst>
                                          <p:attrName>style.visibility</p:attrName>
                                        </p:attrNameLst>
                                      </p:cBhvr>
                                      <p:to>
                                        <p:strVal val="visible"/>
                                      </p:to>
                                    </p:set>
                                  </p:childTnLst>
                                </p:cTn>
                              </p:par>
                            </p:childTnLst>
                          </p:cTn>
                        </p:par>
                      </p:childTnLst>
                    </p:cTn>
                  </p:par>
                </p:childTnLst>
              </p:cTn>
              <p:nextCondLst>
                <p:cond evt="onClick" delay="0">
                  <p:tgtEl>
                    <p:spTgt spid="2322"/>
                  </p:tgtEl>
                </p:cond>
              </p:nextCondLst>
            </p:seq>
            <p:seq concurrent="1" nextAc="seek">
              <p:cTn id="320" restart="whenNotActive" fill="hold" evtFilter="cancelBubble" nodeType="interactiveSeq">
                <p:stCondLst>
                  <p:cond evt="onClick" delay="0">
                    <p:tgtEl>
                      <p:spTgt spid="2323"/>
                    </p:tgtEl>
                  </p:cond>
                </p:stCondLst>
                <p:endSync evt="end" delay="0">
                  <p:rtn val="all"/>
                </p:endSync>
                <p:childTnLst>
                  <p:par>
                    <p:cTn id="321" fill="hold">
                      <p:stCondLst>
                        <p:cond delay="0"/>
                      </p:stCondLst>
                      <p:childTnLst>
                        <p:par>
                          <p:cTn id="322" fill="hold">
                            <p:stCondLst>
                              <p:cond delay="0"/>
                            </p:stCondLst>
                            <p:childTnLst>
                              <p:par>
                                <p:cTn id="323" presetID="9" presetClass="emph" presetSubtype="0" grpId="0" nodeType="clickEffect">
                                  <p:stCondLst>
                                    <p:cond delay="0"/>
                                  </p:stCondLst>
                                  <p:childTnLst>
                                    <p:set>
                                      <p:cBhvr rctx="PPT">
                                        <p:cTn id="324" dur="indefinite"/>
                                        <p:tgtEl>
                                          <p:spTgt spid="2323"/>
                                        </p:tgtEl>
                                        <p:attrNameLst>
                                          <p:attrName>style.opacity</p:attrName>
                                        </p:attrNameLst>
                                      </p:cBhvr>
                                      <p:to>
                                        <p:strVal val="0"/>
                                      </p:to>
                                    </p:set>
                                    <p:animEffect filter="image" prLst="opacity: 0">
                                      <p:cBhvr rctx="IE">
                                        <p:cTn id="325" dur="indefinite"/>
                                        <p:tgtEl>
                                          <p:spTgt spid="2323"/>
                                        </p:tgtEl>
                                      </p:cBhvr>
                                    </p:animEffect>
                                  </p:childTnLst>
                                </p:cTn>
                              </p:par>
                              <p:par>
                                <p:cTn id="326" presetID="1" presetClass="entr" presetSubtype="0" fill="hold" grpId="0" nodeType="withEffect">
                                  <p:stCondLst>
                                    <p:cond delay="0"/>
                                  </p:stCondLst>
                                  <p:childTnLst>
                                    <p:set>
                                      <p:cBhvr>
                                        <p:cTn id="327" dur="1" fill="hold">
                                          <p:stCondLst>
                                            <p:cond delay="0"/>
                                          </p:stCondLst>
                                        </p:cTn>
                                        <p:tgtEl>
                                          <p:spTgt spid="2330"/>
                                        </p:tgtEl>
                                        <p:attrNameLst>
                                          <p:attrName>style.visibility</p:attrName>
                                        </p:attrNameLst>
                                      </p:cBhvr>
                                      <p:to>
                                        <p:strVal val="visible"/>
                                      </p:to>
                                    </p:set>
                                  </p:childTnLst>
                                </p:cTn>
                              </p:par>
                            </p:childTnLst>
                          </p:cTn>
                        </p:par>
                      </p:childTnLst>
                    </p:cTn>
                  </p:par>
                </p:childTnLst>
              </p:cTn>
              <p:nextCondLst>
                <p:cond evt="onClick" delay="0">
                  <p:tgtEl>
                    <p:spTgt spid="2323"/>
                  </p:tgtEl>
                </p:cond>
              </p:nextCondLst>
            </p:seq>
            <p:seq concurrent="1" nextAc="seek">
              <p:cTn id="328" restart="whenNotActive" fill="hold" evtFilter="cancelBubble" nodeType="interactiveSeq">
                <p:stCondLst>
                  <p:cond evt="onClick" delay="0">
                    <p:tgtEl>
                      <p:spTgt spid="2324"/>
                    </p:tgtEl>
                  </p:cond>
                </p:stCondLst>
                <p:endSync evt="end" delay="0">
                  <p:rtn val="all"/>
                </p:endSync>
                <p:childTnLst>
                  <p:par>
                    <p:cTn id="329" fill="hold">
                      <p:stCondLst>
                        <p:cond delay="0"/>
                      </p:stCondLst>
                      <p:childTnLst>
                        <p:par>
                          <p:cTn id="330" fill="hold">
                            <p:stCondLst>
                              <p:cond delay="0"/>
                            </p:stCondLst>
                            <p:childTnLst>
                              <p:par>
                                <p:cTn id="331" presetID="9" presetClass="emph" presetSubtype="0" grpId="0" nodeType="clickEffect">
                                  <p:stCondLst>
                                    <p:cond delay="0"/>
                                  </p:stCondLst>
                                  <p:childTnLst>
                                    <p:set>
                                      <p:cBhvr rctx="PPT">
                                        <p:cTn id="332" dur="indefinite"/>
                                        <p:tgtEl>
                                          <p:spTgt spid="2324"/>
                                        </p:tgtEl>
                                        <p:attrNameLst>
                                          <p:attrName>style.opacity</p:attrName>
                                        </p:attrNameLst>
                                      </p:cBhvr>
                                      <p:to>
                                        <p:strVal val="0"/>
                                      </p:to>
                                    </p:set>
                                    <p:animEffect filter="image" prLst="opacity: 0">
                                      <p:cBhvr rctx="IE">
                                        <p:cTn id="333" dur="indefinite"/>
                                        <p:tgtEl>
                                          <p:spTgt spid="2324"/>
                                        </p:tgtEl>
                                      </p:cBhvr>
                                    </p:animEffect>
                                  </p:childTnLst>
                                </p:cTn>
                              </p:par>
                              <p:par>
                                <p:cTn id="334" presetID="1" presetClass="entr" presetSubtype="0" fill="hold" grpId="0" nodeType="withEffect">
                                  <p:stCondLst>
                                    <p:cond delay="0"/>
                                  </p:stCondLst>
                                  <p:childTnLst>
                                    <p:set>
                                      <p:cBhvr>
                                        <p:cTn id="335" dur="1" fill="hold">
                                          <p:stCondLst>
                                            <p:cond delay="0"/>
                                          </p:stCondLst>
                                        </p:cTn>
                                        <p:tgtEl>
                                          <p:spTgt spid="2331"/>
                                        </p:tgtEl>
                                        <p:attrNameLst>
                                          <p:attrName>style.visibility</p:attrName>
                                        </p:attrNameLst>
                                      </p:cBhvr>
                                      <p:to>
                                        <p:strVal val="visible"/>
                                      </p:to>
                                    </p:set>
                                  </p:childTnLst>
                                </p:cTn>
                              </p:par>
                            </p:childTnLst>
                          </p:cTn>
                        </p:par>
                      </p:childTnLst>
                    </p:cTn>
                  </p:par>
                </p:childTnLst>
              </p:cTn>
              <p:nextCondLst>
                <p:cond evt="onClick" delay="0">
                  <p:tgtEl>
                    <p:spTgt spid="2324"/>
                  </p:tgtEl>
                </p:cond>
              </p:nextCondLst>
            </p:seq>
            <p:seq concurrent="1" nextAc="seek">
              <p:cTn id="336" restart="whenNotActive" fill="hold" evtFilter="cancelBubble" nodeType="interactiveSeq">
                <p:stCondLst>
                  <p:cond evt="onClick" delay="0">
                    <p:tgtEl>
                      <p:spTgt spid="2325"/>
                    </p:tgtEl>
                  </p:cond>
                </p:stCondLst>
                <p:endSync evt="end" delay="0">
                  <p:rtn val="all"/>
                </p:endSync>
                <p:childTnLst>
                  <p:par>
                    <p:cTn id="337" fill="hold">
                      <p:stCondLst>
                        <p:cond delay="0"/>
                      </p:stCondLst>
                      <p:childTnLst>
                        <p:par>
                          <p:cTn id="338" fill="hold">
                            <p:stCondLst>
                              <p:cond delay="0"/>
                            </p:stCondLst>
                            <p:childTnLst>
                              <p:par>
                                <p:cTn id="339" presetID="9" presetClass="emph" presetSubtype="0" grpId="0" nodeType="clickEffect">
                                  <p:stCondLst>
                                    <p:cond delay="0"/>
                                  </p:stCondLst>
                                  <p:childTnLst>
                                    <p:set>
                                      <p:cBhvr rctx="PPT">
                                        <p:cTn id="340" dur="indefinite"/>
                                        <p:tgtEl>
                                          <p:spTgt spid="2325"/>
                                        </p:tgtEl>
                                        <p:attrNameLst>
                                          <p:attrName>style.opacity</p:attrName>
                                        </p:attrNameLst>
                                      </p:cBhvr>
                                      <p:to>
                                        <p:strVal val="0"/>
                                      </p:to>
                                    </p:set>
                                    <p:animEffect filter="image" prLst="opacity: 0">
                                      <p:cBhvr rctx="IE">
                                        <p:cTn id="341" dur="indefinite"/>
                                        <p:tgtEl>
                                          <p:spTgt spid="2325"/>
                                        </p:tgtEl>
                                      </p:cBhvr>
                                    </p:animEffect>
                                  </p:childTnLst>
                                </p:cTn>
                              </p:par>
                              <p:par>
                                <p:cTn id="342" presetID="1" presetClass="entr" presetSubtype="0" fill="hold" grpId="0" nodeType="withEffect">
                                  <p:stCondLst>
                                    <p:cond delay="0"/>
                                  </p:stCondLst>
                                  <p:childTnLst>
                                    <p:set>
                                      <p:cBhvr>
                                        <p:cTn id="343" dur="1" fill="hold">
                                          <p:stCondLst>
                                            <p:cond delay="0"/>
                                          </p:stCondLst>
                                        </p:cTn>
                                        <p:tgtEl>
                                          <p:spTgt spid="2332"/>
                                        </p:tgtEl>
                                        <p:attrNameLst>
                                          <p:attrName>style.visibility</p:attrName>
                                        </p:attrNameLst>
                                      </p:cBhvr>
                                      <p:to>
                                        <p:strVal val="visible"/>
                                      </p:to>
                                    </p:set>
                                  </p:childTnLst>
                                </p:cTn>
                              </p:par>
                            </p:childTnLst>
                          </p:cTn>
                        </p:par>
                      </p:childTnLst>
                    </p:cTn>
                  </p:par>
                </p:childTnLst>
              </p:cTn>
              <p:nextCondLst>
                <p:cond evt="onClick" delay="0">
                  <p:tgtEl>
                    <p:spTgt spid="2325"/>
                  </p:tgtEl>
                </p:cond>
              </p:nextCondLst>
            </p:seq>
            <p:seq concurrent="1" nextAc="seek">
              <p:cTn id="344" restart="whenNotActive" fill="hold" evtFilter="cancelBubble" nodeType="interactiveSeq">
                <p:stCondLst>
                  <p:cond evt="onClick" delay="0">
                    <p:tgtEl>
                      <p:spTgt spid="2326"/>
                    </p:tgtEl>
                  </p:cond>
                </p:stCondLst>
                <p:endSync evt="end" delay="0">
                  <p:rtn val="all"/>
                </p:endSync>
                <p:childTnLst>
                  <p:par>
                    <p:cTn id="345" fill="hold">
                      <p:stCondLst>
                        <p:cond delay="0"/>
                      </p:stCondLst>
                      <p:childTnLst>
                        <p:par>
                          <p:cTn id="346" fill="hold">
                            <p:stCondLst>
                              <p:cond delay="0"/>
                            </p:stCondLst>
                            <p:childTnLst>
                              <p:par>
                                <p:cTn id="347" presetID="9" presetClass="emph" presetSubtype="0" grpId="0" nodeType="clickEffect">
                                  <p:stCondLst>
                                    <p:cond delay="0"/>
                                  </p:stCondLst>
                                  <p:childTnLst>
                                    <p:set>
                                      <p:cBhvr rctx="PPT">
                                        <p:cTn id="348" dur="indefinite"/>
                                        <p:tgtEl>
                                          <p:spTgt spid="2326"/>
                                        </p:tgtEl>
                                        <p:attrNameLst>
                                          <p:attrName>style.opacity</p:attrName>
                                        </p:attrNameLst>
                                      </p:cBhvr>
                                      <p:to>
                                        <p:strVal val="0"/>
                                      </p:to>
                                    </p:set>
                                    <p:animEffect filter="image" prLst="opacity: 0">
                                      <p:cBhvr rctx="IE">
                                        <p:cTn id="349" dur="indefinite"/>
                                        <p:tgtEl>
                                          <p:spTgt spid="2326"/>
                                        </p:tgtEl>
                                      </p:cBhvr>
                                    </p:animEffect>
                                  </p:childTnLst>
                                </p:cTn>
                              </p:par>
                              <p:par>
                                <p:cTn id="350" presetID="1" presetClass="entr" presetSubtype="0" fill="hold" grpId="0" nodeType="withEffect">
                                  <p:stCondLst>
                                    <p:cond delay="0"/>
                                  </p:stCondLst>
                                  <p:childTnLst>
                                    <p:set>
                                      <p:cBhvr>
                                        <p:cTn id="351" dur="1" fill="hold">
                                          <p:stCondLst>
                                            <p:cond delay="0"/>
                                          </p:stCondLst>
                                        </p:cTn>
                                        <p:tgtEl>
                                          <p:spTgt spid="2333"/>
                                        </p:tgtEl>
                                        <p:attrNameLst>
                                          <p:attrName>style.visibility</p:attrName>
                                        </p:attrNameLst>
                                      </p:cBhvr>
                                      <p:to>
                                        <p:strVal val="visible"/>
                                      </p:to>
                                    </p:set>
                                  </p:childTnLst>
                                </p:cTn>
                              </p:par>
                            </p:childTnLst>
                          </p:cTn>
                        </p:par>
                      </p:childTnLst>
                    </p:cTn>
                  </p:par>
                </p:childTnLst>
              </p:cTn>
              <p:nextCondLst>
                <p:cond evt="onClick" delay="0">
                  <p:tgtEl>
                    <p:spTgt spid="2326"/>
                  </p:tgtEl>
                </p:cond>
              </p:nextCondLst>
            </p:seq>
            <p:seq concurrent="1" nextAc="seek">
              <p:cTn id="352" restart="whenNotActive" fill="hold" evtFilter="cancelBubble" nodeType="interactiveSeq">
                <p:stCondLst>
                  <p:cond evt="onClick" delay="0">
                    <p:tgtEl>
                      <p:spTgt spid="2335"/>
                    </p:tgtEl>
                  </p:cond>
                </p:stCondLst>
                <p:endSync evt="end" delay="0">
                  <p:rtn val="all"/>
                </p:endSync>
                <p:childTnLst>
                  <p:par>
                    <p:cTn id="353" fill="hold">
                      <p:stCondLst>
                        <p:cond delay="0"/>
                      </p:stCondLst>
                      <p:childTnLst>
                        <p:par>
                          <p:cTn id="354" fill="hold">
                            <p:stCondLst>
                              <p:cond delay="0"/>
                            </p:stCondLst>
                            <p:childTnLst>
                              <p:par>
                                <p:cTn id="355" presetID="9" presetClass="emph" presetSubtype="0" grpId="0" nodeType="clickEffect">
                                  <p:stCondLst>
                                    <p:cond delay="0"/>
                                  </p:stCondLst>
                                  <p:childTnLst>
                                    <p:set>
                                      <p:cBhvr rctx="PPT">
                                        <p:cTn id="356" dur="indefinite"/>
                                        <p:tgtEl>
                                          <p:spTgt spid="2335"/>
                                        </p:tgtEl>
                                        <p:attrNameLst>
                                          <p:attrName>style.opacity</p:attrName>
                                        </p:attrNameLst>
                                      </p:cBhvr>
                                      <p:to>
                                        <p:strVal val="0"/>
                                      </p:to>
                                    </p:set>
                                    <p:animEffect filter="image" prLst="opacity: 0">
                                      <p:cBhvr rctx="IE">
                                        <p:cTn id="357" dur="indefinite"/>
                                        <p:tgtEl>
                                          <p:spTgt spid="2335"/>
                                        </p:tgtEl>
                                      </p:cBhvr>
                                    </p:animEffect>
                                  </p:childTnLst>
                                </p:cTn>
                              </p:par>
                            </p:childTnLst>
                          </p:cTn>
                        </p:par>
                      </p:childTnLst>
                    </p:cTn>
                  </p:par>
                </p:childTnLst>
              </p:cTn>
              <p:nextCondLst>
                <p:cond evt="onClick" delay="0">
                  <p:tgtEl>
                    <p:spTgt spid="2335"/>
                  </p:tgtEl>
                </p:cond>
              </p:nextCondLst>
            </p:seq>
            <p:seq concurrent="1" nextAc="seek">
              <p:cTn id="358" restart="whenNotActive" fill="hold" evtFilter="cancelBubble" nodeType="interactiveSeq">
                <p:stCondLst>
                  <p:cond evt="onClick" delay="0">
                    <p:tgtEl>
                      <p:spTgt spid="2336"/>
                    </p:tgtEl>
                  </p:cond>
                </p:stCondLst>
                <p:endSync evt="end" delay="0">
                  <p:rtn val="all"/>
                </p:endSync>
                <p:childTnLst>
                  <p:par>
                    <p:cTn id="359" fill="hold">
                      <p:stCondLst>
                        <p:cond delay="0"/>
                      </p:stCondLst>
                      <p:childTnLst>
                        <p:par>
                          <p:cTn id="360" fill="hold">
                            <p:stCondLst>
                              <p:cond delay="0"/>
                            </p:stCondLst>
                            <p:childTnLst>
                              <p:par>
                                <p:cTn id="361" presetID="9" presetClass="emph" presetSubtype="0" grpId="0" nodeType="clickEffect">
                                  <p:stCondLst>
                                    <p:cond delay="0"/>
                                  </p:stCondLst>
                                  <p:childTnLst>
                                    <p:set>
                                      <p:cBhvr rctx="PPT">
                                        <p:cTn id="362" dur="indefinite"/>
                                        <p:tgtEl>
                                          <p:spTgt spid="2336"/>
                                        </p:tgtEl>
                                        <p:attrNameLst>
                                          <p:attrName>style.opacity</p:attrName>
                                        </p:attrNameLst>
                                      </p:cBhvr>
                                      <p:to>
                                        <p:strVal val="0"/>
                                      </p:to>
                                    </p:set>
                                    <p:animEffect filter="image" prLst="opacity: 0">
                                      <p:cBhvr rctx="IE">
                                        <p:cTn id="363" dur="indefinite"/>
                                        <p:tgtEl>
                                          <p:spTgt spid="2336"/>
                                        </p:tgtEl>
                                      </p:cBhvr>
                                    </p:animEffect>
                                  </p:childTnLst>
                                </p:cTn>
                              </p:par>
                              <p:par>
                                <p:cTn id="364" presetID="1" presetClass="entr" presetSubtype="0" fill="hold" grpId="0" nodeType="withEffect">
                                  <p:stCondLst>
                                    <p:cond delay="0"/>
                                  </p:stCondLst>
                                  <p:childTnLst>
                                    <p:set>
                                      <p:cBhvr>
                                        <p:cTn id="365" dur="1" fill="hold">
                                          <p:stCondLst>
                                            <p:cond delay="0"/>
                                          </p:stCondLst>
                                        </p:cTn>
                                        <p:tgtEl>
                                          <p:spTgt spid="2334"/>
                                        </p:tgtEl>
                                        <p:attrNameLst>
                                          <p:attrName>style.visibility</p:attrName>
                                        </p:attrNameLst>
                                      </p:cBhvr>
                                      <p:to>
                                        <p:strVal val="visible"/>
                                      </p:to>
                                    </p:set>
                                  </p:childTnLst>
                                </p:cTn>
                              </p:par>
                            </p:childTnLst>
                          </p:cTn>
                        </p:par>
                      </p:childTnLst>
                    </p:cTn>
                  </p:par>
                </p:childTnLst>
              </p:cTn>
              <p:nextCondLst>
                <p:cond evt="onClick" delay="0">
                  <p:tgtEl>
                    <p:spTgt spid="2336"/>
                  </p:tgtEl>
                </p:cond>
              </p:nextCondLst>
            </p:seq>
            <p:seq concurrent="1" nextAc="seek">
              <p:cTn id="366" restart="whenNotActive" fill="hold" evtFilter="cancelBubble" nodeType="interactiveSeq">
                <p:stCondLst>
                  <p:cond evt="onClick" delay="0">
                    <p:tgtEl>
                      <p:spTgt spid="2337"/>
                    </p:tgtEl>
                  </p:cond>
                </p:stCondLst>
                <p:endSync evt="end" delay="0">
                  <p:rtn val="all"/>
                </p:endSync>
                <p:childTnLst>
                  <p:par>
                    <p:cTn id="367" fill="hold">
                      <p:stCondLst>
                        <p:cond delay="0"/>
                      </p:stCondLst>
                      <p:childTnLst>
                        <p:par>
                          <p:cTn id="368" fill="hold">
                            <p:stCondLst>
                              <p:cond delay="0"/>
                            </p:stCondLst>
                            <p:childTnLst>
                              <p:par>
                                <p:cTn id="369" presetID="9" presetClass="emph" presetSubtype="0" grpId="0" nodeType="clickEffect">
                                  <p:stCondLst>
                                    <p:cond delay="0"/>
                                  </p:stCondLst>
                                  <p:childTnLst>
                                    <p:set>
                                      <p:cBhvr rctx="PPT">
                                        <p:cTn id="370" dur="indefinite"/>
                                        <p:tgtEl>
                                          <p:spTgt spid="2337"/>
                                        </p:tgtEl>
                                        <p:attrNameLst>
                                          <p:attrName>style.opacity</p:attrName>
                                        </p:attrNameLst>
                                      </p:cBhvr>
                                      <p:to>
                                        <p:strVal val="0"/>
                                      </p:to>
                                    </p:set>
                                    <p:animEffect filter="image" prLst="opacity: 0">
                                      <p:cBhvr rctx="IE">
                                        <p:cTn id="371" dur="indefinite"/>
                                        <p:tgtEl>
                                          <p:spTgt spid="2337"/>
                                        </p:tgtEl>
                                      </p:cBhvr>
                                    </p:animEffect>
                                  </p:childTnLst>
                                </p:cTn>
                              </p:par>
                              <p:par>
                                <p:cTn id="372" presetID="1" presetClass="entr" presetSubtype="0" fill="hold" grpId="0" nodeType="withEffect">
                                  <p:stCondLst>
                                    <p:cond delay="0"/>
                                  </p:stCondLst>
                                  <p:childTnLst>
                                    <p:set>
                                      <p:cBhvr>
                                        <p:cTn id="373" dur="1" fill="hold">
                                          <p:stCondLst>
                                            <p:cond delay="0"/>
                                          </p:stCondLst>
                                        </p:cTn>
                                        <p:tgtEl>
                                          <p:spTgt spid="2344"/>
                                        </p:tgtEl>
                                        <p:attrNameLst>
                                          <p:attrName>style.visibility</p:attrName>
                                        </p:attrNameLst>
                                      </p:cBhvr>
                                      <p:to>
                                        <p:strVal val="visible"/>
                                      </p:to>
                                    </p:set>
                                  </p:childTnLst>
                                </p:cTn>
                              </p:par>
                            </p:childTnLst>
                          </p:cTn>
                        </p:par>
                      </p:childTnLst>
                    </p:cTn>
                  </p:par>
                </p:childTnLst>
              </p:cTn>
              <p:nextCondLst>
                <p:cond evt="onClick" delay="0">
                  <p:tgtEl>
                    <p:spTgt spid="2337"/>
                  </p:tgtEl>
                </p:cond>
              </p:nextCondLst>
            </p:seq>
            <p:seq concurrent="1" nextAc="seek">
              <p:cTn id="374" restart="whenNotActive" fill="hold" evtFilter="cancelBubble" nodeType="interactiveSeq">
                <p:stCondLst>
                  <p:cond evt="onClick" delay="0">
                    <p:tgtEl>
                      <p:spTgt spid="2338"/>
                    </p:tgtEl>
                  </p:cond>
                </p:stCondLst>
                <p:endSync evt="end" delay="0">
                  <p:rtn val="all"/>
                </p:endSync>
                <p:childTnLst>
                  <p:par>
                    <p:cTn id="375" fill="hold">
                      <p:stCondLst>
                        <p:cond delay="0"/>
                      </p:stCondLst>
                      <p:childTnLst>
                        <p:par>
                          <p:cTn id="376" fill="hold">
                            <p:stCondLst>
                              <p:cond delay="0"/>
                            </p:stCondLst>
                            <p:childTnLst>
                              <p:par>
                                <p:cTn id="377" presetID="9" presetClass="emph" presetSubtype="0" grpId="0" nodeType="clickEffect">
                                  <p:stCondLst>
                                    <p:cond delay="0"/>
                                  </p:stCondLst>
                                  <p:childTnLst>
                                    <p:set>
                                      <p:cBhvr rctx="PPT">
                                        <p:cTn id="378" dur="indefinite"/>
                                        <p:tgtEl>
                                          <p:spTgt spid="2338"/>
                                        </p:tgtEl>
                                        <p:attrNameLst>
                                          <p:attrName>style.opacity</p:attrName>
                                        </p:attrNameLst>
                                      </p:cBhvr>
                                      <p:to>
                                        <p:strVal val="0"/>
                                      </p:to>
                                    </p:set>
                                    <p:animEffect filter="image" prLst="opacity: 0">
                                      <p:cBhvr rctx="IE">
                                        <p:cTn id="379" dur="indefinite"/>
                                        <p:tgtEl>
                                          <p:spTgt spid="2338"/>
                                        </p:tgtEl>
                                      </p:cBhvr>
                                    </p:animEffect>
                                  </p:childTnLst>
                                </p:cTn>
                              </p:par>
                              <p:par>
                                <p:cTn id="380" presetID="1" presetClass="entr" presetSubtype="0" fill="hold" grpId="0" nodeType="withEffect">
                                  <p:stCondLst>
                                    <p:cond delay="0"/>
                                  </p:stCondLst>
                                  <p:childTnLst>
                                    <p:set>
                                      <p:cBhvr>
                                        <p:cTn id="381" dur="1" fill="hold">
                                          <p:stCondLst>
                                            <p:cond delay="0"/>
                                          </p:stCondLst>
                                        </p:cTn>
                                        <p:tgtEl>
                                          <p:spTgt spid="2345"/>
                                        </p:tgtEl>
                                        <p:attrNameLst>
                                          <p:attrName>style.visibility</p:attrName>
                                        </p:attrNameLst>
                                      </p:cBhvr>
                                      <p:to>
                                        <p:strVal val="visible"/>
                                      </p:to>
                                    </p:set>
                                  </p:childTnLst>
                                </p:cTn>
                              </p:par>
                            </p:childTnLst>
                          </p:cTn>
                        </p:par>
                      </p:childTnLst>
                    </p:cTn>
                  </p:par>
                </p:childTnLst>
              </p:cTn>
              <p:nextCondLst>
                <p:cond evt="onClick" delay="0">
                  <p:tgtEl>
                    <p:spTgt spid="2338"/>
                  </p:tgtEl>
                </p:cond>
              </p:nextCondLst>
            </p:seq>
            <p:seq concurrent="1" nextAc="seek">
              <p:cTn id="382" restart="whenNotActive" fill="hold" evtFilter="cancelBubble" nodeType="interactiveSeq">
                <p:stCondLst>
                  <p:cond evt="onClick" delay="0">
                    <p:tgtEl>
                      <p:spTgt spid="2339"/>
                    </p:tgtEl>
                  </p:cond>
                </p:stCondLst>
                <p:endSync evt="end" delay="0">
                  <p:rtn val="all"/>
                </p:endSync>
                <p:childTnLst>
                  <p:par>
                    <p:cTn id="383" fill="hold">
                      <p:stCondLst>
                        <p:cond delay="0"/>
                      </p:stCondLst>
                      <p:childTnLst>
                        <p:par>
                          <p:cTn id="384" fill="hold">
                            <p:stCondLst>
                              <p:cond delay="0"/>
                            </p:stCondLst>
                            <p:childTnLst>
                              <p:par>
                                <p:cTn id="385" presetID="9" presetClass="emph" presetSubtype="0" grpId="0" nodeType="clickEffect">
                                  <p:stCondLst>
                                    <p:cond delay="0"/>
                                  </p:stCondLst>
                                  <p:childTnLst>
                                    <p:set>
                                      <p:cBhvr rctx="PPT">
                                        <p:cTn id="386" dur="indefinite"/>
                                        <p:tgtEl>
                                          <p:spTgt spid="2339"/>
                                        </p:tgtEl>
                                        <p:attrNameLst>
                                          <p:attrName>style.opacity</p:attrName>
                                        </p:attrNameLst>
                                      </p:cBhvr>
                                      <p:to>
                                        <p:strVal val="0"/>
                                      </p:to>
                                    </p:set>
                                    <p:animEffect filter="image" prLst="opacity: 0">
                                      <p:cBhvr rctx="IE">
                                        <p:cTn id="387" dur="indefinite"/>
                                        <p:tgtEl>
                                          <p:spTgt spid="2339"/>
                                        </p:tgtEl>
                                      </p:cBhvr>
                                    </p:animEffect>
                                  </p:childTnLst>
                                </p:cTn>
                              </p:par>
                              <p:par>
                                <p:cTn id="388" presetID="1" presetClass="entr" presetSubtype="0" fill="hold" grpId="0" nodeType="withEffect">
                                  <p:stCondLst>
                                    <p:cond delay="0"/>
                                  </p:stCondLst>
                                  <p:childTnLst>
                                    <p:set>
                                      <p:cBhvr>
                                        <p:cTn id="389" dur="1" fill="hold">
                                          <p:stCondLst>
                                            <p:cond delay="0"/>
                                          </p:stCondLst>
                                        </p:cTn>
                                        <p:tgtEl>
                                          <p:spTgt spid="2346"/>
                                        </p:tgtEl>
                                        <p:attrNameLst>
                                          <p:attrName>style.visibility</p:attrName>
                                        </p:attrNameLst>
                                      </p:cBhvr>
                                      <p:to>
                                        <p:strVal val="visible"/>
                                      </p:to>
                                    </p:set>
                                  </p:childTnLst>
                                </p:cTn>
                              </p:par>
                            </p:childTnLst>
                          </p:cTn>
                        </p:par>
                      </p:childTnLst>
                    </p:cTn>
                  </p:par>
                </p:childTnLst>
              </p:cTn>
              <p:nextCondLst>
                <p:cond evt="onClick" delay="0">
                  <p:tgtEl>
                    <p:spTgt spid="2339"/>
                  </p:tgtEl>
                </p:cond>
              </p:nextCondLst>
            </p:seq>
            <p:seq concurrent="1" nextAc="seek">
              <p:cTn id="390" restart="whenNotActive" fill="hold" evtFilter="cancelBubble" nodeType="interactiveSeq">
                <p:stCondLst>
                  <p:cond evt="onClick" delay="0">
                    <p:tgtEl>
                      <p:spTgt spid="2340"/>
                    </p:tgtEl>
                  </p:cond>
                </p:stCondLst>
                <p:endSync evt="end" delay="0">
                  <p:rtn val="all"/>
                </p:endSync>
                <p:childTnLst>
                  <p:par>
                    <p:cTn id="391" fill="hold">
                      <p:stCondLst>
                        <p:cond delay="0"/>
                      </p:stCondLst>
                      <p:childTnLst>
                        <p:par>
                          <p:cTn id="392" fill="hold">
                            <p:stCondLst>
                              <p:cond delay="0"/>
                            </p:stCondLst>
                            <p:childTnLst>
                              <p:par>
                                <p:cTn id="393" presetID="9" presetClass="emph" presetSubtype="0" grpId="0" nodeType="clickEffect">
                                  <p:stCondLst>
                                    <p:cond delay="0"/>
                                  </p:stCondLst>
                                  <p:childTnLst>
                                    <p:set>
                                      <p:cBhvr rctx="PPT">
                                        <p:cTn id="394" dur="indefinite"/>
                                        <p:tgtEl>
                                          <p:spTgt spid="2340"/>
                                        </p:tgtEl>
                                        <p:attrNameLst>
                                          <p:attrName>style.opacity</p:attrName>
                                        </p:attrNameLst>
                                      </p:cBhvr>
                                      <p:to>
                                        <p:strVal val="0"/>
                                      </p:to>
                                    </p:set>
                                    <p:animEffect filter="image" prLst="opacity: 0">
                                      <p:cBhvr rctx="IE">
                                        <p:cTn id="395" dur="indefinite"/>
                                        <p:tgtEl>
                                          <p:spTgt spid="2340"/>
                                        </p:tgtEl>
                                      </p:cBhvr>
                                    </p:animEffect>
                                  </p:childTnLst>
                                </p:cTn>
                              </p:par>
                              <p:par>
                                <p:cTn id="396" presetID="1" presetClass="entr" presetSubtype="0" fill="hold" grpId="0" nodeType="withEffect">
                                  <p:stCondLst>
                                    <p:cond delay="0"/>
                                  </p:stCondLst>
                                  <p:childTnLst>
                                    <p:set>
                                      <p:cBhvr>
                                        <p:cTn id="397" dur="1" fill="hold">
                                          <p:stCondLst>
                                            <p:cond delay="0"/>
                                          </p:stCondLst>
                                        </p:cTn>
                                        <p:tgtEl>
                                          <p:spTgt spid="2347"/>
                                        </p:tgtEl>
                                        <p:attrNameLst>
                                          <p:attrName>style.visibility</p:attrName>
                                        </p:attrNameLst>
                                      </p:cBhvr>
                                      <p:to>
                                        <p:strVal val="visible"/>
                                      </p:to>
                                    </p:set>
                                  </p:childTnLst>
                                </p:cTn>
                              </p:par>
                            </p:childTnLst>
                          </p:cTn>
                        </p:par>
                      </p:childTnLst>
                    </p:cTn>
                  </p:par>
                </p:childTnLst>
              </p:cTn>
              <p:nextCondLst>
                <p:cond evt="onClick" delay="0">
                  <p:tgtEl>
                    <p:spTgt spid="2340"/>
                  </p:tgtEl>
                </p:cond>
              </p:nextCondLst>
            </p:seq>
            <p:seq concurrent="1" nextAc="seek">
              <p:cTn id="398" restart="whenNotActive" fill="hold" evtFilter="cancelBubble" nodeType="interactiveSeq">
                <p:stCondLst>
                  <p:cond evt="onClick" delay="0">
                    <p:tgtEl>
                      <p:spTgt spid="2341"/>
                    </p:tgtEl>
                  </p:cond>
                </p:stCondLst>
                <p:endSync evt="end" delay="0">
                  <p:rtn val="all"/>
                </p:endSync>
                <p:childTnLst>
                  <p:par>
                    <p:cTn id="399" fill="hold">
                      <p:stCondLst>
                        <p:cond delay="0"/>
                      </p:stCondLst>
                      <p:childTnLst>
                        <p:par>
                          <p:cTn id="400" fill="hold">
                            <p:stCondLst>
                              <p:cond delay="0"/>
                            </p:stCondLst>
                            <p:childTnLst>
                              <p:par>
                                <p:cTn id="401" presetID="9" presetClass="emph" presetSubtype="0" grpId="0" nodeType="clickEffect">
                                  <p:stCondLst>
                                    <p:cond delay="0"/>
                                  </p:stCondLst>
                                  <p:childTnLst>
                                    <p:set>
                                      <p:cBhvr rctx="PPT">
                                        <p:cTn id="402" dur="indefinite"/>
                                        <p:tgtEl>
                                          <p:spTgt spid="2341"/>
                                        </p:tgtEl>
                                        <p:attrNameLst>
                                          <p:attrName>style.opacity</p:attrName>
                                        </p:attrNameLst>
                                      </p:cBhvr>
                                      <p:to>
                                        <p:strVal val="0"/>
                                      </p:to>
                                    </p:set>
                                    <p:animEffect filter="image" prLst="opacity: 0">
                                      <p:cBhvr rctx="IE">
                                        <p:cTn id="403" dur="indefinite"/>
                                        <p:tgtEl>
                                          <p:spTgt spid="2341"/>
                                        </p:tgtEl>
                                      </p:cBhvr>
                                    </p:animEffect>
                                  </p:childTnLst>
                                </p:cTn>
                              </p:par>
                              <p:par>
                                <p:cTn id="404" presetID="1" presetClass="entr" presetSubtype="0" fill="hold" grpId="0" nodeType="withEffect">
                                  <p:stCondLst>
                                    <p:cond delay="0"/>
                                  </p:stCondLst>
                                  <p:childTnLst>
                                    <p:set>
                                      <p:cBhvr>
                                        <p:cTn id="405" dur="1" fill="hold">
                                          <p:stCondLst>
                                            <p:cond delay="0"/>
                                          </p:stCondLst>
                                        </p:cTn>
                                        <p:tgtEl>
                                          <p:spTgt spid="2348"/>
                                        </p:tgtEl>
                                        <p:attrNameLst>
                                          <p:attrName>style.visibility</p:attrName>
                                        </p:attrNameLst>
                                      </p:cBhvr>
                                      <p:to>
                                        <p:strVal val="visible"/>
                                      </p:to>
                                    </p:set>
                                  </p:childTnLst>
                                </p:cTn>
                              </p:par>
                            </p:childTnLst>
                          </p:cTn>
                        </p:par>
                      </p:childTnLst>
                    </p:cTn>
                  </p:par>
                </p:childTnLst>
              </p:cTn>
              <p:nextCondLst>
                <p:cond evt="onClick" delay="0">
                  <p:tgtEl>
                    <p:spTgt spid="2341"/>
                  </p:tgtEl>
                </p:cond>
              </p:nextCondLst>
            </p:seq>
            <p:seq concurrent="1" nextAc="seek">
              <p:cTn id="406" restart="whenNotActive" fill="hold" evtFilter="cancelBubble" nodeType="interactiveSeq">
                <p:stCondLst>
                  <p:cond evt="onClick" delay="0">
                    <p:tgtEl>
                      <p:spTgt spid="2342"/>
                    </p:tgtEl>
                  </p:cond>
                </p:stCondLst>
                <p:endSync evt="end" delay="0">
                  <p:rtn val="all"/>
                </p:endSync>
                <p:childTnLst>
                  <p:par>
                    <p:cTn id="407" fill="hold">
                      <p:stCondLst>
                        <p:cond delay="0"/>
                      </p:stCondLst>
                      <p:childTnLst>
                        <p:par>
                          <p:cTn id="408" fill="hold">
                            <p:stCondLst>
                              <p:cond delay="0"/>
                            </p:stCondLst>
                            <p:childTnLst>
                              <p:par>
                                <p:cTn id="409" presetID="9" presetClass="emph" presetSubtype="0" grpId="0" nodeType="clickEffect">
                                  <p:stCondLst>
                                    <p:cond delay="0"/>
                                  </p:stCondLst>
                                  <p:childTnLst>
                                    <p:set>
                                      <p:cBhvr rctx="PPT">
                                        <p:cTn id="410" dur="indefinite"/>
                                        <p:tgtEl>
                                          <p:spTgt spid="2342"/>
                                        </p:tgtEl>
                                        <p:attrNameLst>
                                          <p:attrName>style.opacity</p:attrName>
                                        </p:attrNameLst>
                                      </p:cBhvr>
                                      <p:to>
                                        <p:strVal val="0"/>
                                      </p:to>
                                    </p:set>
                                    <p:animEffect filter="image" prLst="opacity: 0">
                                      <p:cBhvr rctx="IE">
                                        <p:cTn id="411" dur="indefinite"/>
                                        <p:tgtEl>
                                          <p:spTgt spid="2342"/>
                                        </p:tgtEl>
                                      </p:cBhvr>
                                    </p:animEffect>
                                  </p:childTnLst>
                                </p:cTn>
                              </p:par>
                              <p:par>
                                <p:cTn id="412" presetID="1" presetClass="entr" presetSubtype="0" fill="hold" grpId="0" nodeType="withEffect">
                                  <p:stCondLst>
                                    <p:cond delay="0"/>
                                  </p:stCondLst>
                                  <p:childTnLst>
                                    <p:set>
                                      <p:cBhvr>
                                        <p:cTn id="413" dur="1" fill="hold">
                                          <p:stCondLst>
                                            <p:cond delay="0"/>
                                          </p:stCondLst>
                                        </p:cTn>
                                        <p:tgtEl>
                                          <p:spTgt spid="2349"/>
                                        </p:tgtEl>
                                        <p:attrNameLst>
                                          <p:attrName>style.visibility</p:attrName>
                                        </p:attrNameLst>
                                      </p:cBhvr>
                                      <p:to>
                                        <p:strVal val="visible"/>
                                      </p:to>
                                    </p:set>
                                  </p:childTnLst>
                                </p:cTn>
                              </p:par>
                            </p:childTnLst>
                          </p:cTn>
                        </p:par>
                      </p:childTnLst>
                    </p:cTn>
                  </p:par>
                </p:childTnLst>
              </p:cTn>
              <p:nextCondLst>
                <p:cond evt="onClick" delay="0">
                  <p:tgtEl>
                    <p:spTgt spid="2342"/>
                  </p:tgtEl>
                </p:cond>
              </p:nextCondLst>
            </p:seq>
            <p:seq concurrent="1" nextAc="seek">
              <p:cTn id="414" restart="whenNotActive" fill="hold" evtFilter="cancelBubble" nodeType="interactiveSeq">
                <p:stCondLst>
                  <p:cond evt="onClick" delay="0">
                    <p:tgtEl>
                      <p:spTgt spid="2343"/>
                    </p:tgtEl>
                  </p:cond>
                </p:stCondLst>
                <p:endSync evt="end" delay="0">
                  <p:rtn val="all"/>
                </p:endSync>
                <p:childTnLst>
                  <p:par>
                    <p:cTn id="415" fill="hold">
                      <p:stCondLst>
                        <p:cond delay="0"/>
                      </p:stCondLst>
                      <p:childTnLst>
                        <p:par>
                          <p:cTn id="416" fill="hold">
                            <p:stCondLst>
                              <p:cond delay="0"/>
                            </p:stCondLst>
                            <p:childTnLst>
                              <p:par>
                                <p:cTn id="417" presetID="9" presetClass="emph" presetSubtype="0" grpId="0" nodeType="clickEffect">
                                  <p:stCondLst>
                                    <p:cond delay="0"/>
                                  </p:stCondLst>
                                  <p:childTnLst>
                                    <p:set>
                                      <p:cBhvr rctx="PPT">
                                        <p:cTn id="418" dur="indefinite"/>
                                        <p:tgtEl>
                                          <p:spTgt spid="2343"/>
                                        </p:tgtEl>
                                        <p:attrNameLst>
                                          <p:attrName>style.opacity</p:attrName>
                                        </p:attrNameLst>
                                      </p:cBhvr>
                                      <p:to>
                                        <p:strVal val="0"/>
                                      </p:to>
                                    </p:set>
                                    <p:animEffect filter="image" prLst="opacity: 0">
                                      <p:cBhvr rctx="IE">
                                        <p:cTn id="419" dur="indefinite"/>
                                        <p:tgtEl>
                                          <p:spTgt spid="2343"/>
                                        </p:tgtEl>
                                      </p:cBhvr>
                                    </p:animEffect>
                                  </p:childTnLst>
                                </p:cTn>
                              </p:par>
                              <p:par>
                                <p:cTn id="420" presetID="1" presetClass="entr" presetSubtype="0" fill="hold" grpId="0" nodeType="withEffect">
                                  <p:stCondLst>
                                    <p:cond delay="0"/>
                                  </p:stCondLst>
                                  <p:childTnLst>
                                    <p:set>
                                      <p:cBhvr>
                                        <p:cTn id="421" dur="1" fill="hold">
                                          <p:stCondLst>
                                            <p:cond delay="0"/>
                                          </p:stCondLst>
                                        </p:cTn>
                                        <p:tgtEl>
                                          <p:spTgt spid="2350"/>
                                        </p:tgtEl>
                                        <p:attrNameLst>
                                          <p:attrName>style.visibility</p:attrName>
                                        </p:attrNameLst>
                                      </p:cBhvr>
                                      <p:to>
                                        <p:strVal val="visible"/>
                                      </p:to>
                                    </p:set>
                                  </p:childTnLst>
                                </p:cTn>
                              </p:par>
                            </p:childTnLst>
                          </p:cTn>
                        </p:par>
                      </p:childTnLst>
                    </p:cTn>
                  </p:par>
                </p:childTnLst>
              </p:cTn>
              <p:nextCondLst>
                <p:cond evt="onClick" delay="0">
                  <p:tgtEl>
                    <p:spTgt spid="2343"/>
                  </p:tgtEl>
                </p:cond>
              </p:nextCondLst>
            </p:seq>
            <p:seq concurrent="1" nextAc="seek">
              <p:cTn id="422" restart="whenNotActive" fill="hold" evtFilter="cancelBubble" nodeType="interactiveSeq">
                <p:stCondLst>
                  <p:cond evt="onClick" delay="0">
                    <p:tgtEl>
                      <p:spTgt spid="2352"/>
                    </p:tgtEl>
                  </p:cond>
                </p:stCondLst>
                <p:endSync evt="end" delay="0">
                  <p:rtn val="all"/>
                </p:endSync>
                <p:childTnLst>
                  <p:par>
                    <p:cTn id="423" fill="hold">
                      <p:stCondLst>
                        <p:cond delay="0"/>
                      </p:stCondLst>
                      <p:childTnLst>
                        <p:par>
                          <p:cTn id="424" fill="hold">
                            <p:stCondLst>
                              <p:cond delay="0"/>
                            </p:stCondLst>
                            <p:childTnLst>
                              <p:par>
                                <p:cTn id="425" presetID="9" presetClass="emph" presetSubtype="0" grpId="0" nodeType="clickEffect">
                                  <p:stCondLst>
                                    <p:cond delay="0"/>
                                  </p:stCondLst>
                                  <p:childTnLst>
                                    <p:set>
                                      <p:cBhvr rctx="PPT">
                                        <p:cTn id="426" dur="indefinite"/>
                                        <p:tgtEl>
                                          <p:spTgt spid="2352"/>
                                        </p:tgtEl>
                                        <p:attrNameLst>
                                          <p:attrName>style.opacity</p:attrName>
                                        </p:attrNameLst>
                                      </p:cBhvr>
                                      <p:to>
                                        <p:strVal val="0"/>
                                      </p:to>
                                    </p:set>
                                    <p:animEffect filter="image" prLst="opacity: 0">
                                      <p:cBhvr rctx="IE">
                                        <p:cTn id="427" dur="indefinite"/>
                                        <p:tgtEl>
                                          <p:spTgt spid="2352"/>
                                        </p:tgtEl>
                                      </p:cBhvr>
                                    </p:animEffect>
                                  </p:childTnLst>
                                </p:cTn>
                              </p:par>
                            </p:childTnLst>
                          </p:cTn>
                        </p:par>
                      </p:childTnLst>
                    </p:cTn>
                  </p:par>
                </p:childTnLst>
              </p:cTn>
              <p:nextCondLst>
                <p:cond evt="onClick" delay="0">
                  <p:tgtEl>
                    <p:spTgt spid="2352"/>
                  </p:tgtEl>
                </p:cond>
              </p:nextCondLst>
            </p:seq>
            <p:seq concurrent="1" nextAc="seek">
              <p:cTn id="428" restart="whenNotActive" fill="hold" evtFilter="cancelBubble" nodeType="interactiveSeq">
                <p:stCondLst>
                  <p:cond evt="onClick" delay="0">
                    <p:tgtEl>
                      <p:spTgt spid="2353"/>
                    </p:tgtEl>
                  </p:cond>
                </p:stCondLst>
                <p:endSync evt="end" delay="0">
                  <p:rtn val="all"/>
                </p:endSync>
                <p:childTnLst>
                  <p:par>
                    <p:cTn id="429" fill="hold">
                      <p:stCondLst>
                        <p:cond delay="0"/>
                      </p:stCondLst>
                      <p:childTnLst>
                        <p:par>
                          <p:cTn id="430" fill="hold">
                            <p:stCondLst>
                              <p:cond delay="0"/>
                            </p:stCondLst>
                            <p:childTnLst>
                              <p:par>
                                <p:cTn id="431" presetID="9" presetClass="emph" presetSubtype="0" grpId="0" nodeType="clickEffect">
                                  <p:stCondLst>
                                    <p:cond delay="0"/>
                                  </p:stCondLst>
                                  <p:childTnLst>
                                    <p:set>
                                      <p:cBhvr rctx="PPT">
                                        <p:cTn id="432" dur="indefinite"/>
                                        <p:tgtEl>
                                          <p:spTgt spid="2353"/>
                                        </p:tgtEl>
                                        <p:attrNameLst>
                                          <p:attrName>style.opacity</p:attrName>
                                        </p:attrNameLst>
                                      </p:cBhvr>
                                      <p:to>
                                        <p:strVal val="0"/>
                                      </p:to>
                                    </p:set>
                                    <p:animEffect filter="image" prLst="opacity: 0">
                                      <p:cBhvr rctx="IE">
                                        <p:cTn id="433" dur="indefinite"/>
                                        <p:tgtEl>
                                          <p:spTgt spid="2353"/>
                                        </p:tgtEl>
                                      </p:cBhvr>
                                    </p:animEffect>
                                  </p:childTnLst>
                                </p:cTn>
                              </p:par>
                              <p:par>
                                <p:cTn id="434" presetID="1" presetClass="entr" presetSubtype="0" fill="hold" grpId="0" nodeType="withEffect">
                                  <p:stCondLst>
                                    <p:cond delay="0"/>
                                  </p:stCondLst>
                                  <p:childTnLst>
                                    <p:set>
                                      <p:cBhvr>
                                        <p:cTn id="435" dur="1" fill="hold">
                                          <p:stCondLst>
                                            <p:cond delay="0"/>
                                          </p:stCondLst>
                                        </p:cTn>
                                        <p:tgtEl>
                                          <p:spTgt spid="2351"/>
                                        </p:tgtEl>
                                        <p:attrNameLst>
                                          <p:attrName>style.visibility</p:attrName>
                                        </p:attrNameLst>
                                      </p:cBhvr>
                                      <p:to>
                                        <p:strVal val="visible"/>
                                      </p:to>
                                    </p:set>
                                  </p:childTnLst>
                                </p:cTn>
                              </p:par>
                            </p:childTnLst>
                          </p:cTn>
                        </p:par>
                      </p:childTnLst>
                    </p:cTn>
                  </p:par>
                </p:childTnLst>
              </p:cTn>
              <p:nextCondLst>
                <p:cond evt="onClick" delay="0">
                  <p:tgtEl>
                    <p:spTgt spid="2353"/>
                  </p:tgtEl>
                </p:cond>
              </p:nextCondLst>
            </p:seq>
            <p:seq concurrent="1" nextAc="seek">
              <p:cTn id="436" restart="whenNotActive" fill="hold" evtFilter="cancelBubble" nodeType="interactiveSeq">
                <p:stCondLst>
                  <p:cond evt="onClick" delay="0">
                    <p:tgtEl>
                      <p:spTgt spid="2354"/>
                    </p:tgtEl>
                  </p:cond>
                </p:stCondLst>
                <p:endSync evt="end" delay="0">
                  <p:rtn val="all"/>
                </p:endSync>
                <p:childTnLst>
                  <p:par>
                    <p:cTn id="437" fill="hold">
                      <p:stCondLst>
                        <p:cond delay="0"/>
                      </p:stCondLst>
                      <p:childTnLst>
                        <p:par>
                          <p:cTn id="438" fill="hold">
                            <p:stCondLst>
                              <p:cond delay="0"/>
                            </p:stCondLst>
                            <p:childTnLst>
                              <p:par>
                                <p:cTn id="439" presetID="9" presetClass="emph" presetSubtype="0" grpId="0" nodeType="clickEffect">
                                  <p:stCondLst>
                                    <p:cond delay="0"/>
                                  </p:stCondLst>
                                  <p:childTnLst>
                                    <p:set>
                                      <p:cBhvr rctx="PPT">
                                        <p:cTn id="440" dur="indefinite"/>
                                        <p:tgtEl>
                                          <p:spTgt spid="2354"/>
                                        </p:tgtEl>
                                        <p:attrNameLst>
                                          <p:attrName>style.opacity</p:attrName>
                                        </p:attrNameLst>
                                      </p:cBhvr>
                                      <p:to>
                                        <p:strVal val="0"/>
                                      </p:to>
                                    </p:set>
                                    <p:animEffect filter="image" prLst="opacity: 0">
                                      <p:cBhvr rctx="IE">
                                        <p:cTn id="441" dur="indefinite"/>
                                        <p:tgtEl>
                                          <p:spTgt spid="2354"/>
                                        </p:tgtEl>
                                      </p:cBhvr>
                                    </p:animEffect>
                                  </p:childTnLst>
                                </p:cTn>
                              </p:par>
                              <p:par>
                                <p:cTn id="442" presetID="1" presetClass="entr" presetSubtype="0" fill="hold" grpId="0" nodeType="withEffect">
                                  <p:stCondLst>
                                    <p:cond delay="0"/>
                                  </p:stCondLst>
                                  <p:childTnLst>
                                    <p:set>
                                      <p:cBhvr>
                                        <p:cTn id="443" dur="1" fill="hold">
                                          <p:stCondLst>
                                            <p:cond delay="0"/>
                                          </p:stCondLst>
                                        </p:cTn>
                                        <p:tgtEl>
                                          <p:spTgt spid="2361"/>
                                        </p:tgtEl>
                                        <p:attrNameLst>
                                          <p:attrName>style.visibility</p:attrName>
                                        </p:attrNameLst>
                                      </p:cBhvr>
                                      <p:to>
                                        <p:strVal val="visible"/>
                                      </p:to>
                                    </p:set>
                                  </p:childTnLst>
                                </p:cTn>
                              </p:par>
                            </p:childTnLst>
                          </p:cTn>
                        </p:par>
                      </p:childTnLst>
                    </p:cTn>
                  </p:par>
                </p:childTnLst>
              </p:cTn>
              <p:nextCondLst>
                <p:cond evt="onClick" delay="0">
                  <p:tgtEl>
                    <p:spTgt spid="2354"/>
                  </p:tgtEl>
                </p:cond>
              </p:nextCondLst>
            </p:seq>
            <p:seq concurrent="1" nextAc="seek">
              <p:cTn id="444" restart="whenNotActive" fill="hold" evtFilter="cancelBubble" nodeType="interactiveSeq">
                <p:stCondLst>
                  <p:cond evt="onClick" delay="0">
                    <p:tgtEl>
                      <p:spTgt spid="2355"/>
                    </p:tgtEl>
                  </p:cond>
                </p:stCondLst>
                <p:endSync evt="end" delay="0">
                  <p:rtn val="all"/>
                </p:endSync>
                <p:childTnLst>
                  <p:par>
                    <p:cTn id="445" fill="hold">
                      <p:stCondLst>
                        <p:cond delay="0"/>
                      </p:stCondLst>
                      <p:childTnLst>
                        <p:par>
                          <p:cTn id="446" fill="hold">
                            <p:stCondLst>
                              <p:cond delay="0"/>
                            </p:stCondLst>
                            <p:childTnLst>
                              <p:par>
                                <p:cTn id="447" presetID="9" presetClass="emph" presetSubtype="0" grpId="0" nodeType="clickEffect">
                                  <p:stCondLst>
                                    <p:cond delay="0"/>
                                  </p:stCondLst>
                                  <p:childTnLst>
                                    <p:set>
                                      <p:cBhvr rctx="PPT">
                                        <p:cTn id="448" dur="indefinite"/>
                                        <p:tgtEl>
                                          <p:spTgt spid="2355"/>
                                        </p:tgtEl>
                                        <p:attrNameLst>
                                          <p:attrName>style.opacity</p:attrName>
                                        </p:attrNameLst>
                                      </p:cBhvr>
                                      <p:to>
                                        <p:strVal val="0"/>
                                      </p:to>
                                    </p:set>
                                    <p:animEffect filter="image" prLst="opacity: 0">
                                      <p:cBhvr rctx="IE">
                                        <p:cTn id="449" dur="indefinite"/>
                                        <p:tgtEl>
                                          <p:spTgt spid="2355"/>
                                        </p:tgtEl>
                                      </p:cBhvr>
                                    </p:animEffect>
                                  </p:childTnLst>
                                </p:cTn>
                              </p:par>
                              <p:par>
                                <p:cTn id="450" presetID="1" presetClass="entr" presetSubtype="0" fill="hold" grpId="0" nodeType="withEffect">
                                  <p:stCondLst>
                                    <p:cond delay="0"/>
                                  </p:stCondLst>
                                  <p:childTnLst>
                                    <p:set>
                                      <p:cBhvr>
                                        <p:cTn id="451" dur="1" fill="hold">
                                          <p:stCondLst>
                                            <p:cond delay="0"/>
                                          </p:stCondLst>
                                        </p:cTn>
                                        <p:tgtEl>
                                          <p:spTgt spid="2362"/>
                                        </p:tgtEl>
                                        <p:attrNameLst>
                                          <p:attrName>style.visibility</p:attrName>
                                        </p:attrNameLst>
                                      </p:cBhvr>
                                      <p:to>
                                        <p:strVal val="visible"/>
                                      </p:to>
                                    </p:set>
                                  </p:childTnLst>
                                </p:cTn>
                              </p:par>
                            </p:childTnLst>
                          </p:cTn>
                        </p:par>
                      </p:childTnLst>
                    </p:cTn>
                  </p:par>
                </p:childTnLst>
              </p:cTn>
              <p:nextCondLst>
                <p:cond evt="onClick" delay="0">
                  <p:tgtEl>
                    <p:spTgt spid="2355"/>
                  </p:tgtEl>
                </p:cond>
              </p:nextCondLst>
            </p:seq>
            <p:seq concurrent="1" nextAc="seek">
              <p:cTn id="452" restart="whenNotActive" fill="hold" evtFilter="cancelBubble" nodeType="interactiveSeq">
                <p:stCondLst>
                  <p:cond evt="onClick" delay="0">
                    <p:tgtEl>
                      <p:spTgt spid="2356"/>
                    </p:tgtEl>
                  </p:cond>
                </p:stCondLst>
                <p:endSync evt="end" delay="0">
                  <p:rtn val="all"/>
                </p:endSync>
                <p:childTnLst>
                  <p:par>
                    <p:cTn id="453" fill="hold">
                      <p:stCondLst>
                        <p:cond delay="0"/>
                      </p:stCondLst>
                      <p:childTnLst>
                        <p:par>
                          <p:cTn id="454" fill="hold">
                            <p:stCondLst>
                              <p:cond delay="0"/>
                            </p:stCondLst>
                            <p:childTnLst>
                              <p:par>
                                <p:cTn id="455" presetID="9" presetClass="emph" presetSubtype="0" grpId="0" nodeType="clickEffect">
                                  <p:stCondLst>
                                    <p:cond delay="0"/>
                                  </p:stCondLst>
                                  <p:childTnLst>
                                    <p:set>
                                      <p:cBhvr rctx="PPT">
                                        <p:cTn id="456" dur="indefinite"/>
                                        <p:tgtEl>
                                          <p:spTgt spid="2356"/>
                                        </p:tgtEl>
                                        <p:attrNameLst>
                                          <p:attrName>style.opacity</p:attrName>
                                        </p:attrNameLst>
                                      </p:cBhvr>
                                      <p:to>
                                        <p:strVal val="0"/>
                                      </p:to>
                                    </p:set>
                                    <p:animEffect filter="image" prLst="opacity: 0">
                                      <p:cBhvr rctx="IE">
                                        <p:cTn id="457" dur="indefinite"/>
                                        <p:tgtEl>
                                          <p:spTgt spid="2356"/>
                                        </p:tgtEl>
                                      </p:cBhvr>
                                    </p:animEffect>
                                  </p:childTnLst>
                                </p:cTn>
                              </p:par>
                              <p:par>
                                <p:cTn id="458" presetID="1" presetClass="entr" presetSubtype="0" fill="hold" grpId="0" nodeType="withEffect">
                                  <p:stCondLst>
                                    <p:cond delay="0"/>
                                  </p:stCondLst>
                                  <p:childTnLst>
                                    <p:set>
                                      <p:cBhvr>
                                        <p:cTn id="459" dur="1" fill="hold">
                                          <p:stCondLst>
                                            <p:cond delay="0"/>
                                          </p:stCondLst>
                                        </p:cTn>
                                        <p:tgtEl>
                                          <p:spTgt spid="2363"/>
                                        </p:tgtEl>
                                        <p:attrNameLst>
                                          <p:attrName>style.visibility</p:attrName>
                                        </p:attrNameLst>
                                      </p:cBhvr>
                                      <p:to>
                                        <p:strVal val="visible"/>
                                      </p:to>
                                    </p:set>
                                  </p:childTnLst>
                                </p:cTn>
                              </p:par>
                            </p:childTnLst>
                          </p:cTn>
                        </p:par>
                      </p:childTnLst>
                    </p:cTn>
                  </p:par>
                </p:childTnLst>
              </p:cTn>
              <p:nextCondLst>
                <p:cond evt="onClick" delay="0">
                  <p:tgtEl>
                    <p:spTgt spid="2356"/>
                  </p:tgtEl>
                </p:cond>
              </p:nextCondLst>
            </p:seq>
            <p:seq concurrent="1" nextAc="seek">
              <p:cTn id="460" restart="whenNotActive" fill="hold" evtFilter="cancelBubble" nodeType="interactiveSeq">
                <p:stCondLst>
                  <p:cond evt="onClick" delay="0">
                    <p:tgtEl>
                      <p:spTgt spid="2357"/>
                    </p:tgtEl>
                  </p:cond>
                </p:stCondLst>
                <p:endSync evt="end" delay="0">
                  <p:rtn val="all"/>
                </p:endSync>
                <p:childTnLst>
                  <p:par>
                    <p:cTn id="461" fill="hold">
                      <p:stCondLst>
                        <p:cond delay="0"/>
                      </p:stCondLst>
                      <p:childTnLst>
                        <p:par>
                          <p:cTn id="462" fill="hold">
                            <p:stCondLst>
                              <p:cond delay="0"/>
                            </p:stCondLst>
                            <p:childTnLst>
                              <p:par>
                                <p:cTn id="463" presetID="9" presetClass="emph" presetSubtype="0" grpId="0" nodeType="clickEffect">
                                  <p:stCondLst>
                                    <p:cond delay="0"/>
                                  </p:stCondLst>
                                  <p:childTnLst>
                                    <p:set>
                                      <p:cBhvr rctx="PPT">
                                        <p:cTn id="464" dur="indefinite"/>
                                        <p:tgtEl>
                                          <p:spTgt spid="2357"/>
                                        </p:tgtEl>
                                        <p:attrNameLst>
                                          <p:attrName>style.opacity</p:attrName>
                                        </p:attrNameLst>
                                      </p:cBhvr>
                                      <p:to>
                                        <p:strVal val="0"/>
                                      </p:to>
                                    </p:set>
                                    <p:animEffect filter="image" prLst="opacity: 0">
                                      <p:cBhvr rctx="IE">
                                        <p:cTn id="465" dur="indefinite"/>
                                        <p:tgtEl>
                                          <p:spTgt spid="2357"/>
                                        </p:tgtEl>
                                      </p:cBhvr>
                                    </p:animEffect>
                                  </p:childTnLst>
                                </p:cTn>
                              </p:par>
                              <p:par>
                                <p:cTn id="466" presetID="1" presetClass="entr" presetSubtype="0" fill="hold" grpId="0" nodeType="withEffect">
                                  <p:stCondLst>
                                    <p:cond delay="0"/>
                                  </p:stCondLst>
                                  <p:childTnLst>
                                    <p:set>
                                      <p:cBhvr>
                                        <p:cTn id="467" dur="1" fill="hold">
                                          <p:stCondLst>
                                            <p:cond delay="0"/>
                                          </p:stCondLst>
                                        </p:cTn>
                                        <p:tgtEl>
                                          <p:spTgt spid="2364"/>
                                        </p:tgtEl>
                                        <p:attrNameLst>
                                          <p:attrName>style.visibility</p:attrName>
                                        </p:attrNameLst>
                                      </p:cBhvr>
                                      <p:to>
                                        <p:strVal val="visible"/>
                                      </p:to>
                                    </p:set>
                                  </p:childTnLst>
                                </p:cTn>
                              </p:par>
                            </p:childTnLst>
                          </p:cTn>
                        </p:par>
                      </p:childTnLst>
                    </p:cTn>
                  </p:par>
                </p:childTnLst>
              </p:cTn>
              <p:nextCondLst>
                <p:cond evt="onClick" delay="0">
                  <p:tgtEl>
                    <p:spTgt spid="2357"/>
                  </p:tgtEl>
                </p:cond>
              </p:nextCondLst>
            </p:seq>
            <p:seq concurrent="1" nextAc="seek">
              <p:cTn id="468" restart="whenNotActive" fill="hold" evtFilter="cancelBubble" nodeType="interactiveSeq">
                <p:stCondLst>
                  <p:cond evt="onClick" delay="0">
                    <p:tgtEl>
                      <p:spTgt spid="2358"/>
                    </p:tgtEl>
                  </p:cond>
                </p:stCondLst>
                <p:endSync evt="end" delay="0">
                  <p:rtn val="all"/>
                </p:endSync>
                <p:childTnLst>
                  <p:par>
                    <p:cTn id="469" fill="hold">
                      <p:stCondLst>
                        <p:cond delay="0"/>
                      </p:stCondLst>
                      <p:childTnLst>
                        <p:par>
                          <p:cTn id="470" fill="hold">
                            <p:stCondLst>
                              <p:cond delay="0"/>
                            </p:stCondLst>
                            <p:childTnLst>
                              <p:par>
                                <p:cTn id="471" presetID="9" presetClass="emph" presetSubtype="0" grpId="0" nodeType="clickEffect">
                                  <p:stCondLst>
                                    <p:cond delay="0"/>
                                  </p:stCondLst>
                                  <p:childTnLst>
                                    <p:set>
                                      <p:cBhvr rctx="PPT">
                                        <p:cTn id="472" dur="indefinite"/>
                                        <p:tgtEl>
                                          <p:spTgt spid="2358"/>
                                        </p:tgtEl>
                                        <p:attrNameLst>
                                          <p:attrName>style.opacity</p:attrName>
                                        </p:attrNameLst>
                                      </p:cBhvr>
                                      <p:to>
                                        <p:strVal val="0"/>
                                      </p:to>
                                    </p:set>
                                    <p:animEffect filter="image" prLst="opacity: 0">
                                      <p:cBhvr rctx="IE">
                                        <p:cTn id="473" dur="indefinite"/>
                                        <p:tgtEl>
                                          <p:spTgt spid="2358"/>
                                        </p:tgtEl>
                                      </p:cBhvr>
                                    </p:animEffect>
                                  </p:childTnLst>
                                </p:cTn>
                              </p:par>
                              <p:par>
                                <p:cTn id="474" presetID="1" presetClass="entr" presetSubtype="0" fill="hold" grpId="0" nodeType="withEffect">
                                  <p:stCondLst>
                                    <p:cond delay="0"/>
                                  </p:stCondLst>
                                  <p:childTnLst>
                                    <p:set>
                                      <p:cBhvr>
                                        <p:cTn id="475" dur="1" fill="hold">
                                          <p:stCondLst>
                                            <p:cond delay="0"/>
                                          </p:stCondLst>
                                        </p:cTn>
                                        <p:tgtEl>
                                          <p:spTgt spid="2365"/>
                                        </p:tgtEl>
                                        <p:attrNameLst>
                                          <p:attrName>style.visibility</p:attrName>
                                        </p:attrNameLst>
                                      </p:cBhvr>
                                      <p:to>
                                        <p:strVal val="visible"/>
                                      </p:to>
                                    </p:set>
                                  </p:childTnLst>
                                </p:cTn>
                              </p:par>
                            </p:childTnLst>
                          </p:cTn>
                        </p:par>
                      </p:childTnLst>
                    </p:cTn>
                  </p:par>
                </p:childTnLst>
              </p:cTn>
              <p:nextCondLst>
                <p:cond evt="onClick" delay="0">
                  <p:tgtEl>
                    <p:spTgt spid="2358"/>
                  </p:tgtEl>
                </p:cond>
              </p:nextCondLst>
            </p:seq>
            <p:seq concurrent="1" nextAc="seek">
              <p:cTn id="476" restart="whenNotActive" fill="hold" evtFilter="cancelBubble" nodeType="interactiveSeq">
                <p:stCondLst>
                  <p:cond evt="onClick" delay="0">
                    <p:tgtEl>
                      <p:spTgt spid="2359"/>
                    </p:tgtEl>
                  </p:cond>
                </p:stCondLst>
                <p:endSync evt="end" delay="0">
                  <p:rtn val="all"/>
                </p:endSync>
                <p:childTnLst>
                  <p:par>
                    <p:cTn id="477" fill="hold">
                      <p:stCondLst>
                        <p:cond delay="0"/>
                      </p:stCondLst>
                      <p:childTnLst>
                        <p:par>
                          <p:cTn id="478" fill="hold">
                            <p:stCondLst>
                              <p:cond delay="0"/>
                            </p:stCondLst>
                            <p:childTnLst>
                              <p:par>
                                <p:cTn id="479" presetID="9" presetClass="emph" presetSubtype="0" grpId="0" nodeType="clickEffect">
                                  <p:stCondLst>
                                    <p:cond delay="0"/>
                                  </p:stCondLst>
                                  <p:childTnLst>
                                    <p:set>
                                      <p:cBhvr rctx="PPT">
                                        <p:cTn id="480" dur="indefinite"/>
                                        <p:tgtEl>
                                          <p:spTgt spid="2359"/>
                                        </p:tgtEl>
                                        <p:attrNameLst>
                                          <p:attrName>style.opacity</p:attrName>
                                        </p:attrNameLst>
                                      </p:cBhvr>
                                      <p:to>
                                        <p:strVal val="0"/>
                                      </p:to>
                                    </p:set>
                                    <p:animEffect filter="image" prLst="opacity: 0">
                                      <p:cBhvr rctx="IE">
                                        <p:cTn id="481" dur="indefinite"/>
                                        <p:tgtEl>
                                          <p:spTgt spid="2359"/>
                                        </p:tgtEl>
                                      </p:cBhvr>
                                    </p:animEffect>
                                  </p:childTnLst>
                                </p:cTn>
                              </p:par>
                              <p:par>
                                <p:cTn id="482" presetID="1" presetClass="entr" presetSubtype="0" fill="hold" grpId="0" nodeType="withEffect">
                                  <p:stCondLst>
                                    <p:cond delay="0"/>
                                  </p:stCondLst>
                                  <p:childTnLst>
                                    <p:set>
                                      <p:cBhvr>
                                        <p:cTn id="483" dur="1" fill="hold">
                                          <p:stCondLst>
                                            <p:cond delay="0"/>
                                          </p:stCondLst>
                                        </p:cTn>
                                        <p:tgtEl>
                                          <p:spTgt spid="2366"/>
                                        </p:tgtEl>
                                        <p:attrNameLst>
                                          <p:attrName>style.visibility</p:attrName>
                                        </p:attrNameLst>
                                      </p:cBhvr>
                                      <p:to>
                                        <p:strVal val="visible"/>
                                      </p:to>
                                    </p:set>
                                  </p:childTnLst>
                                </p:cTn>
                              </p:par>
                            </p:childTnLst>
                          </p:cTn>
                        </p:par>
                      </p:childTnLst>
                    </p:cTn>
                  </p:par>
                </p:childTnLst>
              </p:cTn>
              <p:nextCondLst>
                <p:cond evt="onClick" delay="0">
                  <p:tgtEl>
                    <p:spTgt spid="2359"/>
                  </p:tgtEl>
                </p:cond>
              </p:nextCondLst>
            </p:seq>
            <p:seq concurrent="1" nextAc="seek">
              <p:cTn id="484" restart="whenNotActive" fill="hold" evtFilter="cancelBubble" nodeType="interactiveSeq">
                <p:stCondLst>
                  <p:cond evt="onClick" delay="0">
                    <p:tgtEl>
                      <p:spTgt spid="2360"/>
                    </p:tgtEl>
                  </p:cond>
                </p:stCondLst>
                <p:endSync evt="end" delay="0">
                  <p:rtn val="all"/>
                </p:endSync>
                <p:childTnLst>
                  <p:par>
                    <p:cTn id="485" fill="hold">
                      <p:stCondLst>
                        <p:cond delay="0"/>
                      </p:stCondLst>
                      <p:childTnLst>
                        <p:par>
                          <p:cTn id="486" fill="hold">
                            <p:stCondLst>
                              <p:cond delay="0"/>
                            </p:stCondLst>
                            <p:childTnLst>
                              <p:par>
                                <p:cTn id="487" presetID="9" presetClass="emph" presetSubtype="0" grpId="0" nodeType="clickEffect">
                                  <p:stCondLst>
                                    <p:cond delay="0"/>
                                  </p:stCondLst>
                                  <p:childTnLst>
                                    <p:set>
                                      <p:cBhvr rctx="PPT">
                                        <p:cTn id="488" dur="indefinite"/>
                                        <p:tgtEl>
                                          <p:spTgt spid="2360"/>
                                        </p:tgtEl>
                                        <p:attrNameLst>
                                          <p:attrName>style.opacity</p:attrName>
                                        </p:attrNameLst>
                                      </p:cBhvr>
                                      <p:to>
                                        <p:strVal val="0"/>
                                      </p:to>
                                    </p:set>
                                    <p:animEffect filter="image" prLst="opacity: 0">
                                      <p:cBhvr rctx="IE">
                                        <p:cTn id="489" dur="indefinite"/>
                                        <p:tgtEl>
                                          <p:spTgt spid="2360"/>
                                        </p:tgtEl>
                                      </p:cBhvr>
                                    </p:animEffect>
                                  </p:childTnLst>
                                </p:cTn>
                              </p:par>
                              <p:par>
                                <p:cTn id="490" presetID="1" presetClass="entr" presetSubtype="0" fill="hold" grpId="0" nodeType="withEffect">
                                  <p:stCondLst>
                                    <p:cond delay="0"/>
                                  </p:stCondLst>
                                  <p:childTnLst>
                                    <p:set>
                                      <p:cBhvr>
                                        <p:cTn id="491" dur="1" fill="hold">
                                          <p:stCondLst>
                                            <p:cond delay="0"/>
                                          </p:stCondLst>
                                        </p:cTn>
                                        <p:tgtEl>
                                          <p:spTgt spid="2367"/>
                                        </p:tgtEl>
                                        <p:attrNameLst>
                                          <p:attrName>style.visibility</p:attrName>
                                        </p:attrNameLst>
                                      </p:cBhvr>
                                      <p:to>
                                        <p:strVal val="visible"/>
                                      </p:to>
                                    </p:set>
                                  </p:childTnLst>
                                </p:cTn>
                              </p:par>
                            </p:childTnLst>
                          </p:cTn>
                        </p:par>
                      </p:childTnLst>
                    </p:cTn>
                  </p:par>
                </p:childTnLst>
              </p:cTn>
              <p:nextCondLst>
                <p:cond evt="onClick" delay="0">
                  <p:tgtEl>
                    <p:spTgt spid="2360"/>
                  </p:tgtEl>
                </p:cond>
              </p:nextCondLst>
            </p:seq>
            <p:seq concurrent="1" nextAc="seek">
              <p:cTn id="492" restart="whenNotActive" fill="hold" evtFilter="cancelBubble" nodeType="interactiveSeq">
                <p:stCondLst>
                  <p:cond evt="onClick" delay="0">
                    <p:tgtEl>
                      <p:spTgt spid="2369"/>
                    </p:tgtEl>
                  </p:cond>
                </p:stCondLst>
                <p:endSync evt="end" delay="0">
                  <p:rtn val="all"/>
                </p:endSync>
                <p:childTnLst>
                  <p:par>
                    <p:cTn id="493" fill="hold">
                      <p:stCondLst>
                        <p:cond delay="0"/>
                      </p:stCondLst>
                      <p:childTnLst>
                        <p:par>
                          <p:cTn id="494" fill="hold">
                            <p:stCondLst>
                              <p:cond delay="0"/>
                            </p:stCondLst>
                            <p:childTnLst>
                              <p:par>
                                <p:cTn id="495" presetID="9" presetClass="emph" presetSubtype="0" grpId="0" nodeType="clickEffect">
                                  <p:stCondLst>
                                    <p:cond delay="0"/>
                                  </p:stCondLst>
                                  <p:childTnLst>
                                    <p:set>
                                      <p:cBhvr rctx="PPT">
                                        <p:cTn id="496" dur="indefinite"/>
                                        <p:tgtEl>
                                          <p:spTgt spid="2369"/>
                                        </p:tgtEl>
                                        <p:attrNameLst>
                                          <p:attrName>style.opacity</p:attrName>
                                        </p:attrNameLst>
                                      </p:cBhvr>
                                      <p:to>
                                        <p:strVal val="0"/>
                                      </p:to>
                                    </p:set>
                                    <p:animEffect filter="image" prLst="opacity: 0">
                                      <p:cBhvr rctx="IE">
                                        <p:cTn id="497" dur="indefinite"/>
                                        <p:tgtEl>
                                          <p:spTgt spid="2369"/>
                                        </p:tgtEl>
                                      </p:cBhvr>
                                    </p:animEffect>
                                  </p:childTnLst>
                                </p:cTn>
                              </p:par>
                            </p:childTnLst>
                          </p:cTn>
                        </p:par>
                      </p:childTnLst>
                    </p:cTn>
                  </p:par>
                </p:childTnLst>
              </p:cTn>
              <p:nextCondLst>
                <p:cond evt="onClick" delay="0">
                  <p:tgtEl>
                    <p:spTgt spid="2369"/>
                  </p:tgtEl>
                </p:cond>
              </p:nextCondLst>
            </p:seq>
            <p:seq concurrent="1" nextAc="seek">
              <p:cTn id="498" restart="whenNotActive" fill="hold" evtFilter="cancelBubble" nodeType="interactiveSeq">
                <p:stCondLst>
                  <p:cond evt="onClick" delay="0">
                    <p:tgtEl>
                      <p:spTgt spid="2370"/>
                    </p:tgtEl>
                  </p:cond>
                </p:stCondLst>
                <p:endSync evt="end" delay="0">
                  <p:rtn val="all"/>
                </p:endSync>
                <p:childTnLst>
                  <p:par>
                    <p:cTn id="499" fill="hold">
                      <p:stCondLst>
                        <p:cond delay="0"/>
                      </p:stCondLst>
                      <p:childTnLst>
                        <p:par>
                          <p:cTn id="500" fill="hold">
                            <p:stCondLst>
                              <p:cond delay="0"/>
                            </p:stCondLst>
                            <p:childTnLst>
                              <p:par>
                                <p:cTn id="501" presetID="9" presetClass="emph" presetSubtype="0" grpId="0" nodeType="clickEffect">
                                  <p:stCondLst>
                                    <p:cond delay="0"/>
                                  </p:stCondLst>
                                  <p:childTnLst>
                                    <p:set>
                                      <p:cBhvr rctx="PPT">
                                        <p:cTn id="502" dur="indefinite"/>
                                        <p:tgtEl>
                                          <p:spTgt spid="2370"/>
                                        </p:tgtEl>
                                        <p:attrNameLst>
                                          <p:attrName>style.opacity</p:attrName>
                                        </p:attrNameLst>
                                      </p:cBhvr>
                                      <p:to>
                                        <p:strVal val="0"/>
                                      </p:to>
                                    </p:set>
                                    <p:animEffect filter="image" prLst="opacity: 0">
                                      <p:cBhvr rctx="IE">
                                        <p:cTn id="503" dur="indefinite"/>
                                        <p:tgtEl>
                                          <p:spTgt spid="2370"/>
                                        </p:tgtEl>
                                      </p:cBhvr>
                                    </p:animEffect>
                                  </p:childTnLst>
                                </p:cTn>
                              </p:par>
                              <p:par>
                                <p:cTn id="504" presetID="1" presetClass="entr" presetSubtype="0" fill="hold" grpId="0" nodeType="withEffect">
                                  <p:stCondLst>
                                    <p:cond delay="0"/>
                                  </p:stCondLst>
                                  <p:childTnLst>
                                    <p:set>
                                      <p:cBhvr>
                                        <p:cTn id="505" dur="1" fill="hold">
                                          <p:stCondLst>
                                            <p:cond delay="0"/>
                                          </p:stCondLst>
                                        </p:cTn>
                                        <p:tgtEl>
                                          <p:spTgt spid="2368"/>
                                        </p:tgtEl>
                                        <p:attrNameLst>
                                          <p:attrName>style.visibility</p:attrName>
                                        </p:attrNameLst>
                                      </p:cBhvr>
                                      <p:to>
                                        <p:strVal val="visible"/>
                                      </p:to>
                                    </p:set>
                                  </p:childTnLst>
                                </p:cTn>
                              </p:par>
                            </p:childTnLst>
                          </p:cTn>
                        </p:par>
                      </p:childTnLst>
                    </p:cTn>
                  </p:par>
                </p:childTnLst>
              </p:cTn>
              <p:nextCondLst>
                <p:cond evt="onClick" delay="0">
                  <p:tgtEl>
                    <p:spTgt spid="2370"/>
                  </p:tgtEl>
                </p:cond>
              </p:nextCondLst>
            </p:seq>
            <p:seq concurrent="1" nextAc="seek">
              <p:cTn id="506" restart="whenNotActive" fill="hold" evtFilter="cancelBubble" nodeType="interactiveSeq">
                <p:stCondLst>
                  <p:cond evt="onClick" delay="0">
                    <p:tgtEl>
                      <p:spTgt spid="2371"/>
                    </p:tgtEl>
                  </p:cond>
                </p:stCondLst>
                <p:endSync evt="end" delay="0">
                  <p:rtn val="all"/>
                </p:endSync>
                <p:childTnLst>
                  <p:par>
                    <p:cTn id="507" fill="hold">
                      <p:stCondLst>
                        <p:cond delay="0"/>
                      </p:stCondLst>
                      <p:childTnLst>
                        <p:par>
                          <p:cTn id="508" fill="hold">
                            <p:stCondLst>
                              <p:cond delay="0"/>
                            </p:stCondLst>
                            <p:childTnLst>
                              <p:par>
                                <p:cTn id="509" presetID="9" presetClass="emph" presetSubtype="0" grpId="0" nodeType="clickEffect">
                                  <p:stCondLst>
                                    <p:cond delay="0"/>
                                  </p:stCondLst>
                                  <p:childTnLst>
                                    <p:set>
                                      <p:cBhvr rctx="PPT">
                                        <p:cTn id="510" dur="indefinite"/>
                                        <p:tgtEl>
                                          <p:spTgt spid="2371"/>
                                        </p:tgtEl>
                                        <p:attrNameLst>
                                          <p:attrName>style.opacity</p:attrName>
                                        </p:attrNameLst>
                                      </p:cBhvr>
                                      <p:to>
                                        <p:strVal val="0"/>
                                      </p:to>
                                    </p:set>
                                    <p:animEffect filter="image" prLst="opacity: 0">
                                      <p:cBhvr rctx="IE">
                                        <p:cTn id="511" dur="indefinite"/>
                                        <p:tgtEl>
                                          <p:spTgt spid="2371"/>
                                        </p:tgtEl>
                                      </p:cBhvr>
                                    </p:animEffect>
                                  </p:childTnLst>
                                </p:cTn>
                              </p:par>
                              <p:par>
                                <p:cTn id="512" presetID="1" presetClass="entr" presetSubtype="0" fill="hold" grpId="0" nodeType="withEffect">
                                  <p:stCondLst>
                                    <p:cond delay="0"/>
                                  </p:stCondLst>
                                  <p:childTnLst>
                                    <p:set>
                                      <p:cBhvr>
                                        <p:cTn id="513" dur="1" fill="hold">
                                          <p:stCondLst>
                                            <p:cond delay="0"/>
                                          </p:stCondLst>
                                        </p:cTn>
                                        <p:tgtEl>
                                          <p:spTgt spid="2378"/>
                                        </p:tgtEl>
                                        <p:attrNameLst>
                                          <p:attrName>style.visibility</p:attrName>
                                        </p:attrNameLst>
                                      </p:cBhvr>
                                      <p:to>
                                        <p:strVal val="visible"/>
                                      </p:to>
                                    </p:set>
                                  </p:childTnLst>
                                </p:cTn>
                              </p:par>
                            </p:childTnLst>
                          </p:cTn>
                        </p:par>
                      </p:childTnLst>
                    </p:cTn>
                  </p:par>
                </p:childTnLst>
              </p:cTn>
              <p:nextCondLst>
                <p:cond evt="onClick" delay="0">
                  <p:tgtEl>
                    <p:spTgt spid="2371"/>
                  </p:tgtEl>
                </p:cond>
              </p:nextCondLst>
            </p:seq>
            <p:seq concurrent="1" nextAc="seek">
              <p:cTn id="514" restart="whenNotActive" fill="hold" evtFilter="cancelBubble" nodeType="interactiveSeq">
                <p:stCondLst>
                  <p:cond evt="onClick" delay="0">
                    <p:tgtEl>
                      <p:spTgt spid="2372"/>
                    </p:tgtEl>
                  </p:cond>
                </p:stCondLst>
                <p:endSync evt="end" delay="0">
                  <p:rtn val="all"/>
                </p:endSync>
                <p:childTnLst>
                  <p:par>
                    <p:cTn id="515" fill="hold">
                      <p:stCondLst>
                        <p:cond delay="0"/>
                      </p:stCondLst>
                      <p:childTnLst>
                        <p:par>
                          <p:cTn id="516" fill="hold">
                            <p:stCondLst>
                              <p:cond delay="0"/>
                            </p:stCondLst>
                            <p:childTnLst>
                              <p:par>
                                <p:cTn id="517" presetID="9" presetClass="emph" presetSubtype="0" grpId="0" nodeType="clickEffect">
                                  <p:stCondLst>
                                    <p:cond delay="0"/>
                                  </p:stCondLst>
                                  <p:childTnLst>
                                    <p:set>
                                      <p:cBhvr rctx="PPT">
                                        <p:cTn id="518" dur="indefinite"/>
                                        <p:tgtEl>
                                          <p:spTgt spid="2372"/>
                                        </p:tgtEl>
                                        <p:attrNameLst>
                                          <p:attrName>style.opacity</p:attrName>
                                        </p:attrNameLst>
                                      </p:cBhvr>
                                      <p:to>
                                        <p:strVal val="0"/>
                                      </p:to>
                                    </p:set>
                                    <p:animEffect filter="image" prLst="opacity: 0">
                                      <p:cBhvr rctx="IE">
                                        <p:cTn id="519" dur="indefinite"/>
                                        <p:tgtEl>
                                          <p:spTgt spid="2372"/>
                                        </p:tgtEl>
                                      </p:cBhvr>
                                    </p:animEffect>
                                  </p:childTnLst>
                                </p:cTn>
                              </p:par>
                              <p:par>
                                <p:cTn id="520" presetID="1" presetClass="entr" presetSubtype="0" fill="hold" grpId="0" nodeType="withEffect">
                                  <p:stCondLst>
                                    <p:cond delay="0"/>
                                  </p:stCondLst>
                                  <p:childTnLst>
                                    <p:set>
                                      <p:cBhvr>
                                        <p:cTn id="521" dur="1" fill="hold">
                                          <p:stCondLst>
                                            <p:cond delay="0"/>
                                          </p:stCondLst>
                                        </p:cTn>
                                        <p:tgtEl>
                                          <p:spTgt spid="2379"/>
                                        </p:tgtEl>
                                        <p:attrNameLst>
                                          <p:attrName>style.visibility</p:attrName>
                                        </p:attrNameLst>
                                      </p:cBhvr>
                                      <p:to>
                                        <p:strVal val="visible"/>
                                      </p:to>
                                    </p:set>
                                  </p:childTnLst>
                                </p:cTn>
                              </p:par>
                            </p:childTnLst>
                          </p:cTn>
                        </p:par>
                      </p:childTnLst>
                    </p:cTn>
                  </p:par>
                </p:childTnLst>
              </p:cTn>
              <p:nextCondLst>
                <p:cond evt="onClick" delay="0">
                  <p:tgtEl>
                    <p:spTgt spid="2372"/>
                  </p:tgtEl>
                </p:cond>
              </p:nextCondLst>
            </p:seq>
            <p:seq concurrent="1" nextAc="seek">
              <p:cTn id="522" restart="whenNotActive" fill="hold" evtFilter="cancelBubble" nodeType="interactiveSeq">
                <p:stCondLst>
                  <p:cond evt="onClick" delay="0">
                    <p:tgtEl>
                      <p:spTgt spid="2373"/>
                    </p:tgtEl>
                  </p:cond>
                </p:stCondLst>
                <p:endSync evt="end" delay="0">
                  <p:rtn val="all"/>
                </p:endSync>
                <p:childTnLst>
                  <p:par>
                    <p:cTn id="523" fill="hold">
                      <p:stCondLst>
                        <p:cond delay="0"/>
                      </p:stCondLst>
                      <p:childTnLst>
                        <p:par>
                          <p:cTn id="524" fill="hold">
                            <p:stCondLst>
                              <p:cond delay="0"/>
                            </p:stCondLst>
                            <p:childTnLst>
                              <p:par>
                                <p:cTn id="525" presetID="9" presetClass="emph" presetSubtype="0" grpId="0" nodeType="clickEffect">
                                  <p:stCondLst>
                                    <p:cond delay="0"/>
                                  </p:stCondLst>
                                  <p:childTnLst>
                                    <p:set>
                                      <p:cBhvr rctx="PPT">
                                        <p:cTn id="526" dur="indefinite"/>
                                        <p:tgtEl>
                                          <p:spTgt spid="2373"/>
                                        </p:tgtEl>
                                        <p:attrNameLst>
                                          <p:attrName>style.opacity</p:attrName>
                                        </p:attrNameLst>
                                      </p:cBhvr>
                                      <p:to>
                                        <p:strVal val="0"/>
                                      </p:to>
                                    </p:set>
                                    <p:animEffect filter="image" prLst="opacity: 0">
                                      <p:cBhvr rctx="IE">
                                        <p:cTn id="527" dur="indefinite"/>
                                        <p:tgtEl>
                                          <p:spTgt spid="2373"/>
                                        </p:tgtEl>
                                      </p:cBhvr>
                                    </p:animEffect>
                                  </p:childTnLst>
                                </p:cTn>
                              </p:par>
                              <p:par>
                                <p:cTn id="528" presetID="1" presetClass="entr" presetSubtype="0" fill="hold" grpId="0" nodeType="withEffect">
                                  <p:stCondLst>
                                    <p:cond delay="0"/>
                                  </p:stCondLst>
                                  <p:childTnLst>
                                    <p:set>
                                      <p:cBhvr>
                                        <p:cTn id="529" dur="1" fill="hold">
                                          <p:stCondLst>
                                            <p:cond delay="0"/>
                                          </p:stCondLst>
                                        </p:cTn>
                                        <p:tgtEl>
                                          <p:spTgt spid="2380"/>
                                        </p:tgtEl>
                                        <p:attrNameLst>
                                          <p:attrName>style.visibility</p:attrName>
                                        </p:attrNameLst>
                                      </p:cBhvr>
                                      <p:to>
                                        <p:strVal val="visible"/>
                                      </p:to>
                                    </p:set>
                                  </p:childTnLst>
                                </p:cTn>
                              </p:par>
                            </p:childTnLst>
                          </p:cTn>
                        </p:par>
                      </p:childTnLst>
                    </p:cTn>
                  </p:par>
                </p:childTnLst>
              </p:cTn>
              <p:nextCondLst>
                <p:cond evt="onClick" delay="0">
                  <p:tgtEl>
                    <p:spTgt spid="2373"/>
                  </p:tgtEl>
                </p:cond>
              </p:nextCondLst>
            </p:seq>
            <p:seq concurrent="1" nextAc="seek">
              <p:cTn id="530" restart="whenNotActive" fill="hold" evtFilter="cancelBubble" nodeType="interactiveSeq">
                <p:stCondLst>
                  <p:cond evt="onClick" delay="0">
                    <p:tgtEl>
                      <p:spTgt spid="2374"/>
                    </p:tgtEl>
                  </p:cond>
                </p:stCondLst>
                <p:endSync evt="end" delay="0">
                  <p:rtn val="all"/>
                </p:endSync>
                <p:childTnLst>
                  <p:par>
                    <p:cTn id="531" fill="hold">
                      <p:stCondLst>
                        <p:cond delay="0"/>
                      </p:stCondLst>
                      <p:childTnLst>
                        <p:par>
                          <p:cTn id="532" fill="hold">
                            <p:stCondLst>
                              <p:cond delay="0"/>
                            </p:stCondLst>
                            <p:childTnLst>
                              <p:par>
                                <p:cTn id="533" presetID="9" presetClass="emph" presetSubtype="0" grpId="0" nodeType="clickEffect">
                                  <p:stCondLst>
                                    <p:cond delay="0"/>
                                  </p:stCondLst>
                                  <p:childTnLst>
                                    <p:set>
                                      <p:cBhvr rctx="PPT">
                                        <p:cTn id="534" dur="indefinite"/>
                                        <p:tgtEl>
                                          <p:spTgt spid="2374"/>
                                        </p:tgtEl>
                                        <p:attrNameLst>
                                          <p:attrName>style.opacity</p:attrName>
                                        </p:attrNameLst>
                                      </p:cBhvr>
                                      <p:to>
                                        <p:strVal val="0"/>
                                      </p:to>
                                    </p:set>
                                    <p:animEffect filter="image" prLst="opacity: 0">
                                      <p:cBhvr rctx="IE">
                                        <p:cTn id="535" dur="indefinite"/>
                                        <p:tgtEl>
                                          <p:spTgt spid="2374"/>
                                        </p:tgtEl>
                                      </p:cBhvr>
                                    </p:animEffect>
                                  </p:childTnLst>
                                </p:cTn>
                              </p:par>
                              <p:par>
                                <p:cTn id="536" presetID="1" presetClass="entr" presetSubtype="0" fill="hold" grpId="0" nodeType="withEffect">
                                  <p:stCondLst>
                                    <p:cond delay="0"/>
                                  </p:stCondLst>
                                  <p:childTnLst>
                                    <p:set>
                                      <p:cBhvr>
                                        <p:cTn id="537" dur="1" fill="hold">
                                          <p:stCondLst>
                                            <p:cond delay="0"/>
                                          </p:stCondLst>
                                        </p:cTn>
                                        <p:tgtEl>
                                          <p:spTgt spid="2381"/>
                                        </p:tgtEl>
                                        <p:attrNameLst>
                                          <p:attrName>style.visibility</p:attrName>
                                        </p:attrNameLst>
                                      </p:cBhvr>
                                      <p:to>
                                        <p:strVal val="visible"/>
                                      </p:to>
                                    </p:set>
                                  </p:childTnLst>
                                </p:cTn>
                              </p:par>
                            </p:childTnLst>
                          </p:cTn>
                        </p:par>
                      </p:childTnLst>
                    </p:cTn>
                  </p:par>
                </p:childTnLst>
              </p:cTn>
              <p:nextCondLst>
                <p:cond evt="onClick" delay="0">
                  <p:tgtEl>
                    <p:spTgt spid="2374"/>
                  </p:tgtEl>
                </p:cond>
              </p:nextCondLst>
            </p:seq>
            <p:seq concurrent="1" nextAc="seek">
              <p:cTn id="538" restart="whenNotActive" fill="hold" evtFilter="cancelBubble" nodeType="interactiveSeq">
                <p:stCondLst>
                  <p:cond evt="onClick" delay="0">
                    <p:tgtEl>
                      <p:spTgt spid="2375"/>
                    </p:tgtEl>
                  </p:cond>
                </p:stCondLst>
                <p:endSync evt="end" delay="0">
                  <p:rtn val="all"/>
                </p:endSync>
                <p:childTnLst>
                  <p:par>
                    <p:cTn id="539" fill="hold">
                      <p:stCondLst>
                        <p:cond delay="0"/>
                      </p:stCondLst>
                      <p:childTnLst>
                        <p:par>
                          <p:cTn id="540" fill="hold">
                            <p:stCondLst>
                              <p:cond delay="0"/>
                            </p:stCondLst>
                            <p:childTnLst>
                              <p:par>
                                <p:cTn id="541" presetID="9" presetClass="emph" presetSubtype="0" grpId="0" nodeType="clickEffect">
                                  <p:stCondLst>
                                    <p:cond delay="0"/>
                                  </p:stCondLst>
                                  <p:childTnLst>
                                    <p:set>
                                      <p:cBhvr rctx="PPT">
                                        <p:cTn id="542" dur="indefinite"/>
                                        <p:tgtEl>
                                          <p:spTgt spid="2375"/>
                                        </p:tgtEl>
                                        <p:attrNameLst>
                                          <p:attrName>style.opacity</p:attrName>
                                        </p:attrNameLst>
                                      </p:cBhvr>
                                      <p:to>
                                        <p:strVal val="0"/>
                                      </p:to>
                                    </p:set>
                                    <p:animEffect filter="image" prLst="opacity: 0">
                                      <p:cBhvr rctx="IE">
                                        <p:cTn id="543" dur="indefinite"/>
                                        <p:tgtEl>
                                          <p:spTgt spid="2375"/>
                                        </p:tgtEl>
                                      </p:cBhvr>
                                    </p:animEffect>
                                  </p:childTnLst>
                                </p:cTn>
                              </p:par>
                              <p:par>
                                <p:cTn id="544" presetID="1" presetClass="entr" presetSubtype="0" fill="hold" grpId="0" nodeType="withEffect">
                                  <p:stCondLst>
                                    <p:cond delay="0"/>
                                  </p:stCondLst>
                                  <p:childTnLst>
                                    <p:set>
                                      <p:cBhvr>
                                        <p:cTn id="545" dur="1" fill="hold">
                                          <p:stCondLst>
                                            <p:cond delay="0"/>
                                          </p:stCondLst>
                                        </p:cTn>
                                        <p:tgtEl>
                                          <p:spTgt spid="2382"/>
                                        </p:tgtEl>
                                        <p:attrNameLst>
                                          <p:attrName>style.visibility</p:attrName>
                                        </p:attrNameLst>
                                      </p:cBhvr>
                                      <p:to>
                                        <p:strVal val="visible"/>
                                      </p:to>
                                    </p:set>
                                  </p:childTnLst>
                                </p:cTn>
                              </p:par>
                            </p:childTnLst>
                          </p:cTn>
                        </p:par>
                      </p:childTnLst>
                    </p:cTn>
                  </p:par>
                </p:childTnLst>
              </p:cTn>
              <p:nextCondLst>
                <p:cond evt="onClick" delay="0">
                  <p:tgtEl>
                    <p:spTgt spid="2375"/>
                  </p:tgtEl>
                </p:cond>
              </p:nextCondLst>
            </p:seq>
            <p:seq concurrent="1" nextAc="seek">
              <p:cTn id="546" restart="whenNotActive" fill="hold" evtFilter="cancelBubble" nodeType="interactiveSeq">
                <p:stCondLst>
                  <p:cond evt="onClick" delay="0">
                    <p:tgtEl>
                      <p:spTgt spid="2376"/>
                    </p:tgtEl>
                  </p:cond>
                </p:stCondLst>
                <p:endSync evt="end" delay="0">
                  <p:rtn val="all"/>
                </p:endSync>
                <p:childTnLst>
                  <p:par>
                    <p:cTn id="547" fill="hold">
                      <p:stCondLst>
                        <p:cond delay="0"/>
                      </p:stCondLst>
                      <p:childTnLst>
                        <p:par>
                          <p:cTn id="548" fill="hold">
                            <p:stCondLst>
                              <p:cond delay="0"/>
                            </p:stCondLst>
                            <p:childTnLst>
                              <p:par>
                                <p:cTn id="549" presetID="9" presetClass="emph" presetSubtype="0" grpId="0" nodeType="clickEffect">
                                  <p:stCondLst>
                                    <p:cond delay="0"/>
                                  </p:stCondLst>
                                  <p:childTnLst>
                                    <p:set>
                                      <p:cBhvr rctx="PPT">
                                        <p:cTn id="550" dur="indefinite"/>
                                        <p:tgtEl>
                                          <p:spTgt spid="2376"/>
                                        </p:tgtEl>
                                        <p:attrNameLst>
                                          <p:attrName>style.opacity</p:attrName>
                                        </p:attrNameLst>
                                      </p:cBhvr>
                                      <p:to>
                                        <p:strVal val="0"/>
                                      </p:to>
                                    </p:set>
                                    <p:animEffect filter="image" prLst="opacity: 0">
                                      <p:cBhvr rctx="IE">
                                        <p:cTn id="551" dur="indefinite"/>
                                        <p:tgtEl>
                                          <p:spTgt spid="2376"/>
                                        </p:tgtEl>
                                      </p:cBhvr>
                                    </p:animEffect>
                                  </p:childTnLst>
                                </p:cTn>
                              </p:par>
                              <p:par>
                                <p:cTn id="552" presetID="1" presetClass="entr" presetSubtype="0" fill="hold" grpId="0" nodeType="withEffect">
                                  <p:stCondLst>
                                    <p:cond delay="0"/>
                                  </p:stCondLst>
                                  <p:childTnLst>
                                    <p:set>
                                      <p:cBhvr>
                                        <p:cTn id="553" dur="1" fill="hold">
                                          <p:stCondLst>
                                            <p:cond delay="0"/>
                                          </p:stCondLst>
                                        </p:cTn>
                                        <p:tgtEl>
                                          <p:spTgt spid="2383"/>
                                        </p:tgtEl>
                                        <p:attrNameLst>
                                          <p:attrName>style.visibility</p:attrName>
                                        </p:attrNameLst>
                                      </p:cBhvr>
                                      <p:to>
                                        <p:strVal val="visible"/>
                                      </p:to>
                                    </p:set>
                                  </p:childTnLst>
                                </p:cTn>
                              </p:par>
                            </p:childTnLst>
                          </p:cTn>
                        </p:par>
                      </p:childTnLst>
                    </p:cTn>
                  </p:par>
                </p:childTnLst>
              </p:cTn>
              <p:nextCondLst>
                <p:cond evt="onClick" delay="0">
                  <p:tgtEl>
                    <p:spTgt spid="2376"/>
                  </p:tgtEl>
                </p:cond>
              </p:nextCondLst>
            </p:seq>
            <p:seq concurrent="1" nextAc="seek">
              <p:cTn id="554" restart="whenNotActive" fill="hold" evtFilter="cancelBubble" nodeType="interactiveSeq">
                <p:stCondLst>
                  <p:cond evt="onClick" delay="0">
                    <p:tgtEl>
                      <p:spTgt spid="2377"/>
                    </p:tgtEl>
                  </p:cond>
                </p:stCondLst>
                <p:endSync evt="end" delay="0">
                  <p:rtn val="all"/>
                </p:endSync>
                <p:childTnLst>
                  <p:par>
                    <p:cTn id="555" fill="hold">
                      <p:stCondLst>
                        <p:cond delay="0"/>
                      </p:stCondLst>
                      <p:childTnLst>
                        <p:par>
                          <p:cTn id="556" fill="hold">
                            <p:stCondLst>
                              <p:cond delay="0"/>
                            </p:stCondLst>
                            <p:childTnLst>
                              <p:par>
                                <p:cTn id="557" presetID="9" presetClass="emph" presetSubtype="0" grpId="0" nodeType="clickEffect">
                                  <p:stCondLst>
                                    <p:cond delay="0"/>
                                  </p:stCondLst>
                                  <p:childTnLst>
                                    <p:set>
                                      <p:cBhvr rctx="PPT">
                                        <p:cTn id="558" dur="indefinite"/>
                                        <p:tgtEl>
                                          <p:spTgt spid="2377"/>
                                        </p:tgtEl>
                                        <p:attrNameLst>
                                          <p:attrName>style.opacity</p:attrName>
                                        </p:attrNameLst>
                                      </p:cBhvr>
                                      <p:to>
                                        <p:strVal val="0"/>
                                      </p:to>
                                    </p:set>
                                    <p:animEffect filter="image" prLst="opacity: 0">
                                      <p:cBhvr rctx="IE">
                                        <p:cTn id="559" dur="indefinite"/>
                                        <p:tgtEl>
                                          <p:spTgt spid="2377"/>
                                        </p:tgtEl>
                                      </p:cBhvr>
                                    </p:animEffect>
                                  </p:childTnLst>
                                </p:cTn>
                              </p:par>
                              <p:par>
                                <p:cTn id="560" presetID="1" presetClass="entr" presetSubtype="0" fill="hold" grpId="0" nodeType="withEffect">
                                  <p:stCondLst>
                                    <p:cond delay="0"/>
                                  </p:stCondLst>
                                  <p:childTnLst>
                                    <p:set>
                                      <p:cBhvr>
                                        <p:cTn id="561" dur="1" fill="hold">
                                          <p:stCondLst>
                                            <p:cond delay="0"/>
                                          </p:stCondLst>
                                        </p:cTn>
                                        <p:tgtEl>
                                          <p:spTgt spid="2384"/>
                                        </p:tgtEl>
                                        <p:attrNameLst>
                                          <p:attrName>style.visibility</p:attrName>
                                        </p:attrNameLst>
                                      </p:cBhvr>
                                      <p:to>
                                        <p:strVal val="visible"/>
                                      </p:to>
                                    </p:set>
                                  </p:childTnLst>
                                </p:cTn>
                              </p:par>
                            </p:childTnLst>
                          </p:cTn>
                        </p:par>
                      </p:childTnLst>
                    </p:cTn>
                  </p:par>
                </p:childTnLst>
              </p:cTn>
              <p:nextCondLst>
                <p:cond evt="onClick" delay="0">
                  <p:tgtEl>
                    <p:spTgt spid="2377"/>
                  </p:tgtEl>
                </p:cond>
              </p:nextCondLst>
            </p:seq>
          </p:childTnLst>
        </p:cTn>
      </p:par>
    </p:tnLst>
    <p:bldLst>
      <p:bldP spid="2249" grpId="0" animBg="1"/>
      <p:bldP spid="2250" grpId="0" animBg="1"/>
      <p:bldP spid="2251" grpId="0" animBg="1"/>
      <p:bldP spid="2252" grpId="0" animBg="1"/>
      <p:bldP spid="2253" grpId="0" animBg="1"/>
      <p:bldP spid="2254" grpId="0" animBg="1"/>
      <p:bldP spid="2255" grpId="0" animBg="1"/>
      <p:bldP spid="2256" grpId="0" animBg="1"/>
      <p:bldP spid="2257" grpId="0" animBg="1"/>
      <p:bldP spid="2258" grpId="0" animBg="1"/>
      <p:bldP spid="2259" grpId="0" animBg="1"/>
      <p:bldP spid="2260" grpId="0" animBg="1"/>
      <p:bldP spid="2261" grpId="0" animBg="1"/>
      <p:bldP spid="2262" grpId="0" animBg="1"/>
      <p:bldP spid="2263" grpId="0" animBg="1"/>
      <p:bldP spid="2264" grpId="0" animBg="1"/>
      <p:bldP spid="2265" grpId="0" animBg="1"/>
      <p:bldP spid="2266" grpId="0" animBg="1"/>
      <p:bldP spid="2267" grpId="0" animBg="1"/>
      <p:bldP spid="2268" grpId="0" animBg="1"/>
      <p:bldP spid="2269" grpId="0" animBg="1"/>
      <p:bldP spid="2270" grpId="0" animBg="1"/>
      <p:bldP spid="2271" grpId="0" animBg="1"/>
      <p:bldP spid="2272" grpId="0" animBg="1"/>
      <p:bldP spid="2273" grpId="0" animBg="1"/>
      <p:bldP spid="2274" grpId="0" animBg="1"/>
      <p:bldP spid="2275" grpId="0" animBg="1"/>
      <p:bldP spid="2276" grpId="0" animBg="1"/>
      <p:bldP spid="2277" grpId="0" animBg="1"/>
      <p:bldP spid="2278" grpId="0" animBg="1"/>
      <p:bldP spid="2279" grpId="0" animBg="1"/>
      <p:bldP spid="2280" grpId="0" animBg="1"/>
      <p:bldP spid="2281" grpId="0" animBg="1"/>
      <p:bldP spid="2282" grpId="0" animBg="1"/>
      <p:bldP spid="2283" grpId="0" animBg="1"/>
      <p:bldP spid="2284" grpId="0" animBg="1"/>
      <p:bldP spid="2285" grpId="0" animBg="1"/>
      <p:bldP spid="2286" grpId="0" animBg="1"/>
      <p:bldP spid="2287" grpId="0" animBg="1"/>
      <p:bldP spid="2288" grpId="0" animBg="1"/>
      <p:bldP spid="2289" grpId="0" animBg="1"/>
      <p:bldP spid="2290" grpId="0" animBg="1"/>
      <p:bldP spid="2291" grpId="0" animBg="1"/>
      <p:bldP spid="2292" grpId="0" animBg="1"/>
      <p:bldP spid="2293" grpId="0" animBg="1"/>
      <p:bldP spid="2294" grpId="0" animBg="1"/>
      <p:bldP spid="2295" grpId="0" animBg="1"/>
      <p:bldP spid="2296" grpId="0" animBg="1"/>
      <p:bldP spid="2297" grpId="0" animBg="1"/>
      <p:bldP spid="2298" grpId="0" animBg="1"/>
      <p:bldP spid="2299" grpId="0" animBg="1"/>
      <p:bldP spid="2300" grpId="0" animBg="1"/>
      <p:bldP spid="2301" grpId="0" animBg="1"/>
      <p:bldP spid="2302" grpId="0" animBg="1"/>
      <p:bldP spid="2303" grpId="0" animBg="1"/>
      <p:bldP spid="2304" grpId="0" animBg="1"/>
      <p:bldP spid="2305" grpId="0" animBg="1"/>
      <p:bldP spid="2306" grpId="0" animBg="1"/>
      <p:bldP spid="2307" grpId="0" animBg="1"/>
      <p:bldP spid="2308" grpId="0" animBg="1"/>
      <p:bldP spid="2309" grpId="0" animBg="1"/>
      <p:bldP spid="2310" grpId="0" animBg="1"/>
      <p:bldP spid="2311" grpId="0" animBg="1"/>
      <p:bldP spid="2312" grpId="0" animBg="1"/>
      <p:bldP spid="2313" grpId="0" animBg="1"/>
      <p:bldP spid="2314" grpId="0" animBg="1"/>
      <p:bldP spid="2315" grpId="0" animBg="1"/>
      <p:bldP spid="2316" grpId="0" animBg="1"/>
      <p:bldP spid="2317" grpId="0" animBg="1"/>
      <p:bldP spid="2318" grpId="0" animBg="1"/>
      <p:bldP spid="2319" grpId="0" animBg="1"/>
      <p:bldP spid="2320" grpId="0" animBg="1"/>
      <p:bldP spid="2321" grpId="0" animBg="1"/>
      <p:bldP spid="2322" grpId="0" animBg="1"/>
      <p:bldP spid="2323" grpId="0" animBg="1"/>
      <p:bldP spid="2324" grpId="0" animBg="1"/>
      <p:bldP spid="2325" grpId="0" animBg="1"/>
      <p:bldP spid="2326" grpId="0" animBg="1"/>
      <p:bldP spid="2327" grpId="0" animBg="1"/>
      <p:bldP spid="2328" grpId="0" animBg="1"/>
      <p:bldP spid="2329" grpId="0" animBg="1"/>
      <p:bldP spid="2330" grpId="0" animBg="1"/>
      <p:bldP spid="2331" grpId="0" animBg="1"/>
      <p:bldP spid="2332" grpId="0" animBg="1"/>
      <p:bldP spid="2333" grpId="0" animBg="1"/>
      <p:bldP spid="2334" grpId="0" animBg="1"/>
      <p:bldP spid="2335" grpId="0" animBg="1"/>
      <p:bldP spid="2336" grpId="0" animBg="1"/>
      <p:bldP spid="2337" grpId="0" animBg="1"/>
      <p:bldP spid="2338" grpId="0" animBg="1"/>
      <p:bldP spid="2339" grpId="0" animBg="1"/>
      <p:bldP spid="2340" grpId="0" animBg="1"/>
      <p:bldP spid="2341" grpId="0" animBg="1"/>
      <p:bldP spid="2342" grpId="0" animBg="1"/>
      <p:bldP spid="2343" grpId="0" animBg="1"/>
      <p:bldP spid="2344" grpId="0" animBg="1"/>
      <p:bldP spid="2345" grpId="0" animBg="1"/>
      <p:bldP spid="2346" grpId="0" animBg="1"/>
      <p:bldP spid="2347" grpId="0" animBg="1"/>
      <p:bldP spid="2348" grpId="0" animBg="1"/>
      <p:bldP spid="2349" grpId="0" animBg="1"/>
      <p:bldP spid="2350" grpId="0" animBg="1"/>
      <p:bldP spid="2351" grpId="0" animBg="1"/>
      <p:bldP spid="2352" grpId="0" animBg="1"/>
      <p:bldP spid="2353" grpId="0" animBg="1"/>
      <p:bldP spid="2354" grpId="0" animBg="1"/>
      <p:bldP spid="2355" grpId="0" animBg="1"/>
      <p:bldP spid="2356" grpId="0" animBg="1"/>
      <p:bldP spid="2357" grpId="0" animBg="1"/>
      <p:bldP spid="2358" grpId="0" animBg="1"/>
      <p:bldP spid="2359" grpId="0" animBg="1"/>
      <p:bldP spid="2360" grpId="0" animBg="1"/>
      <p:bldP spid="2361" grpId="0" animBg="1"/>
      <p:bldP spid="2362" grpId="0" animBg="1"/>
      <p:bldP spid="2363" grpId="0" animBg="1"/>
      <p:bldP spid="2364" grpId="0" animBg="1"/>
      <p:bldP spid="2365" grpId="0" animBg="1"/>
      <p:bldP spid="2366" grpId="0" animBg="1"/>
      <p:bldP spid="2367" grpId="0" animBg="1"/>
      <p:bldP spid="2368" grpId="0" animBg="1"/>
      <p:bldP spid="2369" grpId="0" animBg="1"/>
      <p:bldP spid="2370" grpId="0" animBg="1"/>
      <p:bldP spid="2371" grpId="0" animBg="1"/>
      <p:bldP spid="2372" grpId="0" animBg="1"/>
      <p:bldP spid="2373" grpId="0" animBg="1"/>
      <p:bldP spid="2374" grpId="0" animBg="1"/>
      <p:bldP spid="2375" grpId="0" animBg="1"/>
      <p:bldP spid="2376" grpId="0" animBg="1"/>
      <p:bldP spid="2377" grpId="0" animBg="1"/>
      <p:bldP spid="2378" grpId="0" animBg="1"/>
      <p:bldP spid="2379" grpId="0" animBg="1"/>
      <p:bldP spid="2380" grpId="0" animBg="1"/>
      <p:bldP spid="2381" grpId="0" animBg="1"/>
      <p:bldP spid="2382" grpId="0" animBg="1"/>
      <p:bldP spid="2383" grpId="0" animBg="1"/>
      <p:bldP spid="23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4712" y="1926449"/>
            <a:ext cx="10580687" cy="1198491"/>
          </a:xfrm>
        </p:spPr>
        <p:txBody>
          <a:bodyPr/>
          <a:lstStyle/>
          <a:p>
            <a:pPr algn="ctr"/>
            <a:r>
              <a:rPr lang="de-DE" dirty="0"/>
              <a:t>Einführung</a:t>
            </a:r>
            <a:br>
              <a:rPr lang="de-DE" dirty="0"/>
            </a:br>
            <a:r>
              <a:rPr lang="de-DE" sz="2000" i="1" dirty="0"/>
              <a:t>Seminar Ablauf und digitale Medien in der Schule</a:t>
            </a:r>
            <a:br>
              <a:rPr lang="de-DE" i="1" dirty="0"/>
            </a:b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3525" y="3034247"/>
            <a:ext cx="1903059" cy="2537412"/>
          </a:xfrm>
          <a:prstGeom prst="rect">
            <a:avLst/>
          </a:prstGeom>
        </p:spPr>
      </p:pic>
      <p:sp>
        <p:nvSpPr>
          <p:cNvPr id="6" name="Textfeld 5"/>
          <p:cNvSpPr txBox="1"/>
          <p:nvPr/>
        </p:nvSpPr>
        <p:spPr>
          <a:xfrm>
            <a:off x="6926766" y="6188928"/>
            <a:ext cx="2587083" cy="707886"/>
          </a:xfrm>
          <a:prstGeom prst="rect">
            <a:avLst/>
          </a:prstGeom>
          <a:noFill/>
        </p:spPr>
        <p:txBody>
          <a:bodyPr wrap="square" rtlCol="0">
            <a:spAutoFit/>
          </a:bodyPr>
          <a:lstStyle/>
          <a:p>
            <a:pPr algn="ctr"/>
            <a:r>
              <a:rPr lang="de-DE" sz="800" dirty="0" err="1">
                <a:solidFill>
                  <a:schemeClr val="bg1">
                    <a:lumMod val="50000"/>
                  </a:schemeClr>
                </a:solidFill>
                <a:hlinkClick r:id="rId3">
                  <a:extLst>
                    <a:ext uri="{A12FA001-AC4F-418D-AE19-62706E023703}">
                      <ahyp:hlinkClr xmlns:ahyp="http://schemas.microsoft.com/office/drawing/2018/hyperlinkcolor" val="tx"/>
                    </a:ext>
                  </a:extLst>
                </a:hlinkClick>
              </a:rPr>
              <a:t>mohamed_hassan</a:t>
            </a:r>
            <a:r>
              <a:rPr lang="de-DE" sz="800" dirty="0">
                <a:solidFill>
                  <a:schemeClr val="bg1">
                    <a:lumMod val="50000"/>
                  </a:schemeClr>
                </a:solidFill>
              </a:rPr>
              <a:t>, </a:t>
            </a:r>
            <a:r>
              <a:rPr lang="de-DE" sz="800" dirty="0" err="1">
                <a:solidFill>
                  <a:schemeClr val="bg1">
                    <a:lumMod val="50000"/>
                  </a:schemeClr>
                </a:solidFill>
              </a:rPr>
              <a:t>Pixabay</a:t>
            </a:r>
            <a:r>
              <a:rPr lang="de-DE" sz="800" dirty="0">
                <a:solidFill>
                  <a:schemeClr val="bg1">
                    <a:lumMod val="50000"/>
                  </a:schemeClr>
                </a:solidFill>
              </a:rPr>
              <a:t> CC0, </a:t>
            </a:r>
            <a:r>
              <a:rPr lang="de-DE" sz="800" dirty="0">
                <a:solidFill>
                  <a:schemeClr val="bg1">
                    <a:lumMod val="50000"/>
                  </a:schemeClr>
                </a:solidFill>
                <a:hlinkClick r:id="rId4">
                  <a:extLst>
                    <a:ext uri="{A12FA001-AC4F-418D-AE19-62706E023703}">
                      <ahyp:hlinkClr xmlns:ahyp="http://schemas.microsoft.com/office/drawing/2018/hyperlinkcolor" val="tx"/>
                    </a:ext>
                  </a:extLst>
                </a:hlinkClick>
              </a:rPr>
              <a:t>https://creativecommons.org/</a:t>
            </a:r>
            <a:r>
              <a:rPr lang="de-DE" sz="800" dirty="0">
                <a:solidFill>
                  <a:schemeClr val="bg1">
                    <a:lumMod val="50000"/>
                  </a:schemeClr>
                </a:solidFill>
              </a:rPr>
              <a:t>,  https://pixabay.com/de/illustrations/schule-kinder-m%C3%A4dchen-kind-sch%C3%BCler-3018025/</a:t>
            </a:r>
          </a:p>
        </p:txBody>
      </p:sp>
    </p:spTree>
    <p:extLst>
      <p:ext uri="{BB962C8B-B14F-4D97-AF65-F5344CB8AC3E}">
        <p14:creationId xmlns:p14="http://schemas.microsoft.com/office/powerpoint/2010/main" val="4005177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0" dirty="0"/>
              <a:t>Blended Learning?</a:t>
            </a:r>
            <a:endParaRPr lang="en-US" sz="2800" dirty="0"/>
          </a:p>
        </p:txBody>
      </p:sp>
      <p:sp>
        <p:nvSpPr>
          <p:cNvPr id="3" name="Content Placeholder 2"/>
          <p:cNvSpPr>
            <a:spLocks noGrp="1"/>
          </p:cNvSpPr>
          <p:nvPr>
            <p:ph idx="1"/>
          </p:nvPr>
        </p:nvSpPr>
        <p:spPr/>
        <p:txBody>
          <a:bodyPr/>
          <a:lstStyle/>
          <a:p>
            <a:pPr marL="342900" indent="-342900">
              <a:buFontTx/>
              <a:buChar char="-"/>
            </a:pPr>
            <a:r>
              <a:rPr lang="de-DE" sz="1600" dirty="0"/>
              <a:t>unterschiedlichen Methoden und Medien</a:t>
            </a:r>
          </a:p>
          <a:p>
            <a:pPr marL="342900" indent="-342900">
              <a:buFontTx/>
              <a:buChar char="-"/>
            </a:pPr>
            <a:endParaRPr lang="de-DE" sz="1600" dirty="0"/>
          </a:p>
          <a:p>
            <a:pPr marL="342900" indent="-342900">
              <a:buFontTx/>
              <a:buChar char="-"/>
            </a:pPr>
            <a:r>
              <a:rPr lang="de-DE" sz="1600" dirty="0"/>
              <a:t>Präsenzunterricht und E-Learning </a:t>
            </a:r>
          </a:p>
          <a:p>
            <a:pPr marL="342900" indent="-342900">
              <a:buFontTx/>
              <a:buChar char="-"/>
            </a:pPr>
            <a:endParaRPr lang="de-DE" sz="1600" dirty="0"/>
          </a:p>
          <a:p>
            <a:pPr marL="342900" indent="-342900">
              <a:buFontTx/>
              <a:buChar char="-"/>
            </a:pPr>
            <a:r>
              <a:rPr lang="de-DE" sz="1600" dirty="0"/>
              <a:t>Im wissenschaftlichen Kontext spricht man vom Lernen im Medienverbund (hybriden Lernarrangements).</a:t>
            </a:r>
          </a:p>
          <a:p>
            <a:pPr marL="342900" indent="-342900">
              <a:buFontTx/>
              <a:buChar char="-"/>
            </a:pPr>
            <a:endParaRPr lang="de-DE" sz="1600" dirty="0"/>
          </a:p>
          <a:p>
            <a:pPr marL="342900" indent="-342900">
              <a:buFontTx/>
              <a:buChar char="-"/>
            </a:pPr>
            <a:r>
              <a:rPr lang="de-DE" sz="1600" dirty="0"/>
              <a:t>auseinzelne Module und Medien aus Präsenz- und E-Learning-Maßnahmen aufeinander auf und ergänzen sich</a:t>
            </a:r>
          </a:p>
        </p:txBody>
      </p:sp>
    </p:spTree>
    <p:extLst>
      <p:ext uri="{BB962C8B-B14F-4D97-AF65-F5344CB8AC3E}">
        <p14:creationId xmlns:p14="http://schemas.microsoft.com/office/powerpoint/2010/main" val="214517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0"/>
          </p:nvPr>
        </p:nvSpPr>
        <p:spPr>
          <a:xfrm>
            <a:off x="874713" y="783772"/>
            <a:ext cx="5195887" cy="5045528"/>
          </a:xfrm>
        </p:spPr>
        <p:txBody>
          <a:bodyPr/>
          <a:lstStyle/>
          <a:p>
            <a:pPr algn="ctr"/>
            <a:r>
              <a:rPr lang="de-DE" sz="1800" b="1" dirty="0"/>
              <a:t>Synchrones lernen</a:t>
            </a:r>
          </a:p>
          <a:p>
            <a:endParaRPr lang="de-DE" b="1" dirty="0"/>
          </a:p>
          <a:p>
            <a:r>
              <a:rPr lang="de-DE" dirty="0"/>
              <a:t>Online</a:t>
            </a:r>
          </a:p>
          <a:p>
            <a:endParaRPr lang="de-DE" dirty="0"/>
          </a:p>
          <a:p>
            <a:r>
              <a:rPr lang="de-DE" dirty="0"/>
              <a:t>Lernen im Internet begleitet bei einem Chatroom</a:t>
            </a:r>
          </a:p>
          <a:p>
            <a:endParaRPr lang="de-DE" dirty="0"/>
          </a:p>
          <a:p>
            <a:r>
              <a:rPr lang="de-DE" dirty="0"/>
              <a:t>Lehrkraft und anderen Lernenden in Kontakt bleiben</a:t>
            </a:r>
          </a:p>
          <a:p>
            <a:endParaRPr lang="de-DE" dirty="0"/>
          </a:p>
          <a:p>
            <a:r>
              <a:rPr lang="de-DE" dirty="0"/>
              <a:t>Lehrkraft und ihren Mitschülern Fragen direkt per Sofortnachricht zustellen</a:t>
            </a:r>
            <a:br>
              <a:rPr lang="de-DE" dirty="0"/>
            </a:br>
            <a:br>
              <a:rPr lang="de-DE" dirty="0"/>
            </a:br>
            <a:r>
              <a:rPr lang="de-DE" dirty="0"/>
              <a:t>Vorteil: Direkte Kommunikation, Hilfe und Feedback</a:t>
            </a:r>
          </a:p>
          <a:p>
            <a:endParaRPr lang="de-DE" dirty="0"/>
          </a:p>
          <a:p>
            <a:r>
              <a:rPr lang="de-DE" dirty="0"/>
              <a:t>Gleichzeitig</a:t>
            </a:r>
          </a:p>
        </p:txBody>
      </p:sp>
      <p:sp>
        <p:nvSpPr>
          <p:cNvPr id="6" name="Textplatzhalter 5"/>
          <p:cNvSpPr>
            <a:spLocks noGrp="1"/>
          </p:cNvSpPr>
          <p:nvPr>
            <p:ph type="body" sz="quarter" idx="11"/>
          </p:nvPr>
        </p:nvSpPr>
        <p:spPr>
          <a:xfrm>
            <a:off x="6267449" y="783772"/>
            <a:ext cx="5187950" cy="5045527"/>
          </a:xfrm>
        </p:spPr>
        <p:txBody>
          <a:bodyPr/>
          <a:lstStyle/>
          <a:p>
            <a:pPr algn="ctr"/>
            <a:r>
              <a:rPr lang="de-DE" sz="1800" b="1" dirty="0"/>
              <a:t>Asynchrones Lernen</a:t>
            </a:r>
          </a:p>
          <a:p>
            <a:endParaRPr lang="de-DE" dirty="0"/>
          </a:p>
          <a:p>
            <a:r>
              <a:rPr lang="de-DE" dirty="0"/>
              <a:t>Online/Offline </a:t>
            </a:r>
          </a:p>
          <a:p>
            <a:endParaRPr lang="de-DE" dirty="0"/>
          </a:p>
          <a:p>
            <a:r>
              <a:rPr lang="de-DE" dirty="0"/>
              <a:t>Kursarbeiten, die über Web, E-Mail und MessageBoards bereitgestellt und dann in Online-Foren veröffentlicht werden.</a:t>
            </a:r>
          </a:p>
          <a:p>
            <a:endParaRPr lang="de-DE" dirty="0"/>
          </a:p>
          <a:p>
            <a:r>
              <a:rPr lang="de-DE" dirty="0"/>
              <a:t>Online-Forum bietet keine direkte kommunizieren</a:t>
            </a:r>
          </a:p>
          <a:p>
            <a:br>
              <a:rPr lang="de-DE" dirty="0"/>
            </a:br>
            <a:r>
              <a:rPr lang="de-DE" dirty="0"/>
              <a:t>Vorteil: Eigenes Lerntempo </a:t>
            </a:r>
          </a:p>
          <a:p>
            <a:endParaRPr lang="de-DE" dirty="0"/>
          </a:p>
          <a:p>
            <a:r>
              <a:rPr lang="de-DE" dirty="0"/>
              <a:t>Versetzt</a:t>
            </a:r>
          </a:p>
        </p:txBody>
      </p:sp>
    </p:spTree>
    <p:extLst>
      <p:ext uri="{BB962C8B-B14F-4D97-AF65-F5344CB8AC3E}">
        <p14:creationId xmlns:p14="http://schemas.microsoft.com/office/powerpoint/2010/main" val="3988549896"/>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F33D884-F589-4867-B14D-ADF29AAAD4D9}" vid="{9F2FB8FB-87A0-4C75-9D7B-F11987904793}"/>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2922</Words>
  <Application>Microsoft Office PowerPoint</Application>
  <PresentationFormat>Breitbild</PresentationFormat>
  <Paragraphs>343</Paragraphs>
  <Slides>51</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51</vt:i4>
      </vt:variant>
    </vt:vector>
  </HeadingPairs>
  <TitlesOfParts>
    <vt:vector size="59" baseType="lpstr">
      <vt:lpstr>Arial</vt:lpstr>
      <vt:lpstr>Calibri</vt:lpstr>
      <vt:lpstr>Favorit</vt:lpstr>
      <vt:lpstr>Open Sans</vt:lpstr>
      <vt:lpstr>Symbol</vt:lpstr>
      <vt:lpstr>Tahoma</vt:lpstr>
      <vt:lpstr>Verdana</vt:lpstr>
      <vt:lpstr>TUD_2018_16zu9</vt:lpstr>
      <vt:lpstr>Lehren und Lernen in der digitalen Welt Präsenztermin I</vt:lpstr>
      <vt:lpstr>Gliederung</vt:lpstr>
      <vt:lpstr>Klassenzimmer – damals und heute</vt:lpstr>
      <vt:lpstr>Lebenswirklichkeit von Schülern – damals und heute</vt:lpstr>
      <vt:lpstr>Kennenlernen</vt:lpstr>
      <vt:lpstr>Wünsche und Erwartungen – das Pferderennen (Nenne zwei Gründe für deinen Seminarbesuch) </vt:lpstr>
      <vt:lpstr>Einführung Seminar Ablauf und digitale Medien in der Schule </vt:lpstr>
      <vt:lpstr>Blended Learning?</vt:lpstr>
      <vt:lpstr>PowerPoint-Präsentation</vt:lpstr>
      <vt:lpstr>Lehren und Lernen in der Digitalen Welt ist auch ein Blendet-Learning Format !!</vt:lpstr>
      <vt:lpstr>Ablauf des Seminars</vt:lpstr>
      <vt:lpstr>Inhalte des Seminars</vt:lpstr>
      <vt:lpstr>Klassenzimmer – damals und heute</vt:lpstr>
      <vt:lpstr>Klassenzimmer – damals und heute</vt:lpstr>
      <vt:lpstr>Lebenswirklichkeit von Schülern – damals und heute</vt:lpstr>
      <vt:lpstr>Auswirkung der Medienkompetenz </vt:lpstr>
      <vt:lpstr>Eine Vermittlung durch die Schule?  </vt:lpstr>
      <vt:lpstr>Ablauf des Seminars</vt:lpstr>
      <vt:lpstr>Vorbereitung auf die Selbstlernphasen</vt:lpstr>
      <vt:lpstr>Vorbereitung auf die Selbstlernphasen</vt:lpstr>
      <vt:lpstr>Vorbereitung auf die Selbstlernphasen</vt:lpstr>
      <vt:lpstr>Vorbereitung auf die Selbstlernphasen</vt:lpstr>
      <vt:lpstr>Vorbereitung auf die Selbstlernphasen</vt:lpstr>
      <vt:lpstr>Vorbereitung auf die Selbstlernphasen</vt:lpstr>
      <vt:lpstr>Lernen mit und über digitale Medien Was ist das ?</vt:lpstr>
      <vt:lpstr>Digital Competence Framework for Educators (DigCompEdu) </vt:lpstr>
      <vt:lpstr>Lernen mit und über digitale Medien</vt:lpstr>
      <vt:lpstr>Lernen mit und über digitale Medien</vt:lpstr>
      <vt:lpstr>Lernen mit und über digitale Medien</vt:lpstr>
      <vt:lpstr>Lernen mit und über digitale Medien</vt:lpstr>
      <vt:lpstr>Modelle zu digitalen Kompetenzen kennenlernen (Diskussion) </vt:lpstr>
      <vt:lpstr>Modelle zu digitalen Kompetenzen kennenlernen (Diskussion) </vt:lpstr>
      <vt:lpstr>PowerPoint-Präsentation</vt:lpstr>
      <vt:lpstr>PowerPoint-Präsentation</vt:lpstr>
      <vt:lpstr>Cheerful man with smartphone drinking juice on street,  von Andrea Piacquadio, CC0, https://creativecommons.org,  https://www.pexels.com/@olly    </vt:lpstr>
      <vt:lpstr>Arte TV: Dopamine 1/8 Tinder</vt:lpstr>
      <vt:lpstr>Arte TV: Dopamine 1/8 Tinder</vt:lpstr>
      <vt:lpstr>Mediendidaktisch Analyse</vt:lpstr>
      <vt:lpstr>PowerPoint-Präsentation</vt:lpstr>
      <vt:lpstr>PowerPoint-Präsentation</vt:lpstr>
      <vt:lpstr>Mediendidaktische Analyse </vt:lpstr>
      <vt:lpstr>Mediendidaktische Analyse </vt:lpstr>
      <vt:lpstr>Mediendidaktische Analyse </vt:lpstr>
      <vt:lpstr>Studien Ergebnisse  Das Zentrum für internationale Bildungsvergleichsstudien (ZIB) an der Technischen Universität München (TUM) (für  mathematisch-naturwissenschaftlichen Unterricht)</vt:lpstr>
      <vt:lpstr>Netflix-Doku „Das Dilemma mit den sozialen Medien“</vt:lpstr>
      <vt:lpstr>Inhalte des Seminars</vt:lpstr>
      <vt:lpstr>PowerPoint-Präsentation</vt:lpstr>
      <vt:lpstr>Frage an die Gruppe:</vt:lpstr>
      <vt:lpstr>To-do-Liste bis zum nächsten Termin: </vt:lpstr>
      <vt:lpstr>…Fragen Stellen…  Termin für eine Sprechstunde</vt:lpstr>
      <vt:lpstr>Danke!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Präsentationsvorlagen im CD der TU Dresden</dc:title>
  <dc:creator>Rolf Puderbach</dc:creator>
  <cp:lastModifiedBy>Dornebusch, Konrad</cp:lastModifiedBy>
  <cp:revision>178</cp:revision>
  <dcterms:created xsi:type="dcterms:W3CDTF">2019-07-17T09:15:21Z</dcterms:created>
  <dcterms:modified xsi:type="dcterms:W3CDTF">2022-12-15T09:22:02Z</dcterms:modified>
</cp:coreProperties>
</file>