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45"/>
  </p:notesMasterIdLst>
  <p:handoutMasterIdLst>
    <p:handoutMasterId r:id="rId46"/>
  </p:handoutMasterIdLst>
  <p:sldIdLst>
    <p:sldId id="256" r:id="rId2"/>
    <p:sldId id="365" r:id="rId3"/>
    <p:sldId id="419" r:id="rId4"/>
    <p:sldId id="374" r:id="rId5"/>
    <p:sldId id="377" r:id="rId6"/>
    <p:sldId id="358" r:id="rId7"/>
    <p:sldId id="363" r:id="rId8"/>
    <p:sldId id="366" r:id="rId9"/>
    <p:sldId id="359" r:id="rId10"/>
    <p:sldId id="360" r:id="rId11"/>
    <p:sldId id="379" r:id="rId12"/>
    <p:sldId id="399" r:id="rId13"/>
    <p:sldId id="401" r:id="rId14"/>
    <p:sldId id="402" r:id="rId15"/>
    <p:sldId id="361" r:id="rId16"/>
    <p:sldId id="362" r:id="rId17"/>
    <p:sldId id="418" r:id="rId18"/>
    <p:sldId id="420" r:id="rId19"/>
    <p:sldId id="421" r:id="rId20"/>
    <p:sldId id="410" r:id="rId21"/>
    <p:sldId id="323" r:id="rId22"/>
    <p:sldId id="417" r:id="rId23"/>
    <p:sldId id="405" r:id="rId24"/>
    <p:sldId id="334" r:id="rId25"/>
    <p:sldId id="335" r:id="rId26"/>
    <p:sldId id="337" r:id="rId27"/>
    <p:sldId id="347" r:id="rId28"/>
    <p:sldId id="339" r:id="rId29"/>
    <p:sldId id="348" r:id="rId30"/>
    <p:sldId id="349" r:id="rId31"/>
    <p:sldId id="346" r:id="rId32"/>
    <p:sldId id="351" r:id="rId33"/>
    <p:sldId id="407" r:id="rId34"/>
    <p:sldId id="408" r:id="rId35"/>
    <p:sldId id="409" r:id="rId36"/>
    <p:sldId id="411" r:id="rId37"/>
    <p:sldId id="412" r:id="rId38"/>
    <p:sldId id="378" r:id="rId39"/>
    <p:sldId id="413" r:id="rId40"/>
    <p:sldId id="414" r:id="rId41"/>
    <p:sldId id="415" r:id="rId42"/>
    <p:sldId id="357" r:id="rId43"/>
    <p:sldId id="311" r:id="rId44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365"/>
            <p14:sldId id="419"/>
            <p14:sldId id="374"/>
            <p14:sldId id="377"/>
            <p14:sldId id="358"/>
            <p14:sldId id="363"/>
            <p14:sldId id="366"/>
            <p14:sldId id="359"/>
            <p14:sldId id="360"/>
            <p14:sldId id="379"/>
            <p14:sldId id="399"/>
            <p14:sldId id="401"/>
            <p14:sldId id="402"/>
            <p14:sldId id="361"/>
            <p14:sldId id="362"/>
            <p14:sldId id="418"/>
            <p14:sldId id="420"/>
            <p14:sldId id="421"/>
            <p14:sldId id="410"/>
            <p14:sldId id="323"/>
            <p14:sldId id="417"/>
            <p14:sldId id="405"/>
            <p14:sldId id="334"/>
            <p14:sldId id="335"/>
            <p14:sldId id="337"/>
            <p14:sldId id="347"/>
            <p14:sldId id="339"/>
            <p14:sldId id="348"/>
            <p14:sldId id="349"/>
            <p14:sldId id="346"/>
            <p14:sldId id="351"/>
            <p14:sldId id="407"/>
            <p14:sldId id="408"/>
            <p14:sldId id="409"/>
            <p14:sldId id="411"/>
            <p14:sldId id="412"/>
            <p14:sldId id="378"/>
            <p14:sldId id="413"/>
            <p14:sldId id="414"/>
            <p14:sldId id="415"/>
            <p14:sldId id="357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18C"/>
    <a:srgbClr val="009BA4"/>
    <a:srgbClr val="13A983"/>
    <a:srgbClr val="93C356"/>
    <a:srgbClr val="BCCF02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5514" autoAdjust="0"/>
  </p:normalViewPr>
  <p:slideViewPr>
    <p:cSldViewPr snapToGrid="0" snapToObjects="1">
      <p:cViewPr varScale="1">
        <p:scale>
          <a:sx n="88" d="100"/>
          <a:sy n="88" d="100"/>
        </p:scale>
        <p:origin x="12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43347-425A-44D6-A35E-928C5F3065B2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436A90E-E3E1-41AC-B4B5-5174D9AB6EF2}">
      <dgm:prSet phldrT="[Text]" custT="1"/>
      <dgm:spPr/>
      <dgm:t>
        <a:bodyPr/>
        <a:lstStyle/>
        <a:p>
          <a:r>
            <a:rPr lang="de-DE" sz="2000" b="0" i="1" dirty="0">
              <a:solidFill>
                <a:schemeClr val="tx1">
                  <a:lumMod val="90000"/>
                  <a:lumOff val="10000"/>
                </a:schemeClr>
              </a:solidFill>
            </a:rPr>
            <a:t>Eine Lehrkraft als …</a:t>
          </a:r>
        </a:p>
      </dgm:t>
    </dgm:pt>
    <dgm:pt modelId="{29B46C88-061B-4401-A91E-651D8654AFA7}" type="parTrans" cxnId="{877E4DC5-7A2F-45A5-9DBB-BCFE577DD668}">
      <dgm:prSet/>
      <dgm:spPr/>
      <dgm:t>
        <a:bodyPr/>
        <a:lstStyle/>
        <a:p>
          <a:endParaRPr lang="de-DE" sz="3600"/>
        </a:p>
      </dgm:t>
    </dgm:pt>
    <dgm:pt modelId="{CC145BB8-856E-4542-96B1-D9EC8359B481}" type="sibTrans" cxnId="{877E4DC5-7A2F-45A5-9DBB-BCFE577DD668}">
      <dgm:prSet/>
      <dgm:spPr/>
      <dgm:t>
        <a:bodyPr/>
        <a:lstStyle/>
        <a:p>
          <a:endParaRPr lang="de-DE" sz="3600"/>
        </a:p>
      </dgm:t>
    </dgm:pt>
    <dgm:pt modelId="{5A32910E-C53A-4B6C-9F36-9DF72FA7E9D5}">
      <dgm:prSet phldrT="[Text]" custT="1"/>
      <dgm:spPr/>
      <dgm:t>
        <a:bodyPr/>
        <a:lstStyle/>
        <a:p>
          <a:r>
            <a:rPr lang="de-DE" sz="1400" dirty="0"/>
            <a:t>nicht-die-Zukunft-Kennende</a:t>
          </a:r>
        </a:p>
      </dgm:t>
    </dgm:pt>
    <dgm:pt modelId="{9A606D86-B8B2-48F0-8B83-BFC420951583}" type="parTrans" cxnId="{A8605634-CC58-412F-97F4-1572399BF4CE}">
      <dgm:prSet/>
      <dgm:spPr/>
      <dgm:t>
        <a:bodyPr/>
        <a:lstStyle/>
        <a:p>
          <a:endParaRPr lang="de-DE" sz="3600"/>
        </a:p>
      </dgm:t>
    </dgm:pt>
    <dgm:pt modelId="{B6320BA7-ED9E-4B84-B78E-35E39992C054}" type="sibTrans" cxnId="{A8605634-CC58-412F-97F4-1572399BF4CE}">
      <dgm:prSet/>
      <dgm:spPr/>
      <dgm:t>
        <a:bodyPr/>
        <a:lstStyle/>
        <a:p>
          <a:endParaRPr lang="de-DE" sz="3600"/>
        </a:p>
      </dgm:t>
    </dgm:pt>
    <dgm:pt modelId="{D0023D0E-54E5-4880-9A42-F406FCF407BC}">
      <dgm:prSet phldrT="[Text]" custT="1"/>
      <dgm:spPr/>
      <dgm:t>
        <a:bodyPr/>
        <a:lstStyle/>
        <a:p>
          <a:r>
            <a:rPr lang="de-DE" sz="1400" dirty="0" err="1"/>
            <a:t>Beobach-ter</a:t>
          </a:r>
          <a:r>
            <a:rPr lang="de-DE" sz="1400" dirty="0"/>
            <a:t>*in der Gesellschaft</a:t>
          </a:r>
        </a:p>
      </dgm:t>
    </dgm:pt>
    <dgm:pt modelId="{28C3E090-4427-4860-A8EA-C3AE25DB0A67}" type="parTrans" cxnId="{D34309F0-27F1-4FBD-86F9-0741F9092A63}">
      <dgm:prSet/>
      <dgm:spPr/>
      <dgm:t>
        <a:bodyPr/>
        <a:lstStyle/>
        <a:p>
          <a:endParaRPr lang="de-DE" sz="1800"/>
        </a:p>
      </dgm:t>
    </dgm:pt>
    <dgm:pt modelId="{F3BC8E78-850F-4E8E-A18E-B86CEDADD171}" type="sibTrans" cxnId="{D34309F0-27F1-4FBD-86F9-0741F9092A63}">
      <dgm:prSet/>
      <dgm:spPr/>
      <dgm:t>
        <a:bodyPr/>
        <a:lstStyle/>
        <a:p>
          <a:endParaRPr lang="de-DE" sz="1800"/>
        </a:p>
      </dgm:t>
    </dgm:pt>
    <dgm:pt modelId="{CA8B14AF-8C66-4F75-8C9F-630E0921773E}">
      <dgm:prSet phldrT="[Text]" custT="1"/>
      <dgm:spPr/>
      <dgm:t>
        <a:bodyPr/>
        <a:lstStyle/>
        <a:p>
          <a:r>
            <a:rPr lang="de-DE" sz="1400" dirty="0"/>
            <a:t>Team-mitglied</a:t>
          </a:r>
        </a:p>
      </dgm:t>
    </dgm:pt>
    <dgm:pt modelId="{AC514D3F-72B9-4C14-8CFF-B863643CBBB4}" type="parTrans" cxnId="{77ACE996-FD29-40FE-9175-CCB0E6FBB168}">
      <dgm:prSet/>
      <dgm:spPr/>
      <dgm:t>
        <a:bodyPr/>
        <a:lstStyle/>
        <a:p>
          <a:endParaRPr lang="de-DE" sz="1800"/>
        </a:p>
      </dgm:t>
    </dgm:pt>
    <dgm:pt modelId="{991061C8-0904-42E6-B18D-D718ABC1EF46}" type="sibTrans" cxnId="{77ACE996-FD29-40FE-9175-CCB0E6FBB168}">
      <dgm:prSet/>
      <dgm:spPr/>
      <dgm:t>
        <a:bodyPr/>
        <a:lstStyle/>
        <a:p>
          <a:endParaRPr lang="de-DE" sz="1800"/>
        </a:p>
      </dgm:t>
    </dgm:pt>
    <dgm:pt modelId="{0A98DAB1-FF1C-487F-BE12-B4FDC55D75B8}">
      <dgm:prSet phldrT="[Text]" custT="1"/>
      <dgm:spPr/>
      <dgm:t>
        <a:bodyPr/>
        <a:lstStyle/>
        <a:p>
          <a:r>
            <a:rPr lang="de-DE" sz="1400" dirty="0"/>
            <a:t>heraus-geforderter Mensch</a:t>
          </a:r>
        </a:p>
      </dgm:t>
    </dgm:pt>
    <dgm:pt modelId="{73B7613D-4536-4A7E-A522-3D357A0B1806}" type="parTrans" cxnId="{92FA12D8-833E-4533-A87B-074A252A575A}">
      <dgm:prSet/>
      <dgm:spPr/>
      <dgm:t>
        <a:bodyPr/>
        <a:lstStyle/>
        <a:p>
          <a:endParaRPr lang="de-DE"/>
        </a:p>
      </dgm:t>
    </dgm:pt>
    <dgm:pt modelId="{E620EF26-CDF3-49FC-8DDA-DB65D055EA81}" type="sibTrans" cxnId="{92FA12D8-833E-4533-A87B-074A252A575A}">
      <dgm:prSet/>
      <dgm:spPr/>
      <dgm:t>
        <a:bodyPr/>
        <a:lstStyle/>
        <a:p>
          <a:endParaRPr lang="de-DE"/>
        </a:p>
      </dgm:t>
    </dgm:pt>
    <dgm:pt modelId="{A61265B0-6924-4AE0-B39B-C8AA12DBA920}">
      <dgm:prSet phldrT="[Text]" custT="1"/>
      <dgm:spPr/>
      <dgm:t>
        <a:bodyPr/>
        <a:lstStyle/>
        <a:p>
          <a:r>
            <a:rPr lang="de-DE" sz="1400"/>
            <a:t>Lernende </a:t>
          </a:r>
          <a:r>
            <a:rPr lang="de-DE" sz="1400" dirty="0"/>
            <a:t>unter Lernenden</a:t>
          </a:r>
        </a:p>
      </dgm:t>
    </dgm:pt>
    <dgm:pt modelId="{666A50D9-A924-46A5-8DDD-82A805055D5A}" type="parTrans" cxnId="{693DC195-F7AC-4A59-BE7E-822478C6F8A7}">
      <dgm:prSet/>
      <dgm:spPr/>
      <dgm:t>
        <a:bodyPr/>
        <a:lstStyle/>
        <a:p>
          <a:endParaRPr lang="de-DE"/>
        </a:p>
      </dgm:t>
    </dgm:pt>
    <dgm:pt modelId="{21982A2D-BCFE-4059-BB53-C14F4E410197}" type="sibTrans" cxnId="{693DC195-F7AC-4A59-BE7E-822478C6F8A7}">
      <dgm:prSet/>
      <dgm:spPr/>
      <dgm:t>
        <a:bodyPr/>
        <a:lstStyle/>
        <a:p>
          <a:endParaRPr lang="de-DE"/>
        </a:p>
      </dgm:t>
    </dgm:pt>
    <dgm:pt modelId="{B7313BD5-1D3B-4DB7-BBFA-52C9B542C177}">
      <dgm:prSet phldrT="[Text]" custT="1"/>
      <dgm:spPr/>
      <dgm:t>
        <a:bodyPr/>
        <a:lstStyle/>
        <a:p>
          <a:r>
            <a:rPr lang="de-DE" sz="1400" dirty="0"/>
            <a:t>Veränder-ungsfaktor</a:t>
          </a:r>
        </a:p>
      </dgm:t>
    </dgm:pt>
    <dgm:pt modelId="{45440A2F-8E69-47E2-AB54-0FA654B130AA}" type="parTrans" cxnId="{BA6F1E4E-038D-4F5A-9116-69209E9D6E92}">
      <dgm:prSet/>
      <dgm:spPr/>
      <dgm:t>
        <a:bodyPr/>
        <a:lstStyle/>
        <a:p>
          <a:endParaRPr lang="de-DE"/>
        </a:p>
      </dgm:t>
    </dgm:pt>
    <dgm:pt modelId="{DC32661E-2AFC-405D-BADE-8659798C603A}" type="sibTrans" cxnId="{BA6F1E4E-038D-4F5A-9116-69209E9D6E92}">
      <dgm:prSet/>
      <dgm:spPr/>
      <dgm:t>
        <a:bodyPr/>
        <a:lstStyle/>
        <a:p>
          <a:endParaRPr lang="de-DE"/>
        </a:p>
      </dgm:t>
    </dgm:pt>
    <dgm:pt modelId="{BE3F5279-60F3-47D3-9148-AEAA99648E7E}">
      <dgm:prSet phldrT="[Text]" custT="1"/>
      <dgm:spPr/>
      <dgm:t>
        <a:bodyPr/>
        <a:lstStyle/>
        <a:p>
          <a:r>
            <a:rPr lang="de-DE" sz="1400" dirty="0"/>
            <a:t>Fach-/ Allgemein-gelehrte*</a:t>
          </a:r>
        </a:p>
      </dgm:t>
    </dgm:pt>
    <dgm:pt modelId="{53DA472A-8D05-4856-BB1D-61FEE109BB92}" type="parTrans" cxnId="{4D9A7D60-4986-43F1-A455-55DFF497BF91}">
      <dgm:prSet/>
      <dgm:spPr/>
      <dgm:t>
        <a:bodyPr/>
        <a:lstStyle/>
        <a:p>
          <a:endParaRPr lang="de-DE"/>
        </a:p>
      </dgm:t>
    </dgm:pt>
    <dgm:pt modelId="{66609D39-7416-48E1-B1AF-0C3A355C39FD}" type="sibTrans" cxnId="{4D9A7D60-4986-43F1-A455-55DFF497BF91}">
      <dgm:prSet/>
      <dgm:spPr/>
      <dgm:t>
        <a:bodyPr/>
        <a:lstStyle/>
        <a:p>
          <a:endParaRPr lang="de-DE"/>
        </a:p>
      </dgm:t>
    </dgm:pt>
    <dgm:pt modelId="{CE26B88B-1BAC-477E-B8CA-8F6ED0F66BAC}">
      <dgm:prSet phldrT="[Text]" custT="1"/>
      <dgm:spPr/>
      <dgm:t>
        <a:bodyPr/>
        <a:lstStyle/>
        <a:p>
          <a:r>
            <a:rPr lang="de-DE" sz="1400" dirty="0" err="1"/>
            <a:t>Lernbeglei-ter</a:t>
          </a:r>
          <a:r>
            <a:rPr lang="de-DE" sz="1400" dirty="0"/>
            <a:t>*in</a:t>
          </a:r>
        </a:p>
      </dgm:t>
    </dgm:pt>
    <dgm:pt modelId="{CF5E9F2B-5A23-47BB-809B-4100BDB936EA}" type="parTrans" cxnId="{277F8F70-2F38-46DD-9C78-820260FC36BB}">
      <dgm:prSet/>
      <dgm:spPr/>
      <dgm:t>
        <a:bodyPr/>
        <a:lstStyle/>
        <a:p>
          <a:endParaRPr lang="de-DE"/>
        </a:p>
      </dgm:t>
    </dgm:pt>
    <dgm:pt modelId="{9297D516-6044-489F-8601-4C1180DD90B4}" type="sibTrans" cxnId="{277F8F70-2F38-46DD-9C78-820260FC36BB}">
      <dgm:prSet/>
      <dgm:spPr/>
      <dgm:t>
        <a:bodyPr/>
        <a:lstStyle/>
        <a:p>
          <a:endParaRPr lang="de-DE"/>
        </a:p>
      </dgm:t>
    </dgm:pt>
    <dgm:pt modelId="{7565728D-DE3C-4C2D-90F1-9E7E800025BE}">
      <dgm:prSet phldrT="[Text]" custT="1"/>
      <dgm:spPr/>
      <dgm:t>
        <a:bodyPr/>
        <a:lstStyle/>
        <a:p>
          <a:r>
            <a:rPr lang="de-DE" sz="1400" dirty="0" err="1"/>
            <a:t>Multipli-kator</a:t>
          </a:r>
          <a:r>
            <a:rPr lang="de-DE" sz="1400" dirty="0"/>
            <a:t>*in von Wissen</a:t>
          </a:r>
        </a:p>
      </dgm:t>
    </dgm:pt>
    <dgm:pt modelId="{D4763D2A-7715-4F09-9024-3B8C2411841A}" type="parTrans" cxnId="{14386F8F-7A38-4241-B515-03FAB2D9B270}">
      <dgm:prSet/>
      <dgm:spPr/>
      <dgm:t>
        <a:bodyPr/>
        <a:lstStyle/>
        <a:p>
          <a:endParaRPr lang="de-DE"/>
        </a:p>
      </dgm:t>
    </dgm:pt>
    <dgm:pt modelId="{2F4FB68A-E335-4DD9-AA6D-A99091D37F0F}" type="sibTrans" cxnId="{14386F8F-7A38-4241-B515-03FAB2D9B270}">
      <dgm:prSet/>
      <dgm:spPr/>
      <dgm:t>
        <a:bodyPr/>
        <a:lstStyle/>
        <a:p>
          <a:endParaRPr lang="de-DE"/>
        </a:p>
      </dgm:t>
    </dgm:pt>
    <dgm:pt modelId="{F0919EB0-508B-405F-AFC1-1E6B3F46FC50}">
      <dgm:prSet phldrT="[Text]" custT="1"/>
      <dgm:spPr/>
      <dgm:t>
        <a:bodyPr/>
        <a:lstStyle/>
        <a:p>
          <a:r>
            <a:rPr lang="de-DE" sz="1400" dirty="0"/>
            <a:t>…(was noch?)</a:t>
          </a:r>
        </a:p>
      </dgm:t>
    </dgm:pt>
    <dgm:pt modelId="{4CDE3090-0C7D-48E6-BC4B-E92D27F973F1}" type="parTrans" cxnId="{466486D5-7F6C-4CFD-BB67-3A5A730832D4}">
      <dgm:prSet/>
      <dgm:spPr/>
      <dgm:t>
        <a:bodyPr/>
        <a:lstStyle/>
        <a:p>
          <a:endParaRPr lang="de-DE"/>
        </a:p>
      </dgm:t>
    </dgm:pt>
    <dgm:pt modelId="{8C077F05-856F-4190-BEE2-B806D14F7A69}" type="sibTrans" cxnId="{466486D5-7F6C-4CFD-BB67-3A5A730832D4}">
      <dgm:prSet/>
      <dgm:spPr/>
      <dgm:t>
        <a:bodyPr/>
        <a:lstStyle/>
        <a:p>
          <a:endParaRPr lang="de-DE"/>
        </a:p>
      </dgm:t>
    </dgm:pt>
    <dgm:pt modelId="{3C88F6DE-7FCE-4691-B887-F19C7EEF4D73}" type="pres">
      <dgm:prSet presAssocID="{00543347-425A-44D6-A35E-928C5F3065B2}" presName="composite" presStyleCnt="0">
        <dgm:presLayoutVars>
          <dgm:chMax val="1"/>
          <dgm:dir/>
          <dgm:resizeHandles val="exact"/>
        </dgm:presLayoutVars>
      </dgm:prSet>
      <dgm:spPr/>
    </dgm:pt>
    <dgm:pt modelId="{11B84DF0-9C17-48A9-B199-7486ECC787B6}" type="pres">
      <dgm:prSet presAssocID="{00543347-425A-44D6-A35E-928C5F3065B2}" presName="radial" presStyleCnt="0">
        <dgm:presLayoutVars>
          <dgm:animLvl val="ctr"/>
        </dgm:presLayoutVars>
      </dgm:prSet>
      <dgm:spPr/>
    </dgm:pt>
    <dgm:pt modelId="{BBE9B3C6-D6AC-421E-9384-E7990AE544AD}" type="pres">
      <dgm:prSet presAssocID="{1436A90E-E3E1-41AC-B4B5-5174D9AB6EF2}" presName="centerShape" presStyleLbl="vennNode1" presStyleIdx="0" presStyleCnt="11"/>
      <dgm:spPr/>
    </dgm:pt>
    <dgm:pt modelId="{0AE5529A-29FA-407B-852E-9D7E47510938}" type="pres">
      <dgm:prSet presAssocID="{5A32910E-C53A-4B6C-9F36-9DF72FA7E9D5}" presName="node" presStyleLbl="vennNode1" presStyleIdx="1" presStyleCnt="11">
        <dgm:presLayoutVars>
          <dgm:bulletEnabled val="1"/>
        </dgm:presLayoutVars>
      </dgm:prSet>
      <dgm:spPr/>
    </dgm:pt>
    <dgm:pt modelId="{43D4EC4C-5A3A-484E-88DB-7A935C310D36}" type="pres">
      <dgm:prSet presAssocID="{0A98DAB1-FF1C-487F-BE12-B4FDC55D75B8}" presName="node" presStyleLbl="vennNode1" presStyleIdx="2" presStyleCnt="11">
        <dgm:presLayoutVars>
          <dgm:bulletEnabled val="1"/>
        </dgm:presLayoutVars>
      </dgm:prSet>
      <dgm:spPr/>
    </dgm:pt>
    <dgm:pt modelId="{8882EDA9-82DB-4A05-896B-AF41CED8634B}" type="pres">
      <dgm:prSet presAssocID="{A61265B0-6924-4AE0-B39B-C8AA12DBA920}" presName="node" presStyleLbl="vennNode1" presStyleIdx="3" presStyleCnt="11">
        <dgm:presLayoutVars>
          <dgm:bulletEnabled val="1"/>
        </dgm:presLayoutVars>
      </dgm:prSet>
      <dgm:spPr/>
    </dgm:pt>
    <dgm:pt modelId="{C14C50CB-E8A5-4F6C-ADB5-F6456DE0AAB0}" type="pres">
      <dgm:prSet presAssocID="{D0023D0E-54E5-4880-9A42-F406FCF407BC}" presName="node" presStyleLbl="vennNode1" presStyleIdx="4" presStyleCnt="11">
        <dgm:presLayoutVars>
          <dgm:bulletEnabled val="1"/>
        </dgm:presLayoutVars>
      </dgm:prSet>
      <dgm:spPr/>
    </dgm:pt>
    <dgm:pt modelId="{C71D56F3-09BC-40D8-ABD5-00D647A3239B}" type="pres">
      <dgm:prSet presAssocID="{B7313BD5-1D3B-4DB7-BBFA-52C9B542C177}" presName="node" presStyleLbl="vennNode1" presStyleIdx="5" presStyleCnt="11">
        <dgm:presLayoutVars>
          <dgm:bulletEnabled val="1"/>
        </dgm:presLayoutVars>
      </dgm:prSet>
      <dgm:spPr/>
    </dgm:pt>
    <dgm:pt modelId="{E1410BA4-D34C-44C4-A753-AA75683FCC90}" type="pres">
      <dgm:prSet presAssocID="{7565728D-DE3C-4C2D-90F1-9E7E800025BE}" presName="node" presStyleLbl="vennNode1" presStyleIdx="6" presStyleCnt="11">
        <dgm:presLayoutVars>
          <dgm:bulletEnabled val="1"/>
        </dgm:presLayoutVars>
      </dgm:prSet>
      <dgm:spPr/>
    </dgm:pt>
    <dgm:pt modelId="{D40B3787-D081-4470-822F-9796D93E8FAC}" type="pres">
      <dgm:prSet presAssocID="{BE3F5279-60F3-47D3-9148-AEAA99648E7E}" presName="node" presStyleLbl="vennNode1" presStyleIdx="7" presStyleCnt="11">
        <dgm:presLayoutVars>
          <dgm:bulletEnabled val="1"/>
        </dgm:presLayoutVars>
      </dgm:prSet>
      <dgm:spPr/>
    </dgm:pt>
    <dgm:pt modelId="{9C497A4A-28F5-4A77-B7E9-AE6B34E60009}" type="pres">
      <dgm:prSet presAssocID="{CE26B88B-1BAC-477E-B8CA-8F6ED0F66BAC}" presName="node" presStyleLbl="vennNode1" presStyleIdx="8" presStyleCnt="11">
        <dgm:presLayoutVars>
          <dgm:bulletEnabled val="1"/>
        </dgm:presLayoutVars>
      </dgm:prSet>
      <dgm:spPr/>
    </dgm:pt>
    <dgm:pt modelId="{8EC525BC-E1A5-4106-BFC4-A05A963C3C58}" type="pres">
      <dgm:prSet presAssocID="{CA8B14AF-8C66-4F75-8C9F-630E0921773E}" presName="node" presStyleLbl="vennNode1" presStyleIdx="9" presStyleCnt="11">
        <dgm:presLayoutVars>
          <dgm:bulletEnabled val="1"/>
        </dgm:presLayoutVars>
      </dgm:prSet>
      <dgm:spPr/>
    </dgm:pt>
    <dgm:pt modelId="{0D02589A-2028-4087-BA3B-20D771A0F2C3}" type="pres">
      <dgm:prSet presAssocID="{F0919EB0-508B-405F-AFC1-1E6B3F46FC50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29182E01-6B50-458F-9EE9-C43BE6C9B4CD}" type="presOf" srcId="{1436A90E-E3E1-41AC-B4B5-5174D9AB6EF2}" destId="{BBE9B3C6-D6AC-421E-9384-E7990AE544AD}" srcOrd="0" destOrd="0" presId="urn:microsoft.com/office/officeart/2005/8/layout/radial3"/>
    <dgm:cxn modelId="{33E5D418-CC65-4DE0-AF1A-8EEA9B048858}" type="presOf" srcId="{0A98DAB1-FF1C-487F-BE12-B4FDC55D75B8}" destId="{43D4EC4C-5A3A-484E-88DB-7A935C310D36}" srcOrd="0" destOrd="0" presId="urn:microsoft.com/office/officeart/2005/8/layout/radial3"/>
    <dgm:cxn modelId="{1206571A-9383-47B3-91F0-C87597ACDF18}" type="presOf" srcId="{5A32910E-C53A-4B6C-9F36-9DF72FA7E9D5}" destId="{0AE5529A-29FA-407B-852E-9D7E47510938}" srcOrd="0" destOrd="0" presId="urn:microsoft.com/office/officeart/2005/8/layout/radial3"/>
    <dgm:cxn modelId="{52E85A20-1403-415D-9E7B-5D510B8D738E}" type="presOf" srcId="{00543347-425A-44D6-A35E-928C5F3065B2}" destId="{3C88F6DE-7FCE-4691-B887-F19C7EEF4D73}" srcOrd="0" destOrd="0" presId="urn:microsoft.com/office/officeart/2005/8/layout/radial3"/>
    <dgm:cxn modelId="{A8605634-CC58-412F-97F4-1572399BF4CE}" srcId="{1436A90E-E3E1-41AC-B4B5-5174D9AB6EF2}" destId="{5A32910E-C53A-4B6C-9F36-9DF72FA7E9D5}" srcOrd="0" destOrd="0" parTransId="{9A606D86-B8B2-48F0-8B83-BFC420951583}" sibTransId="{B6320BA7-ED9E-4B84-B78E-35E39992C054}"/>
    <dgm:cxn modelId="{4D9A7D60-4986-43F1-A455-55DFF497BF91}" srcId="{1436A90E-E3E1-41AC-B4B5-5174D9AB6EF2}" destId="{BE3F5279-60F3-47D3-9148-AEAA99648E7E}" srcOrd="6" destOrd="0" parTransId="{53DA472A-8D05-4856-BB1D-61FEE109BB92}" sibTransId="{66609D39-7416-48E1-B1AF-0C3A355C39FD}"/>
    <dgm:cxn modelId="{BA6F1E4E-038D-4F5A-9116-69209E9D6E92}" srcId="{1436A90E-E3E1-41AC-B4B5-5174D9AB6EF2}" destId="{B7313BD5-1D3B-4DB7-BBFA-52C9B542C177}" srcOrd="4" destOrd="0" parTransId="{45440A2F-8E69-47E2-AB54-0FA654B130AA}" sibTransId="{DC32661E-2AFC-405D-BADE-8659798C603A}"/>
    <dgm:cxn modelId="{277F8F70-2F38-46DD-9C78-820260FC36BB}" srcId="{1436A90E-E3E1-41AC-B4B5-5174D9AB6EF2}" destId="{CE26B88B-1BAC-477E-B8CA-8F6ED0F66BAC}" srcOrd="7" destOrd="0" parTransId="{CF5E9F2B-5A23-47BB-809B-4100BDB936EA}" sibTransId="{9297D516-6044-489F-8601-4C1180DD90B4}"/>
    <dgm:cxn modelId="{395AEB59-AEB2-4E5E-8A18-4F7ECC4E64D1}" type="presOf" srcId="{7565728D-DE3C-4C2D-90F1-9E7E800025BE}" destId="{E1410BA4-D34C-44C4-A753-AA75683FCC90}" srcOrd="0" destOrd="0" presId="urn:microsoft.com/office/officeart/2005/8/layout/radial3"/>
    <dgm:cxn modelId="{AD4C158B-FE8F-4D06-8A9F-751A1042F803}" type="presOf" srcId="{CA8B14AF-8C66-4F75-8C9F-630E0921773E}" destId="{8EC525BC-E1A5-4106-BFC4-A05A963C3C58}" srcOrd="0" destOrd="0" presId="urn:microsoft.com/office/officeart/2005/8/layout/radial3"/>
    <dgm:cxn modelId="{14386F8F-7A38-4241-B515-03FAB2D9B270}" srcId="{1436A90E-E3E1-41AC-B4B5-5174D9AB6EF2}" destId="{7565728D-DE3C-4C2D-90F1-9E7E800025BE}" srcOrd="5" destOrd="0" parTransId="{D4763D2A-7715-4F09-9024-3B8C2411841A}" sibTransId="{2F4FB68A-E335-4DD9-AA6D-A99091D37F0F}"/>
    <dgm:cxn modelId="{5AEE1E91-1AEC-4945-8D13-4771DCA7A8DA}" type="presOf" srcId="{CE26B88B-1BAC-477E-B8CA-8F6ED0F66BAC}" destId="{9C497A4A-28F5-4A77-B7E9-AE6B34E60009}" srcOrd="0" destOrd="0" presId="urn:microsoft.com/office/officeart/2005/8/layout/radial3"/>
    <dgm:cxn modelId="{693DC195-F7AC-4A59-BE7E-822478C6F8A7}" srcId="{1436A90E-E3E1-41AC-B4B5-5174D9AB6EF2}" destId="{A61265B0-6924-4AE0-B39B-C8AA12DBA920}" srcOrd="2" destOrd="0" parTransId="{666A50D9-A924-46A5-8DDD-82A805055D5A}" sibTransId="{21982A2D-BCFE-4059-BB53-C14F4E410197}"/>
    <dgm:cxn modelId="{77ACE996-FD29-40FE-9175-CCB0E6FBB168}" srcId="{1436A90E-E3E1-41AC-B4B5-5174D9AB6EF2}" destId="{CA8B14AF-8C66-4F75-8C9F-630E0921773E}" srcOrd="8" destOrd="0" parTransId="{AC514D3F-72B9-4C14-8CFF-B863643CBBB4}" sibTransId="{991061C8-0904-42E6-B18D-D718ABC1EF46}"/>
    <dgm:cxn modelId="{2FC7EE9B-1DFA-48DE-BD09-71A60624E5BB}" type="presOf" srcId="{BE3F5279-60F3-47D3-9148-AEAA99648E7E}" destId="{D40B3787-D081-4470-822F-9796D93E8FAC}" srcOrd="0" destOrd="0" presId="urn:microsoft.com/office/officeart/2005/8/layout/radial3"/>
    <dgm:cxn modelId="{F4488BB8-D068-4A4B-B10B-966C180F6B94}" type="presOf" srcId="{F0919EB0-508B-405F-AFC1-1E6B3F46FC50}" destId="{0D02589A-2028-4087-BA3B-20D771A0F2C3}" srcOrd="0" destOrd="0" presId="urn:microsoft.com/office/officeart/2005/8/layout/radial3"/>
    <dgm:cxn modelId="{877E4DC5-7A2F-45A5-9DBB-BCFE577DD668}" srcId="{00543347-425A-44D6-A35E-928C5F3065B2}" destId="{1436A90E-E3E1-41AC-B4B5-5174D9AB6EF2}" srcOrd="0" destOrd="0" parTransId="{29B46C88-061B-4401-A91E-651D8654AFA7}" sibTransId="{CC145BB8-856E-4542-96B1-D9EC8359B481}"/>
    <dgm:cxn modelId="{466486D5-7F6C-4CFD-BB67-3A5A730832D4}" srcId="{1436A90E-E3E1-41AC-B4B5-5174D9AB6EF2}" destId="{F0919EB0-508B-405F-AFC1-1E6B3F46FC50}" srcOrd="9" destOrd="0" parTransId="{4CDE3090-0C7D-48E6-BC4B-E92D27F973F1}" sibTransId="{8C077F05-856F-4190-BEE2-B806D14F7A69}"/>
    <dgm:cxn modelId="{92FA12D8-833E-4533-A87B-074A252A575A}" srcId="{1436A90E-E3E1-41AC-B4B5-5174D9AB6EF2}" destId="{0A98DAB1-FF1C-487F-BE12-B4FDC55D75B8}" srcOrd="1" destOrd="0" parTransId="{73B7613D-4536-4A7E-A522-3D357A0B1806}" sibTransId="{E620EF26-CDF3-49FC-8DDA-DB65D055EA81}"/>
    <dgm:cxn modelId="{D34309F0-27F1-4FBD-86F9-0741F9092A63}" srcId="{1436A90E-E3E1-41AC-B4B5-5174D9AB6EF2}" destId="{D0023D0E-54E5-4880-9A42-F406FCF407BC}" srcOrd="3" destOrd="0" parTransId="{28C3E090-4427-4860-A8EA-C3AE25DB0A67}" sibTransId="{F3BC8E78-850F-4E8E-A18E-B86CEDADD171}"/>
    <dgm:cxn modelId="{917A38F9-90BF-4C51-9E32-321FBA51F1C3}" type="presOf" srcId="{D0023D0E-54E5-4880-9A42-F406FCF407BC}" destId="{C14C50CB-E8A5-4F6C-ADB5-F6456DE0AAB0}" srcOrd="0" destOrd="0" presId="urn:microsoft.com/office/officeart/2005/8/layout/radial3"/>
    <dgm:cxn modelId="{8EDFEAFD-E34C-4BC3-8F94-75828D363067}" type="presOf" srcId="{B7313BD5-1D3B-4DB7-BBFA-52C9B542C177}" destId="{C71D56F3-09BC-40D8-ABD5-00D647A3239B}" srcOrd="0" destOrd="0" presId="urn:microsoft.com/office/officeart/2005/8/layout/radial3"/>
    <dgm:cxn modelId="{049C9DFE-64D1-4CEF-9394-2E17561751B9}" type="presOf" srcId="{A61265B0-6924-4AE0-B39B-C8AA12DBA920}" destId="{8882EDA9-82DB-4A05-896B-AF41CED8634B}" srcOrd="0" destOrd="0" presId="urn:microsoft.com/office/officeart/2005/8/layout/radial3"/>
    <dgm:cxn modelId="{A01EF58F-EA8B-4EA3-8F82-59110F526DF2}" type="presParOf" srcId="{3C88F6DE-7FCE-4691-B887-F19C7EEF4D73}" destId="{11B84DF0-9C17-48A9-B199-7486ECC787B6}" srcOrd="0" destOrd="0" presId="urn:microsoft.com/office/officeart/2005/8/layout/radial3"/>
    <dgm:cxn modelId="{6CA28B42-D9D7-4DBE-9652-72B48757F3DA}" type="presParOf" srcId="{11B84DF0-9C17-48A9-B199-7486ECC787B6}" destId="{BBE9B3C6-D6AC-421E-9384-E7990AE544AD}" srcOrd="0" destOrd="0" presId="urn:microsoft.com/office/officeart/2005/8/layout/radial3"/>
    <dgm:cxn modelId="{4BEA7978-5D46-42F7-9621-88E687319691}" type="presParOf" srcId="{11B84DF0-9C17-48A9-B199-7486ECC787B6}" destId="{0AE5529A-29FA-407B-852E-9D7E47510938}" srcOrd="1" destOrd="0" presId="urn:microsoft.com/office/officeart/2005/8/layout/radial3"/>
    <dgm:cxn modelId="{1320DC7F-32D0-4A95-9126-4FDCA9B8AD56}" type="presParOf" srcId="{11B84DF0-9C17-48A9-B199-7486ECC787B6}" destId="{43D4EC4C-5A3A-484E-88DB-7A935C310D36}" srcOrd="2" destOrd="0" presId="urn:microsoft.com/office/officeart/2005/8/layout/radial3"/>
    <dgm:cxn modelId="{EC1A651A-2C6D-4BD8-A4FD-B601CD317E27}" type="presParOf" srcId="{11B84DF0-9C17-48A9-B199-7486ECC787B6}" destId="{8882EDA9-82DB-4A05-896B-AF41CED8634B}" srcOrd="3" destOrd="0" presId="urn:microsoft.com/office/officeart/2005/8/layout/radial3"/>
    <dgm:cxn modelId="{7E422C39-DF00-4717-B59D-C1767617060D}" type="presParOf" srcId="{11B84DF0-9C17-48A9-B199-7486ECC787B6}" destId="{C14C50CB-E8A5-4F6C-ADB5-F6456DE0AAB0}" srcOrd="4" destOrd="0" presId="urn:microsoft.com/office/officeart/2005/8/layout/radial3"/>
    <dgm:cxn modelId="{8304A0AE-8820-49EA-9D91-43597CBFB6C6}" type="presParOf" srcId="{11B84DF0-9C17-48A9-B199-7486ECC787B6}" destId="{C71D56F3-09BC-40D8-ABD5-00D647A3239B}" srcOrd="5" destOrd="0" presId="urn:microsoft.com/office/officeart/2005/8/layout/radial3"/>
    <dgm:cxn modelId="{617D45FE-8058-451D-9D5D-AEC4F3046BAA}" type="presParOf" srcId="{11B84DF0-9C17-48A9-B199-7486ECC787B6}" destId="{E1410BA4-D34C-44C4-A753-AA75683FCC90}" srcOrd="6" destOrd="0" presId="urn:microsoft.com/office/officeart/2005/8/layout/radial3"/>
    <dgm:cxn modelId="{BFF54C36-7BFC-44F0-85B9-E00EF5F2BA67}" type="presParOf" srcId="{11B84DF0-9C17-48A9-B199-7486ECC787B6}" destId="{D40B3787-D081-4470-822F-9796D93E8FAC}" srcOrd="7" destOrd="0" presId="urn:microsoft.com/office/officeart/2005/8/layout/radial3"/>
    <dgm:cxn modelId="{951FDB50-A867-4404-8005-956D87447108}" type="presParOf" srcId="{11B84DF0-9C17-48A9-B199-7486ECC787B6}" destId="{9C497A4A-28F5-4A77-B7E9-AE6B34E60009}" srcOrd="8" destOrd="0" presId="urn:microsoft.com/office/officeart/2005/8/layout/radial3"/>
    <dgm:cxn modelId="{AD7BC4E6-C936-434F-BFAC-4F32138D793D}" type="presParOf" srcId="{11B84DF0-9C17-48A9-B199-7486ECC787B6}" destId="{8EC525BC-E1A5-4106-BFC4-A05A963C3C58}" srcOrd="9" destOrd="0" presId="urn:microsoft.com/office/officeart/2005/8/layout/radial3"/>
    <dgm:cxn modelId="{3C3F8F82-E07A-4ECD-8EF3-F7C69B4A3FB1}" type="presParOf" srcId="{11B84DF0-9C17-48A9-B199-7486ECC787B6}" destId="{0D02589A-2028-4087-BA3B-20D771A0F2C3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3068F2-5B6F-46D1-9D2D-43699AF6DF8F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E9B5D848-566B-4EE7-BC32-CA152233C863}">
      <dgm:prSet phldrT="[Text]"/>
      <dgm:spPr/>
      <dgm:t>
        <a:bodyPr/>
        <a:lstStyle/>
        <a:p>
          <a:r>
            <a:rPr lang="de-DE" dirty="0"/>
            <a:t>Überblick über alle Lerninhalte (Problem)</a:t>
          </a:r>
        </a:p>
      </dgm:t>
    </dgm:pt>
    <dgm:pt modelId="{3AAC44E3-EAA9-44E9-88E3-C8551478D2D9}" type="parTrans" cxnId="{072A9AEB-B1F0-492A-8CAF-022026FC4BCC}">
      <dgm:prSet/>
      <dgm:spPr/>
      <dgm:t>
        <a:bodyPr/>
        <a:lstStyle/>
        <a:p>
          <a:endParaRPr lang="de-DE"/>
        </a:p>
      </dgm:t>
    </dgm:pt>
    <dgm:pt modelId="{A96CA0EB-5EA4-4C70-8872-3AEC037B814C}" type="sibTrans" cxnId="{072A9AEB-B1F0-492A-8CAF-022026FC4BCC}">
      <dgm:prSet/>
      <dgm:spPr/>
      <dgm:t>
        <a:bodyPr/>
        <a:lstStyle/>
        <a:p>
          <a:endParaRPr lang="de-DE"/>
        </a:p>
      </dgm:t>
    </dgm:pt>
    <dgm:pt modelId="{C5C4E674-19D6-4BEC-8175-127215D2D2AE}" type="asst">
      <dgm:prSet phldrT="[Text]"/>
      <dgm:spPr/>
      <dgm:t>
        <a:bodyPr/>
        <a:lstStyle/>
        <a:p>
          <a:r>
            <a:rPr lang="de-DE" dirty="0"/>
            <a:t>Stunde 1 </a:t>
          </a:r>
          <a:br>
            <a:rPr lang="de-DE" dirty="0"/>
          </a:br>
          <a:r>
            <a:rPr lang="de-DE" dirty="0"/>
            <a:t>(Aufbau)</a:t>
          </a:r>
        </a:p>
      </dgm:t>
    </dgm:pt>
    <dgm:pt modelId="{672C63C0-C6FE-47B5-9579-5DFA3BFD643A}" type="parTrans" cxnId="{818D5EA0-5B83-430D-B9BF-6FE705311F47}">
      <dgm:prSet/>
      <dgm:spPr/>
      <dgm:t>
        <a:bodyPr/>
        <a:lstStyle/>
        <a:p>
          <a:endParaRPr lang="de-DE"/>
        </a:p>
      </dgm:t>
    </dgm:pt>
    <dgm:pt modelId="{98926318-0F33-450C-831C-1062649DC793}" type="sibTrans" cxnId="{818D5EA0-5B83-430D-B9BF-6FE705311F47}">
      <dgm:prSet/>
      <dgm:spPr/>
      <dgm:t>
        <a:bodyPr/>
        <a:lstStyle/>
        <a:p>
          <a:endParaRPr lang="de-DE"/>
        </a:p>
      </dgm:t>
    </dgm:pt>
    <dgm:pt modelId="{2B9486E3-9BA3-4E8D-AEA7-3286D8B31D24}" type="asst">
      <dgm:prSet phldrT="[Text]"/>
      <dgm:spPr/>
      <dgm:t>
        <a:bodyPr/>
        <a:lstStyle/>
        <a:p>
          <a:r>
            <a:rPr lang="de-DE" dirty="0"/>
            <a:t>Stunde 3</a:t>
          </a:r>
          <a:br>
            <a:rPr lang="de-DE" dirty="0"/>
          </a:br>
          <a:r>
            <a:rPr lang="de-DE" dirty="0"/>
            <a:t>(Üben)</a:t>
          </a:r>
        </a:p>
      </dgm:t>
    </dgm:pt>
    <dgm:pt modelId="{B175A6D1-B890-4617-B665-4FDAC9DE47A3}" type="parTrans" cxnId="{2059DBF3-621E-4C3F-9932-AA1C777E983E}">
      <dgm:prSet/>
      <dgm:spPr/>
      <dgm:t>
        <a:bodyPr/>
        <a:lstStyle/>
        <a:p>
          <a:endParaRPr lang="de-DE"/>
        </a:p>
      </dgm:t>
    </dgm:pt>
    <dgm:pt modelId="{E59976DD-C628-4488-81EE-0AC6BF80A1E1}" type="sibTrans" cxnId="{2059DBF3-621E-4C3F-9932-AA1C777E983E}">
      <dgm:prSet/>
      <dgm:spPr/>
      <dgm:t>
        <a:bodyPr/>
        <a:lstStyle/>
        <a:p>
          <a:endParaRPr lang="de-DE"/>
        </a:p>
      </dgm:t>
    </dgm:pt>
    <dgm:pt modelId="{00706B62-DC0F-4223-B0FF-83D1D9CBBB7E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10 min</a:t>
          </a:r>
        </a:p>
        <a:p>
          <a:r>
            <a:rPr lang="de-DE" dirty="0"/>
            <a:t>(Anwenden)</a:t>
          </a:r>
        </a:p>
      </dgm:t>
    </dgm:pt>
    <dgm:pt modelId="{406AE4E9-44DE-460D-83BA-C6AE36184089}" type="parTrans" cxnId="{E379B80E-BC6E-4AF3-94D8-8532C6296F87}">
      <dgm:prSet/>
      <dgm:spPr/>
      <dgm:t>
        <a:bodyPr/>
        <a:lstStyle/>
        <a:p>
          <a:endParaRPr lang="de-DE"/>
        </a:p>
      </dgm:t>
    </dgm:pt>
    <dgm:pt modelId="{4672A5D8-3315-468B-AD14-AE141538BD0B}" type="sibTrans" cxnId="{E379B80E-BC6E-4AF3-94D8-8532C6296F87}">
      <dgm:prSet/>
      <dgm:spPr/>
      <dgm:t>
        <a:bodyPr/>
        <a:lstStyle/>
        <a:p>
          <a:endParaRPr lang="de-DE"/>
        </a:p>
      </dgm:t>
    </dgm:pt>
    <dgm:pt modelId="{8718DB79-7DF4-4704-8803-D4E5FC1A5579}" type="asst">
      <dgm:prSet phldrT="[Text]"/>
      <dgm:spPr/>
      <dgm:t>
        <a:bodyPr/>
        <a:lstStyle/>
        <a:p>
          <a:r>
            <a:rPr lang="de-DE" dirty="0"/>
            <a:t>Stunde 2</a:t>
          </a:r>
          <a:br>
            <a:rPr lang="de-DE" dirty="0"/>
          </a:br>
          <a:r>
            <a:rPr lang="de-DE" dirty="0"/>
            <a:t>(Durcharbeiten)</a:t>
          </a:r>
        </a:p>
      </dgm:t>
    </dgm:pt>
    <dgm:pt modelId="{444D1909-E273-484C-AA39-CE69F3AFC06C}" type="parTrans" cxnId="{B997696E-B865-4CA3-B32E-536083DFA608}">
      <dgm:prSet/>
      <dgm:spPr/>
      <dgm:t>
        <a:bodyPr/>
        <a:lstStyle/>
        <a:p>
          <a:endParaRPr lang="de-DE"/>
        </a:p>
      </dgm:t>
    </dgm:pt>
    <dgm:pt modelId="{ECFEBF59-2B5D-426D-97EB-624E5F75942C}" type="sibTrans" cxnId="{B997696E-B865-4CA3-B32E-536083DFA608}">
      <dgm:prSet/>
      <dgm:spPr/>
      <dgm:t>
        <a:bodyPr/>
        <a:lstStyle/>
        <a:p>
          <a:endParaRPr lang="de-DE"/>
        </a:p>
      </dgm:t>
    </dgm:pt>
    <dgm:pt modelId="{D8415799-A543-42D6-AED5-E59788ADBE9B}" type="asst">
      <dgm:prSet phldrT="[Text]"/>
      <dgm:spPr/>
      <dgm:t>
        <a:bodyPr/>
        <a:lstStyle/>
        <a:p>
          <a:r>
            <a:rPr lang="de-DE" dirty="0"/>
            <a:t>Stunde 2 </a:t>
          </a:r>
        </a:p>
        <a:p>
          <a:r>
            <a:rPr lang="de-DE" dirty="0"/>
            <a:t>20 min</a:t>
          </a:r>
        </a:p>
        <a:p>
          <a:r>
            <a:rPr lang="de-DE" dirty="0"/>
            <a:t>(Problem + Aufbau)</a:t>
          </a:r>
        </a:p>
      </dgm:t>
    </dgm:pt>
    <dgm:pt modelId="{9652F9D5-BA6E-4667-B6DF-948E38D79EFC}" type="parTrans" cxnId="{E32E8D07-934C-436A-A865-A2F21802AEE1}">
      <dgm:prSet/>
      <dgm:spPr/>
      <dgm:t>
        <a:bodyPr/>
        <a:lstStyle/>
        <a:p>
          <a:endParaRPr lang="de-DE"/>
        </a:p>
      </dgm:t>
    </dgm:pt>
    <dgm:pt modelId="{7C7A32EF-4EBA-4EAD-BCDC-780B646A54E9}" type="sibTrans" cxnId="{E32E8D07-934C-436A-A865-A2F21802AEE1}">
      <dgm:prSet/>
      <dgm:spPr/>
      <dgm:t>
        <a:bodyPr/>
        <a:lstStyle/>
        <a:p>
          <a:endParaRPr lang="de-DE"/>
        </a:p>
      </dgm:t>
    </dgm:pt>
    <dgm:pt modelId="{C91B6E5A-B88F-4981-9AFE-73A768C6D94B}" type="asst">
      <dgm:prSet phldrT="[Text]"/>
      <dgm:spPr/>
      <dgm:t>
        <a:bodyPr/>
        <a:lstStyle/>
        <a:p>
          <a:r>
            <a:rPr lang="de-DE" dirty="0"/>
            <a:t>Medium 3</a:t>
          </a:r>
          <a:br>
            <a:rPr lang="de-DE" dirty="0"/>
          </a:br>
          <a:r>
            <a:rPr lang="de-DE" dirty="0"/>
            <a:t>…</a:t>
          </a:r>
        </a:p>
      </dgm:t>
    </dgm:pt>
    <dgm:pt modelId="{FE29862D-423F-4EBF-A6B2-8A16ED1A467E}" type="parTrans" cxnId="{4189178B-1FA7-4FFA-8253-B01ECA356CBC}">
      <dgm:prSet/>
      <dgm:spPr/>
      <dgm:t>
        <a:bodyPr/>
        <a:lstStyle/>
        <a:p>
          <a:endParaRPr lang="de-DE"/>
        </a:p>
      </dgm:t>
    </dgm:pt>
    <dgm:pt modelId="{D28EC81A-F6D3-4A5D-883A-42E339F6546A}" type="sibTrans" cxnId="{4189178B-1FA7-4FFA-8253-B01ECA356CBC}">
      <dgm:prSet/>
      <dgm:spPr/>
      <dgm:t>
        <a:bodyPr/>
        <a:lstStyle/>
        <a:p>
          <a:endParaRPr lang="de-DE"/>
        </a:p>
      </dgm:t>
    </dgm:pt>
    <dgm:pt modelId="{BABB98F6-2C2B-4424-A748-8E9E84BA44FA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15 min</a:t>
          </a:r>
        </a:p>
        <a:p>
          <a:r>
            <a:rPr lang="de-DE" dirty="0"/>
            <a:t>(Üben)</a:t>
          </a:r>
        </a:p>
      </dgm:t>
    </dgm:pt>
    <dgm:pt modelId="{003268A4-A324-4217-9729-18889668E6B3}" type="parTrans" cxnId="{D5C0A3F2-BB37-47E6-AF82-4F0BB0D68BB7}">
      <dgm:prSet/>
      <dgm:spPr/>
      <dgm:t>
        <a:bodyPr/>
        <a:lstStyle/>
        <a:p>
          <a:endParaRPr lang="de-DE"/>
        </a:p>
      </dgm:t>
    </dgm:pt>
    <dgm:pt modelId="{A8870EF9-D129-4A9F-A387-F1B0713B7F44}" type="sibTrans" cxnId="{D5C0A3F2-BB37-47E6-AF82-4F0BB0D68BB7}">
      <dgm:prSet/>
      <dgm:spPr/>
      <dgm:t>
        <a:bodyPr/>
        <a:lstStyle/>
        <a:p>
          <a:endParaRPr lang="de-DE"/>
        </a:p>
      </dgm:t>
    </dgm:pt>
    <dgm:pt modelId="{8712EC05-C8A6-4F12-A433-E4CEB9BDB334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40 min</a:t>
          </a:r>
        </a:p>
        <a:p>
          <a:r>
            <a:rPr lang="de-DE" dirty="0"/>
            <a:t>(Durcharbeiten)</a:t>
          </a:r>
        </a:p>
      </dgm:t>
    </dgm:pt>
    <dgm:pt modelId="{0DCC2898-410F-4401-91D3-8BE3DD189886}" type="parTrans" cxnId="{4976794A-0D3D-4435-98FF-3574813405E6}">
      <dgm:prSet/>
      <dgm:spPr/>
      <dgm:t>
        <a:bodyPr/>
        <a:lstStyle/>
        <a:p>
          <a:endParaRPr lang="de-DE"/>
        </a:p>
      </dgm:t>
    </dgm:pt>
    <dgm:pt modelId="{E9BD2279-1C4F-4173-BB5E-A85E337718C6}" type="sibTrans" cxnId="{4976794A-0D3D-4435-98FF-3574813405E6}">
      <dgm:prSet/>
      <dgm:spPr/>
      <dgm:t>
        <a:bodyPr/>
        <a:lstStyle/>
        <a:p>
          <a:endParaRPr lang="de-DE"/>
        </a:p>
      </dgm:t>
    </dgm:pt>
    <dgm:pt modelId="{0BF7349E-4AAE-4318-9868-DCA0F44D781A}" type="asst">
      <dgm:prSet phldrT="[Text]"/>
      <dgm:spPr/>
      <dgm:t>
        <a:bodyPr/>
        <a:lstStyle/>
        <a:p>
          <a:r>
            <a:rPr lang="de-DE" dirty="0"/>
            <a:t>Medium 1</a:t>
          </a:r>
          <a:br>
            <a:rPr lang="de-DE" dirty="0"/>
          </a:br>
          <a:r>
            <a:rPr lang="de-DE" dirty="0"/>
            <a:t>…</a:t>
          </a:r>
        </a:p>
      </dgm:t>
    </dgm:pt>
    <dgm:pt modelId="{63DCF0A2-5BF8-461D-A891-D7D026B626A0}" type="parTrans" cxnId="{31022B4D-6A59-4396-B343-A4D0C5B2DF6A}">
      <dgm:prSet/>
      <dgm:spPr/>
      <dgm:t>
        <a:bodyPr/>
        <a:lstStyle/>
        <a:p>
          <a:endParaRPr lang="de-DE"/>
        </a:p>
      </dgm:t>
    </dgm:pt>
    <dgm:pt modelId="{D2D8F00D-DA7D-4DED-B4A8-517CF9769719}" type="sibTrans" cxnId="{31022B4D-6A59-4396-B343-A4D0C5B2DF6A}">
      <dgm:prSet/>
      <dgm:spPr/>
      <dgm:t>
        <a:bodyPr/>
        <a:lstStyle/>
        <a:p>
          <a:endParaRPr lang="de-DE"/>
        </a:p>
      </dgm:t>
    </dgm:pt>
    <dgm:pt modelId="{4D08C636-FEE3-45EA-9FAB-109FEE19195A}" type="asst">
      <dgm:prSet phldrT="[Text]"/>
      <dgm:spPr/>
      <dgm:t>
        <a:bodyPr/>
        <a:lstStyle/>
        <a:p>
          <a:r>
            <a:rPr lang="de-DE" dirty="0"/>
            <a:t>Medium 2</a:t>
          </a:r>
          <a:br>
            <a:rPr lang="de-DE" dirty="0"/>
          </a:br>
          <a:r>
            <a:rPr lang="de-DE" dirty="0"/>
            <a:t>…</a:t>
          </a:r>
        </a:p>
      </dgm:t>
    </dgm:pt>
    <dgm:pt modelId="{C241C139-8838-4508-B12D-6B6222110CE3}" type="parTrans" cxnId="{D4BFC643-4ACD-48C5-A671-F7248A123E4A}">
      <dgm:prSet/>
      <dgm:spPr/>
      <dgm:t>
        <a:bodyPr/>
        <a:lstStyle/>
        <a:p>
          <a:endParaRPr lang="de-DE"/>
        </a:p>
      </dgm:t>
    </dgm:pt>
    <dgm:pt modelId="{DCCAEC11-F78C-4C41-A580-51D7DB5F5439}" type="sibTrans" cxnId="{D4BFC643-4ACD-48C5-A671-F7248A123E4A}">
      <dgm:prSet/>
      <dgm:spPr/>
      <dgm:t>
        <a:bodyPr/>
        <a:lstStyle/>
        <a:p>
          <a:endParaRPr lang="de-DE"/>
        </a:p>
      </dgm:t>
    </dgm:pt>
    <dgm:pt modelId="{764509A4-D2F4-4E42-B298-4CF15E122E75}" type="asst">
      <dgm:prSet phldrT="[Text]"/>
      <dgm:spPr/>
      <dgm:t>
        <a:bodyPr/>
        <a:lstStyle/>
        <a:p>
          <a:r>
            <a:rPr lang="de-DE" dirty="0"/>
            <a:t>Stunde 4</a:t>
          </a:r>
          <a:br>
            <a:rPr lang="de-DE" dirty="0"/>
          </a:br>
          <a:r>
            <a:rPr lang="de-DE" dirty="0"/>
            <a:t>(Anwenden)</a:t>
          </a:r>
        </a:p>
      </dgm:t>
    </dgm:pt>
    <dgm:pt modelId="{EEFCB039-713B-433E-BF45-1AC6FBE3D25C}" type="parTrans" cxnId="{E459A662-B3B3-4C33-A1F3-E3DFB773B274}">
      <dgm:prSet/>
      <dgm:spPr/>
      <dgm:t>
        <a:bodyPr/>
        <a:lstStyle/>
        <a:p>
          <a:endParaRPr lang="de-DE"/>
        </a:p>
      </dgm:t>
    </dgm:pt>
    <dgm:pt modelId="{1E4FDACB-C7DF-4C81-B808-5E10EC6AC2CA}" type="sibTrans" cxnId="{E459A662-B3B3-4C33-A1F3-E3DFB773B274}">
      <dgm:prSet/>
      <dgm:spPr/>
      <dgm:t>
        <a:bodyPr/>
        <a:lstStyle/>
        <a:p>
          <a:endParaRPr lang="de-DE"/>
        </a:p>
      </dgm:t>
    </dgm:pt>
    <dgm:pt modelId="{3ADFB89C-F4B0-4B86-9922-4BDDA3A7C6B2}" type="pres">
      <dgm:prSet presAssocID="{CD3068F2-5B6F-46D1-9D2D-43699AF6DF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C2384F-630B-411A-8369-D8864F8884CF}" type="pres">
      <dgm:prSet presAssocID="{E9B5D848-566B-4EE7-BC32-CA152233C863}" presName="hierRoot1" presStyleCnt="0"/>
      <dgm:spPr/>
    </dgm:pt>
    <dgm:pt modelId="{715CFBFC-B0EA-405B-A9F9-DAFA6B949509}" type="pres">
      <dgm:prSet presAssocID="{E9B5D848-566B-4EE7-BC32-CA152233C863}" presName="composite" presStyleCnt="0"/>
      <dgm:spPr/>
    </dgm:pt>
    <dgm:pt modelId="{53F88213-6246-48D5-A187-D9AFA121AA27}" type="pres">
      <dgm:prSet presAssocID="{E9B5D848-566B-4EE7-BC32-CA152233C863}" presName="background" presStyleLbl="node0" presStyleIdx="0" presStyleCnt="1"/>
      <dgm:spPr/>
    </dgm:pt>
    <dgm:pt modelId="{6EF52495-F0DF-4939-916D-027D2C1B06E9}" type="pres">
      <dgm:prSet presAssocID="{E9B5D848-566B-4EE7-BC32-CA152233C863}" presName="text" presStyleLbl="fgAcc0" presStyleIdx="0" presStyleCnt="1">
        <dgm:presLayoutVars>
          <dgm:chPref val="3"/>
        </dgm:presLayoutVars>
      </dgm:prSet>
      <dgm:spPr/>
    </dgm:pt>
    <dgm:pt modelId="{D12A464E-045A-4599-B687-9D23EEDB215E}" type="pres">
      <dgm:prSet presAssocID="{E9B5D848-566B-4EE7-BC32-CA152233C863}" presName="hierChild2" presStyleCnt="0"/>
      <dgm:spPr/>
    </dgm:pt>
    <dgm:pt modelId="{8D1542B0-0EC6-4C4F-B010-118897A770E7}" type="pres">
      <dgm:prSet presAssocID="{672C63C0-C6FE-47B5-9579-5DFA3BFD643A}" presName="Name10" presStyleLbl="parChTrans1D2" presStyleIdx="0" presStyleCnt="4"/>
      <dgm:spPr/>
    </dgm:pt>
    <dgm:pt modelId="{96CBCBD5-7403-4316-B1D8-4D69C0D61E3C}" type="pres">
      <dgm:prSet presAssocID="{C5C4E674-19D6-4BEC-8175-127215D2D2AE}" presName="hierRoot2" presStyleCnt="0"/>
      <dgm:spPr/>
    </dgm:pt>
    <dgm:pt modelId="{34BA8252-E471-484F-9DB5-761B6EFA45C3}" type="pres">
      <dgm:prSet presAssocID="{C5C4E674-19D6-4BEC-8175-127215D2D2AE}" presName="composite2" presStyleCnt="0"/>
      <dgm:spPr/>
    </dgm:pt>
    <dgm:pt modelId="{C4B1526B-F5B9-4C7F-8CD2-713D2719F5B4}" type="pres">
      <dgm:prSet presAssocID="{C5C4E674-19D6-4BEC-8175-127215D2D2AE}" presName="background2" presStyleLbl="asst1" presStyleIdx="0" presStyleCnt="11"/>
      <dgm:spPr/>
    </dgm:pt>
    <dgm:pt modelId="{C655CE98-0F7F-4E4D-A443-72088BA99157}" type="pres">
      <dgm:prSet presAssocID="{C5C4E674-19D6-4BEC-8175-127215D2D2AE}" presName="text2" presStyleLbl="fgAcc2" presStyleIdx="0" presStyleCnt="4">
        <dgm:presLayoutVars>
          <dgm:chPref val="3"/>
        </dgm:presLayoutVars>
      </dgm:prSet>
      <dgm:spPr/>
    </dgm:pt>
    <dgm:pt modelId="{9B1279F2-D51D-4B14-B30A-AB559F111D4E}" type="pres">
      <dgm:prSet presAssocID="{C5C4E674-19D6-4BEC-8175-127215D2D2AE}" presName="hierChild3" presStyleCnt="0"/>
      <dgm:spPr/>
    </dgm:pt>
    <dgm:pt modelId="{A568AD5A-6F30-423A-92D8-8C2F2ED28D4A}" type="pres">
      <dgm:prSet presAssocID="{444D1909-E273-484C-AA39-CE69F3AFC06C}" presName="Name10" presStyleLbl="parChTrans1D2" presStyleIdx="1" presStyleCnt="4"/>
      <dgm:spPr/>
    </dgm:pt>
    <dgm:pt modelId="{DDC62E8D-8F28-45A1-8B8C-66B4A89B7D1B}" type="pres">
      <dgm:prSet presAssocID="{8718DB79-7DF4-4704-8803-D4E5FC1A5579}" presName="hierRoot2" presStyleCnt="0"/>
      <dgm:spPr/>
    </dgm:pt>
    <dgm:pt modelId="{FD70D4E8-5B80-4664-8E21-33D33FB0FBCF}" type="pres">
      <dgm:prSet presAssocID="{8718DB79-7DF4-4704-8803-D4E5FC1A5579}" presName="composite2" presStyleCnt="0"/>
      <dgm:spPr/>
    </dgm:pt>
    <dgm:pt modelId="{67C66D03-66CA-45B8-823F-516818A738AF}" type="pres">
      <dgm:prSet presAssocID="{8718DB79-7DF4-4704-8803-D4E5FC1A5579}" presName="background2" presStyleLbl="asst1" presStyleIdx="1" presStyleCnt="11"/>
      <dgm:spPr/>
    </dgm:pt>
    <dgm:pt modelId="{18700179-14CC-4130-BADD-86BBEA243898}" type="pres">
      <dgm:prSet presAssocID="{8718DB79-7DF4-4704-8803-D4E5FC1A5579}" presName="text2" presStyleLbl="fgAcc2" presStyleIdx="1" presStyleCnt="4">
        <dgm:presLayoutVars>
          <dgm:chPref val="3"/>
        </dgm:presLayoutVars>
      </dgm:prSet>
      <dgm:spPr/>
    </dgm:pt>
    <dgm:pt modelId="{6CB98ED3-78C2-4F75-81F0-00355568C4C1}" type="pres">
      <dgm:prSet presAssocID="{8718DB79-7DF4-4704-8803-D4E5FC1A5579}" presName="hierChild3" presStyleCnt="0"/>
      <dgm:spPr/>
    </dgm:pt>
    <dgm:pt modelId="{76681D89-E609-4E91-968E-FD61FD502157}" type="pres">
      <dgm:prSet presAssocID="{9652F9D5-BA6E-4667-B6DF-948E38D79EFC}" presName="Name17" presStyleLbl="parChTrans1D3" presStyleIdx="0" presStyleCnt="4"/>
      <dgm:spPr/>
    </dgm:pt>
    <dgm:pt modelId="{F66B1DB7-D0A9-4AC7-9592-9FFB3BD7F7E4}" type="pres">
      <dgm:prSet presAssocID="{D8415799-A543-42D6-AED5-E59788ADBE9B}" presName="hierRoot3" presStyleCnt="0"/>
      <dgm:spPr/>
    </dgm:pt>
    <dgm:pt modelId="{C4CFF9FA-F97A-4F28-87E3-1E6EC683D97C}" type="pres">
      <dgm:prSet presAssocID="{D8415799-A543-42D6-AED5-E59788ADBE9B}" presName="composite3" presStyleCnt="0"/>
      <dgm:spPr/>
    </dgm:pt>
    <dgm:pt modelId="{82CABD8E-CD36-4F3D-821D-A64D5FDBBB35}" type="pres">
      <dgm:prSet presAssocID="{D8415799-A543-42D6-AED5-E59788ADBE9B}" presName="background3" presStyleLbl="asst1" presStyleIdx="2" presStyleCnt="11"/>
      <dgm:spPr/>
    </dgm:pt>
    <dgm:pt modelId="{86468786-04A9-4881-BC8E-C82AF309982E}" type="pres">
      <dgm:prSet presAssocID="{D8415799-A543-42D6-AED5-E59788ADBE9B}" presName="text3" presStyleLbl="fgAcc3" presStyleIdx="0" presStyleCnt="4">
        <dgm:presLayoutVars>
          <dgm:chPref val="3"/>
        </dgm:presLayoutVars>
      </dgm:prSet>
      <dgm:spPr/>
    </dgm:pt>
    <dgm:pt modelId="{454FC688-0394-464D-9EE8-667DFC3F53A9}" type="pres">
      <dgm:prSet presAssocID="{D8415799-A543-42D6-AED5-E59788ADBE9B}" presName="hierChild4" presStyleCnt="0"/>
      <dgm:spPr/>
    </dgm:pt>
    <dgm:pt modelId="{1EC9BF9E-8844-4876-AA8A-E8D77E9E1630}" type="pres">
      <dgm:prSet presAssocID="{0DCC2898-410F-4401-91D3-8BE3DD189886}" presName="Name17" presStyleLbl="parChTrans1D3" presStyleIdx="1" presStyleCnt="4"/>
      <dgm:spPr/>
    </dgm:pt>
    <dgm:pt modelId="{47DF2C6A-D62E-47F1-A6D3-8510E92A3064}" type="pres">
      <dgm:prSet presAssocID="{8712EC05-C8A6-4F12-A433-E4CEB9BDB334}" presName="hierRoot3" presStyleCnt="0"/>
      <dgm:spPr/>
    </dgm:pt>
    <dgm:pt modelId="{1F9CD08A-6CEE-417C-9CA6-46BF4D07A8CB}" type="pres">
      <dgm:prSet presAssocID="{8712EC05-C8A6-4F12-A433-E4CEB9BDB334}" presName="composite3" presStyleCnt="0"/>
      <dgm:spPr/>
    </dgm:pt>
    <dgm:pt modelId="{972B75F0-DD83-4BFB-B871-7D3DD799A9FC}" type="pres">
      <dgm:prSet presAssocID="{8712EC05-C8A6-4F12-A433-E4CEB9BDB334}" presName="background3" presStyleLbl="asst1" presStyleIdx="3" presStyleCnt="11"/>
      <dgm:spPr/>
    </dgm:pt>
    <dgm:pt modelId="{E9AD2CB0-B8E4-4D89-BA9E-77DF906606A3}" type="pres">
      <dgm:prSet presAssocID="{8712EC05-C8A6-4F12-A433-E4CEB9BDB334}" presName="text3" presStyleLbl="fgAcc3" presStyleIdx="1" presStyleCnt="4">
        <dgm:presLayoutVars>
          <dgm:chPref val="3"/>
        </dgm:presLayoutVars>
      </dgm:prSet>
      <dgm:spPr/>
    </dgm:pt>
    <dgm:pt modelId="{A002402E-D14B-42D5-9ECC-80215646C90F}" type="pres">
      <dgm:prSet presAssocID="{8712EC05-C8A6-4F12-A433-E4CEB9BDB334}" presName="hierChild4" presStyleCnt="0"/>
      <dgm:spPr/>
    </dgm:pt>
    <dgm:pt modelId="{920D5193-C115-43F6-AC47-7078023247A3}" type="pres">
      <dgm:prSet presAssocID="{63DCF0A2-5BF8-461D-A891-D7D026B626A0}" presName="Name23" presStyleLbl="parChTrans1D4" presStyleIdx="0" presStyleCnt="3"/>
      <dgm:spPr/>
    </dgm:pt>
    <dgm:pt modelId="{54ECA9EF-ADDE-4793-9CF8-5AD3FE140FBD}" type="pres">
      <dgm:prSet presAssocID="{0BF7349E-4AAE-4318-9868-DCA0F44D781A}" presName="hierRoot4" presStyleCnt="0"/>
      <dgm:spPr/>
    </dgm:pt>
    <dgm:pt modelId="{078F5AC0-9048-4518-9E61-FB6C8C2C580E}" type="pres">
      <dgm:prSet presAssocID="{0BF7349E-4AAE-4318-9868-DCA0F44D781A}" presName="composite4" presStyleCnt="0"/>
      <dgm:spPr/>
    </dgm:pt>
    <dgm:pt modelId="{D93843B2-84CC-41CD-B1CF-6804679BF548}" type="pres">
      <dgm:prSet presAssocID="{0BF7349E-4AAE-4318-9868-DCA0F44D781A}" presName="background4" presStyleLbl="asst1" presStyleIdx="4" presStyleCnt="11"/>
      <dgm:spPr/>
    </dgm:pt>
    <dgm:pt modelId="{DB6CF6D2-2249-4E76-9540-9FA682366A15}" type="pres">
      <dgm:prSet presAssocID="{0BF7349E-4AAE-4318-9868-DCA0F44D781A}" presName="text4" presStyleLbl="fgAcc4" presStyleIdx="0" presStyleCnt="3">
        <dgm:presLayoutVars>
          <dgm:chPref val="3"/>
        </dgm:presLayoutVars>
      </dgm:prSet>
      <dgm:spPr/>
    </dgm:pt>
    <dgm:pt modelId="{5070EA18-E31D-496E-9A06-896CD92A7FC4}" type="pres">
      <dgm:prSet presAssocID="{0BF7349E-4AAE-4318-9868-DCA0F44D781A}" presName="hierChild5" presStyleCnt="0"/>
      <dgm:spPr/>
    </dgm:pt>
    <dgm:pt modelId="{824E3620-99E2-46BC-951B-874B8DF6540B}" type="pres">
      <dgm:prSet presAssocID="{C241C139-8838-4508-B12D-6B6222110CE3}" presName="Name23" presStyleLbl="parChTrans1D4" presStyleIdx="1" presStyleCnt="3"/>
      <dgm:spPr/>
    </dgm:pt>
    <dgm:pt modelId="{4F19EDA0-E87F-4D83-9A67-B5622ACACAFD}" type="pres">
      <dgm:prSet presAssocID="{4D08C636-FEE3-45EA-9FAB-109FEE19195A}" presName="hierRoot4" presStyleCnt="0"/>
      <dgm:spPr/>
    </dgm:pt>
    <dgm:pt modelId="{4B49BC01-6AD7-4AF4-9395-219624AAABA0}" type="pres">
      <dgm:prSet presAssocID="{4D08C636-FEE3-45EA-9FAB-109FEE19195A}" presName="composite4" presStyleCnt="0"/>
      <dgm:spPr/>
    </dgm:pt>
    <dgm:pt modelId="{083EF3C0-658F-4082-828F-6CF2389AC295}" type="pres">
      <dgm:prSet presAssocID="{4D08C636-FEE3-45EA-9FAB-109FEE19195A}" presName="background4" presStyleLbl="asst1" presStyleIdx="5" presStyleCnt="11"/>
      <dgm:spPr/>
    </dgm:pt>
    <dgm:pt modelId="{D2FD191D-3BE9-42C8-B203-DF1E056FC140}" type="pres">
      <dgm:prSet presAssocID="{4D08C636-FEE3-45EA-9FAB-109FEE19195A}" presName="text4" presStyleLbl="fgAcc4" presStyleIdx="1" presStyleCnt="3">
        <dgm:presLayoutVars>
          <dgm:chPref val="3"/>
        </dgm:presLayoutVars>
      </dgm:prSet>
      <dgm:spPr/>
    </dgm:pt>
    <dgm:pt modelId="{4E6E6093-861D-4232-9E3F-8B47838B1A6E}" type="pres">
      <dgm:prSet presAssocID="{4D08C636-FEE3-45EA-9FAB-109FEE19195A}" presName="hierChild5" presStyleCnt="0"/>
      <dgm:spPr/>
    </dgm:pt>
    <dgm:pt modelId="{F1DD17C3-1794-4FF6-A541-561EE427BA19}" type="pres">
      <dgm:prSet presAssocID="{FE29862D-423F-4EBF-A6B2-8A16ED1A467E}" presName="Name23" presStyleLbl="parChTrans1D4" presStyleIdx="2" presStyleCnt="3"/>
      <dgm:spPr/>
    </dgm:pt>
    <dgm:pt modelId="{B2FE9CEA-E21D-4A87-BC94-54D72C8110A6}" type="pres">
      <dgm:prSet presAssocID="{C91B6E5A-B88F-4981-9AFE-73A768C6D94B}" presName="hierRoot4" presStyleCnt="0"/>
      <dgm:spPr/>
    </dgm:pt>
    <dgm:pt modelId="{EE8CD851-C259-4708-8225-20BB3B5355FE}" type="pres">
      <dgm:prSet presAssocID="{C91B6E5A-B88F-4981-9AFE-73A768C6D94B}" presName="composite4" presStyleCnt="0"/>
      <dgm:spPr/>
    </dgm:pt>
    <dgm:pt modelId="{14B82DEA-9D09-471A-A3F2-319469DB2764}" type="pres">
      <dgm:prSet presAssocID="{C91B6E5A-B88F-4981-9AFE-73A768C6D94B}" presName="background4" presStyleLbl="asst1" presStyleIdx="6" presStyleCnt="11"/>
      <dgm:spPr/>
    </dgm:pt>
    <dgm:pt modelId="{944B58E7-9BE4-4C7B-96C0-C50AE3591BC6}" type="pres">
      <dgm:prSet presAssocID="{C91B6E5A-B88F-4981-9AFE-73A768C6D94B}" presName="text4" presStyleLbl="fgAcc4" presStyleIdx="2" presStyleCnt="3">
        <dgm:presLayoutVars>
          <dgm:chPref val="3"/>
        </dgm:presLayoutVars>
      </dgm:prSet>
      <dgm:spPr/>
    </dgm:pt>
    <dgm:pt modelId="{7C60F069-F376-4F27-AD17-DADB6E82FB79}" type="pres">
      <dgm:prSet presAssocID="{C91B6E5A-B88F-4981-9AFE-73A768C6D94B}" presName="hierChild5" presStyleCnt="0"/>
      <dgm:spPr/>
    </dgm:pt>
    <dgm:pt modelId="{28A1B549-D932-4753-84B3-9D1C0CA3E02E}" type="pres">
      <dgm:prSet presAssocID="{003268A4-A324-4217-9729-18889668E6B3}" presName="Name17" presStyleLbl="parChTrans1D3" presStyleIdx="2" presStyleCnt="4"/>
      <dgm:spPr/>
    </dgm:pt>
    <dgm:pt modelId="{A0F8F142-2E8C-46AA-B678-6A8F2338DFE1}" type="pres">
      <dgm:prSet presAssocID="{BABB98F6-2C2B-4424-A748-8E9E84BA44FA}" presName="hierRoot3" presStyleCnt="0"/>
      <dgm:spPr/>
    </dgm:pt>
    <dgm:pt modelId="{CD84113B-8E7D-414F-B178-4FAED14FF7E8}" type="pres">
      <dgm:prSet presAssocID="{BABB98F6-2C2B-4424-A748-8E9E84BA44FA}" presName="composite3" presStyleCnt="0"/>
      <dgm:spPr/>
    </dgm:pt>
    <dgm:pt modelId="{BA29AD48-6AC5-4AED-A865-438BF11A30ED}" type="pres">
      <dgm:prSet presAssocID="{BABB98F6-2C2B-4424-A748-8E9E84BA44FA}" presName="background3" presStyleLbl="asst1" presStyleIdx="7" presStyleCnt="11"/>
      <dgm:spPr/>
    </dgm:pt>
    <dgm:pt modelId="{5FE78B8A-DCE2-4B98-A5D9-D56CE8DACFEB}" type="pres">
      <dgm:prSet presAssocID="{BABB98F6-2C2B-4424-A748-8E9E84BA44FA}" presName="text3" presStyleLbl="fgAcc3" presStyleIdx="2" presStyleCnt="4">
        <dgm:presLayoutVars>
          <dgm:chPref val="3"/>
        </dgm:presLayoutVars>
      </dgm:prSet>
      <dgm:spPr/>
    </dgm:pt>
    <dgm:pt modelId="{54229F9A-47B9-45A8-B212-D10E0C2548F2}" type="pres">
      <dgm:prSet presAssocID="{BABB98F6-2C2B-4424-A748-8E9E84BA44FA}" presName="hierChild4" presStyleCnt="0"/>
      <dgm:spPr/>
    </dgm:pt>
    <dgm:pt modelId="{72B329DF-F584-42FF-9165-919EAFC6EEA1}" type="pres">
      <dgm:prSet presAssocID="{406AE4E9-44DE-460D-83BA-C6AE36184089}" presName="Name17" presStyleLbl="parChTrans1D3" presStyleIdx="3" presStyleCnt="4"/>
      <dgm:spPr/>
    </dgm:pt>
    <dgm:pt modelId="{355609D1-7E86-4A01-8BC5-E49E21CBBEBC}" type="pres">
      <dgm:prSet presAssocID="{00706B62-DC0F-4223-B0FF-83D1D9CBBB7E}" presName="hierRoot3" presStyleCnt="0"/>
      <dgm:spPr/>
    </dgm:pt>
    <dgm:pt modelId="{F0A0D7F3-8FAB-4F84-A4F9-E7F262FC3361}" type="pres">
      <dgm:prSet presAssocID="{00706B62-DC0F-4223-B0FF-83D1D9CBBB7E}" presName="composite3" presStyleCnt="0"/>
      <dgm:spPr/>
    </dgm:pt>
    <dgm:pt modelId="{C0D7F11F-DDE4-460F-A959-59B780700D7D}" type="pres">
      <dgm:prSet presAssocID="{00706B62-DC0F-4223-B0FF-83D1D9CBBB7E}" presName="background3" presStyleLbl="asst1" presStyleIdx="8" presStyleCnt="11"/>
      <dgm:spPr/>
    </dgm:pt>
    <dgm:pt modelId="{968CDDA6-39C9-430A-A131-4515BD08800F}" type="pres">
      <dgm:prSet presAssocID="{00706B62-DC0F-4223-B0FF-83D1D9CBBB7E}" presName="text3" presStyleLbl="fgAcc3" presStyleIdx="3" presStyleCnt="4">
        <dgm:presLayoutVars>
          <dgm:chPref val="3"/>
        </dgm:presLayoutVars>
      </dgm:prSet>
      <dgm:spPr/>
    </dgm:pt>
    <dgm:pt modelId="{64E14018-BBA2-45D7-88BF-E00A72628882}" type="pres">
      <dgm:prSet presAssocID="{00706B62-DC0F-4223-B0FF-83D1D9CBBB7E}" presName="hierChild4" presStyleCnt="0"/>
      <dgm:spPr/>
    </dgm:pt>
    <dgm:pt modelId="{56E6E406-7A45-4C35-AB99-C79E3D7864FA}" type="pres">
      <dgm:prSet presAssocID="{B175A6D1-B890-4617-B665-4FDAC9DE47A3}" presName="Name10" presStyleLbl="parChTrans1D2" presStyleIdx="2" presStyleCnt="4"/>
      <dgm:spPr/>
    </dgm:pt>
    <dgm:pt modelId="{65A99D3B-8AB7-4A75-9CA5-B6D8E152409D}" type="pres">
      <dgm:prSet presAssocID="{2B9486E3-9BA3-4E8D-AEA7-3286D8B31D24}" presName="hierRoot2" presStyleCnt="0"/>
      <dgm:spPr/>
    </dgm:pt>
    <dgm:pt modelId="{C97D7F6C-3BF6-4B24-912A-18FAD6CF89AB}" type="pres">
      <dgm:prSet presAssocID="{2B9486E3-9BA3-4E8D-AEA7-3286D8B31D24}" presName="composite2" presStyleCnt="0"/>
      <dgm:spPr/>
    </dgm:pt>
    <dgm:pt modelId="{8F2644C0-D639-4488-BF45-8AE06B2DB90F}" type="pres">
      <dgm:prSet presAssocID="{2B9486E3-9BA3-4E8D-AEA7-3286D8B31D24}" presName="background2" presStyleLbl="asst1" presStyleIdx="9" presStyleCnt="11"/>
      <dgm:spPr/>
    </dgm:pt>
    <dgm:pt modelId="{3983D3DF-6A9D-41B4-8426-FF13A314C504}" type="pres">
      <dgm:prSet presAssocID="{2B9486E3-9BA3-4E8D-AEA7-3286D8B31D24}" presName="text2" presStyleLbl="fgAcc2" presStyleIdx="2" presStyleCnt="4">
        <dgm:presLayoutVars>
          <dgm:chPref val="3"/>
        </dgm:presLayoutVars>
      </dgm:prSet>
      <dgm:spPr/>
    </dgm:pt>
    <dgm:pt modelId="{E9B37BB9-0415-4E99-A60B-7551FD18EE57}" type="pres">
      <dgm:prSet presAssocID="{2B9486E3-9BA3-4E8D-AEA7-3286D8B31D24}" presName="hierChild3" presStyleCnt="0"/>
      <dgm:spPr/>
    </dgm:pt>
    <dgm:pt modelId="{BD248D2D-BFDF-4D79-AC32-1B16A63D9002}" type="pres">
      <dgm:prSet presAssocID="{EEFCB039-713B-433E-BF45-1AC6FBE3D25C}" presName="Name10" presStyleLbl="parChTrans1D2" presStyleIdx="3" presStyleCnt="4"/>
      <dgm:spPr/>
    </dgm:pt>
    <dgm:pt modelId="{14EFAD48-A717-4354-B18F-7949EC0BC6FD}" type="pres">
      <dgm:prSet presAssocID="{764509A4-D2F4-4E42-B298-4CF15E122E75}" presName="hierRoot2" presStyleCnt="0"/>
      <dgm:spPr/>
    </dgm:pt>
    <dgm:pt modelId="{B0F853B5-8AFA-4DA9-8F86-F1846E5DCF3A}" type="pres">
      <dgm:prSet presAssocID="{764509A4-D2F4-4E42-B298-4CF15E122E75}" presName="composite2" presStyleCnt="0"/>
      <dgm:spPr/>
    </dgm:pt>
    <dgm:pt modelId="{AEE1F5CD-991F-4F00-920C-EBA70FAA1E04}" type="pres">
      <dgm:prSet presAssocID="{764509A4-D2F4-4E42-B298-4CF15E122E75}" presName="background2" presStyleLbl="asst1" presStyleIdx="10" presStyleCnt="11"/>
      <dgm:spPr/>
    </dgm:pt>
    <dgm:pt modelId="{F11FD238-13DC-48AF-9EB2-77D34B8C1C00}" type="pres">
      <dgm:prSet presAssocID="{764509A4-D2F4-4E42-B298-4CF15E122E75}" presName="text2" presStyleLbl="fgAcc2" presStyleIdx="3" presStyleCnt="4">
        <dgm:presLayoutVars>
          <dgm:chPref val="3"/>
        </dgm:presLayoutVars>
      </dgm:prSet>
      <dgm:spPr/>
    </dgm:pt>
    <dgm:pt modelId="{19488487-01A4-428D-804B-5B510583D8B4}" type="pres">
      <dgm:prSet presAssocID="{764509A4-D2F4-4E42-B298-4CF15E122E75}" presName="hierChild3" presStyleCnt="0"/>
      <dgm:spPr/>
    </dgm:pt>
  </dgm:ptLst>
  <dgm:cxnLst>
    <dgm:cxn modelId="{5DAF4402-1D8F-467F-878C-F5790FD8CB45}" type="presOf" srcId="{FE29862D-423F-4EBF-A6B2-8A16ED1A467E}" destId="{F1DD17C3-1794-4FF6-A541-561EE427BA19}" srcOrd="0" destOrd="0" presId="urn:microsoft.com/office/officeart/2005/8/layout/hierarchy1"/>
    <dgm:cxn modelId="{E32E8D07-934C-436A-A865-A2F21802AEE1}" srcId="{8718DB79-7DF4-4704-8803-D4E5FC1A5579}" destId="{D8415799-A543-42D6-AED5-E59788ADBE9B}" srcOrd="0" destOrd="0" parTransId="{9652F9D5-BA6E-4667-B6DF-948E38D79EFC}" sibTransId="{7C7A32EF-4EBA-4EAD-BCDC-780B646A54E9}"/>
    <dgm:cxn modelId="{E379B80E-BC6E-4AF3-94D8-8532C6296F87}" srcId="{8718DB79-7DF4-4704-8803-D4E5FC1A5579}" destId="{00706B62-DC0F-4223-B0FF-83D1D9CBBB7E}" srcOrd="3" destOrd="0" parTransId="{406AE4E9-44DE-460D-83BA-C6AE36184089}" sibTransId="{4672A5D8-3315-468B-AD14-AE141538BD0B}"/>
    <dgm:cxn modelId="{289F192A-1490-4CAA-8CBF-2608DBD6E963}" type="presOf" srcId="{BABB98F6-2C2B-4424-A748-8E9E84BA44FA}" destId="{5FE78B8A-DCE2-4B98-A5D9-D56CE8DACFEB}" srcOrd="0" destOrd="0" presId="urn:microsoft.com/office/officeart/2005/8/layout/hierarchy1"/>
    <dgm:cxn modelId="{246EA15B-4F48-4A6C-844A-1CE2FB4F9FE3}" type="presOf" srcId="{C5C4E674-19D6-4BEC-8175-127215D2D2AE}" destId="{C655CE98-0F7F-4E4D-A443-72088BA99157}" srcOrd="0" destOrd="0" presId="urn:microsoft.com/office/officeart/2005/8/layout/hierarchy1"/>
    <dgm:cxn modelId="{E459A662-B3B3-4C33-A1F3-E3DFB773B274}" srcId="{E9B5D848-566B-4EE7-BC32-CA152233C863}" destId="{764509A4-D2F4-4E42-B298-4CF15E122E75}" srcOrd="3" destOrd="0" parTransId="{EEFCB039-713B-433E-BF45-1AC6FBE3D25C}" sibTransId="{1E4FDACB-C7DF-4C81-B808-5E10EC6AC2CA}"/>
    <dgm:cxn modelId="{D4BFC643-4ACD-48C5-A671-F7248A123E4A}" srcId="{8712EC05-C8A6-4F12-A433-E4CEB9BDB334}" destId="{4D08C636-FEE3-45EA-9FAB-109FEE19195A}" srcOrd="1" destOrd="0" parTransId="{C241C139-8838-4508-B12D-6B6222110CE3}" sibTransId="{DCCAEC11-F78C-4C41-A580-51D7DB5F5439}"/>
    <dgm:cxn modelId="{4976794A-0D3D-4435-98FF-3574813405E6}" srcId="{8718DB79-7DF4-4704-8803-D4E5FC1A5579}" destId="{8712EC05-C8A6-4F12-A433-E4CEB9BDB334}" srcOrd="1" destOrd="0" parTransId="{0DCC2898-410F-4401-91D3-8BE3DD189886}" sibTransId="{E9BD2279-1C4F-4173-BB5E-A85E337718C6}"/>
    <dgm:cxn modelId="{31022B4D-6A59-4396-B343-A4D0C5B2DF6A}" srcId="{8712EC05-C8A6-4F12-A433-E4CEB9BDB334}" destId="{0BF7349E-4AAE-4318-9868-DCA0F44D781A}" srcOrd="0" destOrd="0" parTransId="{63DCF0A2-5BF8-461D-A891-D7D026B626A0}" sibTransId="{D2D8F00D-DA7D-4DED-B4A8-517CF9769719}"/>
    <dgm:cxn modelId="{B997696E-B865-4CA3-B32E-536083DFA608}" srcId="{E9B5D848-566B-4EE7-BC32-CA152233C863}" destId="{8718DB79-7DF4-4704-8803-D4E5FC1A5579}" srcOrd="1" destOrd="0" parTransId="{444D1909-E273-484C-AA39-CE69F3AFC06C}" sibTransId="{ECFEBF59-2B5D-426D-97EB-624E5F75942C}"/>
    <dgm:cxn modelId="{CE9F9472-2FDA-4766-9230-FC915C7D944B}" type="presOf" srcId="{EEFCB039-713B-433E-BF45-1AC6FBE3D25C}" destId="{BD248D2D-BFDF-4D79-AC32-1B16A63D9002}" srcOrd="0" destOrd="0" presId="urn:microsoft.com/office/officeart/2005/8/layout/hierarchy1"/>
    <dgm:cxn modelId="{C81C3853-7492-4497-A0F7-057DCB1954AA}" type="presOf" srcId="{672C63C0-C6FE-47B5-9579-5DFA3BFD643A}" destId="{8D1542B0-0EC6-4C4F-B010-118897A770E7}" srcOrd="0" destOrd="0" presId="urn:microsoft.com/office/officeart/2005/8/layout/hierarchy1"/>
    <dgm:cxn modelId="{FE327873-F07A-4EE8-84C0-8B8D534B774F}" type="presOf" srcId="{E9B5D848-566B-4EE7-BC32-CA152233C863}" destId="{6EF52495-F0DF-4939-916D-027D2C1B06E9}" srcOrd="0" destOrd="0" presId="urn:microsoft.com/office/officeart/2005/8/layout/hierarchy1"/>
    <dgm:cxn modelId="{49406674-2A50-4E69-B9F4-744582BE7680}" type="presOf" srcId="{0DCC2898-410F-4401-91D3-8BE3DD189886}" destId="{1EC9BF9E-8844-4876-AA8A-E8D77E9E1630}" srcOrd="0" destOrd="0" presId="urn:microsoft.com/office/officeart/2005/8/layout/hierarchy1"/>
    <dgm:cxn modelId="{0E6B315A-CF84-44A4-BD83-B37A18316A24}" type="presOf" srcId="{B175A6D1-B890-4617-B665-4FDAC9DE47A3}" destId="{56E6E406-7A45-4C35-AB99-C79E3D7864FA}" srcOrd="0" destOrd="0" presId="urn:microsoft.com/office/officeart/2005/8/layout/hierarchy1"/>
    <dgm:cxn modelId="{D07A557C-3E45-490A-97CB-7AFC18AFB2D0}" type="presOf" srcId="{00706B62-DC0F-4223-B0FF-83D1D9CBBB7E}" destId="{968CDDA6-39C9-430A-A131-4515BD08800F}" srcOrd="0" destOrd="0" presId="urn:microsoft.com/office/officeart/2005/8/layout/hierarchy1"/>
    <dgm:cxn modelId="{772D497D-0A57-41B8-B613-DC30EFAE5882}" type="presOf" srcId="{C241C139-8838-4508-B12D-6B6222110CE3}" destId="{824E3620-99E2-46BC-951B-874B8DF6540B}" srcOrd="0" destOrd="0" presId="urn:microsoft.com/office/officeart/2005/8/layout/hierarchy1"/>
    <dgm:cxn modelId="{0B94FD86-5117-454B-B266-0692BE264436}" type="presOf" srcId="{CD3068F2-5B6F-46D1-9D2D-43699AF6DF8F}" destId="{3ADFB89C-F4B0-4B86-9922-4BDDA3A7C6B2}" srcOrd="0" destOrd="0" presId="urn:microsoft.com/office/officeart/2005/8/layout/hierarchy1"/>
    <dgm:cxn modelId="{73D3EE8A-32E8-4263-BAE5-918F571E7178}" type="presOf" srcId="{C91B6E5A-B88F-4981-9AFE-73A768C6D94B}" destId="{944B58E7-9BE4-4C7B-96C0-C50AE3591BC6}" srcOrd="0" destOrd="0" presId="urn:microsoft.com/office/officeart/2005/8/layout/hierarchy1"/>
    <dgm:cxn modelId="{4189178B-1FA7-4FFA-8253-B01ECA356CBC}" srcId="{8712EC05-C8A6-4F12-A433-E4CEB9BDB334}" destId="{C91B6E5A-B88F-4981-9AFE-73A768C6D94B}" srcOrd="2" destOrd="0" parTransId="{FE29862D-423F-4EBF-A6B2-8A16ED1A467E}" sibTransId="{D28EC81A-F6D3-4A5D-883A-42E339F6546A}"/>
    <dgm:cxn modelId="{8B739796-C22C-4D2D-81D9-AF2CD4D1E649}" type="presOf" srcId="{8718DB79-7DF4-4704-8803-D4E5FC1A5579}" destId="{18700179-14CC-4130-BADD-86BBEA243898}" srcOrd="0" destOrd="0" presId="urn:microsoft.com/office/officeart/2005/8/layout/hierarchy1"/>
    <dgm:cxn modelId="{1ADD4E98-8B6C-42DF-B164-13C3B2B24C60}" type="presOf" srcId="{406AE4E9-44DE-460D-83BA-C6AE36184089}" destId="{72B329DF-F584-42FF-9165-919EAFC6EEA1}" srcOrd="0" destOrd="0" presId="urn:microsoft.com/office/officeart/2005/8/layout/hierarchy1"/>
    <dgm:cxn modelId="{B2A7479B-BA9A-486E-96E7-770199AB1D09}" type="presOf" srcId="{4D08C636-FEE3-45EA-9FAB-109FEE19195A}" destId="{D2FD191D-3BE9-42C8-B203-DF1E056FC140}" srcOrd="0" destOrd="0" presId="urn:microsoft.com/office/officeart/2005/8/layout/hierarchy1"/>
    <dgm:cxn modelId="{818D5EA0-5B83-430D-B9BF-6FE705311F47}" srcId="{E9B5D848-566B-4EE7-BC32-CA152233C863}" destId="{C5C4E674-19D6-4BEC-8175-127215D2D2AE}" srcOrd="0" destOrd="0" parTransId="{672C63C0-C6FE-47B5-9579-5DFA3BFD643A}" sibTransId="{98926318-0F33-450C-831C-1062649DC793}"/>
    <dgm:cxn modelId="{FEC8EEA9-2244-4FE5-A92E-5B112E3B620E}" type="presOf" srcId="{2B9486E3-9BA3-4E8D-AEA7-3286D8B31D24}" destId="{3983D3DF-6A9D-41B4-8426-FF13A314C504}" srcOrd="0" destOrd="0" presId="urn:microsoft.com/office/officeart/2005/8/layout/hierarchy1"/>
    <dgm:cxn modelId="{FC9B1DC7-DC41-46B4-8988-0C624E4009D8}" type="presOf" srcId="{8712EC05-C8A6-4F12-A433-E4CEB9BDB334}" destId="{E9AD2CB0-B8E4-4D89-BA9E-77DF906606A3}" srcOrd="0" destOrd="0" presId="urn:microsoft.com/office/officeart/2005/8/layout/hierarchy1"/>
    <dgm:cxn modelId="{EA5CA6DB-06CF-4F71-85BF-1823AA6D139C}" type="presOf" srcId="{9652F9D5-BA6E-4667-B6DF-948E38D79EFC}" destId="{76681D89-E609-4E91-968E-FD61FD502157}" srcOrd="0" destOrd="0" presId="urn:microsoft.com/office/officeart/2005/8/layout/hierarchy1"/>
    <dgm:cxn modelId="{307CAEDE-E96E-449E-8F30-5EAFCC3E34C1}" type="presOf" srcId="{D8415799-A543-42D6-AED5-E59788ADBE9B}" destId="{86468786-04A9-4881-BC8E-C82AF309982E}" srcOrd="0" destOrd="0" presId="urn:microsoft.com/office/officeart/2005/8/layout/hierarchy1"/>
    <dgm:cxn modelId="{2FA112E8-3A41-4758-AB9B-44DD71E4DB41}" type="presOf" srcId="{764509A4-D2F4-4E42-B298-4CF15E122E75}" destId="{F11FD238-13DC-48AF-9EB2-77D34B8C1C00}" srcOrd="0" destOrd="0" presId="urn:microsoft.com/office/officeart/2005/8/layout/hierarchy1"/>
    <dgm:cxn modelId="{3B776BE9-43C6-4486-8BA7-9AE38D5D3E1E}" type="presOf" srcId="{444D1909-E273-484C-AA39-CE69F3AFC06C}" destId="{A568AD5A-6F30-423A-92D8-8C2F2ED28D4A}" srcOrd="0" destOrd="0" presId="urn:microsoft.com/office/officeart/2005/8/layout/hierarchy1"/>
    <dgm:cxn modelId="{072A9AEB-B1F0-492A-8CAF-022026FC4BCC}" srcId="{CD3068F2-5B6F-46D1-9D2D-43699AF6DF8F}" destId="{E9B5D848-566B-4EE7-BC32-CA152233C863}" srcOrd="0" destOrd="0" parTransId="{3AAC44E3-EAA9-44E9-88E3-C8551478D2D9}" sibTransId="{A96CA0EB-5EA4-4C70-8872-3AEC037B814C}"/>
    <dgm:cxn modelId="{55783CED-780F-468D-A5E7-6E7F46748F9F}" type="presOf" srcId="{003268A4-A324-4217-9729-18889668E6B3}" destId="{28A1B549-D932-4753-84B3-9D1C0CA3E02E}" srcOrd="0" destOrd="0" presId="urn:microsoft.com/office/officeart/2005/8/layout/hierarchy1"/>
    <dgm:cxn modelId="{DA4C58EF-CF6D-4D2C-9E58-2297B5CC456A}" type="presOf" srcId="{63DCF0A2-5BF8-461D-A891-D7D026B626A0}" destId="{920D5193-C115-43F6-AC47-7078023247A3}" srcOrd="0" destOrd="0" presId="urn:microsoft.com/office/officeart/2005/8/layout/hierarchy1"/>
    <dgm:cxn modelId="{D5C0A3F2-BB37-47E6-AF82-4F0BB0D68BB7}" srcId="{8718DB79-7DF4-4704-8803-D4E5FC1A5579}" destId="{BABB98F6-2C2B-4424-A748-8E9E84BA44FA}" srcOrd="2" destOrd="0" parTransId="{003268A4-A324-4217-9729-18889668E6B3}" sibTransId="{A8870EF9-D129-4A9F-A387-F1B0713B7F44}"/>
    <dgm:cxn modelId="{2059DBF3-621E-4C3F-9932-AA1C777E983E}" srcId="{E9B5D848-566B-4EE7-BC32-CA152233C863}" destId="{2B9486E3-9BA3-4E8D-AEA7-3286D8B31D24}" srcOrd="2" destOrd="0" parTransId="{B175A6D1-B890-4617-B665-4FDAC9DE47A3}" sibTransId="{E59976DD-C628-4488-81EE-0AC6BF80A1E1}"/>
    <dgm:cxn modelId="{095706F4-6A48-4801-9A13-EFFB771C4B53}" type="presOf" srcId="{0BF7349E-4AAE-4318-9868-DCA0F44D781A}" destId="{DB6CF6D2-2249-4E76-9540-9FA682366A15}" srcOrd="0" destOrd="0" presId="urn:microsoft.com/office/officeart/2005/8/layout/hierarchy1"/>
    <dgm:cxn modelId="{75476C73-5C4C-475D-A0BA-44B093A66DBB}" type="presParOf" srcId="{3ADFB89C-F4B0-4B86-9922-4BDDA3A7C6B2}" destId="{9FC2384F-630B-411A-8369-D8864F8884CF}" srcOrd="0" destOrd="0" presId="urn:microsoft.com/office/officeart/2005/8/layout/hierarchy1"/>
    <dgm:cxn modelId="{7975BBF6-0751-4AB7-86C8-2A4E80F30922}" type="presParOf" srcId="{9FC2384F-630B-411A-8369-D8864F8884CF}" destId="{715CFBFC-B0EA-405B-A9F9-DAFA6B949509}" srcOrd="0" destOrd="0" presId="urn:microsoft.com/office/officeart/2005/8/layout/hierarchy1"/>
    <dgm:cxn modelId="{EBEE3352-AF99-41B6-8A13-1401F9185588}" type="presParOf" srcId="{715CFBFC-B0EA-405B-A9F9-DAFA6B949509}" destId="{53F88213-6246-48D5-A187-D9AFA121AA27}" srcOrd="0" destOrd="0" presId="urn:microsoft.com/office/officeart/2005/8/layout/hierarchy1"/>
    <dgm:cxn modelId="{3F2F9E13-ABEC-42A6-9EAA-7C3F48D59975}" type="presParOf" srcId="{715CFBFC-B0EA-405B-A9F9-DAFA6B949509}" destId="{6EF52495-F0DF-4939-916D-027D2C1B06E9}" srcOrd="1" destOrd="0" presId="urn:microsoft.com/office/officeart/2005/8/layout/hierarchy1"/>
    <dgm:cxn modelId="{04369B2F-B2F4-4403-A8C4-22E1DC42412B}" type="presParOf" srcId="{9FC2384F-630B-411A-8369-D8864F8884CF}" destId="{D12A464E-045A-4599-B687-9D23EEDB215E}" srcOrd="1" destOrd="0" presId="urn:microsoft.com/office/officeart/2005/8/layout/hierarchy1"/>
    <dgm:cxn modelId="{B2B4135D-32BB-46E7-9907-78427FC71482}" type="presParOf" srcId="{D12A464E-045A-4599-B687-9D23EEDB215E}" destId="{8D1542B0-0EC6-4C4F-B010-118897A770E7}" srcOrd="0" destOrd="0" presId="urn:microsoft.com/office/officeart/2005/8/layout/hierarchy1"/>
    <dgm:cxn modelId="{165F92CF-5D67-4E45-87BB-08B98669C515}" type="presParOf" srcId="{D12A464E-045A-4599-B687-9D23EEDB215E}" destId="{96CBCBD5-7403-4316-B1D8-4D69C0D61E3C}" srcOrd="1" destOrd="0" presId="urn:microsoft.com/office/officeart/2005/8/layout/hierarchy1"/>
    <dgm:cxn modelId="{DF597DF3-02CF-4250-891A-9DA068FB5FAA}" type="presParOf" srcId="{96CBCBD5-7403-4316-B1D8-4D69C0D61E3C}" destId="{34BA8252-E471-484F-9DB5-761B6EFA45C3}" srcOrd="0" destOrd="0" presId="urn:microsoft.com/office/officeart/2005/8/layout/hierarchy1"/>
    <dgm:cxn modelId="{7473E203-2C79-45F7-B156-F2910B52EC1E}" type="presParOf" srcId="{34BA8252-E471-484F-9DB5-761B6EFA45C3}" destId="{C4B1526B-F5B9-4C7F-8CD2-713D2719F5B4}" srcOrd="0" destOrd="0" presId="urn:microsoft.com/office/officeart/2005/8/layout/hierarchy1"/>
    <dgm:cxn modelId="{EA0260BD-8399-4760-8126-AD10E3D029F4}" type="presParOf" srcId="{34BA8252-E471-484F-9DB5-761B6EFA45C3}" destId="{C655CE98-0F7F-4E4D-A443-72088BA99157}" srcOrd="1" destOrd="0" presId="urn:microsoft.com/office/officeart/2005/8/layout/hierarchy1"/>
    <dgm:cxn modelId="{C8FEB66A-2EAF-4E58-8F9C-76ECC06ED490}" type="presParOf" srcId="{96CBCBD5-7403-4316-B1D8-4D69C0D61E3C}" destId="{9B1279F2-D51D-4B14-B30A-AB559F111D4E}" srcOrd="1" destOrd="0" presId="urn:microsoft.com/office/officeart/2005/8/layout/hierarchy1"/>
    <dgm:cxn modelId="{A5336926-E05F-4B70-A457-3F21772DFE35}" type="presParOf" srcId="{D12A464E-045A-4599-B687-9D23EEDB215E}" destId="{A568AD5A-6F30-423A-92D8-8C2F2ED28D4A}" srcOrd="2" destOrd="0" presId="urn:microsoft.com/office/officeart/2005/8/layout/hierarchy1"/>
    <dgm:cxn modelId="{F9FD5DAC-EE68-4CD7-900F-358461175665}" type="presParOf" srcId="{D12A464E-045A-4599-B687-9D23EEDB215E}" destId="{DDC62E8D-8F28-45A1-8B8C-66B4A89B7D1B}" srcOrd="3" destOrd="0" presId="urn:microsoft.com/office/officeart/2005/8/layout/hierarchy1"/>
    <dgm:cxn modelId="{0ADF78CB-D7D1-4B55-892F-5279984D2144}" type="presParOf" srcId="{DDC62E8D-8F28-45A1-8B8C-66B4A89B7D1B}" destId="{FD70D4E8-5B80-4664-8E21-33D33FB0FBCF}" srcOrd="0" destOrd="0" presId="urn:microsoft.com/office/officeart/2005/8/layout/hierarchy1"/>
    <dgm:cxn modelId="{87145DD0-3882-4EE2-8A6B-8E5F4E91D507}" type="presParOf" srcId="{FD70D4E8-5B80-4664-8E21-33D33FB0FBCF}" destId="{67C66D03-66CA-45B8-823F-516818A738AF}" srcOrd="0" destOrd="0" presId="urn:microsoft.com/office/officeart/2005/8/layout/hierarchy1"/>
    <dgm:cxn modelId="{B762A15E-3C80-4201-A325-9E4B7622802A}" type="presParOf" srcId="{FD70D4E8-5B80-4664-8E21-33D33FB0FBCF}" destId="{18700179-14CC-4130-BADD-86BBEA243898}" srcOrd="1" destOrd="0" presId="urn:microsoft.com/office/officeart/2005/8/layout/hierarchy1"/>
    <dgm:cxn modelId="{2850E3B9-EDFB-4707-8A79-7467688AB313}" type="presParOf" srcId="{DDC62E8D-8F28-45A1-8B8C-66B4A89B7D1B}" destId="{6CB98ED3-78C2-4F75-81F0-00355568C4C1}" srcOrd="1" destOrd="0" presId="urn:microsoft.com/office/officeart/2005/8/layout/hierarchy1"/>
    <dgm:cxn modelId="{C2D7DCD6-9365-4293-8750-F398E894510B}" type="presParOf" srcId="{6CB98ED3-78C2-4F75-81F0-00355568C4C1}" destId="{76681D89-E609-4E91-968E-FD61FD502157}" srcOrd="0" destOrd="0" presId="urn:microsoft.com/office/officeart/2005/8/layout/hierarchy1"/>
    <dgm:cxn modelId="{C8D230EB-B3ED-48D5-BE83-ABE4842EAB1E}" type="presParOf" srcId="{6CB98ED3-78C2-4F75-81F0-00355568C4C1}" destId="{F66B1DB7-D0A9-4AC7-9592-9FFB3BD7F7E4}" srcOrd="1" destOrd="0" presId="urn:microsoft.com/office/officeart/2005/8/layout/hierarchy1"/>
    <dgm:cxn modelId="{D1D25272-8314-450E-B2F6-425C0890C60E}" type="presParOf" srcId="{F66B1DB7-D0A9-4AC7-9592-9FFB3BD7F7E4}" destId="{C4CFF9FA-F97A-4F28-87E3-1E6EC683D97C}" srcOrd="0" destOrd="0" presId="urn:microsoft.com/office/officeart/2005/8/layout/hierarchy1"/>
    <dgm:cxn modelId="{90F5FBBA-B516-4346-BBA7-4A90043ECC4F}" type="presParOf" srcId="{C4CFF9FA-F97A-4F28-87E3-1E6EC683D97C}" destId="{82CABD8E-CD36-4F3D-821D-A64D5FDBBB35}" srcOrd="0" destOrd="0" presId="urn:microsoft.com/office/officeart/2005/8/layout/hierarchy1"/>
    <dgm:cxn modelId="{0DC5E5DA-006E-445E-B924-8D0874708309}" type="presParOf" srcId="{C4CFF9FA-F97A-4F28-87E3-1E6EC683D97C}" destId="{86468786-04A9-4881-BC8E-C82AF309982E}" srcOrd="1" destOrd="0" presId="urn:microsoft.com/office/officeart/2005/8/layout/hierarchy1"/>
    <dgm:cxn modelId="{B1494A77-9E44-4021-999C-A51950291DB4}" type="presParOf" srcId="{F66B1DB7-D0A9-4AC7-9592-9FFB3BD7F7E4}" destId="{454FC688-0394-464D-9EE8-667DFC3F53A9}" srcOrd="1" destOrd="0" presId="urn:microsoft.com/office/officeart/2005/8/layout/hierarchy1"/>
    <dgm:cxn modelId="{D07643BB-605C-4F3C-A2B0-9682E2976F46}" type="presParOf" srcId="{6CB98ED3-78C2-4F75-81F0-00355568C4C1}" destId="{1EC9BF9E-8844-4876-AA8A-E8D77E9E1630}" srcOrd="2" destOrd="0" presId="urn:microsoft.com/office/officeart/2005/8/layout/hierarchy1"/>
    <dgm:cxn modelId="{9A320D5B-AD34-4F50-851B-C6642D677445}" type="presParOf" srcId="{6CB98ED3-78C2-4F75-81F0-00355568C4C1}" destId="{47DF2C6A-D62E-47F1-A6D3-8510E92A3064}" srcOrd="3" destOrd="0" presId="urn:microsoft.com/office/officeart/2005/8/layout/hierarchy1"/>
    <dgm:cxn modelId="{52A0008D-9212-4402-9796-7337ABB32DD1}" type="presParOf" srcId="{47DF2C6A-D62E-47F1-A6D3-8510E92A3064}" destId="{1F9CD08A-6CEE-417C-9CA6-46BF4D07A8CB}" srcOrd="0" destOrd="0" presId="urn:microsoft.com/office/officeart/2005/8/layout/hierarchy1"/>
    <dgm:cxn modelId="{B3F6DFD8-E33A-439C-ABCE-7F6DEEBA1D4D}" type="presParOf" srcId="{1F9CD08A-6CEE-417C-9CA6-46BF4D07A8CB}" destId="{972B75F0-DD83-4BFB-B871-7D3DD799A9FC}" srcOrd="0" destOrd="0" presId="urn:microsoft.com/office/officeart/2005/8/layout/hierarchy1"/>
    <dgm:cxn modelId="{3CFD25A7-F858-4608-9F8D-DD1BDE8FD32F}" type="presParOf" srcId="{1F9CD08A-6CEE-417C-9CA6-46BF4D07A8CB}" destId="{E9AD2CB0-B8E4-4D89-BA9E-77DF906606A3}" srcOrd="1" destOrd="0" presId="urn:microsoft.com/office/officeart/2005/8/layout/hierarchy1"/>
    <dgm:cxn modelId="{C1A4C649-BF6D-485F-94A7-4F4E1A188F4F}" type="presParOf" srcId="{47DF2C6A-D62E-47F1-A6D3-8510E92A3064}" destId="{A002402E-D14B-42D5-9ECC-80215646C90F}" srcOrd="1" destOrd="0" presId="urn:microsoft.com/office/officeart/2005/8/layout/hierarchy1"/>
    <dgm:cxn modelId="{481F56E4-7F58-4739-AB69-F3C4E72157F0}" type="presParOf" srcId="{A002402E-D14B-42D5-9ECC-80215646C90F}" destId="{920D5193-C115-43F6-AC47-7078023247A3}" srcOrd="0" destOrd="0" presId="urn:microsoft.com/office/officeart/2005/8/layout/hierarchy1"/>
    <dgm:cxn modelId="{428114F6-EC74-4EF6-B6CA-3745025CF61D}" type="presParOf" srcId="{A002402E-D14B-42D5-9ECC-80215646C90F}" destId="{54ECA9EF-ADDE-4793-9CF8-5AD3FE140FBD}" srcOrd="1" destOrd="0" presId="urn:microsoft.com/office/officeart/2005/8/layout/hierarchy1"/>
    <dgm:cxn modelId="{3F0C8CDD-E8DD-48BD-859C-E61B391E69EC}" type="presParOf" srcId="{54ECA9EF-ADDE-4793-9CF8-5AD3FE140FBD}" destId="{078F5AC0-9048-4518-9E61-FB6C8C2C580E}" srcOrd="0" destOrd="0" presId="urn:microsoft.com/office/officeart/2005/8/layout/hierarchy1"/>
    <dgm:cxn modelId="{BDCF7D59-A475-447B-A2AD-DAE23D60239B}" type="presParOf" srcId="{078F5AC0-9048-4518-9E61-FB6C8C2C580E}" destId="{D93843B2-84CC-41CD-B1CF-6804679BF548}" srcOrd="0" destOrd="0" presId="urn:microsoft.com/office/officeart/2005/8/layout/hierarchy1"/>
    <dgm:cxn modelId="{38B9396E-26F7-48AA-8E91-46E4234856A3}" type="presParOf" srcId="{078F5AC0-9048-4518-9E61-FB6C8C2C580E}" destId="{DB6CF6D2-2249-4E76-9540-9FA682366A15}" srcOrd="1" destOrd="0" presId="urn:microsoft.com/office/officeart/2005/8/layout/hierarchy1"/>
    <dgm:cxn modelId="{3159EBFF-DD3A-46D4-8ECD-62046EA3F330}" type="presParOf" srcId="{54ECA9EF-ADDE-4793-9CF8-5AD3FE140FBD}" destId="{5070EA18-E31D-496E-9A06-896CD92A7FC4}" srcOrd="1" destOrd="0" presId="urn:microsoft.com/office/officeart/2005/8/layout/hierarchy1"/>
    <dgm:cxn modelId="{79A52C9D-195A-41E9-8E02-C3EBC4A947D5}" type="presParOf" srcId="{A002402E-D14B-42D5-9ECC-80215646C90F}" destId="{824E3620-99E2-46BC-951B-874B8DF6540B}" srcOrd="2" destOrd="0" presId="urn:microsoft.com/office/officeart/2005/8/layout/hierarchy1"/>
    <dgm:cxn modelId="{8A3CC66C-AD16-4FFF-9918-40BE9B10BCB1}" type="presParOf" srcId="{A002402E-D14B-42D5-9ECC-80215646C90F}" destId="{4F19EDA0-E87F-4D83-9A67-B5622ACACAFD}" srcOrd="3" destOrd="0" presId="urn:microsoft.com/office/officeart/2005/8/layout/hierarchy1"/>
    <dgm:cxn modelId="{89F886F0-9A2A-4B77-AC8A-708D9B946203}" type="presParOf" srcId="{4F19EDA0-E87F-4D83-9A67-B5622ACACAFD}" destId="{4B49BC01-6AD7-4AF4-9395-219624AAABA0}" srcOrd="0" destOrd="0" presId="urn:microsoft.com/office/officeart/2005/8/layout/hierarchy1"/>
    <dgm:cxn modelId="{F9DA71F6-C57B-4624-B5E4-A1A676D62BB2}" type="presParOf" srcId="{4B49BC01-6AD7-4AF4-9395-219624AAABA0}" destId="{083EF3C0-658F-4082-828F-6CF2389AC295}" srcOrd="0" destOrd="0" presId="urn:microsoft.com/office/officeart/2005/8/layout/hierarchy1"/>
    <dgm:cxn modelId="{E6B8F083-7EF5-45B2-9174-B2FD380DFA4C}" type="presParOf" srcId="{4B49BC01-6AD7-4AF4-9395-219624AAABA0}" destId="{D2FD191D-3BE9-42C8-B203-DF1E056FC140}" srcOrd="1" destOrd="0" presId="urn:microsoft.com/office/officeart/2005/8/layout/hierarchy1"/>
    <dgm:cxn modelId="{79CA540F-DD57-4EA0-9E40-34C382CA8BE9}" type="presParOf" srcId="{4F19EDA0-E87F-4D83-9A67-B5622ACACAFD}" destId="{4E6E6093-861D-4232-9E3F-8B47838B1A6E}" srcOrd="1" destOrd="0" presId="urn:microsoft.com/office/officeart/2005/8/layout/hierarchy1"/>
    <dgm:cxn modelId="{42DDE501-2C86-40C4-8629-003BF0688B80}" type="presParOf" srcId="{A002402E-D14B-42D5-9ECC-80215646C90F}" destId="{F1DD17C3-1794-4FF6-A541-561EE427BA19}" srcOrd="4" destOrd="0" presId="urn:microsoft.com/office/officeart/2005/8/layout/hierarchy1"/>
    <dgm:cxn modelId="{7BD53B75-4EC1-44E2-8807-84727BE8F8AB}" type="presParOf" srcId="{A002402E-D14B-42D5-9ECC-80215646C90F}" destId="{B2FE9CEA-E21D-4A87-BC94-54D72C8110A6}" srcOrd="5" destOrd="0" presId="urn:microsoft.com/office/officeart/2005/8/layout/hierarchy1"/>
    <dgm:cxn modelId="{263BFDD7-061C-4A27-8F4D-5B295BF894AC}" type="presParOf" srcId="{B2FE9CEA-E21D-4A87-BC94-54D72C8110A6}" destId="{EE8CD851-C259-4708-8225-20BB3B5355FE}" srcOrd="0" destOrd="0" presId="urn:microsoft.com/office/officeart/2005/8/layout/hierarchy1"/>
    <dgm:cxn modelId="{08700414-B94B-4FED-91C9-CFA61453F7C5}" type="presParOf" srcId="{EE8CD851-C259-4708-8225-20BB3B5355FE}" destId="{14B82DEA-9D09-471A-A3F2-319469DB2764}" srcOrd="0" destOrd="0" presId="urn:microsoft.com/office/officeart/2005/8/layout/hierarchy1"/>
    <dgm:cxn modelId="{5B764B3F-D973-457A-974A-3D953A715E72}" type="presParOf" srcId="{EE8CD851-C259-4708-8225-20BB3B5355FE}" destId="{944B58E7-9BE4-4C7B-96C0-C50AE3591BC6}" srcOrd="1" destOrd="0" presId="urn:microsoft.com/office/officeart/2005/8/layout/hierarchy1"/>
    <dgm:cxn modelId="{B50AB8FD-A159-4B3E-A0FF-E38C569C7453}" type="presParOf" srcId="{B2FE9CEA-E21D-4A87-BC94-54D72C8110A6}" destId="{7C60F069-F376-4F27-AD17-DADB6E82FB79}" srcOrd="1" destOrd="0" presId="urn:microsoft.com/office/officeart/2005/8/layout/hierarchy1"/>
    <dgm:cxn modelId="{B190134E-FD13-455F-9D08-F38D1A3D0940}" type="presParOf" srcId="{6CB98ED3-78C2-4F75-81F0-00355568C4C1}" destId="{28A1B549-D932-4753-84B3-9D1C0CA3E02E}" srcOrd="4" destOrd="0" presId="urn:microsoft.com/office/officeart/2005/8/layout/hierarchy1"/>
    <dgm:cxn modelId="{FDDD444E-52D4-4977-8BD5-94D48F88421D}" type="presParOf" srcId="{6CB98ED3-78C2-4F75-81F0-00355568C4C1}" destId="{A0F8F142-2E8C-46AA-B678-6A8F2338DFE1}" srcOrd="5" destOrd="0" presId="urn:microsoft.com/office/officeart/2005/8/layout/hierarchy1"/>
    <dgm:cxn modelId="{BA60B340-3A31-42EB-B652-B20122F211AB}" type="presParOf" srcId="{A0F8F142-2E8C-46AA-B678-6A8F2338DFE1}" destId="{CD84113B-8E7D-414F-B178-4FAED14FF7E8}" srcOrd="0" destOrd="0" presId="urn:microsoft.com/office/officeart/2005/8/layout/hierarchy1"/>
    <dgm:cxn modelId="{2797EB0E-6485-42D5-B11C-29D978D0499F}" type="presParOf" srcId="{CD84113B-8E7D-414F-B178-4FAED14FF7E8}" destId="{BA29AD48-6AC5-4AED-A865-438BF11A30ED}" srcOrd="0" destOrd="0" presId="urn:microsoft.com/office/officeart/2005/8/layout/hierarchy1"/>
    <dgm:cxn modelId="{53A76B42-102B-4929-9FCD-BB10A1907DC0}" type="presParOf" srcId="{CD84113B-8E7D-414F-B178-4FAED14FF7E8}" destId="{5FE78B8A-DCE2-4B98-A5D9-D56CE8DACFEB}" srcOrd="1" destOrd="0" presId="urn:microsoft.com/office/officeart/2005/8/layout/hierarchy1"/>
    <dgm:cxn modelId="{1BAFC323-394D-4551-BEC0-B9E462E0A5DE}" type="presParOf" srcId="{A0F8F142-2E8C-46AA-B678-6A8F2338DFE1}" destId="{54229F9A-47B9-45A8-B212-D10E0C2548F2}" srcOrd="1" destOrd="0" presId="urn:microsoft.com/office/officeart/2005/8/layout/hierarchy1"/>
    <dgm:cxn modelId="{E9495D8F-E624-4DF4-9E06-3233251A569D}" type="presParOf" srcId="{6CB98ED3-78C2-4F75-81F0-00355568C4C1}" destId="{72B329DF-F584-42FF-9165-919EAFC6EEA1}" srcOrd="6" destOrd="0" presId="urn:microsoft.com/office/officeart/2005/8/layout/hierarchy1"/>
    <dgm:cxn modelId="{EB23B117-7F14-467F-AE88-E61462E2DF7F}" type="presParOf" srcId="{6CB98ED3-78C2-4F75-81F0-00355568C4C1}" destId="{355609D1-7E86-4A01-8BC5-E49E21CBBEBC}" srcOrd="7" destOrd="0" presId="urn:microsoft.com/office/officeart/2005/8/layout/hierarchy1"/>
    <dgm:cxn modelId="{DABCAB14-5104-4FA7-97C2-EF5D654A8F25}" type="presParOf" srcId="{355609D1-7E86-4A01-8BC5-E49E21CBBEBC}" destId="{F0A0D7F3-8FAB-4F84-A4F9-E7F262FC3361}" srcOrd="0" destOrd="0" presId="urn:microsoft.com/office/officeart/2005/8/layout/hierarchy1"/>
    <dgm:cxn modelId="{ED5AFA7B-BB93-40D8-ACD5-E6C05599BA78}" type="presParOf" srcId="{F0A0D7F3-8FAB-4F84-A4F9-E7F262FC3361}" destId="{C0D7F11F-DDE4-460F-A959-59B780700D7D}" srcOrd="0" destOrd="0" presId="urn:microsoft.com/office/officeart/2005/8/layout/hierarchy1"/>
    <dgm:cxn modelId="{0A55F38E-DE09-4F29-BE72-6DA83E28EE06}" type="presParOf" srcId="{F0A0D7F3-8FAB-4F84-A4F9-E7F262FC3361}" destId="{968CDDA6-39C9-430A-A131-4515BD08800F}" srcOrd="1" destOrd="0" presId="urn:microsoft.com/office/officeart/2005/8/layout/hierarchy1"/>
    <dgm:cxn modelId="{CDEB2608-A1D1-433E-9B44-0F187B3F1246}" type="presParOf" srcId="{355609D1-7E86-4A01-8BC5-E49E21CBBEBC}" destId="{64E14018-BBA2-45D7-88BF-E00A72628882}" srcOrd="1" destOrd="0" presId="urn:microsoft.com/office/officeart/2005/8/layout/hierarchy1"/>
    <dgm:cxn modelId="{75B7E383-7B99-4921-A1FC-88CFA1D4FA6D}" type="presParOf" srcId="{D12A464E-045A-4599-B687-9D23EEDB215E}" destId="{56E6E406-7A45-4C35-AB99-C79E3D7864FA}" srcOrd="4" destOrd="0" presId="urn:microsoft.com/office/officeart/2005/8/layout/hierarchy1"/>
    <dgm:cxn modelId="{6608426C-29BF-419C-B2F1-E9324E515528}" type="presParOf" srcId="{D12A464E-045A-4599-B687-9D23EEDB215E}" destId="{65A99D3B-8AB7-4A75-9CA5-B6D8E152409D}" srcOrd="5" destOrd="0" presId="urn:microsoft.com/office/officeart/2005/8/layout/hierarchy1"/>
    <dgm:cxn modelId="{8F61C899-6549-48DD-973A-FDB9388063BE}" type="presParOf" srcId="{65A99D3B-8AB7-4A75-9CA5-B6D8E152409D}" destId="{C97D7F6C-3BF6-4B24-912A-18FAD6CF89AB}" srcOrd="0" destOrd="0" presId="urn:microsoft.com/office/officeart/2005/8/layout/hierarchy1"/>
    <dgm:cxn modelId="{72AEBA74-806E-4B4F-A6A8-1F0298567A73}" type="presParOf" srcId="{C97D7F6C-3BF6-4B24-912A-18FAD6CF89AB}" destId="{8F2644C0-D639-4488-BF45-8AE06B2DB90F}" srcOrd="0" destOrd="0" presId="urn:microsoft.com/office/officeart/2005/8/layout/hierarchy1"/>
    <dgm:cxn modelId="{CC302693-68B2-46F2-BEE6-38FE9715C636}" type="presParOf" srcId="{C97D7F6C-3BF6-4B24-912A-18FAD6CF89AB}" destId="{3983D3DF-6A9D-41B4-8426-FF13A314C504}" srcOrd="1" destOrd="0" presId="urn:microsoft.com/office/officeart/2005/8/layout/hierarchy1"/>
    <dgm:cxn modelId="{F77D5156-103D-4A8B-A5C9-24065BE607BC}" type="presParOf" srcId="{65A99D3B-8AB7-4A75-9CA5-B6D8E152409D}" destId="{E9B37BB9-0415-4E99-A60B-7551FD18EE57}" srcOrd="1" destOrd="0" presId="urn:microsoft.com/office/officeart/2005/8/layout/hierarchy1"/>
    <dgm:cxn modelId="{98DF34F1-9377-4C9D-BA57-7702A938C8B3}" type="presParOf" srcId="{D12A464E-045A-4599-B687-9D23EEDB215E}" destId="{BD248D2D-BFDF-4D79-AC32-1B16A63D9002}" srcOrd="6" destOrd="0" presId="urn:microsoft.com/office/officeart/2005/8/layout/hierarchy1"/>
    <dgm:cxn modelId="{E1AC1507-084A-4E9A-90CD-960478C14AD4}" type="presParOf" srcId="{D12A464E-045A-4599-B687-9D23EEDB215E}" destId="{14EFAD48-A717-4354-B18F-7949EC0BC6FD}" srcOrd="7" destOrd="0" presId="urn:microsoft.com/office/officeart/2005/8/layout/hierarchy1"/>
    <dgm:cxn modelId="{20FB97B1-4F39-476A-8C40-37FBD928A4D3}" type="presParOf" srcId="{14EFAD48-A717-4354-B18F-7949EC0BC6FD}" destId="{B0F853B5-8AFA-4DA9-8F86-F1846E5DCF3A}" srcOrd="0" destOrd="0" presId="urn:microsoft.com/office/officeart/2005/8/layout/hierarchy1"/>
    <dgm:cxn modelId="{EF876A79-F48D-4E1E-99BE-A71047D39BD5}" type="presParOf" srcId="{B0F853B5-8AFA-4DA9-8F86-F1846E5DCF3A}" destId="{AEE1F5CD-991F-4F00-920C-EBA70FAA1E04}" srcOrd="0" destOrd="0" presId="urn:microsoft.com/office/officeart/2005/8/layout/hierarchy1"/>
    <dgm:cxn modelId="{1E6AA620-A7EE-4ED1-8784-D82F25DC59E5}" type="presParOf" srcId="{B0F853B5-8AFA-4DA9-8F86-F1846E5DCF3A}" destId="{F11FD238-13DC-48AF-9EB2-77D34B8C1C00}" srcOrd="1" destOrd="0" presId="urn:microsoft.com/office/officeart/2005/8/layout/hierarchy1"/>
    <dgm:cxn modelId="{ACA1E365-B75A-4C25-B252-8D4CF47EB1D9}" type="presParOf" srcId="{14EFAD48-A717-4354-B18F-7949EC0BC6FD}" destId="{19488487-01A4-428D-804B-5B510583D8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156010-6ECE-4F4D-AE18-6196F291484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FE9940-9C38-4045-8546-57A95D30B239}">
      <dgm:prSet phldrT="[Text]" custT="1"/>
      <dgm:spPr>
        <a:xfrm>
          <a:off x="1849139" y="443334"/>
          <a:ext cx="683087" cy="341391"/>
        </a:xfrm>
        <a:noFill/>
        <a:ln>
          <a:noFill/>
        </a:ln>
        <a:effectLst/>
      </dgm:spPr>
      <dgm:t>
        <a:bodyPr/>
        <a:lstStyle/>
        <a:p>
          <a:r>
            <a:rPr lang="de-DE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K</a:t>
          </a:r>
          <a:r>
            <a:rPr lang="de-D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ontakt herstellen</a:t>
          </a:r>
        </a:p>
      </dgm:t>
    </dgm:pt>
    <dgm:pt modelId="{2457EB57-896B-4373-BB9D-E179003CE84B}" type="parTrans" cxnId="{90C6C405-C4B7-441F-ABC0-02AD595DD38A}">
      <dgm:prSet/>
      <dgm:spPr/>
      <dgm:t>
        <a:bodyPr/>
        <a:lstStyle/>
        <a:p>
          <a:endParaRPr lang="de-DE" sz="2800">
            <a:latin typeface="+mn-lt"/>
          </a:endParaRPr>
        </a:p>
      </dgm:t>
    </dgm:pt>
    <dgm:pt modelId="{898D3C8D-21CC-4ECA-9D52-304120417B36}" type="sibTrans" cxnId="{90C6C405-C4B7-441F-ABC0-02AD595DD38A}">
      <dgm:prSet/>
      <dgm:spPr/>
      <dgm:t>
        <a:bodyPr/>
        <a:lstStyle/>
        <a:p>
          <a:endParaRPr lang="de-DE" sz="2800">
            <a:latin typeface="+mn-lt"/>
          </a:endParaRPr>
        </a:p>
      </dgm:t>
    </dgm:pt>
    <dgm:pt modelId="{170330BA-4906-41BD-8BCF-D7E6569CB64F}">
      <dgm:prSet phldrT="[Text]" custT="1"/>
      <dgm:spPr>
        <a:xfrm>
          <a:off x="1507710" y="1148244"/>
          <a:ext cx="683087" cy="341391"/>
        </a:xfrm>
        <a:noFill/>
        <a:ln>
          <a:noFill/>
        </a:ln>
        <a:effectLst/>
      </dgm:spPr>
      <dgm:t>
        <a:bodyPr/>
        <a:lstStyle/>
        <a:p>
          <a:r>
            <a:rPr lang="de-DE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</a:t>
          </a:r>
          <a:r>
            <a:rPr lang="de-D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ufbauen</a:t>
          </a:r>
        </a:p>
      </dgm:t>
    </dgm:pt>
    <dgm:pt modelId="{B21BFE7D-1985-4A99-8E9F-CD689B53C4E1}" type="parTrans" cxnId="{6A9E3DD3-FD70-41F5-8C6D-94B6AB196C51}">
      <dgm:prSet/>
      <dgm:spPr/>
      <dgm:t>
        <a:bodyPr/>
        <a:lstStyle/>
        <a:p>
          <a:endParaRPr lang="de-DE" sz="2800">
            <a:latin typeface="+mn-lt"/>
          </a:endParaRPr>
        </a:p>
      </dgm:t>
    </dgm:pt>
    <dgm:pt modelId="{43D102A3-3178-4FF6-87F3-CFF14ACE194F}" type="sibTrans" cxnId="{6A9E3DD3-FD70-41F5-8C6D-94B6AB196C51}">
      <dgm:prSet/>
      <dgm:spPr/>
      <dgm:t>
        <a:bodyPr/>
        <a:lstStyle/>
        <a:p>
          <a:endParaRPr lang="de-DE" sz="2800">
            <a:latin typeface="+mn-lt"/>
          </a:endParaRPr>
        </a:p>
      </dgm:t>
    </dgm:pt>
    <dgm:pt modelId="{E6D9B79D-E0ED-497E-973C-C31E49FA8EA5}">
      <dgm:prSet phldrT="[Text]" custT="1"/>
      <dgm:spPr>
        <a:xfrm>
          <a:off x="1849139" y="1852758"/>
          <a:ext cx="683087" cy="341391"/>
        </a:xfrm>
        <a:noFill/>
        <a:ln>
          <a:noFill/>
        </a:ln>
        <a:effectLst/>
      </dgm:spPr>
      <dgm:t>
        <a:bodyPr/>
        <a:lstStyle/>
        <a:p>
          <a:r>
            <a:rPr lang="de-DE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F</a:t>
          </a:r>
          <a:r>
            <a:rPr lang="de-DE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lexi-bilisieren</a:t>
          </a:r>
          <a:endParaRPr lang="de-DE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67840A8-660C-41FB-A8E8-E103836B36BA}" type="parTrans" cxnId="{5A7FDCAC-315F-4ABA-8D96-317BD5532D14}">
      <dgm:prSet/>
      <dgm:spPr/>
      <dgm:t>
        <a:bodyPr/>
        <a:lstStyle/>
        <a:p>
          <a:endParaRPr lang="de-DE" sz="2800">
            <a:latin typeface="+mn-lt"/>
          </a:endParaRPr>
        </a:p>
      </dgm:t>
    </dgm:pt>
    <dgm:pt modelId="{A36D727B-FFBF-45EC-B425-1019C38BCA13}" type="sibTrans" cxnId="{5A7FDCAC-315F-4ABA-8D96-317BD5532D14}">
      <dgm:prSet/>
      <dgm:spPr/>
      <dgm:t>
        <a:bodyPr/>
        <a:lstStyle/>
        <a:p>
          <a:endParaRPr lang="de-DE" sz="2800">
            <a:latin typeface="+mn-lt"/>
          </a:endParaRPr>
        </a:p>
      </dgm:t>
    </dgm:pt>
    <dgm:pt modelId="{66B73339-44B6-4566-BD9A-0F63E3E866AA}">
      <dgm:prSet phldrT="[Text]" custT="1"/>
      <dgm:spPr>
        <a:xfrm>
          <a:off x="1507710" y="2557668"/>
          <a:ext cx="683087" cy="341391"/>
        </a:xfrm>
        <a:noFill/>
        <a:ln>
          <a:noFill/>
        </a:ln>
        <a:effectLst/>
      </dgm:spPr>
      <dgm:t>
        <a:bodyPr/>
        <a:lstStyle/>
        <a:p>
          <a:r>
            <a:rPr lang="de-DE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K</a:t>
          </a:r>
          <a:r>
            <a:rPr lang="de-DE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onso-lidieren</a:t>
          </a:r>
          <a:endParaRPr lang="de-DE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C9C644F4-7387-4552-A6CF-364C3AFBDD1F}" type="parTrans" cxnId="{08404452-6370-437F-9069-67A373D404D0}">
      <dgm:prSet/>
      <dgm:spPr/>
      <dgm:t>
        <a:bodyPr/>
        <a:lstStyle/>
        <a:p>
          <a:endParaRPr lang="de-DE" sz="2800">
            <a:latin typeface="+mn-lt"/>
          </a:endParaRPr>
        </a:p>
      </dgm:t>
    </dgm:pt>
    <dgm:pt modelId="{E8CD33C0-26EE-4EEF-9AFF-C5AB792B19F1}" type="sibTrans" cxnId="{08404452-6370-437F-9069-67A373D404D0}">
      <dgm:prSet/>
      <dgm:spPr/>
      <dgm:t>
        <a:bodyPr/>
        <a:lstStyle/>
        <a:p>
          <a:endParaRPr lang="de-DE" sz="2800">
            <a:latin typeface="+mn-lt"/>
          </a:endParaRPr>
        </a:p>
      </dgm:t>
    </dgm:pt>
    <dgm:pt modelId="{471BC6D7-3100-4193-A61E-F91C15F90272}">
      <dgm:prSet phldrT="[Text]" custT="1"/>
      <dgm:spPr>
        <a:xfrm>
          <a:off x="1849139" y="3262578"/>
          <a:ext cx="683087" cy="341391"/>
        </a:xfrm>
        <a:noFill/>
        <a:ln>
          <a:noFill/>
        </a:ln>
        <a:effectLst/>
      </dgm:spPr>
      <dgm:t>
        <a:bodyPr/>
        <a:lstStyle/>
        <a:p>
          <a:r>
            <a:rPr lang="de-DE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</a:t>
          </a:r>
          <a:r>
            <a:rPr lang="de-D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n-wenden</a:t>
          </a:r>
        </a:p>
      </dgm:t>
    </dgm:pt>
    <dgm:pt modelId="{120765FB-E151-456C-923A-6746DDD94CA2}" type="parTrans" cxnId="{425369E8-DDBD-4A3D-ACCD-CE4FE77D3BEE}">
      <dgm:prSet/>
      <dgm:spPr/>
      <dgm:t>
        <a:bodyPr/>
        <a:lstStyle/>
        <a:p>
          <a:endParaRPr lang="de-DE" sz="2800">
            <a:latin typeface="+mn-lt"/>
          </a:endParaRPr>
        </a:p>
      </dgm:t>
    </dgm:pt>
    <dgm:pt modelId="{09461AA8-4147-4B68-80FD-6414DBAF8A63}" type="sibTrans" cxnId="{425369E8-DDBD-4A3D-ACCD-CE4FE77D3BEE}">
      <dgm:prSet/>
      <dgm:spPr/>
      <dgm:t>
        <a:bodyPr/>
        <a:lstStyle/>
        <a:p>
          <a:endParaRPr lang="de-DE" sz="2800">
            <a:latin typeface="+mn-lt"/>
          </a:endParaRPr>
        </a:p>
      </dgm:t>
    </dgm:pt>
    <dgm:pt modelId="{AD3C901C-94E6-4634-B3B3-986166652FA3}" type="pres">
      <dgm:prSet presAssocID="{37156010-6ECE-4F4D-AE18-6196F291484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D62E987-28FE-4484-9740-F68BFD207047}" type="pres">
      <dgm:prSet presAssocID="{81FE9940-9C38-4045-8546-57A95D30B239}" presName="Accent1" presStyleCnt="0"/>
      <dgm:spPr/>
    </dgm:pt>
    <dgm:pt modelId="{487B7941-2DC0-4DA1-99C4-EDC2C3FA8273}" type="pres">
      <dgm:prSet presAssocID="{81FE9940-9C38-4045-8546-57A95D30B239}" presName="Accent" presStyleLbl="node1" presStyleIdx="0" presStyleCnt="5"/>
      <dgm:spPr>
        <a:xfrm>
          <a:off x="1578889" y="0"/>
          <a:ext cx="1224047" cy="12241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E34ACCE-2448-4F8B-9E3F-3BE44001A3A8}" type="pres">
      <dgm:prSet presAssocID="{81FE9940-9C38-4045-8546-57A95D30B239}" presName="Parent1" presStyleLbl="revTx" presStyleIdx="0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7A98D728-5D7D-457B-8BB6-0A428E1F2FAC}" type="pres">
      <dgm:prSet presAssocID="{170330BA-4906-41BD-8BCF-D7E6569CB64F}" presName="Accent2" presStyleCnt="0"/>
      <dgm:spPr/>
    </dgm:pt>
    <dgm:pt modelId="{6E5D1482-D042-46EB-9227-4FC2724108B7}" type="pres">
      <dgm:prSet presAssocID="{170330BA-4906-41BD-8BCF-D7E6569CB64F}" presName="Accent" presStyleLbl="node1" presStyleIdx="1" presStyleCnt="5"/>
      <dgm:spPr>
        <a:xfrm>
          <a:off x="1238838" y="703329"/>
          <a:ext cx="1224047" cy="12241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62FD91E-E0C6-4A57-AD82-5BFAA0DA32BE}" type="pres">
      <dgm:prSet presAssocID="{170330BA-4906-41BD-8BCF-D7E6569CB64F}" presName="Parent2" presStyleLbl="revTx" presStyleIdx="1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13219BAC-0616-44AE-AA49-01B780848F5B}" type="pres">
      <dgm:prSet presAssocID="{E6D9B79D-E0ED-497E-973C-C31E49FA8EA5}" presName="Accent3" presStyleCnt="0"/>
      <dgm:spPr/>
    </dgm:pt>
    <dgm:pt modelId="{46694825-452E-4B0B-B54D-A924DFEE16A3}" type="pres">
      <dgm:prSet presAssocID="{E6D9B79D-E0ED-497E-973C-C31E49FA8EA5}" presName="Accent" presStyleLbl="node1" presStyleIdx="2" presStyleCnt="5"/>
      <dgm:spPr>
        <a:xfrm>
          <a:off x="1578889" y="1409819"/>
          <a:ext cx="1224047" cy="122410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5A4E1FE-DB2E-4BB7-951B-4BA163F98419}" type="pres">
      <dgm:prSet presAssocID="{E6D9B79D-E0ED-497E-973C-C31E49FA8EA5}" presName="Parent3" presStyleLbl="revTx" presStyleIdx="2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7BA74881-2CEC-44F0-91F1-5F8EB70EA7F3}" type="pres">
      <dgm:prSet presAssocID="{66B73339-44B6-4566-BD9A-0F63E3E866AA}" presName="Accent4" presStyleCnt="0"/>
      <dgm:spPr/>
    </dgm:pt>
    <dgm:pt modelId="{7CCDD77D-878D-42EC-8784-03BC30D268C5}" type="pres">
      <dgm:prSet presAssocID="{66B73339-44B6-4566-BD9A-0F63E3E866AA}" presName="Accent" presStyleLbl="node1" presStyleIdx="3" presStyleCnt="5"/>
      <dgm:spPr>
        <a:xfrm>
          <a:off x="1238838" y="2114334"/>
          <a:ext cx="1224047" cy="12241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F11989A-5D4B-4EC7-8032-E7D727285A11}" type="pres">
      <dgm:prSet presAssocID="{66B73339-44B6-4566-BD9A-0F63E3E866AA}" presName="Parent4" presStyleLbl="revTx" presStyleIdx="3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4F514C5C-4DD2-45BD-A768-258182757087}" type="pres">
      <dgm:prSet presAssocID="{471BC6D7-3100-4193-A61E-F91C15F90272}" presName="Accent5" presStyleCnt="0"/>
      <dgm:spPr/>
    </dgm:pt>
    <dgm:pt modelId="{F1E44DE7-515D-4F37-A214-FF5321210405}" type="pres">
      <dgm:prSet presAssocID="{471BC6D7-3100-4193-A61E-F91C15F90272}" presName="Accent" presStyleLbl="node1" presStyleIdx="4" presStyleCnt="5"/>
      <dgm:spPr>
        <a:xfrm>
          <a:off x="1665911" y="2899060"/>
          <a:ext cx="1051610" cy="105222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C998A4E-3D97-4260-B36C-D2275AD9A883}" type="pres">
      <dgm:prSet presAssocID="{471BC6D7-3100-4193-A61E-F91C15F90272}" presName="Parent5" presStyleLbl="revTx" presStyleIdx="4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</dgm:ptLst>
  <dgm:cxnLst>
    <dgm:cxn modelId="{90C6C405-C4B7-441F-ABC0-02AD595DD38A}" srcId="{37156010-6ECE-4F4D-AE18-6196F291484B}" destId="{81FE9940-9C38-4045-8546-57A95D30B239}" srcOrd="0" destOrd="0" parTransId="{2457EB57-896B-4373-BB9D-E179003CE84B}" sibTransId="{898D3C8D-21CC-4ECA-9D52-304120417B36}"/>
    <dgm:cxn modelId="{08404452-6370-437F-9069-67A373D404D0}" srcId="{37156010-6ECE-4F4D-AE18-6196F291484B}" destId="{66B73339-44B6-4566-BD9A-0F63E3E866AA}" srcOrd="3" destOrd="0" parTransId="{C9C644F4-7387-4552-A6CF-364C3AFBDD1F}" sibTransId="{E8CD33C0-26EE-4EEF-9AFF-C5AB792B19F1}"/>
    <dgm:cxn modelId="{B32E43A5-98C3-4DF2-9748-A1595BC8C0BF}" type="presOf" srcId="{471BC6D7-3100-4193-A61E-F91C15F90272}" destId="{7C998A4E-3D97-4260-B36C-D2275AD9A883}" srcOrd="0" destOrd="0" presId="urn:microsoft.com/office/officeart/2009/layout/CircleArrowProcess"/>
    <dgm:cxn modelId="{5A7FDCAC-315F-4ABA-8D96-317BD5532D14}" srcId="{37156010-6ECE-4F4D-AE18-6196F291484B}" destId="{E6D9B79D-E0ED-497E-973C-C31E49FA8EA5}" srcOrd="2" destOrd="0" parTransId="{667840A8-660C-41FB-A8E8-E103836B36BA}" sibTransId="{A36D727B-FFBF-45EC-B425-1019C38BCA13}"/>
    <dgm:cxn modelId="{D01CD0B1-91DB-46B0-BFE9-065FFFDD1446}" type="presOf" srcId="{81FE9940-9C38-4045-8546-57A95D30B239}" destId="{2E34ACCE-2448-4F8B-9E3F-3BE44001A3A8}" srcOrd="0" destOrd="0" presId="urn:microsoft.com/office/officeart/2009/layout/CircleArrowProcess"/>
    <dgm:cxn modelId="{0C6E45B2-5CB8-44D6-89E3-3247717FBEF6}" type="presOf" srcId="{66B73339-44B6-4566-BD9A-0F63E3E866AA}" destId="{4F11989A-5D4B-4EC7-8032-E7D727285A11}" srcOrd="0" destOrd="0" presId="urn:microsoft.com/office/officeart/2009/layout/CircleArrowProcess"/>
    <dgm:cxn modelId="{6A9E3DD3-FD70-41F5-8C6D-94B6AB196C51}" srcId="{37156010-6ECE-4F4D-AE18-6196F291484B}" destId="{170330BA-4906-41BD-8BCF-D7E6569CB64F}" srcOrd="1" destOrd="0" parTransId="{B21BFE7D-1985-4A99-8E9F-CD689B53C4E1}" sibTransId="{43D102A3-3178-4FF6-87F3-CFF14ACE194F}"/>
    <dgm:cxn modelId="{A02029DE-293F-4C53-B9B0-D6E740875BB0}" type="presOf" srcId="{E6D9B79D-E0ED-497E-973C-C31E49FA8EA5}" destId="{15A4E1FE-DB2E-4BB7-951B-4BA163F98419}" srcOrd="0" destOrd="0" presId="urn:microsoft.com/office/officeart/2009/layout/CircleArrowProcess"/>
    <dgm:cxn modelId="{3108A6E7-755E-46AF-A072-0A78C29E9F71}" type="presOf" srcId="{170330BA-4906-41BD-8BCF-D7E6569CB64F}" destId="{B62FD91E-E0C6-4A57-AD82-5BFAA0DA32BE}" srcOrd="0" destOrd="0" presId="urn:microsoft.com/office/officeart/2009/layout/CircleArrowProcess"/>
    <dgm:cxn modelId="{425369E8-DDBD-4A3D-ACCD-CE4FE77D3BEE}" srcId="{37156010-6ECE-4F4D-AE18-6196F291484B}" destId="{471BC6D7-3100-4193-A61E-F91C15F90272}" srcOrd="4" destOrd="0" parTransId="{120765FB-E151-456C-923A-6746DDD94CA2}" sibTransId="{09461AA8-4147-4B68-80FD-6414DBAF8A63}"/>
    <dgm:cxn modelId="{0C72F2EB-FA07-4351-8B57-B2E823C53169}" type="presOf" srcId="{37156010-6ECE-4F4D-AE18-6196F291484B}" destId="{AD3C901C-94E6-4634-B3B3-986166652FA3}" srcOrd="0" destOrd="0" presId="urn:microsoft.com/office/officeart/2009/layout/CircleArrowProcess"/>
    <dgm:cxn modelId="{D9B6547E-1552-4359-821D-D95486FE0890}" type="presParOf" srcId="{AD3C901C-94E6-4634-B3B3-986166652FA3}" destId="{7D62E987-28FE-4484-9740-F68BFD207047}" srcOrd="0" destOrd="0" presId="urn:microsoft.com/office/officeart/2009/layout/CircleArrowProcess"/>
    <dgm:cxn modelId="{F946DDE2-6BF4-4D24-99B3-A062B44845C9}" type="presParOf" srcId="{7D62E987-28FE-4484-9740-F68BFD207047}" destId="{487B7941-2DC0-4DA1-99C4-EDC2C3FA8273}" srcOrd="0" destOrd="0" presId="urn:microsoft.com/office/officeart/2009/layout/CircleArrowProcess"/>
    <dgm:cxn modelId="{A7B26D50-CAF1-4AD4-BE7C-1D6C6482CAAC}" type="presParOf" srcId="{AD3C901C-94E6-4634-B3B3-986166652FA3}" destId="{2E34ACCE-2448-4F8B-9E3F-3BE44001A3A8}" srcOrd="1" destOrd="0" presId="urn:microsoft.com/office/officeart/2009/layout/CircleArrowProcess"/>
    <dgm:cxn modelId="{9152DD3F-8E7E-485D-892B-6A22B19B157C}" type="presParOf" srcId="{AD3C901C-94E6-4634-B3B3-986166652FA3}" destId="{7A98D728-5D7D-457B-8BB6-0A428E1F2FAC}" srcOrd="2" destOrd="0" presId="urn:microsoft.com/office/officeart/2009/layout/CircleArrowProcess"/>
    <dgm:cxn modelId="{47A5D4BF-F5B2-495F-8397-45081C2FD1A7}" type="presParOf" srcId="{7A98D728-5D7D-457B-8BB6-0A428E1F2FAC}" destId="{6E5D1482-D042-46EB-9227-4FC2724108B7}" srcOrd="0" destOrd="0" presId="urn:microsoft.com/office/officeart/2009/layout/CircleArrowProcess"/>
    <dgm:cxn modelId="{83DDBEB1-9A84-4415-95F6-285E593A2F37}" type="presParOf" srcId="{AD3C901C-94E6-4634-B3B3-986166652FA3}" destId="{B62FD91E-E0C6-4A57-AD82-5BFAA0DA32BE}" srcOrd="3" destOrd="0" presId="urn:microsoft.com/office/officeart/2009/layout/CircleArrowProcess"/>
    <dgm:cxn modelId="{06C33071-CB90-4FA5-930F-57AFB834EC88}" type="presParOf" srcId="{AD3C901C-94E6-4634-B3B3-986166652FA3}" destId="{13219BAC-0616-44AE-AA49-01B780848F5B}" srcOrd="4" destOrd="0" presId="urn:microsoft.com/office/officeart/2009/layout/CircleArrowProcess"/>
    <dgm:cxn modelId="{CEDC1F8D-DC6A-43AE-9A73-ABCE6DBFECB1}" type="presParOf" srcId="{13219BAC-0616-44AE-AA49-01B780848F5B}" destId="{46694825-452E-4B0B-B54D-A924DFEE16A3}" srcOrd="0" destOrd="0" presId="urn:microsoft.com/office/officeart/2009/layout/CircleArrowProcess"/>
    <dgm:cxn modelId="{FF28844F-194B-4F8F-AA99-4DE96965BB73}" type="presParOf" srcId="{AD3C901C-94E6-4634-B3B3-986166652FA3}" destId="{15A4E1FE-DB2E-4BB7-951B-4BA163F98419}" srcOrd="5" destOrd="0" presId="urn:microsoft.com/office/officeart/2009/layout/CircleArrowProcess"/>
    <dgm:cxn modelId="{3001C805-F4DF-4B3D-88E9-38C86006D333}" type="presParOf" srcId="{AD3C901C-94E6-4634-B3B3-986166652FA3}" destId="{7BA74881-2CEC-44F0-91F1-5F8EB70EA7F3}" srcOrd="6" destOrd="0" presId="urn:microsoft.com/office/officeart/2009/layout/CircleArrowProcess"/>
    <dgm:cxn modelId="{18F453FC-C063-43A8-A794-A1199CA1C574}" type="presParOf" srcId="{7BA74881-2CEC-44F0-91F1-5F8EB70EA7F3}" destId="{7CCDD77D-878D-42EC-8784-03BC30D268C5}" srcOrd="0" destOrd="0" presId="urn:microsoft.com/office/officeart/2009/layout/CircleArrowProcess"/>
    <dgm:cxn modelId="{9CD4B33A-3E6D-4B2F-993A-CFBC8978F940}" type="presParOf" srcId="{AD3C901C-94E6-4634-B3B3-986166652FA3}" destId="{4F11989A-5D4B-4EC7-8032-E7D727285A11}" srcOrd="7" destOrd="0" presId="urn:microsoft.com/office/officeart/2009/layout/CircleArrowProcess"/>
    <dgm:cxn modelId="{52971CD8-8BA1-4CBF-B777-273B54FD25F6}" type="presParOf" srcId="{AD3C901C-94E6-4634-B3B3-986166652FA3}" destId="{4F514C5C-4DD2-45BD-A768-258182757087}" srcOrd="8" destOrd="0" presId="urn:microsoft.com/office/officeart/2009/layout/CircleArrowProcess"/>
    <dgm:cxn modelId="{597BB3FB-10E6-4F52-9C74-E1C9A30D2C7C}" type="presParOf" srcId="{4F514C5C-4DD2-45BD-A768-258182757087}" destId="{F1E44DE7-515D-4F37-A214-FF5321210405}" srcOrd="0" destOrd="0" presId="urn:microsoft.com/office/officeart/2009/layout/CircleArrowProcess"/>
    <dgm:cxn modelId="{87C6E8E3-3283-4740-81A5-E1C142B819E7}" type="presParOf" srcId="{AD3C901C-94E6-4634-B3B3-986166652FA3}" destId="{7C998A4E-3D97-4260-B36C-D2275AD9A883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156010-6ECE-4F4D-AE18-6196F291484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FE9940-9C38-4045-8546-57A95D30B239}">
      <dgm:prSet phldrT="[Text]" custT="1"/>
      <dgm:spPr>
        <a:xfrm>
          <a:off x="1848346" y="443334"/>
          <a:ext cx="683087" cy="341391"/>
        </a:xfrm>
        <a:noFill/>
        <a:ln>
          <a:noFill/>
        </a:ln>
        <a:effectLst/>
      </dgm:spPr>
      <dgm:t>
        <a:bodyPr/>
        <a:lstStyle/>
        <a:p>
          <a:r>
            <a:rPr lang="de-DE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</a:t>
          </a:r>
          <a:r>
            <a:rPr lang="de-D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n-kommen </a:t>
          </a:r>
        </a:p>
      </dgm:t>
    </dgm:pt>
    <dgm:pt modelId="{2457EB57-896B-4373-BB9D-E179003CE84B}" type="parTrans" cxnId="{90C6C405-C4B7-441F-ABC0-02AD595DD38A}">
      <dgm:prSet/>
      <dgm:spPr/>
      <dgm:t>
        <a:bodyPr/>
        <a:lstStyle/>
        <a:p>
          <a:endParaRPr lang="de-DE" sz="2000">
            <a:latin typeface="+mn-lt"/>
          </a:endParaRPr>
        </a:p>
      </dgm:t>
    </dgm:pt>
    <dgm:pt modelId="{898D3C8D-21CC-4ECA-9D52-304120417B36}" type="sibTrans" cxnId="{90C6C405-C4B7-441F-ABC0-02AD595DD38A}">
      <dgm:prSet/>
      <dgm:spPr/>
      <dgm:t>
        <a:bodyPr/>
        <a:lstStyle/>
        <a:p>
          <a:endParaRPr lang="de-DE" sz="2000">
            <a:latin typeface="+mn-lt"/>
          </a:endParaRPr>
        </a:p>
      </dgm:t>
    </dgm:pt>
    <dgm:pt modelId="{E6D9B79D-E0ED-497E-973C-C31E49FA8EA5}">
      <dgm:prSet phldrT="[Text]" custT="1"/>
      <dgm:spPr>
        <a:xfrm>
          <a:off x="1848346" y="1852758"/>
          <a:ext cx="683087" cy="341391"/>
        </a:xfrm>
        <a:noFill/>
        <a:ln>
          <a:noFill/>
        </a:ln>
        <a:effectLst/>
      </dgm:spPr>
      <dgm:t>
        <a:bodyPr/>
        <a:lstStyle/>
        <a:p>
          <a:r>
            <a:rPr lang="de-DE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</a:t>
          </a:r>
          <a:r>
            <a:rPr lang="de-DE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nfor</a:t>
          </a:r>
          <a:r>
            <a:rPr lang="de-D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-mieren</a:t>
          </a:r>
        </a:p>
      </dgm:t>
    </dgm:pt>
    <dgm:pt modelId="{667840A8-660C-41FB-A8E8-E103836B36BA}" type="parTrans" cxnId="{5A7FDCAC-315F-4ABA-8D96-317BD5532D14}">
      <dgm:prSet/>
      <dgm:spPr/>
      <dgm:t>
        <a:bodyPr/>
        <a:lstStyle/>
        <a:p>
          <a:endParaRPr lang="de-DE" sz="2000">
            <a:latin typeface="+mn-lt"/>
          </a:endParaRPr>
        </a:p>
      </dgm:t>
    </dgm:pt>
    <dgm:pt modelId="{A36D727B-FFBF-45EC-B425-1019C38BCA13}" type="sibTrans" cxnId="{5A7FDCAC-315F-4ABA-8D96-317BD5532D14}">
      <dgm:prSet/>
      <dgm:spPr/>
      <dgm:t>
        <a:bodyPr/>
        <a:lstStyle/>
        <a:p>
          <a:endParaRPr lang="de-DE" sz="2000">
            <a:latin typeface="+mn-lt"/>
          </a:endParaRPr>
        </a:p>
      </dgm:t>
    </dgm:pt>
    <dgm:pt modelId="{66B73339-44B6-4566-BD9A-0F63E3E866AA}">
      <dgm:prSet phldrT="[Text]" custT="1"/>
      <dgm:spPr>
        <a:xfrm>
          <a:off x="1506917" y="2557668"/>
          <a:ext cx="683087" cy="341391"/>
        </a:xfrm>
        <a:noFill/>
        <a:ln>
          <a:noFill/>
        </a:ln>
        <a:effectLst/>
      </dgm:spPr>
      <dgm:t>
        <a:bodyPr/>
        <a:lstStyle/>
        <a:p>
          <a:r>
            <a:rPr lang="de-DE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V</a:t>
          </a:r>
          <a:r>
            <a:rPr lang="de-DE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er</a:t>
          </a:r>
          <a:r>
            <a:rPr lang="de-D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-arbeiten</a:t>
          </a:r>
        </a:p>
      </dgm:t>
    </dgm:pt>
    <dgm:pt modelId="{C9C644F4-7387-4552-A6CF-364C3AFBDD1F}" type="parTrans" cxnId="{08404452-6370-437F-9069-67A373D404D0}">
      <dgm:prSet/>
      <dgm:spPr/>
      <dgm:t>
        <a:bodyPr/>
        <a:lstStyle/>
        <a:p>
          <a:endParaRPr lang="de-DE" sz="2000">
            <a:latin typeface="+mn-lt"/>
          </a:endParaRPr>
        </a:p>
      </dgm:t>
    </dgm:pt>
    <dgm:pt modelId="{E8CD33C0-26EE-4EEF-9AFF-C5AB792B19F1}" type="sibTrans" cxnId="{08404452-6370-437F-9069-67A373D404D0}">
      <dgm:prSet/>
      <dgm:spPr/>
      <dgm:t>
        <a:bodyPr/>
        <a:lstStyle/>
        <a:p>
          <a:endParaRPr lang="de-DE" sz="2000">
            <a:latin typeface="+mn-lt"/>
          </a:endParaRPr>
        </a:p>
      </dgm:t>
    </dgm:pt>
    <dgm:pt modelId="{471BC6D7-3100-4193-A61E-F91C15F90272}">
      <dgm:prSet phldrT="[Text]" custT="1"/>
      <dgm:spPr>
        <a:xfrm>
          <a:off x="1848346" y="3262578"/>
          <a:ext cx="683087" cy="341391"/>
        </a:xfrm>
        <a:noFill/>
        <a:ln>
          <a:noFill/>
        </a:ln>
        <a:effectLst/>
      </dgm:spPr>
      <dgm:t>
        <a:bodyPr/>
        <a:lstStyle/>
        <a:p>
          <a:r>
            <a:rPr lang="de-DE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</a:t>
          </a:r>
          <a:r>
            <a:rPr lang="de-D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us-werten</a:t>
          </a:r>
        </a:p>
      </dgm:t>
    </dgm:pt>
    <dgm:pt modelId="{120765FB-E151-456C-923A-6746DDD94CA2}" type="parTrans" cxnId="{425369E8-DDBD-4A3D-ACCD-CE4FE77D3BEE}">
      <dgm:prSet/>
      <dgm:spPr/>
      <dgm:t>
        <a:bodyPr/>
        <a:lstStyle/>
        <a:p>
          <a:endParaRPr lang="de-DE" sz="2000">
            <a:latin typeface="+mn-lt"/>
          </a:endParaRPr>
        </a:p>
      </dgm:t>
    </dgm:pt>
    <dgm:pt modelId="{09461AA8-4147-4B68-80FD-6414DBAF8A63}" type="sibTrans" cxnId="{425369E8-DDBD-4A3D-ACCD-CE4FE77D3BEE}">
      <dgm:prSet/>
      <dgm:spPr/>
      <dgm:t>
        <a:bodyPr/>
        <a:lstStyle/>
        <a:p>
          <a:endParaRPr lang="de-DE" sz="2000">
            <a:latin typeface="+mn-lt"/>
          </a:endParaRPr>
        </a:p>
      </dgm:t>
    </dgm:pt>
    <dgm:pt modelId="{170330BA-4906-41BD-8BCF-D7E6569CB64F}">
      <dgm:prSet phldrT="[Text]" custT="1"/>
      <dgm:spPr>
        <a:xfrm>
          <a:off x="1506917" y="1148244"/>
          <a:ext cx="683087" cy="341391"/>
        </a:xfrm>
        <a:noFill/>
        <a:ln>
          <a:noFill/>
        </a:ln>
        <a:effectLst/>
      </dgm:spPr>
      <dgm:t>
        <a:bodyPr/>
        <a:lstStyle/>
        <a:p>
          <a:r>
            <a:rPr lang="de-DE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V</a:t>
          </a:r>
          <a:r>
            <a:rPr lang="de-D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orwissen aktivieren</a:t>
          </a:r>
        </a:p>
      </dgm:t>
    </dgm:pt>
    <dgm:pt modelId="{43D102A3-3178-4FF6-87F3-CFF14ACE194F}" type="sibTrans" cxnId="{6A9E3DD3-FD70-41F5-8C6D-94B6AB196C51}">
      <dgm:prSet/>
      <dgm:spPr/>
      <dgm:t>
        <a:bodyPr/>
        <a:lstStyle/>
        <a:p>
          <a:endParaRPr lang="de-DE" sz="2000">
            <a:latin typeface="+mn-lt"/>
          </a:endParaRPr>
        </a:p>
      </dgm:t>
    </dgm:pt>
    <dgm:pt modelId="{B21BFE7D-1985-4A99-8E9F-CD689B53C4E1}" type="parTrans" cxnId="{6A9E3DD3-FD70-41F5-8C6D-94B6AB196C51}">
      <dgm:prSet/>
      <dgm:spPr/>
      <dgm:t>
        <a:bodyPr/>
        <a:lstStyle/>
        <a:p>
          <a:endParaRPr lang="de-DE" sz="2000">
            <a:latin typeface="+mn-lt"/>
          </a:endParaRPr>
        </a:p>
      </dgm:t>
    </dgm:pt>
    <dgm:pt modelId="{AD3C901C-94E6-4634-B3B3-986166652FA3}" type="pres">
      <dgm:prSet presAssocID="{37156010-6ECE-4F4D-AE18-6196F291484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D62E987-28FE-4484-9740-F68BFD207047}" type="pres">
      <dgm:prSet presAssocID="{81FE9940-9C38-4045-8546-57A95D30B239}" presName="Accent1" presStyleCnt="0"/>
      <dgm:spPr/>
    </dgm:pt>
    <dgm:pt modelId="{487B7941-2DC0-4DA1-99C4-EDC2C3FA8273}" type="pres">
      <dgm:prSet presAssocID="{81FE9940-9C38-4045-8546-57A95D30B239}" presName="Accent" presStyleLbl="node1" presStyleIdx="0" presStyleCnt="5"/>
      <dgm:spPr>
        <a:xfrm>
          <a:off x="1578096" y="0"/>
          <a:ext cx="1224047" cy="12241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E34ACCE-2448-4F8B-9E3F-3BE44001A3A8}" type="pres">
      <dgm:prSet presAssocID="{81FE9940-9C38-4045-8546-57A95D30B239}" presName="Parent1" presStyleLbl="revTx" presStyleIdx="0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7A98D728-5D7D-457B-8BB6-0A428E1F2FAC}" type="pres">
      <dgm:prSet presAssocID="{170330BA-4906-41BD-8BCF-D7E6569CB64F}" presName="Accent2" presStyleCnt="0"/>
      <dgm:spPr/>
    </dgm:pt>
    <dgm:pt modelId="{6E5D1482-D042-46EB-9227-4FC2724108B7}" type="pres">
      <dgm:prSet presAssocID="{170330BA-4906-41BD-8BCF-D7E6569CB64F}" presName="Accent" presStyleLbl="node1" presStyleIdx="1" presStyleCnt="5"/>
      <dgm:spPr>
        <a:xfrm>
          <a:off x="1238044" y="703329"/>
          <a:ext cx="1224047" cy="12241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62FD91E-E0C6-4A57-AD82-5BFAA0DA32BE}" type="pres">
      <dgm:prSet presAssocID="{170330BA-4906-41BD-8BCF-D7E6569CB64F}" presName="Parent2" presStyleLbl="revTx" presStyleIdx="1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13219BAC-0616-44AE-AA49-01B780848F5B}" type="pres">
      <dgm:prSet presAssocID="{E6D9B79D-E0ED-497E-973C-C31E49FA8EA5}" presName="Accent3" presStyleCnt="0"/>
      <dgm:spPr/>
    </dgm:pt>
    <dgm:pt modelId="{46694825-452E-4B0B-B54D-A924DFEE16A3}" type="pres">
      <dgm:prSet presAssocID="{E6D9B79D-E0ED-497E-973C-C31E49FA8EA5}" presName="Accent" presStyleLbl="node1" presStyleIdx="2" presStyleCnt="5"/>
      <dgm:spPr>
        <a:xfrm>
          <a:off x="1578096" y="1409819"/>
          <a:ext cx="1224047" cy="122410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5A4E1FE-DB2E-4BB7-951B-4BA163F98419}" type="pres">
      <dgm:prSet presAssocID="{E6D9B79D-E0ED-497E-973C-C31E49FA8EA5}" presName="Parent3" presStyleLbl="revTx" presStyleIdx="2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7BA74881-2CEC-44F0-91F1-5F8EB70EA7F3}" type="pres">
      <dgm:prSet presAssocID="{66B73339-44B6-4566-BD9A-0F63E3E866AA}" presName="Accent4" presStyleCnt="0"/>
      <dgm:spPr/>
    </dgm:pt>
    <dgm:pt modelId="{7CCDD77D-878D-42EC-8784-03BC30D268C5}" type="pres">
      <dgm:prSet presAssocID="{66B73339-44B6-4566-BD9A-0F63E3E866AA}" presName="Accent" presStyleLbl="node1" presStyleIdx="3" presStyleCnt="5"/>
      <dgm:spPr>
        <a:xfrm>
          <a:off x="1238044" y="2114334"/>
          <a:ext cx="1224047" cy="12241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F11989A-5D4B-4EC7-8032-E7D727285A11}" type="pres">
      <dgm:prSet presAssocID="{66B73339-44B6-4566-BD9A-0F63E3E866AA}" presName="Parent4" presStyleLbl="revTx" presStyleIdx="3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4F514C5C-4DD2-45BD-A768-258182757087}" type="pres">
      <dgm:prSet presAssocID="{471BC6D7-3100-4193-A61E-F91C15F90272}" presName="Accent5" presStyleCnt="0"/>
      <dgm:spPr/>
    </dgm:pt>
    <dgm:pt modelId="{F1E44DE7-515D-4F37-A214-FF5321210405}" type="pres">
      <dgm:prSet presAssocID="{471BC6D7-3100-4193-A61E-F91C15F90272}" presName="Accent" presStyleLbl="node1" presStyleIdx="4" presStyleCnt="5"/>
      <dgm:spPr>
        <a:xfrm>
          <a:off x="1665117" y="2899060"/>
          <a:ext cx="1051610" cy="105222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C998A4E-3D97-4260-B36C-D2275AD9A883}" type="pres">
      <dgm:prSet presAssocID="{471BC6D7-3100-4193-A61E-F91C15F90272}" presName="Parent5" presStyleLbl="revTx" presStyleIdx="4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</dgm:ptLst>
  <dgm:cxnLst>
    <dgm:cxn modelId="{90C6C405-C4B7-441F-ABC0-02AD595DD38A}" srcId="{37156010-6ECE-4F4D-AE18-6196F291484B}" destId="{81FE9940-9C38-4045-8546-57A95D30B239}" srcOrd="0" destOrd="0" parTransId="{2457EB57-896B-4373-BB9D-E179003CE84B}" sibTransId="{898D3C8D-21CC-4ECA-9D52-304120417B36}"/>
    <dgm:cxn modelId="{6419431C-EE74-43F4-85CE-A237F139D36D}" type="presOf" srcId="{E6D9B79D-E0ED-497E-973C-C31E49FA8EA5}" destId="{15A4E1FE-DB2E-4BB7-951B-4BA163F98419}" srcOrd="0" destOrd="0" presId="urn:microsoft.com/office/officeart/2009/layout/CircleArrowProcess"/>
    <dgm:cxn modelId="{2FFCBA34-7AC1-4A49-AF93-BE97C64E91B7}" type="presOf" srcId="{471BC6D7-3100-4193-A61E-F91C15F90272}" destId="{7C998A4E-3D97-4260-B36C-D2275AD9A883}" srcOrd="0" destOrd="0" presId="urn:microsoft.com/office/officeart/2009/layout/CircleArrowProcess"/>
    <dgm:cxn modelId="{08404452-6370-437F-9069-67A373D404D0}" srcId="{37156010-6ECE-4F4D-AE18-6196F291484B}" destId="{66B73339-44B6-4566-BD9A-0F63E3E866AA}" srcOrd="3" destOrd="0" parTransId="{C9C644F4-7387-4552-A6CF-364C3AFBDD1F}" sibTransId="{E8CD33C0-26EE-4EEF-9AFF-C5AB792B19F1}"/>
    <dgm:cxn modelId="{54D5C856-4E31-4342-AFE8-BB18B14C865E}" type="presOf" srcId="{66B73339-44B6-4566-BD9A-0F63E3E866AA}" destId="{4F11989A-5D4B-4EC7-8032-E7D727285A11}" srcOrd="0" destOrd="0" presId="urn:microsoft.com/office/officeart/2009/layout/CircleArrowProcess"/>
    <dgm:cxn modelId="{5A7FDCAC-315F-4ABA-8D96-317BD5532D14}" srcId="{37156010-6ECE-4F4D-AE18-6196F291484B}" destId="{E6D9B79D-E0ED-497E-973C-C31E49FA8EA5}" srcOrd="2" destOrd="0" parTransId="{667840A8-660C-41FB-A8E8-E103836B36BA}" sibTransId="{A36D727B-FFBF-45EC-B425-1019C38BCA13}"/>
    <dgm:cxn modelId="{44EADEC4-BF20-4D95-A848-EA9B7D409351}" type="presOf" srcId="{37156010-6ECE-4F4D-AE18-6196F291484B}" destId="{AD3C901C-94E6-4634-B3B3-986166652FA3}" srcOrd="0" destOrd="0" presId="urn:microsoft.com/office/officeart/2009/layout/CircleArrowProcess"/>
    <dgm:cxn modelId="{6A9E3DD3-FD70-41F5-8C6D-94B6AB196C51}" srcId="{37156010-6ECE-4F4D-AE18-6196F291484B}" destId="{170330BA-4906-41BD-8BCF-D7E6569CB64F}" srcOrd="1" destOrd="0" parTransId="{B21BFE7D-1985-4A99-8E9F-CD689B53C4E1}" sibTransId="{43D102A3-3178-4FF6-87F3-CFF14ACE194F}"/>
    <dgm:cxn modelId="{80A04FDC-DC20-41D4-8FC4-E10A25CCC9BC}" type="presOf" srcId="{81FE9940-9C38-4045-8546-57A95D30B239}" destId="{2E34ACCE-2448-4F8B-9E3F-3BE44001A3A8}" srcOrd="0" destOrd="0" presId="urn:microsoft.com/office/officeart/2009/layout/CircleArrowProcess"/>
    <dgm:cxn modelId="{425369E8-DDBD-4A3D-ACCD-CE4FE77D3BEE}" srcId="{37156010-6ECE-4F4D-AE18-6196F291484B}" destId="{471BC6D7-3100-4193-A61E-F91C15F90272}" srcOrd="4" destOrd="0" parTransId="{120765FB-E151-456C-923A-6746DDD94CA2}" sibTransId="{09461AA8-4147-4B68-80FD-6414DBAF8A63}"/>
    <dgm:cxn modelId="{7763FDFB-653C-428E-895D-C0C165209AD4}" type="presOf" srcId="{170330BA-4906-41BD-8BCF-D7E6569CB64F}" destId="{B62FD91E-E0C6-4A57-AD82-5BFAA0DA32BE}" srcOrd="0" destOrd="0" presId="urn:microsoft.com/office/officeart/2009/layout/CircleArrowProcess"/>
    <dgm:cxn modelId="{0CD698F9-89D5-436C-85AD-F62A1459FBB4}" type="presParOf" srcId="{AD3C901C-94E6-4634-B3B3-986166652FA3}" destId="{7D62E987-28FE-4484-9740-F68BFD207047}" srcOrd="0" destOrd="0" presId="urn:microsoft.com/office/officeart/2009/layout/CircleArrowProcess"/>
    <dgm:cxn modelId="{20B974E0-6999-42D3-B9A4-3759D6AF451E}" type="presParOf" srcId="{7D62E987-28FE-4484-9740-F68BFD207047}" destId="{487B7941-2DC0-4DA1-99C4-EDC2C3FA8273}" srcOrd="0" destOrd="0" presId="urn:microsoft.com/office/officeart/2009/layout/CircleArrowProcess"/>
    <dgm:cxn modelId="{E856B6DA-0363-4DE2-B6F5-9CD250CF7A63}" type="presParOf" srcId="{AD3C901C-94E6-4634-B3B3-986166652FA3}" destId="{2E34ACCE-2448-4F8B-9E3F-3BE44001A3A8}" srcOrd="1" destOrd="0" presId="urn:microsoft.com/office/officeart/2009/layout/CircleArrowProcess"/>
    <dgm:cxn modelId="{0BFAED3B-96AD-4D30-ACD0-0A8C989B7E3E}" type="presParOf" srcId="{AD3C901C-94E6-4634-B3B3-986166652FA3}" destId="{7A98D728-5D7D-457B-8BB6-0A428E1F2FAC}" srcOrd="2" destOrd="0" presId="urn:microsoft.com/office/officeart/2009/layout/CircleArrowProcess"/>
    <dgm:cxn modelId="{5F3D36DE-F2FC-49BF-9D75-BA87F1813763}" type="presParOf" srcId="{7A98D728-5D7D-457B-8BB6-0A428E1F2FAC}" destId="{6E5D1482-D042-46EB-9227-4FC2724108B7}" srcOrd="0" destOrd="0" presId="urn:microsoft.com/office/officeart/2009/layout/CircleArrowProcess"/>
    <dgm:cxn modelId="{72F3FE5B-1964-47FE-9A1C-F61FF9C7F567}" type="presParOf" srcId="{AD3C901C-94E6-4634-B3B3-986166652FA3}" destId="{B62FD91E-E0C6-4A57-AD82-5BFAA0DA32BE}" srcOrd="3" destOrd="0" presId="urn:microsoft.com/office/officeart/2009/layout/CircleArrowProcess"/>
    <dgm:cxn modelId="{F5DFE58C-31E2-4F1A-BBA1-FB3BF3F35635}" type="presParOf" srcId="{AD3C901C-94E6-4634-B3B3-986166652FA3}" destId="{13219BAC-0616-44AE-AA49-01B780848F5B}" srcOrd="4" destOrd="0" presId="urn:microsoft.com/office/officeart/2009/layout/CircleArrowProcess"/>
    <dgm:cxn modelId="{8EB5E845-7D1B-4441-8675-1652A83F3F37}" type="presParOf" srcId="{13219BAC-0616-44AE-AA49-01B780848F5B}" destId="{46694825-452E-4B0B-B54D-A924DFEE16A3}" srcOrd="0" destOrd="0" presId="urn:microsoft.com/office/officeart/2009/layout/CircleArrowProcess"/>
    <dgm:cxn modelId="{40BCEE8F-CCE4-419C-AE59-67B0C31E4E0D}" type="presParOf" srcId="{AD3C901C-94E6-4634-B3B3-986166652FA3}" destId="{15A4E1FE-DB2E-4BB7-951B-4BA163F98419}" srcOrd="5" destOrd="0" presId="urn:microsoft.com/office/officeart/2009/layout/CircleArrowProcess"/>
    <dgm:cxn modelId="{98C18B1F-8654-4D3C-87B3-2DB81BD5051D}" type="presParOf" srcId="{AD3C901C-94E6-4634-B3B3-986166652FA3}" destId="{7BA74881-2CEC-44F0-91F1-5F8EB70EA7F3}" srcOrd="6" destOrd="0" presId="urn:microsoft.com/office/officeart/2009/layout/CircleArrowProcess"/>
    <dgm:cxn modelId="{6EBF4346-17B9-418A-BB46-43B756AC6774}" type="presParOf" srcId="{7BA74881-2CEC-44F0-91F1-5F8EB70EA7F3}" destId="{7CCDD77D-878D-42EC-8784-03BC30D268C5}" srcOrd="0" destOrd="0" presId="urn:microsoft.com/office/officeart/2009/layout/CircleArrowProcess"/>
    <dgm:cxn modelId="{0647F58E-C4CB-4273-B4F6-42997ED29328}" type="presParOf" srcId="{AD3C901C-94E6-4634-B3B3-986166652FA3}" destId="{4F11989A-5D4B-4EC7-8032-E7D727285A11}" srcOrd="7" destOrd="0" presId="urn:microsoft.com/office/officeart/2009/layout/CircleArrowProcess"/>
    <dgm:cxn modelId="{CD5BF338-6C55-4251-8025-0CD61C6C9067}" type="presParOf" srcId="{AD3C901C-94E6-4634-B3B3-986166652FA3}" destId="{4F514C5C-4DD2-45BD-A768-258182757087}" srcOrd="8" destOrd="0" presId="urn:microsoft.com/office/officeart/2009/layout/CircleArrowProcess"/>
    <dgm:cxn modelId="{9285D463-810A-444F-B706-588D2948CBDD}" type="presParOf" srcId="{4F514C5C-4DD2-45BD-A768-258182757087}" destId="{F1E44DE7-515D-4F37-A214-FF5321210405}" srcOrd="0" destOrd="0" presId="urn:microsoft.com/office/officeart/2009/layout/CircleArrowProcess"/>
    <dgm:cxn modelId="{76B27026-F4A4-4E6A-A16D-C7A29A269D53}" type="presParOf" srcId="{AD3C901C-94E6-4634-B3B3-986166652FA3}" destId="{7C998A4E-3D97-4260-B36C-D2275AD9A883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3068F2-5B6F-46D1-9D2D-43699AF6DF8F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00706B62-DC0F-4223-B0FF-83D1D9CBBB7E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10 min</a:t>
          </a:r>
        </a:p>
        <a:p>
          <a:r>
            <a:rPr lang="de-DE" dirty="0"/>
            <a:t>(Anwenden)</a:t>
          </a:r>
        </a:p>
      </dgm:t>
    </dgm:pt>
    <dgm:pt modelId="{406AE4E9-44DE-460D-83BA-C6AE36184089}" type="parTrans" cxnId="{E379B80E-BC6E-4AF3-94D8-8532C6296F87}">
      <dgm:prSet/>
      <dgm:spPr/>
      <dgm:t>
        <a:bodyPr/>
        <a:lstStyle/>
        <a:p>
          <a:endParaRPr lang="de-DE"/>
        </a:p>
      </dgm:t>
    </dgm:pt>
    <dgm:pt modelId="{4672A5D8-3315-468B-AD14-AE141538BD0B}" type="sibTrans" cxnId="{E379B80E-BC6E-4AF3-94D8-8532C6296F87}">
      <dgm:prSet/>
      <dgm:spPr/>
      <dgm:t>
        <a:bodyPr/>
        <a:lstStyle/>
        <a:p>
          <a:endParaRPr lang="de-DE"/>
        </a:p>
      </dgm:t>
    </dgm:pt>
    <dgm:pt modelId="{D8415799-A543-42D6-AED5-E59788ADBE9B}" type="asst">
      <dgm:prSet phldrT="[Text]"/>
      <dgm:spPr/>
      <dgm:t>
        <a:bodyPr/>
        <a:lstStyle/>
        <a:p>
          <a:r>
            <a:rPr lang="de-DE" dirty="0"/>
            <a:t>Stunde 2 </a:t>
          </a:r>
        </a:p>
        <a:p>
          <a:r>
            <a:rPr lang="de-DE" dirty="0"/>
            <a:t>20 min</a:t>
          </a:r>
        </a:p>
        <a:p>
          <a:r>
            <a:rPr lang="de-DE" dirty="0"/>
            <a:t>(Problem + Aufbau)</a:t>
          </a:r>
        </a:p>
      </dgm:t>
    </dgm:pt>
    <dgm:pt modelId="{9652F9D5-BA6E-4667-B6DF-948E38D79EFC}" type="parTrans" cxnId="{E32E8D07-934C-436A-A865-A2F21802AEE1}">
      <dgm:prSet/>
      <dgm:spPr/>
      <dgm:t>
        <a:bodyPr/>
        <a:lstStyle/>
        <a:p>
          <a:endParaRPr lang="de-DE"/>
        </a:p>
      </dgm:t>
    </dgm:pt>
    <dgm:pt modelId="{7C7A32EF-4EBA-4EAD-BCDC-780B646A54E9}" type="sibTrans" cxnId="{E32E8D07-934C-436A-A865-A2F21802AEE1}">
      <dgm:prSet/>
      <dgm:spPr/>
      <dgm:t>
        <a:bodyPr/>
        <a:lstStyle/>
        <a:p>
          <a:endParaRPr lang="de-DE"/>
        </a:p>
      </dgm:t>
    </dgm:pt>
    <dgm:pt modelId="{8712EC05-C8A6-4F12-A433-E4CEB9BDB334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40 min</a:t>
          </a:r>
        </a:p>
        <a:p>
          <a:r>
            <a:rPr lang="de-DE" dirty="0"/>
            <a:t>(Durcharbeiten)</a:t>
          </a:r>
        </a:p>
      </dgm:t>
    </dgm:pt>
    <dgm:pt modelId="{0DCC2898-410F-4401-91D3-8BE3DD189886}" type="parTrans" cxnId="{4976794A-0D3D-4435-98FF-3574813405E6}">
      <dgm:prSet/>
      <dgm:spPr/>
      <dgm:t>
        <a:bodyPr/>
        <a:lstStyle/>
        <a:p>
          <a:endParaRPr lang="de-DE"/>
        </a:p>
      </dgm:t>
    </dgm:pt>
    <dgm:pt modelId="{E9BD2279-1C4F-4173-BB5E-A85E337718C6}" type="sibTrans" cxnId="{4976794A-0D3D-4435-98FF-3574813405E6}">
      <dgm:prSet/>
      <dgm:spPr/>
      <dgm:t>
        <a:bodyPr/>
        <a:lstStyle/>
        <a:p>
          <a:endParaRPr lang="de-DE"/>
        </a:p>
      </dgm:t>
    </dgm:pt>
    <dgm:pt modelId="{FDFFE64C-EB6D-444F-87AB-F76B9AA2C01A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15 min</a:t>
          </a:r>
        </a:p>
        <a:p>
          <a:r>
            <a:rPr lang="de-DE" dirty="0"/>
            <a:t>(Üben)</a:t>
          </a:r>
        </a:p>
      </dgm:t>
    </dgm:pt>
    <dgm:pt modelId="{F5EC405C-61ED-40A9-A96A-A14D8CB16AF0}" type="parTrans" cxnId="{2CB795B2-5684-4190-A6C0-E4B0D0457E61}">
      <dgm:prSet/>
      <dgm:spPr/>
      <dgm:t>
        <a:bodyPr/>
        <a:lstStyle/>
        <a:p>
          <a:endParaRPr lang="de-DE"/>
        </a:p>
      </dgm:t>
    </dgm:pt>
    <dgm:pt modelId="{FA0166E9-A373-4A62-B84D-639DDA623762}" type="sibTrans" cxnId="{2CB795B2-5684-4190-A6C0-E4B0D0457E61}">
      <dgm:prSet/>
      <dgm:spPr/>
      <dgm:t>
        <a:bodyPr/>
        <a:lstStyle/>
        <a:p>
          <a:endParaRPr lang="de-DE"/>
        </a:p>
      </dgm:t>
    </dgm:pt>
    <dgm:pt modelId="{3ADFB89C-F4B0-4B86-9922-4BDDA3A7C6B2}" type="pres">
      <dgm:prSet presAssocID="{CD3068F2-5B6F-46D1-9D2D-43699AF6DF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9C364E-E3ED-4493-904F-F253415149B8}" type="pres">
      <dgm:prSet presAssocID="{D8415799-A543-42D6-AED5-E59788ADBE9B}" presName="hierRoot1" presStyleCnt="0"/>
      <dgm:spPr/>
    </dgm:pt>
    <dgm:pt modelId="{56D893EC-8DA3-46C6-9B39-8886CCC0E95F}" type="pres">
      <dgm:prSet presAssocID="{D8415799-A543-42D6-AED5-E59788ADBE9B}" presName="composite" presStyleCnt="0"/>
      <dgm:spPr/>
    </dgm:pt>
    <dgm:pt modelId="{109A61B0-5BB3-4BA2-8296-640440540F65}" type="pres">
      <dgm:prSet presAssocID="{D8415799-A543-42D6-AED5-E59788ADBE9B}" presName="background" presStyleLbl="node0" presStyleIdx="0" presStyleCnt="1"/>
      <dgm:spPr/>
    </dgm:pt>
    <dgm:pt modelId="{DFC76ADA-3332-4619-9DCC-970975F7F157}" type="pres">
      <dgm:prSet presAssocID="{D8415799-A543-42D6-AED5-E59788ADBE9B}" presName="text" presStyleLbl="fgAcc0" presStyleIdx="0" presStyleCnt="1">
        <dgm:presLayoutVars>
          <dgm:chPref val="3"/>
        </dgm:presLayoutVars>
      </dgm:prSet>
      <dgm:spPr/>
    </dgm:pt>
    <dgm:pt modelId="{D95B2100-DF6F-44FA-B69D-B5BD8496C87F}" type="pres">
      <dgm:prSet presAssocID="{D8415799-A543-42D6-AED5-E59788ADBE9B}" presName="hierChild2" presStyleCnt="0"/>
      <dgm:spPr/>
    </dgm:pt>
    <dgm:pt modelId="{78CAA2A7-4927-42E8-B7E9-CADE1F992C9D}" type="pres">
      <dgm:prSet presAssocID="{0DCC2898-410F-4401-91D3-8BE3DD189886}" presName="Name10" presStyleLbl="parChTrans1D2" presStyleIdx="0" presStyleCnt="1"/>
      <dgm:spPr/>
    </dgm:pt>
    <dgm:pt modelId="{30EA8830-C3E7-45D7-B2CF-AEE5C35236D8}" type="pres">
      <dgm:prSet presAssocID="{8712EC05-C8A6-4F12-A433-E4CEB9BDB334}" presName="hierRoot2" presStyleCnt="0"/>
      <dgm:spPr/>
    </dgm:pt>
    <dgm:pt modelId="{0D4271CA-B911-4404-BBB0-54AE579FE78E}" type="pres">
      <dgm:prSet presAssocID="{8712EC05-C8A6-4F12-A433-E4CEB9BDB334}" presName="composite2" presStyleCnt="0"/>
      <dgm:spPr/>
    </dgm:pt>
    <dgm:pt modelId="{39B8C921-0359-4F26-8BC6-CA07CDA57825}" type="pres">
      <dgm:prSet presAssocID="{8712EC05-C8A6-4F12-A433-E4CEB9BDB334}" presName="background2" presStyleLbl="asst0" presStyleIdx="0" presStyleCnt="3"/>
      <dgm:spPr/>
    </dgm:pt>
    <dgm:pt modelId="{C558ABE6-AF5B-4117-88BF-948E41FC534D}" type="pres">
      <dgm:prSet presAssocID="{8712EC05-C8A6-4F12-A433-E4CEB9BDB334}" presName="text2" presStyleLbl="fgAcc2" presStyleIdx="0" presStyleCnt="1">
        <dgm:presLayoutVars>
          <dgm:chPref val="3"/>
        </dgm:presLayoutVars>
      </dgm:prSet>
      <dgm:spPr/>
    </dgm:pt>
    <dgm:pt modelId="{EAB4B49E-512B-40D9-9E81-F9C168A28587}" type="pres">
      <dgm:prSet presAssocID="{8712EC05-C8A6-4F12-A433-E4CEB9BDB334}" presName="hierChild3" presStyleCnt="0"/>
      <dgm:spPr/>
    </dgm:pt>
    <dgm:pt modelId="{F9CCB96A-80DE-4798-A59E-B658D64F2EEC}" type="pres">
      <dgm:prSet presAssocID="{F5EC405C-61ED-40A9-A96A-A14D8CB16AF0}" presName="Name17" presStyleLbl="parChTrans1D3" presStyleIdx="0" presStyleCnt="1"/>
      <dgm:spPr/>
    </dgm:pt>
    <dgm:pt modelId="{95545942-E897-4702-B468-EFE5135B5AB3}" type="pres">
      <dgm:prSet presAssocID="{FDFFE64C-EB6D-444F-87AB-F76B9AA2C01A}" presName="hierRoot3" presStyleCnt="0"/>
      <dgm:spPr/>
    </dgm:pt>
    <dgm:pt modelId="{8236B1FD-7F73-40DB-AC1F-7E284EBA1C42}" type="pres">
      <dgm:prSet presAssocID="{FDFFE64C-EB6D-444F-87AB-F76B9AA2C01A}" presName="composite3" presStyleCnt="0"/>
      <dgm:spPr/>
    </dgm:pt>
    <dgm:pt modelId="{B257CA08-EF55-4ECE-868A-33B098CE9016}" type="pres">
      <dgm:prSet presAssocID="{FDFFE64C-EB6D-444F-87AB-F76B9AA2C01A}" presName="background3" presStyleLbl="asst0" presStyleIdx="1" presStyleCnt="3"/>
      <dgm:spPr/>
    </dgm:pt>
    <dgm:pt modelId="{744CFCB5-4577-44A8-BF05-7A094942F2E5}" type="pres">
      <dgm:prSet presAssocID="{FDFFE64C-EB6D-444F-87AB-F76B9AA2C01A}" presName="text3" presStyleLbl="fgAcc3" presStyleIdx="0" presStyleCnt="1">
        <dgm:presLayoutVars>
          <dgm:chPref val="3"/>
        </dgm:presLayoutVars>
      </dgm:prSet>
      <dgm:spPr/>
    </dgm:pt>
    <dgm:pt modelId="{DBA4A1E0-33F5-4A61-9912-A671FB878963}" type="pres">
      <dgm:prSet presAssocID="{FDFFE64C-EB6D-444F-87AB-F76B9AA2C01A}" presName="hierChild4" presStyleCnt="0"/>
      <dgm:spPr/>
    </dgm:pt>
    <dgm:pt modelId="{A27E14F8-AD9E-42A7-8611-942A2A794F75}" type="pres">
      <dgm:prSet presAssocID="{406AE4E9-44DE-460D-83BA-C6AE36184089}" presName="Name23" presStyleLbl="parChTrans1D4" presStyleIdx="0" presStyleCnt="1"/>
      <dgm:spPr/>
    </dgm:pt>
    <dgm:pt modelId="{3442F859-AFDF-4469-902A-6B39FC39CF25}" type="pres">
      <dgm:prSet presAssocID="{00706B62-DC0F-4223-B0FF-83D1D9CBBB7E}" presName="hierRoot4" presStyleCnt="0"/>
      <dgm:spPr/>
    </dgm:pt>
    <dgm:pt modelId="{95C44FED-6463-4287-95DF-BED77D6BA815}" type="pres">
      <dgm:prSet presAssocID="{00706B62-DC0F-4223-B0FF-83D1D9CBBB7E}" presName="composite4" presStyleCnt="0"/>
      <dgm:spPr/>
    </dgm:pt>
    <dgm:pt modelId="{B9D7CE2E-7435-4619-A205-1E04AACF8814}" type="pres">
      <dgm:prSet presAssocID="{00706B62-DC0F-4223-B0FF-83D1D9CBBB7E}" presName="background4" presStyleLbl="asst0" presStyleIdx="2" presStyleCnt="3"/>
      <dgm:spPr/>
    </dgm:pt>
    <dgm:pt modelId="{D5F57A5F-FBB6-4952-8FEA-30CA9989780E}" type="pres">
      <dgm:prSet presAssocID="{00706B62-DC0F-4223-B0FF-83D1D9CBBB7E}" presName="text4" presStyleLbl="fgAcc4" presStyleIdx="0" presStyleCnt="1">
        <dgm:presLayoutVars>
          <dgm:chPref val="3"/>
        </dgm:presLayoutVars>
      </dgm:prSet>
      <dgm:spPr/>
    </dgm:pt>
    <dgm:pt modelId="{F78ACABD-94AD-4633-B265-41395CEA395C}" type="pres">
      <dgm:prSet presAssocID="{00706B62-DC0F-4223-B0FF-83D1D9CBBB7E}" presName="hierChild5" presStyleCnt="0"/>
      <dgm:spPr/>
    </dgm:pt>
  </dgm:ptLst>
  <dgm:cxnLst>
    <dgm:cxn modelId="{E32E8D07-934C-436A-A865-A2F21802AEE1}" srcId="{CD3068F2-5B6F-46D1-9D2D-43699AF6DF8F}" destId="{D8415799-A543-42D6-AED5-E59788ADBE9B}" srcOrd="0" destOrd="0" parTransId="{9652F9D5-BA6E-4667-B6DF-948E38D79EFC}" sibTransId="{7C7A32EF-4EBA-4EAD-BCDC-780B646A54E9}"/>
    <dgm:cxn modelId="{1258F709-1BA4-4777-BE6F-364C9125A839}" type="presOf" srcId="{FDFFE64C-EB6D-444F-87AB-F76B9AA2C01A}" destId="{744CFCB5-4577-44A8-BF05-7A094942F2E5}" srcOrd="0" destOrd="0" presId="urn:microsoft.com/office/officeart/2005/8/layout/hierarchy1"/>
    <dgm:cxn modelId="{E379B80E-BC6E-4AF3-94D8-8532C6296F87}" srcId="{FDFFE64C-EB6D-444F-87AB-F76B9AA2C01A}" destId="{00706B62-DC0F-4223-B0FF-83D1D9CBBB7E}" srcOrd="0" destOrd="0" parTransId="{406AE4E9-44DE-460D-83BA-C6AE36184089}" sibTransId="{4672A5D8-3315-468B-AD14-AE141538BD0B}"/>
    <dgm:cxn modelId="{6B4CFC17-E41C-4360-A05D-FFD768EF27A3}" type="presOf" srcId="{CD3068F2-5B6F-46D1-9D2D-43699AF6DF8F}" destId="{3ADFB89C-F4B0-4B86-9922-4BDDA3A7C6B2}" srcOrd="0" destOrd="0" presId="urn:microsoft.com/office/officeart/2005/8/layout/hierarchy1"/>
    <dgm:cxn modelId="{FF77D55F-F167-4EA7-BA04-2ED588075410}" type="presOf" srcId="{406AE4E9-44DE-460D-83BA-C6AE36184089}" destId="{A27E14F8-AD9E-42A7-8611-942A2A794F75}" srcOrd="0" destOrd="0" presId="urn:microsoft.com/office/officeart/2005/8/layout/hierarchy1"/>
    <dgm:cxn modelId="{FBD3A069-FD01-49B0-8B2A-ED461B3C76C5}" type="presOf" srcId="{00706B62-DC0F-4223-B0FF-83D1D9CBBB7E}" destId="{D5F57A5F-FBB6-4952-8FEA-30CA9989780E}" srcOrd="0" destOrd="0" presId="urn:microsoft.com/office/officeart/2005/8/layout/hierarchy1"/>
    <dgm:cxn modelId="{4976794A-0D3D-4435-98FF-3574813405E6}" srcId="{D8415799-A543-42D6-AED5-E59788ADBE9B}" destId="{8712EC05-C8A6-4F12-A433-E4CEB9BDB334}" srcOrd="0" destOrd="0" parTransId="{0DCC2898-410F-4401-91D3-8BE3DD189886}" sibTransId="{E9BD2279-1C4F-4173-BB5E-A85E337718C6}"/>
    <dgm:cxn modelId="{2CB795B2-5684-4190-A6C0-E4B0D0457E61}" srcId="{8712EC05-C8A6-4F12-A433-E4CEB9BDB334}" destId="{FDFFE64C-EB6D-444F-87AB-F76B9AA2C01A}" srcOrd="0" destOrd="0" parTransId="{F5EC405C-61ED-40A9-A96A-A14D8CB16AF0}" sibTransId="{FA0166E9-A373-4A62-B84D-639DDA623762}"/>
    <dgm:cxn modelId="{958795C0-A045-46B5-B259-386E1B2AB3D9}" type="presOf" srcId="{8712EC05-C8A6-4F12-A433-E4CEB9BDB334}" destId="{C558ABE6-AF5B-4117-88BF-948E41FC534D}" srcOrd="0" destOrd="0" presId="urn:microsoft.com/office/officeart/2005/8/layout/hierarchy1"/>
    <dgm:cxn modelId="{0E9C2FCD-F16D-450A-AD60-C003EF4E199C}" type="presOf" srcId="{F5EC405C-61ED-40A9-A96A-A14D8CB16AF0}" destId="{F9CCB96A-80DE-4798-A59E-B658D64F2EEC}" srcOrd="0" destOrd="0" presId="urn:microsoft.com/office/officeart/2005/8/layout/hierarchy1"/>
    <dgm:cxn modelId="{5F408ECF-BFFB-4831-B2E3-0D25D9EBFE77}" type="presOf" srcId="{D8415799-A543-42D6-AED5-E59788ADBE9B}" destId="{DFC76ADA-3332-4619-9DCC-970975F7F157}" srcOrd="0" destOrd="0" presId="urn:microsoft.com/office/officeart/2005/8/layout/hierarchy1"/>
    <dgm:cxn modelId="{B348D6FE-D1AA-4D43-B563-F1D41DE584F0}" type="presOf" srcId="{0DCC2898-410F-4401-91D3-8BE3DD189886}" destId="{78CAA2A7-4927-42E8-B7E9-CADE1F992C9D}" srcOrd="0" destOrd="0" presId="urn:microsoft.com/office/officeart/2005/8/layout/hierarchy1"/>
    <dgm:cxn modelId="{2E937A89-1CB9-4965-9F48-CBC99938F4B8}" type="presParOf" srcId="{3ADFB89C-F4B0-4B86-9922-4BDDA3A7C6B2}" destId="{519C364E-E3ED-4493-904F-F253415149B8}" srcOrd="0" destOrd="0" presId="urn:microsoft.com/office/officeart/2005/8/layout/hierarchy1"/>
    <dgm:cxn modelId="{C101B50D-1C08-41B2-AE03-650037535642}" type="presParOf" srcId="{519C364E-E3ED-4493-904F-F253415149B8}" destId="{56D893EC-8DA3-46C6-9B39-8886CCC0E95F}" srcOrd="0" destOrd="0" presId="urn:microsoft.com/office/officeart/2005/8/layout/hierarchy1"/>
    <dgm:cxn modelId="{05DF4234-91E9-49FD-8B81-10EBA369E1AA}" type="presParOf" srcId="{56D893EC-8DA3-46C6-9B39-8886CCC0E95F}" destId="{109A61B0-5BB3-4BA2-8296-640440540F65}" srcOrd="0" destOrd="0" presId="urn:microsoft.com/office/officeart/2005/8/layout/hierarchy1"/>
    <dgm:cxn modelId="{046FD38B-3F27-414C-A749-5707A993A32D}" type="presParOf" srcId="{56D893EC-8DA3-46C6-9B39-8886CCC0E95F}" destId="{DFC76ADA-3332-4619-9DCC-970975F7F157}" srcOrd="1" destOrd="0" presId="urn:microsoft.com/office/officeart/2005/8/layout/hierarchy1"/>
    <dgm:cxn modelId="{8D66133A-EE7B-4232-837F-24F095345E9E}" type="presParOf" srcId="{519C364E-E3ED-4493-904F-F253415149B8}" destId="{D95B2100-DF6F-44FA-B69D-B5BD8496C87F}" srcOrd="1" destOrd="0" presId="urn:microsoft.com/office/officeart/2005/8/layout/hierarchy1"/>
    <dgm:cxn modelId="{E0F37138-E2E9-4636-806B-A19982C0FB07}" type="presParOf" srcId="{D95B2100-DF6F-44FA-B69D-B5BD8496C87F}" destId="{78CAA2A7-4927-42E8-B7E9-CADE1F992C9D}" srcOrd="0" destOrd="0" presId="urn:microsoft.com/office/officeart/2005/8/layout/hierarchy1"/>
    <dgm:cxn modelId="{4271EC5F-5868-4804-A03F-7B568F198D4D}" type="presParOf" srcId="{D95B2100-DF6F-44FA-B69D-B5BD8496C87F}" destId="{30EA8830-C3E7-45D7-B2CF-AEE5C35236D8}" srcOrd="1" destOrd="0" presId="urn:microsoft.com/office/officeart/2005/8/layout/hierarchy1"/>
    <dgm:cxn modelId="{E0806D41-77FE-48C7-9AED-FEB9759B49F5}" type="presParOf" srcId="{30EA8830-C3E7-45D7-B2CF-AEE5C35236D8}" destId="{0D4271CA-B911-4404-BBB0-54AE579FE78E}" srcOrd="0" destOrd="0" presId="urn:microsoft.com/office/officeart/2005/8/layout/hierarchy1"/>
    <dgm:cxn modelId="{E308237A-6050-49AD-91CD-E0A4BDA3863E}" type="presParOf" srcId="{0D4271CA-B911-4404-BBB0-54AE579FE78E}" destId="{39B8C921-0359-4F26-8BC6-CA07CDA57825}" srcOrd="0" destOrd="0" presId="urn:microsoft.com/office/officeart/2005/8/layout/hierarchy1"/>
    <dgm:cxn modelId="{6FED6EA1-7106-4D1E-971B-DE781F4E3C8F}" type="presParOf" srcId="{0D4271CA-B911-4404-BBB0-54AE579FE78E}" destId="{C558ABE6-AF5B-4117-88BF-948E41FC534D}" srcOrd="1" destOrd="0" presId="urn:microsoft.com/office/officeart/2005/8/layout/hierarchy1"/>
    <dgm:cxn modelId="{C8314126-EF77-4C6D-A24D-9D27B3F0ACAF}" type="presParOf" srcId="{30EA8830-C3E7-45D7-B2CF-AEE5C35236D8}" destId="{EAB4B49E-512B-40D9-9E81-F9C168A28587}" srcOrd="1" destOrd="0" presId="urn:microsoft.com/office/officeart/2005/8/layout/hierarchy1"/>
    <dgm:cxn modelId="{26E1FFE3-C0E5-41F2-9A13-84D1CA90856E}" type="presParOf" srcId="{EAB4B49E-512B-40D9-9E81-F9C168A28587}" destId="{F9CCB96A-80DE-4798-A59E-B658D64F2EEC}" srcOrd="0" destOrd="0" presId="urn:microsoft.com/office/officeart/2005/8/layout/hierarchy1"/>
    <dgm:cxn modelId="{EC3640F3-82CB-4936-99EB-3E5A099E1E73}" type="presParOf" srcId="{EAB4B49E-512B-40D9-9E81-F9C168A28587}" destId="{95545942-E897-4702-B468-EFE5135B5AB3}" srcOrd="1" destOrd="0" presId="urn:microsoft.com/office/officeart/2005/8/layout/hierarchy1"/>
    <dgm:cxn modelId="{F9E51D23-9241-459F-B036-57F2D710EDC6}" type="presParOf" srcId="{95545942-E897-4702-B468-EFE5135B5AB3}" destId="{8236B1FD-7F73-40DB-AC1F-7E284EBA1C42}" srcOrd="0" destOrd="0" presId="urn:microsoft.com/office/officeart/2005/8/layout/hierarchy1"/>
    <dgm:cxn modelId="{9D11F98F-090B-44CD-87E9-8E4E066906D4}" type="presParOf" srcId="{8236B1FD-7F73-40DB-AC1F-7E284EBA1C42}" destId="{B257CA08-EF55-4ECE-868A-33B098CE9016}" srcOrd="0" destOrd="0" presId="urn:microsoft.com/office/officeart/2005/8/layout/hierarchy1"/>
    <dgm:cxn modelId="{339C1CF0-0B49-434F-8578-081CD76F598C}" type="presParOf" srcId="{8236B1FD-7F73-40DB-AC1F-7E284EBA1C42}" destId="{744CFCB5-4577-44A8-BF05-7A094942F2E5}" srcOrd="1" destOrd="0" presId="urn:microsoft.com/office/officeart/2005/8/layout/hierarchy1"/>
    <dgm:cxn modelId="{C11363A1-0DE2-4075-A8CB-C5B7FFC2CD51}" type="presParOf" srcId="{95545942-E897-4702-B468-EFE5135B5AB3}" destId="{DBA4A1E0-33F5-4A61-9912-A671FB878963}" srcOrd="1" destOrd="0" presId="urn:microsoft.com/office/officeart/2005/8/layout/hierarchy1"/>
    <dgm:cxn modelId="{425F22CC-16A3-483D-BC01-1250A8EB95F2}" type="presParOf" srcId="{DBA4A1E0-33F5-4A61-9912-A671FB878963}" destId="{A27E14F8-AD9E-42A7-8611-942A2A794F75}" srcOrd="0" destOrd="0" presId="urn:microsoft.com/office/officeart/2005/8/layout/hierarchy1"/>
    <dgm:cxn modelId="{34413ED8-3A94-4026-938E-BA1C262A619F}" type="presParOf" srcId="{DBA4A1E0-33F5-4A61-9912-A671FB878963}" destId="{3442F859-AFDF-4469-902A-6B39FC39CF25}" srcOrd="1" destOrd="0" presId="urn:microsoft.com/office/officeart/2005/8/layout/hierarchy1"/>
    <dgm:cxn modelId="{83C9279F-FE99-4E9B-A6D8-E127491B6AE4}" type="presParOf" srcId="{3442F859-AFDF-4469-902A-6B39FC39CF25}" destId="{95C44FED-6463-4287-95DF-BED77D6BA815}" srcOrd="0" destOrd="0" presId="urn:microsoft.com/office/officeart/2005/8/layout/hierarchy1"/>
    <dgm:cxn modelId="{3F977D12-A210-4B7C-B37D-FB19E51592CB}" type="presParOf" srcId="{95C44FED-6463-4287-95DF-BED77D6BA815}" destId="{B9D7CE2E-7435-4619-A205-1E04AACF8814}" srcOrd="0" destOrd="0" presId="urn:microsoft.com/office/officeart/2005/8/layout/hierarchy1"/>
    <dgm:cxn modelId="{9A8F0BEA-2315-4C8B-A5A7-BDABE16D377E}" type="presParOf" srcId="{95C44FED-6463-4287-95DF-BED77D6BA815}" destId="{D5F57A5F-FBB6-4952-8FEA-30CA9989780E}" srcOrd="1" destOrd="0" presId="urn:microsoft.com/office/officeart/2005/8/layout/hierarchy1"/>
    <dgm:cxn modelId="{F84E5413-5919-4DC8-AD26-B38A29860199}" type="presParOf" srcId="{3442F859-AFDF-4469-902A-6B39FC39CF25}" destId="{F78ACABD-94AD-4633-B265-41395CEA39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60B1E6-4ED9-4395-B6F1-3B566F5E64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90FADFEF-E26C-4C6F-98C4-FA8C77EA6128}">
      <dgm:prSet/>
      <dgm:spPr/>
      <dgm:t>
        <a:bodyPr/>
        <a:lstStyle/>
        <a:p>
          <a:pPr rtl="0"/>
          <a:r>
            <a:rPr lang="de-DE" b="1" dirty="0"/>
            <a:t>Information &amp; Beratung: </a:t>
          </a:r>
          <a:r>
            <a:rPr lang="de-DE" dirty="0"/>
            <a:t>Die Koordinierungsstelle begleitet als </a:t>
          </a:r>
          <a:r>
            <a:rPr lang="de-DE" b="1" dirty="0"/>
            <a:t>Serviceeinrichtung</a:t>
          </a:r>
          <a:r>
            <a:rPr lang="de-DE" dirty="0"/>
            <a:t> den Prozess der Digitalisierung an Schule und Universität - fokussiert auf die Lehrerbildung.</a:t>
          </a:r>
        </a:p>
      </dgm:t>
    </dgm:pt>
    <dgm:pt modelId="{B6936EAC-557F-4F81-B279-EBCC0D3A1BEB}" type="parTrans" cxnId="{4D194890-4458-49E9-B92E-9B3AEAEF07EC}">
      <dgm:prSet/>
      <dgm:spPr/>
      <dgm:t>
        <a:bodyPr/>
        <a:lstStyle/>
        <a:p>
          <a:endParaRPr lang="de-DE"/>
        </a:p>
      </dgm:t>
    </dgm:pt>
    <dgm:pt modelId="{48A73012-9D3A-47B6-A0EC-072FBDCA2B10}" type="sibTrans" cxnId="{4D194890-4458-49E9-B92E-9B3AEAEF07EC}">
      <dgm:prSet/>
      <dgm:spPr/>
      <dgm:t>
        <a:bodyPr/>
        <a:lstStyle/>
        <a:p>
          <a:endParaRPr lang="de-DE"/>
        </a:p>
      </dgm:t>
    </dgm:pt>
    <dgm:pt modelId="{1A8426C7-AD68-4DF0-BACA-5060FBB9C4C3}">
      <dgm:prSet/>
      <dgm:spPr/>
      <dgm:t>
        <a:bodyPr/>
        <a:lstStyle/>
        <a:p>
          <a:pPr rtl="0"/>
          <a:r>
            <a:rPr lang="de-DE" b="1" dirty="0"/>
            <a:t>Lernangebote: </a:t>
          </a:r>
          <a:r>
            <a:rPr lang="de-DE" dirty="0"/>
            <a:t>Die Koordinierungsstelle unterstützt die Lehrerbildung aktiv mit </a:t>
          </a:r>
          <a:r>
            <a:rPr lang="de-DE" b="1" dirty="0"/>
            <a:t>Lernangeboten</a:t>
          </a:r>
          <a:r>
            <a:rPr lang="de-DE" dirty="0"/>
            <a:t> zu digitalen Themen.</a:t>
          </a:r>
        </a:p>
      </dgm:t>
    </dgm:pt>
    <dgm:pt modelId="{F01ED157-B893-42CE-ACFD-F0965AABFCEF}" type="parTrans" cxnId="{5344AEA6-249E-48DC-9A6C-A854B4543860}">
      <dgm:prSet/>
      <dgm:spPr/>
      <dgm:t>
        <a:bodyPr/>
        <a:lstStyle/>
        <a:p>
          <a:endParaRPr lang="de-DE"/>
        </a:p>
      </dgm:t>
    </dgm:pt>
    <dgm:pt modelId="{F9B01C08-BEF8-4198-B7BD-5678B01BA88E}" type="sibTrans" cxnId="{5344AEA6-249E-48DC-9A6C-A854B4543860}">
      <dgm:prSet/>
      <dgm:spPr/>
      <dgm:t>
        <a:bodyPr/>
        <a:lstStyle/>
        <a:p>
          <a:endParaRPr lang="de-DE"/>
        </a:p>
      </dgm:t>
    </dgm:pt>
    <dgm:pt modelId="{ED02E7F4-34CE-4CE4-A708-24020E4A5FDD}">
      <dgm:prSet/>
      <dgm:spPr/>
      <dgm:t>
        <a:bodyPr/>
        <a:lstStyle/>
        <a:p>
          <a:pPr rtl="0"/>
          <a:r>
            <a:rPr lang="de-DE" b="1" dirty="0"/>
            <a:t>Vernetzung &amp; Koordination: </a:t>
          </a:r>
          <a:r>
            <a:rPr lang="de-DE" dirty="0"/>
            <a:t>Die Koordinierungsstelle fungiert als </a:t>
          </a:r>
          <a:r>
            <a:rPr lang="de-DE" b="1" dirty="0"/>
            <a:t>Schnittstelle</a:t>
          </a:r>
          <a:r>
            <a:rPr lang="de-DE" dirty="0"/>
            <a:t>, welche die vielen Akteure im Bereich der Digitalisierung miteinander vernetzt.</a:t>
          </a:r>
        </a:p>
      </dgm:t>
    </dgm:pt>
    <dgm:pt modelId="{5C881EC2-3D6E-4431-867E-82DB3A1D08AC}" type="parTrans" cxnId="{3FA13457-F7AF-416C-94AD-9BB280E96213}">
      <dgm:prSet/>
      <dgm:spPr/>
      <dgm:t>
        <a:bodyPr/>
        <a:lstStyle/>
        <a:p>
          <a:endParaRPr lang="de-DE"/>
        </a:p>
      </dgm:t>
    </dgm:pt>
    <dgm:pt modelId="{288FA6E1-81C1-4B13-9091-4AD948423D63}" type="sibTrans" cxnId="{3FA13457-F7AF-416C-94AD-9BB280E96213}">
      <dgm:prSet/>
      <dgm:spPr/>
      <dgm:t>
        <a:bodyPr/>
        <a:lstStyle/>
        <a:p>
          <a:endParaRPr lang="de-DE"/>
        </a:p>
      </dgm:t>
    </dgm:pt>
    <dgm:pt modelId="{911E8EC8-53FD-4E74-85A0-C67E5B15B33E}" type="pres">
      <dgm:prSet presAssocID="{0560B1E6-4ED9-4395-B6F1-3B566F5E6454}" presName="Name0" presStyleCnt="0">
        <dgm:presLayoutVars>
          <dgm:chMax val="7"/>
          <dgm:chPref val="7"/>
          <dgm:dir/>
        </dgm:presLayoutVars>
      </dgm:prSet>
      <dgm:spPr/>
    </dgm:pt>
    <dgm:pt modelId="{380D4112-C76F-4623-8987-4B91E81AEA40}" type="pres">
      <dgm:prSet presAssocID="{0560B1E6-4ED9-4395-B6F1-3B566F5E6454}" presName="Name1" presStyleCnt="0"/>
      <dgm:spPr/>
    </dgm:pt>
    <dgm:pt modelId="{C5BB1B4C-43C8-47AB-9383-6EDBC5A1F70C}" type="pres">
      <dgm:prSet presAssocID="{0560B1E6-4ED9-4395-B6F1-3B566F5E6454}" presName="cycle" presStyleCnt="0"/>
      <dgm:spPr/>
    </dgm:pt>
    <dgm:pt modelId="{1E225F45-DD54-4E66-B2BF-BEABA3237DA2}" type="pres">
      <dgm:prSet presAssocID="{0560B1E6-4ED9-4395-B6F1-3B566F5E6454}" presName="srcNode" presStyleLbl="node1" presStyleIdx="0" presStyleCnt="3"/>
      <dgm:spPr/>
    </dgm:pt>
    <dgm:pt modelId="{C2535839-2CA1-4DEF-B965-CC788BF3CC8D}" type="pres">
      <dgm:prSet presAssocID="{0560B1E6-4ED9-4395-B6F1-3B566F5E6454}" presName="conn" presStyleLbl="parChTrans1D2" presStyleIdx="0" presStyleCnt="1"/>
      <dgm:spPr/>
    </dgm:pt>
    <dgm:pt modelId="{470C08F1-4408-4812-93AE-F791F56E766B}" type="pres">
      <dgm:prSet presAssocID="{0560B1E6-4ED9-4395-B6F1-3B566F5E6454}" presName="extraNode" presStyleLbl="node1" presStyleIdx="0" presStyleCnt="3"/>
      <dgm:spPr/>
    </dgm:pt>
    <dgm:pt modelId="{2F78CC1D-899C-4379-8F64-1389407A0B69}" type="pres">
      <dgm:prSet presAssocID="{0560B1E6-4ED9-4395-B6F1-3B566F5E6454}" presName="dstNode" presStyleLbl="node1" presStyleIdx="0" presStyleCnt="3"/>
      <dgm:spPr/>
    </dgm:pt>
    <dgm:pt modelId="{F1E0E24C-2F34-4290-9F48-4540E92954D3}" type="pres">
      <dgm:prSet presAssocID="{90FADFEF-E26C-4C6F-98C4-FA8C77EA6128}" presName="text_1" presStyleLbl="node1" presStyleIdx="0" presStyleCnt="3">
        <dgm:presLayoutVars>
          <dgm:bulletEnabled val="1"/>
        </dgm:presLayoutVars>
      </dgm:prSet>
      <dgm:spPr/>
    </dgm:pt>
    <dgm:pt modelId="{68708B5E-74BE-4F54-A950-11B02ABACA3C}" type="pres">
      <dgm:prSet presAssocID="{90FADFEF-E26C-4C6F-98C4-FA8C77EA6128}" presName="accent_1" presStyleCnt="0"/>
      <dgm:spPr/>
    </dgm:pt>
    <dgm:pt modelId="{D46C69B5-019F-4BB7-BA6D-1EF254C1B85B}" type="pres">
      <dgm:prSet presAssocID="{90FADFEF-E26C-4C6F-98C4-FA8C77EA6128}" presName="accentRepeatNode" presStyleLbl="solidFgAcc1" presStyleIdx="0" presStyleCnt="3"/>
      <dgm:spPr/>
    </dgm:pt>
    <dgm:pt modelId="{602058D1-781C-4672-9EBB-9EA5EAA49EA6}" type="pres">
      <dgm:prSet presAssocID="{1A8426C7-AD68-4DF0-BACA-5060FBB9C4C3}" presName="text_2" presStyleLbl="node1" presStyleIdx="1" presStyleCnt="3">
        <dgm:presLayoutVars>
          <dgm:bulletEnabled val="1"/>
        </dgm:presLayoutVars>
      </dgm:prSet>
      <dgm:spPr/>
    </dgm:pt>
    <dgm:pt modelId="{B2B9A011-38F5-414C-9B9D-33292718B5B3}" type="pres">
      <dgm:prSet presAssocID="{1A8426C7-AD68-4DF0-BACA-5060FBB9C4C3}" presName="accent_2" presStyleCnt="0"/>
      <dgm:spPr/>
    </dgm:pt>
    <dgm:pt modelId="{7F149D9F-A11D-4769-A050-9D501C6B61D1}" type="pres">
      <dgm:prSet presAssocID="{1A8426C7-AD68-4DF0-BACA-5060FBB9C4C3}" presName="accentRepeatNode" presStyleLbl="solidFgAcc1" presStyleIdx="1" presStyleCnt="3"/>
      <dgm:spPr/>
    </dgm:pt>
    <dgm:pt modelId="{18F42893-78BC-4251-ADB4-E9E54764070A}" type="pres">
      <dgm:prSet presAssocID="{ED02E7F4-34CE-4CE4-A708-24020E4A5FDD}" presName="text_3" presStyleLbl="node1" presStyleIdx="2" presStyleCnt="3">
        <dgm:presLayoutVars>
          <dgm:bulletEnabled val="1"/>
        </dgm:presLayoutVars>
      </dgm:prSet>
      <dgm:spPr/>
    </dgm:pt>
    <dgm:pt modelId="{5669E3F1-3B0F-4837-A6E9-5AC75D5E5EA7}" type="pres">
      <dgm:prSet presAssocID="{ED02E7F4-34CE-4CE4-A708-24020E4A5FDD}" presName="accent_3" presStyleCnt="0"/>
      <dgm:spPr/>
    </dgm:pt>
    <dgm:pt modelId="{B1092FDD-C505-4B02-82BA-D187B32449C0}" type="pres">
      <dgm:prSet presAssocID="{ED02E7F4-34CE-4CE4-A708-24020E4A5FDD}" presName="accentRepeatNode" presStyleLbl="solidFgAcc1" presStyleIdx="2" presStyleCnt="3"/>
      <dgm:spPr/>
    </dgm:pt>
  </dgm:ptLst>
  <dgm:cxnLst>
    <dgm:cxn modelId="{754C3332-2950-4DB2-9580-50A529F7A241}" type="presOf" srcId="{90FADFEF-E26C-4C6F-98C4-FA8C77EA6128}" destId="{F1E0E24C-2F34-4290-9F48-4540E92954D3}" srcOrd="0" destOrd="0" presId="urn:microsoft.com/office/officeart/2008/layout/VerticalCurvedList"/>
    <dgm:cxn modelId="{3FA13457-F7AF-416C-94AD-9BB280E96213}" srcId="{0560B1E6-4ED9-4395-B6F1-3B566F5E6454}" destId="{ED02E7F4-34CE-4CE4-A708-24020E4A5FDD}" srcOrd="2" destOrd="0" parTransId="{5C881EC2-3D6E-4431-867E-82DB3A1D08AC}" sibTransId="{288FA6E1-81C1-4B13-9091-4AD948423D63}"/>
    <dgm:cxn modelId="{9CF3BF7C-1140-406F-A899-99F390CFC8D0}" type="presOf" srcId="{0560B1E6-4ED9-4395-B6F1-3B566F5E6454}" destId="{911E8EC8-53FD-4E74-85A0-C67E5B15B33E}" srcOrd="0" destOrd="0" presId="urn:microsoft.com/office/officeart/2008/layout/VerticalCurvedList"/>
    <dgm:cxn modelId="{4D194890-4458-49E9-B92E-9B3AEAEF07EC}" srcId="{0560B1E6-4ED9-4395-B6F1-3B566F5E6454}" destId="{90FADFEF-E26C-4C6F-98C4-FA8C77EA6128}" srcOrd="0" destOrd="0" parTransId="{B6936EAC-557F-4F81-B279-EBCC0D3A1BEB}" sibTransId="{48A73012-9D3A-47B6-A0EC-072FBDCA2B10}"/>
    <dgm:cxn modelId="{5344AEA6-249E-48DC-9A6C-A854B4543860}" srcId="{0560B1E6-4ED9-4395-B6F1-3B566F5E6454}" destId="{1A8426C7-AD68-4DF0-BACA-5060FBB9C4C3}" srcOrd="1" destOrd="0" parTransId="{F01ED157-B893-42CE-ACFD-F0965AABFCEF}" sibTransId="{F9B01C08-BEF8-4198-B7BD-5678B01BA88E}"/>
    <dgm:cxn modelId="{F30C84CC-04C0-4968-A8D5-B6BC2D877C16}" type="presOf" srcId="{ED02E7F4-34CE-4CE4-A708-24020E4A5FDD}" destId="{18F42893-78BC-4251-ADB4-E9E54764070A}" srcOrd="0" destOrd="0" presId="urn:microsoft.com/office/officeart/2008/layout/VerticalCurvedList"/>
    <dgm:cxn modelId="{09C03ACD-BCFC-49D0-8B9E-8AEDC7C44F2F}" type="presOf" srcId="{48A73012-9D3A-47B6-A0EC-072FBDCA2B10}" destId="{C2535839-2CA1-4DEF-B965-CC788BF3CC8D}" srcOrd="0" destOrd="0" presId="urn:microsoft.com/office/officeart/2008/layout/VerticalCurvedList"/>
    <dgm:cxn modelId="{D51381D9-9A02-4C98-B0A1-D2D3A9391630}" type="presOf" srcId="{1A8426C7-AD68-4DF0-BACA-5060FBB9C4C3}" destId="{602058D1-781C-4672-9EBB-9EA5EAA49EA6}" srcOrd="0" destOrd="0" presId="urn:microsoft.com/office/officeart/2008/layout/VerticalCurvedList"/>
    <dgm:cxn modelId="{E6A4041F-E1BF-4D93-9964-C9CE77A8396A}" type="presParOf" srcId="{911E8EC8-53FD-4E74-85A0-C67E5B15B33E}" destId="{380D4112-C76F-4623-8987-4B91E81AEA40}" srcOrd="0" destOrd="0" presId="urn:microsoft.com/office/officeart/2008/layout/VerticalCurvedList"/>
    <dgm:cxn modelId="{F1D8F393-8681-4FF8-B301-A64A3A9007D7}" type="presParOf" srcId="{380D4112-C76F-4623-8987-4B91E81AEA40}" destId="{C5BB1B4C-43C8-47AB-9383-6EDBC5A1F70C}" srcOrd="0" destOrd="0" presId="urn:microsoft.com/office/officeart/2008/layout/VerticalCurvedList"/>
    <dgm:cxn modelId="{DF679425-2AEB-419D-97B3-769F34691D44}" type="presParOf" srcId="{C5BB1B4C-43C8-47AB-9383-6EDBC5A1F70C}" destId="{1E225F45-DD54-4E66-B2BF-BEABA3237DA2}" srcOrd="0" destOrd="0" presId="urn:microsoft.com/office/officeart/2008/layout/VerticalCurvedList"/>
    <dgm:cxn modelId="{3C7F6B05-BB6D-4B56-9AD7-B610382906B8}" type="presParOf" srcId="{C5BB1B4C-43C8-47AB-9383-6EDBC5A1F70C}" destId="{C2535839-2CA1-4DEF-B965-CC788BF3CC8D}" srcOrd="1" destOrd="0" presId="urn:microsoft.com/office/officeart/2008/layout/VerticalCurvedList"/>
    <dgm:cxn modelId="{CBB9009A-29F9-4CAB-BC02-020419C06507}" type="presParOf" srcId="{C5BB1B4C-43C8-47AB-9383-6EDBC5A1F70C}" destId="{470C08F1-4408-4812-93AE-F791F56E766B}" srcOrd="2" destOrd="0" presId="urn:microsoft.com/office/officeart/2008/layout/VerticalCurvedList"/>
    <dgm:cxn modelId="{32384866-980F-4B02-8B37-7BE3CB7A3E6F}" type="presParOf" srcId="{C5BB1B4C-43C8-47AB-9383-6EDBC5A1F70C}" destId="{2F78CC1D-899C-4379-8F64-1389407A0B69}" srcOrd="3" destOrd="0" presId="urn:microsoft.com/office/officeart/2008/layout/VerticalCurvedList"/>
    <dgm:cxn modelId="{708D1BAF-BEDD-4233-B049-A8D2DDC98F0D}" type="presParOf" srcId="{380D4112-C76F-4623-8987-4B91E81AEA40}" destId="{F1E0E24C-2F34-4290-9F48-4540E92954D3}" srcOrd="1" destOrd="0" presId="urn:microsoft.com/office/officeart/2008/layout/VerticalCurvedList"/>
    <dgm:cxn modelId="{9E6AADDB-CE56-4EE9-BA7D-95B8D59748F4}" type="presParOf" srcId="{380D4112-C76F-4623-8987-4B91E81AEA40}" destId="{68708B5E-74BE-4F54-A950-11B02ABACA3C}" srcOrd="2" destOrd="0" presId="urn:microsoft.com/office/officeart/2008/layout/VerticalCurvedList"/>
    <dgm:cxn modelId="{27E27F75-B0FF-41C0-8D4C-37E358495807}" type="presParOf" srcId="{68708B5E-74BE-4F54-A950-11B02ABACA3C}" destId="{D46C69B5-019F-4BB7-BA6D-1EF254C1B85B}" srcOrd="0" destOrd="0" presId="urn:microsoft.com/office/officeart/2008/layout/VerticalCurvedList"/>
    <dgm:cxn modelId="{AF0F8E5E-0073-4771-83DE-166D9E06FE85}" type="presParOf" srcId="{380D4112-C76F-4623-8987-4B91E81AEA40}" destId="{602058D1-781C-4672-9EBB-9EA5EAA49EA6}" srcOrd="3" destOrd="0" presId="urn:microsoft.com/office/officeart/2008/layout/VerticalCurvedList"/>
    <dgm:cxn modelId="{35585C5B-9F97-4208-8E6F-7CC7C07F0466}" type="presParOf" srcId="{380D4112-C76F-4623-8987-4B91E81AEA40}" destId="{B2B9A011-38F5-414C-9B9D-33292718B5B3}" srcOrd="4" destOrd="0" presId="urn:microsoft.com/office/officeart/2008/layout/VerticalCurvedList"/>
    <dgm:cxn modelId="{CAC5CA18-D00D-4BE9-8B38-D8021A6030C6}" type="presParOf" srcId="{B2B9A011-38F5-414C-9B9D-33292718B5B3}" destId="{7F149D9F-A11D-4769-A050-9D501C6B61D1}" srcOrd="0" destOrd="0" presId="urn:microsoft.com/office/officeart/2008/layout/VerticalCurvedList"/>
    <dgm:cxn modelId="{7E4D1559-C8C4-49F8-90BD-AAA7780E2AE5}" type="presParOf" srcId="{380D4112-C76F-4623-8987-4B91E81AEA40}" destId="{18F42893-78BC-4251-ADB4-E9E54764070A}" srcOrd="5" destOrd="0" presId="urn:microsoft.com/office/officeart/2008/layout/VerticalCurvedList"/>
    <dgm:cxn modelId="{8D270779-5332-4BBF-A5A0-1CFAABD4DB7E}" type="presParOf" srcId="{380D4112-C76F-4623-8987-4B91E81AEA40}" destId="{5669E3F1-3B0F-4837-A6E9-5AC75D5E5EA7}" srcOrd="6" destOrd="0" presId="urn:microsoft.com/office/officeart/2008/layout/VerticalCurvedList"/>
    <dgm:cxn modelId="{FDD5E79E-FDD4-4902-A2F6-898FB08246FD}" type="presParOf" srcId="{5669E3F1-3B0F-4837-A6E9-5AC75D5E5EA7}" destId="{B1092FDD-C505-4B02-82BA-D187B32449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0B1E6-4ED9-4395-B6F1-3B566F5E64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90FADFEF-E26C-4C6F-98C4-FA8C77EA6128}">
      <dgm:prSet/>
      <dgm:spPr/>
      <dgm:t>
        <a:bodyPr/>
        <a:lstStyle/>
        <a:p>
          <a:pPr rtl="0"/>
          <a:r>
            <a:rPr lang="de-DE" b="0" dirty="0">
              <a:cs typeface="Arial" panose="020B0604020202020204" pitchFamily="34" charset="0"/>
            </a:rPr>
            <a:t>Dozierende und Studierende im Lehramtsstudium</a:t>
          </a:r>
          <a:endParaRPr lang="de-DE" b="0" dirty="0"/>
        </a:p>
      </dgm:t>
    </dgm:pt>
    <dgm:pt modelId="{B6936EAC-557F-4F81-B279-EBCC0D3A1BEB}" type="parTrans" cxnId="{4D194890-4458-49E9-B92E-9B3AEAEF07EC}">
      <dgm:prSet/>
      <dgm:spPr/>
      <dgm:t>
        <a:bodyPr/>
        <a:lstStyle/>
        <a:p>
          <a:endParaRPr lang="de-DE"/>
        </a:p>
      </dgm:t>
    </dgm:pt>
    <dgm:pt modelId="{48A73012-9D3A-47B6-A0EC-072FBDCA2B10}" type="sibTrans" cxnId="{4D194890-4458-49E9-B92E-9B3AEAEF07EC}">
      <dgm:prSet/>
      <dgm:spPr/>
      <dgm:t>
        <a:bodyPr/>
        <a:lstStyle/>
        <a:p>
          <a:endParaRPr lang="de-DE"/>
        </a:p>
      </dgm:t>
    </dgm:pt>
    <dgm:pt modelId="{1A8426C7-AD68-4DF0-BACA-5060FBB9C4C3}">
      <dgm:prSet/>
      <dgm:spPr/>
      <dgm:t>
        <a:bodyPr/>
        <a:lstStyle/>
        <a:p>
          <a:pPr rtl="0"/>
          <a:r>
            <a:rPr lang="de-DE" b="0" dirty="0">
              <a:cs typeface="Arial" panose="020B0604020202020204" pitchFamily="34" charset="0"/>
            </a:rPr>
            <a:t>Ausbildungsleiter/innen, Referendar/innen im Vorbereitungsdienst </a:t>
          </a:r>
          <a:endParaRPr lang="de-DE" b="0" dirty="0"/>
        </a:p>
      </dgm:t>
    </dgm:pt>
    <dgm:pt modelId="{F01ED157-B893-42CE-ACFD-F0965AABFCEF}" type="parTrans" cxnId="{5344AEA6-249E-48DC-9A6C-A854B4543860}">
      <dgm:prSet/>
      <dgm:spPr/>
      <dgm:t>
        <a:bodyPr/>
        <a:lstStyle/>
        <a:p>
          <a:endParaRPr lang="de-DE"/>
        </a:p>
      </dgm:t>
    </dgm:pt>
    <dgm:pt modelId="{F9B01C08-BEF8-4198-B7BD-5678B01BA88E}" type="sibTrans" cxnId="{5344AEA6-249E-48DC-9A6C-A854B4543860}">
      <dgm:prSet/>
      <dgm:spPr/>
      <dgm:t>
        <a:bodyPr/>
        <a:lstStyle/>
        <a:p>
          <a:endParaRPr lang="de-DE"/>
        </a:p>
      </dgm:t>
    </dgm:pt>
    <dgm:pt modelId="{ED02E7F4-34CE-4CE4-A708-24020E4A5FDD}">
      <dgm:prSet/>
      <dgm:spPr/>
      <dgm:t>
        <a:bodyPr/>
        <a:lstStyle/>
        <a:p>
          <a:pPr rtl="0"/>
          <a:r>
            <a:rPr lang="de-DE" b="0" dirty="0">
              <a:cs typeface="Arial" panose="020B0604020202020204" pitchFamily="34" charset="0"/>
            </a:rPr>
            <a:t>Fortbildner/innen und Lehrkräfte an Schulen</a:t>
          </a:r>
          <a:endParaRPr lang="de-DE" b="0" dirty="0"/>
        </a:p>
      </dgm:t>
    </dgm:pt>
    <dgm:pt modelId="{5C881EC2-3D6E-4431-867E-82DB3A1D08AC}" type="parTrans" cxnId="{3FA13457-F7AF-416C-94AD-9BB280E96213}">
      <dgm:prSet/>
      <dgm:spPr/>
      <dgm:t>
        <a:bodyPr/>
        <a:lstStyle/>
        <a:p>
          <a:endParaRPr lang="de-DE"/>
        </a:p>
      </dgm:t>
    </dgm:pt>
    <dgm:pt modelId="{288FA6E1-81C1-4B13-9091-4AD948423D63}" type="sibTrans" cxnId="{3FA13457-F7AF-416C-94AD-9BB280E96213}">
      <dgm:prSet/>
      <dgm:spPr/>
      <dgm:t>
        <a:bodyPr/>
        <a:lstStyle/>
        <a:p>
          <a:endParaRPr lang="de-DE"/>
        </a:p>
      </dgm:t>
    </dgm:pt>
    <dgm:pt modelId="{911E8EC8-53FD-4E74-85A0-C67E5B15B33E}" type="pres">
      <dgm:prSet presAssocID="{0560B1E6-4ED9-4395-B6F1-3B566F5E6454}" presName="Name0" presStyleCnt="0">
        <dgm:presLayoutVars>
          <dgm:chMax val="7"/>
          <dgm:chPref val="7"/>
          <dgm:dir/>
        </dgm:presLayoutVars>
      </dgm:prSet>
      <dgm:spPr/>
    </dgm:pt>
    <dgm:pt modelId="{380D4112-C76F-4623-8987-4B91E81AEA40}" type="pres">
      <dgm:prSet presAssocID="{0560B1E6-4ED9-4395-B6F1-3B566F5E6454}" presName="Name1" presStyleCnt="0"/>
      <dgm:spPr/>
    </dgm:pt>
    <dgm:pt modelId="{C5BB1B4C-43C8-47AB-9383-6EDBC5A1F70C}" type="pres">
      <dgm:prSet presAssocID="{0560B1E6-4ED9-4395-B6F1-3B566F5E6454}" presName="cycle" presStyleCnt="0"/>
      <dgm:spPr/>
    </dgm:pt>
    <dgm:pt modelId="{1E225F45-DD54-4E66-B2BF-BEABA3237DA2}" type="pres">
      <dgm:prSet presAssocID="{0560B1E6-4ED9-4395-B6F1-3B566F5E6454}" presName="srcNode" presStyleLbl="node1" presStyleIdx="0" presStyleCnt="3"/>
      <dgm:spPr/>
    </dgm:pt>
    <dgm:pt modelId="{C2535839-2CA1-4DEF-B965-CC788BF3CC8D}" type="pres">
      <dgm:prSet presAssocID="{0560B1E6-4ED9-4395-B6F1-3B566F5E6454}" presName="conn" presStyleLbl="parChTrans1D2" presStyleIdx="0" presStyleCnt="1"/>
      <dgm:spPr/>
    </dgm:pt>
    <dgm:pt modelId="{470C08F1-4408-4812-93AE-F791F56E766B}" type="pres">
      <dgm:prSet presAssocID="{0560B1E6-4ED9-4395-B6F1-3B566F5E6454}" presName="extraNode" presStyleLbl="node1" presStyleIdx="0" presStyleCnt="3"/>
      <dgm:spPr/>
    </dgm:pt>
    <dgm:pt modelId="{2F78CC1D-899C-4379-8F64-1389407A0B69}" type="pres">
      <dgm:prSet presAssocID="{0560B1E6-4ED9-4395-B6F1-3B566F5E6454}" presName="dstNode" presStyleLbl="node1" presStyleIdx="0" presStyleCnt="3"/>
      <dgm:spPr/>
    </dgm:pt>
    <dgm:pt modelId="{F1E0E24C-2F34-4290-9F48-4540E92954D3}" type="pres">
      <dgm:prSet presAssocID="{90FADFEF-E26C-4C6F-98C4-FA8C77EA6128}" presName="text_1" presStyleLbl="node1" presStyleIdx="0" presStyleCnt="3">
        <dgm:presLayoutVars>
          <dgm:bulletEnabled val="1"/>
        </dgm:presLayoutVars>
      </dgm:prSet>
      <dgm:spPr/>
    </dgm:pt>
    <dgm:pt modelId="{68708B5E-74BE-4F54-A950-11B02ABACA3C}" type="pres">
      <dgm:prSet presAssocID="{90FADFEF-E26C-4C6F-98C4-FA8C77EA6128}" presName="accent_1" presStyleCnt="0"/>
      <dgm:spPr/>
    </dgm:pt>
    <dgm:pt modelId="{D46C69B5-019F-4BB7-BA6D-1EF254C1B85B}" type="pres">
      <dgm:prSet presAssocID="{90FADFEF-E26C-4C6F-98C4-FA8C77EA6128}" presName="accentRepeatNode" presStyleLbl="solidFgAcc1" presStyleIdx="0" presStyleCnt="3"/>
      <dgm:spPr/>
    </dgm:pt>
    <dgm:pt modelId="{602058D1-781C-4672-9EBB-9EA5EAA49EA6}" type="pres">
      <dgm:prSet presAssocID="{1A8426C7-AD68-4DF0-BACA-5060FBB9C4C3}" presName="text_2" presStyleLbl="node1" presStyleIdx="1" presStyleCnt="3">
        <dgm:presLayoutVars>
          <dgm:bulletEnabled val="1"/>
        </dgm:presLayoutVars>
      </dgm:prSet>
      <dgm:spPr/>
    </dgm:pt>
    <dgm:pt modelId="{B2B9A011-38F5-414C-9B9D-33292718B5B3}" type="pres">
      <dgm:prSet presAssocID="{1A8426C7-AD68-4DF0-BACA-5060FBB9C4C3}" presName="accent_2" presStyleCnt="0"/>
      <dgm:spPr/>
    </dgm:pt>
    <dgm:pt modelId="{7F149D9F-A11D-4769-A050-9D501C6B61D1}" type="pres">
      <dgm:prSet presAssocID="{1A8426C7-AD68-4DF0-BACA-5060FBB9C4C3}" presName="accentRepeatNode" presStyleLbl="solidFgAcc1" presStyleIdx="1" presStyleCnt="3"/>
      <dgm:spPr/>
    </dgm:pt>
    <dgm:pt modelId="{18F42893-78BC-4251-ADB4-E9E54764070A}" type="pres">
      <dgm:prSet presAssocID="{ED02E7F4-34CE-4CE4-A708-24020E4A5FDD}" presName="text_3" presStyleLbl="node1" presStyleIdx="2" presStyleCnt="3">
        <dgm:presLayoutVars>
          <dgm:bulletEnabled val="1"/>
        </dgm:presLayoutVars>
      </dgm:prSet>
      <dgm:spPr/>
    </dgm:pt>
    <dgm:pt modelId="{5669E3F1-3B0F-4837-A6E9-5AC75D5E5EA7}" type="pres">
      <dgm:prSet presAssocID="{ED02E7F4-34CE-4CE4-A708-24020E4A5FDD}" presName="accent_3" presStyleCnt="0"/>
      <dgm:spPr/>
    </dgm:pt>
    <dgm:pt modelId="{B1092FDD-C505-4B02-82BA-D187B32449C0}" type="pres">
      <dgm:prSet presAssocID="{ED02E7F4-34CE-4CE4-A708-24020E4A5FDD}" presName="accentRepeatNode" presStyleLbl="solidFgAcc1" presStyleIdx="2" presStyleCnt="3"/>
      <dgm:spPr/>
    </dgm:pt>
  </dgm:ptLst>
  <dgm:cxnLst>
    <dgm:cxn modelId="{754C3332-2950-4DB2-9580-50A529F7A241}" type="presOf" srcId="{90FADFEF-E26C-4C6F-98C4-FA8C77EA6128}" destId="{F1E0E24C-2F34-4290-9F48-4540E92954D3}" srcOrd="0" destOrd="0" presId="urn:microsoft.com/office/officeart/2008/layout/VerticalCurvedList"/>
    <dgm:cxn modelId="{3FA13457-F7AF-416C-94AD-9BB280E96213}" srcId="{0560B1E6-4ED9-4395-B6F1-3B566F5E6454}" destId="{ED02E7F4-34CE-4CE4-A708-24020E4A5FDD}" srcOrd="2" destOrd="0" parTransId="{5C881EC2-3D6E-4431-867E-82DB3A1D08AC}" sibTransId="{288FA6E1-81C1-4B13-9091-4AD948423D63}"/>
    <dgm:cxn modelId="{9CF3BF7C-1140-406F-A899-99F390CFC8D0}" type="presOf" srcId="{0560B1E6-4ED9-4395-B6F1-3B566F5E6454}" destId="{911E8EC8-53FD-4E74-85A0-C67E5B15B33E}" srcOrd="0" destOrd="0" presId="urn:microsoft.com/office/officeart/2008/layout/VerticalCurvedList"/>
    <dgm:cxn modelId="{4D194890-4458-49E9-B92E-9B3AEAEF07EC}" srcId="{0560B1E6-4ED9-4395-B6F1-3B566F5E6454}" destId="{90FADFEF-E26C-4C6F-98C4-FA8C77EA6128}" srcOrd="0" destOrd="0" parTransId="{B6936EAC-557F-4F81-B279-EBCC0D3A1BEB}" sibTransId="{48A73012-9D3A-47B6-A0EC-072FBDCA2B10}"/>
    <dgm:cxn modelId="{5344AEA6-249E-48DC-9A6C-A854B4543860}" srcId="{0560B1E6-4ED9-4395-B6F1-3B566F5E6454}" destId="{1A8426C7-AD68-4DF0-BACA-5060FBB9C4C3}" srcOrd="1" destOrd="0" parTransId="{F01ED157-B893-42CE-ACFD-F0965AABFCEF}" sibTransId="{F9B01C08-BEF8-4198-B7BD-5678B01BA88E}"/>
    <dgm:cxn modelId="{F30C84CC-04C0-4968-A8D5-B6BC2D877C16}" type="presOf" srcId="{ED02E7F4-34CE-4CE4-A708-24020E4A5FDD}" destId="{18F42893-78BC-4251-ADB4-E9E54764070A}" srcOrd="0" destOrd="0" presId="urn:microsoft.com/office/officeart/2008/layout/VerticalCurvedList"/>
    <dgm:cxn modelId="{09C03ACD-BCFC-49D0-8B9E-8AEDC7C44F2F}" type="presOf" srcId="{48A73012-9D3A-47B6-A0EC-072FBDCA2B10}" destId="{C2535839-2CA1-4DEF-B965-CC788BF3CC8D}" srcOrd="0" destOrd="0" presId="urn:microsoft.com/office/officeart/2008/layout/VerticalCurvedList"/>
    <dgm:cxn modelId="{D51381D9-9A02-4C98-B0A1-D2D3A9391630}" type="presOf" srcId="{1A8426C7-AD68-4DF0-BACA-5060FBB9C4C3}" destId="{602058D1-781C-4672-9EBB-9EA5EAA49EA6}" srcOrd="0" destOrd="0" presId="urn:microsoft.com/office/officeart/2008/layout/VerticalCurvedList"/>
    <dgm:cxn modelId="{E6A4041F-E1BF-4D93-9964-C9CE77A8396A}" type="presParOf" srcId="{911E8EC8-53FD-4E74-85A0-C67E5B15B33E}" destId="{380D4112-C76F-4623-8987-4B91E81AEA40}" srcOrd="0" destOrd="0" presId="urn:microsoft.com/office/officeart/2008/layout/VerticalCurvedList"/>
    <dgm:cxn modelId="{F1D8F393-8681-4FF8-B301-A64A3A9007D7}" type="presParOf" srcId="{380D4112-C76F-4623-8987-4B91E81AEA40}" destId="{C5BB1B4C-43C8-47AB-9383-6EDBC5A1F70C}" srcOrd="0" destOrd="0" presId="urn:microsoft.com/office/officeart/2008/layout/VerticalCurvedList"/>
    <dgm:cxn modelId="{DF679425-2AEB-419D-97B3-769F34691D44}" type="presParOf" srcId="{C5BB1B4C-43C8-47AB-9383-6EDBC5A1F70C}" destId="{1E225F45-DD54-4E66-B2BF-BEABA3237DA2}" srcOrd="0" destOrd="0" presId="urn:microsoft.com/office/officeart/2008/layout/VerticalCurvedList"/>
    <dgm:cxn modelId="{3C7F6B05-BB6D-4B56-9AD7-B610382906B8}" type="presParOf" srcId="{C5BB1B4C-43C8-47AB-9383-6EDBC5A1F70C}" destId="{C2535839-2CA1-4DEF-B965-CC788BF3CC8D}" srcOrd="1" destOrd="0" presId="urn:microsoft.com/office/officeart/2008/layout/VerticalCurvedList"/>
    <dgm:cxn modelId="{CBB9009A-29F9-4CAB-BC02-020419C06507}" type="presParOf" srcId="{C5BB1B4C-43C8-47AB-9383-6EDBC5A1F70C}" destId="{470C08F1-4408-4812-93AE-F791F56E766B}" srcOrd="2" destOrd="0" presId="urn:microsoft.com/office/officeart/2008/layout/VerticalCurvedList"/>
    <dgm:cxn modelId="{32384866-980F-4B02-8B37-7BE3CB7A3E6F}" type="presParOf" srcId="{C5BB1B4C-43C8-47AB-9383-6EDBC5A1F70C}" destId="{2F78CC1D-899C-4379-8F64-1389407A0B69}" srcOrd="3" destOrd="0" presId="urn:microsoft.com/office/officeart/2008/layout/VerticalCurvedList"/>
    <dgm:cxn modelId="{708D1BAF-BEDD-4233-B049-A8D2DDC98F0D}" type="presParOf" srcId="{380D4112-C76F-4623-8987-4B91E81AEA40}" destId="{F1E0E24C-2F34-4290-9F48-4540E92954D3}" srcOrd="1" destOrd="0" presId="urn:microsoft.com/office/officeart/2008/layout/VerticalCurvedList"/>
    <dgm:cxn modelId="{9E6AADDB-CE56-4EE9-BA7D-95B8D59748F4}" type="presParOf" srcId="{380D4112-C76F-4623-8987-4B91E81AEA40}" destId="{68708B5E-74BE-4F54-A950-11B02ABACA3C}" srcOrd="2" destOrd="0" presId="urn:microsoft.com/office/officeart/2008/layout/VerticalCurvedList"/>
    <dgm:cxn modelId="{27E27F75-B0FF-41C0-8D4C-37E358495807}" type="presParOf" srcId="{68708B5E-74BE-4F54-A950-11B02ABACA3C}" destId="{D46C69B5-019F-4BB7-BA6D-1EF254C1B85B}" srcOrd="0" destOrd="0" presId="urn:microsoft.com/office/officeart/2008/layout/VerticalCurvedList"/>
    <dgm:cxn modelId="{AF0F8E5E-0073-4771-83DE-166D9E06FE85}" type="presParOf" srcId="{380D4112-C76F-4623-8987-4B91E81AEA40}" destId="{602058D1-781C-4672-9EBB-9EA5EAA49EA6}" srcOrd="3" destOrd="0" presId="urn:microsoft.com/office/officeart/2008/layout/VerticalCurvedList"/>
    <dgm:cxn modelId="{35585C5B-9F97-4208-8E6F-7CC7C07F0466}" type="presParOf" srcId="{380D4112-C76F-4623-8987-4B91E81AEA40}" destId="{B2B9A011-38F5-414C-9B9D-33292718B5B3}" srcOrd="4" destOrd="0" presId="urn:microsoft.com/office/officeart/2008/layout/VerticalCurvedList"/>
    <dgm:cxn modelId="{CAC5CA18-D00D-4BE9-8B38-D8021A6030C6}" type="presParOf" srcId="{B2B9A011-38F5-414C-9B9D-33292718B5B3}" destId="{7F149D9F-A11D-4769-A050-9D501C6B61D1}" srcOrd="0" destOrd="0" presId="urn:microsoft.com/office/officeart/2008/layout/VerticalCurvedList"/>
    <dgm:cxn modelId="{7E4D1559-C8C4-49F8-90BD-AAA7780E2AE5}" type="presParOf" srcId="{380D4112-C76F-4623-8987-4B91E81AEA40}" destId="{18F42893-78BC-4251-ADB4-E9E54764070A}" srcOrd="5" destOrd="0" presId="urn:microsoft.com/office/officeart/2008/layout/VerticalCurvedList"/>
    <dgm:cxn modelId="{8D270779-5332-4BBF-A5A0-1CFAABD4DB7E}" type="presParOf" srcId="{380D4112-C76F-4623-8987-4B91E81AEA40}" destId="{5669E3F1-3B0F-4837-A6E9-5AC75D5E5EA7}" srcOrd="6" destOrd="0" presId="urn:microsoft.com/office/officeart/2008/layout/VerticalCurvedList"/>
    <dgm:cxn modelId="{FDD5E79E-FDD4-4902-A2F6-898FB08246FD}" type="presParOf" srcId="{5669E3F1-3B0F-4837-A6E9-5AC75D5E5EA7}" destId="{B1092FDD-C505-4B02-82BA-D187B32449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815C82-A4FF-4E27-823A-78AB49EE9502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407AC14A-652E-43AA-871F-CA26C27F9220}">
      <dgm:prSet phldrT="[Text]"/>
      <dgm:spPr/>
      <dgm:t>
        <a:bodyPr/>
        <a:lstStyle/>
        <a:p>
          <a:r>
            <a:rPr lang="de-DE" dirty="0"/>
            <a:t>Abschnitt 1</a:t>
          </a:r>
          <a:br>
            <a:rPr lang="de-DE" dirty="0"/>
          </a:br>
          <a:r>
            <a:rPr lang="de-DE" dirty="0"/>
            <a:t>Erfahrung machen</a:t>
          </a:r>
        </a:p>
      </dgm:t>
    </dgm:pt>
    <dgm:pt modelId="{10FB305C-23C0-4069-BBC7-1B46578A2724}" type="parTrans" cxnId="{BD4E47F2-E082-4AE1-8A43-5D5C2D1E9290}">
      <dgm:prSet/>
      <dgm:spPr/>
      <dgm:t>
        <a:bodyPr/>
        <a:lstStyle/>
        <a:p>
          <a:endParaRPr lang="de-DE"/>
        </a:p>
      </dgm:t>
    </dgm:pt>
    <dgm:pt modelId="{29DC382B-5D27-4C55-8DB2-8F62F45DB320}" type="sibTrans" cxnId="{BD4E47F2-E082-4AE1-8A43-5D5C2D1E9290}">
      <dgm:prSet/>
      <dgm:spPr/>
      <dgm:t>
        <a:bodyPr/>
        <a:lstStyle/>
        <a:p>
          <a:endParaRPr lang="de-DE"/>
        </a:p>
      </dgm:t>
    </dgm:pt>
    <dgm:pt modelId="{53707395-D5C9-41BF-9333-A3A7B8FF4744}">
      <dgm:prSet phldrT="[Text]"/>
      <dgm:spPr/>
      <dgm:t>
        <a:bodyPr/>
        <a:lstStyle/>
        <a:p>
          <a:r>
            <a:rPr lang="de-DE" dirty="0"/>
            <a:t>Abschnitt 2</a:t>
          </a:r>
          <a:br>
            <a:rPr lang="de-DE" dirty="0"/>
          </a:br>
          <a:r>
            <a:rPr lang="de-DE" dirty="0"/>
            <a:t>Berichten o. Dissonanz</a:t>
          </a:r>
        </a:p>
      </dgm:t>
    </dgm:pt>
    <dgm:pt modelId="{8FB236D0-FC65-49B5-A5D2-D0F3CE03BBFB}" type="parTrans" cxnId="{E2A2E759-3040-4D40-A2F5-5C035B273A94}">
      <dgm:prSet/>
      <dgm:spPr/>
      <dgm:t>
        <a:bodyPr/>
        <a:lstStyle/>
        <a:p>
          <a:endParaRPr lang="de-DE"/>
        </a:p>
      </dgm:t>
    </dgm:pt>
    <dgm:pt modelId="{53A6C9A6-5C04-4819-BEA3-ABD46047F274}" type="sibTrans" cxnId="{E2A2E759-3040-4D40-A2F5-5C035B273A94}">
      <dgm:prSet/>
      <dgm:spPr/>
      <dgm:t>
        <a:bodyPr/>
        <a:lstStyle/>
        <a:p>
          <a:endParaRPr lang="de-DE"/>
        </a:p>
      </dgm:t>
    </dgm:pt>
    <dgm:pt modelId="{32C041EC-3FE1-405B-B55F-4FFE5B8E7F59}">
      <dgm:prSet phldrT="[Text]"/>
      <dgm:spPr/>
      <dgm:t>
        <a:bodyPr/>
        <a:lstStyle/>
        <a:p>
          <a:r>
            <a:rPr lang="de-DE" dirty="0"/>
            <a:t>Abschnitt 3</a:t>
          </a:r>
          <a:br>
            <a:rPr lang="de-DE" dirty="0"/>
          </a:br>
          <a:r>
            <a:rPr lang="de-DE" dirty="0"/>
            <a:t>Reflektieren u. Differenzieren</a:t>
          </a:r>
        </a:p>
      </dgm:t>
    </dgm:pt>
    <dgm:pt modelId="{9F3E5184-FDAA-4D9D-A8F8-2F4E4E02E787}" type="parTrans" cxnId="{46A5DC55-F8F0-4FA8-86E1-F3DFE39154C3}">
      <dgm:prSet/>
      <dgm:spPr/>
      <dgm:t>
        <a:bodyPr/>
        <a:lstStyle/>
        <a:p>
          <a:endParaRPr lang="de-DE"/>
        </a:p>
      </dgm:t>
    </dgm:pt>
    <dgm:pt modelId="{B01DD42D-C6EB-46C7-9170-BADFDD38E60C}" type="sibTrans" cxnId="{46A5DC55-F8F0-4FA8-86E1-F3DFE39154C3}">
      <dgm:prSet/>
      <dgm:spPr/>
      <dgm:t>
        <a:bodyPr/>
        <a:lstStyle/>
        <a:p>
          <a:endParaRPr lang="de-DE"/>
        </a:p>
      </dgm:t>
    </dgm:pt>
    <dgm:pt modelId="{D02539BD-D5E4-4257-8068-0C05D9098ADB}">
      <dgm:prSet phldrT="[Text]"/>
      <dgm:spPr/>
      <dgm:t>
        <a:bodyPr/>
        <a:lstStyle/>
        <a:p>
          <a:r>
            <a:rPr lang="de-DE" dirty="0"/>
            <a:t>Abschnitt 4 Üben</a:t>
          </a:r>
        </a:p>
      </dgm:t>
    </dgm:pt>
    <dgm:pt modelId="{77E2FCB1-0231-43E0-9125-8B65FABBCCA7}" type="parTrans" cxnId="{CD400B10-5657-4DBF-A5A3-6E6C427878B7}">
      <dgm:prSet/>
      <dgm:spPr/>
      <dgm:t>
        <a:bodyPr/>
        <a:lstStyle/>
        <a:p>
          <a:endParaRPr lang="de-DE"/>
        </a:p>
      </dgm:t>
    </dgm:pt>
    <dgm:pt modelId="{4305CA5F-D68A-4245-AC2E-3459BD905DDC}" type="sibTrans" cxnId="{CD400B10-5657-4DBF-A5A3-6E6C427878B7}">
      <dgm:prSet/>
      <dgm:spPr/>
      <dgm:t>
        <a:bodyPr/>
        <a:lstStyle/>
        <a:p>
          <a:endParaRPr lang="de-DE"/>
        </a:p>
      </dgm:t>
    </dgm:pt>
    <dgm:pt modelId="{233D50C5-9AB5-4298-9660-8BC86563BF7C}">
      <dgm:prSet phldrT="[Text]"/>
      <dgm:spPr/>
      <dgm:t>
        <a:bodyPr/>
        <a:lstStyle/>
        <a:p>
          <a:r>
            <a:rPr lang="de-DE" dirty="0"/>
            <a:t>Abschnitt 5</a:t>
          </a:r>
          <a:br>
            <a:rPr lang="de-DE" dirty="0"/>
          </a:br>
          <a:r>
            <a:rPr lang="de-DE" dirty="0"/>
            <a:t>Nutzen</a:t>
          </a:r>
        </a:p>
      </dgm:t>
    </dgm:pt>
    <dgm:pt modelId="{0FA26F15-7EAB-482D-961D-37652DCC9B85}" type="parTrans" cxnId="{FACE2C59-7796-4BC0-9527-22F838BA5264}">
      <dgm:prSet/>
      <dgm:spPr/>
      <dgm:t>
        <a:bodyPr/>
        <a:lstStyle/>
        <a:p>
          <a:endParaRPr lang="de-DE"/>
        </a:p>
      </dgm:t>
    </dgm:pt>
    <dgm:pt modelId="{3B679FD2-25B6-4F61-8CF6-090E776EA716}" type="sibTrans" cxnId="{FACE2C59-7796-4BC0-9527-22F838BA5264}">
      <dgm:prSet/>
      <dgm:spPr/>
      <dgm:t>
        <a:bodyPr/>
        <a:lstStyle/>
        <a:p>
          <a:endParaRPr lang="de-DE"/>
        </a:p>
      </dgm:t>
    </dgm:pt>
    <dgm:pt modelId="{D9209F4A-16C5-435F-984D-F1C92A6889B0}" type="pres">
      <dgm:prSet presAssocID="{EC815C82-A4FF-4E27-823A-78AB49EE9502}" presName="cycle" presStyleCnt="0">
        <dgm:presLayoutVars>
          <dgm:dir/>
          <dgm:resizeHandles val="exact"/>
        </dgm:presLayoutVars>
      </dgm:prSet>
      <dgm:spPr/>
    </dgm:pt>
    <dgm:pt modelId="{AAFF3068-B687-4BD1-B460-EB15CE48138E}" type="pres">
      <dgm:prSet presAssocID="{407AC14A-652E-43AA-871F-CA26C27F9220}" presName="node" presStyleLbl="node1" presStyleIdx="0" presStyleCnt="5">
        <dgm:presLayoutVars>
          <dgm:bulletEnabled val="1"/>
        </dgm:presLayoutVars>
      </dgm:prSet>
      <dgm:spPr/>
    </dgm:pt>
    <dgm:pt modelId="{B14643C1-26F7-4D88-BB1D-AAF57B667E34}" type="pres">
      <dgm:prSet presAssocID="{407AC14A-652E-43AA-871F-CA26C27F9220}" presName="spNode" presStyleCnt="0"/>
      <dgm:spPr/>
    </dgm:pt>
    <dgm:pt modelId="{A1168FE5-F09A-4F70-A64F-853C6DC7824B}" type="pres">
      <dgm:prSet presAssocID="{29DC382B-5D27-4C55-8DB2-8F62F45DB320}" presName="sibTrans" presStyleLbl="sibTrans1D1" presStyleIdx="0" presStyleCnt="5"/>
      <dgm:spPr/>
    </dgm:pt>
    <dgm:pt modelId="{4E5A624B-CA49-4827-B1E9-73C45F980D0C}" type="pres">
      <dgm:prSet presAssocID="{53707395-D5C9-41BF-9333-A3A7B8FF4744}" presName="node" presStyleLbl="node1" presStyleIdx="1" presStyleCnt="5">
        <dgm:presLayoutVars>
          <dgm:bulletEnabled val="1"/>
        </dgm:presLayoutVars>
      </dgm:prSet>
      <dgm:spPr/>
    </dgm:pt>
    <dgm:pt modelId="{19375E69-7D2C-44F1-B1A1-F5501398928C}" type="pres">
      <dgm:prSet presAssocID="{53707395-D5C9-41BF-9333-A3A7B8FF4744}" presName="spNode" presStyleCnt="0"/>
      <dgm:spPr/>
    </dgm:pt>
    <dgm:pt modelId="{FF4F410E-114A-40EE-BCCB-8D569C69F4BF}" type="pres">
      <dgm:prSet presAssocID="{53A6C9A6-5C04-4819-BEA3-ABD46047F274}" presName="sibTrans" presStyleLbl="sibTrans1D1" presStyleIdx="1" presStyleCnt="5"/>
      <dgm:spPr/>
    </dgm:pt>
    <dgm:pt modelId="{CAD42984-F1E3-4E13-8817-D48CC1F70AB4}" type="pres">
      <dgm:prSet presAssocID="{32C041EC-3FE1-405B-B55F-4FFE5B8E7F59}" presName="node" presStyleLbl="node1" presStyleIdx="2" presStyleCnt="5">
        <dgm:presLayoutVars>
          <dgm:bulletEnabled val="1"/>
        </dgm:presLayoutVars>
      </dgm:prSet>
      <dgm:spPr/>
    </dgm:pt>
    <dgm:pt modelId="{C6F5FA69-8535-4F86-98FD-0B66E597A5BC}" type="pres">
      <dgm:prSet presAssocID="{32C041EC-3FE1-405B-B55F-4FFE5B8E7F59}" presName="spNode" presStyleCnt="0"/>
      <dgm:spPr/>
    </dgm:pt>
    <dgm:pt modelId="{64FE0AF5-7EF6-4FC8-822D-40B999F0790E}" type="pres">
      <dgm:prSet presAssocID="{B01DD42D-C6EB-46C7-9170-BADFDD38E60C}" presName="sibTrans" presStyleLbl="sibTrans1D1" presStyleIdx="2" presStyleCnt="5"/>
      <dgm:spPr/>
    </dgm:pt>
    <dgm:pt modelId="{D20B1868-664D-4688-9427-B8F538E658C5}" type="pres">
      <dgm:prSet presAssocID="{D02539BD-D5E4-4257-8068-0C05D9098ADB}" presName="node" presStyleLbl="node1" presStyleIdx="3" presStyleCnt="5">
        <dgm:presLayoutVars>
          <dgm:bulletEnabled val="1"/>
        </dgm:presLayoutVars>
      </dgm:prSet>
      <dgm:spPr/>
    </dgm:pt>
    <dgm:pt modelId="{E899BC28-2073-45B6-A4F6-D1F9B52C61B8}" type="pres">
      <dgm:prSet presAssocID="{D02539BD-D5E4-4257-8068-0C05D9098ADB}" presName="spNode" presStyleCnt="0"/>
      <dgm:spPr/>
    </dgm:pt>
    <dgm:pt modelId="{DDD536C1-A624-4542-BB4A-68E09354B9AB}" type="pres">
      <dgm:prSet presAssocID="{4305CA5F-D68A-4245-AC2E-3459BD905DDC}" presName="sibTrans" presStyleLbl="sibTrans1D1" presStyleIdx="3" presStyleCnt="5"/>
      <dgm:spPr/>
    </dgm:pt>
    <dgm:pt modelId="{23CCFEAA-0E1F-47FA-A5BD-6548FC34BEC1}" type="pres">
      <dgm:prSet presAssocID="{233D50C5-9AB5-4298-9660-8BC86563BF7C}" presName="node" presStyleLbl="node1" presStyleIdx="4" presStyleCnt="5">
        <dgm:presLayoutVars>
          <dgm:bulletEnabled val="1"/>
        </dgm:presLayoutVars>
      </dgm:prSet>
      <dgm:spPr/>
    </dgm:pt>
    <dgm:pt modelId="{B70D0F55-DE6D-4DBD-B2A2-000EE5D0D316}" type="pres">
      <dgm:prSet presAssocID="{233D50C5-9AB5-4298-9660-8BC86563BF7C}" presName="spNode" presStyleCnt="0"/>
      <dgm:spPr/>
    </dgm:pt>
    <dgm:pt modelId="{7B308129-FEFF-411B-8E94-9F7D8FD0BBB9}" type="pres">
      <dgm:prSet presAssocID="{3B679FD2-25B6-4F61-8CF6-090E776EA716}" presName="sibTrans" presStyleLbl="sibTrans1D1" presStyleIdx="4" presStyleCnt="5"/>
      <dgm:spPr/>
    </dgm:pt>
  </dgm:ptLst>
  <dgm:cxnLst>
    <dgm:cxn modelId="{CD400B10-5657-4DBF-A5A3-6E6C427878B7}" srcId="{EC815C82-A4FF-4E27-823A-78AB49EE9502}" destId="{D02539BD-D5E4-4257-8068-0C05D9098ADB}" srcOrd="3" destOrd="0" parTransId="{77E2FCB1-0231-43E0-9125-8B65FABBCCA7}" sibTransId="{4305CA5F-D68A-4245-AC2E-3459BD905DDC}"/>
    <dgm:cxn modelId="{B28A8215-40B0-4039-A663-90E9CE6F0BD7}" type="presOf" srcId="{3B679FD2-25B6-4F61-8CF6-090E776EA716}" destId="{7B308129-FEFF-411B-8E94-9F7D8FD0BBB9}" srcOrd="0" destOrd="0" presId="urn:microsoft.com/office/officeart/2005/8/layout/cycle5"/>
    <dgm:cxn modelId="{8B6A6544-36C0-42A1-A490-FC7E6C6ED195}" type="presOf" srcId="{233D50C5-9AB5-4298-9660-8BC86563BF7C}" destId="{23CCFEAA-0E1F-47FA-A5BD-6548FC34BEC1}" srcOrd="0" destOrd="0" presId="urn:microsoft.com/office/officeart/2005/8/layout/cycle5"/>
    <dgm:cxn modelId="{B811EA65-11CA-4304-9CEF-5EDB1EEE4F23}" type="presOf" srcId="{EC815C82-A4FF-4E27-823A-78AB49EE9502}" destId="{D9209F4A-16C5-435F-984D-F1C92A6889B0}" srcOrd="0" destOrd="0" presId="urn:microsoft.com/office/officeart/2005/8/layout/cycle5"/>
    <dgm:cxn modelId="{BF730171-AD07-4883-8AAF-17F51CD7AD3A}" type="presOf" srcId="{29DC382B-5D27-4C55-8DB2-8F62F45DB320}" destId="{A1168FE5-F09A-4F70-A64F-853C6DC7824B}" srcOrd="0" destOrd="0" presId="urn:microsoft.com/office/officeart/2005/8/layout/cycle5"/>
    <dgm:cxn modelId="{46A5DC55-F8F0-4FA8-86E1-F3DFE39154C3}" srcId="{EC815C82-A4FF-4E27-823A-78AB49EE9502}" destId="{32C041EC-3FE1-405B-B55F-4FFE5B8E7F59}" srcOrd="2" destOrd="0" parTransId="{9F3E5184-FDAA-4D9D-A8F8-2F4E4E02E787}" sibTransId="{B01DD42D-C6EB-46C7-9170-BADFDD38E60C}"/>
    <dgm:cxn modelId="{6B912657-5026-491E-B59E-2E543AF806E6}" type="presOf" srcId="{B01DD42D-C6EB-46C7-9170-BADFDD38E60C}" destId="{64FE0AF5-7EF6-4FC8-822D-40B999F0790E}" srcOrd="0" destOrd="0" presId="urn:microsoft.com/office/officeart/2005/8/layout/cycle5"/>
    <dgm:cxn modelId="{FACE2C59-7796-4BC0-9527-22F838BA5264}" srcId="{EC815C82-A4FF-4E27-823A-78AB49EE9502}" destId="{233D50C5-9AB5-4298-9660-8BC86563BF7C}" srcOrd="4" destOrd="0" parTransId="{0FA26F15-7EAB-482D-961D-37652DCC9B85}" sibTransId="{3B679FD2-25B6-4F61-8CF6-090E776EA716}"/>
    <dgm:cxn modelId="{77035A59-B1C6-47D6-9A2D-60BA472CC026}" type="presOf" srcId="{407AC14A-652E-43AA-871F-CA26C27F9220}" destId="{AAFF3068-B687-4BD1-B460-EB15CE48138E}" srcOrd="0" destOrd="0" presId="urn:microsoft.com/office/officeart/2005/8/layout/cycle5"/>
    <dgm:cxn modelId="{E2A2E759-3040-4D40-A2F5-5C035B273A94}" srcId="{EC815C82-A4FF-4E27-823A-78AB49EE9502}" destId="{53707395-D5C9-41BF-9333-A3A7B8FF4744}" srcOrd="1" destOrd="0" parTransId="{8FB236D0-FC65-49B5-A5D2-D0F3CE03BBFB}" sibTransId="{53A6C9A6-5C04-4819-BEA3-ABD46047F274}"/>
    <dgm:cxn modelId="{B8B20688-D878-4A3D-A868-082B108B646B}" type="presOf" srcId="{4305CA5F-D68A-4245-AC2E-3459BD905DDC}" destId="{DDD536C1-A624-4542-BB4A-68E09354B9AB}" srcOrd="0" destOrd="0" presId="urn:microsoft.com/office/officeart/2005/8/layout/cycle5"/>
    <dgm:cxn modelId="{626A9B89-E1F2-4513-9A92-7C9AA0DCC9CF}" type="presOf" srcId="{53A6C9A6-5C04-4819-BEA3-ABD46047F274}" destId="{FF4F410E-114A-40EE-BCCB-8D569C69F4BF}" srcOrd="0" destOrd="0" presId="urn:microsoft.com/office/officeart/2005/8/layout/cycle5"/>
    <dgm:cxn modelId="{B24114A1-72AB-4694-99CF-CDFCEEC91D2F}" type="presOf" srcId="{53707395-D5C9-41BF-9333-A3A7B8FF4744}" destId="{4E5A624B-CA49-4827-B1E9-73C45F980D0C}" srcOrd="0" destOrd="0" presId="urn:microsoft.com/office/officeart/2005/8/layout/cycle5"/>
    <dgm:cxn modelId="{17CCEEE4-9C54-4910-9038-563E08E74CA3}" type="presOf" srcId="{D02539BD-D5E4-4257-8068-0C05D9098ADB}" destId="{D20B1868-664D-4688-9427-B8F538E658C5}" srcOrd="0" destOrd="0" presId="urn:microsoft.com/office/officeart/2005/8/layout/cycle5"/>
    <dgm:cxn modelId="{BD4E47F2-E082-4AE1-8A43-5D5C2D1E9290}" srcId="{EC815C82-A4FF-4E27-823A-78AB49EE9502}" destId="{407AC14A-652E-43AA-871F-CA26C27F9220}" srcOrd="0" destOrd="0" parTransId="{10FB305C-23C0-4069-BBC7-1B46578A2724}" sibTransId="{29DC382B-5D27-4C55-8DB2-8F62F45DB320}"/>
    <dgm:cxn modelId="{16A06BF2-DC69-4FC2-B668-E9E4079E6D41}" type="presOf" srcId="{32C041EC-3FE1-405B-B55F-4FFE5B8E7F59}" destId="{CAD42984-F1E3-4E13-8817-D48CC1F70AB4}" srcOrd="0" destOrd="0" presId="urn:microsoft.com/office/officeart/2005/8/layout/cycle5"/>
    <dgm:cxn modelId="{0AFE1B73-0F6C-4B86-B0CD-07AA0E408CC1}" type="presParOf" srcId="{D9209F4A-16C5-435F-984D-F1C92A6889B0}" destId="{AAFF3068-B687-4BD1-B460-EB15CE48138E}" srcOrd="0" destOrd="0" presId="urn:microsoft.com/office/officeart/2005/8/layout/cycle5"/>
    <dgm:cxn modelId="{2D80F40D-43B3-44B7-8906-EE3033F61D6C}" type="presParOf" srcId="{D9209F4A-16C5-435F-984D-F1C92A6889B0}" destId="{B14643C1-26F7-4D88-BB1D-AAF57B667E34}" srcOrd="1" destOrd="0" presId="urn:microsoft.com/office/officeart/2005/8/layout/cycle5"/>
    <dgm:cxn modelId="{A3581DAF-B673-4ADC-B535-6DFD38FA24E4}" type="presParOf" srcId="{D9209F4A-16C5-435F-984D-F1C92A6889B0}" destId="{A1168FE5-F09A-4F70-A64F-853C6DC7824B}" srcOrd="2" destOrd="0" presId="urn:microsoft.com/office/officeart/2005/8/layout/cycle5"/>
    <dgm:cxn modelId="{938DD41C-6631-42F8-87DA-65C4FA90865C}" type="presParOf" srcId="{D9209F4A-16C5-435F-984D-F1C92A6889B0}" destId="{4E5A624B-CA49-4827-B1E9-73C45F980D0C}" srcOrd="3" destOrd="0" presId="urn:microsoft.com/office/officeart/2005/8/layout/cycle5"/>
    <dgm:cxn modelId="{427425C1-5C3C-4BE3-8AD2-B082A45CBC83}" type="presParOf" srcId="{D9209F4A-16C5-435F-984D-F1C92A6889B0}" destId="{19375E69-7D2C-44F1-B1A1-F5501398928C}" srcOrd="4" destOrd="0" presId="urn:microsoft.com/office/officeart/2005/8/layout/cycle5"/>
    <dgm:cxn modelId="{A91DD5ED-0551-4809-BCFC-21BC2437DFBA}" type="presParOf" srcId="{D9209F4A-16C5-435F-984D-F1C92A6889B0}" destId="{FF4F410E-114A-40EE-BCCB-8D569C69F4BF}" srcOrd="5" destOrd="0" presId="urn:microsoft.com/office/officeart/2005/8/layout/cycle5"/>
    <dgm:cxn modelId="{77D239E2-72A4-4A56-B4BC-2172BC52EB85}" type="presParOf" srcId="{D9209F4A-16C5-435F-984D-F1C92A6889B0}" destId="{CAD42984-F1E3-4E13-8817-D48CC1F70AB4}" srcOrd="6" destOrd="0" presId="urn:microsoft.com/office/officeart/2005/8/layout/cycle5"/>
    <dgm:cxn modelId="{8C71A67B-3512-447E-BA0B-34CEA02C8121}" type="presParOf" srcId="{D9209F4A-16C5-435F-984D-F1C92A6889B0}" destId="{C6F5FA69-8535-4F86-98FD-0B66E597A5BC}" srcOrd="7" destOrd="0" presId="urn:microsoft.com/office/officeart/2005/8/layout/cycle5"/>
    <dgm:cxn modelId="{411D4A75-70C6-4FCD-B157-FEDB80BD19A7}" type="presParOf" srcId="{D9209F4A-16C5-435F-984D-F1C92A6889B0}" destId="{64FE0AF5-7EF6-4FC8-822D-40B999F0790E}" srcOrd="8" destOrd="0" presId="urn:microsoft.com/office/officeart/2005/8/layout/cycle5"/>
    <dgm:cxn modelId="{3E6D6EF1-B1E1-43A8-92B8-58BDF533C9D3}" type="presParOf" srcId="{D9209F4A-16C5-435F-984D-F1C92A6889B0}" destId="{D20B1868-664D-4688-9427-B8F538E658C5}" srcOrd="9" destOrd="0" presId="urn:microsoft.com/office/officeart/2005/8/layout/cycle5"/>
    <dgm:cxn modelId="{E36B3EE1-5B33-402C-933B-E57F5012E7EF}" type="presParOf" srcId="{D9209F4A-16C5-435F-984D-F1C92A6889B0}" destId="{E899BC28-2073-45B6-A4F6-D1F9B52C61B8}" srcOrd="10" destOrd="0" presId="urn:microsoft.com/office/officeart/2005/8/layout/cycle5"/>
    <dgm:cxn modelId="{09D20613-85B9-491B-828E-EBA51132643C}" type="presParOf" srcId="{D9209F4A-16C5-435F-984D-F1C92A6889B0}" destId="{DDD536C1-A624-4542-BB4A-68E09354B9AB}" srcOrd="11" destOrd="0" presId="urn:microsoft.com/office/officeart/2005/8/layout/cycle5"/>
    <dgm:cxn modelId="{B382D7EC-0506-460B-A669-7200BC7536BA}" type="presParOf" srcId="{D9209F4A-16C5-435F-984D-F1C92A6889B0}" destId="{23CCFEAA-0E1F-47FA-A5BD-6548FC34BEC1}" srcOrd="12" destOrd="0" presId="urn:microsoft.com/office/officeart/2005/8/layout/cycle5"/>
    <dgm:cxn modelId="{83B48288-7079-453E-B4C4-2611C454919B}" type="presParOf" srcId="{D9209F4A-16C5-435F-984D-F1C92A6889B0}" destId="{B70D0F55-DE6D-4DBD-B2A2-000EE5D0D316}" srcOrd="13" destOrd="0" presId="urn:microsoft.com/office/officeart/2005/8/layout/cycle5"/>
    <dgm:cxn modelId="{6E182451-406A-445F-8208-B0CCC3E60D1E}" type="presParOf" srcId="{D9209F4A-16C5-435F-984D-F1C92A6889B0}" destId="{7B308129-FEFF-411B-8E94-9F7D8FD0BBB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815C82-A4FF-4E27-823A-78AB49EE9502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407AC14A-652E-43AA-871F-CA26C27F9220}">
      <dgm:prSet phldrT="[Text]"/>
      <dgm:spPr/>
      <dgm:t>
        <a:bodyPr/>
        <a:lstStyle/>
        <a:p>
          <a:r>
            <a:rPr lang="de-DE" dirty="0"/>
            <a:t>Abschnitt 1</a:t>
          </a:r>
          <a:br>
            <a:rPr lang="de-DE" dirty="0"/>
          </a:br>
          <a:r>
            <a:rPr lang="de-DE" dirty="0"/>
            <a:t>Erfahrung machen</a:t>
          </a:r>
        </a:p>
      </dgm:t>
    </dgm:pt>
    <dgm:pt modelId="{10FB305C-23C0-4069-BBC7-1B46578A2724}" type="parTrans" cxnId="{BD4E47F2-E082-4AE1-8A43-5D5C2D1E9290}">
      <dgm:prSet/>
      <dgm:spPr/>
      <dgm:t>
        <a:bodyPr/>
        <a:lstStyle/>
        <a:p>
          <a:endParaRPr lang="de-DE"/>
        </a:p>
      </dgm:t>
    </dgm:pt>
    <dgm:pt modelId="{29DC382B-5D27-4C55-8DB2-8F62F45DB320}" type="sibTrans" cxnId="{BD4E47F2-E082-4AE1-8A43-5D5C2D1E9290}">
      <dgm:prSet/>
      <dgm:spPr/>
      <dgm:t>
        <a:bodyPr/>
        <a:lstStyle/>
        <a:p>
          <a:endParaRPr lang="de-DE"/>
        </a:p>
      </dgm:t>
    </dgm:pt>
    <dgm:pt modelId="{53707395-D5C9-41BF-9333-A3A7B8FF4744}">
      <dgm:prSet phldrT="[Text]"/>
      <dgm:spPr/>
      <dgm:t>
        <a:bodyPr/>
        <a:lstStyle/>
        <a:p>
          <a:r>
            <a:rPr lang="de-DE" dirty="0"/>
            <a:t>Abschnitt 2</a:t>
          </a:r>
          <a:br>
            <a:rPr lang="de-DE" dirty="0"/>
          </a:br>
          <a:r>
            <a:rPr lang="de-DE" dirty="0"/>
            <a:t>Berichten o. Dissonanz</a:t>
          </a:r>
        </a:p>
      </dgm:t>
    </dgm:pt>
    <dgm:pt modelId="{8FB236D0-FC65-49B5-A5D2-D0F3CE03BBFB}" type="parTrans" cxnId="{E2A2E759-3040-4D40-A2F5-5C035B273A94}">
      <dgm:prSet/>
      <dgm:spPr/>
      <dgm:t>
        <a:bodyPr/>
        <a:lstStyle/>
        <a:p>
          <a:endParaRPr lang="de-DE"/>
        </a:p>
      </dgm:t>
    </dgm:pt>
    <dgm:pt modelId="{53A6C9A6-5C04-4819-BEA3-ABD46047F274}" type="sibTrans" cxnId="{E2A2E759-3040-4D40-A2F5-5C035B273A94}">
      <dgm:prSet/>
      <dgm:spPr/>
      <dgm:t>
        <a:bodyPr/>
        <a:lstStyle/>
        <a:p>
          <a:endParaRPr lang="de-DE"/>
        </a:p>
      </dgm:t>
    </dgm:pt>
    <dgm:pt modelId="{32C041EC-3FE1-405B-B55F-4FFE5B8E7F59}">
      <dgm:prSet phldrT="[Text]"/>
      <dgm:spPr/>
      <dgm:t>
        <a:bodyPr/>
        <a:lstStyle/>
        <a:p>
          <a:r>
            <a:rPr lang="de-DE" dirty="0"/>
            <a:t>Abschnitt 3</a:t>
          </a:r>
          <a:br>
            <a:rPr lang="de-DE" dirty="0"/>
          </a:br>
          <a:r>
            <a:rPr lang="de-DE" dirty="0"/>
            <a:t>Reflektieren u. Differenzieren</a:t>
          </a:r>
        </a:p>
      </dgm:t>
    </dgm:pt>
    <dgm:pt modelId="{9F3E5184-FDAA-4D9D-A8F8-2F4E4E02E787}" type="parTrans" cxnId="{46A5DC55-F8F0-4FA8-86E1-F3DFE39154C3}">
      <dgm:prSet/>
      <dgm:spPr/>
      <dgm:t>
        <a:bodyPr/>
        <a:lstStyle/>
        <a:p>
          <a:endParaRPr lang="de-DE"/>
        </a:p>
      </dgm:t>
    </dgm:pt>
    <dgm:pt modelId="{B01DD42D-C6EB-46C7-9170-BADFDD38E60C}" type="sibTrans" cxnId="{46A5DC55-F8F0-4FA8-86E1-F3DFE39154C3}">
      <dgm:prSet/>
      <dgm:spPr/>
      <dgm:t>
        <a:bodyPr/>
        <a:lstStyle/>
        <a:p>
          <a:endParaRPr lang="de-DE"/>
        </a:p>
      </dgm:t>
    </dgm:pt>
    <dgm:pt modelId="{D02539BD-D5E4-4257-8068-0C05D9098ADB}">
      <dgm:prSet phldrT="[Text]"/>
      <dgm:spPr/>
      <dgm:t>
        <a:bodyPr/>
        <a:lstStyle/>
        <a:p>
          <a:r>
            <a:rPr lang="de-DE" dirty="0"/>
            <a:t>Abschnitt 4 Üben</a:t>
          </a:r>
        </a:p>
      </dgm:t>
    </dgm:pt>
    <dgm:pt modelId="{77E2FCB1-0231-43E0-9125-8B65FABBCCA7}" type="parTrans" cxnId="{CD400B10-5657-4DBF-A5A3-6E6C427878B7}">
      <dgm:prSet/>
      <dgm:spPr/>
      <dgm:t>
        <a:bodyPr/>
        <a:lstStyle/>
        <a:p>
          <a:endParaRPr lang="de-DE"/>
        </a:p>
      </dgm:t>
    </dgm:pt>
    <dgm:pt modelId="{4305CA5F-D68A-4245-AC2E-3459BD905DDC}" type="sibTrans" cxnId="{CD400B10-5657-4DBF-A5A3-6E6C427878B7}">
      <dgm:prSet/>
      <dgm:spPr/>
      <dgm:t>
        <a:bodyPr/>
        <a:lstStyle/>
        <a:p>
          <a:endParaRPr lang="de-DE"/>
        </a:p>
      </dgm:t>
    </dgm:pt>
    <dgm:pt modelId="{233D50C5-9AB5-4298-9660-8BC86563BF7C}">
      <dgm:prSet phldrT="[Text]"/>
      <dgm:spPr/>
      <dgm:t>
        <a:bodyPr/>
        <a:lstStyle/>
        <a:p>
          <a:r>
            <a:rPr lang="de-DE" dirty="0"/>
            <a:t>Abschnitt 5</a:t>
          </a:r>
          <a:br>
            <a:rPr lang="de-DE" dirty="0"/>
          </a:br>
          <a:r>
            <a:rPr lang="de-DE" dirty="0"/>
            <a:t>Nutzen</a:t>
          </a:r>
        </a:p>
      </dgm:t>
    </dgm:pt>
    <dgm:pt modelId="{0FA26F15-7EAB-482D-961D-37652DCC9B85}" type="parTrans" cxnId="{FACE2C59-7796-4BC0-9527-22F838BA5264}">
      <dgm:prSet/>
      <dgm:spPr/>
      <dgm:t>
        <a:bodyPr/>
        <a:lstStyle/>
        <a:p>
          <a:endParaRPr lang="de-DE"/>
        </a:p>
      </dgm:t>
    </dgm:pt>
    <dgm:pt modelId="{3B679FD2-25B6-4F61-8CF6-090E776EA716}" type="sibTrans" cxnId="{FACE2C59-7796-4BC0-9527-22F838BA5264}">
      <dgm:prSet/>
      <dgm:spPr/>
      <dgm:t>
        <a:bodyPr/>
        <a:lstStyle/>
        <a:p>
          <a:endParaRPr lang="de-DE"/>
        </a:p>
      </dgm:t>
    </dgm:pt>
    <dgm:pt modelId="{D9209F4A-16C5-435F-984D-F1C92A6889B0}" type="pres">
      <dgm:prSet presAssocID="{EC815C82-A4FF-4E27-823A-78AB49EE9502}" presName="cycle" presStyleCnt="0">
        <dgm:presLayoutVars>
          <dgm:dir/>
          <dgm:resizeHandles val="exact"/>
        </dgm:presLayoutVars>
      </dgm:prSet>
      <dgm:spPr/>
    </dgm:pt>
    <dgm:pt modelId="{AAFF3068-B687-4BD1-B460-EB15CE48138E}" type="pres">
      <dgm:prSet presAssocID="{407AC14A-652E-43AA-871F-CA26C27F9220}" presName="node" presStyleLbl="node1" presStyleIdx="0" presStyleCnt="5">
        <dgm:presLayoutVars>
          <dgm:bulletEnabled val="1"/>
        </dgm:presLayoutVars>
      </dgm:prSet>
      <dgm:spPr/>
    </dgm:pt>
    <dgm:pt modelId="{B14643C1-26F7-4D88-BB1D-AAF57B667E34}" type="pres">
      <dgm:prSet presAssocID="{407AC14A-652E-43AA-871F-CA26C27F9220}" presName="spNode" presStyleCnt="0"/>
      <dgm:spPr/>
    </dgm:pt>
    <dgm:pt modelId="{A1168FE5-F09A-4F70-A64F-853C6DC7824B}" type="pres">
      <dgm:prSet presAssocID="{29DC382B-5D27-4C55-8DB2-8F62F45DB320}" presName="sibTrans" presStyleLbl="sibTrans1D1" presStyleIdx="0" presStyleCnt="5"/>
      <dgm:spPr/>
    </dgm:pt>
    <dgm:pt modelId="{4E5A624B-CA49-4827-B1E9-73C45F980D0C}" type="pres">
      <dgm:prSet presAssocID="{53707395-D5C9-41BF-9333-A3A7B8FF4744}" presName="node" presStyleLbl="node1" presStyleIdx="1" presStyleCnt="5">
        <dgm:presLayoutVars>
          <dgm:bulletEnabled val="1"/>
        </dgm:presLayoutVars>
      </dgm:prSet>
      <dgm:spPr/>
    </dgm:pt>
    <dgm:pt modelId="{19375E69-7D2C-44F1-B1A1-F5501398928C}" type="pres">
      <dgm:prSet presAssocID="{53707395-D5C9-41BF-9333-A3A7B8FF4744}" presName="spNode" presStyleCnt="0"/>
      <dgm:spPr/>
    </dgm:pt>
    <dgm:pt modelId="{FF4F410E-114A-40EE-BCCB-8D569C69F4BF}" type="pres">
      <dgm:prSet presAssocID="{53A6C9A6-5C04-4819-BEA3-ABD46047F274}" presName="sibTrans" presStyleLbl="sibTrans1D1" presStyleIdx="1" presStyleCnt="5"/>
      <dgm:spPr/>
    </dgm:pt>
    <dgm:pt modelId="{CAD42984-F1E3-4E13-8817-D48CC1F70AB4}" type="pres">
      <dgm:prSet presAssocID="{32C041EC-3FE1-405B-B55F-4FFE5B8E7F59}" presName="node" presStyleLbl="node1" presStyleIdx="2" presStyleCnt="5">
        <dgm:presLayoutVars>
          <dgm:bulletEnabled val="1"/>
        </dgm:presLayoutVars>
      </dgm:prSet>
      <dgm:spPr/>
    </dgm:pt>
    <dgm:pt modelId="{C6F5FA69-8535-4F86-98FD-0B66E597A5BC}" type="pres">
      <dgm:prSet presAssocID="{32C041EC-3FE1-405B-B55F-4FFE5B8E7F59}" presName="spNode" presStyleCnt="0"/>
      <dgm:spPr/>
    </dgm:pt>
    <dgm:pt modelId="{64FE0AF5-7EF6-4FC8-822D-40B999F0790E}" type="pres">
      <dgm:prSet presAssocID="{B01DD42D-C6EB-46C7-9170-BADFDD38E60C}" presName="sibTrans" presStyleLbl="sibTrans1D1" presStyleIdx="2" presStyleCnt="5"/>
      <dgm:spPr/>
    </dgm:pt>
    <dgm:pt modelId="{D20B1868-664D-4688-9427-B8F538E658C5}" type="pres">
      <dgm:prSet presAssocID="{D02539BD-D5E4-4257-8068-0C05D9098ADB}" presName="node" presStyleLbl="node1" presStyleIdx="3" presStyleCnt="5">
        <dgm:presLayoutVars>
          <dgm:bulletEnabled val="1"/>
        </dgm:presLayoutVars>
      </dgm:prSet>
      <dgm:spPr/>
    </dgm:pt>
    <dgm:pt modelId="{E899BC28-2073-45B6-A4F6-D1F9B52C61B8}" type="pres">
      <dgm:prSet presAssocID="{D02539BD-D5E4-4257-8068-0C05D9098ADB}" presName="spNode" presStyleCnt="0"/>
      <dgm:spPr/>
    </dgm:pt>
    <dgm:pt modelId="{DDD536C1-A624-4542-BB4A-68E09354B9AB}" type="pres">
      <dgm:prSet presAssocID="{4305CA5F-D68A-4245-AC2E-3459BD905DDC}" presName="sibTrans" presStyleLbl="sibTrans1D1" presStyleIdx="3" presStyleCnt="5"/>
      <dgm:spPr/>
    </dgm:pt>
    <dgm:pt modelId="{23CCFEAA-0E1F-47FA-A5BD-6548FC34BEC1}" type="pres">
      <dgm:prSet presAssocID="{233D50C5-9AB5-4298-9660-8BC86563BF7C}" presName="node" presStyleLbl="node1" presStyleIdx="4" presStyleCnt="5">
        <dgm:presLayoutVars>
          <dgm:bulletEnabled val="1"/>
        </dgm:presLayoutVars>
      </dgm:prSet>
      <dgm:spPr/>
    </dgm:pt>
    <dgm:pt modelId="{B70D0F55-DE6D-4DBD-B2A2-000EE5D0D316}" type="pres">
      <dgm:prSet presAssocID="{233D50C5-9AB5-4298-9660-8BC86563BF7C}" presName="spNode" presStyleCnt="0"/>
      <dgm:spPr/>
    </dgm:pt>
    <dgm:pt modelId="{7B308129-FEFF-411B-8E94-9F7D8FD0BBB9}" type="pres">
      <dgm:prSet presAssocID="{3B679FD2-25B6-4F61-8CF6-090E776EA716}" presName="sibTrans" presStyleLbl="sibTrans1D1" presStyleIdx="4" presStyleCnt="5"/>
      <dgm:spPr/>
    </dgm:pt>
  </dgm:ptLst>
  <dgm:cxnLst>
    <dgm:cxn modelId="{CD400B10-5657-4DBF-A5A3-6E6C427878B7}" srcId="{EC815C82-A4FF-4E27-823A-78AB49EE9502}" destId="{D02539BD-D5E4-4257-8068-0C05D9098ADB}" srcOrd="3" destOrd="0" parTransId="{77E2FCB1-0231-43E0-9125-8B65FABBCCA7}" sibTransId="{4305CA5F-D68A-4245-AC2E-3459BD905DDC}"/>
    <dgm:cxn modelId="{B28A8215-40B0-4039-A663-90E9CE6F0BD7}" type="presOf" srcId="{3B679FD2-25B6-4F61-8CF6-090E776EA716}" destId="{7B308129-FEFF-411B-8E94-9F7D8FD0BBB9}" srcOrd="0" destOrd="0" presId="urn:microsoft.com/office/officeart/2005/8/layout/cycle5"/>
    <dgm:cxn modelId="{8B6A6544-36C0-42A1-A490-FC7E6C6ED195}" type="presOf" srcId="{233D50C5-9AB5-4298-9660-8BC86563BF7C}" destId="{23CCFEAA-0E1F-47FA-A5BD-6548FC34BEC1}" srcOrd="0" destOrd="0" presId="urn:microsoft.com/office/officeart/2005/8/layout/cycle5"/>
    <dgm:cxn modelId="{B811EA65-11CA-4304-9CEF-5EDB1EEE4F23}" type="presOf" srcId="{EC815C82-A4FF-4E27-823A-78AB49EE9502}" destId="{D9209F4A-16C5-435F-984D-F1C92A6889B0}" srcOrd="0" destOrd="0" presId="urn:microsoft.com/office/officeart/2005/8/layout/cycle5"/>
    <dgm:cxn modelId="{BF730171-AD07-4883-8AAF-17F51CD7AD3A}" type="presOf" srcId="{29DC382B-5D27-4C55-8DB2-8F62F45DB320}" destId="{A1168FE5-F09A-4F70-A64F-853C6DC7824B}" srcOrd="0" destOrd="0" presId="urn:microsoft.com/office/officeart/2005/8/layout/cycle5"/>
    <dgm:cxn modelId="{46A5DC55-F8F0-4FA8-86E1-F3DFE39154C3}" srcId="{EC815C82-A4FF-4E27-823A-78AB49EE9502}" destId="{32C041EC-3FE1-405B-B55F-4FFE5B8E7F59}" srcOrd="2" destOrd="0" parTransId="{9F3E5184-FDAA-4D9D-A8F8-2F4E4E02E787}" sibTransId="{B01DD42D-C6EB-46C7-9170-BADFDD38E60C}"/>
    <dgm:cxn modelId="{6B912657-5026-491E-B59E-2E543AF806E6}" type="presOf" srcId="{B01DD42D-C6EB-46C7-9170-BADFDD38E60C}" destId="{64FE0AF5-7EF6-4FC8-822D-40B999F0790E}" srcOrd="0" destOrd="0" presId="urn:microsoft.com/office/officeart/2005/8/layout/cycle5"/>
    <dgm:cxn modelId="{FACE2C59-7796-4BC0-9527-22F838BA5264}" srcId="{EC815C82-A4FF-4E27-823A-78AB49EE9502}" destId="{233D50C5-9AB5-4298-9660-8BC86563BF7C}" srcOrd="4" destOrd="0" parTransId="{0FA26F15-7EAB-482D-961D-37652DCC9B85}" sibTransId="{3B679FD2-25B6-4F61-8CF6-090E776EA716}"/>
    <dgm:cxn modelId="{77035A59-B1C6-47D6-9A2D-60BA472CC026}" type="presOf" srcId="{407AC14A-652E-43AA-871F-CA26C27F9220}" destId="{AAFF3068-B687-4BD1-B460-EB15CE48138E}" srcOrd="0" destOrd="0" presId="urn:microsoft.com/office/officeart/2005/8/layout/cycle5"/>
    <dgm:cxn modelId="{E2A2E759-3040-4D40-A2F5-5C035B273A94}" srcId="{EC815C82-A4FF-4E27-823A-78AB49EE9502}" destId="{53707395-D5C9-41BF-9333-A3A7B8FF4744}" srcOrd="1" destOrd="0" parTransId="{8FB236D0-FC65-49B5-A5D2-D0F3CE03BBFB}" sibTransId="{53A6C9A6-5C04-4819-BEA3-ABD46047F274}"/>
    <dgm:cxn modelId="{B8B20688-D878-4A3D-A868-082B108B646B}" type="presOf" srcId="{4305CA5F-D68A-4245-AC2E-3459BD905DDC}" destId="{DDD536C1-A624-4542-BB4A-68E09354B9AB}" srcOrd="0" destOrd="0" presId="urn:microsoft.com/office/officeart/2005/8/layout/cycle5"/>
    <dgm:cxn modelId="{626A9B89-E1F2-4513-9A92-7C9AA0DCC9CF}" type="presOf" srcId="{53A6C9A6-5C04-4819-BEA3-ABD46047F274}" destId="{FF4F410E-114A-40EE-BCCB-8D569C69F4BF}" srcOrd="0" destOrd="0" presId="urn:microsoft.com/office/officeart/2005/8/layout/cycle5"/>
    <dgm:cxn modelId="{B24114A1-72AB-4694-99CF-CDFCEEC91D2F}" type="presOf" srcId="{53707395-D5C9-41BF-9333-A3A7B8FF4744}" destId="{4E5A624B-CA49-4827-B1E9-73C45F980D0C}" srcOrd="0" destOrd="0" presId="urn:microsoft.com/office/officeart/2005/8/layout/cycle5"/>
    <dgm:cxn modelId="{17CCEEE4-9C54-4910-9038-563E08E74CA3}" type="presOf" srcId="{D02539BD-D5E4-4257-8068-0C05D9098ADB}" destId="{D20B1868-664D-4688-9427-B8F538E658C5}" srcOrd="0" destOrd="0" presId="urn:microsoft.com/office/officeart/2005/8/layout/cycle5"/>
    <dgm:cxn modelId="{BD4E47F2-E082-4AE1-8A43-5D5C2D1E9290}" srcId="{EC815C82-A4FF-4E27-823A-78AB49EE9502}" destId="{407AC14A-652E-43AA-871F-CA26C27F9220}" srcOrd="0" destOrd="0" parTransId="{10FB305C-23C0-4069-BBC7-1B46578A2724}" sibTransId="{29DC382B-5D27-4C55-8DB2-8F62F45DB320}"/>
    <dgm:cxn modelId="{16A06BF2-DC69-4FC2-B668-E9E4079E6D41}" type="presOf" srcId="{32C041EC-3FE1-405B-B55F-4FFE5B8E7F59}" destId="{CAD42984-F1E3-4E13-8817-D48CC1F70AB4}" srcOrd="0" destOrd="0" presId="urn:microsoft.com/office/officeart/2005/8/layout/cycle5"/>
    <dgm:cxn modelId="{0AFE1B73-0F6C-4B86-B0CD-07AA0E408CC1}" type="presParOf" srcId="{D9209F4A-16C5-435F-984D-F1C92A6889B0}" destId="{AAFF3068-B687-4BD1-B460-EB15CE48138E}" srcOrd="0" destOrd="0" presId="urn:microsoft.com/office/officeart/2005/8/layout/cycle5"/>
    <dgm:cxn modelId="{2D80F40D-43B3-44B7-8906-EE3033F61D6C}" type="presParOf" srcId="{D9209F4A-16C5-435F-984D-F1C92A6889B0}" destId="{B14643C1-26F7-4D88-BB1D-AAF57B667E34}" srcOrd="1" destOrd="0" presId="urn:microsoft.com/office/officeart/2005/8/layout/cycle5"/>
    <dgm:cxn modelId="{A3581DAF-B673-4ADC-B535-6DFD38FA24E4}" type="presParOf" srcId="{D9209F4A-16C5-435F-984D-F1C92A6889B0}" destId="{A1168FE5-F09A-4F70-A64F-853C6DC7824B}" srcOrd="2" destOrd="0" presId="urn:microsoft.com/office/officeart/2005/8/layout/cycle5"/>
    <dgm:cxn modelId="{938DD41C-6631-42F8-87DA-65C4FA90865C}" type="presParOf" srcId="{D9209F4A-16C5-435F-984D-F1C92A6889B0}" destId="{4E5A624B-CA49-4827-B1E9-73C45F980D0C}" srcOrd="3" destOrd="0" presId="urn:microsoft.com/office/officeart/2005/8/layout/cycle5"/>
    <dgm:cxn modelId="{427425C1-5C3C-4BE3-8AD2-B082A45CBC83}" type="presParOf" srcId="{D9209F4A-16C5-435F-984D-F1C92A6889B0}" destId="{19375E69-7D2C-44F1-B1A1-F5501398928C}" srcOrd="4" destOrd="0" presId="urn:microsoft.com/office/officeart/2005/8/layout/cycle5"/>
    <dgm:cxn modelId="{A91DD5ED-0551-4809-BCFC-21BC2437DFBA}" type="presParOf" srcId="{D9209F4A-16C5-435F-984D-F1C92A6889B0}" destId="{FF4F410E-114A-40EE-BCCB-8D569C69F4BF}" srcOrd="5" destOrd="0" presId="urn:microsoft.com/office/officeart/2005/8/layout/cycle5"/>
    <dgm:cxn modelId="{77D239E2-72A4-4A56-B4BC-2172BC52EB85}" type="presParOf" srcId="{D9209F4A-16C5-435F-984D-F1C92A6889B0}" destId="{CAD42984-F1E3-4E13-8817-D48CC1F70AB4}" srcOrd="6" destOrd="0" presId="urn:microsoft.com/office/officeart/2005/8/layout/cycle5"/>
    <dgm:cxn modelId="{8C71A67B-3512-447E-BA0B-34CEA02C8121}" type="presParOf" srcId="{D9209F4A-16C5-435F-984D-F1C92A6889B0}" destId="{C6F5FA69-8535-4F86-98FD-0B66E597A5BC}" srcOrd="7" destOrd="0" presId="urn:microsoft.com/office/officeart/2005/8/layout/cycle5"/>
    <dgm:cxn modelId="{411D4A75-70C6-4FCD-B157-FEDB80BD19A7}" type="presParOf" srcId="{D9209F4A-16C5-435F-984D-F1C92A6889B0}" destId="{64FE0AF5-7EF6-4FC8-822D-40B999F0790E}" srcOrd="8" destOrd="0" presId="urn:microsoft.com/office/officeart/2005/8/layout/cycle5"/>
    <dgm:cxn modelId="{3E6D6EF1-B1E1-43A8-92B8-58BDF533C9D3}" type="presParOf" srcId="{D9209F4A-16C5-435F-984D-F1C92A6889B0}" destId="{D20B1868-664D-4688-9427-B8F538E658C5}" srcOrd="9" destOrd="0" presId="urn:microsoft.com/office/officeart/2005/8/layout/cycle5"/>
    <dgm:cxn modelId="{E36B3EE1-5B33-402C-933B-E57F5012E7EF}" type="presParOf" srcId="{D9209F4A-16C5-435F-984D-F1C92A6889B0}" destId="{E899BC28-2073-45B6-A4F6-D1F9B52C61B8}" srcOrd="10" destOrd="0" presId="urn:microsoft.com/office/officeart/2005/8/layout/cycle5"/>
    <dgm:cxn modelId="{09D20613-85B9-491B-828E-EBA51132643C}" type="presParOf" srcId="{D9209F4A-16C5-435F-984D-F1C92A6889B0}" destId="{DDD536C1-A624-4542-BB4A-68E09354B9AB}" srcOrd="11" destOrd="0" presId="urn:microsoft.com/office/officeart/2005/8/layout/cycle5"/>
    <dgm:cxn modelId="{B382D7EC-0506-460B-A669-7200BC7536BA}" type="presParOf" srcId="{D9209F4A-16C5-435F-984D-F1C92A6889B0}" destId="{23CCFEAA-0E1F-47FA-A5BD-6548FC34BEC1}" srcOrd="12" destOrd="0" presId="urn:microsoft.com/office/officeart/2005/8/layout/cycle5"/>
    <dgm:cxn modelId="{83B48288-7079-453E-B4C4-2611C454919B}" type="presParOf" srcId="{D9209F4A-16C5-435F-984D-F1C92A6889B0}" destId="{B70D0F55-DE6D-4DBD-B2A2-000EE5D0D316}" srcOrd="13" destOrd="0" presId="urn:microsoft.com/office/officeart/2005/8/layout/cycle5"/>
    <dgm:cxn modelId="{6E182451-406A-445F-8208-B0CCC3E60D1E}" type="presParOf" srcId="{D9209F4A-16C5-435F-984D-F1C92A6889B0}" destId="{7B308129-FEFF-411B-8E94-9F7D8FD0BBB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815C82-A4FF-4E27-823A-78AB49EE9502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07AC14A-652E-43AA-871F-CA26C27F9220}">
      <dgm:prSet phldrT="[Text]"/>
      <dgm:spPr/>
      <dgm:t>
        <a:bodyPr/>
        <a:lstStyle/>
        <a:p>
          <a:r>
            <a:rPr lang="de-DE" dirty="0"/>
            <a:t>Abschnitt 1</a:t>
          </a:r>
          <a:br>
            <a:rPr lang="de-DE" dirty="0"/>
          </a:br>
          <a:r>
            <a:rPr lang="de-DE" dirty="0"/>
            <a:t>Problem-stellung</a:t>
          </a:r>
        </a:p>
      </dgm:t>
    </dgm:pt>
    <dgm:pt modelId="{10FB305C-23C0-4069-BBC7-1B46578A2724}" type="parTrans" cxnId="{BD4E47F2-E082-4AE1-8A43-5D5C2D1E9290}">
      <dgm:prSet/>
      <dgm:spPr/>
      <dgm:t>
        <a:bodyPr/>
        <a:lstStyle/>
        <a:p>
          <a:endParaRPr lang="de-DE"/>
        </a:p>
      </dgm:t>
    </dgm:pt>
    <dgm:pt modelId="{29DC382B-5D27-4C55-8DB2-8F62F45DB320}" type="sibTrans" cxnId="{BD4E47F2-E082-4AE1-8A43-5D5C2D1E9290}">
      <dgm:prSet/>
      <dgm:spPr/>
      <dgm:t>
        <a:bodyPr/>
        <a:lstStyle/>
        <a:p>
          <a:endParaRPr lang="de-DE"/>
        </a:p>
      </dgm:t>
    </dgm:pt>
    <dgm:pt modelId="{53707395-D5C9-41BF-9333-A3A7B8FF4744}">
      <dgm:prSet phldrT="[Text]"/>
      <dgm:spPr/>
      <dgm:t>
        <a:bodyPr/>
        <a:lstStyle/>
        <a:p>
          <a:r>
            <a:rPr lang="de-DE" dirty="0"/>
            <a:t>Abschnitt 2</a:t>
          </a:r>
          <a:br>
            <a:rPr lang="de-DE" dirty="0"/>
          </a:br>
          <a:r>
            <a:rPr lang="de-DE" dirty="0"/>
            <a:t>Aufbau</a:t>
          </a:r>
        </a:p>
      </dgm:t>
    </dgm:pt>
    <dgm:pt modelId="{8FB236D0-FC65-49B5-A5D2-D0F3CE03BBFB}" type="parTrans" cxnId="{E2A2E759-3040-4D40-A2F5-5C035B273A94}">
      <dgm:prSet/>
      <dgm:spPr/>
      <dgm:t>
        <a:bodyPr/>
        <a:lstStyle/>
        <a:p>
          <a:endParaRPr lang="de-DE"/>
        </a:p>
      </dgm:t>
    </dgm:pt>
    <dgm:pt modelId="{53A6C9A6-5C04-4819-BEA3-ABD46047F274}" type="sibTrans" cxnId="{E2A2E759-3040-4D40-A2F5-5C035B273A94}">
      <dgm:prSet/>
      <dgm:spPr/>
      <dgm:t>
        <a:bodyPr/>
        <a:lstStyle/>
        <a:p>
          <a:endParaRPr lang="de-DE"/>
        </a:p>
      </dgm:t>
    </dgm:pt>
    <dgm:pt modelId="{32C041EC-3FE1-405B-B55F-4FFE5B8E7F59}">
      <dgm:prSet phldrT="[Text]"/>
      <dgm:spPr/>
      <dgm:t>
        <a:bodyPr/>
        <a:lstStyle/>
        <a:p>
          <a:r>
            <a:rPr lang="de-DE" dirty="0"/>
            <a:t>Abschnitt 3</a:t>
          </a:r>
          <a:br>
            <a:rPr lang="de-DE" dirty="0"/>
          </a:br>
          <a:r>
            <a:rPr lang="de-DE" dirty="0"/>
            <a:t>Durcharbeiten</a:t>
          </a:r>
        </a:p>
      </dgm:t>
    </dgm:pt>
    <dgm:pt modelId="{9F3E5184-FDAA-4D9D-A8F8-2F4E4E02E787}" type="parTrans" cxnId="{46A5DC55-F8F0-4FA8-86E1-F3DFE39154C3}">
      <dgm:prSet/>
      <dgm:spPr/>
      <dgm:t>
        <a:bodyPr/>
        <a:lstStyle/>
        <a:p>
          <a:endParaRPr lang="de-DE"/>
        </a:p>
      </dgm:t>
    </dgm:pt>
    <dgm:pt modelId="{B01DD42D-C6EB-46C7-9170-BADFDD38E60C}" type="sibTrans" cxnId="{46A5DC55-F8F0-4FA8-86E1-F3DFE39154C3}">
      <dgm:prSet/>
      <dgm:spPr/>
      <dgm:t>
        <a:bodyPr/>
        <a:lstStyle/>
        <a:p>
          <a:endParaRPr lang="de-DE"/>
        </a:p>
      </dgm:t>
    </dgm:pt>
    <dgm:pt modelId="{D02539BD-D5E4-4257-8068-0C05D9098ADB}">
      <dgm:prSet phldrT="[Text]"/>
      <dgm:spPr/>
      <dgm:t>
        <a:bodyPr/>
        <a:lstStyle/>
        <a:p>
          <a:r>
            <a:rPr lang="de-DE" dirty="0"/>
            <a:t>Abschnitt 4</a:t>
          </a:r>
          <a:br>
            <a:rPr lang="de-DE" dirty="0"/>
          </a:br>
          <a:r>
            <a:rPr lang="de-DE" dirty="0"/>
            <a:t>Üben</a:t>
          </a:r>
        </a:p>
      </dgm:t>
    </dgm:pt>
    <dgm:pt modelId="{77E2FCB1-0231-43E0-9125-8B65FABBCCA7}" type="parTrans" cxnId="{CD400B10-5657-4DBF-A5A3-6E6C427878B7}">
      <dgm:prSet/>
      <dgm:spPr/>
      <dgm:t>
        <a:bodyPr/>
        <a:lstStyle/>
        <a:p>
          <a:endParaRPr lang="de-DE"/>
        </a:p>
      </dgm:t>
    </dgm:pt>
    <dgm:pt modelId="{4305CA5F-D68A-4245-AC2E-3459BD905DDC}" type="sibTrans" cxnId="{CD400B10-5657-4DBF-A5A3-6E6C427878B7}">
      <dgm:prSet/>
      <dgm:spPr/>
      <dgm:t>
        <a:bodyPr/>
        <a:lstStyle/>
        <a:p>
          <a:endParaRPr lang="de-DE"/>
        </a:p>
      </dgm:t>
    </dgm:pt>
    <dgm:pt modelId="{233D50C5-9AB5-4298-9660-8BC86563BF7C}">
      <dgm:prSet phldrT="[Text]"/>
      <dgm:spPr/>
      <dgm:t>
        <a:bodyPr/>
        <a:lstStyle/>
        <a:p>
          <a:r>
            <a:rPr lang="de-DE" dirty="0"/>
            <a:t>Abschnitt 5</a:t>
          </a:r>
          <a:br>
            <a:rPr lang="de-DE" dirty="0"/>
          </a:br>
          <a:r>
            <a:rPr lang="de-DE" dirty="0"/>
            <a:t>Anwenden</a:t>
          </a:r>
        </a:p>
      </dgm:t>
    </dgm:pt>
    <dgm:pt modelId="{0FA26F15-7EAB-482D-961D-37652DCC9B85}" type="parTrans" cxnId="{FACE2C59-7796-4BC0-9527-22F838BA5264}">
      <dgm:prSet/>
      <dgm:spPr/>
      <dgm:t>
        <a:bodyPr/>
        <a:lstStyle/>
        <a:p>
          <a:endParaRPr lang="de-DE"/>
        </a:p>
      </dgm:t>
    </dgm:pt>
    <dgm:pt modelId="{3B679FD2-25B6-4F61-8CF6-090E776EA716}" type="sibTrans" cxnId="{FACE2C59-7796-4BC0-9527-22F838BA5264}">
      <dgm:prSet/>
      <dgm:spPr/>
      <dgm:t>
        <a:bodyPr/>
        <a:lstStyle/>
        <a:p>
          <a:endParaRPr lang="de-DE"/>
        </a:p>
      </dgm:t>
    </dgm:pt>
    <dgm:pt modelId="{D9209F4A-16C5-435F-984D-F1C92A6889B0}" type="pres">
      <dgm:prSet presAssocID="{EC815C82-A4FF-4E27-823A-78AB49EE9502}" presName="cycle" presStyleCnt="0">
        <dgm:presLayoutVars>
          <dgm:dir/>
          <dgm:resizeHandles val="exact"/>
        </dgm:presLayoutVars>
      </dgm:prSet>
      <dgm:spPr/>
    </dgm:pt>
    <dgm:pt modelId="{AAFF3068-B687-4BD1-B460-EB15CE48138E}" type="pres">
      <dgm:prSet presAssocID="{407AC14A-652E-43AA-871F-CA26C27F9220}" presName="node" presStyleLbl="node1" presStyleIdx="0" presStyleCnt="5" custRadScaleRad="100102" custRadScaleInc="1087">
        <dgm:presLayoutVars>
          <dgm:bulletEnabled val="1"/>
        </dgm:presLayoutVars>
      </dgm:prSet>
      <dgm:spPr/>
    </dgm:pt>
    <dgm:pt modelId="{B14643C1-26F7-4D88-BB1D-AAF57B667E34}" type="pres">
      <dgm:prSet presAssocID="{407AC14A-652E-43AA-871F-CA26C27F9220}" presName="spNode" presStyleCnt="0"/>
      <dgm:spPr/>
    </dgm:pt>
    <dgm:pt modelId="{A1168FE5-F09A-4F70-A64F-853C6DC7824B}" type="pres">
      <dgm:prSet presAssocID="{29DC382B-5D27-4C55-8DB2-8F62F45DB320}" presName="sibTrans" presStyleLbl="sibTrans1D1" presStyleIdx="0" presStyleCnt="5"/>
      <dgm:spPr/>
    </dgm:pt>
    <dgm:pt modelId="{4E5A624B-CA49-4827-B1E9-73C45F980D0C}" type="pres">
      <dgm:prSet presAssocID="{53707395-D5C9-41BF-9333-A3A7B8FF4744}" presName="node" presStyleLbl="node1" presStyleIdx="1" presStyleCnt="5">
        <dgm:presLayoutVars>
          <dgm:bulletEnabled val="1"/>
        </dgm:presLayoutVars>
      </dgm:prSet>
      <dgm:spPr/>
    </dgm:pt>
    <dgm:pt modelId="{19375E69-7D2C-44F1-B1A1-F5501398928C}" type="pres">
      <dgm:prSet presAssocID="{53707395-D5C9-41BF-9333-A3A7B8FF4744}" presName="spNode" presStyleCnt="0"/>
      <dgm:spPr/>
    </dgm:pt>
    <dgm:pt modelId="{FF4F410E-114A-40EE-BCCB-8D569C69F4BF}" type="pres">
      <dgm:prSet presAssocID="{53A6C9A6-5C04-4819-BEA3-ABD46047F274}" presName="sibTrans" presStyleLbl="sibTrans1D1" presStyleIdx="1" presStyleCnt="5"/>
      <dgm:spPr/>
    </dgm:pt>
    <dgm:pt modelId="{CAD42984-F1E3-4E13-8817-D48CC1F70AB4}" type="pres">
      <dgm:prSet presAssocID="{32C041EC-3FE1-405B-B55F-4FFE5B8E7F59}" presName="node" presStyleLbl="node1" presStyleIdx="2" presStyleCnt="5">
        <dgm:presLayoutVars>
          <dgm:bulletEnabled val="1"/>
        </dgm:presLayoutVars>
      </dgm:prSet>
      <dgm:spPr/>
    </dgm:pt>
    <dgm:pt modelId="{C6F5FA69-8535-4F86-98FD-0B66E597A5BC}" type="pres">
      <dgm:prSet presAssocID="{32C041EC-3FE1-405B-B55F-4FFE5B8E7F59}" presName="spNode" presStyleCnt="0"/>
      <dgm:spPr/>
    </dgm:pt>
    <dgm:pt modelId="{64FE0AF5-7EF6-4FC8-822D-40B999F0790E}" type="pres">
      <dgm:prSet presAssocID="{B01DD42D-C6EB-46C7-9170-BADFDD38E60C}" presName="sibTrans" presStyleLbl="sibTrans1D1" presStyleIdx="2" presStyleCnt="5"/>
      <dgm:spPr/>
    </dgm:pt>
    <dgm:pt modelId="{D20B1868-664D-4688-9427-B8F538E658C5}" type="pres">
      <dgm:prSet presAssocID="{D02539BD-D5E4-4257-8068-0C05D9098ADB}" presName="node" presStyleLbl="node1" presStyleIdx="3" presStyleCnt="5">
        <dgm:presLayoutVars>
          <dgm:bulletEnabled val="1"/>
        </dgm:presLayoutVars>
      </dgm:prSet>
      <dgm:spPr/>
    </dgm:pt>
    <dgm:pt modelId="{E899BC28-2073-45B6-A4F6-D1F9B52C61B8}" type="pres">
      <dgm:prSet presAssocID="{D02539BD-D5E4-4257-8068-0C05D9098ADB}" presName="spNode" presStyleCnt="0"/>
      <dgm:spPr/>
    </dgm:pt>
    <dgm:pt modelId="{DDD536C1-A624-4542-BB4A-68E09354B9AB}" type="pres">
      <dgm:prSet presAssocID="{4305CA5F-D68A-4245-AC2E-3459BD905DDC}" presName="sibTrans" presStyleLbl="sibTrans1D1" presStyleIdx="3" presStyleCnt="5"/>
      <dgm:spPr/>
    </dgm:pt>
    <dgm:pt modelId="{23CCFEAA-0E1F-47FA-A5BD-6548FC34BEC1}" type="pres">
      <dgm:prSet presAssocID="{233D50C5-9AB5-4298-9660-8BC86563BF7C}" presName="node" presStyleLbl="node1" presStyleIdx="4" presStyleCnt="5">
        <dgm:presLayoutVars>
          <dgm:bulletEnabled val="1"/>
        </dgm:presLayoutVars>
      </dgm:prSet>
      <dgm:spPr/>
    </dgm:pt>
    <dgm:pt modelId="{B70D0F55-DE6D-4DBD-B2A2-000EE5D0D316}" type="pres">
      <dgm:prSet presAssocID="{233D50C5-9AB5-4298-9660-8BC86563BF7C}" presName="spNode" presStyleCnt="0"/>
      <dgm:spPr/>
    </dgm:pt>
    <dgm:pt modelId="{7B308129-FEFF-411B-8E94-9F7D8FD0BBB9}" type="pres">
      <dgm:prSet presAssocID="{3B679FD2-25B6-4F61-8CF6-090E776EA716}" presName="sibTrans" presStyleLbl="sibTrans1D1" presStyleIdx="4" presStyleCnt="5"/>
      <dgm:spPr/>
    </dgm:pt>
  </dgm:ptLst>
  <dgm:cxnLst>
    <dgm:cxn modelId="{555A2205-F608-4FB0-ACCB-A0C2FEC3A79E}" type="presOf" srcId="{233D50C5-9AB5-4298-9660-8BC86563BF7C}" destId="{23CCFEAA-0E1F-47FA-A5BD-6548FC34BEC1}" srcOrd="0" destOrd="0" presId="urn:microsoft.com/office/officeart/2005/8/layout/cycle5"/>
    <dgm:cxn modelId="{CD400B10-5657-4DBF-A5A3-6E6C427878B7}" srcId="{EC815C82-A4FF-4E27-823A-78AB49EE9502}" destId="{D02539BD-D5E4-4257-8068-0C05D9098ADB}" srcOrd="3" destOrd="0" parTransId="{77E2FCB1-0231-43E0-9125-8B65FABBCCA7}" sibTransId="{4305CA5F-D68A-4245-AC2E-3459BD905DDC}"/>
    <dgm:cxn modelId="{71DF163D-BB87-440A-B421-571FDA71FAA4}" type="presOf" srcId="{407AC14A-652E-43AA-871F-CA26C27F9220}" destId="{AAFF3068-B687-4BD1-B460-EB15CE48138E}" srcOrd="0" destOrd="0" presId="urn:microsoft.com/office/officeart/2005/8/layout/cycle5"/>
    <dgm:cxn modelId="{8EEF3074-5D12-49D6-8527-A94A9332A4A7}" type="presOf" srcId="{4305CA5F-D68A-4245-AC2E-3459BD905DDC}" destId="{DDD536C1-A624-4542-BB4A-68E09354B9AB}" srcOrd="0" destOrd="0" presId="urn:microsoft.com/office/officeart/2005/8/layout/cycle5"/>
    <dgm:cxn modelId="{46A5DC55-F8F0-4FA8-86E1-F3DFE39154C3}" srcId="{EC815C82-A4FF-4E27-823A-78AB49EE9502}" destId="{32C041EC-3FE1-405B-B55F-4FFE5B8E7F59}" srcOrd="2" destOrd="0" parTransId="{9F3E5184-FDAA-4D9D-A8F8-2F4E4E02E787}" sibTransId="{B01DD42D-C6EB-46C7-9170-BADFDD38E60C}"/>
    <dgm:cxn modelId="{FACE2C59-7796-4BC0-9527-22F838BA5264}" srcId="{EC815C82-A4FF-4E27-823A-78AB49EE9502}" destId="{233D50C5-9AB5-4298-9660-8BC86563BF7C}" srcOrd="4" destOrd="0" parTransId="{0FA26F15-7EAB-482D-961D-37652DCC9B85}" sibTransId="{3B679FD2-25B6-4F61-8CF6-090E776EA716}"/>
    <dgm:cxn modelId="{E2A2E759-3040-4D40-A2F5-5C035B273A94}" srcId="{EC815C82-A4FF-4E27-823A-78AB49EE9502}" destId="{53707395-D5C9-41BF-9333-A3A7B8FF4744}" srcOrd="1" destOrd="0" parTransId="{8FB236D0-FC65-49B5-A5D2-D0F3CE03BBFB}" sibTransId="{53A6C9A6-5C04-4819-BEA3-ABD46047F274}"/>
    <dgm:cxn modelId="{C55ACF7C-5A23-4A4C-9861-5FD695380B89}" type="presOf" srcId="{53707395-D5C9-41BF-9333-A3A7B8FF4744}" destId="{4E5A624B-CA49-4827-B1E9-73C45F980D0C}" srcOrd="0" destOrd="0" presId="urn:microsoft.com/office/officeart/2005/8/layout/cycle5"/>
    <dgm:cxn modelId="{450419B6-0DF1-4331-AB0F-F9E830CA50E0}" type="presOf" srcId="{3B679FD2-25B6-4F61-8CF6-090E776EA716}" destId="{7B308129-FEFF-411B-8E94-9F7D8FD0BBB9}" srcOrd="0" destOrd="0" presId="urn:microsoft.com/office/officeart/2005/8/layout/cycle5"/>
    <dgm:cxn modelId="{0765D8C0-9EAC-45C3-B461-0EAEE4377FB8}" type="presOf" srcId="{B01DD42D-C6EB-46C7-9170-BADFDD38E60C}" destId="{64FE0AF5-7EF6-4FC8-822D-40B999F0790E}" srcOrd="0" destOrd="0" presId="urn:microsoft.com/office/officeart/2005/8/layout/cycle5"/>
    <dgm:cxn modelId="{D58446D1-0CE4-441D-B452-37640EC10A5A}" type="presOf" srcId="{53A6C9A6-5C04-4819-BEA3-ABD46047F274}" destId="{FF4F410E-114A-40EE-BCCB-8D569C69F4BF}" srcOrd="0" destOrd="0" presId="urn:microsoft.com/office/officeart/2005/8/layout/cycle5"/>
    <dgm:cxn modelId="{C5DD45D2-946A-423E-87B6-74CA26CA019E}" type="presOf" srcId="{EC815C82-A4FF-4E27-823A-78AB49EE9502}" destId="{D9209F4A-16C5-435F-984D-F1C92A6889B0}" srcOrd="0" destOrd="0" presId="urn:microsoft.com/office/officeart/2005/8/layout/cycle5"/>
    <dgm:cxn modelId="{F24774D7-5BF1-4D35-A38D-A08050AC2E1A}" type="presOf" srcId="{D02539BD-D5E4-4257-8068-0C05D9098ADB}" destId="{D20B1868-664D-4688-9427-B8F538E658C5}" srcOrd="0" destOrd="0" presId="urn:microsoft.com/office/officeart/2005/8/layout/cycle5"/>
    <dgm:cxn modelId="{63FC4CE6-D492-4F4F-BCA8-06FAA7D7233C}" type="presOf" srcId="{29DC382B-5D27-4C55-8DB2-8F62F45DB320}" destId="{A1168FE5-F09A-4F70-A64F-853C6DC7824B}" srcOrd="0" destOrd="0" presId="urn:microsoft.com/office/officeart/2005/8/layout/cycle5"/>
    <dgm:cxn modelId="{CD264EE8-5C34-405A-A006-A1B8E790970E}" type="presOf" srcId="{32C041EC-3FE1-405B-B55F-4FFE5B8E7F59}" destId="{CAD42984-F1E3-4E13-8817-D48CC1F70AB4}" srcOrd="0" destOrd="0" presId="urn:microsoft.com/office/officeart/2005/8/layout/cycle5"/>
    <dgm:cxn modelId="{BD4E47F2-E082-4AE1-8A43-5D5C2D1E9290}" srcId="{EC815C82-A4FF-4E27-823A-78AB49EE9502}" destId="{407AC14A-652E-43AA-871F-CA26C27F9220}" srcOrd="0" destOrd="0" parTransId="{10FB305C-23C0-4069-BBC7-1B46578A2724}" sibTransId="{29DC382B-5D27-4C55-8DB2-8F62F45DB320}"/>
    <dgm:cxn modelId="{FB82537F-04EC-40D4-AC64-13BAB363F19F}" type="presParOf" srcId="{D9209F4A-16C5-435F-984D-F1C92A6889B0}" destId="{AAFF3068-B687-4BD1-B460-EB15CE48138E}" srcOrd="0" destOrd="0" presId="urn:microsoft.com/office/officeart/2005/8/layout/cycle5"/>
    <dgm:cxn modelId="{93205108-62BD-4C37-9801-841849F768BE}" type="presParOf" srcId="{D9209F4A-16C5-435F-984D-F1C92A6889B0}" destId="{B14643C1-26F7-4D88-BB1D-AAF57B667E34}" srcOrd="1" destOrd="0" presId="urn:microsoft.com/office/officeart/2005/8/layout/cycle5"/>
    <dgm:cxn modelId="{59107C1E-CE8D-47C8-A50C-CE2536712D5E}" type="presParOf" srcId="{D9209F4A-16C5-435F-984D-F1C92A6889B0}" destId="{A1168FE5-F09A-4F70-A64F-853C6DC7824B}" srcOrd="2" destOrd="0" presId="urn:microsoft.com/office/officeart/2005/8/layout/cycle5"/>
    <dgm:cxn modelId="{6DA21ABD-75C8-43A2-9D1F-DB35110A77C6}" type="presParOf" srcId="{D9209F4A-16C5-435F-984D-F1C92A6889B0}" destId="{4E5A624B-CA49-4827-B1E9-73C45F980D0C}" srcOrd="3" destOrd="0" presId="urn:microsoft.com/office/officeart/2005/8/layout/cycle5"/>
    <dgm:cxn modelId="{2312EBF9-C18E-4843-A077-30818FC14E0B}" type="presParOf" srcId="{D9209F4A-16C5-435F-984D-F1C92A6889B0}" destId="{19375E69-7D2C-44F1-B1A1-F5501398928C}" srcOrd="4" destOrd="0" presId="urn:microsoft.com/office/officeart/2005/8/layout/cycle5"/>
    <dgm:cxn modelId="{6BCACA2B-B07F-4AC7-8786-1664AE814C36}" type="presParOf" srcId="{D9209F4A-16C5-435F-984D-F1C92A6889B0}" destId="{FF4F410E-114A-40EE-BCCB-8D569C69F4BF}" srcOrd="5" destOrd="0" presId="urn:microsoft.com/office/officeart/2005/8/layout/cycle5"/>
    <dgm:cxn modelId="{719C1D82-4F9E-402C-9AD5-6FCC2FF94806}" type="presParOf" srcId="{D9209F4A-16C5-435F-984D-F1C92A6889B0}" destId="{CAD42984-F1E3-4E13-8817-D48CC1F70AB4}" srcOrd="6" destOrd="0" presId="urn:microsoft.com/office/officeart/2005/8/layout/cycle5"/>
    <dgm:cxn modelId="{C1D7A72F-B90D-4B23-8571-1A480CDE6BC8}" type="presParOf" srcId="{D9209F4A-16C5-435F-984D-F1C92A6889B0}" destId="{C6F5FA69-8535-4F86-98FD-0B66E597A5BC}" srcOrd="7" destOrd="0" presId="urn:microsoft.com/office/officeart/2005/8/layout/cycle5"/>
    <dgm:cxn modelId="{D1951FBB-AE0A-4AB5-B3F0-A39D18F89413}" type="presParOf" srcId="{D9209F4A-16C5-435F-984D-F1C92A6889B0}" destId="{64FE0AF5-7EF6-4FC8-822D-40B999F0790E}" srcOrd="8" destOrd="0" presId="urn:microsoft.com/office/officeart/2005/8/layout/cycle5"/>
    <dgm:cxn modelId="{081DD086-1ACF-4B75-8FE7-2CEC79654382}" type="presParOf" srcId="{D9209F4A-16C5-435F-984D-F1C92A6889B0}" destId="{D20B1868-664D-4688-9427-B8F538E658C5}" srcOrd="9" destOrd="0" presId="urn:microsoft.com/office/officeart/2005/8/layout/cycle5"/>
    <dgm:cxn modelId="{D4E9EC13-807C-4502-8925-B214CBF3AAE7}" type="presParOf" srcId="{D9209F4A-16C5-435F-984D-F1C92A6889B0}" destId="{E899BC28-2073-45B6-A4F6-D1F9B52C61B8}" srcOrd="10" destOrd="0" presId="urn:microsoft.com/office/officeart/2005/8/layout/cycle5"/>
    <dgm:cxn modelId="{14042A52-1207-4EA4-A943-4E7E5BD78850}" type="presParOf" srcId="{D9209F4A-16C5-435F-984D-F1C92A6889B0}" destId="{DDD536C1-A624-4542-BB4A-68E09354B9AB}" srcOrd="11" destOrd="0" presId="urn:microsoft.com/office/officeart/2005/8/layout/cycle5"/>
    <dgm:cxn modelId="{4DE01704-2D7E-4E04-9474-AC682DCABCBA}" type="presParOf" srcId="{D9209F4A-16C5-435F-984D-F1C92A6889B0}" destId="{23CCFEAA-0E1F-47FA-A5BD-6548FC34BEC1}" srcOrd="12" destOrd="0" presId="urn:microsoft.com/office/officeart/2005/8/layout/cycle5"/>
    <dgm:cxn modelId="{4DA8CEE6-E981-492D-BAAC-E2B286E9E1E8}" type="presParOf" srcId="{D9209F4A-16C5-435F-984D-F1C92A6889B0}" destId="{B70D0F55-DE6D-4DBD-B2A2-000EE5D0D316}" srcOrd="13" destOrd="0" presId="urn:microsoft.com/office/officeart/2005/8/layout/cycle5"/>
    <dgm:cxn modelId="{260F0362-3BCF-41FE-9E79-2C5A37A5F8DE}" type="presParOf" srcId="{D9209F4A-16C5-435F-984D-F1C92A6889B0}" destId="{7B308129-FEFF-411B-8E94-9F7D8FD0BBB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3068F2-5B6F-46D1-9D2D-43699AF6DF8F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E9B5D848-566B-4EE7-BC32-CA152233C863}">
      <dgm:prSet phldrT="[Text]"/>
      <dgm:spPr/>
      <dgm:t>
        <a:bodyPr/>
        <a:lstStyle/>
        <a:p>
          <a:r>
            <a:rPr lang="de-DE" dirty="0"/>
            <a:t>Überblick über alle Lerninhalte (Problem)</a:t>
          </a:r>
        </a:p>
      </dgm:t>
    </dgm:pt>
    <dgm:pt modelId="{3AAC44E3-EAA9-44E9-88E3-C8551478D2D9}" type="parTrans" cxnId="{072A9AEB-B1F0-492A-8CAF-022026FC4BCC}">
      <dgm:prSet/>
      <dgm:spPr/>
      <dgm:t>
        <a:bodyPr/>
        <a:lstStyle/>
        <a:p>
          <a:endParaRPr lang="de-DE"/>
        </a:p>
      </dgm:t>
    </dgm:pt>
    <dgm:pt modelId="{A96CA0EB-5EA4-4C70-8872-3AEC037B814C}" type="sibTrans" cxnId="{072A9AEB-B1F0-492A-8CAF-022026FC4BCC}">
      <dgm:prSet/>
      <dgm:spPr/>
      <dgm:t>
        <a:bodyPr/>
        <a:lstStyle/>
        <a:p>
          <a:endParaRPr lang="de-DE"/>
        </a:p>
      </dgm:t>
    </dgm:pt>
    <dgm:pt modelId="{C5C4E674-19D6-4BEC-8175-127215D2D2AE}" type="asst">
      <dgm:prSet phldrT="[Text]"/>
      <dgm:spPr/>
      <dgm:t>
        <a:bodyPr/>
        <a:lstStyle/>
        <a:p>
          <a:r>
            <a:rPr lang="de-DE" dirty="0"/>
            <a:t>Stunde 1 </a:t>
          </a:r>
          <a:br>
            <a:rPr lang="de-DE" dirty="0"/>
          </a:br>
          <a:r>
            <a:rPr lang="de-DE" dirty="0"/>
            <a:t>(Aufbau)</a:t>
          </a:r>
        </a:p>
      </dgm:t>
    </dgm:pt>
    <dgm:pt modelId="{672C63C0-C6FE-47B5-9579-5DFA3BFD643A}" type="parTrans" cxnId="{818D5EA0-5B83-430D-B9BF-6FE705311F47}">
      <dgm:prSet/>
      <dgm:spPr/>
      <dgm:t>
        <a:bodyPr/>
        <a:lstStyle/>
        <a:p>
          <a:endParaRPr lang="de-DE"/>
        </a:p>
      </dgm:t>
    </dgm:pt>
    <dgm:pt modelId="{98926318-0F33-450C-831C-1062649DC793}" type="sibTrans" cxnId="{818D5EA0-5B83-430D-B9BF-6FE705311F47}">
      <dgm:prSet/>
      <dgm:spPr/>
      <dgm:t>
        <a:bodyPr/>
        <a:lstStyle/>
        <a:p>
          <a:endParaRPr lang="de-DE"/>
        </a:p>
      </dgm:t>
    </dgm:pt>
    <dgm:pt modelId="{2B9486E3-9BA3-4E8D-AEA7-3286D8B31D24}" type="asst">
      <dgm:prSet phldrT="[Text]"/>
      <dgm:spPr/>
      <dgm:t>
        <a:bodyPr/>
        <a:lstStyle/>
        <a:p>
          <a:r>
            <a:rPr lang="de-DE" dirty="0"/>
            <a:t>Stunde 3</a:t>
          </a:r>
          <a:br>
            <a:rPr lang="de-DE" dirty="0"/>
          </a:br>
          <a:r>
            <a:rPr lang="de-DE" dirty="0"/>
            <a:t>(Üben)</a:t>
          </a:r>
        </a:p>
      </dgm:t>
    </dgm:pt>
    <dgm:pt modelId="{B175A6D1-B890-4617-B665-4FDAC9DE47A3}" type="parTrans" cxnId="{2059DBF3-621E-4C3F-9932-AA1C777E983E}">
      <dgm:prSet/>
      <dgm:spPr/>
      <dgm:t>
        <a:bodyPr/>
        <a:lstStyle/>
        <a:p>
          <a:endParaRPr lang="de-DE"/>
        </a:p>
      </dgm:t>
    </dgm:pt>
    <dgm:pt modelId="{E59976DD-C628-4488-81EE-0AC6BF80A1E1}" type="sibTrans" cxnId="{2059DBF3-621E-4C3F-9932-AA1C777E983E}">
      <dgm:prSet/>
      <dgm:spPr/>
      <dgm:t>
        <a:bodyPr/>
        <a:lstStyle/>
        <a:p>
          <a:endParaRPr lang="de-DE"/>
        </a:p>
      </dgm:t>
    </dgm:pt>
    <dgm:pt modelId="{00706B62-DC0F-4223-B0FF-83D1D9CBBB7E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10 min</a:t>
          </a:r>
        </a:p>
        <a:p>
          <a:r>
            <a:rPr lang="de-DE" dirty="0"/>
            <a:t>(Anwenden)</a:t>
          </a:r>
        </a:p>
      </dgm:t>
    </dgm:pt>
    <dgm:pt modelId="{406AE4E9-44DE-460D-83BA-C6AE36184089}" type="parTrans" cxnId="{E379B80E-BC6E-4AF3-94D8-8532C6296F87}">
      <dgm:prSet/>
      <dgm:spPr/>
      <dgm:t>
        <a:bodyPr/>
        <a:lstStyle/>
        <a:p>
          <a:endParaRPr lang="de-DE"/>
        </a:p>
      </dgm:t>
    </dgm:pt>
    <dgm:pt modelId="{4672A5D8-3315-468B-AD14-AE141538BD0B}" type="sibTrans" cxnId="{E379B80E-BC6E-4AF3-94D8-8532C6296F87}">
      <dgm:prSet/>
      <dgm:spPr/>
      <dgm:t>
        <a:bodyPr/>
        <a:lstStyle/>
        <a:p>
          <a:endParaRPr lang="de-DE"/>
        </a:p>
      </dgm:t>
    </dgm:pt>
    <dgm:pt modelId="{8718DB79-7DF4-4704-8803-D4E5FC1A5579}" type="asst">
      <dgm:prSet phldrT="[Text]"/>
      <dgm:spPr/>
      <dgm:t>
        <a:bodyPr/>
        <a:lstStyle/>
        <a:p>
          <a:r>
            <a:rPr lang="de-DE" dirty="0"/>
            <a:t>Stunde 2</a:t>
          </a:r>
          <a:br>
            <a:rPr lang="de-DE" dirty="0"/>
          </a:br>
          <a:r>
            <a:rPr lang="de-DE" dirty="0"/>
            <a:t>(Durcharbeiten)</a:t>
          </a:r>
        </a:p>
      </dgm:t>
    </dgm:pt>
    <dgm:pt modelId="{444D1909-E273-484C-AA39-CE69F3AFC06C}" type="parTrans" cxnId="{B997696E-B865-4CA3-B32E-536083DFA608}">
      <dgm:prSet/>
      <dgm:spPr/>
      <dgm:t>
        <a:bodyPr/>
        <a:lstStyle/>
        <a:p>
          <a:endParaRPr lang="de-DE"/>
        </a:p>
      </dgm:t>
    </dgm:pt>
    <dgm:pt modelId="{ECFEBF59-2B5D-426D-97EB-624E5F75942C}" type="sibTrans" cxnId="{B997696E-B865-4CA3-B32E-536083DFA608}">
      <dgm:prSet/>
      <dgm:spPr/>
      <dgm:t>
        <a:bodyPr/>
        <a:lstStyle/>
        <a:p>
          <a:endParaRPr lang="de-DE"/>
        </a:p>
      </dgm:t>
    </dgm:pt>
    <dgm:pt modelId="{D8415799-A543-42D6-AED5-E59788ADBE9B}" type="asst">
      <dgm:prSet phldrT="[Text]"/>
      <dgm:spPr/>
      <dgm:t>
        <a:bodyPr/>
        <a:lstStyle/>
        <a:p>
          <a:r>
            <a:rPr lang="de-DE" dirty="0"/>
            <a:t>Stunde 2 </a:t>
          </a:r>
        </a:p>
        <a:p>
          <a:r>
            <a:rPr lang="de-DE" dirty="0"/>
            <a:t>20 min</a:t>
          </a:r>
        </a:p>
        <a:p>
          <a:r>
            <a:rPr lang="de-DE" dirty="0"/>
            <a:t>(Problem + Aufbau)</a:t>
          </a:r>
        </a:p>
      </dgm:t>
    </dgm:pt>
    <dgm:pt modelId="{9652F9D5-BA6E-4667-B6DF-948E38D79EFC}" type="parTrans" cxnId="{E32E8D07-934C-436A-A865-A2F21802AEE1}">
      <dgm:prSet/>
      <dgm:spPr/>
      <dgm:t>
        <a:bodyPr/>
        <a:lstStyle/>
        <a:p>
          <a:endParaRPr lang="de-DE"/>
        </a:p>
      </dgm:t>
    </dgm:pt>
    <dgm:pt modelId="{7C7A32EF-4EBA-4EAD-BCDC-780B646A54E9}" type="sibTrans" cxnId="{E32E8D07-934C-436A-A865-A2F21802AEE1}">
      <dgm:prSet/>
      <dgm:spPr/>
      <dgm:t>
        <a:bodyPr/>
        <a:lstStyle/>
        <a:p>
          <a:endParaRPr lang="de-DE"/>
        </a:p>
      </dgm:t>
    </dgm:pt>
    <dgm:pt modelId="{C91B6E5A-B88F-4981-9AFE-73A768C6D94B}" type="asst">
      <dgm:prSet phldrT="[Text]"/>
      <dgm:spPr/>
      <dgm:t>
        <a:bodyPr/>
        <a:lstStyle/>
        <a:p>
          <a:r>
            <a:rPr lang="de-DE" dirty="0"/>
            <a:t>Medium 3</a:t>
          </a:r>
          <a:br>
            <a:rPr lang="de-DE" dirty="0"/>
          </a:br>
          <a:r>
            <a:rPr lang="de-DE" dirty="0"/>
            <a:t>…</a:t>
          </a:r>
        </a:p>
      </dgm:t>
    </dgm:pt>
    <dgm:pt modelId="{FE29862D-423F-4EBF-A6B2-8A16ED1A467E}" type="parTrans" cxnId="{4189178B-1FA7-4FFA-8253-B01ECA356CBC}">
      <dgm:prSet/>
      <dgm:spPr/>
      <dgm:t>
        <a:bodyPr/>
        <a:lstStyle/>
        <a:p>
          <a:endParaRPr lang="de-DE"/>
        </a:p>
      </dgm:t>
    </dgm:pt>
    <dgm:pt modelId="{D28EC81A-F6D3-4A5D-883A-42E339F6546A}" type="sibTrans" cxnId="{4189178B-1FA7-4FFA-8253-B01ECA356CBC}">
      <dgm:prSet/>
      <dgm:spPr/>
      <dgm:t>
        <a:bodyPr/>
        <a:lstStyle/>
        <a:p>
          <a:endParaRPr lang="de-DE"/>
        </a:p>
      </dgm:t>
    </dgm:pt>
    <dgm:pt modelId="{BABB98F6-2C2B-4424-A748-8E9E84BA44FA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15 min</a:t>
          </a:r>
        </a:p>
        <a:p>
          <a:r>
            <a:rPr lang="de-DE" dirty="0"/>
            <a:t>(Üben)</a:t>
          </a:r>
        </a:p>
      </dgm:t>
    </dgm:pt>
    <dgm:pt modelId="{003268A4-A324-4217-9729-18889668E6B3}" type="parTrans" cxnId="{D5C0A3F2-BB37-47E6-AF82-4F0BB0D68BB7}">
      <dgm:prSet/>
      <dgm:spPr/>
      <dgm:t>
        <a:bodyPr/>
        <a:lstStyle/>
        <a:p>
          <a:endParaRPr lang="de-DE"/>
        </a:p>
      </dgm:t>
    </dgm:pt>
    <dgm:pt modelId="{A8870EF9-D129-4A9F-A387-F1B0713B7F44}" type="sibTrans" cxnId="{D5C0A3F2-BB37-47E6-AF82-4F0BB0D68BB7}">
      <dgm:prSet/>
      <dgm:spPr/>
      <dgm:t>
        <a:bodyPr/>
        <a:lstStyle/>
        <a:p>
          <a:endParaRPr lang="de-DE"/>
        </a:p>
      </dgm:t>
    </dgm:pt>
    <dgm:pt modelId="{8712EC05-C8A6-4F12-A433-E4CEB9BDB334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40 min</a:t>
          </a:r>
        </a:p>
        <a:p>
          <a:r>
            <a:rPr lang="de-DE" dirty="0"/>
            <a:t>(Durcharbeiten)</a:t>
          </a:r>
        </a:p>
      </dgm:t>
    </dgm:pt>
    <dgm:pt modelId="{0DCC2898-410F-4401-91D3-8BE3DD189886}" type="parTrans" cxnId="{4976794A-0D3D-4435-98FF-3574813405E6}">
      <dgm:prSet/>
      <dgm:spPr/>
      <dgm:t>
        <a:bodyPr/>
        <a:lstStyle/>
        <a:p>
          <a:endParaRPr lang="de-DE"/>
        </a:p>
      </dgm:t>
    </dgm:pt>
    <dgm:pt modelId="{E9BD2279-1C4F-4173-BB5E-A85E337718C6}" type="sibTrans" cxnId="{4976794A-0D3D-4435-98FF-3574813405E6}">
      <dgm:prSet/>
      <dgm:spPr/>
      <dgm:t>
        <a:bodyPr/>
        <a:lstStyle/>
        <a:p>
          <a:endParaRPr lang="de-DE"/>
        </a:p>
      </dgm:t>
    </dgm:pt>
    <dgm:pt modelId="{0BF7349E-4AAE-4318-9868-DCA0F44D781A}" type="asst">
      <dgm:prSet phldrT="[Text]"/>
      <dgm:spPr/>
      <dgm:t>
        <a:bodyPr/>
        <a:lstStyle/>
        <a:p>
          <a:r>
            <a:rPr lang="de-DE" dirty="0"/>
            <a:t>Medium 1</a:t>
          </a:r>
          <a:br>
            <a:rPr lang="de-DE" dirty="0"/>
          </a:br>
          <a:r>
            <a:rPr lang="de-DE" dirty="0"/>
            <a:t>…</a:t>
          </a:r>
        </a:p>
      </dgm:t>
    </dgm:pt>
    <dgm:pt modelId="{63DCF0A2-5BF8-461D-A891-D7D026B626A0}" type="parTrans" cxnId="{31022B4D-6A59-4396-B343-A4D0C5B2DF6A}">
      <dgm:prSet/>
      <dgm:spPr/>
      <dgm:t>
        <a:bodyPr/>
        <a:lstStyle/>
        <a:p>
          <a:endParaRPr lang="de-DE"/>
        </a:p>
      </dgm:t>
    </dgm:pt>
    <dgm:pt modelId="{D2D8F00D-DA7D-4DED-B4A8-517CF9769719}" type="sibTrans" cxnId="{31022B4D-6A59-4396-B343-A4D0C5B2DF6A}">
      <dgm:prSet/>
      <dgm:spPr/>
      <dgm:t>
        <a:bodyPr/>
        <a:lstStyle/>
        <a:p>
          <a:endParaRPr lang="de-DE"/>
        </a:p>
      </dgm:t>
    </dgm:pt>
    <dgm:pt modelId="{4D08C636-FEE3-45EA-9FAB-109FEE19195A}" type="asst">
      <dgm:prSet phldrT="[Text]"/>
      <dgm:spPr/>
      <dgm:t>
        <a:bodyPr/>
        <a:lstStyle/>
        <a:p>
          <a:r>
            <a:rPr lang="de-DE" dirty="0"/>
            <a:t>Medium 2</a:t>
          </a:r>
          <a:br>
            <a:rPr lang="de-DE" dirty="0"/>
          </a:br>
          <a:r>
            <a:rPr lang="de-DE" dirty="0"/>
            <a:t>…</a:t>
          </a:r>
        </a:p>
      </dgm:t>
    </dgm:pt>
    <dgm:pt modelId="{C241C139-8838-4508-B12D-6B6222110CE3}" type="parTrans" cxnId="{D4BFC643-4ACD-48C5-A671-F7248A123E4A}">
      <dgm:prSet/>
      <dgm:spPr/>
      <dgm:t>
        <a:bodyPr/>
        <a:lstStyle/>
        <a:p>
          <a:endParaRPr lang="de-DE"/>
        </a:p>
      </dgm:t>
    </dgm:pt>
    <dgm:pt modelId="{DCCAEC11-F78C-4C41-A580-51D7DB5F5439}" type="sibTrans" cxnId="{D4BFC643-4ACD-48C5-A671-F7248A123E4A}">
      <dgm:prSet/>
      <dgm:spPr/>
      <dgm:t>
        <a:bodyPr/>
        <a:lstStyle/>
        <a:p>
          <a:endParaRPr lang="de-DE"/>
        </a:p>
      </dgm:t>
    </dgm:pt>
    <dgm:pt modelId="{764509A4-D2F4-4E42-B298-4CF15E122E75}" type="asst">
      <dgm:prSet phldrT="[Text]"/>
      <dgm:spPr/>
      <dgm:t>
        <a:bodyPr/>
        <a:lstStyle/>
        <a:p>
          <a:r>
            <a:rPr lang="de-DE" dirty="0"/>
            <a:t>Stunde 4</a:t>
          </a:r>
          <a:br>
            <a:rPr lang="de-DE" dirty="0"/>
          </a:br>
          <a:r>
            <a:rPr lang="de-DE" dirty="0"/>
            <a:t>(Anwenden)</a:t>
          </a:r>
        </a:p>
      </dgm:t>
    </dgm:pt>
    <dgm:pt modelId="{EEFCB039-713B-433E-BF45-1AC6FBE3D25C}" type="parTrans" cxnId="{E459A662-B3B3-4C33-A1F3-E3DFB773B274}">
      <dgm:prSet/>
      <dgm:spPr/>
      <dgm:t>
        <a:bodyPr/>
        <a:lstStyle/>
        <a:p>
          <a:endParaRPr lang="de-DE"/>
        </a:p>
      </dgm:t>
    </dgm:pt>
    <dgm:pt modelId="{1E4FDACB-C7DF-4C81-B808-5E10EC6AC2CA}" type="sibTrans" cxnId="{E459A662-B3B3-4C33-A1F3-E3DFB773B274}">
      <dgm:prSet/>
      <dgm:spPr/>
      <dgm:t>
        <a:bodyPr/>
        <a:lstStyle/>
        <a:p>
          <a:endParaRPr lang="de-DE"/>
        </a:p>
      </dgm:t>
    </dgm:pt>
    <dgm:pt modelId="{3ADFB89C-F4B0-4B86-9922-4BDDA3A7C6B2}" type="pres">
      <dgm:prSet presAssocID="{CD3068F2-5B6F-46D1-9D2D-43699AF6DF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C2384F-630B-411A-8369-D8864F8884CF}" type="pres">
      <dgm:prSet presAssocID="{E9B5D848-566B-4EE7-BC32-CA152233C863}" presName="hierRoot1" presStyleCnt="0"/>
      <dgm:spPr/>
    </dgm:pt>
    <dgm:pt modelId="{715CFBFC-B0EA-405B-A9F9-DAFA6B949509}" type="pres">
      <dgm:prSet presAssocID="{E9B5D848-566B-4EE7-BC32-CA152233C863}" presName="composite" presStyleCnt="0"/>
      <dgm:spPr/>
    </dgm:pt>
    <dgm:pt modelId="{53F88213-6246-48D5-A187-D9AFA121AA27}" type="pres">
      <dgm:prSet presAssocID="{E9B5D848-566B-4EE7-BC32-CA152233C863}" presName="background" presStyleLbl="node0" presStyleIdx="0" presStyleCnt="1"/>
      <dgm:spPr/>
    </dgm:pt>
    <dgm:pt modelId="{6EF52495-F0DF-4939-916D-027D2C1B06E9}" type="pres">
      <dgm:prSet presAssocID="{E9B5D848-566B-4EE7-BC32-CA152233C863}" presName="text" presStyleLbl="fgAcc0" presStyleIdx="0" presStyleCnt="1">
        <dgm:presLayoutVars>
          <dgm:chPref val="3"/>
        </dgm:presLayoutVars>
      </dgm:prSet>
      <dgm:spPr/>
    </dgm:pt>
    <dgm:pt modelId="{D12A464E-045A-4599-B687-9D23EEDB215E}" type="pres">
      <dgm:prSet presAssocID="{E9B5D848-566B-4EE7-BC32-CA152233C863}" presName="hierChild2" presStyleCnt="0"/>
      <dgm:spPr/>
    </dgm:pt>
    <dgm:pt modelId="{8D1542B0-0EC6-4C4F-B010-118897A770E7}" type="pres">
      <dgm:prSet presAssocID="{672C63C0-C6FE-47B5-9579-5DFA3BFD643A}" presName="Name10" presStyleLbl="parChTrans1D2" presStyleIdx="0" presStyleCnt="4"/>
      <dgm:spPr/>
    </dgm:pt>
    <dgm:pt modelId="{96CBCBD5-7403-4316-B1D8-4D69C0D61E3C}" type="pres">
      <dgm:prSet presAssocID="{C5C4E674-19D6-4BEC-8175-127215D2D2AE}" presName="hierRoot2" presStyleCnt="0"/>
      <dgm:spPr/>
    </dgm:pt>
    <dgm:pt modelId="{34BA8252-E471-484F-9DB5-761B6EFA45C3}" type="pres">
      <dgm:prSet presAssocID="{C5C4E674-19D6-4BEC-8175-127215D2D2AE}" presName="composite2" presStyleCnt="0"/>
      <dgm:spPr/>
    </dgm:pt>
    <dgm:pt modelId="{C4B1526B-F5B9-4C7F-8CD2-713D2719F5B4}" type="pres">
      <dgm:prSet presAssocID="{C5C4E674-19D6-4BEC-8175-127215D2D2AE}" presName="background2" presStyleLbl="asst1" presStyleIdx="0" presStyleCnt="11"/>
      <dgm:spPr/>
    </dgm:pt>
    <dgm:pt modelId="{C655CE98-0F7F-4E4D-A443-72088BA99157}" type="pres">
      <dgm:prSet presAssocID="{C5C4E674-19D6-4BEC-8175-127215D2D2AE}" presName="text2" presStyleLbl="fgAcc2" presStyleIdx="0" presStyleCnt="4">
        <dgm:presLayoutVars>
          <dgm:chPref val="3"/>
        </dgm:presLayoutVars>
      </dgm:prSet>
      <dgm:spPr/>
    </dgm:pt>
    <dgm:pt modelId="{9B1279F2-D51D-4B14-B30A-AB559F111D4E}" type="pres">
      <dgm:prSet presAssocID="{C5C4E674-19D6-4BEC-8175-127215D2D2AE}" presName="hierChild3" presStyleCnt="0"/>
      <dgm:spPr/>
    </dgm:pt>
    <dgm:pt modelId="{A568AD5A-6F30-423A-92D8-8C2F2ED28D4A}" type="pres">
      <dgm:prSet presAssocID="{444D1909-E273-484C-AA39-CE69F3AFC06C}" presName="Name10" presStyleLbl="parChTrans1D2" presStyleIdx="1" presStyleCnt="4"/>
      <dgm:spPr/>
    </dgm:pt>
    <dgm:pt modelId="{DDC62E8D-8F28-45A1-8B8C-66B4A89B7D1B}" type="pres">
      <dgm:prSet presAssocID="{8718DB79-7DF4-4704-8803-D4E5FC1A5579}" presName="hierRoot2" presStyleCnt="0"/>
      <dgm:spPr/>
    </dgm:pt>
    <dgm:pt modelId="{FD70D4E8-5B80-4664-8E21-33D33FB0FBCF}" type="pres">
      <dgm:prSet presAssocID="{8718DB79-7DF4-4704-8803-D4E5FC1A5579}" presName="composite2" presStyleCnt="0"/>
      <dgm:spPr/>
    </dgm:pt>
    <dgm:pt modelId="{67C66D03-66CA-45B8-823F-516818A738AF}" type="pres">
      <dgm:prSet presAssocID="{8718DB79-7DF4-4704-8803-D4E5FC1A5579}" presName="background2" presStyleLbl="asst1" presStyleIdx="1" presStyleCnt="11"/>
      <dgm:spPr/>
    </dgm:pt>
    <dgm:pt modelId="{18700179-14CC-4130-BADD-86BBEA243898}" type="pres">
      <dgm:prSet presAssocID="{8718DB79-7DF4-4704-8803-D4E5FC1A5579}" presName="text2" presStyleLbl="fgAcc2" presStyleIdx="1" presStyleCnt="4">
        <dgm:presLayoutVars>
          <dgm:chPref val="3"/>
        </dgm:presLayoutVars>
      </dgm:prSet>
      <dgm:spPr/>
    </dgm:pt>
    <dgm:pt modelId="{6CB98ED3-78C2-4F75-81F0-00355568C4C1}" type="pres">
      <dgm:prSet presAssocID="{8718DB79-7DF4-4704-8803-D4E5FC1A5579}" presName="hierChild3" presStyleCnt="0"/>
      <dgm:spPr/>
    </dgm:pt>
    <dgm:pt modelId="{76681D89-E609-4E91-968E-FD61FD502157}" type="pres">
      <dgm:prSet presAssocID="{9652F9D5-BA6E-4667-B6DF-948E38D79EFC}" presName="Name17" presStyleLbl="parChTrans1D3" presStyleIdx="0" presStyleCnt="4"/>
      <dgm:spPr/>
    </dgm:pt>
    <dgm:pt modelId="{F66B1DB7-D0A9-4AC7-9592-9FFB3BD7F7E4}" type="pres">
      <dgm:prSet presAssocID="{D8415799-A543-42D6-AED5-E59788ADBE9B}" presName="hierRoot3" presStyleCnt="0"/>
      <dgm:spPr/>
    </dgm:pt>
    <dgm:pt modelId="{C4CFF9FA-F97A-4F28-87E3-1E6EC683D97C}" type="pres">
      <dgm:prSet presAssocID="{D8415799-A543-42D6-AED5-E59788ADBE9B}" presName="composite3" presStyleCnt="0"/>
      <dgm:spPr/>
    </dgm:pt>
    <dgm:pt modelId="{82CABD8E-CD36-4F3D-821D-A64D5FDBBB35}" type="pres">
      <dgm:prSet presAssocID="{D8415799-A543-42D6-AED5-E59788ADBE9B}" presName="background3" presStyleLbl="asst1" presStyleIdx="2" presStyleCnt="11"/>
      <dgm:spPr/>
    </dgm:pt>
    <dgm:pt modelId="{86468786-04A9-4881-BC8E-C82AF309982E}" type="pres">
      <dgm:prSet presAssocID="{D8415799-A543-42D6-AED5-E59788ADBE9B}" presName="text3" presStyleLbl="fgAcc3" presStyleIdx="0" presStyleCnt="4">
        <dgm:presLayoutVars>
          <dgm:chPref val="3"/>
        </dgm:presLayoutVars>
      </dgm:prSet>
      <dgm:spPr/>
    </dgm:pt>
    <dgm:pt modelId="{454FC688-0394-464D-9EE8-667DFC3F53A9}" type="pres">
      <dgm:prSet presAssocID="{D8415799-A543-42D6-AED5-E59788ADBE9B}" presName="hierChild4" presStyleCnt="0"/>
      <dgm:spPr/>
    </dgm:pt>
    <dgm:pt modelId="{1EC9BF9E-8844-4876-AA8A-E8D77E9E1630}" type="pres">
      <dgm:prSet presAssocID="{0DCC2898-410F-4401-91D3-8BE3DD189886}" presName="Name17" presStyleLbl="parChTrans1D3" presStyleIdx="1" presStyleCnt="4"/>
      <dgm:spPr/>
    </dgm:pt>
    <dgm:pt modelId="{47DF2C6A-D62E-47F1-A6D3-8510E92A3064}" type="pres">
      <dgm:prSet presAssocID="{8712EC05-C8A6-4F12-A433-E4CEB9BDB334}" presName="hierRoot3" presStyleCnt="0"/>
      <dgm:spPr/>
    </dgm:pt>
    <dgm:pt modelId="{1F9CD08A-6CEE-417C-9CA6-46BF4D07A8CB}" type="pres">
      <dgm:prSet presAssocID="{8712EC05-C8A6-4F12-A433-E4CEB9BDB334}" presName="composite3" presStyleCnt="0"/>
      <dgm:spPr/>
    </dgm:pt>
    <dgm:pt modelId="{972B75F0-DD83-4BFB-B871-7D3DD799A9FC}" type="pres">
      <dgm:prSet presAssocID="{8712EC05-C8A6-4F12-A433-E4CEB9BDB334}" presName="background3" presStyleLbl="asst1" presStyleIdx="3" presStyleCnt="11"/>
      <dgm:spPr/>
    </dgm:pt>
    <dgm:pt modelId="{E9AD2CB0-B8E4-4D89-BA9E-77DF906606A3}" type="pres">
      <dgm:prSet presAssocID="{8712EC05-C8A6-4F12-A433-E4CEB9BDB334}" presName="text3" presStyleLbl="fgAcc3" presStyleIdx="1" presStyleCnt="4">
        <dgm:presLayoutVars>
          <dgm:chPref val="3"/>
        </dgm:presLayoutVars>
      </dgm:prSet>
      <dgm:spPr/>
    </dgm:pt>
    <dgm:pt modelId="{A002402E-D14B-42D5-9ECC-80215646C90F}" type="pres">
      <dgm:prSet presAssocID="{8712EC05-C8A6-4F12-A433-E4CEB9BDB334}" presName="hierChild4" presStyleCnt="0"/>
      <dgm:spPr/>
    </dgm:pt>
    <dgm:pt modelId="{920D5193-C115-43F6-AC47-7078023247A3}" type="pres">
      <dgm:prSet presAssocID="{63DCF0A2-5BF8-461D-A891-D7D026B626A0}" presName="Name23" presStyleLbl="parChTrans1D4" presStyleIdx="0" presStyleCnt="3"/>
      <dgm:spPr/>
    </dgm:pt>
    <dgm:pt modelId="{54ECA9EF-ADDE-4793-9CF8-5AD3FE140FBD}" type="pres">
      <dgm:prSet presAssocID="{0BF7349E-4AAE-4318-9868-DCA0F44D781A}" presName="hierRoot4" presStyleCnt="0"/>
      <dgm:spPr/>
    </dgm:pt>
    <dgm:pt modelId="{078F5AC0-9048-4518-9E61-FB6C8C2C580E}" type="pres">
      <dgm:prSet presAssocID="{0BF7349E-4AAE-4318-9868-DCA0F44D781A}" presName="composite4" presStyleCnt="0"/>
      <dgm:spPr/>
    </dgm:pt>
    <dgm:pt modelId="{D93843B2-84CC-41CD-B1CF-6804679BF548}" type="pres">
      <dgm:prSet presAssocID="{0BF7349E-4AAE-4318-9868-DCA0F44D781A}" presName="background4" presStyleLbl="asst1" presStyleIdx="4" presStyleCnt="11"/>
      <dgm:spPr/>
    </dgm:pt>
    <dgm:pt modelId="{DB6CF6D2-2249-4E76-9540-9FA682366A15}" type="pres">
      <dgm:prSet presAssocID="{0BF7349E-4AAE-4318-9868-DCA0F44D781A}" presName="text4" presStyleLbl="fgAcc4" presStyleIdx="0" presStyleCnt="3">
        <dgm:presLayoutVars>
          <dgm:chPref val="3"/>
        </dgm:presLayoutVars>
      </dgm:prSet>
      <dgm:spPr/>
    </dgm:pt>
    <dgm:pt modelId="{5070EA18-E31D-496E-9A06-896CD92A7FC4}" type="pres">
      <dgm:prSet presAssocID="{0BF7349E-4AAE-4318-9868-DCA0F44D781A}" presName="hierChild5" presStyleCnt="0"/>
      <dgm:spPr/>
    </dgm:pt>
    <dgm:pt modelId="{824E3620-99E2-46BC-951B-874B8DF6540B}" type="pres">
      <dgm:prSet presAssocID="{C241C139-8838-4508-B12D-6B6222110CE3}" presName="Name23" presStyleLbl="parChTrans1D4" presStyleIdx="1" presStyleCnt="3"/>
      <dgm:spPr/>
    </dgm:pt>
    <dgm:pt modelId="{4F19EDA0-E87F-4D83-9A67-B5622ACACAFD}" type="pres">
      <dgm:prSet presAssocID="{4D08C636-FEE3-45EA-9FAB-109FEE19195A}" presName="hierRoot4" presStyleCnt="0"/>
      <dgm:spPr/>
    </dgm:pt>
    <dgm:pt modelId="{4B49BC01-6AD7-4AF4-9395-219624AAABA0}" type="pres">
      <dgm:prSet presAssocID="{4D08C636-FEE3-45EA-9FAB-109FEE19195A}" presName="composite4" presStyleCnt="0"/>
      <dgm:spPr/>
    </dgm:pt>
    <dgm:pt modelId="{083EF3C0-658F-4082-828F-6CF2389AC295}" type="pres">
      <dgm:prSet presAssocID="{4D08C636-FEE3-45EA-9FAB-109FEE19195A}" presName="background4" presStyleLbl="asst1" presStyleIdx="5" presStyleCnt="11"/>
      <dgm:spPr/>
    </dgm:pt>
    <dgm:pt modelId="{D2FD191D-3BE9-42C8-B203-DF1E056FC140}" type="pres">
      <dgm:prSet presAssocID="{4D08C636-FEE3-45EA-9FAB-109FEE19195A}" presName="text4" presStyleLbl="fgAcc4" presStyleIdx="1" presStyleCnt="3">
        <dgm:presLayoutVars>
          <dgm:chPref val="3"/>
        </dgm:presLayoutVars>
      </dgm:prSet>
      <dgm:spPr/>
    </dgm:pt>
    <dgm:pt modelId="{4E6E6093-861D-4232-9E3F-8B47838B1A6E}" type="pres">
      <dgm:prSet presAssocID="{4D08C636-FEE3-45EA-9FAB-109FEE19195A}" presName="hierChild5" presStyleCnt="0"/>
      <dgm:spPr/>
    </dgm:pt>
    <dgm:pt modelId="{F1DD17C3-1794-4FF6-A541-561EE427BA19}" type="pres">
      <dgm:prSet presAssocID="{FE29862D-423F-4EBF-A6B2-8A16ED1A467E}" presName="Name23" presStyleLbl="parChTrans1D4" presStyleIdx="2" presStyleCnt="3"/>
      <dgm:spPr/>
    </dgm:pt>
    <dgm:pt modelId="{B2FE9CEA-E21D-4A87-BC94-54D72C8110A6}" type="pres">
      <dgm:prSet presAssocID="{C91B6E5A-B88F-4981-9AFE-73A768C6D94B}" presName="hierRoot4" presStyleCnt="0"/>
      <dgm:spPr/>
    </dgm:pt>
    <dgm:pt modelId="{EE8CD851-C259-4708-8225-20BB3B5355FE}" type="pres">
      <dgm:prSet presAssocID="{C91B6E5A-B88F-4981-9AFE-73A768C6D94B}" presName="composite4" presStyleCnt="0"/>
      <dgm:spPr/>
    </dgm:pt>
    <dgm:pt modelId="{14B82DEA-9D09-471A-A3F2-319469DB2764}" type="pres">
      <dgm:prSet presAssocID="{C91B6E5A-B88F-4981-9AFE-73A768C6D94B}" presName="background4" presStyleLbl="asst1" presStyleIdx="6" presStyleCnt="11"/>
      <dgm:spPr/>
    </dgm:pt>
    <dgm:pt modelId="{944B58E7-9BE4-4C7B-96C0-C50AE3591BC6}" type="pres">
      <dgm:prSet presAssocID="{C91B6E5A-B88F-4981-9AFE-73A768C6D94B}" presName="text4" presStyleLbl="fgAcc4" presStyleIdx="2" presStyleCnt="3">
        <dgm:presLayoutVars>
          <dgm:chPref val="3"/>
        </dgm:presLayoutVars>
      </dgm:prSet>
      <dgm:spPr/>
    </dgm:pt>
    <dgm:pt modelId="{7C60F069-F376-4F27-AD17-DADB6E82FB79}" type="pres">
      <dgm:prSet presAssocID="{C91B6E5A-B88F-4981-9AFE-73A768C6D94B}" presName="hierChild5" presStyleCnt="0"/>
      <dgm:spPr/>
    </dgm:pt>
    <dgm:pt modelId="{28A1B549-D932-4753-84B3-9D1C0CA3E02E}" type="pres">
      <dgm:prSet presAssocID="{003268A4-A324-4217-9729-18889668E6B3}" presName="Name17" presStyleLbl="parChTrans1D3" presStyleIdx="2" presStyleCnt="4"/>
      <dgm:spPr/>
    </dgm:pt>
    <dgm:pt modelId="{A0F8F142-2E8C-46AA-B678-6A8F2338DFE1}" type="pres">
      <dgm:prSet presAssocID="{BABB98F6-2C2B-4424-A748-8E9E84BA44FA}" presName="hierRoot3" presStyleCnt="0"/>
      <dgm:spPr/>
    </dgm:pt>
    <dgm:pt modelId="{CD84113B-8E7D-414F-B178-4FAED14FF7E8}" type="pres">
      <dgm:prSet presAssocID="{BABB98F6-2C2B-4424-A748-8E9E84BA44FA}" presName="composite3" presStyleCnt="0"/>
      <dgm:spPr/>
    </dgm:pt>
    <dgm:pt modelId="{BA29AD48-6AC5-4AED-A865-438BF11A30ED}" type="pres">
      <dgm:prSet presAssocID="{BABB98F6-2C2B-4424-A748-8E9E84BA44FA}" presName="background3" presStyleLbl="asst1" presStyleIdx="7" presStyleCnt="11"/>
      <dgm:spPr/>
    </dgm:pt>
    <dgm:pt modelId="{5FE78B8A-DCE2-4B98-A5D9-D56CE8DACFEB}" type="pres">
      <dgm:prSet presAssocID="{BABB98F6-2C2B-4424-A748-8E9E84BA44FA}" presName="text3" presStyleLbl="fgAcc3" presStyleIdx="2" presStyleCnt="4">
        <dgm:presLayoutVars>
          <dgm:chPref val="3"/>
        </dgm:presLayoutVars>
      </dgm:prSet>
      <dgm:spPr/>
    </dgm:pt>
    <dgm:pt modelId="{54229F9A-47B9-45A8-B212-D10E0C2548F2}" type="pres">
      <dgm:prSet presAssocID="{BABB98F6-2C2B-4424-A748-8E9E84BA44FA}" presName="hierChild4" presStyleCnt="0"/>
      <dgm:spPr/>
    </dgm:pt>
    <dgm:pt modelId="{72B329DF-F584-42FF-9165-919EAFC6EEA1}" type="pres">
      <dgm:prSet presAssocID="{406AE4E9-44DE-460D-83BA-C6AE36184089}" presName="Name17" presStyleLbl="parChTrans1D3" presStyleIdx="3" presStyleCnt="4"/>
      <dgm:spPr/>
    </dgm:pt>
    <dgm:pt modelId="{355609D1-7E86-4A01-8BC5-E49E21CBBEBC}" type="pres">
      <dgm:prSet presAssocID="{00706B62-DC0F-4223-B0FF-83D1D9CBBB7E}" presName="hierRoot3" presStyleCnt="0"/>
      <dgm:spPr/>
    </dgm:pt>
    <dgm:pt modelId="{F0A0D7F3-8FAB-4F84-A4F9-E7F262FC3361}" type="pres">
      <dgm:prSet presAssocID="{00706B62-DC0F-4223-B0FF-83D1D9CBBB7E}" presName="composite3" presStyleCnt="0"/>
      <dgm:spPr/>
    </dgm:pt>
    <dgm:pt modelId="{C0D7F11F-DDE4-460F-A959-59B780700D7D}" type="pres">
      <dgm:prSet presAssocID="{00706B62-DC0F-4223-B0FF-83D1D9CBBB7E}" presName="background3" presStyleLbl="asst1" presStyleIdx="8" presStyleCnt="11"/>
      <dgm:spPr/>
    </dgm:pt>
    <dgm:pt modelId="{968CDDA6-39C9-430A-A131-4515BD08800F}" type="pres">
      <dgm:prSet presAssocID="{00706B62-DC0F-4223-B0FF-83D1D9CBBB7E}" presName="text3" presStyleLbl="fgAcc3" presStyleIdx="3" presStyleCnt="4">
        <dgm:presLayoutVars>
          <dgm:chPref val="3"/>
        </dgm:presLayoutVars>
      </dgm:prSet>
      <dgm:spPr/>
    </dgm:pt>
    <dgm:pt modelId="{64E14018-BBA2-45D7-88BF-E00A72628882}" type="pres">
      <dgm:prSet presAssocID="{00706B62-DC0F-4223-B0FF-83D1D9CBBB7E}" presName="hierChild4" presStyleCnt="0"/>
      <dgm:spPr/>
    </dgm:pt>
    <dgm:pt modelId="{56E6E406-7A45-4C35-AB99-C79E3D7864FA}" type="pres">
      <dgm:prSet presAssocID="{B175A6D1-B890-4617-B665-4FDAC9DE47A3}" presName="Name10" presStyleLbl="parChTrans1D2" presStyleIdx="2" presStyleCnt="4"/>
      <dgm:spPr/>
    </dgm:pt>
    <dgm:pt modelId="{65A99D3B-8AB7-4A75-9CA5-B6D8E152409D}" type="pres">
      <dgm:prSet presAssocID="{2B9486E3-9BA3-4E8D-AEA7-3286D8B31D24}" presName="hierRoot2" presStyleCnt="0"/>
      <dgm:spPr/>
    </dgm:pt>
    <dgm:pt modelId="{C97D7F6C-3BF6-4B24-912A-18FAD6CF89AB}" type="pres">
      <dgm:prSet presAssocID="{2B9486E3-9BA3-4E8D-AEA7-3286D8B31D24}" presName="composite2" presStyleCnt="0"/>
      <dgm:spPr/>
    </dgm:pt>
    <dgm:pt modelId="{8F2644C0-D639-4488-BF45-8AE06B2DB90F}" type="pres">
      <dgm:prSet presAssocID="{2B9486E3-9BA3-4E8D-AEA7-3286D8B31D24}" presName="background2" presStyleLbl="asst1" presStyleIdx="9" presStyleCnt="11"/>
      <dgm:spPr/>
    </dgm:pt>
    <dgm:pt modelId="{3983D3DF-6A9D-41B4-8426-FF13A314C504}" type="pres">
      <dgm:prSet presAssocID="{2B9486E3-9BA3-4E8D-AEA7-3286D8B31D24}" presName="text2" presStyleLbl="fgAcc2" presStyleIdx="2" presStyleCnt="4">
        <dgm:presLayoutVars>
          <dgm:chPref val="3"/>
        </dgm:presLayoutVars>
      </dgm:prSet>
      <dgm:spPr/>
    </dgm:pt>
    <dgm:pt modelId="{E9B37BB9-0415-4E99-A60B-7551FD18EE57}" type="pres">
      <dgm:prSet presAssocID="{2B9486E3-9BA3-4E8D-AEA7-3286D8B31D24}" presName="hierChild3" presStyleCnt="0"/>
      <dgm:spPr/>
    </dgm:pt>
    <dgm:pt modelId="{BD248D2D-BFDF-4D79-AC32-1B16A63D9002}" type="pres">
      <dgm:prSet presAssocID="{EEFCB039-713B-433E-BF45-1AC6FBE3D25C}" presName="Name10" presStyleLbl="parChTrans1D2" presStyleIdx="3" presStyleCnt="4"/>
      <dgm:spPr/>
    </dgm:pt>
    <dgm:pt modelId="{14EFAD48-A717-4354-B18F-7949EC0BC6FD}" type="pres">
      <dgm:prSet presAssocID="{764509A4-D2F4-4E42-B298-4CF15E122E75}" presName="hierRoot2" presStyleCnt="0"/>
      <dgm:spPr/>
    </dgm:pt>
    <dgm:pt modelId="{B0F853B5-8AFA-4DA9-8F86-F1846E5DCF3A}" type="pres">
      <dgm:prSet presAssocID="{764509A4-D2F4-4E42-B298-4CF15E122E75}" presName="composite2" presStyleCnt="0"/>
      <dgm:spPr/>
    </dgm:pt>
    <dgm:pt modelId="{AEE1F5CD-991F-4F00-920C-EBA70FAA1E04}" type="pres">
      <dgm:prSet presAssocID="{764509A4-D2F4-4E42-B298-4CF15E122E75}" presName="background2" presStyleLbl="asst1" presStyleIdx="10" presStyleCnt="11"/>
      <dgm:spPr/>
    </dgm:pt>
    <dgm:pt modelId="{F11FD238-13DC-48AF-9EB2-77D34B8C1C00}" type="pres">
      <dgm:prSet presAssocID="{764509A4-D2F4-4E42-B298-4CF15E122E75}" presName="text2" presStyleLbl="fgAcc2" presStyleIdx="3" presStyleCnt="4">
        <dgm:presLayoutVars>
          <dgm:chPref val="3"/>
        </dgm:presLayoutVars>
      </dgm:prSet>
      <dgm:spPr/>
    </dgm:pt>
    <dgm:pt modelId="{19488487-01A4-428D-804B-5B510583D8B4}" type="pres">
      <dgm:prSet presAssocID="{764509A4-D2F4-4E42-B298-4CF15E122E75}" presName="hierChild3" presStyleCnt="0"/>
      <dgm:spPr/>
    </dgm:pt>
  </dgm:ptLst>
  <dgm:cxnLst>
    <dgm:cxn modelId="{5DAF4402-1D8F-467F-878C-F5790FD8CB45}" type="presOf" srcId="{FE29862D-423F-4EBF-A6B2-8A16ED1A467E}" destId="{F1DD17C3-1794-4FF6-A541-561EE427BA19}" srcOrd="0" destOrd="0" presId="urn:microsoft.com/office/officeart/2005/8/layout/hierarchy1"/>
    <dgm:cxn modelId="{E32E8D07-934C-436A-A865-A2F21802AEE1}" srcId="{8718DB79-7DF4-4704-8803-D4E5FC1A5579}" destId="{D8415799-A543-42D6-AED5-E59788ADBE9B}" srcOrd="0" destOrd="0" parTransId="{9652F9D5-BA6E-4667-B6DF-948E38D79EFC}" sibTransId="{7C7A32EF-4EBA-4EAD-BCDC-780B646A54E9}"/>
    <dgm:cxn modelId="{E379B80E-BC6E-4AF3-94D8-8532C6296F87}" srcId="{8718DB79-7DF4-4704-8803-D4E5FC1A5579}" destId="{00706B62-DC0F-4223-B0FF-83D1D9CBBB7E}" srcOrd="3" destOrd="0" parTransId="{406AE4E9-44DE-460D-83BA-C6AE36184089}" sibTransId="{4672A5D8-3315-468B-AD14-AE141538BD0B}"/>
    <dgm:cxn modelId="{289F192A-1490-4CAA-8CBF-2608DBD6E963}" type="presOf" srcId="{BABB98F6-2C2B-4424-A748-8E9E84BA44FA}" destId="{5FE78B8A-DCE2-4B98-A5D9-D56CE8DACFEB}" srcOrd="0" destOrd="0" presId="urn:microsoft.com/office/officeart/2005/8/layout/hierarchy1"/>
    <dgm:cxn modelId="{246EA15B-4F48-4A6C-844A-1CE2FB4F9FE3}" type="presOf" srcId="{C5C4E674-19D6-4BEC-8175-127215D2D2AE}" destId="{C655CE98-0F7F-4E4D-A443-72088BA99157}" srcOrd="0" destOrd="0" presId="urn:microsoft.com/office/officeart/2005/8/layout/hierarchy1"/>
    <dgm:cxn modelId="{E459A662-B3B3-4C33-A1F3-E3DFB773B274}" srcId="{E9B5D848-566B-4EE7-BC32-CA152233C863}" destId="{764509A4-D2F4-4E42-B298-4CF15E122E75}" srcOrd="3" destOrd="0" parTransId="{EEFCB039-713B-433E-BF45-1AC6FBE3D25C}" sibTransId="{1E4FDACB-C7DF-4C81-B808-5E10EC6AC2CA}"/>
    <dgm:cxn modelId="{D4BFC643-4ACD-48C5-A671-F7248A123E4A}" srcId="{8712EC05-C8A6-4F12-A433-E4CEB9BDB334}" destId="{4D08C636-FEE3-45EA-9FAB-109FEE19195A}" srcOrd="1" destOrd="0" parTransId="{C241C139-8838-4508-B12D-6B6222110CE3}" sibTransId="{DCCAEC11-F78C-4C41-A580-51D7DB5F5439}"/>
    <dgm:cxn modelId="{4976794A-0D3D-4435-98FF-3574813405E6}" srcId="{8718DB79-7DF4-4704-8803-D4E5FC1A5579}" destId="{8712EC05-C8A6-4F12-A433-E4CEB9BDB334}" srcOrd="1" destOrd="0" parTransId="{0DCC2898-410F-4401-91D3-8BE3DD189886}" sibTransId="{E9BD2279-1C4F-4173-BB5E-A85E337718C6}"/>
    <dgm:cxn modelId="{31022B4D-6A59-4396-B343-A4D0C5B2DF6A}" srcId="{8712EC05-C8A6-4F12-A433-E4CEB9BDB334}" destId="{0BF7349E-4AAE-4318-9868-DCA0F44D781A}" srcOrd="0" destOrd="0" parTransId="{63DCF0A2-5BF8-461D-A891-D7D026B626A0}" sibTransId="{D2D8F00D-DA7D-4DED-B4A8-517CF9769719}"/>
    <dgm:cxn modelId="{B997696E-B865-4CA3-B32E-536083DFA608}" srcId="{E9B5D848-566B-4EE7-BC32-CA152233C863}" destId="{8718DB79-7DF4-4704-8803-D4E5FC1A5579}" srcOrd="1" destOrd="0" parTransId="{444D1909-E273-484C-AA39-CE69F3AFC06C}" sibTransId="{ECFEBF59-2B5D-426D-97EB-624E5F75942C}"/>
    <dgm:cxn modelId="{CE9F9472-2FDA-4766-9230-FC915C7D944B}" type="presOf" srcId="{EEFCB039-713B-433E-BF45-1AC6FBE3D25C}" destId="{BD248D2D-BFDF-4D79-AC32-1B16A63D9002}" srcOrd="0" destOrd="0" presId="urn:microsoft.com/office/officeart/2005/8/layout/hierarchy1"/>
    <dgm:cxn modelId="{C81C3853-7492-4497-A0F7-057DCB1954AA}" type="presOf" srcId="{672C63C0-C6FE-47B5-9579-5DFA3BFD643A}" destId="{8D1542B0-0EC6-4C4F-B010-118897A770E7}" srcOrd="0" destOrd="0" presId="urn:microsoft.com/office/officeart/2005/8/layout/hierarchy1"/>
    <dgm:cxn modelId="{FE327873-F07A-4EE8-84C0-8B8D534B774F}" type="presOf" srcId="{E9B5D848-566B-4EE7-BC32-CA152233C863}" destId="{6EF52495-F0DF-4939-916D-027D2C1B06E9}" srcOrd="0" destOrd="0" presId="urn:microsoft.com/office/officeart/2005/8/layout/hierarchy1"/>
    <dgm:cxn modelId="{49406674-2A50-4E69-B9F4-744582BE7680}" type="presOf" srcId="{0DCC2898-410F-4401-91D3-8BE3DD189886}" destId="{1EC9BF9E-8844-4876-AA8A-E8D77E9E1630}" srcOrd="0" destOrd="0" presId="urn:microsoft.com/office/officeart/2005/8/layout/hierarchy1"/>
    <dgm:cxn modelId="{0E6B315A-CF84-44A4-BD83-B37A18316A24}" type="presOf" srcId="{B175A6D1-B890-4617-B665-4FDAC9DE47A3}" destId="{56E6E406-7A45-4C35-AB99-C79E3D7864FA}" srcOrd="0" destOrd="0" presId="urn:microsoft.com/office/officeart/2005/8/layout/hierarchy1"/>
    <dgm:cxn modelId="{D07A557C-3E45-490A-97CB-7AFC18AFB2D0}" type="presOf" srcId="{00706B62-DC0F-4223-B0FF-83D1D9CBBB7E}" destId="{968CDDA6-39C9-430A-A131-4515BD08800F}" srcOrd="0" destOrd="0" presId="urn:microsoft.com/office/officeart/2005/8/layout/hierarchy1"/>
    <dgm:cxn modelId="{772D497D-0A57-41B8-B613-DC30EFAE5882}" type="presOf" srcId="{C241C139-8838-4508-B12D-6B6222110CE3}" destId="{824E3620-99E2-46BC-951B-874B8DF6540B}" srcOrd="0" destOrd="0" presId="urn:microsoft.com/office/officeart/2005/8/layout/hierarchy1"/>
    <dgm:cxn modelId="{0B94FD86-5117-454B-B266-0692BE264436}" type="presOf" srcId="{CD3068F2-5B6F-46D1-9D2D-43699AF6DF8F}" destId="{3ADFB89C-F4B0-4B86-9922-4BDDA3A7C6B2}" srcOrd="0" destOrd="0" presId="urn:microsoft.com/office/officeart/2005/8/layout/hierarchy1"/>
    <dgm:cxn modelId="{73D3EE8A-32E8-4263-BAE5-918F571E7178}" type="presOf" srcId="{C91B6E5A-B88F-4981-9AFE-73A768C6D94B}" destId="{944B58E7-9BE4-4C7B-96C0-C50AE3591BC6}" srcOrd="0" destOrd="0" presId="urn:microsoft.com/office/officeart/2005/8/layout/hierarchy1"/>
    <dgm:cxn modelId="{4189178B-1FA7-4FFA-8253-B01ECA356CBC}" srcId="{8712EC05-C8A6-4F12-A433-E4CEB9BDB334}" destId="{C91B6E5A-B88F-4981-9AFE-73A768C6D94B}" srcOrd="2" destOrd="0" parTransId="{FE29862D-423F-4EBF-A6B2-8A16ED1A467E}" sibTransId="{D28EC81A-F6D3-4A5D-883A-42E339F6546A}"/>
    <dgm:cxn modelId="{8B739796-C22C-4D2D-81D9-AF2CD4D1E649}" type="presOf" srcId="{8718DB79-7DF4-4704-8803-D4E5FC1A5579}" destId="{18700179-14CC-4130-BADD-86BBEA243898}" srcOrd="0" destOrd="0" presId="urn:microsoft.com/office/officeart/2005/8/layout/hierarchy1"/>
    <dgm:cxn modelId="{1ADD4E98-8B6C-42DF-B164-13C3B2B24C60}" type="presOf" srcId="{406AE4E9-44DE-460D-83BA-C6AE36184089}" destId="{72B329DF-F584-42FF-9165-919EAFC6EEA1}" srcOrd="0" destOrd="0" presId="urn:microsoft.com/office/officeart/2005/8/layout/hierarchy1"/>
    <dgm:cxn modelId="{B2A7479B-BA9A-486E-96E7-770199AB1D09}" type="presOf" srcId="{4D08C636-FEE3-45EA-9FAB-109FEE19195A}" destId="{D2FD191D-3BE9-42C8-B203-DF1E056FC140}" srcOrd="0" destOrd="0" presId="urn:microsoft.com/office/officeart/2005/8/layout/hierarchy1"/>
    <dgm:cxn modelId="{818D5EA0-5B83-430D-B9BF-6FE705311F47}" srcId="{E9B5D848-566B-4EE7-BC32-CA152233C863}" destId="{C5C4E674-19D6-4BEC-8175-127215D2D2AE}" srcOrd="0" destOrd="0" parTransId="{672C63C0-C6FE-47B5-9579-5DFA3BFD643A}" sibTransId="{98926318-0F33-450C-831C-1062649DC793}"/>
    <dgm:cxn modelId="{FEC8EEA9-2244-4FE5-A92E-5B112E3B620E}" type="presOf" srcId="{2B9486E3-9BA3-4E8D-AEA7-3286D8B31D24}" destId="{3983D3DF-6A9D-41B4-8426-FF13A314C504}" srcOrd="0" destOrd="0" presId="urn:microsoft.com/office/officeart/2005/8/layout/hierarchy1"/>
    <dgm:cxn modelId="{FC9B1DC7-DC41-46B4-8988-0C624E4009D8}" type="presOf" srcId="{8712EC05-C8A6-4F12-A433-E4CEB9BDB334}" destId="{E9AD2CB0-B8E4-4D89-BA9E-77DF906606A3}" srcOrd="0" destOrd="0" presId="urn:microsoft.com/office/officeart/2005/8/layout/hierarchy1"/>
    <dgm:cxn modelId="{EA5CA6DB-06CF-4F71-85BF-1823AA6D139C}" type="presOf" srcId="{9652F9D5-BA6E-4667-B6DF-948E38D79EFC}" destId="{76681D89-E609-4E91-968E-FD61FD502157}" srcOrd="0" destOrd="0" presId="urn:microsoft.com/office/officeart/2005/8/layout/hierarchy1"/>
    <dgm:cxn modelId="{307CAEDE-E96E-449E-8F30-5EAFCC3E34C1}" type="presOf" srcId="{D8415799-A543-42D6-AED5-E59788ADBE9B}" destId="{86468786-04A9-4881-BC8E-C82AF309982E}" srcOrd="0" destOrd="0" presId="urn:microsoft.com/office/officeart/2005/8/layout/hierarchy1"/>
    <dgm:cxn modelId="{2FA112E8-3A41-4758-AB9B-44DD71E4DB41}" type="presOf" srcId="{764509A4-D2F4-4E42-B298-4CF15E122E75}" destId="{F11FD238-13DC-48AF-9EB2-77D34B8C1C00}" srcOrd="0" destOrd="0" presId="urn:microsoft.com/office/officeart/2005/8/layout/hierarchy1"/>
    <dgm:cxn modelId="{3B776BE9-43C6-4486-8BA7-9AE38D5D3E1E}" type="presOf" srcId="{444D1909-E273-484C-AA39-CE69F3AFC06C}" destId="{A568AD5A-6F30-423A-92D8-8C2F2ED28D4A}" srcOrd="0" destOrd="0" presId="urn:microsoft.com/office/officeart/2005/8/layout/hierarchy1"/>
    <dgm:cxn modelId="{072A9AEB-B1F0-492A-8CAF-022026FC4BCC}" srcId="{CD3068F2-5B6F-46D1-9D2D-43699AF6DF8F}" destId="{E9B5D848-566B-4EE7-BC32-CA152233C863}" srcOrd="0" destOrd="0" parTransId="{3AAC44E3-EAA9-44E9-88E3-C8551478D2D9}" sibTransId="{A96CA0EB-5EA4-4C70-8872-3AEC037B814C}"/>
    <dgm:cxn modelId="{55783CED-780F-468D-A5E7-6E7F46748F9F}" type="presOf" srcId="{003268A4-A324-4217-9729-18889668E6B3}" destId="{28A1B549-D932-4753-84B3-9D1C0CA3E02E}" srcOrd="0" destOrd="0" presId="urn:microsoft.com/office/officeart/2005/8/layout/hierarchy1"/>
    <dgm:cxn modelId="{DA4C58EF-CF6D-4D2C-9E58-2297B5CC456A}" type="presOf" srcId="{63DCF0A2-5BF8-461D-A891-D7D026B626A0}" destId="{920D5193-C115-43F6-AC47-7078023247A3}" srcOrd="0" destOrd="0" presId="urn:microsoft.com/office/officeart/2005/8/layout/hierarchy1"/>
    <dgm:cxn modelId="{D5C0A3F2-BB37-47E6-AF82-4F0BB0D68BB7}" srcId="{8718DB79-7DF4-4704-8803-D4E5FC1A5579}" destId="{BABB98F6-2C2B-4424-A748-8E9E84BA44FA}" srcOrd="2" destOrd="0" parTransId="{003268A4-A324-4217-9729-18889668E6B3}" sibTransId="{A8870EF9-D129-4A9F-A387-F1B0713B7F44}"/>
    <dgm:cxn modelId="{2059DBF3-621E-4C3F-9932-AA1C777E983E}" srcId="{E9B5D848-566B-4EE7-BC32-CA152233C863}" destId="{2B9486E3-9BA3-4E8D-AEA7-3286D8B31D24}" srcOrd="2" destOrd="0" parTransId="{B175A6D1-B890-4617-B665-4FDAC9DE47A3}" sibTransId="{E59976DD-C628-4488-81EE-0AC6BF80A1E1}"/>
    <dgm:cxn modelId="{095706F4-6A48-4801-9A13-EFFB771C4B53}" type="presOf" srcId="{0BF7349E-4AAE-4318-9868-DCA0F44D781A}" destId="{DB6CF6D2-2249-4E76-9540-9FA682366A15}" srcOrd="0" destOrd="0" presId="urn:microsoft.com/office/officeart/2005/8/layout/hierarchy1"/>
    <dgm:cxn modelId="{75476C73-5C4C-475D-A0BA-44B093A66DBB}" type="presParOf" srcId="{3ADFB89C-F4B0-4B86-9922-4BDDA3A7C6B2}" destId="{9FC2384F-630B-411A-8369-D8864F8884CF}" srcOrd="0" destOrd="0" presId="urn:microsoft.com/office/officeart/2005/8/layout/hierarchy1"/>
    <dgm:cxn modelId="{7975BBF6-0751-4AB7-86C8-2A4E80F30922}" type="presParOf" srcId="{9FC2384F-630B-411A-8369-D8864F8884CF}" destId="{715CFBFC-B0EA-405B-A9F9-DAFA6B949509}" srcOrd="0" destOrd="0" presId="urn:microsoft.com/office/officeart/2005/8/layout/hierarchy1"/>
    <dgm:cxn modelId="{EBEE3352-AF99-41B6-8A13-1401F9185588}" type="presParOf" srcId="{715CFBFC-B0EA-405B-A9F9-DAFA6B949509}" destId="{53F88213-6246-48D5-A187-D9AFA121AA27}" srcOrd="0" destOrd="0" presId="urn:microsoft.com/office/officeart/2005/8/layout/hierarchy1"/>
    <dgm:cxn modelId="{3F2F9E13-ABEC-42A6-9EAA-7C3F48D59975}" type="presParOf" srcId="{715CFBFC-B0EA-405B-A9F9-DAFA6B949509}" destId="{6EF52495-F0DF-4939-916D-027D2C1B06E9}" srcOrd="1" destOrd="0" presId="urn:microsoft.com/office/officeart/2005/8/layout/hierarchy1"/>
    <dgm:cxn modelId="{04369B2F-B2F4-4403-A8C4-22E1DC42412B}" type="presParOf" srcId="{9FC2384F-630B-411A-8369-D8864F8884CF}" destId="{D12A464E-045A-4599-B687-9D23EEDB215E}" srcOrd="1" destOrd="0" presId="urn:microsoft.com/office/officeart/2005/8/layout/hierarchy1"/>
    <dgm:cxn modelId="{B2B4135D-32BB-46E7-9907-78427FC71482}" type="presParOf" srcId="{D12A464E-045A-4599-B687-9D23EEDB215E}" destId="{8D1542B0-0EC6-4C4F-B010-118897A770E7}" srcOrd="0" destOrd="0" presId="urn:microsoft.com/office/officeart/2005/8/layout/hierarchy1"/>
    <dgm:cxn modelId="{165F92CF-5D67-4E45-87BB-08B98669C515}" type="presParOf" srcId="{D12A464E-045A-4599-B687-9D23EEDB215E}" destId="{96CBCBD5-7403-4316-B1D8-4D69C0D61E3C}" srcOrd="1" destOrd="0" presId="urn:microsoft.com/office/officeart/2005/8/layout/hierarchy1"/>
    <dgm:cxn modelId="{DF597DF3-02CF-4250-891A-9DA068FB5FAA}" type="presParOf" srcId="{96CBCBD5-7403-4316-B1D8-4D69C0D61E3C}" destId="{34BA8252-E471-484F-9DB5-761B6EFA45C3}" srcOrd="0" destOrd="0" presId="urn:microsoft.com/office/officeart/2005/8/layout/hierarchy1"/>
    <dgm:cxn modelId="{7473E203-2C79-45F7-B156-F2910B52EC1E}" type="presParOf" srcId="{34BA8252-E471-484F-9DB5-761B6EFA45C3}" destId="{C4B1526B-F5B9-4C7F-8CD2-713D2719F5B4}" srcOrd="0" destOrd="0" presId="urn:microsoft.com/office/officeart/2005/8/layout/hierarchy1"/>
    <dgm:cxn modelId="{EA0260BD-8399-4760-8126-AD10E3D029F4}" type="presParOf" srcId="{34BA8252-E471-484F-9DB5-761B6EFA45C3}" destId="{C655CE98-0F7F-4E4D-A443-72088BA99157}" srcOrd="1" destOrd="0" presId="urn:microsoft.com/office/officeart/2005/8/layout/hierarchy1"/>
    <dgm:cxn modelId="{C8FEB66A-2EAF-4E58-8F9C-76ECC06ED490}" type="presParOf" srcId="{96CBCBD5-7403-4316-B1D8-4D69C0D61E3C}" destId="{9B1279F2-D51D-4B14-B30A-AB559F111D4E}" srcOrd="1" destOrd="0" presId="urn:microsoft.com/office/officeart/2005/8/layout/hierarchy1"/>
    <dgm:cxn modelId="{A5336926-E05F-4B70-A457-3F21772DFE35}" type="presParOf" srcId="{D12A464E-045A-4599-B687-9D23EEDB215E}" destId="{A568AD5A-6F30-423A-92D8-8C2F2ED28D4A}" srcOrd="2" destOrd="0" presId="urn:microsoft.com/office/officeart/2005/8/layout/hierarchy1"/>
    <dgm:cxn modelId="{F9FD5DAC-EE68-4CD7-900F-358461175665}" type="presParOf" srcId="{D12A464E-045A-4599-B687-9D23EEDB215E}" destId="{DDC62E8D-8F28-45A1-8B8C-66B4A89B7D1B}" srcOrd="3" destOrd="0" presId="urn:microsoft.com/office/officeart/2005/8/layout/hierarchy1"/>
    <dgm:cxn modelId="{0ADF78CB-D7D1-4B55-892F-5279984D2144}" type="presParOf" srcId="{DDC62E8D-8F28-45A1-8B8C-66B4A89B7D1B}" destId="{FD70D4E8-5B80-4664-8E21-33D33FB0FBCF}" srcOrd="0" destOrd="0" presId="urn:microsoft.com/office/officeart/2005/8/layout/hierarchy1"/>
    <dgm:cxn modelId="{87145DD0-3882-4EE2-8A6B-8E5F4E91D507}" type="presParOf" srcId="{FD70D4E8-5B80-4664-8E21-33D33FB0FBCF}" destId="{67C66D03-66CA-45B8-823F-516818A738AF}" srcOrd="0" destOrd="0" presId="urn:microsoft.com/office/officeart/2005/8/layout/hierarchy1"/>
    <dgm:cxn modelId="{B762A15E-3C80-4201-A325-9E4B7622802A}" type="presParOf" srcId="{FD70D4E8-5B80-4664-8E21-33D33FB0FBCF}" destId="{18700179-14CC-4130-BADD-86BBEA243898}" srcOrd="1" destOrd="0" presId="urn:microsoft.com/office/officeart/2005/8/layout/hierarchy1"/>
    <dgm:cxn modelId="{2850E3B9-EDFB-4707-8A79-7467688AB313}" type="presParOf" srcId="{DDC62E8D-8F28-45A1-8B8C-66B4A89B7D1B}" destId="{6CB98ED3-78C2-4F75-81F0-00355568C4C1}" srcOrd="1" destOrd="0" presId="urn:microsoft.com/office/officeart/2005/8/layout/hierarchy1"/>
    <dgm:cxn modelId="{C2D7DCD6-9365-4293-8750-F398E894510B}" type="presParOf" srcId="{6CB98ED3-78C2-4F75-81F0-00355568C4C1}" destId="{76681D89-E609-4E91-968E-FD61FD502157}" srcOrd="0" destOrd="0" presId="urn:microsoft.com/office/officeart/2005/8/layout/hierarchy1"/>
    <dgm:cxn modelId="{C8D230EB-B3ED-48D5-BE83-ABE4842EAB1E}" type="presParOf" srcId="{6CB98ED3-78C2-4F75-81F0-00355568C4C1}" destId="{F66B1DB7-D0A9-4AC7-9592-9FFB3BD7F7E4}" srcOrd="1" destOrd="0" presId="urn:microsoft.com/office/officeart/2005/8/layout/hierarchy1"/>
    <dgm:cxn modelId="{D1D25272-8314-450E-B2F6-425C0890C60E}" type="presParOf" srcId="{F66B1DB7-D0A9-4AC7-9592-9FFB3BD7F7E4}" destId="{C4CFF9FA-F97A-4F28-87E3-1E6EC683D97C}" srcOrd="0" destOrd="0" presId="urn:microsoft.com/office/officeart/2005/8/layout/hierarchy1"/>
    <dgm:cxn modelId="{90F5FBBA-B516-4346-BBA7-4A90043ECC4F}" type="presParOf" srcId="{C4CFF9FA-F97A-4F28-87E3-1E6EC683D97C}" destId="{82CABD8E-CD36-4F3D-821D-A64D5FDBBB35}" srcOrd="0" destOrd="0" presId="urn:microsoft.com/office/officeart/2005/8/layout/hierarchy1"/>
    <dgm:cxn modelId="{0DC5E5DA-006E-445E-B924-8D0874708309}" type="presParOf" srcId="{C4CFF9FA-F97A-4F28-87E3-1E6EC683D97C}" destId="{86468786-04A9-4881-BC8E-C82AF309982E}" srcOrd="1" destOrd="0" presId="urn:microsoft.com/office/officeart/2005/8/layout/hierarchy1"/>
    <dgm:cxn modelId="{B1494A77-9E44-4021-999C-A51950291DB4}" type="presParOf" srcId="{F66B1DB7-D0A9-4AC7-9592-9FFB3BD7F7E4}" destId="{454FC688-0394-464D-9EE8-667DFC3F53A9}" srcOrd="1" destOrd="0" presId="urn:microsoft.com/office/officeart/2005/8/layout/hierarchy1"/>
    <dgm:cxn modelId="{D07643BB-605C-4F3C-A2B0-9682E2976F46}" type="presParOf" srcId="{6CB98ED3-78C2-4F75-81F0-00355568C4C1}" destId="{1EC9BF9E-8844-4876-AA8A-E8D77E9E1630}" srcOrd="2" destOrd="0" presId="urn:microsoft.com/office/officeart/2005/8/layout/hierarchy1"/>
    <dgm:cxn modelId="{9A320D5B-AD34-4F50-851B-C6642D677445}" type="presParOf" srcId="{6CB98ED3-78C2-4F75-81F0-00355568C4C1}" destId="{47DF2C6A-D62E-47F1-A6D3-8510E92A3064}" srcOrd="3" destOrd="0" presId="urn:microsoft.com/office/officeart/2005/8/layout/hierarchy1"/>
    <dgm:cxn modelId="{52A0008D-9212-4402-9796-7337ABB32DD1}" type="presParOf" srcId="{47DF2C6A-D62E-47F1-A6D3-8510E92A3064}" destId="{1F9CD08A-6CEE-417C-9CA6-46BF4D07A8CB}" srcOrd="0" destOrd="0" presId="urn:microsoft.com/office/officeart/2005/8/layout/hierarchy1"/>
    <dgm:cxn modelId="{B3F6DFD8-E33A-439C-ABCE-7F6DEEBA1D4D}" type="presParOf" srcId="{1F9CD08A-6CEE-417C-9CA6-46BF4D07A8CB}" destId="{972B75F0-DD83-4BFB-B871-7D3DD799A9FC}" srcOrd="0" destOrd="0" presId="urn:microsoft.com/office/officeart/2005/8/layout/hierarchy1"/>
    <dgm:cxn modelId="{3CFD25A7-F858-4608-9F8D-DD1BDE8FD32F}" type="presParOf" srcId="{1F9CD08A-6CEE-417C-9CA6-46BF4D07A8CB}" destId="{E9AD2CB0-B8E4-4D89-BA9E-77DF906606A3}" srcOrd="1" destOrd="0" presId="urn:microsoft.com/office/officeart/2005/8/layout/hierarchy1"/>
    <dgm:cxn modelId="{C1A4C649-BF6D-485F-94A7-4F4E1A188F4F}" type="presParOf" srcId="{47DF2C6A-D62E-47F1-A6D3-8510E92A3064}" destId="{A002402E-D14B-42D5-9ECC-80215646C90F}" srcOrd="1" destOrd="0" presId="urn:microsoft.com/office/officeart/2005/8/layout/hierarchy1"/>
    <dgm:cxn modelId="{481F56E4-7F58-4739-AB69-F3C4E72157F0}" type="presParOf" srcId="{A002402E-D14B-42D5-9ECC-80215646C90F}" destId="{920D5193-C115-43F6-AC47-7078023247A3}" srcOrd="0" destOrd="0" presId="urn:microsoft.com/office/officeart/2005/8/layout/hierarchy1"/>
    <dgm:cxn modelId="{428114F6-EC74-4EF6-B6CA-3745025CF61D}" type="presParOf" srcId="{A002402E-D14B-42D5-9ECC-80215646C90F}" destId="{54ECA9EF-ADDE-4793-9CF8-5AD3FE140FBD}" srcOrd="1" destOrd="0" presId="urn:microsoft.com/office/officeart/2005/8/layout/hierarchy1"/>
    <dgm:cxn modelId="{3F0C8CDD-E8DD-48BD-859C-E61B391E69EC}" type="presParOf" srcId="{54ECA9EF-ADDE-4793-9CF8-5AD3FE140FBD}" destId="{078F5AC0-9048-4518-9E61-FB6C8C2C580E}" srcOrd="0" destOrd="0" presId="urn:microsoft.com/office/officeart/2005/8/layout/hierarchy1"/>
    <dgm:cxn modelId="{BDCF7D59-A475-447B-A2AD-DAE23D60239B}" type="presParOf" srcId="{078F5AC0-9048-4518-9E61-FB6C8C2C580E}" destId="{D93843B2-84CC-41CD-B1CF-6804679BF548}" srcOrd="0" destOrd="0" presId="urn:microsoft.com/office/officeart/2005/8/layout/hierarchy1"/>
    <dgm:cxn modelId="{38B9396E-26F7-48AA-8E91-46E4234856A3}" type="presParOf" srcId="{078F5AC0-9048-4518-9E61-FB6C8C2C580E}" destId="{DB6CF6D2-2249-4E76-9540-9FA682366A15}" srcOrd="1" destOrd="0" presId="urn:microsoft.com/office/officeart/2005/8/layout/hierarchy1"/>
    <dgm:cxn modelId="{3159EBFF-DD3A-46D4-8ECD-62046EA3F330}" type="presParOf" srcId="{54ECA9EF-ADDE-4793-9CF8-5AD3FE140FBD}" destId="{5070EA18-E31D-496E-9A06-896CD92A7FC4}" srcOrd="1" destOrd="0" presId="urn:microsoft.com/office/officeart/2005/8/layout/hierarchy1"/>
    <dgm:cxn modelId="{79A52C9D-195A-41E9-8E02-C3EBC4A947D5}" type="presParOf" srcId="{A002402E-D14B-42D5-9ECC-80215646C90F}" destId="{824E3620-99E2-46BC-951B-874B8DF6540B}" srcOrd="2" destOrd="0" presId="urn:microsoft.com/office/officeart/2005/8/layout/hierarchy1"/>
    <dgm:cxn modelId="{8A3CC66C-AD16-4FFF-9918-40BE9B10BCB1}" type="presParOf" srcId="{A002402E-D14B-42D5-9ECC-80215646C90F}" destId="{4F19EDA0-E87F-4D83-9A67-B5622ACACAFD}" srcOrd="3" destOrd="0" presId="urn:microsoft.com/office/officeart/2005/8/layout/hierarchy1"/>
    <dgm:cxn modelId="{89F886F0-9A2A-4B77-AC8A-708D9B946203}" type="presParOf" srcId="{4F19EDA0-E87F-4D83-9A67-B5622ACACAFD}" destId="{4B49BC01-6AD7-4AF4-9395-219624AAABA0}" srcOrd="0" destOrd="0" presId="urn:microsoft.com/office/officeart/2005/8/layout/hierarchy1"/>
    <dgm:cxn modelId="{F9DA71F6-C57B-4624-B5E4-A1A676D62BB2}" type="presParOf" srcId="{4B49BC01-6AD7-4AF4-9395-219624AAABA0}" destId="{083EF3C0-658F-4082-828F-6CF2389AC295}" srcOrd="0" destOrd="0" presId="urn:microsoft.com/office/officeart/2005/8/layout/hierarchy1"/>
    <dgm:cxn modelId="{E6B8F083-7EF5-45B2-9174-B2FD380DFA4C}" type="presParOf" srcId="{4B49BC01-6AD7-4AF4-9395-219624AAABA0}" destId="{D2FD191D-3BE9-42C8-B203-DF1E056FC140}" srcOrd="1" destOrd="0" presId="urn:microsoft.com/office/officeart/2005/8/layout/hierarchy1"/>
    <dgm:cxn modelId="{79CA540F-DD57-4EA0-9E40-34C382CA8BE9}" type="presParOf" srcId="{4F19EDA0-E87F-4D83-9A67-B5622ACACAFD}" destId="{4E6E6093-861D-4232-9E3F-8B47838B1A6E}" srcOrd="1" destOrd="0" presId="urn:microsoft.com/office/officeart/2005/8/layout/hierarchy1"/>
    <dgm:cxn modelId="{42DDE501-2C86-40C4-8629-003BF0688B80}" type="presParOf" srcId="{A002402E-D14B-42D5-9ECC-80215646C90F}" destId="{F1DD17C3-1794-4FF6-A541-561EE427BA19}" srcOrd="4" destOrd="0" presId="urn:microsoft.com/office/officeart/2005/8/layout/hierarchy1"/>
    <dgm:cxn modelId="{7BD53B75-4EC1-44E2-8807-84727BE8F8AB}" type="presParOf" srcId="{A002402E-D14B-42D5-9ECC-80215646C90F}" destId="{B2FE9CEA-E21D-4A87-BC94-54D72C8110A6}" srcOrd="5" destOrd="0" presId="urn:microsoft.com/office/officeart/2005/8/layout/hierarchy1"/>
    <dgm:cxn modelId="{263BFDD7-061C-4A27-8F4D-5B295BF894AC}" type="presParOf" srcId="{B2FE9CEA-E21D-4A87-BC94-54D72C8110A6}" destId="{EE8CD851-C259-4708-8225-20BB3B5355FE}" srcOrd="0" destOrd="0" presId="urn:microsoft.com/office/officeart/2005/8/layout/hierarchy1"/>
    <dgm:cxn modelId="{08700414-B94B-4FED-91C9-CFA61453F7C5}" type="presParOf" srcId="{EE8CD851-C259-4708-8225-20BB3B5355FE}" destId="{14B82DEA-9D09-471A-A3F2-319469DB2764}" srcOrd="0" destOrd="0" presId="urn:microsoft.com/office/officeart/2005/8/layout/hierarchy1"/>
    <dgm:cxn modelId="{5B764B3F-D973-457A-974A-3D953A715E72}" type="presParOf" srcId="{EE8CD851-C259-4708-8225-20BB3B5355FE}" destId="{944B58E7-9BE4-4C7B-96C0-C50AE3591BC6}" srcOrd="1" destOrd="0" presId="urn:microsoft.com/office/officeart/2005/8/layout/hierarchy1"/>
    <dgm:cxn modelId="{B50AB8FD-A159-4B3E-A0FF-E38C569C7453}" type="presParOf" srcId="{B2FE9CEA-E21D-4A87-BC94-54D72C8110A6}" destId="{7C60F069-F376-4F27-AD17-DADB6E82FB79}" srcOrd="1" destOrd="0" presId="urn:microsoft.com/office/officeart/2005/8/layout/hierarchy1"/>
    <dgm:cxn modelId="{B190134E-FD13-455F-9D08-F38D1A3D0940}" type="presParOf" srcId="{6CB98ED3-78C2-4F75-81F0-00355568C4C1}" destId="{28A1B549-D932-4753-84B3-9D1C0CA3E02E}" srcOrd="4" destOrd="0" presId="urn:microsoft.com/office/officeart/2005/8/layout/hierarchy1"/>
    <dgm:cxn modelId="{FDDD444E-52D4-4977-8BD5-94D48F88421D}" type="presParOf" srcId="{6CB98ED3-78C2-4F75-81F0-00355568C4C1}" destId="{A0F8F142-2E8C-46AA-B678-6A8F2338DFE1}" srcOrd="5" destOrd="0" presId="urn:microsoft.com/office/officeart/2005/8/layout/hierarchy1"/>
    <dgm:cxn modelId="{BA60B340-3A31-42EB-B652-B20122F211AB}" type="presParOf" srcId="{A0F8F142-2E8C-46AA-B678-6A8F2338DFE1}" destId="{CD84113B-8E7D-414F-B178-4FAED14FF7E8}" srcOrd="0" destOrd="0" presId="urn:microsoft.com/office/officeart/2005/8/layout/hierarchy1"/>
    <dgm:cxn modelId="{2797EB0E-6485-42D5-B11C-29D978D0499F}" type="presParOf" srcId="{CD84113B-8E7D-414F-B178-4FAED14FF7E8}" destId="{BA29AD48-6AC5-4AED-A865-438BF11A30ED}" srcOrd="0" destOrd="0" presId="urn:microsoft.com/office/officeart/2005/8/layout/hierarchy1"/>
    <dgm:cxn modelId="{53A76B42-102B-4929-9FCD-BB10A1907DC0}" type="presParOf" srcId="{CD84113B-8E7D-414F-B178-4FAED14FF7E8}" destId="{5FE78B8A-DCE2-4B98-A5D9-D56CE8DACFEB}" srcOrd="1" destOrd="0" presId="urn:microsoft.com/office/officeart/2005/8/layout/hierarchy1"/>
    <dgm:cxn modelId="{1BAFC323-394D-4551-BEC0-B9E462E0A5DE}" type="presParOf" srcId="{A0F8F142-2E8C-46AA-B678-6A8F2338DFE1}" destId="{54229F9A-47B9-45A8-B212-D10E0C2548F2}" srcOrd="1" destOrd="0" presId="urn:microsoft.com/office/officeart/2005/8/layout/hierarchy1"/>
    <dgm:cxn modelId="{E9495D8F-E624-4DF4-9E06-3233251A569D}" type="presParOf" srcId="{6CB98ED3-78C2-4F75-81F0-00355568C4C1}" destId="{72B329DF-F584-42FF-9165-919EAFC6EEA1}" srcOrd="6" destOrd="0" presId="urn:microsoft.com/office/officeart/2005/8/layout/hierarchy1"/>
    <dgm:cxn modelId="{EB23B117-7F14-467F-AE88-E61462E2DF7F}" type="presParOf" srcId="{6CB98ED3-78C2-4F75-81F0-00355568C4C1}" destId="{355609D1-7E86-4A01-8BC5-E49E21CBBEBC}" srcOrd="7" destOrd="0" presId="urn:microsoft.com/office/officeart/2005/8/layout/hierarchy1"/>
    <dgm:cxn modelId="{DABCAB14-5104-4FA7-97C2-EF5D654A8F25}" type="presParOf" srcId="{355609D1-7E86-4A01-8BC5-E49E21CBBEBC}" destId="{F0A0D7F3-8FAB-4F84-A4F9-E7F262FC3361}" srcOrd="0" destOrd="0" presId="urn:microsoft.com/office/officeart/2005/8/layout/hierarchy1"/>
    <dgm:cxn modelId="{ED5AFA7B-BB93-40D8-ACD5-E6C05599BA78}" type="presParOf" srcId="{F0A0D7F3-8FAB-4F84-A4F9-E7F262FC3361}" destId="{C0D7F11F-DDE4-460F-A959-59B780700D7D}" srcOrd="0" destOrd="0" presId="urn:microsoft.com/office/officeart/2005/8/layout/hierarchy1"/>
    <dgm:cxn modelId="{0A55F38E-DE09-4F29-BE72-6DA83E28EE06}" type="presParOf" srcId="{F0A0D7F3-8FAB-4F84-A4F9-E7F262FC3361}" destId="{968CDDA6-39C9-430A-A131-4515BD08800F}" srcOrd="1" destOrd="0" presId="urn:microsoft.com/office/officeart/2005/8/layout/hierarchy1"/>
    <dgm:cxn modelId="{CDEB2608-A1D1-433E-9B44-0F187B3F1246}" type="presParOf" srcId="{355609D1-7E86-4A01-8BC5-E49E21CBBEBC}" destId="{64E14018-BBA2-45D7-88BF-E00A72628882}" srcOrd="1" destOrd="0" presId="urn:microsoft.com/office/officeart/2005/8/layout/hierarchy1"/>
    <dgm:cxn modelId="{75B7E383-7B99-4921-A1FC-88CFA1D4FA6D}" type="presParOf" srcId="{D12A464E-045A-4599-B687-9D23EEDB215E}" destId="{56E6E406-7A45-4C35-AB99-C79E3D7864FA}" srcOrd="4" destOrd="0" presId="urn:microsoft.com/office/officeart/2005/8/layout/hierarchy1"/>
    <dgm:cxn modelId="{6608426C-29BF-419C-B2F1-E9324E515528}" type="presParOf" srcId="{D12A464E-045A-4599-B687-9D23EEDB215E}" destId="{65A99D3B-8AB7-4A75-9CA5-B6D8E152409D}" srcOrd="5" destOrd="0" presId="urn:microsoft.com/office/officeart/2005/8/layout/hierarchy1"/>
    <dgm:cxn modelId="{8F61C899-6549-48DD-973A-FDB9388063BE}" type="presParOf" srcId="{65A99D3B-8AB7-4A75-9CA5-B6D8E152409D}" destId="{C97D7F6C-3BF6-4B24-912A-18FAD6CF89AB}" srcOrd="0" destOrd="0" presId="urn:microsoft.com/office/officeart/2005/8/layout/hierarchy1"/>
    <dgm:cxn modelId="{72AEBA74-806E-4B4F-A6A8-1F0298567A73}" type="presParOf" srcId="{C97D7F6C-3BF6-4B24-912A-18FAD6CF89AB}" destId="{8F2644C0-D639-4488-BF45-8AE06B2DB90F}" srcOrd="0" destOrd="0" presId="urn:microsoft.com/office/officeart/2005/8/layout/hierarchy1"/>
    <dgm:cxn modelId="{CC302693-68B2-46F2-BEE6-38FE9715C636}" type="presParOf" srcId="{C97D7F6C-3BF6-4B24-912A-18FAD6CF89AB}" destId="{3983D3DF-6A9D-41B4-8426-FF13A314C504}" srcOrd="1" destOrd="0" presId="urn:microsoft.com/office/officeart/2005/8/layout/hierarchy1"/>
    <dgm:cxn modelId="{F77D5156-103D-4A8B-A5C9-24065BE607BC}" type="presParOf" srcId="{65A99D3B-8AB7-4A75-9CA5-B6D8E152409D}" destId="{E9B37BB9-0415-4E99-A60B-7551FD18EE57}" srcOrd="1" destOrd="0" presId="urn:microsoft.com/office/officeart/2005/8/layout/hierarchy1"/>
    <dgm:cxn modelId="{98DF34F1-9377-4C9D-BA57-7702A938C8B3}" type="presParOf" srcId="{D12A464E-045A-4599-B687-9D23EEDB215E}" destId="{BD248D2D-BFDF-4D79-AC32-1B16A63D9002}" srcOrd="6" destOrd="0" presId="urn:microsoft.com/office/officeart/2005/8/layout/hierarchy1"/>
    <dgm:cxn modelId="{E1AC1507-084A-4E9A-90CD-960478C14AD4}" type="presParOf" srcId="{D12A464E-045A-4599-B687-9D23EEDB215E}" destId="{14EFAD48-A717-4354-B18F-7949EC0BC6FD}" srcOrd="7" destOrd="0" presId="urn:microsoft.com/office/officeart/2005/8/layout/hierarchy1"/>
    <dgm:cxn modelId="{20FB97B1-4F39-476A-8C40-37FBD928A4D3}" type="presParOf" srcId="{14EFAD48-A717-4354-B18F-7949EC0BC6FD}" destId="{B0F853B5-8AFA-4DA9-8F86-F1846E5DCF3A}" srcOrd="0" destOrd="0" presId="urn:microsoft.com/office/officeart/2005/8/layout/hierarchy1"/>
    <dgm:cxn modelId="{EF876A79-F48D-4E1E-99BE-A71047D39BD5}" type="presParOf" srcId="{B0F853B5-8AFA-4DA9-8F86-F1846E5DCF3A}" destId="{AEE1F5CD-991F-4F00-920C-EBA70FAA1E04}" srcOrd="0" destOrd="0" presId="urn:microsoft.com/office/officeart/2005/8/layout/hierarchy1"/>
    <dgm:cxn modelId="{1E6AA620-A7EE-4ED1-8784-D82F25DC59E5}" type="presParOf" srcId="{B0F853B5-8AFA-4DA9-8F86-F1846E5DCF3A}" destId="{F11FD238-13DC-48AF-9EB2-77D34B8C1C00}" srcOrd="1" destOrd="0" presId="urn:microsoft.com/office/officeart/2005/8/layout/hierarchy1"/>
    <dgm:cxn modelId="{ACA1E365-B75A-4C25-B252-8D4CF47EB1D9}" type="presParOf" srcId="{14EFAD48-A717-4354-B18F-7949EC0BC6FD}" destId="{19488487-01A4-428D-804B-5B510583D8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3068F2-5B6F-46D1-9D2D-43699AF6DF8F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E9B5D848-566B-4EE7-BC32-CA152233C863}">
      <dgm:prSet phldrT="[Text]"/>
      <dgm:spPr/>
      <dgm:t>
        <a:bodyPr/>
        <a:lstStyle/>
        <a:p>
          <a:r>
            <a:rPr lang="de-DE" dirty="0"/>
            <a:t>Überblick über alle Lerninhalte (Problem)</a:t>
          </a:r>
        </a:p>
      </dgm:t>
    </dgm:pt>
    <dgm:pt modelId="{3AAC44E3-EAA9-44E9-88E3-C8551478D2D9}" type="parTrans" cxnId="{072A9AEB-B1F0-492A-8CAF-022026FC4BCC}">
      <dgm:prSet/>
      <dgm:spPr/>
      <dgm:t>
        <a:bodyPr/>
        <a:lstStyle/>
        <a:p>
          <a:endParaRPr lang="de-DE"/>
        </a:p>
      </dgm:t>
    </dgm:pt>
    <dgm:pt modelId="{A96CA0EB-5EA4-4C70-8872-3AEC037B814C}" type="sibTrans" cxnId="{072A9AEB-B1F0-492A-8CAF-022026FC4BCC}">
      <dgm:prSet/>
      <dgm:spPr/>
      <dgm:t>
        <a:bodyPr/>
        <a:lstStyle/>
        <a:p>
          <a:endParaRPr lang="de-DE"/>
        </a:p>
      </dgm:t>
    </dgm:pt>
    <dgm:pt modelId="{C5C4E674-19D6-4BEC-8175-127215D2D2AE}" type="asst">
      <dgm:prSet phldrT="[Text]"/>
      <dgm:spPr/>
      <dgm:t>
        <a:bodyPr/>
        <a:lstStyle/>
        <a:p>
          <a:r>
            <a:rPr lang="de-DE" dirty="0"/>
            <a:t>Stunde 1 </a:t>
          </a:r>
          <a:br>
            <a:rPr lang="de-DE" dirty="0"/>
          </a:br>
          <a:r>
            <a:rPr lang="de-DE" dirty="0"/>
            <a:t>(Aufbau)</a:t>
          </a:r>
        </a:p>
      </dgm:t>
    </dgm:pt>
    <dgm:pt modelId="{672C63C0-C6FE-47B5-9579-5DFA3BFD643A}" type="parTrans" cxnId="{818D5EA0-5B83-430D-B9BF-6FE705311F47}">
      <dgm:prSet/>
      <dgm:spPr/>
      <dgm:t>
        <a:bodyPr/>
        <a:lstStyle/>
        <a:p>
          <a:endParaRPr lang="de-DE"/>
        </a:p>
      </dgm:t>
    </dgm:pt>
    <dgm:pt modelId="{98926318-0F33-450C-831C-1062649DC793}" type="sibTrans" cxnId="{818D5EA0-5B83-430D-B9BF-6FE705311F47}">
      <dgm:prSet/>
      <dgm:spPr/>
      <dgm:t>
        <a:bodyPr/>
        <a:lstStyle/>
        <a:p>
          <a:endParaRPr lang="de-DE"/>
        </a:p>
      </dgm:t>
    </dgm:pt>
    <dgm:pt modelId="{2B9486E3-9BA3-4E8D-AEA7-3286D8B31D24}" type="asst">
      <dgm:prSet phldrT="[Text]"/>
      <dgm:spPr/>
      <dgm:t>
        <a:bodyPr/>
        <a:lstStyle/>
        <a:p>
          <a:r>
            <a:rPr lang="de-DE" dirty="0"/>
            <a:t>Stunde 3</a:t>
          </a:r>
          <a:br>
            <a:rPr lang="de-DE" dirty="0"/>
          </a:br>
          <a:r>
            <a:rPr lang="de-DE" dirty="0"/>
            <a:t>(Üben)</a:t>
          </a:r>
        </a:p>
      </dgm:t>
    </dgm:pt>
    <dgm:pt modelId="{B175A6D1-B890-4617-B665-4FDAC9DE47A3}" type="parTrans" cxnId="{2059DBF3-621E-4C3F-9932-AA1C777E983E}">
      <dgm:prSet/>
      <dgm:spPr/>
      <dgm:t>
        <a:bodyPr/>
        <a:lstStyle/>
        <a:p>
          <a:endParaRPr lang="de-DE"/>
        </a:p>
      </dgm:t>
    </dgm:pt>
    <dgm:pt modelId="{E59976DD-C628-4488-81EE-0AC6BF80A1E1}" type="sibTrans" cxnId="{2059DBF3-621E-4C3F-9932-AA1C777E983E}">
      <dgm:prSet/>
      <dgm:spPr/>
      <dgm:t>
        <a:bodyPr/>
        <a:lstStyle/>
        <a:p>
          <a:endParaRPr lang="de-DE"/>
        </a:p>
      </dgm:t>
    </dgm:pt>
    <dgm:pt modelId="{00706B62-DC0F-4223-B0FF-83D1D9CBBB7E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10 min</a:t>
          </a:r>
        </a:p>
        <a:p>
          <a:r>
            <a:rPr lang="de-DE" dirty="0"/>
            <a:t>(Anwenden)</a:t>
          </a:r>
        </a:p>
      </dgm:t>
    </dgm:pt>
    <dgm:pt modelId="{406AE4E9-44DE-460D-83BA-C6AE36184089}" type="parTrans" cxnId="{E379B80E-BC6E-4AF3-94D8-8532C6296F87}">
      <dgm:prSet/>
      <dgm:spPr/>
      <dgm:t>
        <a:bodyPr/>
        <a:lstStyle/>
        <a:p>
          <a:endParaRPr lang="de-DE"/>
        </a:p>
      </dgm:t>
    </dgm:pt>
    <dgm:pt modelId="{4672A5D8-3315-468B-AD14-AE141538BD0B}" type="sibTrans" cxnId="{E379B80E-BC6E-4AF3-94D8-8532C6296F87}">
      <dgm:prSet/>
      <dgm:spPr/>
      <dgm:t>
        <a:bodyPr/>
        <a:lstStyle/>
        <a:p>
          <a:endParaRPr lang="de-DE"/>
        </a:p>
      </dgm:t>
    </dgm:pt>
    <dgm:pt modelId="{8718DB79-7DF4-4704-8803-D4E5FC1A5579}" type="asst">
      <dgm:prSet phldrT="[Text]"/>
      <dgm:spPr/>
      <dgm:t>
        <a:bodyPr/>
        <a:lstStyle/>
        <a:p>
          <a:r>
            <a:rPr lang="de-DE" dirty="0"/>
            <a:t>Stunde 2</a:t>
          </a:r>
          <a:br>
            <a:rPr lang="de-DE" dirty="0"/>
          </a:br>
          <a:r>
            <a:rPr lang="de-DE" dirty="0"/>
            <a:t>(Durcharbeiten)</a:t>
          </a:r>
        </a:p>
      </dgm:t>
    </dgm:pt>
    <dgm:pt modelId="{444D1909-E273-484C-AA39-CE69F3AFC06C}" type="parTrans" cxnId="{B997696E-B865-4CA3-B32E-536083DFA608}">
      <dgm:prSet/>
      <dgm:spPr/>
      <dgm:t>
        <a:bodyPr/>
        <a:lstStyle/>
        <a:p>
          <a:endParaRPr lang="de-DE"/>
        </a:p>
      </dgm:t>
    </dgm:pt>
    <dgm:pt modelId="{ECFEBF59-2B5D-426D-97EB-624E5F75942C}" type="sibTrans" cxnId="{B997696E-B865-4CA3-B32E-536083DFA608}">
      <dgm:prSet/>
      <dgm:spPr/>
      <dgm:t>
        <a:bodyPr/>
        <a:lstStyle/>
        <a:p>
          <a:endParaRPr lang="de-DE"/>
        </a:p>
      </dgm:t>
    </dgm:pt>
    <dgm:pt modelId="{D8415799-A543-42D6-AED5-E59788ADBE9B}" type="asst">
      <dgm:prSet phldrT="[Text]"/>
      <dgm:spPr/>
      <dgm:t>
        <a:bodyPr/>
        <a:lstStyle/>
        <a:p>
          <a:r>
            <a:rPr lang="de-DE" dirty="0"/>
            <a:t>Stunde 2 </a:t>
          </a:r>
        </a:p>
        <a:p>
          <a:r>
            <a:rPr lang="de-DE" dirty="0"/>
            <a:t>20 min</a:t>
          </a:r>
        </a:p>
        <a:p>
          <a:r>
            <a:rPr lang="de-DE" dirty="0"/>
            <a:t>(Problem + Aufbau)</a:t>
          </a:r>
        </a:p>
      </dgm:t>
    </dgm:pt>
    <dgm:pt modelId="{9652F9D5-BA6E-4667-B6DF-948E38D79EFC}" type="parTrans" cxnId="{E32E8D07-934C-436A-A865-A2F21802AEE1}">
      <dgm:prSet/>
      <dgm:spPr/>
      <dgm:t>
        <a:bodyPr/>
        <a:lstStyle/>
        <a:p>
          <a:endParaRPr lang="de-DE"/>
        </a:p>
      </dgm:t>
    </dgm:pt>
    <dgm:pt modelId="{7C7A32EF-4EBA-4EAD-BCDC-780B646A54E9}" type="sibTrans" cxnId="{E32E8D07-934C-436A-A865-A2F21802AEE1}">
      <dgm:prSet/>
      <dgm:spPr/>
      <dgm:t>
        <a:bodyPr/>
        <a:lstStyle/>
        <a:p>
          <a:endParaRPr lang="de-DE"/>
        </a:p>
      </dgm:t>
    </dgm:pt>
    <dgm:pt modelId="{C91B6E5A-B88F-4981-9AFE-73A768C6D94B}" type="asst">
      <dgm:prSet phldrT="[Text]"/>
      <dgm:spPr/>
      <dgm:t>
        <a:bodyPr/>
        <a:lstStyle/>
        <a:p>
          <a:r>
            <a:rPr lang="de-DE" dirty="0"/>
            <a:t>Medium 3</a:t>
          </a:r>
          <a:br>
            <a:rPr lang="de-DE" dirty="0"/>
          </a:br>
          <a:r>
            <a:rPr lang="de-DE" dirty="0"/>
            <a:t>…</a:t>
          </a:r>
        </a:p>
      </dgm:t>
    </dgm:pt>
    <dgm:pt modelId="{FE29862D-423F-4EBF-A6B2-8A16ED1A467E}" type="parTrans" cxnId="{4189178B-1FA7-4FFA-8253-B01ECA356CBC}">
      <dgm:prSet/>
      <dgm:spPr/>
      <dgm:t>
        <a:bodyPr/>
        <a:lstStyle/>
        <a:p>
          <a:endParaRPr lang="de-DE"/>
        </a:p>
      </dgm:t>
    </dgm:pt>
    <dgm:pt modelId="{D28EC81A-F6D3-4A5D-883A-42E339F6546A}" type="sibTrans" cxnId="{4189178B-1FA7-4FFA-8253-B01ECA356CBC}">
      <dgm:prSet/>
      <dgm:spPr/>
      <dgm:t>
        <a:bodyPr/>
        <a:lstStyle/>
        <a:p>
          <a:endParaRPr lang="de-DE"/>
        </a:p>
      </dgm:t>
    </dgm:pt>
    <dgm:pt modelId="{BABB98F6-2C2B-4424-A748-8E9E84BA44FA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15 min</a:t>
          </a:r>
        </a:p>
        <a:p>
          <a:r>
            <a:rPr lang="de-DE" dirty="0"/>
            <a:t>(Üben)</a:t>
          </a:r>
        </a:p>
      </dgm:t>
    </dgm:pt>
    <dgm:pt modelId="{003268A4-A324-4217-9729-18889668E6B3}" type="parTrans" cxnId="{D5C0A3F2-BB37-47E6-AF82-4F0BB0D68BB7}">
      <dgm:prSet/>
      <dgm:spPr/>
      <dgm:t>
        <a:bodyPr/>
        <a:lstStyle/>
        <a:p>
          <a:endParaRPr lang="de-DE"/>
        </a:p>
      </dgm:t>
    </dgm:pt>
    <dgm:pt modelId="{A8870EF9-D129-4A9F-A387-F1B0713B7F44}" type="sibTrans" cxnId="{D5C0A3F2-BB37-47E6-AF82-4F0BB0D68BB7}">
      <dgm:prSet/>
      <dgm:spPr/>
      <dgm:t>
        <a:bodyPr/>
        <a:lstStyle/>
        <a:p>
          <a:endParaRPr lang="de-DE"/>
        </a:p>
      </dgm:t>
    </dgm:pt>
    <dgm:pt modelId="{8712EC05-C8A6-4F12-A433-E4CEB9BDB334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40 min</a:t>
          </a:r>
        </a:p>
        <a:p>
          <a:r>
            <a:rPr lang="de-DE" dirty="0"/>
            <a:t>(Durcharbeiten)</a:t>
          </a:r>
        </a:p>
      </dgm:t>
    </dgm:pt>
    <dgm:pt modelId="{0DCC2898-410F-4401-91D3-8BE3DD189886}" type="parTrans" cxnId="{4976794A-0D3D-4435-98FF-3574813405E6}">
      <dgm:prSet/>
      <dgm:spPr/>
      <dgm:t>
        <a:bodyPr/>
        <a:lstStyle/>
        <a:p>
          <a:endParaRPr lang="de-DE"/>
        </a:p>
      </dgm:t>
    </dgm:pt>
    <dgm:pt modelId="{E9BD2279-1C4F-4173-BB5E-A85E337718C6}" type="sibTrans" cxnId="{4976794A-0D3D-4435-98FF-3574813405E6}">
      <dgm:prSet/>
      <dgm:spPr/>
      <dgm:t>
        <a:bodyPr/>
        <a:lstStyle/>
        <a:p>
          <a:endParaRPr lang="de-DE"/>
        </a:p>
      </dgm:t>
    </dgm:pt>
    <dgm:pt modelId="{0BF7349E-4AAE-4318-9868-DCA0F44D781A}" type="asst">
      <dgm:prSet phldrT="[Text]"/>
      <dgm:spPr/>
      <dgm:t>
        <a:bodyPr/>
        <a:lstStyle/>
        <a:p>
          <a:r>
            <a:rPr lang="de-DE" dirty="0"/>
            <a:t>Medium 1</a:t>
          </a:r>
          <a:br>
            <a:rPr lang="de-DE" dirty="0"/>
          </a:br>
          <a:r>
            <a:rPr lang="de-DE" dirty="0"/>
            <a:t>…</a:t>
          </a:r>
        </a:p>
      </dgm:t>
    </dgm:pt>
    <dgm:pt modelId="{63DCF0A2-5BF8-461D-A891-D7D026B626A0}" type="parTrans" cxnId="{31022B4D-6A59-4396-B343-A4D0C5B2DF6A}">
      <dgm:prSet/>
      <dgm:spPr/>
      <dgm:t>
        <a:bodyPr/>
        <a:lstStyle/>
        <a:p>
          <a:endParaRPr lang="de-DE"/>
        </a:p>
      </dgm:t>
    </dgm:pt>
    <dgm:pt modelId="{D2D8F00D-DA7D-4DED-B4A8-517CF9769719}" type="sibTrans" cxnId="{31022B4D-6A59-4396-B343-A4D0C5B2DF6A}">
      <dgm:prSet/>
      <dgm:spPr/>
      <dgm:t>
        <a:bodyPr/>
        <a:lstStyle/>
        <a:p>
          <a:endParaRPr lang="de-DE"/>
        </a:p>
      </dgm:t>
    </dgm:pt>
    <dgm:pt modelId="{4D08C636-FEE3-45EA-9FAB-109FEE19195A}" type="asst">
      <dgm:prSet phldrT="[Text]"/>
      <dgm:spPr/>
      <dgm:t>
        <a:bodyPr/>
        <a:lstStyle/>
        <a:p>
          <a:r>
            <a:rPr lang="de-DE" dirty="0"/>
            <a:t>Medium 2</a:t>
          </a:r>
          <a:br>
            <a:rPr lang="de-DE" dirty="0"/>
          </a:br>
          <a:r>
            <a:rPr lang="de-DE" dirty="0"/>
            <a:t>…</a:t>
          </a:r>
        </a:p>
      </dgm:t>
    </dgm:pt>
    <dgm:pt modelId="{C241C139-8838-4508-B12D-6B6222110CE3}" type="parTrans" cxnId="{D4BFC643-4ACD-48C5-A671-F7248A123E4A}">
      <dgm:prSet/>
      <dgm:spPr/>
      <dgm:t>
        <a:bodyPr/>
        <a:lstStyle/>
        <a:p>
          <a:endParaRPr lang="de-DE"/>
        </a:p>
      </dgm:t>
    </dgm:pt>
    <dgm:pt modelId="{DCCAEC11-F78C-4C41-A580-51D7DB5F5439}" type="sibTrans" cxnId="{D4BFC643-4ACD-48C5-A671-F7248A123E4A}">
      <dgm:prSet/>
      <dgm:spPr/>
      <dgm:t>
        <a:bodyPr/>
        <a:lstStyle/>
        <a:p>
          <a:endParaRPr lang="de-DE"/>
        </a:p>
      </dgm:t>
    </dgm:pt>
    <dgm:pt modelId="{764509A4-D2F4-4E42-B298-4CF15E122E75}" type="asst">
      <dgm:prSet phldrT="[Text]"/>
      <dgm:spPr/>
      <dgm:t>
        <a:bodyPr/>
        <a:lstStyle/>
        <a:p>
          <a:r>
            <a:rPr lang="de-DE" dirty="0"/>
            <a:t>Stunde 4</a:t>
          </a:r>
          <a:br>
            <a:rPr lang="de-DE" dirty="0"/>
          </a:br>
          <a:r>
            <a:rPr lang="de-DE" dirty="0"/>
            <a:t>(Anwenden)</a:t>
          </a:r>
        </a:p>
      </dgm:t>
    </dgm:pt>
    <dgm:pt modelId="{EEFCB039-713B-433E-BF45-1AC6FBE3D25C}" type="parTrans" cxnId="{E459A662-B3B3-4C33-A1F3-E3DFB773B274}">
      <dgm:prSet/>
      <dgm:spPr/>
      <dgm:t>
        <a:bodyPr/>
        <a:lstStyle/>
        <a:p>
          <a:endParaRPr lang="de-DE"/>
        </a:p>
      </dgm:t>
    </dgm:pt>
    <dgm:pt modelId="{1E4FDACB-C7DF-4C81-B808-5E10EC6AC2CA}" type="sibTrans" cxnId="{E459A662-B3B3-4C33-A1F3-E3DFB773B274}">
      <dgm:prSet/>
      <dgm:spPr/>
      <dgm:t>
        <a:bodyPr/>
        <a:lstStyle/>
        <a:p>
          <a:endParaRPr lang="de-DE"/>
        </a:p>
      </dgm:t>
    </dgm:pt>
    <dgm:pt modelId="{3ADFB89C-F4B0-4B86-9922-4BDDA3A7C6B2}" type="pres">
      <dgm:prSet presAssocID="{CD3068F2-5B6F-46D1-9D2D-43699AF6DF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C2384F-630B-411A-8369-D8864F8884CF}" type="pres">
      <dgm:prSet presAssocID="{E9B5D848-566B-4EE7-BC32-CA152233C863}" presName="hierRoot1" presStyleCnt="0"/>
      <dgm:spPr/>
    </dgm:pt>
    <dgm:pt modelId="{715CFBFC-B0EA-405B-A9F9-DAFA6B949509}" type="pres">
      <dgm:prSet presAssocID="{E9B5D848-566B-4EE7-BC32-CA152233C863}" presName="composite" presStyleCnt="0"/>
      <dgm:spPr/>
    </dgm:pt>
    <dgm:pt modelId="{53F88213-6246-48D5-A187-D9AFA121AA27}" type="pres">
      <dgm:prSet presAssocID="{E9B5D848-566B-4EE7-BC32-CA152233C863}" presName="background" presStyleLbl="node0" presStyleIdx="0" presStyleCnt="1"/>
      <dgm:spPr/>
    </dgm:pt>
    <dgm:pt modelId="{6EF52495-F0DF-4939-916D-027D2C1B06E9}" type="pres">
      <dgm:prSet presAssocID="{E9B5D848-566B-4EE7-BC32-CA152233C863}" presName="text" presStyleLbl="fgAcc0" presStyleIdx="0" presStyleCnt="1">
        <dgm:presLayoutVars>
          <dgm:chPref val="3"/>
        </dgm:presLayoutVars>
      </dgm:prSet>
      <dgm:spPr/>
    </dgm:pt>
    <dgm:pt modelId="{D12A464E-045A-4599-B687-9D23EEDB215E}" type="pres">
      <dgm:prSet presAssocID="{E9B5D848-566B-4EE7-BC32-CA152233C863}" presName="hierChild2" presStyleCnt="0"/>
      <dgm:spPr/>
    </dgm:pt>
    <dgm:pt modelId="{8D1542B0-0EC6-4C4F-B010-118897A770E7}" type="pres">
      <dgm:prSet presAssocID="{672C63C0-C6FE-47B5-9579-5DFA3BFD643A}" presName="Name10" presStyleLbl="parChTrans1D2" presStyleIdx="0" presStyleCnt="4"/>
      <dgm:spPr/>
    </dgm:pt>
    <dgm:pt modelId="{96CBCBD5-7403-4316-B1D8-4D69C0D61E3C}" type="pres">
      <dgm:prSet presAssocID="{C5C4E674-19D6-4BEC-8175-127215D2D2AE}" presName="hierRoot2" presStyleCnt="0"/>
      <dgm:spPr/>
    </dgm:pt>
    <dgm:pt modelId="{34BA8252-E471-484F-9DB5-761B6EFA45C3}" type="pres">
      <dgm:prSet presAssocID="{C5C4E674-19D6-4BEC-8175-127215D2D2AE}" presName="composite2" presStyleCnt="0"/>
      <dgm:spPr/>
    </dgm:pt>
    <dgm:pt modelId="{C4B1526B-F5B9-4C7F-8CD2-713D2719F5B4}" type="pres">
      <dgm:prSet presAssocID="{C5C4E674-19D6-4BEC-8175-127215D2D2AE}" presName="background2" presStyleLbl="asst1" presStyleIdx="0" presStyleCnt="11"/>
      <dgm:spPr/>
    </dgm:pt>
    <dgm:pt modelId="{C655CE98-0F7F-4E4D-A443-72088BA99157}" type="pres">
      <dgm:prSet presAssocID="{C5C4E674-19D6-4BEC-8175-127215D2D2AE}" presName="text2" presStyleLbl="fgAcc2" presStyleIdx="0" presStyleCnt="4">
        <dgm:presLayoutVars>
          <dgm:chPref val="3"/>
        </dgm:presLayoutVars>
      </dgm:prSet>
      <dgm:spPr/>
    </dgm:pt>
    <dgm:pt modelId="{9B1279F2-D51D-4B14-B30A-AB559F111D4E}" type="pres">
      <dgm:prSet presAssocID="{C5C4E674-19D6-4BEC-8175-127215D2D2AE}" presName="hierChild3" presStyleCnt="0"/>
      <dgm:spPr/>
    </dgm:pt>
    <dgm:pt modelId="{A568AD5A-6F30-423A-92D8-8C2F2ED28D4A}" type="pres">
      <dgm:prSet presAssocID="{444D1909-E273-484C-AA39-CE69F3AFC06C}" presName="Name10" presStyleLbl="parChTrans1D2" presStyleIdx="1" presStyleCnt="4"/>
      <dgm:spPr/>
    </dgm:pt>
    <dgm:pt modelId="{DDC62E8D-8F28-45A1-8B8C-66B4A89B7D1B}" type="pres">
      <dgm:prSet presAssocID="{8718DB79-7DF4-4704-8803-D4E5FC1A5579}" presName="hierRoot2" presStyleCnt="0"/>
      <dgm:spPr/>
    </dgm:pt>
    <dgm:pt modelId="{FD70D4E8-5B80-4664-8E21-33D33FB0FBCF}" type="pres">
      <dgm:prSet presAssocID="{8718DB79-7DF4-4704-8803-D4E5FC1A5579}" presName="composite2" presStyleCnt="0"/>
      <dgm:spPr/>
    </dgm:pt>
    <dgm:pt modelId="{67C66D03-66CA-45B8-823F-516818A738AF}" type="pres">
      <dgm:prSet presAssocID="{8718DB79-7DF4-4704-8803-D4E5FC1A5579}" presName="background2" presStyleLbl="asst1" presStyleIdx="1" presStyleCnt="11"/>
      <dgm:spPr/>
    </dgm:pt>
    <dgm:pt modelId="{18700179-14CC-4130-BADD-86BBEA243898}" type="pres">
      <dgm:prSet presAssocID="{8718DB79-7DF4-4704-8803-D4E5FC1A5579}" presName="text2" presStyleLbl="fgAcc2" presStyleIdx="1" presStyleCnt="4">
        <dgm:presLayoutVars>
          <dgm:chPref val="3"/>
        </dgm:presLayoutVars>
      </dgm:prSet>
      <dgm:spPr/>
    </dgm:pt>
    <dgm:pt modelId="{6CB98ED3-78C2-4F75-81F0-00355568C4C1}" type="pres">
      <dgm:prSet presAssocID="{8718DB79-7DF4-4704-8803-D4E5FC1A5579}" presName="hierChild3" presStyleCnt="0"/>
      <dgm:spPr/>
    </dgm:pt>
    <dgm:pt modelId="{76681D89-E609-4E91-968E-FD61FD502157}" type="pres">
      <dgm:prSet presAssocID="{9652F9D5-BA6E-4667-B6DF-948E38D79EFC}" presName="Name17" presStyleLbl="parChTrans1D3" presStyleIdx="0" presStyleCnt="4"/>
      <dgm:spPr/>
    </dgm:pt>
    <dgm:pt modelId="{F66B1DB7-D0A9-4AC7-9592-9FFB3BD7F7E4}" type="pres">
      <dgm:prSet presAssocID="{D8415799-A543-42D6-AED5-E59788ADBE9B}" presName="hierRoot3" presStyleCnt="0"/>
      <dgm:spPr/>
    </dgm:pt>
    <dgm:pt modelId="{C4CFF9FA-F97A-4F28-87E3-1E6EC683D97C}" type="pres">
      <dgm:prSet presAssocID="{D8415799-A543-42D6-AED5-E59788ADBE9B}" presName="composite3" presStyleCnt="0"/>
      <dgm:spPr/>
    </dgm:pt>
    <dgm:pt modelId="{82CABD8E-CD36-4F3D-821D-A64D5FDBBB35}" type="pres">
      <dgm:prSet presAssocID="{D8415799-A543-42D6-AED5-E59788ADBE9B}" presName="background3" presStyleLbl="asst1" presStyleIdx="2" presStyleCnt="11"/>
      <dgm:spPr/>
    </dgm:pt>
    <dgm:pt modelId="{86468786-04A9-4881-BC8E-C82AF309982E}" type="pres">
      <dgm:prSet presAssocID="{D8415799-A543-42D6-AED5-E59788ADBE9B}" presName="text3" presStyleLbl="fgAcc3" presStyleIdx="0" presStyleCnt="4">
        <dgm:presLayoutVars>
          <dgm:chPref val="3"/>
        </dgm:presLayoutVars>
      </dgm:prSet>
      <dgm:spPr/>
    </dgm:pt>
    <dgm:pt modelId="{454FC688-0394-464D-9EE8-667DFC3F53A9}" type="pres">
      <dgm:prSet presAssocID="{D8415799-A543-42D6-AED5-E59788ADBE9B}" presName="hierChild4" presStyleCnt="0"/>
      <dgm:spPr/>
    </dgm:pt>
    <dgm:pt modelId="{1EC9BF9E-8844-4876-AA8A-E8D77E9E1630}" type="pres">
      <dgm:prSet presAssocID="{0DCC2898-410F-4401-91D3-8BE3DD189886}" presName="Name17" presStyleLbl="parChTrans1D3" presStyleIdx="1" presStyleCnt="4"/>
      <dgm:spPr/>
    </dgm:pt>
    <dgm:pt modelId="{47DF2C6A-D62E-47F1-A6D3-8510E92A3064}" type="pres">
      <dgm:prSet presAssocID="{8712EC05-C8A6-4F12-A433-E4CEB9BDB334}" presName="hierRoot3" presStyleCnt="0"/>
      <dgm:spPr/>
    </dgm:pt>
    <dgm:pt modelId="{1F9CD08A-6CEE-417C-9CA6-46BF4D07A8CB}" type="pres">
      <dgm:prSet presAssocID="{8712EC05-C8A6-4F12-A433-E4CEB9BDB334}" presName="composite3" presStyleCnt="0"/>
      <dgm:spPr/>
    </dgm:pt>
    <dgm:pt modelId="{972B75F0-DD83-4BFB-B871-7D3DD799A9FC}" type="pres">
      <dgm:prSet presAssocID="{8712EC05-C8A6-4F12-A433-E4CEB9BDB334}" presName="background3" presStyleLbl="asst1" presStyleIdx="3" presStyleCnt="11"/>
      <dgm:spPr/>
    </dgm:pt>
    <dgm:pt modelId="{E9AD2CB0-B8E4-4D89-BA9E-77DF906606A3}" type="pres">
      <dgm:prSet presAssocID="{8712EC05-C8A6-4F12-A433-E4CEB9BDB334}" presName="text3" presStyleLbl="fgAcc3" presStyleIdx="1" presStyleCnt="4">
        <dgm:presLayoutVars>
          <dgm:chPref val="3"/>
        </dgm:presLayoutVars>
      </dgm:prSet>
      <dgm:spPr/>
    </dgm:pt>
    <dgm:pt modelId="{A002402E-D14B-42D5-9ECC-80215646C90F}" type="pres">
      <dgm:prSet presAssocID="{8712EC05-C8A6-4F12-A433-E4CEB9BDB334}" presName="hierChild4" presStyleCnt="0"/>
      <dgm:spPr/>
    </dgm:pt>
    <dgm:pt modelId="{920D5193-C115-43F6-AC47-7078023247A3}" type="pres">
      <dgm:prSet presAssocID="{63DCF0A2-5BF8-461D-A891-D7D026B626A0}" presName="Name23" presStyleLbl="parChTrans1D4" presStyleIdx="0" presStyleCnt="3"/>
      <dgm:spPr/>
    </dgm:pt>
    <dgm:pt modelId="{54ECA9EF-ADDE-4793-9CF8-5AD3FE140FBD}" type="pres">
      <dgm:prSet presAssocID="{0BF7349E-4AAE-4318-9868-DCA0F44D781A}" presName="hierRoot4" presStyleCnt="0"/>
      <dgm:spPr/>
    </dgm:pt>
    <dgm:pt modelId="{078F5AC0-9048-4518-9E61-FB6C8C2C580E}" type="pres">
      <dgm:prSet presAssocID="{0BF7349E-4AAE-4318-9868-DCA0F44D781A}" presName="composite4" presStyleCnt="0"/>
      <dgm:spPr/>
    </dgm:pt>
    <dgm:pt modelId="{D93843B2-84CC-41CD-B1CF-6804679BF548}" type="pres">
      <dgm:prSet presAssocID="{0BF7349E-4AAE-4318-9868-DCA0F44D781A}" presName="background4" presStyleLbl="asst1" presStyleIdx="4" presStyleCnt="11"/>
      <dgm:spPr/>
    </dgm:pt>
    <dgm:pt modelId="{DB6CF6D2-2249-4E76-9540-9FA682366A15}" type="pres">
      <dgm:prSet presAssocID="{0BF7349E-4AAE-4318-9868-DCA0F44D781A}" presName="text4" presStyleLbl="fgAcc4" presStyleIdx="0" presStyleCnt="3">
        <dgm:presLayoutVars>
          <dgm:chPref val="3"/>
        </dgm:presLayoutVars>
      </dgm:prSet>
      <dgm:spPr/>
    </dgm:pt>
    <dgm:pt modelId="{5070EA18-E31D-496E-9A06-896CD92A7FC4}" type="pres">
      <dgm:prSet presAssocID="{0BF7349E-4AAE-4318-9868-DCA0F44D781A}" presName="hierChild5" presStyleCnt="0"/>
      <dgm:spPr/>
    </dgm:pt>
    <dgm:pt modelId="{824E3620-99E2-46BC-951B-874B8DF6540B}" type="pres">
      <dgm:prSet presAssocID="{C241C139-8838-4508-B12D-6B6222110CE3}" presName="Name23" presStyleLbl="parChTrans1D4" presStyleIdx="1" presStyleCnt="3"/>
      <dgm:spPr/>
    </dgm:pt>
    <dgm:pt modelId="{4F19EDA0-E87F-4D83-9A67-B5622ACACAFD}" type="pres">
      <dgm:prSet presAssocID="{4D08C636-FEE3-45EA-9FAB-109FEE19195A}" presName="hierRoot4" presStyleCnt="0"/>
      <dgm:spPr/>
    </dgm:pt>
    <dgm:pt modelId="{4B49BC01-6AD7-4AF4-9395-219624AAABA0}" type="pres">
      <dgm:prSet presAssocID="{4D08C636-FEE3-45EA-9FAB-109FEE19195A}" presName="composite4" presStyleCnt="0"/>
      <dgm:spPr/>
    </dgm:pt>
    <dgm:pt modelId="{083EF3C0-658F-4082-828F-6CF2389AC295}" type="pres">
      <dgm:prSet presAssocID="{4D08C636-FEE3-45EA-9FAB-109FEE19195A}" presName="background4" presStyleLbl="asst1" presStyleIdx="5" presStyleCnt="11"/>
      <dgm:spPr/>
    </dgm:pt>
    <dgm:pt modelId="{D2FD191D-3BE9-42C8-B203-DF1E056FC140}" type="pres">
      <dgm:prSet presAssocID="{4D08C636-FEE3-45EA-9FAB-109FEE19195A}" presName="text4" presStyleLbl="fgAcc4" presStyleIdx="1" presStyleCnt="3">
        <dgm:presLayoutVars>
          <dgm:chPref val="3"/>
        </dgm:presLayoutVars>
      </dgm:prSet>
      <dgm:spPr/>
    </dgm:pt>
    <dgm:pt modelId="{4E6E6093-861D-4232-9E3F-8B47838B1A6E}" type="pres">
      <dgm:prSet presAssocID="{4D08C636-FEE3-45EA-9FAB-109FEE19195A}" presName="hierChild5" presStyleCnt="0"/>
      <dgm:spPr/>
    </dgm:pt>
    <dgm:pt modelId="{F1DD17C3-1794-4FF6-A541-561EE427BA19}" type="pres">
      <dgm:prSet presAssocID="{FE29862D-423F-4EBF-A6B2-8A16ED1A467E}" presName="Name23" presStyleLbl="parChTrans1D4" presStyleIdx="2" presStyleCnt="3"/>
      <dgm:spPr/>
    </dgm:pt>
    <dgm:pt modelId="{B2FE9CEA-E21D-4A87-BC94-54D72C8110A6}" type="pres">
      <dgm:prSet presAssocID="{C91B6E5A-B88F-4981-9AFE-73A768C6D94B}" presName="hierRoot4" presStyleCnt="0"/>
      <dgm:spPr/>
    </dgm:pt>
    <dgm:pt modelId="{EE8CD851-C259-4708-8225-20BB3B5355FE}" type="pres">
      <dgm:prSet presAssocID="{C91B6E5A-B88F-4981-9AFE-73A768C6D94B}" presName="composite4" presStyleCnt="0"/>
      <dgm:spPr/>
    </dgm:pt>
    <dgm:pt modelId="{14B82DEA-9D09-471A-A3F2-319469DB2764}" type="pres">
      <dgm:prSet presAssocID="{C91B6E5A-B88F-4981-9AFE-73A768C6D94B}" presName="background4" presStyleLbl="asst1" presStyleIdx="6" presStyleCnt="11"/>
      <dgm:spPr/>
    </dgm:pt>
    <dgm:pt modelId="{944B58E7-9BE4-4C7B-96C0-C50AE3591BC6}" type="pres">
      <dgm:prSet presAssocID="{C91B6E5A-B88F-4981-9AFE-73A768C6D94B}" presName="text4" presStyleLbl="fgAcc4" presStyleIdx="2" presStyleCnt="3">
        <dgm:presLayoutVars>
          <dgm:chPref val="3"/>
        </dgm:presLayoutVars>
      </dgm:prSet>
      <dgm:spPr/>
    </dgm:pt>
    <dgm:pt modelId="{7C60F069-F376-4F27-AD17-DADB6E82FB79}" type="pres">
      <dgm:prSet presAssocID="{C91B6E5A-B88F-4981-9AFE-73A768C6D94B}" presName="hierChild5" presStyleCnt="0"/>
      <dgm:spPr/>
    </dgm:pt>
    <dgm:pt modelId="{28A1B549-D932-4753-84B3-9D1C0CA3E02E}" type="pres">
      <dgm:prSet presAssocID="{003268A4-A324-4217-9729-18889668E6B3}" presName="Name17" presStyleLbl="parChTrans1D3" presStyleIdx="2" presStyleCnt="4"/>
      <dgm:spPr/>
    </dgm:pt>
    <dgm:pt modelId="{A0F8F142-2E8C-46AA-B678-6A8F2338DFE1}" type="pres">
      <dgm:prSet presAssocID="{BABB98F6-2C2B-4424-A748-8E9E84BA44FA}" presName="hierRoot3" presStyleCnt="0"/>
      <dgm:spPr/>
    </dgm:pt>
    <dgm:pt modelId="{CD84113B-8E7D-414F-B178-4FAED14FF7E8}" type="pres">
      <dgm:prSet presAssocID="{BABB98F6-2C2B-4424-A748-8E9E84BA44FA}" presName="composite3" presStyleCnt="0"/>
      <dgm:spPr/>
    </dgm:pt>
    <dgm:pt modelId="{BA29AD48-6AC5-4AED-A865-438BF11A30ED}" type="pres">
      <dgm:prSet presAssocID="{BABB98F6-2C2B-4424-A748-8E9E84BA44FA}" presName="background3" presStyleLbl="asst1" presStyleIdx="7" presStyleCnt="11"/>
      <dgm:spPr/>
    </dgm:pt>
    <dgm:pt modelId="{5FE78B8A-DCE2-4B98-A5D9-D56CE8DACFEB}" type="pres">
      <dgm:prSet presAssocID="{BABB98F6-2C2B-4424-A748-8E9E84BA44FA}" presName="text3" presStyleLbl="fgAcc3" presStyleIdx="2" presStyleCnt="4">
        <dgm:presLayoutVars>
          <dgm:chPref val="3"/>
        </dgm:presLayoutVars>
      </dgm:prSet>
      <dgm:spPr/>
    </dgm:pt>
    <dgm:pt modelId="{54229F9A-47B9-45A8-B212-D10E0C2548F2}" type="pres">
      <dgm:prSet presAssocID="{BABB98F6-2C2B-4424-A748-8E9E84BA44FA}" presName="hierChild4" presStyleCnt="0"/>
      <dgm:spPr/>
    </dgm:pt>
    <dgm:pt modelId="{72B329DF-F584-42FF-9165-919EAFC6EEA1}" type="pres">
      <dgm:prSet presAssocID="{406AE4E9-44DE-460D-83BA-C6AE36184089}" presName="Name17" presStyleLbl="parChTrans1D3" presStyleIdx="3" presStyleCnt="4"/>
      <dgm:spPr/>
    </dgm:pt>
    <dgm:pt modelId="{355609D1-7E86-4A01-8BC5-E49E21CBBEBC}" type="pres">
      <dgm:prSet presAssocID="{00706B62-DC0F-4223-B0FF-83D1D9CBBB7E}" presName="hierRoot3" presStyleCnt="0"/>
      <dgm:spPr/>
    </dgm:pt>
    <dgm:pt modelId="{F0A0D7F3-8FAB-4F84-A4F9-E7F262FC3361}" type="pres">
      <dgm:prSet presAssocID="{00706B62-DC0F-4223-B0FF-83D1D9CBBB7E}" presName="composite3" presStyleCnt="0"/>
      <dgm:spPr/>
    </dgm:pt>
    <dgm:pt modelId="{C0D7F11F-DDE4-460F-A959-59B780700D7D}" type="pres">
      <dgm:prSet presAssocID="{00706B62-DC0F-4223-B0FF-83D1D9CBBB7E}" presName="background3" presStyleLbl="asst1" presStyleIdx="8" presStyleCnt="11"/>
      <dgm:spPr/>
    </dgm:pt>
    <dgm:pt modelId="{968CDDA6-39C9-430A-A131-4515BD08800F}" type="pres">
      <dgm:prSet presAssocID="{00706B62-DC0F-4223-B0FF-83D1D9CBBB7E}" presName="text3" presStyleLbl="fgAcc3" presStyleIdx="3" presStyleCnt="4">
        <dgm:presLayoutVars>
          <dgm:chPref val="3"/>
        </dgm:presLayoutVars>
      </dgm:prSet>
      <dgm:spPr/>
    </dgm:pt>
    <dgm:pt modelId="{64E14018-BBA2-45D7-88BF-E00A72628882}" type="pres">
      <dgm:prSet presAssocID="{00706B62-DC0F-4223-B0FF-83D1D9CBBB7E}" presName="hierChild4" presStyleCnt="0"/>
      <dgm:spPr/>
    </dgm:pt>
    <dgm:pt modelId="{56E6E406-7A45-4C35-AB99-C79E3D7864FA}" type="pres">
      <dgm:prSet presAssocID="{B175A6D1-B890-4617-B665-4FDAC9DE47A3}" presName="Name10" presStyleLbl="parChTrans1D2" presStyleIdx="2" presStyleCnt="4"/>
      <dgm:spPr/>
    </dgm:pt>
    <dgm:pt modelId="{65A99D3B-8AB7-4A75-9CA5-B6D8E152409D}" type="pres">
      <dgm:prSet presAssocID="{2B9486E3-9BA3-4E8D-AEA7-3286D8B31D24}" presName="hierRoot2" presStyleCnt="0"/>
      <dgm:spPr/>
    </dgm:pt>
    <dgm:pt modelId="{C97D7F6C-3BF6-4B24-912A-18FAD6CF89AB}" type="pres">
      <dgm:prSet presAssocID="{2B9486E3-9BA3-4E8D-AEA7-3286D8B31D24}" presName="composite2" presStyleCnt="0"/>
      <dgm:spPr/>
    </dgm:pt>
    <dgm:pt modelId="{8F2644C0-D639-4488-BF45-8AE06B2DB90F}" type="pres">
      <dgm:prSet presAssocID="{2B9486E3-9BA3-4E8D-AEA7-3286D8B31D24}" presName="background2" presStyleLbl="asst1" presStyleIdx="9" presStyleCnt="11"/>
      <dgm:spPr/>
    </dgm:pt>
    <dgm:pt modelId="{3983D3DF-6A9D-41B4-8426-FF13A314C504}" type="pres">
      <dgm:prSet presAssocID="{2B9486E3-9BA3-4E8D-AEA7-3286D8B31D24}" presName="text2" presStyleLbl="fgAcc2" presStyleIdx="2" presStyleCnt="4">
        <dgm:presLayoutVars>
          <dgm:chPref val="3"/>
        </dgm:presLayoutVars>
      </dgm:prSet>
      <dgm:spPr/>
    </dgm:pt>
    <dgm:pt modelId="{E9B37BB9-0415-4E99-A60B-7551FD18EE57}" type="pres">
      <dgm:prSet presAssocID="{2B9486E3-9BA3-4E8D-AEA7-3286D8B31D24}" presName="hierChild3" presStyleCnt="0"/>
      <dgm:spPr/>
    </dgm:pt>
    <dgm:pt modelId="{BD248D2D-BFDF-4D79-AC32-1B16A63D9002}" type="pres">
      <dgm:prSet presAssocID="{EEFCB039-713B-433E-BF45-1AC6FBE3D25C}" presName="Name10" presStyleLbl="parChTrans1D2" presStyleIdx="3" presStyleCnt="4"/>
      <dgm:spPr/>
    </dgm:pt>
    <dgm:pt modelId="{14EFAD48-A717-4354-B18F-7949EC0BC6FD}" type="pres">
      <dgm:prSet presAssocID="{764509A4-D2F4-4E42-B298-4CF15E122E75}" presName="hierRoot2" presStyleCnt="0"/>
      <dgm:spPr/>
    </dgm:pt>
    <dgm:pt modelId="{B0F853B5-8AFA-4DA9-8F86-F1846E5DCF3A}" type="pres">
      <dgm:prSet presAssocID="{764509A4-D2F4-4E42-B298-4CF15E122E75}" presName="composite2" presStyleCnt="0"/>
      <dgm:spPr/>
    </dgm:pt>
    <dgm:pt modelId="{AEE1F5CD-991F-4F00-920C-EBA70FAA1E04}" type="pres">
      <dgm:prSet presAssocID="{764509A4-D2F4-4E42-B298-4CF15E122E75}" presName="background2" presStyleLbl="asst1" presStyleIdx="10" presStyleCnt="11"/>
      <dgm:spPr/>
    </dgm:pt>
    <dgm:pt modelId="{F11FD238-13DC-48AF-9EB2-77D34B8C1C00}" type="pres">
      <dgm:prSet presAssocID="{764509A4-D2F4-4E42-B298-4CF15E122E75}" presName="text2" presStyleLbl="fgAcc2" presStyleIdx="3" presStyleCnt="4">
        <dgm:presLayoutVars>
          <dgm:chPref val="3"/>
        </dgm:presLayoutVars>
      </dgm:prSet>
      <dgm:spPr/>
    </dgm:pt>
    <dgm:pt modelId="{19488487-01A4-428D-804B-5B510583D8B4}" type="pres">
      <dgm:prSet presAssocID="{764509A4-D2F4-4E42-B298-4CF15E122E75}" presName="hierChild3" presStyleCnt="0"/>
      <dgm:spPr/>
    </dgm:pt>
  </dgm:ptLst>
  <dgm:cxnLst>
    <dgm:cxn modelId="{5DAF4402-1D8F-467F-878C-F5790FD8CB45}" type="presOf" srcId="{FE29862D-423F-4EBF-A6B2-8A16ED1A467E}" destId="{F1DD17C3-1794-4FF6-A541-561EE427BA19}" srcOrd="0" destOrd="0" presId="urn:microsoft.com/office/officeart/2005/8/layout/hierarchy1"/>
    <dgm:cxn modelId="{E32E8D07-934C-436A-A865-A2F21802AEE1}" srcId="{8718DB79-7DF4-4704-8803-D4E5FC1A5579}" destId="{D8415799-A543-42D6-AED5-E59788ADBE9B}" srcOrd="0" destOrd="0" parTransId="{9652F9D5-BA6E-4667-B6DF-948E38D79EFC}" sibTransId="{7C7A32EF-4EBA-4EAD-BCDC-780B646A54E9}"/>
    <dgm:cxn modelId="{E379B80E-BC6E-4AF3-94D8-8532C6296F87}" srcId="{8718DB79-7DF4-4704-8803-D4E5FC1A5579}" destId="{00706B62-DC0F-4223-B0FF-83D1D9CBBB7E}" srcOrd="3" destOrd="0" parTransId="{406AE4E9-44DE-460D-83BA-C6AE36184089}" sibTransId="{4672A5D8-3315-468B-AD14-AE141538BD0B}"/>
    <dgm:cxn modelId="{289F192A-1490-4CAA-8CBF-2608DBD6E963}" type="presOf" srcId="{BABB98F6-2C2B-4424-A748-8E9E84BA44FA}" destId="{5FE78B8A-DCE2-4B98-A5D9-D56CE8DACFEB}" srcOrd="0" destOrd="0" presId="urn:microsoft.com/office/officeart/2005/8/layout/hierarchy1"/>
    <dgm:cxn modelId="{246EA15B-4F48-4A6C-844A-1CE2FB4F9FE3}" type="presOf" srcId="{C5C4E674-19D6-4BEC-8175-127215D2D2AE}" destId="{C655CE98-0F7F-4E4D-A443-72088BA99157}" srcOrd="0" destOrd="0" presId="urn:microsoft.com/office/officeart/2005/8/layout/hierarchy1"/>
    <dgm:cxn modelId="{E459A662-B3B3-4C33-A1F3-E3DFB773B274}" srcId="{E9B5D848-566B-4EE7-BC32-CA152233C863}" destId="{764509A4-D2F4-4E42-B298-4CF15E122E75}" srcOrd="3" destOrd="0" parTransId="{EEFCB039-713B-433E-BF45-1AC6FBE3D25C}" sibTransId="{1E4FDACB-C7DF-4C81-B808-5E10EC6AC2CA}"/>
    <dgm:cxn modelId="{D4BFC643-4ACD-48C5-A671-F7248A123E4A}" srcId="{8712EC05-C8A6-4F12-A433-E4CEB9BDB334}" destId="{4D08C636-FEE3-45EA-9FAB-109FEE19195A}" srcOrd="1" destOrd="0" parTransId="{C241C139-8838-4508-B12D-6B6222110CE3}" sibTransId="{DCCAEC11-F78C-4C41-A580-51D7DB5F5439}"/>
    <dgm:cxn modelId="{4976794A-0D3D-4435-98FF-3574813405E6}" srcId="{8718DB79-7DF4-4704-8803-D4E5FC1A5579}" destId="{8712EC05-C8A6-4F12-A433-E4CEB9BDB334}" srcOrd="1" destOrd="0" parTransId="{0DCC2898-410F-4401-91D3-8BE3DD189886}" sibTransId="{E9BD2279-1C4F-4173-BB5E-A85E337718C6}"/>
    <dgm:cxn modelId="{31022B4D-6A59-4396-B343-A4D0C5B2DF6A}" srcId="{8712EC05-C8A6-4F12-A433-E4CEB9BDB334}" destId="{0BF7349E-4AAE-4318-9868-DCA0F44D781A}" srcOrd="0" destOrd="0" parTransId="{63DCF0A2-5BF8-461D-A891-D7D026B626A0}" sibTransId="{D2D8F00D-DA7D-4DED-B4A8-517CF9769719}"/>
    <dgm:cxn modelId="{B997696E-B865-4CA3-B32E-536083DFA608}" srcId="{E9B5D848-566B-4EE7-BC32-CA152233C863}" destId="{8718DB79-7DF4-4704-8803-D4E5FC1A5579}" srcOrd="1" destOrd="0" parTransId="{444D1909-E273-484C-AA39-CE69F3AFC06C}" sibTransId="{ECFEBF59-2B5D-426D-97EB-624E5F75942C}"/>
    <dgm:cxn modelId="{CE9F9472-2FDA-4766-9230-FC915C7D944B}" type="presOf" srcId="{EEFCB039-713B-433E-BF45-1AC6FBE3D25C}" destId="{BD248D2D-BFDF-4D79-AC32-1B16A63D9002}" srcOrd="0" destOrd="0" presId="urn:microsoft.com/office/officeart/2005/8/layout/hierarchy1"/>
    <dgm:cxn modelId="{C81C3853-7492-4497-A0F7-057DCB1954AA}" type="presOf" srcId="{672C63C0-C6FE-47B5-9579-5DFA3BFD643A}" destId="{8D1542B0-0EC6-4C4F-B010-118897A770E7}" srcOrd="0" destOrd="0" presId="urn:microsoft.com/office/officeart/2005/8/layout/hierarchy1"/>
    <dgm:cxn modelId="{FE327873-F07A-4EE8-84C0-8B8D534B774F}" type="presOf" srcId="{E9B5D848-566B-4EE7-BC32-CA152233C863}" destId="{6EF52495-F0DF-4939-916D-027D2C1B06E9}" srcOrd="0" destOrd="0" presId="urn:microsoft.com/office/officeart/2005/8/layout/hierarchy1"/>
    <dgm:cxn modelId="{49406674-2A50-4E69-B9F4-744582BE7680}" type="presOf" srcId="{0DCC2898-410F-4401-91D3-8BE3DD189886}" destId="{1EC9BF9E-8844-4876-AA8A-E8D77E9E1630}" srcOrd="0" destOrd="0" presId="urn:microsoft.com/office/officeart/2005/8/layout/hierarchy1"/>
    <dgm:cxn modelId="{0E6B315A-CF84-44A4-BD83-B37A18316A24}" type="presOf" srcId="{B175A6D1-B890-4617-B665-4FDAC9DE47A3}" destId="{56E6E406-7A45-4C35-AB99-C79E3D7864FA}" srcOrd="0" destOrd="0" presId="urn:microsoft.com/office/officeart/2005/8/layout/hierarchy1"/>
    <dgm:cxn modelId="{D07A557C-3E45-490A-97CB-7AFC18AFB2D0}" type="presOf" srcId="{00706B62-DC0F-4223-B0FF-83D1D9CBBB7E}" destId="{968CDDA6-39C9-430A-A131-4515BD08800F}" srcOrd="0" destOrd="0" presId="urn:microsoft.com/office/officeart/2005/8/layout/hierarchy1"/>
    <dgm:cxn modelId="{772D497D-0A57-41B8-B613-DC30EFAE5882}" type="presOf" srcId="{C241C139-8838-4508-B12D-6B6222110CE3}" destId="{824E3620-99E2-46BC-951B-874B8DF6540B}" srcOrd="0" destOrd="0" presId="urn:microsoft.com/office/officeart/2005/8/layout/hierarchy1"/>
    <dgm:cxn modelId="{0B94FD86-5117-454B-B266-0692BE264436}" type="presOf" srcId="{CD3068F2-5B6F-46D1-9D2D-43699AF6DF8F}" destId="{3ADFB89C-F4B0-4B86-9922-4BDDA3A7C6B2}" srcOrd="0" destOrd="0" presId="urn:microsoft.com/office/officeart/2005/8/layout/hierarchy1"/>
    <dgm:cxn modelId="{73D3EE8A-32E8-4263-BAE5-918F571E7178}" type="presOf" srcId="{C91B6E5A-B88F-4981-9AFE-73A768C6D94B}" destId="{944B58E7-9BE4-4C7B-96C0-C50AE3591BC6}" srcOrd="0" destOrd="0" presId="urn:microsoft.com/office/officeart/2005/8/layout/hierarchy1"/>
    <dgm:cxn modelId="{4189178B-1FA7-4FFA-8253-B01ECA356CBC}" srcId="{8712EC05-C8A6-4F12-A433-E4CEB9BDB334}" destId="{C91B6E5A-B88F-4981-9AFE-73A768C6D94B}" srcOrd="2" destOrd="0" parTransId="{FE29862D-423F-4EBF-A6B2-8A16ED1A467E}" sibTransId="{D28EC81A-F6D3-4A5D-883A-42E339F6546A}"/>
    <dgm:cxn modelId="{8B739796-C22C-4D2D-81D9-AF2CD4D1E649}" type="presOf" srcId="{8718DB79-7DF4-4704-8803-D4E5FC1A5579}" destId="{18700179-14CC-4130-BADD-86BBEA243898}" srcOrd="0" destOrd="0" presId="urn:microsoft.com/office/officeart/2005/8/layout/hierarchy1"/>
    <dgm:cxn modelId="{1ADD4E98-8B6C-42DF-B164-13C3B2B24C60}" type="presOf" srcId="{406AE4E9-44DE-460D-83BA-C6AE36184089}" destId="{72B329DF-F584-42FF-9165-919EAFC6EEA1}" srcOrd="0" destOrd="0" presId="urn:microsoft.com/office/officeart/2005/8/layout/hierarchy1"/>
    <dgm:cxn modelId="{B2A7479B-BA9A-486E-96E7-770199AB1D09}" type="presOf" srcId="{4D08C636-FEE3-45EA-9FAB-109FEE19195A}" destId="{D2FD191D-3BE9-42C8-B203-DF1E056FC140}" srcOrd="0" destOrd="0" presId="urn:microsoft.com/office/officeart/2005/8/layout/hierarchy1"/>
    <dgm:cxn modelId="{818D5EA0-5B83-430D-B9BF-6FE705311F47}" srcId="{E9B5D848-566B-4EE7-BC32-CA152233C863}" destId="{C5C4E674-19D6-4BEC-8175-127215D2D2AE}" srcOrd="0" destOrd="0" parTransId="{672C63C0-C6FE-47B5-9579-5DFA3BFD643A}" sibTransId="{98926318-0F33-450C-831C-1062649DC793}"/>
    <dgm:cxn modelId="{FEC8EEA9-2244-4FE5-A92E-5B112E3B620E}" type="presOf" srcId="{2B9486E3-9BA3-4E8D-AEA7-3286D8B31D24}" destId="{3983D3DF-6A9D-41B4-8426-FF13A314C504}" srcOrd="0" destOrd="0" presId="urn:microsoft.com/office/officeart/2005/8/layout/hierarchy1"/>
    <dgm:cxn modelId="{FC9B1DC7-DC41-46B4-8988-0C624E4009D8}" type="presOf" srcId="{8712EC05-C8A6-4F12-A433-E4CEB9BDB334}" destId="{E9AD2CB0-B8E4-4D89-BA9E-77DF906606A3}" srcOrd="0" destOrd="0" presId="urn:microsoft.com/office/officeart/2005/8/layout/hierarchy1"/>
    <dgm:cxn modelId="{EA5CA6DB-06CF-4F71-85BF-1823AA6D139C}" type="presOf" srcId="{9652F9D5-BA6E-4667-B6DF-948E38D79EFC}" destId="{76681D89-E609-4E91-968E-FD61FD502157}" srcOrd="0" destOrd="0" presId="urn:microsoft.com/office/officeart/2005/8/layout/hierarchy1"/>
    <dgm:cxn modelId="{307CAEDE-E96E-449E-8F30-5EAFCC3E34C1}" type="presOf" srcId="{D8415799-A543-42D6-AED5-E59788ADBE9B}" destId="{86468786-04A9-4881-BC8E-C82AF309982E}" srcOrd="0" destOrd="0" presId="urn:microsoft.com/office/officeart/2005/8/layout/hierarchy1"/>
    <dgm:cxn modelId="{2FA112E8-3A41-4758-AB9B-44DD71E4DB41}" type="presOf" srcId="{764509A4-D2F4-4E42-B298-4CF15E122E75}" destId="{F11FD238-13DC-48AF-9EB2-77D34B8C1C00}" srcOrd="0" destOrd="0" presId="urn:microsoft.com/office/officeart/2005/8/layout/hierarchy1"/>
    <dgm:cxn modelId="{3B776BE9-43C6-4486-8BA7-9AE38D5D3E1E}" type="presOf" srcId="{444D1909-E273-484C-AA39-CE69F3AFC06C}" destId="{A568AD5A-6F30-423A-92D8-8C2F2ED28D4A}" srcOrd="0" destOrd="0" presId="urn:microsoft.com/office/officeart/2005/8/layout/hierarchy1"/>
    <dgm:cxn modelId="{072A9AEB-B1F0-492A-8CAF-022026FC4BCC}" srcId="{CD3068F2-5B6F-46D1-9D2D-43699AF6DF8F}" destId="{E9B5D848-566B-4EE7-BC32-CA152233C863}" srcOrd="0" destOrd="0" parTransId="{3AAC44E3-EAA9-44E9-88E3-C8551478D2D9}" sibTransId="{A96CA0EB-5EA4-4C70-8872-3AEC037B814C}"/>
    <dgm:cxn modelId="{55783CED-780F-468D-A5E7-6E7F46748F9F}" type="presOf" srcId="{003268A4-A324-4217-9729-18889668E6B3}" destId="{28A1B549-D932-4753-84B3-9D1C0CA3E02E}" srcOrd="0" destOrd="0" presId="urn:microsoft.com/office/officeart/2005/8/layout/hierarchy1"/>
    <dgm:cxn modelId="{DA4C58EF-CF6D-4D2C-9E58-2297B5CC456A}" type="presOf" srcId="{63DCF0A2-5BF8-461D-A891-D7D026B626A0}" destId="{920D5193-C115-43F6-AC47-7078023247A3}" srcOrd="0" destOrd="0" presId="urn:microsoft.com/office/officeart/2005/8/layout/hierarchy1"/>
    <dgm:cxn modelId="{D5C0A3F2-BB37-47E6-AF82-4F0BB0D68BB7}" srcId="{8718DB79-7DF4-4704-8803-D4E5FC1A5579}" destId="{BABB98F6-2C2B-4424-A748-8E9E84BA44FA}" srcOrd="2" destOrd="0" parTransId="{003268A4-A324-4217-9729-18889668E6B3}" sibTransId="{A8870EF9-D129-4A9F-A387-F1B0713B7F44}"/>
    <dgm:cxn modelId="{2059DBF3-621E-4C3F-9932-AA1C777E983E}" srcId="{E9B5D848-566B-4EE7-BC32-CA152233C863}" destId="{2B9486E3-9BA3-4E8D-AEA7-3286D8B31D24}" srcOrd="2" destOrd="0" parTransId="{B175A6D1-B890-4617-B665-4FDAC9DE47A3}" sibTransId="{E59976DD-C628-4488-81EE-0AC6BF80A1E1}"/>
    <dgm:cxn modelId="{095706F4-6A48-4801-9A13-EFFB771C4B53}" type="presOf" srcId="{0BF7349E-4AAE-4318-9868-DCA0F44D781A}" destId="{DB6CF6D2-2249-4E76-9540-9FA682366A15}" srcOrd="0" destOrd="0" presId="urn:microsoft.com/office/officeart/2005/8/layout/hierarchy1"/>
    <dgm:cxn modelId="{75476C73-5C4C-475D-A0BA-44B093A66DBB}" type="presParOf" srcId="{3ADFB89C-F4B0-4B86-9922-4BDDA3A7C6B2}" destId="{9FC2384F-630B-411A-8369-D8864F8884CF}" srcOrd="0" destOrd="0" presId="urn:microsoft.com/office/officeart/2005/8/layout/hierarchy1"/>
    <dgm:cxn modelId="{7975BBF6-0751-4AB7-86C8-2A4E80F30922}" type="presParOf" srcId="{9FC2384F-630B-411A-8369-D8864F8884CF}" destId="{715CFBFC-B0EA-405B-A9F9-DAFA6B949509}" srcOrd="0" destOrd="0" presId="urn:microsoft.com/office/officeart/2005/8/layout/hierarchy1"/>
    <dgm:cxn modelId="{EBEE3352-AF99-41B6-8A13-1401F9185588}" type="presParOf" srcId="{715CFBFC-B0EA-405B-A9F9-DAFA6B949509}" destId="{53F88213-6246-48D5-A187-D9AFA121AA27}" srcOrd="0" destOrd="0" presId="urn:microsoft.com/office/officeart/2005/8/layout/hierarchy1"/>
    <dgm:cxn modelId="{3F2F9E13-ABEC-42A6-9EAA-7C3F48D59975}" type="presParOf" srcId="{715CFBFC-B0EA-405B-A9F9-DAFA6B949509}" destId="{6EF52495-F0DF-4939-916D-027D2C1B06E9}" srcOrd="1" destOrd="0" presId="urn:microsoft.com/office/officeart/2005/8/layout/hierarchy1"/>
    <dgm:cxn modelId="{04369B2F-B2F4-4403-A8C4-22E1DC42412B}" type="presParOf" srcId="{9FC2384F-630B-411A-8369-D8864F8884CF}" destId="{D12A464E-045A-4599-B687-9D23EEDB215E}" srcOrd="1" destOrd="0" presId="urn:microsoft.com/office/officeart/2005/8/layout/hierarchy1"/>
    <dgm:cxn modelId="{B2B4135D-32BB-46E7-9907-78427FC71482}" type="presParOf" srcId="{D12A464E-045A-4599-B687-9D23EEDB215E}" destId="{8D1542B0-0EC6-4C4F-B010-118897A770E7}" srcOrd="0" destOrd="0" presId="urn:microsoft.com/office/officeart/2005/8/layout/hierarchy1"/>
    <dgm:cxn modelId="{165F92CF-5D67-4E45-87BB-08B98669C515}" type="presParOf" srcId="{D12A464E-045A-4599-B687-9D23EEDB215E}" destId="{96CBCBD5-7403-4316-B1D8-4D69C0D61E3C}" srcOrd="1" destOrd="0" presId="urn:microsoft.com/office/officeart/2005/8/layout/hierarchy1"/>
    <dgm:cxn modelId="{DF597DF3-02CF-4250-891A-9DA068FB5FAA}" type="presParOf" srcId="{96CBCBD5-7403-4316-B1D8-4D69C0D61E3C}" destId="{34BA8252-E471-484F-9DB5-761B6EFA45C3}" srcOrd="0" destOrd="0" presId="urn:microsoft.com/office/officeart/2005/8/layout/hierarchy1"/>
    <dgm:cxn modelId="{7473E203-2C79-45F7-B156-F2910B52EC1E}" type="presParOf" srcId="{34BA8252-E471-484F-9DB5-761B6EFA45C3}" destId="{C4B1526B-F5B9-4C7F-8CD2-713D2719F5B4}" srcOrd="0" destOrd="0" presId="urn:microsoft.com/office/officeart/2005/8/layout/hierarchy1"/>
    <dgm:cxn modelId="{EA0260BD-8399-4760-8126-AD10E3D029F4}" type="presParOf" srcId="{34BA8252-E471-484F-9DB5-761B6EFA45C3}" destId="{C655CE98-0F7F-4E4D-A443-72088BA99157}" srcOrd="1" destOrd="0" presId="urn:microsoft.com/office/officeart/2005/8/layout/hierarchy1"/>
    <dgm:cxn modelId="{C8FEB66A-2EAF-4E58-8F9C-76ECC06ED490}" type="presParOf" srcId="{96CBCBD5-7403-4316-B1D8-4D69C0D61E3C}" destId="{9B1279F2-D51D-4B14-B30A-AB559F111D4E}" srcOrd="1" destOrd="0" presId="urn:microsoft.com/office/officeart/2005/8/layout/hierarchy1"/>
    <dgm:cxn modelId="{A5336926-E05F-4B70-A457-3F21772DFE35}" type="presParOf" srcId="{D12A464E-045A-4599-B687-9D23EEDB215E}" destId="{A568AD5A-6F30-423A-92D8-8C2F2ED28D4A}" srcOrd="2" destOrd="0" presId="urn:microsoft.com/office/officeart/2005/8/layout/hierarchy1"/>
    <dgm:cxn modelId="{F9FD5DAC-EE68-4CD7-900F-358461175665}" type="presParOf" srcId="{D12A464E-045A-4599-B687-9D23EEDB215E}" destId="{DDC62E8D-8F28-45A1-8B8C-66B4A89B7D1B}" srcOrd="3" destOrd="0" presId="urn:microsoft.com/office/officeart/2005/8/layout/hierarchy1"/>
    <dgm:cxn modelId="{0ADF78CB-D7D1-4B55-892F-5279984D2144}" type="presParOf" srcId="{DDC62E8D-8F28-45A1-8B8C-66B4A89B7D1B}" destId="{FD70D4E8-5B80-4664-8E21-33D33FB0FBCF}" srcOrd="0" destOrd="0" presId="urn:microsoft.com/office/officeart/2005/8/layout/hierarchy1"/>
    <dgm:cxn modelId="{87145DD0-3882-4EE2-8A6B-8E5F4E91D507}" type="presParOf" srcId="{FD70D4E8-5B80-4664-8E21-33D33FB0FBCF}" destId="{67C66D03-66CA-45B8-823F-516818A738AF}" srcOrd="0" destOrd="0" presId="urn:microsoft.com/office/officeart/2005/8/layout/hierarchy1"/>
    <dgm:cxn modelId="{B762A15E-3C80-4201-A325-9E4B7622802A}" type="presParOf" srcId="{FD70D4E8-5B80-4664-8E21-33D33FB0FBCF}" destId="{18700179-14CC-4130-BADD-86BBEA243898}" srcOrd="1" destOrd="0" presId="urn:microsoft.com/office/officeart/2005/8/layout/hierarchy1"/>
    <dgm:cxn modelId="{2850E3B9-EDFB-4707-8A79-7467688AB313}" type="presParOf" srcId="{DDC62E8D-8F28-45A1-8B8C-66B4A89B7D1B}" destId="{6CB98ED3-78C2-4F75-81F0-00355568C4C1}" srcOrd="1" destOrd="0" presId="urn:microsoft.com/office/officeart/2005/8/layout/hierarchy1"/>
    <dgm:cxn modelId="{C2D7DCD6-9365-4293-8750-F398E894510B}" type="presParOf" srcId="{6CB98ED3-78C2-4F75-81F0-00355568C4C1}" destId="{76681D89-E609-4E91-968E-FD61FD502157}" srcOrd="0" destOrd="0" presId="urn:microsoft.com/office/officeart/2005/8/layout/hierarchy1"/>
    <dgm:cxn modelId="{C8D230EB-B3ED-48D5-BE83-ABE4842EAB1E}" type="presParOf" srcId="{6CB98ED3-78C2-4F75-81F0-00355568C4C1}" destId="{F66B1DB7-D0A9-4AC7-9592-9FFB3BD7F7E4}" srcOrd="1" destOrd="0" presId="urn:microsoft.com/office/officeart/2005/8/layout/hierarchy1"/>
    <dgm:cxn modelId="{D1D25272-8314-450E-B2F6-425C0890C60E}" type="presParOf" srcId="{F66B1DB7-D0A9-4AC7-9592-9FFB3BD7F7E4}" destId="{C4CFF9FA-F97A-4F28-87E3-1E6EC683D97C}" srcOrd="0" destOrd="0" presId="urn:microsoft.com/office/officeart/2005/8/layout/hierarchy1"/>
    <dgm:cxn modelId="{90F5FBBA-B516-4346-BBA7-4A90043ECC4F}" type="presParOf" srcId="{C4CFF9FA-F97A-4F28-87E3-1E6EC683D97C}" destId="{82CABD8E-CD36-4F3D-821D-A64D5FDBBB35}" srcOrd="0" destOrd="0" presId="urn:microsoft.com/office/officeart/2005/8/layout/hierarchy1"/>
    <dgm:cxn modelId="{0DC5E5DA-006E-445E-B924-8D0874708309}" type="presParOf" srcId="{C4CFF9FA-F97A-4F28-87E3-1E6EC683D97C}" destId="{86468786-04A9-4881-BC8E-C82AF309982E}" srcOrd="1" destOrd="0" presId="urn:microsoft.com/office/officeart/2005/8/layout/hierarchy1"/>
    <dgm:cxn modelId="{B1494A77-9E44-4021-999C-A51950291DB4}" type="presParOf" srcId="{F66B1DB7-D0A9-4AC7-9592-9FFB3BD7F7E4}" destId="{454FC688-0394-464D-9EE8-667DFC3F53A9}" srcOrd="1" destOrd="0" presId="urn:microsoft.com/office/officeart/2005/8/layout/hierarchy1"/>
    <dgm:cxn modelId="{D07643BB-605C-4F3C-A2B0-9682E2976F46}" type="presParOf" srcId="{6CB98ED3-78C2-4F75-81F0-00355568C4C1}" destId="{1EC9BF9E-8844-4876-AA8A-E8D77E9E1630}" srcOrd="2" destOrd="0" presId="urn:microsoft.com/office/officeart/2005/8/layout/hierarchy1"/>
    <dgm:cxn modelId="{9A320D5B-AD34-4F50-851B-C6642D677445}" type="presParOf" srcId="{6CB98ED3-78C2-4F75-81F0-00355568C4C1}" destId="{47DF2C6A-D62E-47F1-A6D3-8510E92A3064}" srcOrd="3" destOrd="0" presId="urn:microsoft.com/office/officeart/2005/8/layout/hierarchy1"/>
    <dgm:cxn modelId="{52A0008D-9212-4402-9796-7337ABB32DD1}" type="presParOf" srcId="{47DF2C6A-D62E-47F1-A6D3-8510E92A3064}" destId="{1F9CD08A-6CEE-417C-9CA6-46BF4D07A8CB}" srcOrd="0" destOrd="0" presId="urn:microsoft.com/office/officeart/2005/8/layout/hierarchy1"/>
    <dgm:cxn modelId="{B3F6DFD8-E33A-439C-ABCE-7F6DEEBA1D4D}" type="presParOf" srcId="{1F9CD08A-6CEE-417C-9CA6-46BF4D07A8CB}" destId="{972B75F0-DD83-4BFB-B871-7D3DD799A9FC}" srcOrd="0" destOrd="0" presId="urn:microsoft.com/office/officeart/2005/8/layout/hierarchy1"/>
    <dgm:cxn modelId="{3CFD25A7-F858-4608-9F8D-DD1BDE8FD32F}" type="presParOf" srcId="{1F9CD08A-6CEE-417C-9CA6-46BF4D07A8CB}" destId="{E9AD2CB0-B8E4-4D89-BA9E-77DF906606A3}" srcOrd="1" destOrd="0" presId="urn:microsoft.com/office/officeart/2005/8/layout/hierarchy1"/>
    <dgm:cxn modelId="{C1A4C649-BF6D-485F-94A7-4F4E1A188F4F}" type="presParOf" srcId="{47DF2C6A-D62E-47F1-A6D3-8510E92A3064}" destId="{A002402E-D14B-42D5-9ECC-80215646C90F}" srcOrd="1" destOrd="0" presId="urn:microsoft.com/office/officeart/2005/8/layout/hierarchy1"/>
    <dgm:cxn modelId="{481F56E4-7F58-4739-AB69-F3C4E72157F0}" type="presParOf" srcId="{A002402E-D14B-42D5-9ECC-80215646C90F}" destId="{920D5193-C115-43F6-AC47-7078023247A3}" srcOrd="0" destOrd="0" presId="urn:microsoft.com/office/officeart/2005/8/layout/hierarchy1"/>
    <dgm:cxn modelId="{428114F6-EC74-4EF6-B6CA-3745025CF61D}" type="presParOf" srcId="{A002402E-D14B-42D5-9ECC-80215646C90F}" destId="{54ECA9EF-ADDE-4793-9CF8-5AD3FE140FBD}" srcOrd="1" destOrd="0" presId="urn:microsoft.com/office/officeart/2005/8/layout/hierarchy1"/>
    <dgm:cxn modelId="{3F0C8CDD-E8DD-48BD-859C-E61B391E69EC}" type="presParOf" srcId="{54ECA9EF-ADDE-4793-9CF8-5AD3FE140FBD}" destId="{078F5AC0-9048-4518-9E61-FB6C8C2C580E}" srcOrd="0" destOrd="0" presId="urn:microsoft.com/office/officeart/2005/8/layout/hierarchy1"/>
    <dgm:cxn modelId="{BDCF7D59-A475-447B-A2AD-DAE23D60239B}" type="presParOf" srcId="{078F5AC0-9048-4518-9E61-FB6C8C2C580E}" destId="{D93843B2-84CC-41CD-B1CF-6804679BF548}" srcOrd="0" destOrd="0" presId="urn:microsoft.com/office/officeart/2005/8/layout/hierarchy1"/>
    <dgm:cxn modelId="{38B9396E-26F7-48AA-8E91-46E4234856A3}" type="presParOf" srcId="{078F5AC0-9048-4518-9E61-FB6C8C2C580E}" destId="{DB6CF6D2-2249-4E76-9540-9FA682366A15}" srcOrd="1" destOrd="0" presId="urn:microsoft.com/office/officeart/2005/8/layout/hierarchy1"/>
    <dgm:cxn modelId="{3159EBFF-DD3A-46D4-8ECD-62046EA3F330}" type="presParOf" srcId="{54ECA9EF-ADDE-4793-9CF8-5AD3FE140FBD}" destId="{5070EA18-E31D-496E-9A06-896CD92A7FC4}" srcOrd="1" destOrd="0" presId="urn:microsoft.com/office/officeart/2005/8/layout/hierarchy1"/>
    <dgm:cxn modelId="{79A52C9D-195A-41E9-8E02-C3EBC4A947D5}" type="presParOf" srcId="{A002402E-D14B-42D5-9ECC-80215646C90F}" destId="{824E3620-99E2-46BC-951B-874B8DF6540B}" srcOrd="2" destOrd="0" presId="urn:microsoft.com/office/officeart/2005/8/layout/hierarchy1"/>
    <dgm:cxn modelId="{8A3CC66C-AD16-4FFF-9918-40BE9B10BCB1}" type="presParOf" srcId="{A002402E-D14B-42D5-9ECC-80215646C90F}" destId="{4F19EDA0-E87F-4D83-9A67-B5622ACACAFD}" srcOrd="3" destOrd="0" presId="urn:microsoft.com/office/officeart/2005/8/layout/hierarchy1"/>
    <dgm:cxn modelId="{89F886F0-9A2A-4B77-AC8A-708D9B946203}" type="presParOf" srcId="{4F19EDA0-E87F-4D83-9A67-B5622ACACAFD}" destId="{4B49BC01-6AD7-4AF4-9395-219624AAABA0}" srcOrd="0" destOrd="0" presId="urn:microsoft.com/office/officeart/2005/8/layout/hierarchy1"/>
    <dgm:cxn modelId="{F9DA71F6-C57B-4624-B5E4-A1A676D62BB2}" type="presParOf" srcId="{4B49BC01-6AD7-4AF4-9395-219624AAABA0}" destId="{083EF3C0-658F-4082-828F-6CF2389AC295}" srcOrd="0" destOrd="0" presId="urn:microsoft.com/office/officeart/2005/8/layout/hierarchy1"/>
    <dgm:cxn modelId="{E6B8F083-7EF5-45B2-9174-B2FD380DFA4C}" type="presParOf" srcId="{4B49BC01-6AD7-4AF4-9395-219624AAABA0}" destId="{D2FD191D-3BE9-42C8-B203-DF1E056FC140}" srcOrd="1" destOrd="0" presId="urn:microsoft.com/office/officeart/2005/8/layout/hierarchy1"/>
    <dgm:cxn modelId="{79CA540F-DD57-4EA0-9E40-34C382CA8BE9}" type="presParOf" srcId="{4F19EDA0-E87F-4D83-9A67-B5622ACACAFD}" destId="{4E6E6093-861D-4232-9E3F-8B47838B1A6E}" srcOrd="1" destOrd="0" presId="urn:microsoft.com/office/officeart/2005/8/layout/hierarchy1"/>
    <dgm:cxn modelId="{42DDE501-2C86-40C4-8629-003BF0688B80}" type="presParOf" srcId="{A002402E-D14B-42D5-9ECC-80215646C90F}" destId="{F1DD17C3-1794-4FF6-A541-561EE427BA19}" srcOrd="4" destOrd="0" presId="urn:microsoft.com/office/officeart/2005/8/layout/hierarchy1"/>
    <dgm:cxn modelId="{7BD53B75-4EC1-44E2-8807-84727BE8F8AB}" type="presParOf" srcId="{A002402E-D14B-42D5-9ECC-80215646C90F}" destId="{B2FE9CEA-E21D-4A87-BC94-54D72C8110A6}" srcOrd="5" destOrd="0" presId="urn:microsoft.com/office/officeart/2005/8/layout/hierarchy1"/>
    <dgm:cxn modelId="{263BFDD7-061C-4A27-8F4D-5B295BF894AC}" type="presParOf" srcId="{B2FE9CEA-E21D-4A87-BC94-54D72C8110A6}" destId="{EE8CD851-C259-4708-8225-20BB3B5355FE}" srcOrd="0" destOrd="0" presId="urn:microsoft.com/office/officeart/2005/8/layout/hierarchy1"/>
    <dgm:cxn modelId="{08700414-B94B-4FED-91C9-CFA61453F7C5}" type="presParOf" srcId="{EE8CD851-C259-4708-8225-20BB3B5355FE}" destId="{14B82DEA-9D09-471A-A3F2-319469DB2764}" srcOrd="0" destOrd="0" presId="urn:microsoft.com/office/officeart/2005/8/layout/hierarchy1"/>
    <dgm:cxn modelId="{5B764B3F-D973-457A-974A-3D953A715E72}" type="presParOf" srcId="{EE8CD851-C259-4708-8225-20BB3B5355FE}" destId="{944B58E7-9BE4-4C7B-96C0-C50AE3591BC6}" srcOrd="1" destOrd="0" presId="urn:microsoft.com/office/officeart/2005/8/layout/hierarchy1"/>
    <dgm:cxn modelId="{B50AB8FD-A159-4B3E-A0FF-E38C569C7453}" type="presParOf" srcId="{B2FE9CEA-E21D-4A87-BC94-54D72C8110A6}" destId="{7C60F069-F376-4F27-AD17-DADB6E82FB79}" srcOrd="1" destOrd="0" presId="urn:microsoft.com/office/officeart/2005/8/layout/hierarchy1"/>
    <dgm:cxn modelId="{B190134E-FD13-455F-9D08-F38D1A3D0940}" type="presParOf" srcId="{6CB98ED3-78C2-4F75-81F0-00355568C4C1}" destId="{28A1B549-D932-4753-84B3-9D1C0CA3E02E}" srcOrd="4" destOrd="0" presId="urn:microsoft.com/office/officeart/2005/8/layout/hierarchy1"/>
    <dgm:cxn modelId="{FDDD444E-52D4-4977-8BD5-94D48F88421D}" type="presParOf" srcId="{6CB98ED3-78C2-4F75-81F0-00355568C4C1}" destId="{A0F8F142-2E8C-46AA-B678-6A8F2338DFE1}" srcOrd="5" destOrd="0" presId="urn:microsoft.com/office/officeart/2005/8/layout/hierarchy1"/>
    <dgm:cxn modelId="{BA60B340-3A31-42EB-B652-B20122F211AB}" type="presParOf" srcId="{A0F8F142-2E8C-46AA-B678-6A8F2338DFE1}" destId="{CD84113B-8E7D-414F-B178-4FAED14FF7E8}" srcOrd="0" destOrd="0" presId="urn:microsoft.com/office/officeart/2005/8/layout/hierarchy1"/>
    <dgm:cxn modelId="{2797EB0E-6485-42D5-B11C-29D978D0499F}" type="presParOf" srcId="{CD84113B-8E7D-414F-B178-4FAED14FF7E8}" destId="{BA29AD48-6AC5-4AED-A865-438BF11A30ED}" srcOrd="0" destOrd="0" presId="urn:microsoft.com/office/officeart/2005/8/layout/hierarchy1"/>
    <dgm:cxn modelId="{53A76B42-102B-4929-9FCD-BB10A1907DC0}" type="presParOf" srcId="{CD84113B-8E7D-414F-B178-4FAED14FF7E8}" destId="{5FE78B8A-DCE2-4B98-A5D9-D56CE8DACFEB}" srcOrd="1" destOrd="0" presId="urn:microsoft.com/office/officeart/2005/8/layout/hierarchy1"/>
    <dgm:cxn modelId="{1BAFC323-394D-4551-BEC0-B9E462E0A5DE}" type="presParOf" srcId="{A0F8F142-2E8C-46AA-B678-6A8F2338DFE1}" destId="{54229F9A-47B9-45A8-B212-D10E0C2548F2}" srcOrd="1" destOrd="0" presId="urn:microsoft.com/office/officeart/2005/8/layout/hierarchy1"/>
    <dgm:cxn modelId="{E9495D8F-E624-4DF4-9E06-3233251A569D}" type="presParOf" srcId="{6CB98ED3-78C2-4F75-81F0-00355568C4C1}" destId="{72B329DF-F584-42FF-9165-919EAFC6EEA1}" srcOrd="6" destOrd="0" presId="urn:microsoft.com/office/officeart/2005/8/layout/hierarchy1"/>
    <dgm:cxn modelId="{EB23B117-7F14-467F-AE88-E61462E2DF7F}" type="presParOf" srcId="{6CB98ED3-78C2-4F75-81F0-00355568C4C1}" destId="{355609D1-7E86-4A01-8BC5-E49E21CBBEBC}" srcOrd="7" destOrd="0" presId="urn:microsoft.com/office/officeart/2005/8/layout/hierarchy1"/>
    <dgm:cxn modelId="{DABCAB14-5104-4FA7-97C2-EF5D654A8F25}" type="presParOf" srcId="{355609D1-7E86-4A01-8BC5-E49E21CBBEBC}" destId="{F0A0D7F3-8FAB-4F84-A4F9-E7F262FC3361}" srcOrd="0" destOrd="0" presId="urn:microsoft.com/office/officeart/2005/8/layout/hierarchy1"/>
    <dgm:cxn modelId="{ED5AFA7B-BB93-40D8-ACD5-E6C05599BA78}" type="presParOf" srcId="{F0A0D7F3-8FAB-4F84-A4F9-E7F262FC3361}" destId="{C0D7F11F-DDE4-460F-A959-59B780700D7D}" srcOrd="0" destOrd="0" presId="urn:microsoft.com/office/officeart/2005/8/layout/hierarchy1"/>
    <dgm:cxn modelId="{0A55F38E-DE09-4F29-BE72-6DA83E28EE06}" type="presParOf" srcId="{F0A0D7F3-8FAB-4F84-A4F9-E7F262FC3361}" destId="{968CDDA6-39C9-430A-A131-4515BD08800F}" srcOrd="1" destOrd="0" presId="urn:microsoft.com/office/officeart/2005/8/layout/hierarchy1"/>
    <dgm:cxn modelId="{CDEB2608-A1D1-433E-9B44-0F187B3F1246}" type="presParOf" srcId="{355609D1-7E86-4A01-8BC5-E49E21CBBEBC}" destId="{64E14018-BBA2-45D7-88BF-E00A72628882}" srcOrd="1" destOrd="0" presId="urn:microsoft.com/office/officeart/2005/8/layout/hierarchy1"/>
    <dgm:cxn modelId="{75B7E383-7B99-4921-A1FC-88CFA1D4FA6D}" type="presParOf" srcId="{D12A464E-045A-4599-B687-9D23EEDB215E}" destId="{56E6E406-7A45-4C35-AB99-C79E3D7864FA}" srcOrd="4" destOrd="0" presId="urn:microsoft.com/office/officeart/2005/8/layout/hierarchy1"/>
    <dgm:cxn modelId="{6608426C-29BF-419C-B2F1-E9324E515528}" type="presParOf" srcId="{D12A464E-045A-4599-B687-9D23EEDB215E}" destId="{65A99D3B-8AB7-4A75-9CA5-B6D8E152409D}" srcOrd="5" destOrd="0" presId="urn:microsoft.com/office/officeart/2005/8/layout/hierarchy1"/>
    <dgm:cxn modelId="{8F61C899-6549-48DD-973A-FDB9388063BE}" type="presParOf" srcId="{65A99D3B-8AB7-4A75-9CA5-B6D8E152409D}" destId="{C97D7F6C-3BF6-4B24-912A-18FAD6CF89AB}" srcOrd="0" destOrd="0" presId="urn:microsoft.com/office/officeart/2005/8/layout/hierarchy1"/>
    <dgm:cxn modelId="{72AEBA74-806E-4B4F-A6A8-1F0298567A73}" type="presParOf" srcId="{C97D7F6C-3BF6-4B24-912A-18FAD6CF89AB}" destId="{8F2644C0-D639-4488-BF45-8AE06B2DB90F}" srcOrd="0" destOrd="0" presId="urn:microsoft.com/office/officeart/2005/8/layout/hierarchy1"/>
    <dgm:cxn modelId="{CC302693-68B2-46F2-BEE6-38FE9715C636}" type="presParOf" srcId="{C97D7F6C-3BF6-4B24-912A-18FAD6CF89AB}" destId="{3983D3DF-6A9D-41B4-8426-FF13A314C504}" srcOrd="1" destOrd="0" presId="urn:microsoft.com/office/officeart/2005/8/layout/hierarchy1"/>
    <dgm:cxn modelId="{F77D5156-103D-4A8B-A5C9-24065BE607BC}" type="presParOf" srcId="{65A99D3B-8AB7-4A75-9CA5-B6D8E152409D}" destId="{E9B37BB9-0415-4E99-A60B-7551FD18EE57}" srcOrd="1" destOrd="0" presId="urn:microsoft.com/office/officeart/2005/8/layout/hierarchy1"/>
    <dgm:cxn modelId="{98DF34F1-9377-4C9D-BA57-7702A938C8B3}" type="presParOf" srcId="{D12A464E-045A-4599-B687-9D23EEDB215E}" destId="{BD248D2D-BFDF-4D79-AC32-1B16A63D9002}" srcOrd="6" destOrd="0" presId="urn:microsoft.com/office/officeart/2005/8/layout/hierarchy1"/>
    <dgm:cxn modelId="{E1AC1507-084A-4E9A-90CD-960478C14AD4}" type="presParOf" srcId="{D12A464E-045A-4599-B687-9D23EEDB215E}" destId="{14EFAD48-A717-4354-B18F-7949EC0BC6FD}" srcOrd="7" destOrd="0" presId="urn:microsoft.com/office/officeart/2005/8/layout/hierarchy1"/>
    <dgm:cxn modelId="{20FB97B1-4F39-476A-8C40-37FBD928A4D3}" type="presParOf" srcId="{14EFAD48-A717-4354-B18F-7949EC0BC6FD}" destId="{B0F853B5-8AFA-4DA9-8F86-F1846E5DCF3A}" srcOrd="0" destOrd="0" presId="urn:microsoft.com/office/officeart/2005/8/layout/hierarchy1"/>
    <dgm:cxn modelId="{EF876A79-F48D-4E1E-99BE-A71047D39BD5}" type="presParOf" srcId="{B0F853B5-8AFA-4DA9-8F86-F1846E5DCF3A}" destId="{AEE1F5CD-991F-4F00-920C-EBA70FAA1E04}" srcOrd="0" destOrd="0" presId="urn:microsoft.com/office/officeart/2005/8/layout/hierarchy1"/>
    <dgm:cxn modelId="{1E6AA620-A7EE-4ED1-8784-D82F25DC59E5}" type="presParOf" srcId="{B0F853B5-8AFA-4DA9-8F86-F1846E5DCF3A}" destId="{F11FD238-13DC-48AF-9EB2-77D34B8C1C00}" srcOrd="1" destOrd="0" presId="urn:microsoft.com/office/officeart/2005/8/layout/hierarchy1"/>
    <dgm:cxn modelId="{ACA1E365-B75A-4C25-B252-8D4CF47EB1D9}" type="presParOf" srcId="{14EFAD48-A717-4354-B18F-7949EC0BC6FD}" destId="{19488487-01A4-428D-804B-5B510583D8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3068F2-5B6F-46D1-9D2D-43699AF6DF8F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E9B5D848-566B-4EE7-BC32-CA152233C863}">
      <dgm:prSet phldrT="[Text]"/>
      <dgm:spPr/>
      <dgm:t>
        <a:bodyPr/>
        <a:lstStyle/>
        <a:p>
          <a:r>
            <a:rPr lang="de-DE" dirty="0"/>
            <a:t>Überblick über alle Lerninhalte (Problem)</a:t>
          </a:r>
        </a:p>
      </dgm:t>
    </dgm:pt>
    <dgm:pt modelId="{3AAC44E3-EAA9-44E9-88E3-C8551478D2D9}" type="parTrans" cxnId="{072A9AEB-B1F0-492A-8CAF-022026FC4BCC}">
      <dgm:prSet/>
      <dgm:spPr/>
      <dgm:t>
        <a:bodyPr/>
        <a:lstStyle/>
        <a:p>
          <a:endParaRPr lang="de-DE"/>
        </a:p>
      </dgm:t>
    </dgm:pt>
    <dgm:pt modelId="{A96CA0EB-5EA4-4C70-8872-3AEC037B814C}" type="sibTrans" cxnId="{072A9AEB-B1F0-492A-8CAF-022026FC4BCC}">
      <dgm:prSet/>
      <dgm:spPr/>
      <dgm:t>
        <a:bodyPr/>
        <a:lstStyle/>
        <a:p>
          <a:endParaRPr lang="de-DE"/>
        </a:p>
      </dgm:t>
    </dgm:pt>
    <dgm:pt modelId="{C5C4E674-19D6-4BEC-8175-127215D2D2AE}" type="asst">
      <dgm:prSet phldrT="[Text]"/>
      <dgm:spPr/>
      <dgm:t>
        <a:bodyPr/>
        <a:lstStyle/>
        <a:p>
          <a:r>
            <a:rPr lang="de-DE" dirty="0"/>
            <a:t>Stunde 1 </a:t>
          </a:r>
          <a:br>
            <a:rPr lang="de-DE" dirty="0"/>
          </a:br>
          <a:r>
            <a:rPr lang="de-DE" dirty="0"/>
            <a:t>(Aufbau)</a:t>
          </a:r>
        </a:p>
      </dgm:t>
    </dgm:pt>
    <dgm:pt modelId="{672C63C0-C6FE-47B5-9579-5DFA3BFD643A}" type="parTrans" cxnId="{818D5EA0-5B83-430D-B9BF-6FE705311F47}">
      <dgm:prSet/>
      <dgm:spPr/>
      <dgm:t>
        <a:bodyPr/>
        <a:lstStyle/>
        <a:p>
          <a:endParaRPr lang="de-DE"/>
        </a:p>
      </dgm:t>
    </dgm:pt>
    <dgm:pt modelId="{98926318-0F33-450C-831C-1062649DC793}" type="sibTrans" cxnId="{818D5EA0-5B83-430D-B9BF-6FE705311F47}">
      <dgm:prSet/>
      <dgm:spPr/>
      <dgm:t>
        <a:bodyPr/>
        <a:lstStyle/>
        <a:p>
          <a:endParaRPr lang="de-DE"/>
        </a:p>
      </dgm:t>
    </dgm:pt>
    <dgm:pt modelId="{2B9486E3-9BA3-4E8D-AEA7-3286D8B31D24}" type="asst">
      <dgm:prSet phldrT="[Text]"/>
      <dgm:spPr/>
      <dgm:t>
        <a:bodyPr/>
        <a:lstStyle/>
        <a:p>
          <a:r>
            <a:rPr lang="de-DE" dirty="0"/>
            <a:t>Stunde 3</a:t>
          </a:r>
          <a:br>
            <a:rPr lang="de-DE" dirty="0"/>
          </a:br>
          <a:r>
            <a:rPr lang="de-DE" dirty="0"/>
            <a:t>(Üben)</a:t>
          </a:r>
        </a:p>
      </dgm:t>
    </dgm:pt>
    <dgm:pt modelId="{B175A6D1-B890-4617-B665-4FDAC9DE47A3}" type="parTrans" cxnId="{2059DBF3-621E-4C3F-9932-AA1C777E983E}">
      <dgm:prSet/>
      <dgm:spPr/>
      <dgm:t>
        <a:bodyPr/>
        <a:lstStyle/>
        <a:p>
          <a:endParaRPr lang="de-DE"/>
        </a:p>
      </dgm:t>
    </dgm:pt>
    <dgm:pt modelId="{E59976DD-C628-4488-81EE-0AC6BF80A1E1}" type="sibTrans" cxnId="{2059DBF3-621E-4C3F-9932-AA1C777E983E}">
      <dgm:prSet/>
      <dgm:spPr/>
      <dgm:t>
        <a:bodyPr/>
        <a:lstStyle/>
        <a:p>
          <a:endParaRPr lang="de-DE"/>
        </a:p>
      </dgm:t>
    </dgm:pt>
    <dgm:pt modelId="{00706B62-DC0F-4223-B0FF-83D1D9CBBB7E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10 min</a:t>
          </a:r>
        </a:p>
        <a:p>
          <a:r>
            <a:rPr lang="de-DE" dirty="0"/>
            <a:t>(Anwenden)</a:t>
          </a:r>
        </a:p>
      </dgm:t>
    </dgm:pt>
    <dgm:pt modelId="{406AE4E9-44DE-460D-83BA-C6AE36184089}" type="parTrans" cxnId="{E379B80E-BC6E-4AF3-94D8-8532C6296F87}">
      <dgm:prSet/>
      <dgm:spPr/>
      <dgm:t>
        <a:bodyPr/>
        <a:lstStyle/>
        <a:p>
          <a:endParaRPr lang="de-DE"/>
        </a:p>
      </dgm:t>
    </dgm:pt>
    <dgm:pt modelId="{4672A5D8-3315-468B-AD14-AE141538BD0B}" type="sibTrans" cxnId="{E379B80E-BC6E-4AF3-94D8-8532C6296F87}">
      <dgm:prSet/>
      <dgm:spPr/>
      <dgm:t>
        <a:bodyPr/>
        <a:lstStyle/>
        <a:p>
          <a:endParaRPr lang="de-DE"/>
        </a:p>
      </dgm:t>
    </dgm:pt>
    <dgm:pt modelId="{8718DB79-7DF4-4704-8803-D4E5FC1A5579}" type="asst">
      <dgm:prSet phldrT="[Text]"/>
      <dgm:spPr/>
      <dgm:t>
        <a:bodyPr/>
        <a:lstStyle/>
        <a:p>
          <a:r>
            <a:rPr lang="de-DE" dirty="0"/>
            <a:t>Stunde 2</a:t>
          </a:r>
          <a:br>
            <a:rPr lang="de-DE" dirty="0"/>
          </a:br>
          <a:r>
            <a:rPr lang="de-DE" dirty="0"/>
            <a:t>(Durcharbeiten)</a:t>
          </a:r>
        </a:p>
      </dgm:t>
    </dgm:pt>
    <dgm:pt modelId="{444D1909-E273-484C-AA39-CE69F3AFC06C}" type="parTrans" cxnId="{B997696E-B865-4CA3-B32E-536083DFA608}">
      <dgm:prSet/>
      <dgm:spPr/>
      <dgm:t>
        <a:bodyPr/>
        <a:lstStyle/>
        <a:p>
          <a:endParaRPr lang="de-DE"/>
        </a:p>
      </dgm:t>
    </dgm:pt>
    <dgm:pt modelId="{ECFEBF59-2B5D-426D-97EB-624E5F75942C}" type="sibTrans" cxnId="{B997696E-B865-4CA3-B32E-536083DFA608}">
      <dgm:prSet/>
      <dgm:spPr/>
      <dgm:t>
        <a:bodyPr/>
        <a:lstStyle/>
        <a:p>
          <a:endParaRPr lang="de-DE"/>
        </a:p>
      </dgm:t>
    </dgm:pt>
    <dgm:pt modelId="{D8415799-A543-42D6-AED5-E59788ADBE9B}" type="asst">
      <dgm:prSet phldrT="[Text]"/>
      <dgm:spPr/>
      <dgm:t>
        <a:bodyPr/>
        <a:lstStyle/>
        <a:p>
          <a:r>
            <a:rPr lang="de-DE" dirty="0"/>
            <a:t>Stunde 2 </a:t>
          </a:r>
        </a:p>
        <a:p>
          <a:r>
            <a:rPr lang="de-DE" dirty="0"/>
            <a:t>20 min</a:t>
          </a:r>
        </a:p>
        <a:p>
          <a:r>
            <a:rPr lang="de-DE" dirty="0"/>
            <a:t>(Problem + Aufbau)</a:t>
          </a:r>
        </a:p>
      </dgm:t>
    </dgm:pt>
    <dgm:pt modelId="{9652F9D5-BA6E-4667-B6DF-948E38D79EFC}" type="parTrans" cxnId="{E32E8D07-934C-436A-A865-A2F21802AEE1}">
      <dgm:prSet/>
      <dgm:spPr/>
      <dgm:t>
        <a:bodyPr/>
        <a:lstStyle/>
        <a:p>
          <a:endParaRPr lang="de-DE"/>
        </a:p>
      </dgm:t>
    </dgm:pt>
    <dgm:pt modelId="{7C7A32EF-4EBA-4EAD-BCDC-780B646A54E9}" type="sibTrans" cxnId="{E32E8D07-934C-436A-A865-A2F21802AEE1}">
      <dgm:prSet/>
      <dgm:spPr/>
      <dgm:t>
        <a:bodyPr/>
        <a:lstStyle/>
        <a:p>
          <a:endParaRPr lang="de-DE"/>
        </a:p>
      </dgm:t>
    </dgm:pt>
    <dgm:pt modelId="{C91B6E5A-B88F-4981-9AFE-73A768C6D94B}" type="asst">
      <dgm:prSet phldrT="[Text]"/>
      <dgm:spPr/>
      <dgm:t>
        <a:bodyPr/>
        <a:lstStyle/>
        <a:p>
          <a:r>
            <a:rPr lang="de-DE" dirty="0"/>
            <a:t>Medium 3</a:t>
          </a:r>
          <a:br>
            <a:rPr lang="de-DE" dirty="0"/>
          </a:br>
          <a:r>
            <a:rPr lang="de-DE" dirty="0"/>
            <a:t>…</a:t>
          </a:r>
        </a:p>
      </dgm:t>
    </dgm:pt>
    <dgm:pt modelId="{FE29862D-423F-4EBF-A6B2-8A16ED1A467E}" type="parTrans" cxnId="{4189178B-1FA7-4FFA-8253-B01ECA356CBC}">
      <dgm:prSet/>
      <dgm:spPr/>
      <dgm:t>
        <a:bodyPr/>
        <a:lstStyle/>
        <a:p>
          <a:endParaRPr lang="de-DE"/>
        </a:p>
      </dgm:t>
    </dgm:pt>
    <dgm:pt modelId="{D28EC81A-F6D3-4A5D-883A-42E339F6546A}" type="sibTrans" cxnId="{4189178B-1FA7-4FFA-8253-B01ECA356CBC}">
      <dgm:prSet/>
      <dgm:spPr/>
      <dgm:t>
        <a:bodyPr/>
        <a:lstStyle/>
        <a:p>
          <a:endParaRPr lang="de-DE"/>
        </a:p>
      </dgm:t>
    </dgm:pt>
    <dgm:pt modelId="{BABB98F6-2C2B-4424-A748-8E9E84BA44FA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15 min</a:t>
          </a:r>
        </a:p>
        <a:p>
          <a:r>
            <a:rPr lang="de-DE" dirty="0"/>
            <a:t>(Üben)</a:t>
          </a:r>
        </a:p>
      </dgm:t>
    </dgm:pt>
    <dgm:pt modelId="{003268A4-A324-4217-9729-18889668E6B3}" type="parTrans" cxnId="{D5C0A3F2-BB37-47E6-AF82-4F0BB0D68BB7}">
      <dgm:prSet/>
      <dgm:spPr/>
      <dgm:t>
        <a:bodyPr/>
        <a:lstStyle/>
        <a:p>
          <a:endParaRPr lang="de-DE"/>
        </a:p>
      </dgm:t>
    </dgm:pt>
    <dgm:pt modelId="{A8870EF9-D129-4A9F-A387-F1B0713B7F44}" type="sibTrans" cxnId="{D5C0A3F2-BB37-47E6-AF82-4F0BB0D68BB7}">
      <dgm:prSet/>
      <dgm:spPr/>
      <dgm:t>
        <a:bodyPr/>
        <a:lstStyle/>
        <a:p>
          <a:endParaRPr lang="de-DE"/>
        </a:p>
      </dgm:t>
    </dgm:pt>
    <dgm:pt modelId="{8712EC05-C8A6-4F12-A433-E4CEB9BDB334}" type="asst">
      <dgm:prSet phldrT="[Text]"/>
      <dgm:spPr/>
      <dgm:t>
        <a:bodyPr/>
        <a:lstStyle/>
        <a:p>
          <a:r>
            <a:rPr lang="de-DE" dirty="0"/>
            <a:t>Stunde 2</a:t>
          </a:r>
        </a:p>
        <a:p>
          <a:r>
            <a:rPr lang="de-DE" dirty="0"/>
            <a:t>40 min</a:t>
          </a:r>
        </a:p>
        <a:p>
          <a:r>
            <a:rPr lang="de-DE" dirty="0"/>
            <a:t>(Durcharbeiten)</a:t>
          </a:r>
        </a:p>
      </dgm:t>
    </dgm:pt>
    <dgm:pt modelId="{0DCC2898-410F-4401-91D3-8BE3DD189886}" type="parTrans" cxnId="{4976794A-0D3D-4435-98FF-3574813405E6}">
      <dgm:prSet/>
      <dgm:spPr/>
      <dgm:t>
        <a:bodyPr/>
        <a:lstStyle/>
        <a:p>
          <a:endParaRPr lang="de-DE"/>
        </a:p>
      </dgm:t>
    </dgm:pt>
    <dgm:pt modelId="{E9BD2279-1C4F-4173-BB5E-A85E337718C6}" type="sibTrans" cxnId="{4976794A-0D3D-4435-98FF-3574813405E6}">
      <dgm:prSet/>
      <dgm:spPr/>
      <dgm:t>
        <a:bodyPr/>
        <a:lstStyle/>
        <a:p>
          <a:endParaRPr lang="de-DE"/>
        </a:p>
      </dgm:t>
    </dgm:pt>
    <dgm:pt modelId="{0BF7349E-4AAE-4318-9868-DCA0F44D781A}" type="asst">
      <dgm:prSet phldrT="[Text]"/>
      <dgm:spPr/>
      <dgm:t>
        <a:bodyPr/>
        <a:lstStyle/>
        <a:p>
          <a:r>
            <a:rPr lang="de-DE" dirty="0"/>
            <a:t>Medium 1</a:t>
          </a:r>
          <a:br>
            <a:rPr lang="de-DE" dirty="0"/>
          </a:br>
          <a:r>
            <a:rPr lang="de-DE" dirty="0"/>
            <a:t>…</a:t>
          </a:r>
        </a:p>
      </dgm:t>
    </dgm:pt>
    <dgm:pt modelId="{63DCF0A2-5BF8-461D-A891-D7D026B626A0}" type="parTrans" cxnId="{31022B4D-6A59-4396-B343-A4D0C5B2DF6A}">
      <dgm:prSet/>
      <dgm:spPr/>
      <dgm:t>
        <a:bodyPr/>
        <a:lstStyle/>
        <a:p>
          <a:endParaRPr lang="de-DE"/>
        </a:p>
      </dgm:t>
    </dgm:pt>
    <dgm:pt modelId="{D2D8F00D-DA7D-4DED-B4A8-517CF9769719}" type="sibTrans" cxnId="{31022B4D-6A59-4396-B343-A4D0C5B2DF6A}">
      <dgm:prSet/>
      <dgm:spPr/>
      <dgm:t>
        <a:bodyPr/>
        <a:lstStyle/>
        <a:p>
          <a:endParaRPr lang="de-DE"/>
        </a:p>
      </dgm:t>
    </dgm:pt>
    <dgm:pt modelId="{4D08C636-FEE3-45EA-9FAB-109FEE19195A}" type="asst">
      <dgm:prSet phldrT="[Text]"/>
      <dgm:spPr/>
      <dgm:t>
        <a:bodyPr/>
        <a:lstStyle/>
        <a:p>
          <a:r>
            <a:rPr lang="de-DE" dirty="0"/>
            <a:t>Medium 2</a:t>
          </a:r>
          <a:br>
            <a:rPr lang="de-DE" dirty="0"/>
          </a:br>
          <a:r>
            <a:rPr lang="de-DE" dirty="0"/>
            <a:t>…</a:t>
          </a:r>
        </a:p>
      </dgm:t>
    </dgm:pt>
    <dgm:pt modelId="{C241C139-8838-4508-B12D-6B6222110CE3}" type="parTrans" cxnId="{D4BFC643-4ACD-48C5-A671-F7248A123E4A}">
      <dgm:prSet/>
      <dgm:spPr/>
      <dgm:t>
        <a:bodyPr/>
        <a:lstStyle/>
        <a:p>
          <a:endParaRPr lang="de-DE"/>
        </a:p>
      </dgm:t>
    </dgm:pt>
    <dgm:pt modelId="{DCCAEC11-F78C-4C41-A580-51D7DB5F5439}" type="sibTrans" cxnId="{D4BFC643-4ACD-48C5-A671-F7248A123E4A}">
      <dgm:prSet/>
      <dgm:spPr/>
      <dgm:t>
        <a:bodyPr/>
        <a:lstStyle/>
        <a:p>
          <a:endParaRPr lang="de-DE"/>
        </a:p>
      </dgm:t>
    </dgm:pt>
    <dgm:pt modelId="{764509A4-D2F4-4E42-B298-4CF15E122E75}" type="asst">
      <dgm:prSet phldrT="[Text]"/>
      <dgm:spPr/>
      <dgm:t>
        <a:bodyPr/>
        <a:lstStyle/>
        <a:p>
          <a:r>
            <a:rPr lang="de-DE" dirty="0"/>
            <a:t>Stunde 4</a:t>
          </a:r>
          <a:br>
            <a:rPr lang="de-DE" dirty="0"/>
          </a:br>
          <a:r>
            <a:rPr lang="de-DE" dirty="0"/>
            <a:t>(Anwenden)</a:t>
          </a:r>
        </a:p>
      </dgm:t>
    </dgm:pt>
    <dgm:pt modelId="{EEFCB039-713B-433E-BF45-1AC6FBE3D25C}" type="parTrans" cxnId="{E459A662-B3B3-4C33-A1F3-E3DFB773B274}">
      <dgm:prSet/>
      <dgm:spPr/>
      <dgm:t>
        <a:bodyPr/>
        <a:lstStyle/>
        <a:p>
          <a:endParaRPr lang="de-DE"/>
        </a:p>
      </dgm:t>
    </dgm:pt>
    <dgm:pt modelId="{1E4FDACB-C7DF-4C81-B808-5E10EC6AC2CA}" type="sibTrans" cxnId="{E459A662-B3B3-4C33-A1F3-E3DFB773B274}">
      <dgm:prSet/>
      <dgm:spPr/>
      <dgm:t>
        <a:bodyPr/>
        <a:lstStyle/>
        <a:p>
          <a:endParaRPr lang="de-DE"/>
        </a:p>
      </dgm:t>
    </dgm:pt>
    <dgm:pt modelId="{3ADFB89C-F4B0-4B86-9922-4BDDA3A7C6B2}" type="pres">
      <dgm:prSet presAssocID="{CD3068F2-5B6F-46D1-9D2D-43699AF6DF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C2384F-630B-411A-8369-D8864F8884CF}" type="pres">
      <dgm:prSet presAssocID="{E9B5D848-566B-4EE7-BC32-CA152233C863}" presName="hierRoot1" presStyleCnt="0"/>
      <dgm:spPr/>
    </dgm:pt>
    <dgm:pt modelId="{715CFBFC-B0EA-405B-A9F9-DAFA6B949509}" type="pres">
      <dgm:prSet presAssocID="{E9B5D848-566B-4EE7-BC32-CA152233C863}" presName="composite" presStyleCnt="0"/>
      <dgm:spPr/>
    </dgm:pt>
    <dgm:pt modelId="{53F88213-6246-48D5-A187-D9AFA121AA27}" type="pres">
      <dgm:prSet presAssocID="{E9B5D848-566B-4EE7-BC32-CA152233C863}" presName="background" presStyleLbl="node0" presStyleIdx="0" presStyleCnt="1"/>
      <dgm:spPr/>
    </dgm:pt>
    <dgm:pt modelId="{6EF52495-F0DF-4939-916D-027D2C1B06E9}" type="pres">
      <dgm:prSet presAssocID="{E9B5D848-566B-4EE7-BC32-CA152233C863}" presName="text" presStyleLbl="fgAcc0" presStyleIdx="0" presStyleCnt="1">
        <dgm:presLayoutVars>
          <dgm:chPref val="3"/>
        </dgm:presLayoutVars>
      </dgm:prSet>
      <dgm:spPr/>
    </dgm:pt>
    <dgm:pt modelId="{D12A464E-045A-4599-B687-9D23EEDB215E}" type="pres">
      <dgm:prSet presAssocID="{E9B5D848-566B-4EE7-BC32-CA152233C863}" presName="hierChild2" presStyleCnt="0"/>
      <dgm:spPr/>
    </dgm:pt>
    <dgm:pt modelId="{8D1542B0-0EC6-4C4F-B010-118897A770E7}" type="pres">
      <dgm:prSet presAssocID="{672C63C0-C6FE-47B5-9579-5DFA3BFD643A}" presName="Name10" presStyleLbl="parChTrans1D2" presStyleIdx="0" presStyleCnt="4"/>
      <dgm:spPr/>
    </dgm:pt>
    <dgm:pt modelId="{96CBCBD5-7403-4316-B1D8-4D69C0D61E3C}" type="pres">
      <dgm:prSet presAssocID="{C5C4E674-19D6-4BEC-8175-127215D2D2AE}" presName="hierRoot2" presStyleCnt="0"/>
      <dgm:spPr/>
    </dgm:pt>
    <dgm:pt modelId="{34BA8252-E471-484F-9DB5-761B6EFA45C3}" type="pres">
      <dgm:prSet presAssocID="{C5C4E674-19D6-4BEC-8175-127215D2D2AE}" presName="composite2" presStyleCnt="0"/>
      <dgm:spPr/>
    </dgm:pt>
    <dgm:pt modelId="{C4B1526B-F5B9-4C7F-8CD2-713D2719F5B4}" type="pres">
      <dgm:prSet presAssocID="{C5C4E674-19D6-4BEC-8175-127215D2D2AE}" presName="background2" presStyleLbl="asst1" presStyleIdx="0" presStyleCnt="11"/>
      <dgm:spPr/>
    </dgm:pt>
    <dgm:pt modelId="{C655CE98-0F7F-4E4D-A443-72088BA99157}" type="pres">
      <dgm:prSet presAssocID="{C5C4E674-19D6-4BEC-8175-127215D2D2AE}" presName="text2" presStyleLbl="fgAcc2" presStyleIdx="0" presStyleCnt="4">
        <dgm:presLayoutVars>
          <dgm:chPref val="3"/>
        </dgm:presLayoutVars>
      </dgm:prSet>
      <dgm:spPr/>
    </dgm:pt>
    <dgm:pt modelId="{9B1279F2-D51D-4B14-B30A-AB559F111D4E}" type="pres">
      <dgm:prSet presAssocID="{C5C4E674-19D6-4BEC-8175-127215D2D2AE}" presName="hierChild3" presStyleCnt="0"/>
      <dgm:spPr/>
    </dgm:pt>
    <dgm:pt modelId="{A568AD5A-6F30-423A-92D8-8C2F2ED28D4A}" type="pres">
      <dgm:prSet presAssocID="{444D1909-E273-484C-AA39-CE69F3AFC06C}" presName="Name10" presStyleLbl="parChTrans1D2" presStyleIdx="1" presStyleCnt="4"/>
      <dgm:spPr/>
    </dgm:pt>
    <dgm:pt modelId="{DDC62E8D-8F28-45A1-8B8C-66B4A89B7D1B}" type="pres">
      <dgm:prSet presAssocID="{8718DB79-7DF4-4704-8803-D4E5FC1A5579}" presName="hierRoot2" presStyleCnt="0"/>
      <dgm:spPr/>
    </dgm:pt>
    <dgm:pt modelId="{FD70D4E8-5B80-4664-8E21-33D33FB0FBCF}" type="pres">
      <dgm:prSet presAssocID="{8718DB79-7DF4-4704-8803-D4E5FC1A5579}" presName="composite2" presStyleCnt="0"/>
      <dgm:spPr/>
    </dgm:pt>
    <dgm:pt modelId="{67C66D03-66CA-45B8-823F-516818A738AF}" type="pres">
      <dgm:prSet presAssocID="{8718DB79-7DF4-4704-8803-D4E5FC1A5579}" presName="background2" presStyleLbl="asst1" presStyleIdx="1" presStyleCnt="11"/>
      <dgm:spPr/>
    </dgm:pt>
    <dgm:pt modelId="{18700179-14CC-4130-BADD-86BBEA243898}" type="pres">
      <dgm:prSet presAssocID="{8718DB79-7DF4-4704-8803-D4E5FC1A5579}" presName="text2" presStyleLbl="fgAcc2" presStyleIdx="1" presStyleCnt="4">
        <dgm:presLayoutVars>
          <dgm:chPref val="3"/>
        </dgm:presLayoutVars>
      </dgm:prSet>
      <dgm:spPr/>
    </dgm:pt>
    <dgm:pt modelId="{6CB98ED3-78C2-4F75-81F0-00355568C4C1}" type="pres">
      <dgm:prSet presAssocID="{8718DB79-7DF4-4704-8803-D4E5FC1A5579}" presName="hierChild3" presStyleCnt="0"/>
      <dgm:spPr/>
    </dgm:pt>
    <dgm:pt modelId="{76681D89-E609-4E91-968E-FD61FD502157}" type="pres">
      <dgm:prSet presAssocID="{9652F9D5-BA6E-4667-B6DF-948E38D79EFC}" presName="Name17" presStyleLbl="parChTrans1D3" presStyleIdx="0" presStyleCnt="4"/>
      <dgm:spPr/>
    </dgm:pt>
    <dgm:pt modelId="{F66B1DB7-D0A9-4AC7-9592-9FFB3BD7F7E4}" type="pres">
      <dgm:prSet presAssocID="{D8415799-A543-42D6-AED5-E59788ADBE9B}" presName="hierRoot3" presStyleCnt="0"/>
      <dgm:spPr/>
    </dgm:pt>
    <dgm:pt modelId="{C4CFF9FA-F97A-4F28-87E3-1E6EC683D97C}" type="pres">
      <dgm:prSet presAssocID="{D8415799-A543-42D6-AED5-E59788ADBE9B}" presName="composite3" presStyleCnt="0"/>
      <dgm:spPr/>
    </dgm:pt>
    <dgm:pt modelId="{82CABD8E-CD36-4F3D-821D-A64D5FDBBB35}" type="pres">
      <dgm:prSet presAssocID="{D8415799-A543-42D6-AED5-E59788ADBE9B}" presName="background3" presStyleLbl="asst1" presStyleIdx="2" presStyleCnt="11"/>
      <dgm:spPr/>
    </dgm:pt>
    <dgm:pt modelId="{86468786-04A9-4881-BC8E-C82AF309982E}" type="pres">
      <dgm:prSet presAssocID="{D8415799-A543-42D6-AED5-E59788ADBE9B}" presName="text3" presStyleLbl="fgAcc3" presStyleIdx="0" presStyleCnt="4">
        <dgm:presLayoutVars>
          <dgm:chPref val="3"/>
        </dgm:presLayoutVars>
      </dgm:prSet>
      <dgm:spPr/>
    </dgm:pt>
    <dgm:pt modelId="{454FC688-0394-464D-9EE8-667DFC3F53A9}" type="pres">
      <dgm:prSet presAssocID="{D8415799-A543-42D6-AED5-E59788ADBE9B}" presName="hierChild4" presStyleCnt="0"/>
      <dgm:spPr/>
    </dgm:pt>
    <dgm:pt modelId="{1EC9BF9E-8844-4876-AA8A-E8D77E9E1630}" type="pres">
      <dgm:prSet presAssocID="{0DCC2898-410F-4401-91D3-8BE3DD189886}" presName="Name17" presStyleLbl="parChTrans1D3" presStyleIdx="1" presStyleCnt="4"/>
      <dgm:spPr/>
    </dgm:pt>
    <dgm:pt modelId="{47DF2C6A-D62E-47F1-A6D3-8510E92A3064}" type="pres">
      <dgm:prSet presAssocID="{8712EC05-C8A6-4F12-A433-E4CEB9BDB334}" presName="hierRoot3" presStyleCnt="0"/>
      <dgm:spPr/>
    </dgm:pt>
    <dgm:pt modelId="{1F9CD08A-6CEE-417C-9CA6-46BF4D07A8CB}" type="pres">
      <dgm:prSet presAssocID="{8712EC05-C8A6-4F12-A433-E4CEB9BDB334}" presName="composite3" presStyleCnt="0"/>
      <dgm:spPr/>
    </dgm:pt>
    <dgm:pt modelId="{972B75F0-DD83-4BFB-B871-7D3DD799A9FC}" type="pres">
      <dgm:prSet presAssocID="{8712EC05-C8A6-4F12-A433-E4CEB9BDB334}" presName="background3" presStyleLbl="asst1" presStyleIdx="3" presStyleCnt="11"/>
      <dgm:spPr/>
    </dgm:pt>
    <dgm:pt modelId="{E9AD2CB0-B8E4-4D89-BA9E-77DF906606A3}" type="pres">
      <dgm:prSet presAssocID="{8712EC05-C8A6-4F12-A433-E4CEB9BDB334}" presName="text3" presStyleLbl="fgAcc3" presStyleIdx="1" presStyleCnt="4">
        <dgm:presLayoutVars>
          <dgm:chPref val="3"/>
        </dgm:presLayoutVars>
      </dgm:prSet>
      <dgm:spPr/>
    </dgm:pt>
    <dgm:pt modelId="{A002402E-D14B-42D5-9ECC-80215646C90F}" type="pres">
      <dgm:prSet presAssocID="{8712EC05-C8A6-4F12-A433-E4CEB9BDB334}" presName="hierChild4" presStyleCnt="0"/>
      <dgm:spPr/>
    </dgm:pt>
    <dgm:pt modelId="{920D5193-C115-43F6-AC47-7078023247A3}" type="pres">
      <dgm:prSet presAssocID="{63DCF0A2-5BF8-461D-A891-D7D026B626A0}" presName="Name23" presStyleLbl="parChTrans1D4" presStyleIdx="0" presStyleCnt="3"/>
      <dgm:spPr/>
    </dgm:pt>
    <dgm:pt modelId="{54ECA9EF-ADDE-4793-9CF8-5AD3FE140FBD}" type="pres">
      <dgm:prSet presAssocID="{0BF7349E-4AAE-4318-9868-DCA0F44D781A}" presName="hierRoot4" presStyleCnt="0"/>
      <dgm:spPr/>
    </dgm:pt>
    <dgm:pt modelId="{078F5AC0-9048-4518-9E61-FB6C8C2C580E}" type="pres">
      <dgm:prSet presAssocID="{0BF7349E-4AAE-4318-9868-DCA0F44D781A}" presName="composite4" presStyleCnt="0"/>
      <dgm:spPr/>
    </dgm:pt>
    <dgm:pt modelId="{D93843B2-84CC-41CD-B1CF-6804679BF548}" type="pres">
      <dgm:prSet presAssocID="{0BF7349E-4AAE-4318-9868-DCA0F44D781A}" presName="background4" presStyleLbl="asst1" presStyleIdx="4" presStyleCnt="11"/>
      <dgm:spPr/>
    </dgm:pt>
    <dgm:pt modelId="{DB6CF6D2-2249-4E76-9540-9FA682366A15}" type="pres">
      <dgm:prSet presAssocID="{0BF7349E-4AAE-4318-9868-DCA0F44D781A}" presName="text4" presStyleLbl="fgAcc4" presStyleIdx="0" presStyleCnt="3">
        <dgm:presLayoutVars>
          <dgm:chPref val="3"/>
        </dgm:presLayoutVars>
      </dgm:prSet>
      <dgm:spPr/>
    </dgm:pt>
    <dgm:pt modelId="{5070EA18-E31D-496E-9A06-896CD92A7FC4}" type="pres">
      <dgm:prSet presAssocID="{0BF7349E-4AAE-4318-9868-DCA0F44D781A}" presName="hierChild5" presStyleCnt="0"/>
      <dgm:spPr/>
    </dgm:pt>
    <dgm:pt modelId="{824E3620-99E2-46BC-951B-874B8DF6540B}" type="pres">
      <dgm:prSet presAssocID="{C241C139-8838-4508-B12D-6B6222110CE3}" presName="Name23" presStyleLbl="parChTrans1D4" presStyleIdx="1" presStyleCnt="3"/>
      <dgm:spPr/>
    </dgm:pt>
    <dgm:pt modelId="{4F19EDA0-E87F-4D83-9A67-B5622ACACAFD}" type="pres">
      <dgm:prSet presAssocID="{4D08C636-FEE3-45EA-9FAB-109FEE19195A}" presName="hierRoot4" presStyleCnt="0"/>
      <dgm:spPr/>
    </dgm:pt>
    <dgm:pt modelId="{4B49BC01-6AD7-4AF4-9395-219624AAABA0}" type="pres">
      <dgm:prSet presAssocID="{4D08C636-FEE3-45EA-9FAB-109FEE19195A}" presName="composite4" presStyleCnt="0"/>
      <dgm:spPr/>
    </dgm:pt>
    <dgm:pt modelId="{083EF3C0-658F-4082-828F-6CF2389AC295}" type="pres">
      <dgm:prSet presAssocID="{4D08C636-FEE3-45EA-9FAB-109FEE19195A}" presName="background4" presStyleLbl="asst1" presStyleIdx="5" presStyleCnt="11"/>
      <dgm:spPr/>
    </dgm:pt>
    <dgm:pt modelId="{D2FD191D-3BE9-42C8-B203-DF1E056FC140}" type="pres">
      <dgm:prSet presAssocID="{4D08C636-FEE3-45EA-9FAB-109FEE19195A}" presName="text4" presStyleLbl="fgAcc4" presStyleIdx="1" presStyleCnt="3">
        <dgm:presLayoutVars>
          <dgm:chPref val="3"/>
        </dgm:presLayoutVars>
      </dgm:prSet>
      <dgm:spPr/>
    </dgm:pt>
    <dgm:pt modelId="{4E6E6093-861D-4232-9E3F-8B47838B1A6E}" type="pres">
      <dgm:prSet presAssocID="{4D08C636-FEE3-45EA-9FAB-109FEE19195A}" presName="hierChild5" presStyleCnt="0"/>
      <dgm:spPr/>
    </dgm:pt>
    <dgm:pt modelId="{F1DD17C3-1794-4FF6-A541-561EE427BA19}" type="pres">
      <dgm:prSet presAssocID="{FE29862D-423F-4EBF-A6B2-8A16ED1A467E}" presName="Name23" presStyleLbl="parChTrans1D4" presStyleIdx="2" presStyleCnt="3"/>
      <dgm:spPr/>
    </dgm:pt>
    <dgm:pt modelId="{B2FE9CEA-E21D-4A87-BC94-54D72C8110A6}" type="pres">
      <dgm:prSet presAssocID="{C91B6E5A-B88F-4981-9AFE-73A768C6D94B}" presName="hierRoot4" presStyleCnt="0"/>
      <dgm:spPr/>
    </dgm:pt>
    <dgm:pt modelId="{EE8CD851-C259-4708-8225-20BB3B5355FE}" type="pres">
      <dgm:prSet presAssocID="{C91B6E5A-B88F-4981-9AFE-73A768C6D94B}" presName="composite4" presStyleCnt="0"/>
      <dgm:spPr/>
    </dgm:pt>
    <dgm:pt modelId="{14B82DEA-9D09-471A-A3F2-319469DB2764}" type="pres">
      <dgm:prSet presAssocID="{C91B6E5A-B88F-4981-9AFE-73A768C6D94B}" presName="background4" presStyleLbl="asst1" presStyleIdx="6" presStyleCnt="11"/>
      <dgm:spPr/>
    </dgm:pt>
    <dgm:pt modelId="{944B58E7-9BE4-4C7B-96C0-C50AE3591BC6}" type="pres">
      <dgm:prSet presAssocID="{C91B6E5A-B88F-4981-9AFE-73A768C6D94B}" presName="text4" presStyleLbl="fgAcc4" presStyleIdx="2" presStyleCnt="3">
        <dgm:presLayoutVars>
          <dgm:chPref val="3"/>
        </dgm:presLayoutVars>
      </dgm:prSet>
      <dgm:spPr/>
    </dgm:pt>
    <dgm:pt modelId="{7C60F069-F376-4F27-AD17-DADB6E82FB79}" type="pres">
      <dgm:prSet presAssocID="{C91B6E5A-B88F-4981-9AFE-73A768C6D94B}" presName="hierChild5" presStyleCnt="0"/>
      <dgm:spPr/>
    </dgm:pt>
    <dgm:pt modelId="{28A1B549-D932-4753-84B3-9D1C0CA3E02E}" type="pres">
      <dgm:prSet presAssocID="{003268A4-A324-4217-9729-18889668E6B3}" presName="Name17" presStyleLbl="parChTrans1D3" presStyleIdx="2" presStyleCnt="4"/>
      <dgm:spPr/>
    </dgm:pt>
    <dgm:pt modelId="{A0F8F142-2E8C-46AA-B678-6A8F2338DFE1}" type="pres">
      <dgm:prSet presAssocID="{BABB98F6-2C2B-4424-A748-8E9E84BA44FA}" presName="hierRoot3" presStyleCnt="0"/>
      <dgm:spPr/>
    </dgm:pt>
    <dgm:pt modelId="{CD84113B-8E7D-414F-B178-4FAED14FF7E8}" type="pres">
      <dgm:prSet presAssocID="{BABB98F6-2C2B-4424-A748-8E9E84BA44FA}" presName="composite3" presStyleCnt="0"/>
      <dgm:spPr/>
    </dgm:pt>
    <dgm:pt modelId="{BA29AD48-6AC5-4AED-A865-438BF11A30ED}" type="pres">
      <dgm:prSet presAssocID="{BABB98F6-2C2B-4424-A748-8E9E84BA44FA}" presName="background3" presStyleLbl="asst1" presStyleIdx="7" presStyleCnt="11"/>
      <dgm:spPr/>
    </dgm:pt>
    <dgm:pt modelId="{5FE78B8A-DCE2-4B98-A5D9-D56CE8DACFEB}" type="pres">
      <dgm:prSet presAssocID="{BABB98F6-2C2B-4424-A748-8E9E84BA44FA}" presName="text3" presStyleLbl="fgAcc3" presStyleIdx="2" presStyleCnt="4">
        <dgm:presLayoutVars>
          <dgm:chPref val="3"/>
        </dgm:presLayoutVars>
      </dgm:prSet>
      <dgm:spPr/>
    </dgm:pt>
    <dgm:pt modelId="{54229F9A-47B9-45A8-B212-D10E0C2548F2}" type="pres">
      <dgm:prSet presAssocID="{BABB98F6-2C2B-4424-A748-8E9E84BA44FA}" presName="hierChild4" presStyleCnt="0"/>
      <dgm:spPr/>
    </dgm:pt>
    <dgm:pt modelId="{72B329DF-F584-42FF-9165-919EAFC6EEA1}" type="pres">
      <dgm:prSet presAssocID="{406AE4E9-44DE-460D-83BA-C6AE36184089}" presName="Name17" presStyleLbl="parChTrans1D3" presStyleIdx="3" presStyleCnt="4"/>
      <dgm:spPr/>
    </dgm:pt>
    <dgm:pt modelId="{355609D1-7E86-4A01-8BC5-E49E21CBBEBC}" type="pres">
      <dgm:prSet presAssocID="{00706B62-DC0F-4223-B0FF-83D1D9CBBB7E}" presName="hierRoot3" presStyleCnt="0"/>
      <dgm:spPr/>
    </dgm:pt>
    <dgm:pt modelId="{F0A0D7F3-8FAB-4F84-A4F9-E7F262FC3361}" type="pres">
      <dgm:prSet presAssocID="{00706B62-DC0F-4223-B0FF-83D1D9CBBB7E}" presName="composite3" presStyleCnt="0"/>
      <dgm:spPr/>
    </dgm:pt>
    <dgm:pt modelId="{C0D7F11F-DDE4-460F-A959-59B780700D7D}" type="pres">
      <dgm:prSet presAssocID="{00706B62-DC0F-4223-B0FF-83D1D9CBBB7E}" presName="background3" presStyleLbl="asst1" presStyleIdx="8" presStyleCnt="11"/>
      <dgm:spPr/>
    </dgm:pt>
    <dgm:pt modelId="{968CDDA6-39C9-430A-A131-4515BD08800F}" type="pres">
      <dgm:prSet presAssocID="{00706B62-DC0F-4223-B0FF-83D1D9CBBB7E}" presName="text3" presStyleLbl="fgAcc3" presStyleIdx="3" presStyleCnt="4">
        <dgm:presLayoutVars>
          <dgm:chPref val="3"/>
        </dgm:presLayoutVars>
      </dgm:prSet>
      <dgm:spPr/>
    </dgm:pt>
    <dgm:pt modelId="{64E14018-BBA2-45D7-88BF-E00A72628882}" type="pres">
      <dgm:prSet presAssocID="{00706B62-DC0F-4223-B0FF-83D1D9CBBB7E}" presName="hierChild4" presStyleCnt="0"/>
      <dgm:spPr/>
    </dgm:pt>
    <dgm:pt modelId="{56E6E406-7A45-4C35-AB99-C79E3D7864FA}" type="pres">
      <dgm:prSet presAssocID="{B175A6D1-B890-4617-B665-4FDAC9DE47A3}" presName="Name10" presStyleLbl="parChTrans1D2" presStyleIdx="2" presStyleCnt="4"/>
      <dgm:spPr/>
    </dgm:pt>
    <dgm:pt modelId="{65A99D3B-8AB7-4A75-9CA5-B6D8E152409D}" type="pres">
      <dgm:prSet presAssocID="{2B9486E3-9BA3-4E8D-AEA7-3286D8B31D24}" presName="hierRoot2" presStyleCnt="0"/>
      <dgm:spPr/>
    </dgm:pt>
    <dgm:pt modelId="{C97D7F6C-3BF6-4B24-912A-18FAD6CF89AB}" type="pres">
      <dgm:prSet presAssocID="{2B9486E3-9BA3-4E8D-AEA7-3286D8B31D24}" presName="composite2" presStyleCnt="0"/>
      <dgm:spPr/>
    </dgm:pt>
    <dgm:pt modelId="{8F2644C0-D639-4488-BF45-8AE06B2DB90F}" type="pres">
      <dgm:prSet presAssocID="{2B9486E3-9BA3-4E8D-AEA7-3286D8B31D24}" presName="background2" presStyleLbl="asst1" presStyleIdx="9" presStyleCnt="11"/>
      <dgm:spPr/>
    </dgm:pt>
    <dgm:pt modelId="{3983D3DF-6A9D-41B4-8426-FF13A314C504}" type="pres">
      <dgm:prSet presAssocID="{2B9486E3-9BA3-4E8D-AEA7-3286D8B31D24}" presName="text2" presStyleLbl="fgAcc2" presStyleIdx="2" presStyleCnt="4">
        <dgm:presLayoutVars>
          <dgm:chPref val="3"/>
        </dgm:presLayoutVars>
      </dgm:prSet>
      <dgm:spPr/>
    </dgm:pt>
    <dgm:pt modelId="{E9B37BB9-0415-4E99-A60B-7551FD18EE57}" type="pres">
      <dgm:prSet presAssocID="{2B9486E3-9BA3-4E8D-AEA7-3286D8B31D24}" presName="hierChild3" presStyleCnt="0"/>
      <dgm:spPr/>
    </dgm:pt>
    <dgm:pt modelId="{BD248D2D-BFDF-4D79-AC32-1B16A63D9002}" type="pres">
      <dgm:prSet presAssocID="{EEFCB039-713B-433E-BF45-1AC6FBE3D25C}" presName="Name10" presStyleLbl="parChTrans1D2" presStyleIdx="3" presStyleCnt="4"/>
      <dgm:spPr/>
    </dgm:pt>
    <dgm:pt modelId="{14EFAD48-A717-4354-B18F-7949EC0BC6FD}" type="pres">
      <dgm:prSet presAssocID="{764509A4-D2F4-4E42-B298-4CF15E122E75}" presName="hierRoot2" presStyleCnt="0"/>
      <dgm:spPr/>
    </dgm:pt>
    <dgm:pt modelId="{B0F853B5-8AFA-4DA9-8F86-F1846E5DCF3A}" type="pres">
      <dgm:prSet presAssocID="{764509A4-D2F4-4E42-B298-4CF15E122E75}" presName="composite2" presStyleCnt="0"/>
      <dgm:spPr/>
    </dgm:pt>
    <dgm:pt modelId="{AEE1F5CD-991F-4F00-920C-EBA70FAA1E04}" type="pres">
      <dgm:prSet presAssocID="{764509A4-D2F4-4E42-B298-4CF15E122E75}" presName="background2" presStyleLbl="asst1" presStyleIdx="10" presStyleCnt="11"/>
      <dgm:spPr/>
    </dgm:pt>
    <dgm:pt modelId="{F11FD238-13DC-48AF-9EB2-77D34B8C1C00}" type="pres">
      <dgm:prSet presAssocID="{764509A4-D2F4-4E42-B298-4CF15E122E75}" presName="text2" presStyleLbl="fgAcc2" presStyleIdx="3" presStyleCnt="4">
        <dgm:presLayoutVars>
          <dgm:chPref val="3"/>
        </dgm:presLayoutVars>
      </dgm:prSet>
      <dgm:spPr/>
    </dgm:pt>
    <dgm:pt modelId="{19488487-01A4-428D-804B-5B510583D8B4}" type="pres">
      <dgm:prSet presAssocID="{764509A4-D2F4-4E42-B298-4CF15E122E75}" presName="hierChild3" presStyleCnt="0"/>
      <dgm:spPr/>
    </dgm:pt>
  </dgm:ptLst>
  <dgm:cxnLst>
    <dgm:cxn modelId="{5DAF4402-1D8F-467F-878C-F5790FD8CB45}" type="presOf" srcId="{FE29862D-423F-4EBF-A6B2-8A16ED1A467E}" destId="{F1DD17C3-1794-4FF6-A541-561EE427BA19}" srcOrd="0" destOrd="0" presId="urn:microsoft.com/office/officeart/2005/8/layout/hierarchy1"/>
    <dgm:cxn modelId="{E32E8D07-934C-436A-A865-A2F21802AEE1}" srcId="{8718DB79-7DF4-4704-8803-D4E5FC1A5579}" destId="{D8415799-A543-42D6-AED5-E59788ADBE9B}" srcOrd="0" destOrd="0" parTransId="{9652F9D5-BA6E-4667-B6DF-948E38D79EFC}" sibTransId="{7C7A32EF-4EBA-4EAD-BCDC-780B646A54E9}"/>
    <dgm:cxn modelId="{E379B80E-BC6E-4AF3-94D8-8532C6296F87}" srcId="{8718DB79-7DF4-4704-8803-D4E5FC1A5579}" destId="{00706B62-DC0F-4223-B0FF-83D1D9CBBB7E}" srcOrd="3" destOrd="0" parTransId="{406AE4E9-44DE-460D-83BA-C6AE36184089}" sibTransId="{4672A5D8-3315-468B-AD14-AE141538BD0B}"/>
    <dgm:cxn modelId="{289F192A-1490-4CAA-8CBF-2608DBD6E963}" type="presOf" srcId="{BABB98F6-2C2B-4424-A748-8E9E84BA44FA}" destId="{5FE78B8A-DCE2-4B98-A5D9-D56CE8DACFEB}" srcOrd="0" destOrd="0" presId="urn:microsoft.com/office/officeart/2005/8/layout/hierarchy1"/>
    <dgm:cxn modelId="{246EA15B-4F48-4A6C-844A-1CE2FB4F9FE3}" type="presOf" srcId="{C5C4E674-19D6-4BEC-8175-127215D2D2AE}" destId="{C655CE98-0F7F-4E4D-A443-72088BA99157}" srcOrd="0" destOrd="0" presId="urn:microsoft.com/office/officeart/2005/8/layout/hierarchy1"/>
    <dgm:cxn modelId="{E459A662-B3B3-4C33-A1F3-E3DFB773B274}" srcId="{E9B5D848-566B-4EE7-BC32-CA152233C863}" destId="{764509A4-D2F4-4E42-B298-4CF15E122E75}" srcOrd="3" destOrd="0" parTransId="{EEFCB039-713B-433E-BF45-1AC6FBE3D25C}" sibTransId="{1E4FDACB-C7DF-4C81-B808-5E10EC6AC2CA}"/>
    <dgm:cxn modelId="{D4BFC643-4ACD-48C5-A671-F7248A123E4A}" srcId="{8712EC05-C8A6-4F12-A433-E4CEB9BDB334}" destId="{4D08C636-FEE3-45EA-9FAB-109FEE19195A}" srcOrd="1" destOrd="0" parTransId="{C241C139-8838-4508-B12D-6B6222110CE3}" sibTransId="{DCCAEC11-F78C-4C41-A580-51D7DB5F5439}"/>
    <dgm:cxn modelId="{4976794A-0D3D-4435-98FF-3574813405E6}" srcId="{8718DB79-7DF4-4704-8803-D4E5FC1A5579}" destId="{8712EC05-C8A6-4F12-A433-E4CEB9BDB334}" srcOrd="1" destOrd="0" parTransId="{0DCC2898-410F-4401-91D3-8BE3DD189886}" sibTransId="{E9BD2279-1C4F-4173-BB5E-A85E337718C6}"/>
    <dgm:cxn modelId="{31022B4D-6A59-4396-B343-A4D0C5B2DF6A}" srcId="{8712EC05-C8A6-4F12-A433-E4CEB9BDB334}" destId="{0BF7349E-4AAE-4318-9868-DCA0F44D781A}" srcOrd="0" destOrd="0" parTransId="{63DCF0A2-5BF8-461D-A891-D7D026B626A0}" sibTransId="{D2D8F00D-DA7D-4DED-B4A8-517CF9769719}"/>
    <dgm:cxn modelId="{B997696E-B865-4CA3-B32E-536083DFA608}" srcId="{E9B5D848-566B-4EE7-BC32-CA152233C863}" destId="{8718DB79-7DF4-4704-8803-D4E5FC1A5579}" srcOrd="1" destOrd="0" parTransId="{444D1909-E273-484C-AA39-CE69F3AFC06C}" sibTransId="{ECFEBF59-2B5D-426D-97EB-624E5F75942C}"/>
    <dgm:cxn modelId="{CE9F9472-2FDA-4766-9230-FC915C7D944B}" type="presOf" srcId="{EEFCB039-713B-433E-BF45-1AC6FBE3D25C}" destId="{BD248D2D-BFDF-4D79-AC32-1B16A63D9002}" srcOrd="0" destOrd="0" presId="urn:microsoft.com/office/officeart/2005/8/layout/hierarchy1"/>
    <dgm:cxn modelId="{C81C3853-7492-4497-A0F7-057DCB1954AA}" type="presOf" srcId="{672C63C0-C6FE-47B5-9579-5DFA3BFD643A}" destId="{8D1542B0-0EC6-4C4F-B010-118897A770E7}" srcOrd="0" destOrd="0" presId="urn:microsoft.com/office/officeart/2005/8/layout/hierarchy1"/>
    <dgm:cxn modelId="{FE327873-F07A-4EE8-84C0-8B8D534B774F}" type="presOf" srcId="{E9B5D848-566B-4EE7-BC32-CA152233C863}" destId="{6EF52495-F0DF-4939-916D-027D2C1B06E9}" srcOrd="0" destOrd="0" presId="urn:microsoft.com/office/officeart/2005/8/layout/hierarchy1"/>
    <dgm:cxn modelId="{49406674-2A50-4E69-B9F4-744582BE7680}" type="presOf" srcId="{0DCC2898-410F-4401-91D3-8BE3DD189886}" destId="{1EC9BF9E-8844-4876-AA8A-E8D77E9E1630}" srcOrd="0" destOrd="0" presId="urn:microsoft.com/office/officeart/2005/8/layout/hierarchy1"/>
    <dgm:cxn modelId="{0E6B315A-CF84-44A4-BD83-B37A18316A24}" type="presOf" srcId="{B175A6D1-B890-4617-B665-4FDAC9DE47A3}" destId="{56E6E406-7A45-4C35-AB99-C79E3D7864FA}" srcOrd="0" destOrd="0" presId="urn:microsoft.com/office/officeart/2005/8/layout/hierarchy1"/>
    <dgm:cxn modelId="{D07A557C-3E45-490A-97CB-7AFC18AFB2D0}" type="presOf" srcId="{00706B62-DC0F-4223-B0FF-83D1D9CBBB7E}" destId="{968CDDA6-39C9-430A-A131-4515BD08800F}" srcOrd="0" destOrd="0" presId="urn:microsoft.com/office/officeart/2005/8/layout/hierarchy1"/>
    <dgm:cxn modelId="{772D497D-0A57-41B8-B613-DC30EFAE5882}" type="presOf" srcId="{C241C139-8838-4508-B12D-6B6222110CE3}" destId="{824E3620-99E2-46BC-951B-874B8DF6540B}" srcOrd="0" destOrd="0" presId="urn:microsoft.com/office/officeart/2005/8/layout/hierarchy1"/>
    <dgm:cxn modelId="{0B94FD86-5117-454B-B266-0692BE264436}" type="presOf" srcId="{CD3068F2-5B6F-46D1-9D2D-43699AF6DF8F}" destId="{3ADFB89C-F4B0-4B86-9922-4BDDA3A7C6B2}" srcOrd="0" destOrd="0" presId="urn:microsoft.com/office/officeart/2005/8/layout/hierarchy1"/>
    <dgm:cxn modelId="{73D3EE8A-32E8-4263-BAE5-918F571E7178}" type="presOf" srcId="{C91B6E5A-B88F-4981-9AFE-73A768C6D94B}" destId="{944B58E7-9BE4-4C7B-96C0-C50AE3591BC6}" srcOrd="0" destOrd="0" presId="urn:microsoft.com/office/officeart/2005/8/layout/hierarchy1"/>
    <dgm:cxn modelId="{4189178B-1FA7-4FFA-8253-B01ECA356CBC}" srcId="{8712EC05-C8A6-4F12-A433-E4CEB9BDB334}" destId="{C91B6E5A-B88F-4981-9AFE-73A768C6D94B}" srcOrd="2" destOrd="0" parTransId="{FE29862D-423F-4EBF-A6B2-8A16ED1A467E}" sibTransId="{D28EC81A-F6D3-4A5D-883A-42E339F6546A}"/>
    <dgm:cxn modelId="{8B739796-C22C-4D2D-81D9-AF2CD4D1E649}" type="presOf" srcId="{8718DB79-7DF4-4704-8803-D4E5FC1A5579}" destId="{18700179-14CC-4130-BADD-86BBEA243898}" srcOrd="0" destOrd="0" presId="urn:microsoft.com/office/officeart/2005/8/layout/hierarchy1"/>
    <dgm:cxn modelId="{1ADD4E98-8B6C-42DF-B164-13C3B2B24C60}" type="presOf" srcId="{406AE4E9-44DE-460D-83BA-C6AE36184089}" destId="{72B329DF-F584-42FF-9165-919EAFC6EEA1}" srcOrd="0" destOrd="0" presId="urn:microsoft.com/office/officeart/2005/8/layout/hierarchy1"/>
    <dgm:cxn modelId="{B2A7479B-BA9A-486E-96E7-770199AB1D09}" type="presOf" srcId="{4D08C636-FEE3-45EA-9FAB-109FEE19195A}" destId="{D2FD191D-3BE9-42C8-B203-DF1E056FC140}" srcOrd="0" destOrd="0" presId="urn:microsoft.com/office/officeart/2005/8/layout/hierarchy1"/>
    <dgm:cxn modelId="{818D5EA0-5B83-430D-B9BF-6FE705311F47}" srcId="{E9B5D848-566B-4EE7-BC32-CA152233C863}" destId="{C5C4E674-19D6-4BEC-8175-127215D2D2AE}" srcOrd="0" destOrd="0" parTransId="{672C63C0-C6FE-47B5-9579-5DFA3BFD643A}" sibTransId="{98926318-0F33-450C-831C-1062649DC793}"/>
    <dgm:cxn modelId="{FEC8EEA9-2244-4FE5-A92E-5B112E3B620E}" type="presOf" srcId="{2B9486E3-9BA3-4E8D-AEA7-3286D8B31D24}" destId="{3983D3DF-6A9D-41B4-8426-FF13A314C504}" srcOrd="0" destOrd="0" presId="urn:microsoft.com/office/officeart/2005/8/layout/hierarchy1"/>
    <dgm:cxn modelId="{FC9B1DC7-DC41-46B4-8988-0C624E4009D8}" type="presOf" srcId="{8712EC05-C8A6-4F12-A433-E4CEB9BDB334}" destId="{E9AD2CB0-B8E4-4D89-BA9E-77DF906606A3}" srcOrd="0" destOrd="0" presId="urn:microsoft.com/office/officeart/2005/8/layout/hierarchy1"/>
    <dgm:cxn modelId="{EA5CA6DB-06CF-4F71-85BF-1823AA6D139C}" type="presOf" srcId="{9652F9D5-BA6E-4667-B6DF-948E38D79EFC}" destId="{76681D89-E609-4E91-968E-FD61FD502157}" srcOrd="0" destOrd="0" presId="urn:microsoft.com/office/officeart/2005/8/layout/hierarchy1"/>
    <dgm:cxn modelId="{307CAEDE-E96E-449E-8F30-5EAFCC3E34C1}" type="presOf" srcId="{D8415799-A543-42D6-AED5-E59788ADBE9B}" destId="{86468786-04A9-4881-BC8E-C82AF309982E}" srcOrd="0" destOrd="0" presId="urn:microsoft.com/office/officeart/2005/8/layout/hierarchy1"/>
    <dgm:cxn modelId="{2FA112E8-3A41-4758-AB9B-44DD71E4DB41}" type="presOf" srcId="{764509A4-D2F4-4E42-B298-4CF15E122E75}" destId="{F11FD238-13DC-48AF-9EB2-77D34B8C1C00}" srcOrd="0" destOrd="0" presId="urn:microsoft.com/office/officeart/2005/8/layout/hierarchy1"/>
    <dgm:cxn modelId="{3B776BE9-43C6-4486-8BA7-9AE38D5D3E1E}" type="presOf" srcId="{444D1909-E273-484C-AA39-CE69F3AFC06C}" destId="{A568AD5A-6F30-423A-92D8-8C2F2ED28D4A}" srcOrd="0" destOrd="0" presId="urn:microsoft.com/office/officeart/2005/8/layout/hierarchy1"/>
    <dgm:cxn modelId="{072A9AEB-B1F0-492A-8CAF-022026FC4BCC}" srcId="{CD3068F2-5B6F-46D1-9D2D-43699AF6DF8F}" destId="{E9B5D848-566B-4EE7-BC32-CA152233C863}" srcOrd="0" destOrd="0" parTransId="{3AAC44E3-EAA9-44E9-88E3-C8551478D2D9}" sibTransId="{A96CA0EB-5EA4-4C70-8872-3AEC037B814C}"/>
    <dgm:cxn modelId="{55783CED-780F-468D-A5E7-6E7F46748F9F}" type="presOf" srcId="{003268A4-A324-4217-9729-18889668E6B3}" destId="{28A1B549-D932-4753-84B3-9D1C0CA3E02E}" srcOrd="0" destOrd="0" presId="urn:microsoft.com/office/officeart/2005/8/layout/hierarchy1"/>
    <dgm:cxn modelId="{DA4C58EF-CF6D-4D2C-9E58-2297B5CC456A}" type="presOf" srcId="{63DCF0A2-5BF8-461D-A891-D7D026B626A0}" destId="{920D5193-C115-43F6-AC47-7078023247A3}" srcOrd="0" destOrd="0" presId="urn:microsoft.com/office/officeart/2005/8/layout/hierarchy1"/>
    <dgm:cxn modelId="{D5C0A3F2-BB37-47E6-AF82-4F0BB0D68BB7}" srcId="{8718DB79-7DF4-4704-8803-D4E5FC1A5579}" destId="{BABB98F6-2C2B-4424-A748-8E9E84BA44FA}" srcOrd="2" destOrd="0" parTransId="{003268A4-A324-4217-9729-18889668E6B3}" sibTransId="{A8870EF9-D129-4A9F-A387-F1B0713B7F44}"/>
    <dgm:cxn modelId="{2059DBF3-621E-4C3F-9932-AA1C777E983E}" srcId="{E9B5D848-566B-4EE7-BC32-CA152233C863}" destId="{2B9486E3-9BA3-4E8D-AEA7-3286D8B31D24}" srcOrd="2" destOrd="0" parTransId="{B175A6D1-B890-4617-B665-4FDAC9DE47A3}" sibTransId="{E59976DD-C628-4488-81EE-0AC6BF80A1E1}"/>
    <dgm:cxn modelId="{095706F4-6A48-4801-9A13-EFFB771C4B53}" type="presOf" srcId="{0BF7349E-4AAE-4318-9868-DCA0F44D781A}" destId="{DB6CF6D2-2249-4E76-9540-9FA682366A15}" srcOrd="0" destOrd="0" presId="urn:microsoft.com/office/officeart/2005/8/layout/hierarchy1"/>
    <dgm:cxn modelId="{75476C73-5C4C-475D-A0BA-44B093A66DBB}" type="presParOf" srcId="{3ADFB89C-F4B0-4B86-9922-4BDDA3A7C6B2}" destId="{9FC2384F-630B-411A-8369-D8864F8884CF}" srcOrd="0" destOrd="0" presId="urn:microsoft.com/office/officeart/2005/8/layout/hierarchy1"/>
    <dgm:cxn modelId="{7975BBF6-0751-4AB7-86C8-2A4E80F30922}" type="presParOf" srcId="{9FC2384F-630B-411A-8369-D8864F8884CF}" destId="{715CFBFC-B0EA-405B-A9F9-DAFA6B949509}" srcOrd="0" destOrd="0" presId="urn:microsoft.com/office/officeart/2005/8/layout/hierarchy1"/>
    <dgm:cxn modelId="{EBEE3352-AF99-41B6-8A13-1401F9185588}" type="presParOf" srcId="{715CFBFC-B0EA-405B-A9F9-DAFA6B949509}" destId="{53F88213-6246-48D5-A187-D9AFA121AA27}" srcOrd="0" destOrd="0" presId="urn:microsoft.com/office/officeart/2005/8/layout/hierarchy1"/>
    <dgm:cxn modelId="{3F2F9E13-ABEC-42A6-9EAA-7C3F48D59975}" type="presParOf" srcId="{715CFBFC-B0EA-405B-A9F9-DAFA6B949509}" destId="{6EF52495-F0DF-4939-916D-027D2C1B06E9}" srcOrd="1" destOrd="0" presId="urn:microsoft.com/office/officeart/2005/8/layout/hierarchy1"/>
    <dgm:cxn modelId="{04369B2F-B2F4-4403-A8C4-22E1DC42412B}" type="presParOf" srcId="{9FC2384F-630B-411A-8369-D8864F8884CF}" destId="{D12A464E-045A-4599-B687-9D23EEDB215E}" srcOrd="1" destOrd="0" presId="urn:microsoft.com/office/officeart/2005/8/layout/hierarchy1"/>
    <dgm:cxn modelId="{B2B4135D-32BB-46E7-9907-78427FC71482}" type="presParOf" srcId="{D12A464E-045A-4599-B687-9D23EEDB215E}" destId="{8D1542B0-0EC6-4C4F-B010-118897A770E7}" srcOrd="0" destOrd="0" presId="urn:microsoft.com/office/officeart/2005/8/layout/hierarchy1"/>
    <dgm:cxn modelId="{165F92CF-5D67-4E45-87BB-08B98669C515}" type="presParOf" srcId="{D12A464E-045A-4599-B687-9D23EEDB215E}" destId="{96CBCBD5-7403-4316-B1D8-4D69C0D61E3C}" srcOrd="1" destOrd="0" presId="urn:microsoft.com/office/officeart/2005/8/layout/hierarchy1"/>
    <dgm:cxn modelId="{DF597DF3-02CF-4250-891A-9DA068FB5FAA}" type="presParOf" srcId="{96CBCBD5-7403-4316-B1D8-4D69C0D61E3C}" destId="{34BA8252-E471-484F-9DB5-761B6EFA45C3}" srcOrd="0" destOrd="0" presId="urn:microsoft.com/office/officeart/2005/8/layout/hierarchy1"/>
    <dgm:cxn modelId="{7473E203-2C79-45F7-B156-F2910B52EC1E}" type="presParOf" srcId="{34BA8252-E471-484F-9DB5-761B6EFA45C3}" destId="{C4B1526B-F5B9-4C7F-8CD2-713D2719F5B4}" srcOrd="0" destOrd="0" presId="urn:microsoft.com/office/officeart/2005/8/layout/hierarchy1"/>
    <dgm:cxn modelId="{EA0260BD-8399-4760-8126-AD10E3D029F4}" type="presParOf" srcId="{34BA8252-E471-484F-9DB5-761B6EFA45C3}" destId="{C655CE98-0F7F-4E4D-A443-72088BA99157}" srcOrd="1" destOrd="0" presId="urn:microsoft.com/office/officeart/2005/8/layout/hierarchy1"/>
    <dgm:cxn modelId="{C8FEB66A-2EAF-4E58-8F9C-76ECC06ED490}" type="presParOf" srcId="{96CBCBD5-7403-4316-B1D8-4D69C0D61E3C}" destId="{9B1279F2-D51D-4B14-B30A-AB559F111D4E}" srcOrd="1" destOrd="0" presId="urn:microsoft.com/office/officeart/2005/8/layout/hierarchy1"/>
    <dgm:cxn modelId="{A5336926-E05F-4B70-A457-3F21772DFE35}" type="presParOf" srcId="{D12A464E-045A-4599-B687-9D23EEDB215E}" destId="{A568AD5A-6F30-423A-92D8-8C2F2ED28D4A}" srcOrd="2" destOrd="0" presId="urn:microsoft.com/office/officeart/2005/8/layout/hierarchy1"/>
    <dgm:cxn modelId="{F9FD5DAC-EE68-4CD7-900F-358461175665}" type="presParOf" srcId="{D12A464E-045A-4599-B687-9D23EEDB215E}" destId="{DDC62E8D-8F28-45A1-8B8C-66B4A89B7D1B}" srcOrd="3" destOrd="0" presId="urn:microsoft.com/office/officeart/2005/8/layout/hierarchy1"/>
    <dgm:cxn modelId="{0ADF78CB-D7D1-4B55-892F-5279984D2144}" type="presParOf" srcId="{DDC62E8D-8F28-45A1-8B8C-66B4A89B7D1B}" destId="{FD70D4E8-5B80-4664-8E21-33D33FB0FBCF}" srcOrd="0" destOrd="0" presId="urn:microsoft.com/office/officeart/2005/8/layout/hierarchy1"/>
    <dgm:cxn modelId="{87145DD0-3882-4EE2-8A6B-8E5F4E91D507}" type="presParOf" srcId="{FD70D4E8-5B80-4664-8E21-33D33FB0FBCF}" destId="{67C66D03-66CA-45B8-823F-516818A738AF}" srcOrd="0" destOrd="0" presId="urn:microsoft.com/office/officeart/2005/8/layout/hierarchy1"/>
    <dgm:cxn modelId="{B762A15E-3C80-4201-A325-9E4B7622802A}" type="presParOf" srcId="{FD70D4E8-5B80-4664-8E21-33D33FB0FBCF}" destId="{18700179-14CC-4130-BADD-86BBEA243898}" srcOrd="1" destOrd="0" presId="urn:microsoft.com/office/officeart/2005/8/layout/hierarchy1"/>
    <dgm:cxn modelId="{2850E3B9-EDFB-4707-8A79-7467688AB313}" type="presParOf" srcId="{DDC62E8D-8F28-45A1-8B8C-66B4A89B7D1B}" destId="{6CB98ED3-78C2-4F75-81F0-00355568C4C1}" srcOrd="1" destOrd="0" presId="urn:microsoft.com/office/officeart/2005/8/layout/hierarchy1"/>
    <dgm:cxn modelId="{C2D7DCD6-9365-4293-8750-F398E894510B}" type="presParOf" srcId="{6CB98ED3-78C2-4F75-81F0-00355568C4C1}" destId="{76681D89-E609-4E91-968E-FD61FD502157}" srcOrd="0" destOrd="0" presId="urn:microsoft.com/office/officeart/2005/8/layout/hierarchy1"/>
    <dgm:cxn modelId="{C8D230EB-B3ED-48D5-BE83-ABE4842EAB1E}" type="presParOf" srcId="{6CB98ED3-78C2-4F75-81F0-00355568C4C1}" destId="{F66B1DB7-D0A9-4AC7-9592-9FFB3BD7F7E4}" srcOrd="1" destOrd="0" presId="urn:microsoft.com/office/officeart/2005/8/layout/hierarchy1"/>
    <dgm:cxn modelId="{D1D25272-8314-450E-B2F6-425C0890C60E}" type="presParOf" srcId="{F66B1DB7-D0A9-4AC7-9592-9FFB3BD7F7E4}" destId="{C4CFF9FA-F97A-4F28-87E3-1E6EC683D97C}" srcOrd="0" destOrd="0" presId="urn:microsoft.com/office/officeart/2005/8/layout/hierarchy1"/>
    <dgm:cxn modelId="{90F5FBBA-B516-4346-BBA7-4A90043ECC4F}" type="presParOf" srcId="{C4CFF9FA-F97A-4F28-87E3-1E6EC683D97C}" destId="{82CABD8E-CD36-4F3D-821D-A64D5FDBBB35}" srcOrd="0" destOrd="0" presId="urn:microsoft.com/office/officeart/2005/8/layout/hierarchy1"/>
    <dgm:cxn modelId="{0DC5E5DA-006E-445E-B924-8D0874708309}" type="presParOf" srcId="{C4CFF9FA-F97A-4F28-87E3-1E6EC683D97C}" destId="{86468786-04A9-4881-BC8E-C82AF309982E}" srcOrd="1" destOrd="0" presId="urn:microsoft.com/office/officeart/2005/8/layout/hierarchy1"/>
    <dgm:cxn modelId="{B1494A77-9E44-4021-999C-A51950291DB4}" type="presParOf" srcId="{F66B1DB7-D0A9-4AC7-9592-9FFB3BD7F7E4}" destId="{454FC688-0394-464D-9EE8-667DFC3F53A9}" srcOrd="1" destOrd="0" presId="urn:microsoft.com/office/officeart/2005/8/layout/hierarchy1"/>
    <dgm:cxn modelId="{D07643BB-605C-4F3C-A2B0-9682E2976F46}" type="presParOf" srcId="{6CB98ED3-78C2-4F75-81F0-00355568C4C1}" destId="{1EC9BF9E-8844-4876-AA8A-E8D77E9E1630}" srcOrd="2" destOrd="0" presId="urn:microsoft.com/office/officeart/2005/8/layout/hierarchy1"/>
    <dgm:cxn modelId="{9A320D5B-AD34-4F50-851B-C6642D677445}" type="presParOf" srcId="{6CB98ED3-78C2-4F75-81F0-00355568C4C1}" destId="{47DF2C6A-D62E-47F1-A6D3-8510E92A3064}" srcOrd="3" destOrd="0" presId="urn:microsoft.com/office/officeart/2005/8/layout/hierarchy1"/>
    <dgm:cxn modelId="{52A0008D-9212-4402-9796-7337ABB32DD1}" type="presParOf" srcId="{47DF2C6A-D62E-47F1-A6D3-8510E92A3064}" destId="{1F9CD08A-6CEE-417C-9CA6-46BF4D07A8CB}" srcOrd="0" destOrd="0" presId="urn:microsoft.com/office/officeart/2005/8/layout/hierarchy1"/>
    <dgm:cxn modelId="{B3F6DFD8-E33A-439C-ABCE-7F6DEEBA1D4D}" type="presParOf" srcId="{1F9CD08A-6CEE-417C-9CA6-46BF4D07A8CB}" destId="{972B75F0-DD83-4BFB-B871-7D3DD799A9FC}" srcOrd="0" destOrd="0" presId="urn:microsoft.com/office/officeart/2005/8/layout/hierarchy1"/>
    <dgm:cxn modelId="{3CFD25A7-F858-4608-9F8D-DD1BDE8FD32F}" type="presParOf" srcId="{1F9CD08A-6CEE-417C-9CA6-46BF4D07A8CB}" destId="{E9AD2CB0-B8E4-4D89-BA9E-77DF906606A3}" srcOrd="1" destOrd="0" presId="urn:microsoft.com/office/officeart/2005/8/layout/hierarchy1"/>
    <dgm:cxn modelId="{C1A4C649-BF6D-485F-94A7-4F4E1A188F4F}" type="presParOf" srcId="{47DF2C6A-D62E-47F1-A6D3-8510E92A3064}" destId="{A002402E-D14B-42D5-9ECC-80215646C90F}" srcOrd="1" destOrd="0" presId="urn:microsoft.com/office/officeart/2005/8/layout/hierarchy1"/>
    <dgm:cxn modelId="{481F56E4-7F58-4739-AB69-F3C4E72157F0}" type="presParOf" srcId="{A002402E-D14B-42D5-9ECC-80215646C90F}" destId="{920D5193-C115-43F6-AC47-7078023247A3}" srcOrd="0" destOrd="0" presId="urn:microsoft.com/office/officeart/2005/8/layout/hierarchy1"/>
    <dgm:cxn modelId="{428114F6-EC74-4EF6-B6CA-3745025CF61D}" type="presParOf" srcId="{A002402E-D14B-42D5-9ECC-80215646C90F}" destId="{54ECA9EF-ADDE-4793-9CF8-5AD3FE140FBD}" srcOrd="1" destOrd="0" presId="urn:microsoft.com/office/officeart/2005/8/layout/hierarchy1"/>
    <dgm:cxn modelId="{3F0C8CDD-E8DD-48BD-859C-E61B391E69EC}" type="presParOf" srcId="{54ECA9EF-ADDE-4793-9CF8-5AD3FE140FBD}" destId="{078F5AC0-9048-4518-9E61-FB6C8C2C580E}" srcOrd="0" destOrd="0" presId="urn:microsoft.com/office/officeart/2005/8/layout/hierarchy1"/>
    <dgm:cxn modelId="{BDCF7D59-A475-447B-A2AD-DAE23D60239B}" type="presParOf" srcId="{078F5AC0-9048-4518-9E61-FB6C8C2C580E}" destId="{D93843B2-84CC-41CD-B1CF-6804679BF548}" srcOrd="0" destOrd="0" presId="urn:microsoft.com/office/officeart/2005/8/layout/hierarchy1"/>
    <dgm:cxn modelId="{38B9396E-26F7-48AA-8E91-46E4234856A3}" type="presParOf" srcId="{078F5AC0-9048-4518-9E61-FB6C8C2C580E}" destId="{DB6CF6D2-2249-4E76-9540-9FA682366A15}" srcOrd="1" destOrd="0" presId="urn:microsoft.com/office/officeart/2005/8/layout/hierarchy1"/>
    <dgm:cxn modelId="{3159EBFF-DD3A-46D4-8ECD-62046EA3F330}" type="presParOf" srcId="{54ECA9EF-ADDE-4793-9CF8-5AD3FE140FBD}" destId="{5070EA18-E31D-496E-9A06-896CD92A7FC4}" srcOrd="1" destOrd="0" presId="urn:microsoft.com/office/officeart/2005/8/layout/hierarchy1"/>
    <dgm:cxn modelId="{79A52C9D-195A-41E9-8E02-C3EBC4A947D5}" type="presParOf" srcId="{A002402E-D14B-42D5-9ECC-80215646C90F}" destId="{824E3620-99E2-46BC-951B-874B8DF6540B}" srcOrd="2" destOrd="0" presId="urn:microsoft.com/office/officeart/2005/8/layout/hierarchy1"/>
    <dgm:cxn modelId="{8A3CC66C-AD16-4FFF-9918-40BE9B10BCB1}" type="presParOf" srcId="{A002402E-D14B-42D5-9ECC-80215646C90F}" destId="{4F19EDA0-E87F-4D83-9A67-B5622ACACAFD}" srcOrd="3" destOrd="0" presId="urn:microsoft.com/office/officeart/2005/8/layout/hierarchy1"/>
    <dgm:cxn modelId="{89F886F0-9A2A-4B77-AC8A-708D9B946203}" type="presParOf" srcId="{4F19EDA0-E87F-4D83-9A67-B5622ACACAFD}" destId="{4B49BC01-6AD7-4AF4-9395-219624AAABA0}" srcOrd="0" destOrd="0" presId="urn:microsoft.com/office/officeart/2005/8/layout/hierarchy1"/>
    <dgm:cxn modelId="{F9DA71F6-C57B-4624-B5E4-A1A676D62BB2}" type="presParOf" srcId="{4B49BC01-6AD7-4AF4-9395-219624AAABA0}" destId="{083EF3C0-658F-4082-828F-6CF2389AC295}" srcOrd="0" destOrd="0" presId="urn:microsoft.com/office/officeart/2005/8/layout/hierarchy1"/>
    <dgm:cxn modelId="{E6B8F083-7EF5-45B2-9174-B2FD380DFA4C}" type="presParOf" srcId="{4B49BC01-6AD7-4AF4-9395-219624AAABA0}" destId="{D2FD191D-3BE9-42C8-B203-DF1E056FC140}" srcOrd="1" destOrd="0" presId="urn:microsoft.com/office/officeart/2005/8/layout/hierarchy1"/>
    <dgm:cxn modelId="{79CA540F-DD57-4EA0-9E40-34C382CA8BE9}" type="presParOf" srcId="{4F19EDA0-E87F-4D83-9A67-B5622ACACAFD}" destId="{4E6E6093-861D-4232-9E3F-8B47838B1A6E}" srcOrd="1" destOrd="0" presId="urn:microsoft.com/office/officeart/2005/8/layout/hierarchy1"/>
    <dgm:cxn modelId="{42DDE501-2C86-40C4-8629-003BF0688B80}" type="presParOf" srcId="{A002402E-D14B-42D5-9ECC-80215646C90F}" destId="{F1DD17C3-1794-4FF6-A541-561EE427BA19}" srcOrd="4" destOrd="0" presId="urn:microsoft.com/office/officeart/2005/8/layout/hierarchy1"/>
    <dgm:cxn modelId="{7BD53B75-4EC1-44E2-8807-84727BE8F8AB}" type="presParOf" srcId="{A002402E-D14B-42D5-9ECC-80215646C90F}" destId="{B2FE9CEA-E21D-4A87-BC94-54D72C8110A6}" srcOrd="5" destOrd="0" presId="urn:microsoft.com/office/officeart/2005/8/layout/hierarchy1"/>
    <dgm:cxn modelId="{263BFDD7-061C-4A27-8F4D-5B295BF894AC}" type="presParOf" srcId="{B2FE9CEA-E21D-4A87-BC94-54D72C8110A6}" destId="{EE8CD851-C259-4708-8225-20BB3B5355FE}" srcOrd="0" destOrd="0" presId="urn:microsoft.com/office/officeart/2005/8/layout/hierarchy1"/>
    <dgm:cxn modelId="{08700414-B94B-4FED-91C9-CFA61453F7C5}" type="presParOf" srcId="{EE8CD851-C259-4708-8225-20BB3B5355FE}" destId="{14B82DEA-9D09-471A-A3F2-319469DB2764}" srcOrd="0" destOrd="0" presId="urn:microsoft.com/office/officeart/2005/8/layout/hierarchy1"/>
    <dgm:cxn modelId="{5B764B3F-D973-457A-974A-3D953A715E72}" type="presParOf" srcId="{EE8CD851-C259-4708-8225-20BB3B5355FE}" destId="{944B58E7-9BE4-4C7B-96C0-C50AE3591BC6}" srcOrd="1" destOrd="0" presId="urn:microsoft.com/office/officeart/2005/8/layout/hierarchy1"/>
    <dgm:cxn modelId="{B50AB8FD-A159-4B3E-A0FF-E38C569C7453}" type="presParOf" srcId="{B2FE9CEA-E21D-4A87-BC94-54D72C8110A6}" destId="{7C60F069-F376-4F27-AD17-DADB6E82FB79}" srcOrd="1" destOrd="0" presId="urn:microsoft.com/office/officeart/2005/8/layout/hierarchy1"/>
    <dgm:cxn modelId="{B190134E-FD13-455F-9D08-F38D1A3D0940}" type="presParOf" srcId="{6CB98ED3-78C2-4F75-81F0-00355568C4C1}" destId="{28A1B549-D932-4753-84B3-9D1C0CA3E02E}" srcOrd="4" destOrd="0" presId="urn:microsoft.com/office/officeart/2005/8/layout/hierarchy1"/>
    <dgm:cxn modelId="{FDDD444E-52D4-4977-8BD5-94D48F88421D}" type="presParOf" srcId="{6CB98ED3-78C2-4F75-81F0-00355568C4C1}" destId="{A0F8F142-2E8C-46AA-B678-6A8F2338DFE1}" srcOrd="5" destOrd="0" presId="urn:microsoft.com/office/officeart/2005/8/layout/hierarchy1"/>
    <dgm:cxn modelId="{BA60B340-3A31-42EB-B652-B20122F211AB}" type="presParOf" srcId="{A0F8F142-2E8C-46AA-B678-6A8F2338DFE1}" destId="{CD84113B-8E7D-414F-B178-4FAED14FF7E8}" srcOrd="0" destOrd="0" presId="urn:microsoft.com/office/officeart/2005/8/layout/hierarchy1"/>
    <dgm:cxn modelId="{2797EB0E-6485-42D5-B11C-29D978D0499F}" type="presParOf" srcId="{CD84113B-8E7D-414F-B178-4FAED14FF7E8}" destId="{BA29AD48-6AC5-4AED-A865-438BF11A30ED}" srcOrd="0" destOrd="0" presId="urn:microsoft.com/office/officeart/2005/8/layout/hierarchy1"/>
    <dgm:cxn modelId="{53A76B42-102B-4929-9FCD-BB10A1907DC0}" type="presParOf" srcId="{CD84113B-8E7D-414F-B178-4FAED14FF7E8}" destId="{5FE78B8A-DCE2-4B98-A5D9-D56CE8DACFEB}" srcOrd="1" destOrd="0" presId="urn:microsoft.com/office/officeart/2005/8/layout/hierarchy1"/>
    <dgm:cxn modelId="{1BAFC323-394D-4551-BEC0-B9E462E0A5DE}" type="presParOf" srcId="{A0F8F142-2E8C-46AA-B678-6A8F2338DFE1}" destId="{54229F9A-47B9-45A8-B212-D10E0C2548F2}" srcOrd="1" destOrd="0" presId="urn:microsoft.com/office/officeart/2005/8/layout/hierarchy1"/>
    <dgm:cxn modelId="{E9495D8F-E624-4DF4-9E06-3233251A569D}" type="presParOf" srcId="{6CB98ED3-78C2-4F75-81F0-00355568C4C1}" destId="{72B329DF-F584-42FF-9165-919EAFC6EEA1}" srcOrd="6" destOrd="0" presId="urn:microsoft.com/office/officeart/2005/8/layout/hierarchy1"/>
    <dgm:cxn modelId="{EB23B117-7F14-467F-AE88-E61462E2DF7F}" type="presParOf" srcId="{6CB98ED3-78C2-4F75-81F0-00355568C4C1}" destId="{355609D1-7E86-4A01-8BC5-E49E21CBBEBC}" srcOrd="7" destOrd="0" presId="urn:microsoft.com/office/officeart/2005/8/layout/hierarchy1"/>
    <dgm:cxn modelId="{DABCAB14-5104-4FA7-97C2-EF5D654A8F25}" type="presParOf" srcId="{355609D1-7E86-4A01-8BC5-E49E21CBBEBC}" destId="{F0A0D7F3-8FAB-4F84-A4F9-E7F262FC3361}" srcOrd="0" destOrd="0" presId="urn:microsoft.com/office/officeart/2005/8/layout/hierarchy1"/>
    <dgm:cxn modelId="{ED5AFA7B-BB93-40D8-ACD5-E6C05599BA78}" type="presParOf" srcId="{F0A0D7F3-8FAB-4F84-A4F9-E7F262FC3361}" destId="{C0D7F11F-DDE4-460F-A959-59B780700D7D}" srcOrd="0" destOrd="0" presId="urn:microsoft.com/office/officeart/2005/8/layout/hierarchy1"/>
    <dgm:cxn modelId="{0A55F38E-DE09-4F29-BE72-6DA83E28EE06}" type="presParOf" srcId="{F0A0D7F3-8FAB-4F84-A4F9-E7F262FC3361}" destId="{968CDDA6-39C9-430A-A131-4515BD08800F}" srcOrd="1" destOrd="0" presId="urn:microsoft.com/office/officeart/2005/8/layout/hierarchy1"/>
    <dgm:cxn modelId="{CDEB2608-A1D1-433E-9B44-0F187B3F1246}" type="presParOf" srcId="{355609D1-7E86-4A01-8BC5-E49E21CBBEBC}" destId="{64E14018-BBA2-45D7-88BF-E00A72628882}" srcOrd="1" destOrd="0" presId="urn:microsoft.com/office/officeart/2005/8/layout/hierarchy1"/>
    <dgm:cxn modelId="{75B7E383-7B99-4921-A1FC-88CFA1D4FA6D}" type="presParOf" srcId="{D12A464E-045A-4599-B687-9D23EEDB215E}" destId="{56E6E406-7A45-4C35-AB99-C79E3D7864FA}" srcOrd="4" destOrd="0" presId="urn:microsoft.com/office/officeart/2005/8/layout/hierarchy1"/>
    <dgm:cxn modelId="{6608426C-29BF-419C-B2F1-E9324E515528}" type="presParOf" srcId="{D12A464E-045A-4599-B687-9D23EEDB215E}" destId="{65A99D3B-8AB7-4A75-9CA5-B6D8E152409D}" srcOrd="5" destOrd="0" presId="urn:microsoft.com/office/officeart/2005/8/layout/hierarchy1"/>
    <dgm:cxn modelId="{8F61C899-6549-48DD-973A-FDB9388063BE}" type="presParOf" srcId="{65A99D3B-8AB7-4A75-9CA5-B6D8E152409D}" destId="{C97D7F6C-3BF6-4B24-912A-18FAD6CF89AB}" srcOrd="0" destOrd="0" presId="urn:microsoft.com/office/officeart/2005/8/layout/hierarchy1"/>
    <dgm:cxn modelId="{72AEBA74-806E-4B4F-A6A8-1F0298567A73}" type="presParOf" srcId="{C97D7F6C-3BF6-4B24-912A-18FAD6CF89AB}" destId="{8F2644C0-D639-4488-BF45-8AE06B2DB90F}" srcOrd="0" destOrd="0" presId="urn:microsoft.com/office/officeart/2005/8/layout/hierarchy1"/>
    <dgm:cxn modelId="{CC302693-68B2-46F2-BEE6-38FE9715C636}" type="presParOf" srcId="{C97D7F6C-3BF6-4B24-912A-18FAD6CF89AB}" destId="{3983D3DF-6A9D-41B4-8426-FF13A314C504}" srcOrd="1" destOrd="0" presId="urn:microsoft.com/office/officeart/2005/8/layout/hierarchy1"/>
    <dgm:cxn modelId="{F77D5156-103D-4A8B-A5C9-24065BE607BC}" type="presParOf" srcId="{65A99D3B-8AB7-4A75-9CA5-B6D8E152409D}" destId="{E9B37BB9-0415-4E99-A60B-7551FD18EE57}" srcOrd="1" destOrd="0" presId="urn:microsoft.com/office/officeart/2005/8/layout/hierarchy1"/>
    <dgm:cxn modelId="{98DF34F1-9377-4C9D-BA57-7702A938C8B3}" type="presParOf" srcId="{D12A464E-045A-4599-B687-9D23EEDB215E}" destId="{BD248D2D-BFDF-4D79-AC32-1B16A63D9002}" srcOrd="6" destOrd="0" presId="urn:microsoft.com/office/officeart/2005/8/layout/hierarchy1"/>
    <dgm:cxn modelId="{E1AC1507-084A-4E9A-90CD-960478C14AD4}" type="presParOf" srcId="{D12A464E-045A-4599-B687-9D23EEDB215E}" destId="{14EFAD48-A717-4354-B18F-7949EC0BC6FD}" srcOrd="7" destOrd="0" presId="urn:microsoft.com/office/officeart/2005/8/layout/hierarchy1"/>
    <dgm:cxn modelId="{20FB97B1-4F39-476A-8C40-37FBD928A4D3}" type="presParOf" srcId="{14EFAD48-A717-4354-B18F-7949EC0BC6FD}" destId="{B0F853B5-8AFA-4DA9-8F86-F1846E5DCF3A}" srcOrd="0" destOrd="0" presId="urn:microsoft.com/office/officeart/2005/8/layout/hierarchy1"/>
    <dgm:cxn modelId="{EF876A79-F48D-4E1E-99BE-A71047D39BD5}" type="presParOf" srcId="{B0F853B5-8AFA-4DA9-8F86-F1846E5DCF3A}" destId="{AEE1F5CD-991F-4F00-920C-EBA70FAA1E04}" srcOrd="0" destOrd="0" presId="urn:microsoft.com/office/officeart/2005/8/layout/hierarchy1"/>
    <dgm:cxn modelId="{1E6AA620-A7EE-4ED1-8784-D82F25DC59E5}" type="presParOf" srcId="{B0F853B5-8AFA-4DA9-8F86-F1846E5DCF3A}" destId="{F11FD238-13DC-48AF-9EB2-77D34B8C1C00}" srcOrd="1" destOrd="0" presId="urn:microsoft.com/office/officeart/2005/8/layout/hierarchy1"/>
    <dgm:cxn modelId="{ACA1E365-B75A-4C25-B252-8D4CF47EB1D9}" type="presParOf" srcId="{14EFAD48-A717-4354-B18F-7949EC0BC6FD}" destId="{19488487-01A4-428D-804B-5B510583D8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9B3C6-D6AC-421E-9384-E7990AE544AD}">
      <dsp:nvSpPr>
        <dsp:cNvPr id="0" name=""/>
        <dsp:cNvSpPr/>
      </dsp:nvSpPr>
      <dsp:spPr>
        <a:xfrm>
          <a:off x="3073205" y="1225961"/>
          <a:ext cx="3054149" cy="305414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1" kern="1200" dirty="0">
              <a:solidFill>
                <a:schemeClr val="tx1">
                  <a:lumMod val="90000"/>
                  <a:lumOff val="10000"/>
                </a:schemeClr>
              </a:solidFill>
            </a:rPr>
            <a:t>Eine Lehrkraft als …</a:t>
          </a:r>
        </a:p>
      </dsp:txBody>
      <dsp:txXfrm>
        <a:off x="3520475" y="1673231"/>
        <a:ext cx="2159609" cy="2159609"/>
      </dsp:txXfrm>
    </dsp:sp>
    <dsp:sp modelId="{0AE5529A-29FA-407B-852E-9D7E47510938}">
      <dsp:nvSpPr>
        <dsp:cNvPr id="0" name=""/>
        <dsp:cNvSpPr/>
      </dsp:nvSpPr>
      <dsp:spPr>
        <a:xfrm>
          <a:off x="3836743" y="545"/>
          <a:ext cx="1527074" cy="15270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nicht-die-Zukunft-Kennende</a:t>
          </a:r>
        </a:p>
      </dsp:txBody>
      <dsp:txXfrm>
        <a:off x="4060378" y="224180"/>
        <a:ext cx="1079804" cy="1079804"/>
      </dsp:txXfrm>
    </dsp:sp>
    <dsp:sp modelId="{43D4EC4C-5A3A-484E-88DB-7A935C310D36}">
      <dsp:nvSpPr>
        <dsp:cNvPr id="0" name=""/>
        <dsp:cNvSpPr/>
      </dsp:nvSpPr>
      <dsp:spPr>
        <a:xfrm>
          <a:off x="5005820" y="380401"/>
          <a:ext cx="1527074" cy="15270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heraus-geforderter Mensch</a:t>
          </a:r>
        </a:p>
      </dsp:txBody>
      <dsp:txXfrm>
        <a:off x="5229455" y="604036"/>
        <a:ext cx="1079804" cy="1079804"/>
      </dsp:txXfrm>
    </dsp:sp>
    <dsp:sp modelId="{8882EDA9-82DB-4A05-896B-AF41CED8634B}">
      <dsp:nvSpPr>
        <dsp:cNvPr id="0" name=""/>
        <dsp:cNvSpPr/>
      </dsp:nvSpPr>
      <dsp:spPr>
        <a:xfrm>
          <a:off x="5728350" y="1374878"/>
          <a:ext cx="1527074" cy="152707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Lernende </a:t>
          </a:r>
          <a:r>
            <a:rPr lang="de-DE" sz="1400" kern="1200" dirty="0"/>
            <a:t>unter Lernenden</a:t>
          </a:r>
        </a:p>
      </dsp:txBody>
      <dsp:txXfrm>
        <a:off x="5951985" y="1598513"/>
        <a:ext cx="1079804" cy="1079804"/>
      </dsp:txXfrm>
    </dsp:sp>
    <dsp:sp modelId="{C14C50CB-E8A5-4F6C-ADB5-F6456DE0AAB0}">
      <dsp:nvSpPr>
        <dsp:cNvPr id="0" name=""/>
        <dsp:cNvSpPr/>
      </dsp:nvSpPr>
      <dsp:spPr>
        <a:xfrm>
          <a:off x="5728350" y="2604119"/>
          <a:ext cx="1527074" cy="152707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Beobach-ter</a:t>
          </a:r>
          <a:r>
            <a:rPr lang="de-DE" sz="1400" kern="1200" dirty="0"/>
            <a:t>*in der Gesellschaft</a:t>
          </a:r>
        </a:p>
      </dsp:txBody>
      <dsp:txXfrm>
        <a:off x="5951985" y="2827754"/>
        <a:ext cx="1079804" cy="1079804"/>
      </dsp:txXfrm>
    </dsp:sp>
    <dsp:sp modelId="{C71D56F3-09BC-40D8-ABD5-00D647A3239B}">
      <dsp:nvSpPr>
        <dsp:cNvPr id="0" name=""/>
        <dsp:cNvSpPr/>
      </dsp:nvSpPr>
      <dsp:spPr>
        <a:xfrm>
          <a:off x="5005820" y="3598596"/>
          <a:ext cx="1527074" cy="15270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Veränder-ungsfaktor</a:t>
          </a:r>
        </a:p>
      </dsp:txBody>
      <dsp:txXfrm>
        <a:off x="5229455" y="3822231"/>
        <a:ext cx="1079804" cy="1079804"/>
      </dsp:txXfrm>
    </dsp:sp>
    <dsp:sp modelId="{E1410BA4-D34C-44C4-A753-AA75683FCC90}">
      <dsp:nvSpPr>
        <dsp:cNvPr id="0" name=""/>
        <dsp:cNvSpPr/>
      </dsp:nvSpPr>
      <dsp:spPr>
        <a:xfrm>
          <a:off x="3836743" y="3978452"/>
          <a:ext cx="1527074" cy="15270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Multipli-kator</a:t>
          </a:r>
          <a:r>
            <a:rPr lang="de-DE" sz="1400" kern="1200" dirty="0"/>
            <a:t>*in von Wissen</a:t>
          </a:r>
        </a:p>
      </dsp:txBody>
      <dsp:txXfrm>
        <a:off x="4060378" y="4202087"/>
        <a:ext cx="1079804" cy="1079804"/>
      </dsp:txXfrm>
    </dsp:sp>
    <dsp:sp modelId="{D40B3787-D081-4470-822F-9796D93E8FAC}">
      <dsp:nvSpPr>
        <dsp:cNvPr id="0" name=""/>
        <dsp:cNvSpPr/>
      </dsp:nvSpPr>
      <dsp:spPr>
        <a:xfrm>
          <a:off x="2667665" y="3598596"/>
          <a:ext cx="1527074" cy="15270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Fach-/ Allgemein-gelehrte*</a:t>
          </a:r>
        </a:p>
      </dsp:txBody>
      <dsp:txXfrm>
        <a:off x="2891300" y="3822231"/>
        <a:ext cx="1079804" cy="1079804"/>
      </dsp:txXfrm>
    </dsp:sp>
    <dsp:sp modelId="{9C497A4A-28F5-4A77-B7E9-AE6B34E60009}">
      <dsp:nvSpPr>
        <dsp:cNvPr id="0" name=""/>
        <dsp:cNvSpPr/>
      </dsp:nvSpPr>
      <dsp:spPr>
        <a:xfrm>
          <a:off x="1945135" y="2604119"/>
          <a:ext cx="1527074" cy="152707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Lernbeglei-ter</a:t>
          </a:r>
          <a:r>
            <a:rPr lang="de-DE" sz="1400" kern="1200" dirty="0"/>
            <a:t>*in</a:t>
          </a:r>
        </a:p>
      </dsp:txBody>
      <dsp:txXfrm>
        <a:off x="2168770" y="2827754"/>
        <a:ext cx="1079804" cy="1079804"/>
      </dsp:txXfrm>
    </dsp:sp>
    <dsp:sp modelId="{8EC525BC-E1A5-4106-BFC4-A05A963C3C58}">
      <dsp:nvSpPr>
        <dsp:cNvPr id="0" name=""/>
        <dsp:cNvSpPr/>
      </dsp:nvSpPr>
      <dsp:spPr>
        <a:xfrm>
          <a:off x="1945135" y="1374878"/>
          <a:ext cx="1527074" cy="152707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Team-mitglied</a:t>
          </a:r>
        </a:p>
      </dsp:txBody>
      <dsp:txXfrm>
        <a:off x="2168770" y="1598513"/>
        <a:ext cx="1079804" cy="1079804"/>
      </dsp:txXfrm>
    </dsp:sp>
    <dsp:sp modelId="{0D02589A-2028-4087-BA3B-20D771A0F2C3}">
      <dsp:nvSpPr>
        <dsp:cNvPr id="0" name=""/>
        <dsp:cNvSpPr/>
      </dsp:nvSpPr>
      <dsp:spPr>
        <a:xfrm>
          <a:off x="2667665" y="380401"/>
          <a:ext cx="1527074" cy="15270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…(was noch?)</a:t>
          </a:r>
        </a:p>
      </dsp:txBody>
      <dsp:txXfrm>
        <a:off x="2891300" y="604036"/>
        <a:ext cx="1079804" cy="10798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8D2D-BFDF-4D79-AC32-1B16A63D9002}">
      <dsp:nvSpPr>
        <dsp:cNvPr id="0" name=""/>
        <dsp:cNvSpPr/>
      </dsp:nvSpPr>
      <dsp:spPr>
        <a:xfrm>
          <a:off x="4390449" y="894546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2580227" y="278938"/>
              </a:lnTo>
              <a:lnTo>
                <a:pt x="2580227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6E406-7A45-4C35-AB99-C79E3D7864FA}">
      <dsp:nvSpPr>
        <dsp:cNvPr id="0" name=""/>
        <dsp:cNvSpPr/>
      </dsp:nvSpPr>
      <dsp:spPr>
        <a:xfrm>
          <a:off x="4390449" y="894546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860075" y="278938"/>
              </a:lnTo>
              <a:lnTo>
                <a:pt x="860075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329DF-F584-42FF-9165-919EAFC6EEA1}">
      <dsp:nvSpPr>
        <dsp:cNvPr id="0" name=""/>
        <dsp:cNvSpPr/>
      </dsp:nvSpPr>
      <dsp:spPr>
        <a:xfrm>
          <a:off x="3530373" y="2197561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2580227" y="278938"/>
              </a:lnTo>
              <a:lnTo>
                <a:pt x="2580227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1B549-D932-4753-84B3-9D1C0CA3E02E}">
      <dsp:nvSpPr>
        <dsp:cNvPr id="0" name=""/>
        <dsp:cNvSpPr/>
      </dsp:nvSpPr>
      <dsp:spPr>
        <a:xfrm>
          <a:off x="3530373" y="2197561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860075" y="278938"/>
              </a:lnTo>
              <a:lnTo>
                <a:pt x="860075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17C3-1794-4FF6-A541-561EE427BA19}">
      <dsp:nvSpPr>
        <dsp:cNvPr id="0" name=""/>
        <dsp:cNvSpPr/>
      </dsp:nvSpPr>
      <dsp:spPr>
        <a:xfrm>
          <a:off x="2670297" y="3500576"/>
          <a:ext cx="1720151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1720151" y="278938"/>
              </a:lnTo>
              <a:lnTo>
                <a:pt x="1720151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E3620-99E2-46BC-951B-874B8DF6540B}">
      <dsp:nvSpPr>
        <dsp:cNvPr id="0" name=""/>
        <dsp:cNvSpPr/>
      </dsp:nvSpPr>
      <dsp:spPr>
        <a:xfrm>
          <a:off x="2624577" y="3500576"/>
          <a:ext cx="91440" cy="409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D5193-C115-43F6-AC47-7078023247A3}">
      <dsp:nvSpPr>
        <dsp:cNvPr id="0" name=""/>
        <dsp:cNvSpPr/>
      </dsp:nvSpPr>
      <dsp:spPr>
        <a:xfrm>
          <a:off x="950145" y="3500576"/>
          <a:ext cx="1720151" cy="409317"/>
        </a:xfrm>
        <a:custGeom>
          <a:avLst/>
          <a:gdLst/>
          <a:ahLst/>
          <a:cxnLst/>
          <a:rect l="0" t="0" r="0" b="0"/>
          <a:pathLst>
            <a:path>
              <a:moveTo>
                <a:pt x="1720151" y="0"/>
              </a:moveTo>
              <a:lnTo>
                <a:pt x="1720151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9BF9E-8844-4876-AA8A-E8D77E9E1630}">
      <dsp:nvSpPr>
        <dsp:cNvPr id="0" name=""/>
        <dsp:cNvSpPr/>
      </dsp:nvSpPr>
      <dsp:spPr>
        <a:xfrm>
          <a:off x="2670297" y="2197561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860075" y="0"/>
              </a:moveTo>
              <a:lnTo>
                <a:pt x="860075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81D89-E609-4E91-968E-FD61FD502157}">
      <dsp:nvSpPr>
        <dsp:cNvPr id="0" name=""/>
        <dsp:cNvSpPr/>
      </dsp:nvSpPr>
      <dsp:spPr>
        <a:xfrm>
          <a:off x="950145" y="2197561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2580227" y="0"/>
              </a:moveTo>
              <a:lnTo>
                <a:pt x="2580227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8AD5A-6F30-423A-92D8-8C2F2ED28D4A}">
      <dsp:nvSpPr>
        <dsp:cNvPr id="0" name=""/>
        <dsp:cNvSpPr/>
      </dsp:nvSpPr>
      <dsp:spPr>
        <a:xfrm>
          <a:off x="3530373" y="894546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860075" y="0"/>
              </a:moveTo>
              <a:lnTo>
                <a:pt x="860075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542B0-0EC6-4C4F-B010-118897A770E7}">
      <dsp:nvSpPr>
        <dsp:cNvPr id="0" name=""/>
        <dsp:cNvSpPr/>
      </dsp:nvSpPr>
      <dsp:spPr>
        <a:xfrm>
          <a:off x="1810221" y="894546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2580227" y="0"/>
              </a:moveTo>
              <a:lnTo>
                <a:pt x="2580227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88213-6246-48D5-A187-D9AFA121AA27}">
      <dsp:nvSpPr>
        <dsp:cNvPr id="0" name=""/>
        <dsp:cNvSpPr/>
      </dsp:nvSpPr>
      <dsp:spPr>
        <a:xfrm>
          <a:off x="3686750" y="84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52495-F0DF-4939-916D-027D2C1B06E9}">
      <dsp:nvSpPr>
        <dsp:cNvPr id="0" name=""/>
        <dsp:cNvSpPr/>
      </dsp:nvSpPr>
      <dsp:spPr>
        <a:xfrm>
          <a:off x="3843128" y="14940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Überblick über alle Lerninhalte (Problem)</a:t>
          </a:r>
        </a:p>
      </dsp:txBody>
      <dsp:txXfrm>
        <a:off x="3869303" y="175583"/>
        <a:ext cx="1355046" cy="841347"/>
      </dsp:txXfrm>
    </dsp:sp>
    <dsp:sp modelId="{C4B1526B-F5B9-4C7F-8CD2-713D2719F5B4}">
      <dsp:nvSpPr>
        <dsp:cNvPr id="0" name=""/>
        <dsp:cNvSpPr/>
      </dsp:nvSpPr>
      <dsp:spPr>
        <a:xfrm>
          <a:off x="1106523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5CE98-0F7F-4E4D-A443-72088BA99157}">
      <dsp:nvSpPr>
        <dsp:cNvPr id="0" name=""/>
        <dsp:cNvSpPr/>
      </dsp:nvSpPr>
      <dsp:spPr>
        <a:xfrm>
          <a:off x="1262900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1 </a:t>
          </a:r>
          <a:br>
            <a:rPr lang="de-DE" sz="1100" kern="1200" dirty="0"/>
          </a:br>
          <a:r>
            <a:rPr lang="de-DE" sz="1100" kern="1200" dirty="0"/>
            <a:t>(Aufbau)</a:t>
          </a:r>
        </a:p>
      </dsp:txBody>
      <dsp:txXfrm>
        <a:off x="1289075" y="1478598"/>
        <a:ext cx="1355046" cy="841347"/>
      </dsp:txXfrm>
    </dsp:sp>
    <dsp:sp modelId="{67C66D03-66CA-45B8-823F-516818A738AF}">
      <dsp:nvSpPr>
        <dsp:cNvPr id="0" name=""/>
        <dsp:cNvSpPr/>
      </dsp:nvSpPr>
      <dsp:spPr>
        <a:xfrm>
          <a:off x="2826674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00179-14CC-4130-BADD-86BBEA243898}">
      <dsp:nvSpPr>
        <dsp:cNvPr id="0" name=""/>
        <dsp:cNvSpPr/>
      </dsp:nvSpPr>
      <dsp:spPr>
        <a:xfrm>
          <a:off x="2983052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  <a:br>
            <a:rPr lang="de-DE" sz="1100" kern="1200" dirty="0"/>
          </a:br>
          <a:r>
            <a:rPr lang="de-DE" sz="1100" kern="1200" dirty="0"/>
            <a:t>(Durcharbeiten)</a:t>
          </a:r>
        </a:p>
      </dsp:txBody>
      <dsp:txXfrm>
        <a:off x="3009227" y="1478598"/>
        <a:ext cx="1355046" cy="841347"/>
      </dsp:txXfrm>
    </dsp:sp>
    <dsp:sp modelId="{82CABD8E-CD36-4F3D-821D-A64D5FDBBB35}">
      <dsp:nvSpPr>
        <dsp:cNvPr id="0" name=""/>
        <dsp:cNvSpPr/>
      </dsp:nvSpPr>
      <dsp:spPr>
        <a:xfrm>
          <a:off x="246447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68786-04A9-4881-BC8E-C82AF309982E}">
      <dsp:nvSpPr>
        <dsp:cNvPr id="0" name=""/>
        <dsp:cNvSpPr/>
      </dsp:nvSpPr>
      <dsp:spPr>
        <a:xfrm>
          <a:off x="402824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(Problem + Aufbau)</a:t>
          </a:r>
        </a:p>
      </dsp:txBody>
      <dsp:txXfrm>
        <a:off x="428999" y="2781613"/>
        <a:ext cx="1355046" cy="841347"/>
      </dsp:txXfrm>
    </dsp:sp>
    <dsp:sp modelId="{972B75F0-DD83-4BFB-B871-7D3DD799A9FC}">
      <dsp:nvSpPr>
        <dsp:cNvPr id="0" name=""/>
        <dsp:cNvSpPr/>
      </dsp:nvSpPr>
      <dsp:spPr>
        <a:xfrm>
          <a:off x="1966599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D2CB0-B8E4-4D89-BA9E-77DF906606A3}">
      <dsp:nvSpPr>
        <dsp:cNvPr id="0" name=""/>
        <dsp:cNvSpPr/>
      </dsp:nvSpPr>
      <dsp:spPr>
        <a:xfrm>
          <a:off x="2122976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(Durcharbeiten)</a:t>
          </a:r>
        </a:p>
      </dsp:txBody>
      <dsp:txXfrm>
        <a:off x="2149151" y="2781613"/>
        <a:ext cx="1355046" cy="841347"/>
      </dsp:txXfrm>
    </dsp:sp>
    <dsp:sp modelId="{D93843B2-84CC-41CD-B1CF-6804679BF548}">
      <dsp:nvSpPr>
        <dsp:cNvPr id="0" name=""/>
        <dsp:cNvSpPr/>
      </dsp:nvSpPr>
      <dsp:spPr>
        <a:xfrm>
          <a:off x="246447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CF6D2-2249-4E76-9540-9FA682366A15}">
      <dsp:nvSpPr>
        <dsp:cNvPr id="0" name=""/>
        <dsp:cNvSpPr/>
      </dsp:nvSpPr>
      <dsp:spPr>
        <a:xfrm>
          <a:off x="402824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1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428999" y="4084628"/>
        <a:ext cx="1355046" cy="841347"/>
      </dsp:txXfrm>
    </dsp:sp>
    <dsp:sp modelId="{083EF3C0-658F-4082-828F-6CF2389AC295}">
      <dsp:nvSpPr>
        <dsp:cNvPr id="0" name=""/>
        <dsp:cNvSpPr/>
      </dsp:nvSpPr>
      <dsp:spPr>
        <a:xfrm>
          <a:off x="1966599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D191D-3BE9-42C8-B203-DF1E056FC140}">
      <dsp:nvSpPr>
        <dsp:cNvPr id="0" name=""/>
        <dsp:cNvSpPr/>
      </dsp:nvSpPr>
      <dsp:spPr>
        <a:xfrm>
          <a:off x="2122976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2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2149151" y="4084628"/>
        <a:ext cx="1355046" cy="841347"/>
      </dsp:txXfrm>
    </dsp:sp>
    <dsp:sp modelId="{14B82DEA-9D09-471A-A3F2-319469DB2764}">
      <dsp:nvSpPr>
        <dsp:cNvPr id="0" name=""/>
        <dsp:cNvSpPr/>
      </dsp:nvSpPr>
      <dsp:spPr>
        <a:xfrm>
          <a:off x="3686750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B58E7-9BE4-4C7B-96C0-C50AE3591BC6}">
      <dsp:nvSpPr>
        <dsp:cNvPr id="0" name=""/>
        <dsp:cNvSpPr/>
      </dsp:nvSpPr>
      <dsp:spPr>
        <a:xfrm>
          <a:off x="3843128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3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3869303" y="4084628"/>
        <a:ext cx="1355046" cy="841347"/>
      </dsp:txXfrm>
    </dsp:sp>
    <dsp:sp modelId="{BA29AD48-6AC5-4AED-A865-438BF11A30ED}">
      <dsp:nvSpPr>
        <dsp:cNvPr id="0" name=""/>
        <dsp:cNvSpPr/>
      </dsp:nvSpPr>
      <dsp:spPr>
        <a:xfrm>
          <a:off x="3686750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78B8A-DCE2-4B98-A5D9-D56CE8DACFEB}">
      <dsp:nvSpPr>
        <dsp:cNvPr id="0" name=""/>
        <dsp:cNvSpPr/>
      </dsp:nvSpPr>
      <dsp:spPr>
        <a:xfrm>
          <a:off x="3843128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15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(Üben)</a:t>
          </a:r>
        </a:p>
      </dsp:txBody>
      <dsp:txXfrm>
        <a:off x="3869303" y="2781613"/>
        <a:ext cx="1355046" cy="841347"/>
      </dsp:txXfrm>
    </dsp:sp>
    <dsp:sp modelId="{C0D7F11F-DDE4-460F-A959-59B780700D7D}">
      <dsp:nvSpPr>
        <dsp:cNvPr id="0" name=""/>
        <dsp:cNvSpPr/>
      </dsp:nvSpPr>
      <dsp:spPr>
        <a:xfrm>
          <a:off x="5406902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CDDA6-39C9-430A-A131-4515BD08800F}">
      <dsp:nvSpPr>
        <dsp:cNvPr id="0" name=""/>
        <dsp:cNvSpPr/>
      </dsp:nvSpPr>
      <dsp:spPr>
        <a:xfrm>
          <a:off x="5563279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(Anwenden)</a:t>
          </a:r>
        </a:p>
      </dsp:txBody>
      <dsp:txXfrm>
        <a:off x="5589454" y="2781613"/>
        <a:ext cx="1355046" cy="841347"/>
      </dsp:txXfrm>
    </dsp:sp>
    <dsp:sp modelId="{8F2644C0-D639-4488-BF45-8AE06B2DB90F}">
      <dsp:nvSpPr>
        <dsp:cNvPr id="0" name=""/>
        <dsp:cNvSpPr/>
      </dsp:nvSpPr>
      <dsp:spPr>
        <a:xfrm>
          <a:off x="4546826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3D3DF-6A9D-41B4-8426-FF13A314C504}">
      <dsp:nvSpPr>
        <dsp:cNvPr id="0" name=""/>
        <dsp:cNvSpPr/>
      </dsp:nvSpPr>
      <dsp:spPr>
        <a:xfrm>
          <a:off x="4703204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3</a:t>
          </a:r>
          <a:br>
            <a:rPr lang="de-DE" sz="1100" kern="1200" dirty="0"/>
          </a:br>
          <a:r>
            <a:rPr lang="de-DE" sz="1100" kern="1200" dirty="0"/>
            <a:t>(Üben)</a:t>
          </a:r>
        </a:p>
      </dsp:txBody>
      <dsp:txXfrm>
        <a:off x="4729379" y="1478598"/>
        <a:ext cx="1355046" cy="841347"/>
      </dsp:txXfrm>
    </dsp:sp>
    <dsp:sp modelId="{AEE1F5CD-991F-4F00-920C-EBA70FAA1E04}">
      <dsp:nvSpPr>
        <dsp:cNvPr id="0" name=""/>
        <dsp:cNvSpPr/>
      </dsp:nvSpPr>
      <dsp:spPr>
        <a:xfrm>
          <a:off x="6266978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FD238-13DC-48AF-9EB2-77D34B8C1C00}">
      <dsp:nvSpPr>
        <dsp:cNvPr id="0" name=""/>
        <dsp:cNvSpPr/>
      </dsp:nvSpPr>
      <dsp:spPr>
        <a:xfrm>
          <a:off x="6423355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4</a:t>
          </a:r>
          <a:br>
            <a:rPr lang="de-DE" sz="1100" kern="1200" dirty="0"/>
          </a:br>
          <a:r>
            <a:rPr lang="de-DE" sz="1100" kern="1200" dirty="0"/>
            <a:t>(Anwenden)</a:t>
          </a:r>
        </a:p>
      </dsp:txBody>
      <dsp:txXfrm>
        <a:off x="6449530" y="1478598"/>
        <a:ext cx="1355046" cy="8413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B7941-2DC0-4DA1-99C4-EDC2C3FA8273}">
      <dsp:nvSpPr>
        <dsp:cNvPr id="0" name=""/>
        <dsp:cNvSpPr/>
      </dsp:nvSpPr>
      <dsp:spPr>
        <a:xfrm>
          <a:off x="1497374" y="0"/>
          <a:ext cx="1449791" cy="144986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4ACCE-2448-4F8B-9E3F-3BE44001A3A8}">
      <dsp:nvSpPr>
        <dsp:cNvPr id="0" name=""/>
        <dsp:cNvSpPr/>
      </dsp:nvSpPr>
      <dsp:spPr>
        <a:xfrm>
          <a:off x="1817465" y="525095"/>
          <a:ext cx="809065" cy="40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K</a:t>
          </a:r>
          <a:r>
            <a:rPr lang="de-D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ontakt herstellen</a:t>
          </a:r>
        </a:p>
      </dsp:txBody>
      <dsp:txXfrm>
        <a:off x="1817465" y="525095"/>
        <a:ext cx="809065" cy="404352"/>
      </dsp:txXfrm>
    </dsp:sp>
    <dsp:sp modelId="{6E5D1482-D042-46EB-9227-4FC2724108B7}">
      <dsp:nvSpPr>
        <dsp:cNvPr id="0" name=""/>
        <dsp:cNvSpPr/>
      </dsp:nvSpPr>
      <dsp:spPr>
        <a:xfrm>
          <a:off x="1094609" y="833039"/>
          <a:ext cx="1449791" cy="144986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FD91E-E0C6-4A57-AD82-5BFAA0DA32BE}">
      <dsp:nvSpPr>
        <dsp:cNvPr id="0" name=""/>
        <dsp:cNvSpPr/>
      </dsp:nvSpPr>
      <dsp:spPr>
        <a:xfrm>
          <a:off x="1413068" y="1360007"/>
          <a:ext cx="809065" cy="40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</a:t>
          </a:r>
          <a:r>
            <a:rPr lang="de-D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ufbauen</a:t>
          </a:r>
        </a:p>
      </dsp:txBody>
      <dsp:txXfrm>
        <a:off x="1413068" y="1360007"/>
        <a:ext cx="809065" cy="404352"/>
      </dsp:txXfrm>
    </dsp:sp>
    <dsp:sp modelId="{46694825-452E-4B0B-B54D-A924DFEE16A3}">
      <dsp:nvSpPr>
        <dsp:cNvPr id="0" name=""/>
        <dsp:cNvSpPr/>
      </dsp:nvSpPr>
      <dsp:spPr>
        <a:xfrm>
          <a:off x="1497374" y="1669823"/>
          <a:ext cx="1449791" cy="144986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4E1FE-DB2E-4BB7-951B-4BA163F98419}">
      <dsp:nvSpPr>
        <dsp:cNvPr id="0" name=""/>
        <dsp:cNvSpPr/>
      </dsp:nvSpPr>
      <dsp:spPr>
        <a:xfrm>
          <a:off x="1817465" y="2194451"/>
          <a:ext cx="809065" cy="40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F</a:t>
          </a:r>
          <a:r>
            <a:rPr lang="de-DE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lexi-bilisieren</a:t>
          </a:r>
          <a:endParaRPr lang="de-DE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1817465" y="2194451"/>
        <a:ext cx="809065" cy="404352"/>
      </dsp:txXfrm>
    </dsp:sp>
    <dsp:sp modelId="{7CCDD77D-878D-42EC-8784-03BC30D268C5}">
      <dsp:nvSpPr>
        <dsp:cNvPr id="0" name=""/>
        <dsp:cNvSpPr/>
      </dsp:nvSpPr>
      <dsp:spPr>
        <a:xfrm>
          <a:off x="1094609" y="2504267"/>
          <a:ext cx="1449791" cy="144986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1989A-5D4B-4EC7-8032-E7D727285A11}">
      <dsp:nvSpPr>
        <dsp:cNvPr id="0" name=""/>
        <dsp:cNvSpPr/>
      </dsp:nvSpPr>
      <dsp:spPr>
        <a:xfrm>
          <a:off x="1413068" y="3029364"/>
          <a:ext cx="809065" cy="40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K</a:t>
          </a:r>
          <a:r>
            <a:rPr lang="de-DE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onso-lidieren</a:t>
          </a:r>
          <a:endParaRPr lang="de-DE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1413068" y="3029364"/>
        <a:ext cx="809065" cy="404352"/>
      </dsp:txXfrm>
    </dsp:sp>
    <dsp:sp modelId="{F1E44DE7-515D-4F37-A214-FF5321210405}">
      <dsp:nvSpPr>
        <dsp:cNvPr id="0" name=""/>
        <dsp:cNvSpPr/>
      </dsp:nvSpPr>
      <dsp:spPr>
        <a:xfrm>
          <a:off x="1600445" y="3433716"/>
          <a:ext cx="1245552" cy="124628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98A4E-3D97-4260-B36C-D2275AD9A883}">
      <dsp:nvSpPr>
        <dsp:cNvPr id="0" name=""/>
        <dsp:cNvSpPr/>
      </dsp:nvSpPr>
      <dsp:spPr>
        <a:xfrm>
          <a:off x="1817465" y="3864276"/>
          <a:ext cx="809065" cy="40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</a:t>
          </a:r>
          <a:r>
            <a:rPr lang="de-D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n-wenden</a:t>
          </a:r>
        </a:p>
      </dsp:txBody>
      <dsp:txXfrm>
        <a:off x="1817465" y="3864276"/>
        <a:ext cx="809065" cy="4043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B7941-2DC0-4DA1-99C4-EDC2C3FA8273}">
      <dsp:nvSpPr>
        <dsp:cNvPr id="0" name=""/>
        <dsp:cNvSpPr/>
      </dsp:nvSpPr>
      <dsp:spPr>
        <a:xfrm>
          <a:off x="1496581" y="0"/>
          <a:ext cx="1449791" cy="144986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4ACCE-2448-4F8B-9E3F-3BE44001A3A8}">
      <dsp:nvSpPr>
        <dsp:cNvPr id="0" name=""/>
        <dsp:cNvSpPr/>
      </dsp:nvSpPr>
      <dsp:spPr>
        <a:xfrm>
          <a:off x="1816671" y="525095"/>
          <a:ext cx="809065" cy="40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</a:t>
          </a:r>
          <a:r>
            <a:rPr lang="de-D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n-kommen </a:t>
          </a:r>
        </a:p>
      </dsp:txBody>
      <dsp:txXfrm>
        <a:off x="1816671" y="525095"/>
        <a:ext cx="809065" cy="404352"/>
      </dsp:txXfrm>
    </dsp:sp>
    <dsp:sp modelId="{6E5D1482-D042-46EB-9227-4FC2724108B7}">
      <dsp:nvSpPr>
        <dsp:cNvPr id="0" name=""/>
        <dsp:cNvSpPr/>
      </dsp:nvSpPr>
      <dsp:spPr>
        <a:xfrm>
          <a:off x="1093815" y="833039"/>
          <a:ext cx="1449791" cy="144986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FD91E-E0C6-4A57-AD82-5BFAA0DA32BE}">
      <dsp:nvSpPr>
        <dsp:cNvPr id="0" name=""/>
        <dsp:cNvSpPr/>
      </dsp:nvSpPr>
      <dsp:spPr>
        <a:xfrm>
          <a:off x="1412275" y="1360007"/>
          <a:ext cx="809065" cy="40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V</a:t>
          </a:r>
          <a:r>
            <a:rPr lang="de-D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orwissen aktivieren</a:t>
          </a:r>
        </a:p>
      </dsp:txBody>
      <dsp:txXfrm>
        <a:off x="1412275" y="1360007"/>
        <a:ext cx="809065" cy="404352"/>
      </dsp:txXfrm>
    </dsp:sp>
    <dsp:sp modelId="{46694825-452E-4B0B-B54D-A924DFEE16A3}">
      <dsp:nvSpPr>
        <dsp:cNvPr id="0" name=""/>
        <dsp:cNvSpPr/>
      </dsp:nvSpPr>
      <dsp:spPr>
        <a:xfrm>
          <a:off x="1496581" y="1669823"/>
          <a:ext cx="1449791" cy="144986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4E1FE-DB2E-4BB7-951B-4BA163F98419}">
      <dsp:nvSpPr>
        <dsp:cNvPr id="0" name=""/>
        <dsp:cNvSpPr/>
      </dsp:nvSpPr>
      <dsp:spPr>
        <a:xfrm>
          <a:off x="1816671" y="2194451"/>
          <a:ext cx="809065" cy="40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</a:t>
          </a:r>
          <a:r>
            <a:rPr lang="de-DE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nfor</a:t>
          </a:r>
          <a:r>
            <a:rPr lang="de-D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-mieren</a:t>
          </a:r>
        </a:p>
      </dsp:txBody>
      <dsp:txXfrm>
        <a:off x="1816671" y="2194451"/>
        <a:ext cx="809065" cy="404352"/>
      </dsp:txXfrm>
    </dsp:sp>
    <dsp:sp modelId="{7CCDD77D-878D-42EC-8784-03BC30D268C5}">
      <dsp:nvSpPr>
        <dsp:cNvPr id="0" name=""/>
        <dsp:cNvSpPr/>
      </dsp:nvSpPr>
      <dsp:spPr>
        <a:xfrm>
          <a:off x="1093815" y="2504267"/>
          <a:ext cx="1449791" cy="144986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1989A-5D4B-4EC7-8032-E7D727285A11}">
      <dsp:nvSpPr>
        <dsp:cNvPr id="0" name=""/>
        <dsp:cNvSpPr/>
      </dsp:nvSpPr>
      <dsp:spPr>
        <a:xfrm>
          <a:off x="1412275" y="3029364"/>
          <a:ext cx="809065" cy="40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V</a:t>
          </a:r>
          <a:r>
            <a:rPr lang="de-DE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er</a:t>
          </a:r>
          <a:r>
            <a:rPr lang="de-D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-arbeiten</a:t>
          </a:r>
        </a:p>
      </dsp:txBody>
      <dsp:txXfrm>
        <a:off x="1412275" y="3029364"/>
        <a:ext cx="809065" cy="404352"/>
      </dsp:txXfrm>
    </dsp:sp>
    <dsp:sp modelId="{F1E44DE7-515D-4F37-A214-FF5321210405}">
      <dsp:nvSpPr>
        <dsp:cNvPr id="0" name=""/>
        <dsp:cNvSpPr/>
      </dsp:nvSpPr>
      <dsp:spPr>
        <a:xfrm>
          <a:off x="1599651" y="3433716"/>
          <a:ext cx="1245552" cy="124628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98A4E-3D97-4260-B36C-D2275AD9A883}">
      <dsp:nvSpPr>
        <dsp:cNvPr id="0" name=""/>
        <dsp:cNvSpPr/>
      </dsp:nvSpPr>
      <dsp:spPr>
        <a:xfrm>
          <a:off x="1816671" y="3864276"/>
          <a:ext cx="809065" cy="40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</a:t>
          </a:r>
          <a:r>
            <a:rPr lang="de-D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us-werten</a:t>
          </a:r>
        </a:p>
      </dsp:txBody>
      <dsp:txXfrm>
        <a:off x="1816671" y="3864276"/>
        <a:ext cx="809065" cy="4043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E14F8-AD9E-42A7-8611-942A2A794F75}">
      <dsp:nvSpPr>
        <dsp:cNvPr id="0" name=""/>
        <dsp:cNvSpPr/>
      </dsp:nvSpPr>
      <dsp:spPr>
        <a:xfrm>
          <a:off x="1281337" y="3499131"/>
          <a:ext cx="91440" cy="408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74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CB96A-80DE-4798-A59E-B658D64F2EEC}">
      <dsp:nvSpPr>
        <dsp:cNvPr id="0" name=""/>
        <dsp:cNvSpPr/>
      </dsp:nvSpPr>
      <dsp:spPr>
        <a:xfrm>
          <a:off x="1281337" y="2197955"/>
          <a:ext cx="91440" cy="408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74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AA2A7-4927-42E8-B7E9-CADE1F992C9D}">
      <dsp:nvSpPr>
        <dsp:cNvPr id="0" name=""/>
        <dsp:cNvSpPr/>
      </dsp:nvSpPr>
      <dsp:spPr>
        <a:xfrm>
          <a:off x="1281337" y="896779"/>
          <a:ext cx="91440" cy="408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74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A61B0-5BB3-4BA2-8296-640440540F65}">
      <dsp:nvSpPr>
        <dsp:cNvPr id="0" name=""/>
        <dsp:cNvSpPr/>
      </dsp:nvSpPr>
      <dsp:spPr>
        <a:xfrm>
          <a:off x="624352" y="4343"/>
          <a:ext cx="1405410" cy="892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76ADA-3332-4619-9DCC-970975F7F157}">
      <dsp:nvSpPr>
        <dsp:cNvPr id="0" name=""/>
        <dsp:cNvSpPr/>
      </dsp:nvSpPr>
      <dsp:spPr>
        <a:xfrm>
          <a:off x="780509" y="152692"/>
          <a:ext cx="1405410" cy="89243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(Problem + Aufbau)</a:t>
          </a:r>
        </a:p>
      </dsp:txBody>
      <dsp:txXfrm>
        <a:off x="806648" y="178831"/>
        <a:ext cx="1353132" cy="840157"/>
      </dsp:txXfrm>
    </dsp:sp>
    <dsp:sp modelId="{39B8C921-0359-4F26-8BC6-CA07CDA57825}">
      <dsp:nvSpPr>
        <dsp:cNvPr id="0" name=""/>
        <dsp:cNvSpPr/>
      </dsp:nvSpPr>
      <dsp:spPr>
        <a:xfrm>
          <a:off x="624352" y="1305519"/>
          <a:ext cx="1405410" cy="892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8ABE6-AF5B-4117-88BF-948E41FC534D}">
      <dsp:nvSpPr>
        <dsp:cNvPr id="0" name=""/>
        <dsp:cNvSpPr/>
      </dsp:nvSpPr>
      <dsp:spPr>
        <a:xfrm>
          <a:off x="780509" y="1453868"/>
          <a:ext cx="1405410" cy="89243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(Durcharbeiten)</a:t>
          </a:r>
        </a:p>
      </dsp:txBody>
      <dsp:txXfrm>
        <a:off x="806648" y="1480007"/>
        <a:ext cx="1353132" cy="840157"/>
      </dsp:txXfrm>
    </dsp:sp>
    <dsp:sp modelId="{B257CA08-EF55-4ECE-868A-33B098CE9016}">
      <dsp:nvSpPr>
        <dsp:cNvPr id="0" name=""/>
        <dsp:cNvSpPr/>
      </dsp:nvSpPr>
      <dsp:spPr>
        <a:xfrm>
          <a:off x="624352" y="2606695"/>
          <a:ext cx="1405410" cy="892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CFCB5-4577-44A8-BF05-7A094942F2E5}">
      <dsp:nvSpPr>
        <dsp:cNvPr id="0" name=""/>
        <dsp:cNvSpPr/>
      </dsp:nvSpPr>
      <dsp:spPr>
        <a:xfrm>
          <a:off x="780509" y="2755044"/>
          <a:ext cx="1405410" cy="89243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15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(Üben)</a:t>
          </a:r>
        </a:p>
      </dsp:txBody>
      <dsp:txXfrm>
        <a:off x="806648" y="2781183"/>
        <a:ext cx="1353132" cy="840157"/>
      </dsp:txXfrm>
    </dsp:sp>
    <dsp:sp modelId="{B9D7CE2E-7435-4619-A205-1E04AACF8814}">
      <dsp:nvSpPr>
        <dsp:cNvPr id="0" name=""/>
        <dsp:cNvSpPr/>
      </dsp:nvSpPr>
      <dsp:spPr>
        <a:xfrm>
          <a:off x="624352" y="3907871"/>
          <a:ext cx="1405410" cy="892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57A5F-FBB6-4952-8FEA-30CA9989780E}">
      <dsp:nvSpPr>
        <dsp:cNvPr id="0" name=""/>
        <dsp:cNvSpPr/>
      </dsp:nvSpPr>
      <dsp:spPr>
        <a:xfrm>
          <a:off x="780509" y="4056220"/>
          <a:ext cx="1405410" cy="89243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(Anwenden)</a:t>
          </a:r>
        </a:p>
      </dsp:txBody>
      <dsp:txXfrm>
        <a:off x="806648" y="4082359"/>
        <a:ext cx="1353132" cy="84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35839-2CA1-4DEF-B965-CC788BF3CC8D}">
      <dsp:nvSpPr>
        <dsp:cNvPr id="0" name=""/>
        <dsp:cNvSpPr/>
      </dsp:nvSpPr>
      <dsp:spPr>
        <a:xfrm>
          <a:off x="-3629952" y="-557796"/>
          <a:ext cx="4327198" cy="4327198"/>
        </a:xfrm>
        <a:prstGeom prst="blockArc">
          <a:avLst>
            <a:gd name="adj1" fmla="val 18900000"/>
            <a:gd name="adj2" fmla="val 2700000"/>
            <a:gd name="adj3" fmla="val 49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0E24C-2F34-4290-9F48-4540E92954D3}">
      <dsp:nvSpPr>
        <dsp:cNvPr id="0" name=""/>
        <dsp:cNvSpPr/>
      </dsp:nvSpPr>
      <dsp:spPr>
        <a:xfrm>
          <a:off x="448367" y="321160"/>
          <a:ext cx="9481872" cy="6423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842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Information &amp; Beratung: </a:t>
          </a:r>
          <a:r>
            <a:rPr lang="de-DE" sz="1600" kern="1200" dirty="0"/>
            <a:t>Die Koordinierungsstelle begleitet als </a:t>
          </a:r>
          <a:r>
            <a:rPr lang="de-DE" sz="1600" b="1" kern="1200" dirty="0"/>
            <a:t>Serviceeinrichtung</a:t>
          </a:r>
          <a:r>
            <a:rPr lang="de-DE" sz="1600" kern="1200" dirty="0"/>
            <a:t> den Prozess der Digitalisierung an Schule und Universität - fokussiert auf die Lehrerbildung.</a:t>
          </a:r>
        </a:p>
      </dsp:txBody>
      <dsp:txXfrm>
        <a:off x="448367" y="321160"/>
        <a:ext cx="9481872" cy="642321"/>
      </dsp:txXfrm>
    </dsp:sp>
    <dsp:sp modelId="{D46C69B5-019F-4BB7-BA6D-1EF254C1B85B}">
      <dsp:nvSpPr>
        <dsp:cNvPr id="0" name=""/>
        <dsp:cNvSpPr/>
      </dsp:nvSpPr>
      <dsp:spPr>
        <a:xfrm>
          <a:off x="46916" y="240870"/>
          <a:ext cx="802901" cy="80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058D1-781C-4672-9EBB-9EA5EAA49EA6}">
      <dsp:nvSpPr>
        <dsp:cNvPr id="0" name=""/>
        <dsp:cNvSpPr/>
      </dsp:nvSpPr>
      <dsp:spPr>
        <a:xfrm>
          <a:off x="681850" y="1284642"/>
          <a:ext cx="9248389" cy="642321"/>
        </a:xfrm>
        <a:prstGeom prst="rect">
          <a:avLst/>
        </a:prstGeom>
        <a:solidFill>
          <a:schemeClr val="accent4">
            <a:hueOff val="4766926"/>
            <a:satOff val="-9814"/>
            <a:lumOff val="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842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Lernangebote: </a:t>
          </a:r>
          <a:r>
            <a:rPr lang="de-DE" sz="1600" kern="1200" dirty="0"/>
            <a:t>Die Koordinierungsstelle unterstützt die Lehrerbildung aktiv mit </a:t>
          </a:r>
          <a:r>
            <a:rPr lang="de-DE" sz="1600" b="1" kern="1200" dirty="0"/>
            <a:t>Lernangeboten</a:t>
          </a:r>
          <a:r>
            <a:rPr lang="de-DE" sz="1600" kern="1200" dirty="0"/>
            <a:t> zu digitalen Themen.</a:t>
          </a:r>
        </a:p>
      </dsp:txBody>
      <dsp:txXfrm>
        <a:off x="681850" y="1284642"/>
        <a:ext cx="9248389" cy="642321"/>
      </dsp:txXfrm>
    </dsp:sp>
    <dsp:sp modelId="{7F149D9F-A11D-4769-A050-9D501C6B61D1}">
      <dsp:nvSpPr>
        <dsp:cNvPr id="0" name=""/>
        <dsp:cNvSpPr/>
      </dsp:nvSpPr>
      <dsp:spPr>
        <a:xfrm>
          <a:off x="280400" y="1204352"/>
          <a:ext cx="802901" cy="80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66926"/>
              <a:satOff val="-9814"/>
              <a:lumOff val="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42893-78BC-4251-ADB4-E9E54764070A}">
      <dsp:nvSpPr>
        <dsp:cNvPr id="0" name=""/>
        <dsp:cNvSpPr/>
      </dsp:nvSpPr>
      <dsp:spPr>
        <a:xfrm>
          <a:off x="448367" y="2248124"/>
          <a:ext cx="9481872" cy="642321"/>
        </a:xfrm>
        <a:prstGeom prst="rect">
          <a:avLst/>
        </a:prstGeom>
        <a:solidFill>
          <a:schemeClr val="accent4">
            <a:hueOff val="9533852"/>
            <a:satOff val="-19628"/>
            <a:lumOff val="74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842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Vernetzung &amp; Koordination: </a:t>
          </a:r>
          <a:r>
            <a:rPr lang="de-DE" sz="1600" kern="1200" dirty="0"/>
            <a:t>Die Koordinierungsstelle fungiert als </a:t>
          </a:r>
          <a:r>
            <a:rPr lang="de-DE" sz="1600" b="1" kern="1200" dirty="0"/>
            <a:t>Schnittstelle</a:t>
          </a:r>
          <a:r>
            <a:rPr lang="de-DE" sz="1600" kern="1200" dirty="0"/>
            <a:t>, welche die vielen Akteure im Bereich der Digitalisierung miteinander vernetzt.</a:t>
          </a:r>
        </a:p>
      </dsp:txBody>
      <dsp:txXfrm>
        <a:off x="448367" y="2248124"/>
        <a:ext cx="9481872" cy="642321"/>
      </dsp:txXfrm>
    </dsp:sp>
    <dsp:sp modelId="{B1092FDD-C505-4B02-82BA-D187B32449C0}">
      <dsp:nvSpPr>
        <dsp:cNvPr id="0" name=""/>
        <dsp:cNvSpPr/>
      </dsp:nvSpPr>
      <dsp:spPr>
        <a:xfrm>
          <a:off x="46916" y="2167834"/>
          <a:ext cx="802901" cy="80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533852"/>
              <a:satOff val="-19628"/>
              <a:lumOff val="74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35839-2CA1-4DEF-B965-CC788BF3CC8D}">
      <dsp:nvSpPr>
        <dsp:cNvPr id="0" name=""/>
        <dsp:cNvSpPr/>
      </dsp:nvSpPr>
      <dsp:spPr>
        <a:xfrm>
          <a:off x="-3629952" y="-557796"/>
          <a:ext cx="4327198" cy="4327198"/>
        </a:xfrm>
        <a:prstGeom prst="blockArc">
          <a:avLst>
            <a:gd name="adj1" fmla="val 18900000"/>
            <a:gd name="adj2" fmla="val 2700000"/>
            <a:gd name="adj3" fmla="val 49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0E24C-2F34-4290-9F48-4540E92954D3}">
      <dsp:nvSpPr>
        <dsp:cNvPr id="0" name=""/>
        <dsp:cNvSpPr/>
      </dsp:nvSpPr>
      <dsp:spPr>
        <a:xfrm>
          <a:off x="448367" y="321160"/>
          <a:ext cx="10090596" cy="6423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842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0" kern="1200" dirty="0">
              <a:cs typeface="Arial" panose="020B0604020202020204" pitchFamily="34" charset="0"/>
            </a:rPr>
            <a:t>Dozierende und Studierende im Lehramtsstudium</a:t>
          </a:r>
          <a:endParaRPr lang="de-DE" sz="2300" b="0" kern="1200" dirty="0"/>
        </a:p>
      </dsp:txBody>
      <dsp:txXfrm>
        <a:off x="448367" y="321160"/>
        <a:ext cx="10090596" cy="642321"/>
      </dsp:txXfrm>
    </dsp:sp>
    <dsp:sp modelId="{D46C69B5-019F-4BB7-BA6D-1EF254C1B85B}">
      <dsp:nvSpPr>
        <dsp:cNvPr id="0" name=""/>
        <dsp:cNvSpPr/>
      </dsp:nvSpPr>
      <dsp:spPr>
        <a:xfrm>
          <a:off x="46916" y="240870"/>
          <a:ext cx="802901" cy="80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058D1-781C-4672-9EBB-9EA5EAA49EA6}">
      <dsp:nvSpPr>
        <dsp:cNvPr id="0" name=""/>
        <dsp:cNvSpPr/>
      </dsp:nvSpPr>
      <dsp:spPr>
        <a:xfrm>
          <a:off x="681850" y="1284642"/>
          <a:ext cx="9857113" cy="642321"/>
        </a:xfrm>
        <a:prstGeom prst="rect">
          <a:avLst/>
        </a:prstGeom>
        <a:solidFill>
          <a:schemeClr val="accent4">
            <a:hueOff val="4766926"/>
            <a:satOff val="-9814"/>
            <a:lumOff val="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842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0" kern="1200" dirty="0">
              <a:cs typeface="Arial" panose="020B0604020202020204" pitchFamily="34" charset="0"/>
            </a:rPr>
            <a:t>Ausbildungsleiter/innen, Referendar/innen im Vorbereitungsdienst </a:t>
          </a:r>
          <a:endParaRPr lang="de-DE" sz="2300" b="0" kern="1200" dirty="0"/>
        </a:p>
      </dsp:txBody>
      <dsp:txXfrm>
        <a:off x="681850" y="1284642"/>
        <a:ext cx="9857113" cy="642321"/>
      </dsp:txXfrm>
    </dsp:sp>
    <dsp:sp modelId="{7F149D9F-A11D-4769-A050-9D501C6B61D1}">
      <dsp:nvSpPr>
        <dsp:cNvPr id="0" name=""/>
        <dsp:cNvSpPr/>
      </dsp:nvSpPr>
      <dsp:spPr>
        <a:xfrm>
          <a:off x="280400" y="1204352"/>
          <a:ext cx="802901" cy="80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66926"/>
              <a:satOff val="-9814"/>
              <a:lumOff val="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42893-78BC-4251-ADB4-E9E54764070A}">
      <dsp:nvSpPr>
        <dsp:cNvPr id="0" name=""/>
        <dsp:cNvSpPr/>
      </dsp:nvSpPr>
      <dsp:spPr>
        <a:xfrm>
          <a:off x="448367" y="2248124"/>
          <a:ext cx="10090596" cy="642321"/>
        </a:xfrm>
        <a:prstGeom prst="rect">
          <a:avLst/>
        </a:prstGeom>
        <a:solidFill>
          <a:schemeClr val="accent4">
            <a:hueOff val="9533852"/>
            <a:satOff val="-19628"/>
            <a:lumOff val="74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842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0" kern="1200" dirty="0">
              <a:cs typeface="Arial" panose="020B0604020202020204" pitchFamily="34" charset="0"/>
            </a:rPr>
            <a:t>Fortbildner/innen und Lehrkräfte an Schulen</a:t>
          </a:r>
          <a:endParaRPr lang="de-DE" sz="2300" b="0" kern="1200" dirty="0"/>
        </a:p>
      </dsp:txBody>
      <dsp:txXfrm>
        <a:off x="448367" y="2248124"/>
        <a:ext cx="10090596" cy="642321"/>
      </dsp:txXfrm>
    </dsp:sp>
    <dsp:sp modelId="{B1092FDD-C505-4B02-82BA-D187B32449C0}">
      <dsp:nvSpPr>
        <dsp:cNvPr id="0" name=""/>
        <dsp:cNvSpPr/>
      </dsp:nvSpPr>
      <dsp:spPr>
        <a:xfrm>
          <a:off x="46916" y="2167834"/>
          <a:ext cx="802901" cy="80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533852"/>
              <a:satOff val="-19628"/>
              <a:lumOff val="74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F3068-B687-4BD1-B460-EB15CE48138E}">
      <dsp:nvSpPr>
        <dsp:cNvPr id="0" name=""/>
        <dsp:cNvSpPr/>
      </dsp:nvSpPr>
      <dsp:spPr>
        <a:xfrm>
          <a:off x="3225161" y="2132"/>
          <a:ext cx="1626877" cy="1057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1</a:t>
          </a:r>
          <a:br>
            <a:rPr lang="de-DE" sz="1600" kern="1200" dirty="0"/>
          </a:br>
          <a:r>
            <a:rPr lang="de-DE" sz="1600" kern="1200" dirty="0"/>
            <a:t>Erfahrung machen</a:t>
          </a:r>
        </a:p>
      </dsp:txBody>
      <dsp:txXfrm>
        <a:off x="3276782" y="53753"/>
        <a:ext cx="1523635" cy="954228"/>
      </dsp:txXfrm>
    </dsp:sp>
    <dsp:sp modelId="{A1168FE5-F09A-4F70-A64F-853C6DC7824B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3143692" y="268861"/>
              </a:moveTo>
              <a:arcTo wR="2112387" hR="2112387" stAng="17953412" swAng="121157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A624B-CA49-4827-B1E9-73C45F980D0C}">
      <dsp:nvSpPr>
        <dsp:cNvPr id="0" name=""/>
        <dsp:cNvSpPr/>
      </dsp:nvSpPr>
      <dsp:spPr>
        <a:xfrm>
          <a:off x="5234160" y="1461756"/>
          <a:ext cx="1626877" cy="1057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2</a:t>
          </a:r>
          <a:br>
            <a:rPr lang="de-DE" sz="1600" kern="1200" dirty="0"/>
          </a:br>
          <a:r>
            <a:rPr lang="de-DE" sz="1600" kern="1200" dirty="0"/>
            <a:t>Berichten o. Dissonanz</a:t>
          </a:r>
        </a:p>
      </dsp:txBody>
      <dsp:txXfrm>
        <a:off x="5285781" y="1513377"/>
        <a:ext cx="1523635" cy="954228"/>
      </dsp:txXfrm>
    </dsp:sp>
    <dsp:sp modelId="{FF4F410E-114A-40EE-BCCB-8D569C69F4BF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4219707" y="2258605"/>
              </a:moveTo>
              <a:arcTo wR="2112387" hR="2112387" stAng="21838150" swAng="135975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42984-F1E3-4E13-8817-D48CC1F70AB4}">
      <dsp:nvSpPr>
        <dsp:cNvPr id="0" name=""/>
        <dsp:cNvSpPr/>
      </dsp:nvSpPr>
      <dsp:spPr>
        <a:xfrm>
          <a:off x="4466791" y="3823476"/>
          <a:ext cx="1626877" cy="1057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3</a:t>
          </a:r>
          <a:br>
            <a:rPr lang="de-DE" sz="1600" kern="1200" dirty="0"/>
          </a:br>
          <a:r>
            <a:rPr lang="de-DE" sz="1600" kern="1200" dirty="0"/>
            <a:t>Reflektieren u. Differenzieren</a:t>
          </a:r>
        </a:p>
      </dsp:txBody>
      <dsp:txXfrm>
        <a:off x="4518412" y="3875097"/>
        <a:ext cx="1523635" cy="954228"/>
      </dsp:txXfrm>
    </dsp:sp>
    <dsp:sp modelId="{64FE0AF5-7EF6-4FC8-822D-40B999F0790E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2371634" y="4208805"/>
              </a:moveTo>
              <a:arcTo wR="2112387" hR="2112387" stAng="4977028" swAng="845943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B1868-664D-4688-9427-B8F538E658C5}">
      <dsp:nvSpPr>
        <dsp:cNvPr id="0" name=""/>
        <dsp:cNvSpPr/>
      </dsp:nvSpPr>
      <dsp:spPr>
        <a:xfrm>
          <a:off x="1983531" y="3823476"/>
          <a:ext cx="1626877" cy="1057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4 Üben</a:t>
          </a:r>
        </a:p>
      </dsp:txBody>
      <dsp:txXfrm>
        <a:off x="2035152" y="3875097"/>
        <a:ext cx="1523635" cy="954228"/>
      </dsp:txXfrm>
    </dsp:sp>
    <dsp:sp modelId="{DDD536C1-A624-4542-BB4A-68E09354B9AB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224111" y="3059274"/>
              </a:moveTo>
              <a:arcTo wR="2112387" hR="2112387" stAng="9202095" swAng="135975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CFEAA-0E1F-47FA-A5BD-6548FC34BEC1}">
      <dsp:nvSpPr>
        <dsp:cNvPr id="0" name=""/>
        <dsp:cNvSpPr/>
      </dsp:nvSpPr>
      <dsp:spPr>
        <a:xfrm>
          <a:off x="1216161" y="1461756"/>
          <a:ext cx="1626877" cy="1057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5</a:t>
          </a:r>
          <a:br>
            <a:rPr lang="de-DE" sz="1600" kern="1200" dirty="0"/>
          </a:br>
          <a:r>
            <a:rPr lang="de-DE" sz="1600" kern="1200" dirty="0"/>
            <a:t>Nutzen</a:t>
          </a:r>
        </a:p>
      </dsp:txBody>
      <dsp:txXfrm>
        <a:off x="1267782" y="1513377"/>
        <a:ext cx="1523635" cy="954228"/>
      </dsp:txXfrm>
    </dsp:sp>
    <dsp:sp modelId="{7B308129-FEFF-411B-8E94-9F7D8FD0BBB9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508117" y="738160"/>
              </a:moveTo>
              <a:arcTo wR="2112387" hR="2112387" stAng="13235012" swAng="121157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F3068-B687-4BD1-B460-EB15CE48138E}">
      <dsp:nvSpPr>
        <dsp:cNvPr id="0" name=""/>
        <dsp:cNvSpPr/>
      </dsp:nvSpPr>
      <dsp:spPr>
        <a:xfrm>
          <a:off x="3225161" y="2132"/>
          <a:ext cx="1626877" cy="1057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1</a:t>
          </a:r>
          <a:br>
            <a:rPr lang="de-DE" sz="1600" kern="1200" dirty="0"/>
          </a:br>
          <a:r>
            <a:rPr lang="de-DE" sz="1600" kern="1200" dirty="0"/>
            <a:t>Erfahrung machen</a:t>
          </a:r>
        </a:p>
      </dsp:txBody>
      <dsp:txXfrm>
        <a:off x="3276782" y="53753"/>
        <a:ext cx="1523635" cy="954228"/>
      </dsp:txXfrm>
    </dsp:sp>
    <dsp:sp modelId="{A1168FE5-F09A-4F70-A64F-853C6DC7824B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3143692" y="268861"/>
              </a:moveTo>
              <a:arcTo wR="2112387" hR="2112387" stAng="17953412" swAng="121157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A624B-CA49-4827-B1E9-73C45F980D0C}">
      <dsp:nvSpPr>
        <dsp:cNvPr id="0" name=""/>
        <dsp:cNvSpPr/>
      </dsp:nvSpPr>
      <dsp:spPr>
        <a:xfrm>
          <a:off x="5234160" y="1461756"/>
          <a:ext cx="1626877" cy="1057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2</a:t>
          </a:r>
          <a:br>
            <a:rPr lang="de-DE" sz="1600" kern="1200" dirty="0"/>
          </a:br>
          <a:r>
            <a:rPr lang="de-DE" sz="1600" kern="1200" dirty="0"/>
            <a:t>Berichten o. Dissonanz</a:t>
          </a:r>
        </a:p>
      </dsp:txBody>
      <dsp:txXfrm>
        <a:off x="5285781" y="1513377"/>
        <a:ext cx="1523635" cy="954228"/>
      </dsp:txXfrm>
    </dsp:sp>
    <dsp:sp modelId="{FF4F410E-114A-40EE-BCCB-8D569C69F4BF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4219707" y="2258605"/>
              </a:moveTo>
              <a:arcTo wR="2112387" hR="2112387" stAng="21838150" swAng="135975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42984-F1E3-4E13-8817-D48CC1F70AB4}">
      <dsp:nvSpPr>
        <dsp:cNvPr id="0" name=""/>
        <dsp:cNvSpPr/>
      </dsp:nvSpPr>
      <dsp:spPr>
        <a:xfrm>
          <a:off x="4466791" y="3823476"/>
          <a:ext cx="1626877" cy="1057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3</a:t>
          </a:r>
          <a:br>
            <a:rPr lang="de-DE" sz="1600" kern="1200" dirty="0"/>
          </a:br>
          <a:r>
            <a:rPr lang="de-DE" sz="1600" kern="1200" dirty="0"/>
            <a:t>Reflektieren u. Differenzieren</a:t>
          </a:r>
        </a:p>
      </dsp:txBody>
      <dsp:txXfrm>
        <a:off x="4518412" y="3875097"/>
        <a:ext cx="1523635" cy="954228"/>
      </dsp:txXfrm>
    </dsp:sp>
    <dsp:sp modelId="{64FE0AF5-7EF6-4FC8-822D-40B999F0790E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2371634" y="4208805"/>
              </a:moveTo>
              <a:arcTo wR="2112387" hR="2112387" stAng="4977028" swAng="845943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B1868-664D-4688-9427-B8F538E658C5}">
      <dsp:nvSpPr>
        <dsp:cNvPr id="0" name=""/>
        <dsp:cNvSpPr/>
      </dsp:nvSpPr>
      <dsp:spPr>
        <a:xfrm>
          <a:off x="1983531" y="3823476"/>
          <a:ext cx="1626877" cy="1057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4 Üben</a:t>
          </a:r>
        </a:p>
      </dsp:txBody>
      <dsp:txXfrm>
        <a:off x="2035152" y="3875097"/>
        <a:ext cx="1523635" cy="954228"/>
      </dsp:txXfrm>
    </dsp:sp>
    <dsp:sp modelId="{DDD536C1-A624-4542-BB4A-68E09354B9AB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224111" y="3059274"/>
              </a:moveTo>
              <a:arcTo wR="2112387" hR="2112387" stAng="9202095" swAng="135975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CFEAA-0E1F-47FA-A5BD-6548FC34BEC1}">
      <dsp:nvSpPr>
        <dsp:cNvPr id="0" name=""/>
        <dsp:cNvSpPr/>
      </dsp:nvSpPr>
      <dsp:spPr>
        <a:xfrm>
          <a:off x="1216161" y="1461756"/>
          <a:ext cx="1626877" cy="1057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5</a:t>
          </a:r>
          <a:br>
            <a:rPr lang="de-DE" sz="1600" kern="1200" dirty="0"/>
          </a:br>
          <a:r>
            <a:rPr lang="de-DE" sz="1600" kern="1200" dirty="0"/>
            <a:t>Nutzen</a:t>
          </a:r>
        </a:p>
      </dsp:txBody>
      <dsp:txXfrm>
        <a:off x="1267782" y="1513377"/>
        <a:ext cx="1523635" cy="954228"/>
      </dsp:txXfrm>
    </dsp:sp>
    <dsp:sp modelId="{7B308129-FEFF-411B-8E94-9F7D8FD0BBB9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508117" y="738160"/>
              </a:moveTo>
              <a:arcTo wR="2112387" hR="2112387" stAng="13235012" swAng="121157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F3068-B687-4BD1-B460-EB15CE48138E}">
      <dsp:nvSpPr>
        <dsp:cNvPr id="0" name=""/>
        <dsp:cNvSpPr/>
      </dsp:nvSpPr>
      <dsp:spPr>
        <a:xfrm>
          <a:off x="3234789" y="0"/>
          <a:ext cx="1626877" cy="1057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1</a:t>
          </a:r>
          <a:br>
            <a:rPr lang="de-DE" sz="1600" kern="1200" dirty="0"/>
          </a:br>
          <a:r>
            <a:rPr lang="de-DE" sz="1600" kern="1200" dirty="0"/>
            <a:t>Problem-stellung</a:t>
          </a:r>
        </a:p>
      </dsp:txBody>
      <dsp:txXfrm>
        <a:off x="3286410" y="51621"/>
        <a:ext cx="1523635" cy="954228"/>
      </dsp:txXfrm>
    </dsp:sp>
    <dsp:sp modelId="{A1168FE5-F09A-4F70-A64F-853C6DC7824B}">
      <dsp:nvSpPr>
        <dsp:cNvPr id="0" name=""/>
        <dsp:cNvSpPr/>
      </dsp:nvSpPr>
      <dsp:spPr>
        <a:xfrm>
          <a:off x="1924008" y="527594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3153394" y="274322"/>
              </a:moveTo>
              <a:arcTo wR="2112387" hR="2112387" stAng="17971531" swAng="120265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A624B-CA49-4827-B1E9-73C45F980D0C}">
      <dsp:nvSpPr>
        <dsp:cNvPr id="0" name=""/>
        <dsp:cNvSpPr/>
      </dsp:nvSpPr>
      <dsp:spPr>
        <a:xfrm>
          <a:off x="5234160" y="1461756"/>
          <a:ext cx="1626877" cy="1057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2</a:t>
          </a:r>
          <a:br>
            <a:rPr lang="de-DE" sz="1600" kern="1200" dirty="0"/>
          </a:br>
          <a:r>
            <a:rPr lang="de-DE" sz="1600" kern="1200" dirty="0"/>
            <a:t>Aufbau</a:t>
          </a:r>
        </a:p>
      </dsp:txBody>
      <dsp:txXfrm>
        <a:off x="5285781" y="1513377"/>
        <a:ext cx="1523635" cy="954228"/>
      </dsp:txXfrm>
    </dsp:sp>
    <dsp:sp modelId="{FF4F410E-114A-40EE-BCCB-8D569C69F4BF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4219707" y="2258605"/>
              </a:moveTo>
              <a:arcTo wR="2112387" hR="2112387" stAng="21838150" swAng="135975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42984-F1E3-4E13-8817-D48CC1F70AB4}">
      <dsp:nvSpPr>
        <dsp:cNvPr id="0" name=""/>
        <dsp:cNvSpPr/>
      </dsp:nvSpPr>
      <dsp:spPr>
        <a:xfrm>
          <a:off x="4466791" y="3823476"/>
          <a:ext cx="1626877" cy="1057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3</a:t>
          </a:r>
          <a:br>
            <a:rPr lang="de-DE" sz="1600" kern="1200" dirty="0"/>
          </a:br>
          <a:r>
            <a:rPr lang="de-DE" sz="1600" kern="1200" dirty="0"/>
            <a:t>Durcharbeiten</a:t>
          </a:r>
        </a:p>
      </dsp:txBody>
      <dsp:txXfrm>
        <a:off x="4518412" y="3875097"/>
        <a:ext cx="1523635" cy="954228"/>
      </dsp:txXfrm>
    </dsp:sp>
    <dsp:sp modelId="{64FE0AF5-7EF6-4FC8-822D-40B999F0790E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2371634" y="4208805"/>
              </a:moveTo>
              <a:arcTo wR="2112387" hR="2112387" stAng="4977028" swAng="84594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B1868-664D-4688-9427-B8F538E658C5}">
      <dsp:nvSpPr>
        <dsp:cNvPr id="0" name=""/>
        <dsp:cNvSpPr/>
      </dsp:nvSpPr>
      <dsp:spPr>
        <a:xfrm>
          <a:off x="1983531" y="3823476"/>
          <a:ext cx="1626877" cy="1057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4</a:t>
          </a:r>
          <a:br>
            <a:rPr lang="de-DE" sz="1600" kern="1200" dirty="0"/>
          </a:br>
          <a:r>
            <a:rPr lang="de-DE" sz="1600" kern="1200" dirty="0"/>
            <a:t>Üben</a:t>
          </a:r>
        </a:p>
      </dsp:txBody>
      <dsp:txXfrm>
        <a:off x="2035152" y="3875097"/>
        <a:ext cx="1523635" cy="954228"/>
      </dsp:txXfrm>
    </dsp:sp>
    <dsp:sp modelId="{DDD536C1-A624-4542-BB4A-68E09354B9AB}">
      <dsp:nvSpPr>
        <dsp:cNvPr id="0" name=""/>
        <dsp:cNvSpPr/>
      </dsp:nvSpPr>
      <dsp:spPr>
        <a:xfrm>
          <a:off x="1926212" y="530867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224111" y="3059274"/>
              </a:moveTo>
              <a:arcTo wR="2112387" hR="2112387" stAng="9202095" swAng="135975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CFEAA-0E1F-47FA-A5BD-6548FC34BEC1}">
      <dsp:nvSpPr>
        <dsp:cNvPr id="0" name=""/>
        <dsp:cNvSpPr/>
      </dsp:nvSpPr>
      <dsp:spPr>
        <a:xfrm>
          <a:off x="1216161" y="1461756"/>
          <a:ext cx="1626877" cy="1057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Abschnitt 5</a:t>
          </a:r>
          <a:br>
            <a:rPr lang="de-DE" sz="1600" kern="1200" dirty="0"/>
          </a:br>
          <a:r>
            <a:rPr lang="de-DE" sz="1600" kern="1200" dirty="0"/>
            <a:t>Anwenden</a:t>
          </a:r>
        </a:p>
      </dsp:txBody>
      <dsp:txXfrm>
        <a:off x="1267782" y="1513377"/>
        <a:ext cx="1523635" cy="954228"/>
      </dsp:txXfrm>
    </dsp:sp>
    <dsp:sp modelId="{7B308129-FEFF-411B-8E94-9F7D8FD0BBB9}">
      <dsp:nvSpPr>
        <dsp:cNvPr id="0" name=""/>
        <dsp:cNvSpPr/>
      </dsp:nvSpPr>
      <dsp:spPr>
        <a:xfrm>
          <a:off x="1928384" y="527643"/>
          <a:ext cx="4224774" cy="4224774"/>
        </a:xfrm>
        <a:custGeom>
          <a:avLst/>
          <a:gdLst/>
          <a:ahLst/>
          <a:cxnLst/>
          <a:rect l="0" t="0" r="0" b="0"/>
          <a:pathLst>
            <a:path>
              <a:moveTo>
                <a:pt x="507078" y="739374"/>
              </a:moveTo>
              <a:arcTo wR="2112387" hR="2112387" stAng="13232414" swAng="122358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8D2D-BFDF-4D79-AC32-1B16A63D9002}">
      <dsp:nvSpPr>
        <dsp:cNvPr id="0" name=""/>
        <dsp:cNvSpPr/>
      </dsp:nvSpPr>
      <dsp:spPr>
        <a:xfrm>
          <a:off x="4390449" y="894546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2580227" y="278938"/>
              </a:lnTo>
              <a:lnTo>
                <a:pt x="2580227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6E406-7A45-4C35-AB99-C79E3D7864FA}">
      <dsp:nvSpPr>
        <dsp:cNvPr id="0" name=""/>
        <dsp:cNvSpPr/>
      </dsp:nvSpPr>
      <dsp:spPr>
        <a:xfrm>
          <a:off x="4390449" y="894546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860075" y="278938"/>
              </a:lnTo>
              <a:lnTo>
                <a:pt x="860075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329DF-F584-42FF-9165-919EAFC6EEA1}">
      <dsp:nvSpPr>
        <dsp:cNvPr id="0" name=""/>
        <dsp:cNvSpPr/>
      </dsp:nvSpPr>
      <dsp:spPr>
        <a:xfrm>
          <a:off x="3530373" y="2197561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2580227" y="278938"/>
              </a:lnTo>
              <a:lnTo>
                <a:pt x="2580227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1B549-D932-4753-84B3-9D1C0CA3E02E}">
      <dsp:nvSpPr>
        <dsp:cNvPr id="0" name=""/>
        <dsp:cNvSpPr/>
      </dsp:nvSpPr>
      <dsp:spPr>
        <a:xfrm>
          <a:off x="3530373" y="2197561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860075" y="278938"/>
              </a:lnTo>
              <a:lnTo>
                <a:pt x="860075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17C3-1794-4FF6-A541-561EE427BA19}">
      <dsp:nvSpPr>
        <dsp:cNvPr id="0" name=""/>
        <dsp:cNvSpPr/>
      </dsp:nvSpPr>
      <dsp:spPr>
        <a:xfrm>
          <a:off x="2670297" y="3500576"/>
          <a:ext cx="1720151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1720151" y="278938"/>
              </a:lnTo>
              <a:lnTo>
                <a:pt x="1720151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E3620-99E2-46BC-951B-874B8DF6540B}">
      <dsp:nvSpPr>
        <dsp:cNvPr id="0" name=""/>
        <dsp:cNvSpPr/>
      </dsp:nvSpPr>
      <dsp:spPr>
        <a:xfrm>
          <a:off x="2624577" y="3500576"/>
          <a:ext cx="91440" cy="409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D5193-C115-43F6-AC47-7078023247A3}">
      <dsp:nvSpPr>
        <dsp:cNvPr id="0" name=""/>
        <dsp:cNvSpPr/>
      </dsp:nvSpPr>
      <dsp:spPr>
        <a:xfrm>
          <a:off x="950145" y="3500576"/>
          <a:ext cx="1720151" cy="409317"/>
        </a:xfrm>
        <a:custGeom>
          <a:avLst/>
          <a:gdLst/>
          <a:ahLst/>
          <a:cxnLst/>
          <a:rect l="0" t="0" r="0" b="0"/>
          <a:pathLst>
            <a:path>
              <a:moveTo>
                <a:pt x="1720151" y="0"/>
              </a:moveTo>
              <a:lnTo>
                <a:pt x="1720151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9BF9E-8844-4876-AA8A-E8D77E9E1630}">
      <dsp:nvSpPr>
        <dsp:cNvPr id="0" name=""/>
        <dsp:cNvSpPr/>
      </dsp:nvSpPr>
      <dsp:spPr>
        <a:xfrm>
          <a:off x="2670297" y="2197561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860075" y="0"/>
              </a:moveTo>
              <a:lnTo>
                <a:pt x="860075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81D89-E609-4E91-968E-FD61FD502157}">
      <dsp:nvSpPr>
        <dsp:cNvPr id="0" name=""/>
        <dsp:cNvSpPr/>
      </dsp:nvSpPr>
      <dsp:spPr>
        <a:xfrm>
          <a:off x="950145" y="2197561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2580227" y="0"/>
              </a:moveTo>
              <a:lnTo>
                <a:pt x="2580227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8AD5A-6F30-423A-92D8-8C2F2ED28D4A}">
      <dsp:nvSpPr>
        <dsp:cNvPr id="0" name=""/>
        <dsp:cNvSpPr/>
      </dsp:nvSpPr>
      <dsp:spPr>
        <a:xfrm>
          <a:off x="3530373" y="894546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860075" y="0"/>
              </a:moveTo>
              <a:lnTo>
                <a:pt x="860075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542B0-0EC6-4C4F-B010-118897A770E7}">
      <dsp:nvSpPr>
        <dsp:cNvPr id="0" name=""/>
        <dsp:cNvSpPr/>
      </dsp:nvSpPr>
      <dsp:spPr>
        <a:xfrm>
          <a:off x="1810221" y="894546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2580227" y="0"/>
              </a:moveTo>
              <a:lnTo>
                <a:pt x="2580227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88213-6246-48D5-A187-D9AFA121AA27}">
      <dsp:nvSpPr>
        <dsp:cNvPr id="0" name=""/>
        <dsp:cNvSpPr/>
      </dsp:nvSpPr>
      <dsp:spPr>
        <a:xfrm>
          <a:off x="3686750" y="84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52495-F0DF-4939-916D-027D2C1B06E9}">
      <dsp:nvSpPr>
        <dsp:cNvPr id="0" name=""/>
        <dsp:cNvSpPr/>
      </dsp:nvSpPr>
      <dsp:spPr>
        <a:xfrm>
          <a:off x="3843128" y="14940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Überblick über alle Lerninhalte (Problem)</a:t>
          </a:r>
        </a:p>
      </dsp:txBody>
      <dsp:txXfrm>
        <a:off x="3869303" y="175583"/>
        <a:ext cx="1355046" cy="841347"/>
      </dsp:txXfrm>
    </dsp:sp>
    <dsp:sp modelId="{C4B1526B-F5B9-4C7F-8CD2-713D2719F5B4}">
      <dsp:nvSpPr>
        <dsp:cNvPr id="0" name=""/>
        <dsp:cNvSpPr/>
      </dsp:nvSpPr>
      <dsp:spPr>
        <a:xfrm>
          <a:off x="1106523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5CE98-0F7F-4E4D-A443-72088BA99157}">
      <dsp:nvSpPr>
        <dsp:cNvPr id="0" name=""/>
        <dsp:cNvSpPr/>
      </dsp:nvSpPr>
      <dsp:spPr>
        <a:xfrm>
          <a:off x="1262900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1 </a:t>
          </a:r>
          <a:br>
            <a:rPr lang="de-DE" sz="1100" kern="1200" dirty="0"/>
          </a:br>
          <a:r>
            <a:rPr lang="de-DE" sz="1100" kern="1200" dirty="0"/>
            <a:t>(Aufbau)</a:t>
          </a:r>
        </a:p>
      </dsp:txBody>
      <dsp:txXfrm>
        <a:off x="1289075" y="1478598"/>
        <a:ext cx="1355046" cy="841347"/>
      </dsp:txXfrm>
    </dsp:sp>
    <dsp:sp modelId="{67C66D03-66CA-45B8-823F-516818A738AF}">
      <dsp:nvSpPr>
        <dsp:cNvPr id="0" name=""/>
        <dsp:cNvSpPr/>
      </dsp:nvSpPr>
      <dsp:spPr>
        <a:xfrm>
          <a:off x="2826674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00179-14CC-4130-BADD-86BBEA243898}">
      <dsp:nvSpPr>
        <dsp:cNvPr id="0" name=""/>
        <dsp:cNvSpPr/>
      </dsp:nvSpPr>
      <dsp:spPr>
        <a:xfrm>
          <a:off x="2983052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  <a:br>
            <a:rPr lang="de-DE" sz="1100" kern="1200" dirty="0"/>
          </a:br>
          <a:r>
            <a:rPr lang="de-DE" sz="1100" kern="1200" dirty="0"/>
            <a:t>(Durcharbeiten)</a:t>
          </a:r>
        </a:p>
      </dsp:txBody>
      <dsp:txXfrm>
        <a:off x="3009227" y="1478598"/>
        <a:ext cx="1355046" cy="841347"/>
      </dsp:txXfrm>
    </dsp:sp>
    <dsp:sp modelId="{82CABD8E-CD36-4F3D-821D-A64D5FDBBB35}">
      <dsp:nvSpPr>
        <dsp:cNvPr id="0" name=""/>
        <dsp:cNvSpPr/>
      </dsp:nvSpPr>
      <dsp:spPr>
        <a:xfrm>
          <a:off x="246447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68786-04A9-4881-BC8E-C82AF309982E}">
      <dsp:nvSpPr>
        <dsp:cNvPr id="0" name=""/>
        <dsp:cNvSpPr/>
      </dsp:nvSpPr>
      <dsp:spPr>
        <a:xfrm>
          <a:off x="402824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(Problem + Aufbau)</a:t>
          </a:r>
        </a:p>
      </dsp:txBody>
      <dsp:txXfrm>
        <a:off x="428999" y="2781613"/>
        <a:ext cx="1355046" cy="841347"/>
      </dsp:txXfrm>
    </dsp:sp>
    <dsp:sp modelId="{972B75F0-DD83-4BFB-B871-7D3DD799A9FC}">
      <dsp:nvSpPr>
        <dsp:cNvPr id="0" name=""/>
        <dsp:cNvSpPr/>
      </dsp:nvSpPr>
      <dsp:spPr>
        <a:xfrm>
          <a:off x="1966599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D2CB0-B8E4-4D89-BA9E-77DF906606A3}">
      <dsp:nvSpPr>
        <dsp:cNvPr id="0" name=""/>
        <dsp:cNvSpPr/>
      </dsp:nvSpPr>
      <dsp:spPr>
        <a:xfrm>
          <a:off x="2122976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(Durcharbeiten)</a:t>
          </a:r>
        </a:p>
      </dsp:txBody>
      <dsp:txXfrm>
        <a:off x="2149151" y="2781613"/>
        <a:ext cx="1355046" cy="841347"/>
      </dsp:txXfrm>
    </dsp:sp>
    <dsp:sp modelId="{D93843B2-84CC-41CD-B1CF-6804679BF548}">
      <dsp:nvSpPr>
        <dsp:cNvPr id="0" name=""/>
        <dsp:cNvSpPr/>
      </dsp:nvSpPr>
      <dsp:spPr>
        <a:xfrm>
          <a:off x="246447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CF6D2-2249-4E76-9540-9FA682366A15}">
      <dsp:nvSpPr>
        <dsp:cNvPr id="0" name=""/>
        <dsp:cNvSpPr/>
      </dsp:nvSpPr>
      <dsp:spPr>
        <a:xfrm>
          <a:off x="402824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1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428999" y="4084628"/>
        <a:ext cx="1355046" cy="841347"/>
      </dsp:txXfrm>
    </dsp:sp>
    <dsp:sp modelId="{083EF3C0-658F-4082-828F-6CF2389AC295}">
      <dsp:nvSpPr>
        <dsp:cNvPr id="0" name=""/>
        <dsp:cNvSpPr/>
      </dsp:nvSpPr>
      <dsp:spPr>
        <a:xfrm>
          <a:off x="1966599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D191D-3BE9-42C8-B203-DF1E056FC140}">
      <dsp:nvSpPr>
        <dsp:cNvPr id="0" name=""/>
        <dsp:cNvSpPr/>
      </dsp:nvSpPr>
      <dsp:spPr>
        <a:xfrm>
          <a:off x="2122976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2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2149151" y="4084628"/>
        <a:ext cx="1355046" cy="841347"/>
      </dsp:txXfrm>
    </dsp:sp>
    <dsp:sp modelId="{14B82DEA-9D09-471A-A3F2-319469DB2764}">
      <dsp:nvSpPr>
        <dsp:cNvPr id="0" name=""/>
        <dsp:cNvSpPr/>
      </dsp:nvSpPr>
      <dsp:spPr>
        <a:xfrm>
          <a:off x="3686750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B58E7-9BE4-4C7B-96C0-C50AE3591BC6}">
      <dsp:nvSpPr>
        <dsp:cNvPr id="0" name=""/>
        <dsp:cNvSpPr/>
      </dsp:nvSpPr>
      <dsp:spPr>
        <a:xfrm>
          <a:off x="3843128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3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3869303" y="4084628"/>
        <a:ext cx="1355046" cy="841347"/>
      </dsp:txXfrm>
    </dsp:sp>
    <dsp:sp modelId="{BA29AD48-6AC5-4AED-A865-438BF11A30ED}">
      <dsp:nvSpPr>
        <dsp:cNvPr id="0" name=""/>
        <dsp:cNvSpPr/>
      </dsp:nvSpPr>
      <dsp:spPr>
        <a:xfrm>
          <a:off x="3686750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78B8A-DCE2-4B98-A5D9-D56CE8DACFEB}">
      <dsp:nvSpPr>
        <dsp:cNvPr id="0" name=""/>
        <dsp:cNvSpPr/>
      </dsp:nvSpPr>
      <dsp:spPr>
        <a:xfrm>
          <a:off x="3843128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15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(Üben)</a:t>
          </a:r>
        </a:p>
      </dsp:txBody>
      <dsp:txXfrm>
        <a:off x="3869303" y="2781613"/>
        <a:ext cx="1355046" cy="841347"/>
      </dsp:txXfrm>
    </dsp:sp>
    <dsp:sp modelId="{C0D7F11F-DDE4-460F-A959-59B780700D7D}">
      <dsp:nvSpPr>
        <dsp:cNvPr id="0" name=""/>
        <dsp:cNvSpPr/>
      </dsp:nvSpPr>
      <dsp:spPr>
        <a:xfrm>
          <a:off x="5406902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CDDA6-39C9-430A-A131-4515BD08800F}">
      <dsp:nvSpPr>
        <dsp:cNvPr id="0" name=""/>
        <dsp:cNvSpPr/>
      </dsp:nvSpPr>
      <dsp:spPr>
        <a:xfrm>
          <a:off x="5563279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(Anwenden)</a:t>
          </a:r>
        </a:p>
      </dsp:txBody>
      <dsp:txXfrm>
        <a:off x="5589454" y="2781613"/>
        <a:ext cx="1355046" cy="841347"/>
      </dsp:txXfrm>
    </dsp:sp>
    <dsp:sp modelId="{8F2644C0-D639-4488-BF45-8AE06B2DB90F}">
      <dsp:nvSpPr>
        <dsp:cNvPr id="0" name=""/>
        <dsp:cNvSpPr/>
      </dsp:nvSpPr>
      <dsp:spPr>
        <a:xfrm>
          <a:off x="4546826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3D3DF-6A9D-41B4-8426-FF13A314C504}">
      <dsp:nvSpPr>
        <dsp:cNvPr id="0" name=""/>
        <dsp:cNvSpPr/>
      </dsp:nvSpPr>
      <dsp:spPr>
        <a:xfrm>
          <a:off x="4703204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3</a:t>
          </a:r>
          <a:br>
            <a:rPr lang="de-DE" sz="1100" kern="1200" dirty="0"/>
          </a:br>
          <a:r>
            <a:rPr lang="de-DE" sz="1100" kern="1200" dirty="0"/>
            <a:t>(Üben)</a:t>
          </a:r>
        </a:p>
      </dsp:txBody>
      <dsp:txXfrm>
        <a:off x="4729379" y="1478598"/>
        <a:ext cx="1355046" cy="841347"/>
      </dsp:txXfrm>
    </dsp:sp>
    <dsp:sp modelId="{AEE1F5CD-991F-4F00-920C-EBA70FAA1E04}">
      <dsp:nvSpPr>
        <dsp:cNvPr id="0" name=""/>
        <dsp:cNvSpPr/>
      </dsp:nvSpPr>
      <dsp:spPr>
        <a:xfrm>
          <a:off x="6266978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FD238-13DC-48AF-9EB2-77D34B8C1C00}">
      <dsp:nvSpPr>
        <dsp:cNvPr id="0" name=""/>
        <dsp:cNvSpPr/>
      </dsp:nvSpPr>
      <dsp:spPr>
        <a:xfrm>
          <a:off x="6423355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4</a:t>
          </a:r>
          <a:br>
            <a:rPr lang="de-DE" sz="1100" kern="1200" dirty="0"/>
          </a:br>
          <a:r>
            <a:rPr lang="de-DE" sz="1100" kern="1200" dirty="0"/>
            <a:t>(Anwenden)</a:t>
          </a:r>
        </a:p>
      </dsp:txBody>
      <dsp:txXfrm>
        <a:off x="6449530" y="1478598"/>
        <a:ext cx="1355046" cy="8413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8D2D-BFDF-4D79-AC32-1B16A63D9002}">
      <dsp:nvSpPr>
        <dsp:cNvPr id="0" name=""/>
        <dsp:cNvSpPr/>
      </dsp:nvSpPr>
      <dsp:spPr>
        <a:xfrm>
          <a:off x="4390449" y="894546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2580227" y="278938"/>
              </a:lnTo>
              <a:lnTo>
                <a:pt x="2580227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6E406-7A45-4C35-AB99-C79E3D7864FA}">
      <dsp:nvSpPr>
        <dsp:cNvPr id="0" name=""/>
        <dsp:cNvSpPr/>
      </dsp:nvSpPr>
      <dsp:spPr>
        <a:xfrm>
          <a:off x="4390449" y="894546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860075" y="278938"/>
              </a:lnTo>
              <a:lnTo>
                <a:pt x="860075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329DF-F584-42FF-9165-919EAFC6EEA1}">
      <dsp:nvSpPr>
        <dsp:cNvPr id="0" name=""/>
        <dsp:cNvSpPr/>
      </dsp:nvSpPr>
      <dsp:spPr>
        <a:xfrm>
          <a:off x="3530373" y="2197561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2580227" y="278938"/>
              </a:lnTo>
              <a:lnTo>
                <a:pt x="2580227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1B549-D932-4753-84B3-9D1C0CA3E02E}">
      <dsp:nvSpPr>
        <dsp:cNvPr id="0" name=""/>
        <dsp:cNvSpPr/>
      </dsp:nvSpPr>
      <dsp:spPr>
        <a:xfrm>
          <a:off x="3530373" y="2197561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860075" y="278938"/>
              </a:lnTo>
              <a:lnTo>
                <a:pt x="860075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17C3-1794-4FF6-A541-561EE427BA19}">
      <dsp:nvSpPr>
        <dsp:cNvPr id="0" name=""/>
        <dsp:cNvSpPr/>
      </dsp:nvSpPr>
      <dsp:spPr>
        <a:xfrm>
          <a:off x="2670297" y="3500576"/>
          <a:ext cx="1720151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1720151" y="278938"/>
              </a:lnTo>
              <a:lnTo>
                <a:pt x="1720151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E3620-99E2-46BC-951B-874B8DF6540B}">
      <dsp:nvSpPr>
        <dsp:cNvPr id="0" name=""/>
        <dsp:cNvSpPr/>
      </dsp:nvSpPr>
      <dsp:spPr>
        <a:xfrm>
          <a:off x="2624577" y="3500576"/>
          <a:ext cx="91440" cy="409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D5193-C115-43F6-AC47-7078023247A3}">
      <dsp:nvSpPr>
        <dsp:cNvPr id="0" name=""/>
        <dsp:cNvSpPr/>
      </dsp:nvSpPr>
      <dsp:spPr>
        <a:xfrm>
          <a:off x="950145" y="3500576"/>
          <a:ext cx="1720151" cy="409317"/>
        </a:xfrm>
        <a:custGeom>
          <a:avLst/>
          <a:gdLst/>
          <a:ahLst/>
          <a:cxnLst/>
          <a:rect l="0" t="0" r="0" b="0"/>
          <a:pathLst>
            <a:path>
              <a:moveTo>
                <a:pt x="1720151" y="0"/>
              </a:moveTo>
              <a:lnTo>
                <a:pt x="1720151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9BF9E-8844-4876-AA8A-E8D77E9E1630}">
      <dsp:nvSpPr>
        <dsp:cNvPr id="0" name=""/>
        <dsp:cNvSpPr/>
      </dsp:nvSpPr>
      <dsp:spPr>
        <a:xfrm>
          <a:off x="2670297" y="2197561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860075" y="0"/>
              </a:moveTo>
              <a:lnTo>
                <a:pt x="860075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81D89-E609-4E91-968E-FD61FD502157}">
      <dsp:nvSpPr>
        <dsp:cNvPr id="0" name=""/>
        <dsp:cNvSpPr/>
      </dsp:nvSpPr>
      <dsp:spPr>
        <a:xfrm>
          <a:off x="950145" y="2197561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2580227" y="0"/>
              </a:moveTo>
              <a:lnTo>
                <a:pt x="2580227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8AD5A-6F30-423A-92D8-8C2F2ED28D4A}">
      <dsp:nvSpPr>
        <dsp:cNvPr id="0" name=""/>
        <dsp:cNvSpPr/>
      </dsp:nvSpPr>
      <dsp:spPr>
        <a:xfrm>
          <a:off x="3530373" y="894546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860075" y="0"/>
              </a:moveTo>
              <a:lnTo>
                <a:pt x="860075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542B0-0EC6-4C4F-B010-118897A770E7}">
      <dsp:nvSpPr>
        <dsp:cNvPr id="0" name=""/>
        <dsp:cNvSpPr/>
      </dsp:nvSpPr>
      <dsp:spPr>
        <a:xfrm>
          <a:off x="1810221" y="894546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2580227" y="0"/>
              </a:moveTo>
              <a:lnTo>
                <a:pt x="2580227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88213-6246-48D5-A187-D9AFA121AA27}">
      <dsp:nvSpPr>
        <dsp:cNvPr id="0" name=""/>
        <dsp:cNvSpPr/>
      </dsp:nvSpPr>
      <dsp:spPr>
        <a:xfrm>
          <a:off x="3686750" y="84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52495-F0DF-4939-916D-027D2C1B06E9}">
      <dsp:nvSpPr>
        <dsp:cNvPr id="0" name=""/>
        <dsp:cNvSpPr/>
      </dsp:nvSpPr>
      <dsp:spPr>
        <a:xfrm>
          <a:off x="3843128" y="14940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Überblick über alle Lerninhalte (Problem)</a:t>
          </a:r>
        </a:p>
      </dsp:txBody>
      <dsp:txXfrm>
        <a:off x="3869303" y="175583"/>
        <a:ext cx="1355046" cy="841347"/>
      </dsp:txXfrm>
    </dsp:sp>
    <dsp:sp modelId="{C4B1526B-F5B9-4C7F-8CD2-713D2719F5B4}">
      <dsp:nvSpPr>
        <dsp:cNvPr id="0" name=""/>
        <dsp:cNvSpPr/>
      </dsp:nvSpPr>
      <dsp:spPr>
        <a:xfrm>
          <a:off x="1106523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5CE98-0F7F-4E4D-A443-72088BA99157}">
      <dsp:nvSpPr>
        <dsp:cNvPr id="0" name=""/>
        <dsp:cNvSpPr/>
      </dsp:nvSpPr>
      <dsp:spPr>
        <a:xfrm>
          <a:off x="1262900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1 </a:t>
          </a:r>
          <a:br>
            <a:rPr lang="de-DE" sz="1100" kern="1200" dirty="0"/>
          </a:br>
          <a:r>
            <a:rPr lang="de-DE" sz="1100" kern="1200" dirty="0"/>
            <a:t>(Aufbau)</a:t>
          </a:r>
        </a:p>
      </dsp:txBody>
      <dsp:txXfrm>
        <a:off x="1289075" y="1478598"/>
        <a:ext cx="1355046" cy="841347"/>
      </dsp:txXfrm>
    </dsp:sp>
    <dsp:sp modelId="{67C66D03-66CA-45B8-823F-516818A738AF}">
      <dsp:nvSpPr>
        <dsp:cNvPr id="0" name=""/>
        <dsp:cNvSpPr/>
      </dsp:nvSpPr>
      <dsp:spPr>
        <a:xfrm>
          <a:off x="2826674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00179-14CC-4130-BADD-86BBEA243898}">
      <dsp:nvSpPr>
        <dsp:cNvPr id="0" name=""/>
        <dsp:cNvSpPr/>
      </dsp:nvSpPr>
      <dsp:spPr>
        <a:xfrm>
          <a:off x="2983052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  <a:br>
            <a:rPr lang="de-DE" sz="1100" kern="1200" dirty="0"/>
          </a:br>
          <a:r>
            <a:rPr lang="de-DE" sz="1100" kern="1200" dirty="0"/>
            <a:t>(Durcharbeiten)</a:t>
          </a:r>
        </a:p>
      </dsp:txBody>
      <dsp:txXfrm>
        <a:off x="3009227" y="1478598"/>
        <a:ext cx="1355046" cy="841347"/>
      </dsp:txXfrm>
    </dsp:sp>
    <dsp:sp modelId="{82CABD8E-CD36-4F3D-821D-A64D5FDBBB35}">
      <dsp:nvSpPr>
        <dsp:cNvPr id="0" name=""/>
        <dsp:cNvSpPr/>
      </dsp:nvSpPr>
      <dsp:spPr>
        <a:xfrm>
          <a:off x="246447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68786-04A9-4881-BC8E-C82AF309982E}">
      <dsp:nvSpPr>
        <dsp:cNvPr id="0" name=""/>
        <dsp:cNvSpPr/>
      </dsp:nvSpPr>
      <dsp:spPr>
        <a:xfrm>
          <a:off x="402824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(Problem + Aufbau)</a:t>
          </a:r>
        </a:p>
      </dsp:txBody>
      <dsp:txXfrm>
        <a:off x="428999" y="2781613"/>
        <a:ext cx="1355046" cy="841347"/>
      </dsp:txXfrm>
    </dsp:sp>
    <dsp:sp modelId="{972B75F0-DD83-4BFB-B871-7D3DD799A9FC}">
      <dsp:nvSpPr>
        <dsp:cNvPr id="0" name=""/>
        <dsp:cNvSpPr/>
      </dsp:nvSpPr>
      <dsp:spPr>
        <a:xfrm>
          <a:off x="1966599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D2CB0-B8E4-4D89-BA9E-77DF906606A3}">
      <dsp:nvSpPr>
        <dsp:cNvPr id="0" name=""/>
        <dsp:cNvSpPr/>
      </dsp:nvSpPr>
      <dsp:spPr>
        <a:xfrm>
          <a:off x="2122976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(Durcharbeiten)</a:t>
          </a:r>
        </a:p>
      </dsp:txBody>
      <dsp:txXfrm>
        <a:off x="2149151" y="2781613"/>
        <a:ext cx="1355046" cy="841347"/>
      </dsp:txXfrm>
    </dsp:sp>
    <dsp:sp modelId="{D93843B2-84CC-41CD-B1CF-6804679BF548}">
      <dsp:nvSpPr>
        <dsp:cNvPr id="0" name=""/>
        <dsp:cNvSpPr/>
      </dsp:nvSpPr>
      <dsp:spPr>
        <a:xfrm>
          <a:off x="246447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CF6D2-2249-4E76-9540-9FA682366A15}">
      <dsp:nvSpPr>
        <dsp:cNvPr id="0" name=""/>
        <dsp:cNvSpPr/>
      </dsp:nvSpPr>
      <dsp:spPr>
        <a:xfrm>
          <a:off x="402824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1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428999" y="4084628"/>
        <a:ext cx="1355046" cy="841347"/>
      </dsp:txXfrm>
    </dsp:sp>
    <dsp:sp modelId="{083EF3C0-658F-4082-828F-6CF2389AC295}">
      <dsp:nvSpPr>
        <dsp:cNvPr id="0" name=""/>
        <dsp:cNvSpPr/>
      </dsp:nvSpPr>
      <dsp:spPr>
        <a:xfrm>
          <a:off x="1966599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D191D-3BE9-42C8-B203-DF1E056FC140}">
      <dsp:nvSpPr>
        <dsp:cNvPr id="0" name=""/>
        <dsp:cNvSpPr/>
      </dsp:nvSpPr>
      <dsp:spPr>
        <a:xfrm>
          <a:off x="2122976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2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2149151" y="4084628"/>
        <a:ext cx="1355046" cy="841347"/>
      </dsp:txXfrm>
    </dsp:sp>
    <dsp:sp modelId="{14B82DEA-9D09-471A-A3F2-319469DB2764}">
      <dsp:nvSpPr>
        <dsp:cNvPr id="0" name=""/>
        <dsp:cNvSpPr/>
      </dsp:nvSpPr>
      <dsp:spPr>
        <a:xfrm>
          <a:off x="3686750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B58E7-9BE4-4C7B-96C0-C50AE3591BC6}">
      <dsp:nvSpPr>
        <dsp:cNvPr id="0" name=""/>
        <dsp:cNvSpPr/>
      </dsp:nvSpPr>
      <dsp:spPr>
        <a:xfrm>
          <a:off x="3843128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3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3869303" y="4084628"/>
        <a:ext cx="1355046" cy="841347"/>
      </dsp:txXfrm>
    </dsp:sp>
    <dsp:sp modelId="{BA29AD48-6AC5-4AED-A865-438BF11A30ED}">
      <dsp:nvSpPr>
        <dsp:cNvPr id="0" name=""/>
        <dsp:cNvSpPr/>
      </dsp:nvSpPr>
      <dsp:spPr>
        <a:xfrm>
          <a:off x="3686750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78B8A-DCE2-4B98-A5D9-D56CE8DACFEB}">
      <dsp:nvSpPr>
        <dsp:cNvPr id="0" name=""/>
        <dsp:cNvSpPr/>
      </dsp:nvSpPr>
      <dsp:spPr>
        <a:xfrm>
          <a:off x="3843128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15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(Üben)</a:t>
          </a:r>
        </a:p>
      </dsp:txBody>
      <dsp:txXfrm>
        <a:off x="3869303" y="2781613"/>
        <a:ext cx="1355046" cy="841347"/>
      </dsp:txXfrm>
    </dsp:sp>
    <dsp:sp modelId="{C0D7F11F-DDE4-460F-A959-59B780700D7D}">
      <dsp:nvSpPr>
        <dsp:cNvPr id="0" name=""/>
        <dsp:cNvSpPr/>
      </dsp:nvSpPr>
      <dsp:spPr>
        <a:xfrm>
          <a:off x="5406902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CDDA6-39C9-430A-A131-4515BD08800F}">
      <dsp:nvSpPr>
        <dsp:cNvPr id="0" name=""/>
        <dsp:cNvSpPr/>
      </dsp:nvSpPr>
      <dsp:spPr>
        <a:xfrm>
          <a:off x="5563279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(Anwenden)</a:t>
          </a:r>
        </a:p>
      </dsp:txBody>
      <dsp:txXfrm>
        <a:off x="5589454" y="2781613"/>
        <a:ext cx="1355046" cy="841347"/>
      </dsp:txXfrm>
    </dsp:sp>
    <dsp:sp modelId="{8F2644C0-D639-4488-BF45-8AE06B2DB90F}">
      <dsp:nvSpPr>
        <dsp:cNvPr id="0" name=""/>
        <dsp:cNvSpPr/>
      </dsp:nvSpPr>
      <dsp:spPr>
        <a:xfrm>
          <a:off x="4546826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3D3DF-6A9D-41B4-8426-FF13A314C504}">
      <dsp:nvSpPr>
        <dsp:cNvPr id="0" name=""/>
        <dsp:cNvSpPr/>
      </dsp:nvSpPr>
      <dsp:spPr>
        <a:xfrm>
          <a:off x="4703204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3</a:t>
          </a:r>
          <a:br>
            <a:rPr lang="de-DE" sz="1100" kern="1200" dirty="0"/>
          </a:br>
          <a:r>
            <a:rPr lang="de-DE" sz="1100" kern="1200" dirty="0"/>
            <a:t>(Üben)</a:t>
          </a:r>
        </a:p>
      </dsp:txBody>
      <dsp:txXfrm>
        <a:off x="4729379" y="1478598"/>
        <a:ext cx="1355046" cy="841347"/>
      </dsp:txXfrm>
    </dsp:sp>
    <dsp:sp modelId="{AEE1F5CD-991F-4F00-920C-EBA70FAA1E04}">
      <dsp:nvSpPr>
        <dsp:cNvPr id="0" name=""/>
        <dsp:cNvSpPr/>
      </dsp:nvSpPr>
      <dsp:spPr>
        <a:xfrm>
          <a:off x="6266978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FD238-13DC-48AF-9EB2-77D34B8C1C00}">
      <dsp:nvSpPr>
        <dsp:cNvPr id="0" name=""/>
        <dsp:cNvSpPr/>
      </dsp:nvSpPr>
      <dsp:spPr>
        <a:xfrm>
          <a:off x="6423355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4</a:t>
          </a:r>
          <a:br>
            <a:rPr lang="de-DE" sz="1100" kern="1200" dirty="0"/>
          </a:br>
          <a:r>
            <a:rPr lang="de-DE" sz="1100" kern="1200" dirty="0"/>
            <a:t>(Anwenden)</a:t>
          </a:r>
        </a:p>
      </dsp:txBody>
      <dsp:txXfrm>
        <a:off x="6449530" y="1478598"/>
        <a:ext cx="1355046" cy="8413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8D2D-BFDF-4D79-AC32-1B16A63D9002}">
      <dsp:nvSpPr>
        <dsp:cNvPr id="0" name=""/>
        <dsp:cNvSpPr/>
      </dsp:nvSpPr>
      <dsp:spPr>
        <a:xfrm>
          <a:off x="4390449" y="894546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2580227" y="278938"/>
              </a:lnTo>
              <a:lnTo>
                <a:pt x="2580227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6E406-7A45-4C35-AB99-C79E3D7864FA}">
      <dsp:nvSpPr>
        <dsp:cNvPr id="0" name=""/>
        <dsp:cNvSpPr/>
      </dsp:nvSpPr>
      <dsp:spPr>
        <a:xfrm>
          <a:off x="4390449" y="894546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860075" y="278938"/>
              </a:lnTo>
              <a:lnTo>
                <a:pt x="860075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329DF-F584-42FF-9165-919EAFC6EEA1}">
      <dsp:nvSpPr>
        <dsp:cNvPr id="0" name=""/>
        <dsp:cNvSpPr/>
      </dsp:nvSpPr>
      <dsp:spPr>
        <a:xfrm>
          <a:off x="3530373" y="2197561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2580227" y="278938"/>
              </a:lnTo>
              <a:lnTo>
                <a:pt x="2580227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1B549-D932-4753-84B3-9D1C0CA3E02E}">
      <dsp:nvSpPr>
        <dsp:cNvPr id="0" name=""/>
        <dsp:cNvSpPr/>
      </dsp:nvSpPr>
      <dsp:spPr>
        <a:xfrm>
          <a:off x="3530373" y="2197561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860075" y="278938"/>
              </a:lnTo>
              <a:lnTo>
                <a:pt x="860075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17C3-1794-4FF6-A541-561EE427BA19}">
      <dsp:nvSpPr>
        <dsp:cNvPr id="0" name=""/>
        <dsp:cNvSpPr/>
      </dsp:nvSpPr>
      <dsp:spPr>
        <a:xfrm>
          <a:off x="2670297" y="3500576"/>
          <a:ext cx="1720151" cy="40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38"/>
              </a:lnTo>
              <a:lnTo>
                <a:pt x="1720151" y="278938"/>
              </a:lnTo>
              <a:lnTo>
                <a:pt x="1720151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E3620-99E2-46BC-951B-874B8DF6540B}">
      <dsp:nvSpPr>
        <dsp:cNvPr id="0" name=""/>
        <dsp:cNvSpPr/>
      </dsp:nvSpPr>
      <dsp:spPr>
        <a:xfrm>
          <a:off x="2624577" y="3500576"/>
          <a:ext cx="91440" cy="409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D5193-C115-43F6-AC47-7078023247A3}">
      <dsp:nvSpPr>
        <dsp:cNvPr id="0" name=""/>
        <dsp:cNvSpPr/>
      </dsp:nvSpPr>
      <dsp:spPr>
        <a:xfrm>
          <a:off x="950145" y="3500576"/>
          <a:ext cx="1720151" cy="409317"/>
        </a:xfrm>
        <a:custGeom>
          <a:avLst/>
          <a:gdLst/>
          <a:ahLst/>
          <a:cxnLst/>
          <a:rect l="0" t="0" r="0" b="0"/>
          <a:pathLst>
            <a:path>
              <a:moveTo>
                <a:pt x="1720151" y="0"/>
              </a:moveTo>
              <a:lnTo>
                <a:pt x="1720151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9BF9E-8844-4876-AA8A-E8D77E9E1630}">
      <dsp:nvSpPr>
        <dsp:cNvPr id="0" name=""/>
        <dsp:cNvSpPr/>
      </dsp:nvSpPr>
      <dsp:spPr>
        <a:xfrm>
          <a:off x="2670297" y="2197561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860075" y="0"/>
              </a:moveTo>
              <a:lnTo>
                <a:pt x="860075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81D89-E609-4E91-968E-FD61FD502157}">
      <dsp:nvSpPr>
        <dsp:cNvPr id="0" name=""/>
        <dsp:cNvSpPr/>
      </dsp:nvSpPr>
      <dsp:spPr>
        <a:xfrm>
          <a:off x="950145" y="2197561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2580227" y="0"/>
              </a:moveTo>
              <a:lnTo>
                <a:pt x="2580227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8AD5A-6F30-423A-92D8-8C2F2ED28D4A}">
      <dsp:nvSpPr>
        <dsp:cNvPr id="0" name=""/>
        <dsp:cNvSpPr/>
      </dsp:nvSpPr>
      <dsp:spPr>
        <a:xfrm>
          <a:off x="3530373" y="894546"/>
          <a:ext cx="860075" cy="409317"/>
        </a:xfrm>
        <a:custGeom>
          <a:avLst/>
          <a:gdLst/>
          <a:ahLst/>
          <a:cxnLst/>
          <a:rect l="0" t="0" r="0" b="0"/>
          <a:pathLst>
            <a:path>
              <a:moveTo>
                <a:pt x="860075" y="0"/>
              </a:moveTo>
              <a:lnTo>
                <a:pt x="860075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542B0-0EC6-4C4F-B010-118897A770E7}">
      <dsp:nvSpPr>
        <dsp:cNvPr id="0" name=""/>
        <dsp:cNvSpPr/>
      </dsp:nvSpPr>
      <dsp:spPr>
        <a:xfrm>
          <a:off x="1810221" y="894546"/>
          <a:ext cx="2580227" cy="409317"/>
        </a:xfrm>
        <a:custGeom>
          <a:avLst/>
          <a:gdLst/>
          <a:ahLst/>
          <a:cxnLst/>
          <a:rect l="0" t="0" r="0" b="0"/>
          <a:pathLst>
            <a:path>
              <a:moveTo>
                <a:pt x="2580227" y="0"/>
              </a:moveTo>
              <a:lnTo>
                <a:pt x="2580227" y="278938"/>
              </a:lnTo>
              <a:lnTo>
                <a:pt x="0" y="278938"/>
              </a:lnTo>
              <a:lnTo>
                <a:pt x="0" y="4093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88213-6246-48D5-A187-D9AFA121AA27}">
      <dsp:nvSpPr>
        <dsp:cNvPr id="0" name=""/>
        <dsp:cNvSpPr/>
      </dsp:nvSpPr>
      <dsp:spPr>
        <a:xfrm>
          <a:off x="3686750" y="84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52495-F0DF-4939-916D-027D2C1B06E9}">
      <dsp:nvSpPr>
        <dsp:cNvPr id="0" name=""/>
        <dsp:cNvSpPr/>
      </dsp:nvSpPr>
      <dsp:spPr>
        <a:xfrm>
          <a:off x="3843128" y="14940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Überblick über alle Lerninhalte (Problem)</a:t>
          </a:r>
        </a:p>
      </dsp:txBody>
      <dsp:txXfrm>
        <a:off x="3869303" y="175583"/>
        <a:ext cx="1355046" cy="841347"/>
      </dsp:txXfrm>
    </dsp:sp>
    <dsp:sp modelId="{C4B1526B-F5B9-4C7F-8CD2-713D2719F5B4}">
      <dsp:nvSpPr>
        <dsp:cNvPr id="0" name=""/>
        <dsp:cNvSpPr/>
      </dsp:nvSpPr>
      <dsp:spPr>
        <a:xfrm>
          <a:off x="1106523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5CE98-0F7F-4E4D-A443-72088BA99157}">
      <dsp:nvSpPr>
        <dsp:cNvPr id="0" name=""/>
        <dsp:cNvSpPr/>
      </dsp:nvSpPr>
      <dsp:spPr>
        <a:xfrm>
          <a:off x="1262900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1 </a:t>
          </a:r>
          <a:br>
            <a:rPr lang="de-DE" sz="1100" kern="1200" dirty="0"/>
          </a:br>
          <a:r>
            <a:rPr lang="de-DE" sz="1100" kern="1200" dirty="0"/>
            <a:t>(Aufbau)</a:t>
          </a:r>
        </a:p>
      </dsp:txBody>
      <dsp:txXfrm>
        <a:off x="1289075" y="1478598"/>
        <a:ext cx="1355046" cy="841347"/>
      </dsp:txXfrm>
    </dsp:sp>
    <dsp:sp modelId="{67C66D03-66CA-45B8-823F-516818A738AF}">
      <dsp:nvSpPr>
        <dsp:cNvPr id="0" name=""/>
        <dsp:cNvSpPr/>
      </dsp:nvSpPr>
      <dsp:spPr>
        <a:xfrm>
          <a:off x="2826674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00179-14CC-4130-BADD-86BBEA243898}">
      <dsp:nvSpPr>
        <dsp:cNvPr id="0" name=""/>
        <dsp:cNvSpPr/>
      </dsp:nvSpPr>
      <dsp:spPr>
        <a:xfrm>
          <a:off x="2983052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  <a:br>
            <a:rPr lang="de-DE" sz="1100" kern="1200" dirty="0"/>
          </a:br>
          <a:r>
            <a:rPr lang="de-DE" sz="1100" kern="1200" dirty="0"/>
            <a:t>(Durcharbeiten)</a:t>
          </a:r>
        </a:p>
      </dsp:txBody>
      <dsp:txXfrm>
        <a:off x="3009227" y="1478598"/>
        <a:ext cx="1355046" cy="841347"/>
      </dsp:txXfrm>
    </dsp:sp>
    <dsp:sp modelId="{82CABD8E-CD36-4F3D-821D-A64D5FDBBB35}">
      <dsp:nvSpPr>
        <dsp:cNvPr id="0" name=""/>
        <dsp:cNvSpPr/>
      </dsp:nvSpPr>
      <dsp:spPr>
        <a:xfrm>
          <a:off x="246447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68786-04A9-4881-BC8E-C82AF309982E}">
      <dsp:nvSpPr>
        <dsp:cNvPr id="0" name=""/>
        <dsp:cNvSpPr/>
      </dsp:nvSpPr>
      <dsp:spPr>
        <a:xfrm>
          <a:off x="402824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(Problem + Aufbau)</a:t>
          </a:r>
        </a:p>
      </dsp:txBody>
      <dsp:txXfrm>
        <a:off x="428999" y="2781613"/>
        <a:ext cx="1355046" cy="841347"/>
      </dsp:txXfrm>
    </dsp:sp>
    <dsp:sp modelId="{972B75F0-DD83-4BFB-B871-7D3DD799A9FC}">
      <dsp:nvSpPr>
        <dsp:cNvPr id="0" name=""/>
        <dsp:cNvSpPr/>
      </dsp:nvSpPr>
      <dsp:spPr>
        <a:xfrm>
          <a:off x="1966599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D2CB0-B8E4-4D89-BA9E-77DF906606A3}">
      <dsp:nvSpPr>
        <dsp:cNvPr id="0" name=""/>
        <dsp:cNvSpPr/>
      </dsp:nvSpPr>
      <dsp:spPr>
        <a:xfrm>
          <a:off x="2122976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(Durcharbeiten)</a:t>
          </a:r>
        </a:p>
      </dsp:txBody>
      <dsp:txXfrm>
        <a:off x="2149151" y="2781613"/>
        <a:ext cx="1355046" cy="841347"/>
      </dsp:txXfrm>
    </dsp:sp>
    <dsp:sp modelId="{D93843B2-84CC-41CD-B1CF-6804679BF548}">
      <dsp:nvSpPr>
        <dsp:cNvPr id="0" name=""/>
        <dsp:cNvSpPr/>
      </dsp:nvSpPr>
      <dsp:spPr>
        <a:xfrm>
          <a:off x="246447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CF6D2-2249-4E76-9540-9FA682366A15}">
      <dsp:nvSpPr>
        <dsp:cNvPr id="0" name=""/>
        <dsp:cNvSpPr/>
      </dsp:nvSpPr>
      <dsp:spPr>
        <a:xfrm>
          <a:off x="402824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1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428999" y="4084628"/>
        <a:ext cx="1355046" cy="841347"/>
      </dsp:txXfrm>
    </dsp:sp>
    <dsp:sp modelId="{083EF3C0-658F-4082-828F-6CF2389AC295}">
      <dsp:nvSpPr>
        <dsp:cNvPr id="0" name=""/>
        <dsp:cNvSpPr/>
      </dsp:nvSpPr>
      <dsp:spPr>
        <a:xfrm>
          <a:off x="1966599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D191D-3BE9-42C8-B203-DF1E056FC140}">
      <dsp:nvSpPr>
        <dsp:cNvPr id="0" name=""/>
        <dsp:cNvSpPr/>
      </dsp:nvSpPr>
      <dsp:spPr>
        <a:xfrm>
          <a:off x="2122976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2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2149151" y="4084628"/>
        <a:ext cx="1355046" cy="841347"/>
      </dsp:txXfrm>
    </dsp:sp>
    <dsp:sp modelId="{14B82DEA-9D09-471A-A3F2-319469DB2764}">
      <dsp:nvSpPr>
        <dsp:cNvPr id="0" name=""/>
        <dsp:cNvSpPr/>
      </dsp:nvSpPr>
      <dsp:spPr>
        <a:xfrm>
          <a:off x="3686750" y="390989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B58E7-9BE4-4C7B-96C0-C50AE3591BC6}">
      <dsp:nvSpPr>
        <dsp:cNvPr id="0" name=""/>
        <dsp:cNvSpPr/>
      </dsp:nvSpPr>
      <dsp:spPr>
        <a:xfrm>
          <a:off x="3843128" y="405845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Medium 3</a:t>
          </a:r>
          <a:br>
            <a:rPr lang="de-DE" sz="1100" kern="1200" dirty="0"/>
          </a:br>
          <a:r>
            <a:rPr lang="de-DE" sz="1100" kern="1200" dirty="0"/>
            <a:t>…</a:t>
          </a:r>
        </a:p>
      </dsp:txBody>
      <dsp:txXfrm>
        <a:off x="3869303" y="4084628"/>
        <a:ext cx="1355046" cy="841347"/>
      </dsp:txXfrm>
    </dsp:sp>
    <dsp:sp modelId="{BA29AD48-6AC5-4AED-A865-438BF11A30ED}">
      <dsp:nvSpPr>
        <dsp:cNvPr id="0" name=""/>
        <dsp:cNvSpPr/>
      </dsp:nvSpPr>
      <dsp:spPr>
        <a:xfrm>
          <a:off x="3686750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78B8A-DCE2-4B98-A5D9-D56CE8DACFEB}">
      <dsp:nvSpPr>
        <dsp:cNvPr id="0" name=""/>
        <dsp:cNvSpPr/>
      </dsp:nvSpPr>
      <dsp:spPr>
        <a:xfrm>
          <a:off x="3843128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15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(Üben)</a:t>
          </a:r>
        </a:p>
      </dsp:txBody>
      <dsp:txXfrm>
        <a:off x="3869303" y="2781613"/>
        <a:ext cx="1355046" cy="841347"/>
      </dsp:txXfrm>
    </dsp:sp>
    <dsp:sp modelId="{C0D7F11F-DDE4-460F-A959-59B780700D7D}">
      <dsp:nvSpPr>
        <dsp:cNvPr id="0" name=""/>
        <dsp:cNvSpPr/>
      </dsp:nvSpPr>
      <dsp:spPr>
        <a:xfrm>
          <a:off x="5406902" y="2606879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CDDA6-39C9-430A-A131-4515BD08800F}">
      <dsp:nvSpPr>
        <dsp:cNvPr id="0" name=""/>
        <dsp:cNvSpPr/>
      </dsp:nvSpPr>
      <dsp:spPr>
        <a:xfrm>
          <a:off x="5563279" y="2755438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10 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(Anwenden)</a:t>
          </a:r>
        </a:p>
      </dsp:txBody>
      <dsp:txXfrm>
        <a:off x="5589454" y="2781613"/>
        <a:ext cx="1355046" cy="841347"/>
      </dsp:txXfrm>
    </dsp:sp>
    <dsp:sp modelId="{8F2644C0-D639-4488-BF45-8AE06B2DB90F}">
      <dsp:nvSpPr>
        <dsp:cNvPr id="0" name=""/>
        <dsp:cNvSpPr/>
      </dsp:nvSpPr>
      <dsp:spPr>
        <a:xfrm>
          <a:off x="4546826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3D3DF-6A9D-41B4-8426-FF13A314C504}">
      <dsp:nvSpPr>
        <dsp:cNvPr id="0" name=""/>
        <dsp:cNvSpPr/>
      </dsp:nvSpPr>
      <dsp:spPr>
        <a:xfrm>
          <a:off x="4703204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3</a:t>
          </a:r>
          <a:br>
            <a:rPr lang="de-DE" sz="1100" kern="1200" dirty="0"/>
          </a:br>
          <a:r>
            <a:rPr lang="de-DE" sz="1100" kern="1200" dirty="0"/>
            <a:t>(Üben)</a:t>
          </a:r>
        </a:p>
      </dsp:txBody>
      <dsp:txXfrm>
        <a:off x="4729379" y="1478598"/>
        <a:ext cx="1355046" cy="841347"/>
      </dsp:txXfrm>
    </dsp:sp>
    <dsp:sp modelId="{AEE1F5CD-991F-4F00-920C-EBA70FAA1E04}">
      <dsp:nvSpPr>
        <dsp:cNvPr id="0" name=""/>
        <dsp:cNvSpPr/>
      </dsp:nvSpPr>
      <dsp:spPr>
        <a:xfrm>
          <a:off x="6266978" y="1303864"/>
          <a:ext cx="1407396" cy="893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FD238-13DC-48AF-9EB2-77D34B8C1C00}">
      <dsp:nvSpPr>
        <dsp:cNvPr id="0" name=""/>
        <dsp:cNvSpPr/>
      </dsp:nvSpPr>
      <dsp:spPr>
        <a:xfrm>
          <a:off x="6423355" y="1452423"/>
          <a:ext cx="1407396" cy="8936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Stunde 4</a:t>
          </a:r>
          <a:br>
            <a:rPr lang="de-DE" sz="1100" kern="1200" dirty="0"/>
          </a:br>
          <a:r>
            <a:rPr lang="de-DE" sz="1100" kern="1200" dirty="0"/>
            <a:t>(Anwenden)</a:t>
          </a:r>
        </a:p>
      </dsp:txBody>
      <dsp:txXfrm>
        <a:off x="6449530" y="1478598"/>
        <a:ext cx="1355046" cy="841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349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042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695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352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254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82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36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0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28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fehlen:</a:t>
            </a:r>
            <a:r>
              <a:rPr lang="de-DE" baseline="0" dirty="0"/>
              <a:t> VR, </a:t>
            </a:r>
            <a:r>
              <a:rPr lang="de-DE" baseline="0" dirty="0" err="1"/>
              <a:t>my</a:t>
            </a:r>
            <a:r>
              <a:rPr lang="de-DE" baseline="0" dirty="0"/>
              <a:t> </a:t>
            </a:r>
            <a:r>
              <a:rPr lang="de-DE" baseline="0" dirty="0" err="1"/>
              <a:t>simpleshow</a:t>
            </a:r>
            <a:r>
              <a:rPr lang="de-DE" baseline="0" dirty="0"/>
              <a:t>, </a:t>
            </a:r>
            <a:r>
              <a:rPr lang="de-DE" baseline="0" dirty="0" err="1"/>
              <a:t>worksheetcrafter</a:t>
            </a:r>
            <a:r>
              <a:rPr lang="de-DE" baseline="0"/>
              <a:t>,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18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FC1A-E954-4E08-96ED-2025091F574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53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FC1A-E954-4E08-96ED-2025091F5741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69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FC1A-E954-4E08-96ED-2025091F574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92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FC1A-E954-4E08-96ED-2025091F5741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412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FC1A-E954-4E08-96ED-2025091F5741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11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473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442908"/>
            <a:ext cx="518795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</a:rPr>
              <a:t>Lehren und Lernen in der digitalen Welt // Präsenztermin 3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Professur für Didaktik der Informatik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// Konrad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Dornebusch</a:t>
            </a:r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08" y="6319797"/>
            <a:ext cx="870085" cy="3842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984" y="6303929"/>
            <a:ext cx="67579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  <p:sldLayoutId id="2147483904" r:id="rId12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methodenpool.uni-koeln.de/frameset_uebersicht.htm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reativecommons.org/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3 und 4 DS, Online-Termin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Fakultät Informatik // Institut für Software- und Multimediatechnik //</a:t>
            </a:r>
          </a:p>
          <a:p>
            <a:r>
              <a:rPr lang="de-DE" dirty="0"/>
              <a:t>Professur für Didaktik der Informatik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Lehren und Lernen in der digitalen Welt</a:t>
            </a:r>
            <a:br>
              <a:rPr lang="de-DE" dirty="0"/>
            </a:br>
            <a:r>
              <a:rPr lang="de-DE" b="0" dirty="0"/>
              <a:t>Präsenztermin III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E56044-FB2C-DC4B-ACB0-581E1CE82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35" y="5469926"/>
            <a:ext cx="1936244" cy="85499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57" y="4622376"/>
            <a:ext cx="1936800" cy="7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 zum Einsatz von digitalen Medien im Unterricht in Anlehnung an Puentedura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50320" y="1244659"/>
            <a:ext cx="8291360" cy="4771130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248052" y="4405362"/>
            <a:ext cx="1485900" cy="876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digitalen Medien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10458048" y="3051209"/>
            <a:ext cx="1485900" cy="114540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digitalen Medien am Beispiel von </a:t>
            </a:r>
            <a:r>
              <a:rPr lang="de-DE" sz="1400" dirty="0" err="1"/>
              <a:t>Learningapps</a:t>
            </a:r>
            <a:endParaRPr lang="de-DE" sz="1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247048" y="1948811"/>
            <a:ext cx="1485900" cy="876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digitalen Medien</a:t>
            </a:r>
          </a:p>
        </p:txBody>
      </p:sp>
    </p:spTree>
    <p:extLst>
      <p:ext uri="{BB962C8B-B14F-4D97-AF65-F5344CB8AC3E}">
        <p14:creationId xmlns:p14="http://schemas.microsoft.com/office/powerpoint/2010/main" val="19334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onassen_und_Ree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72" y="2108608"/>
            <a:ext cx="7503301" cy="32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E99B8B6-F3C7-0F61-23A6-F1456984929D}"/>
              </a:ext>
            </a:extLst>
          </p:cNvPr>
          <p:cNvSpPr txBox="1"/>
          <p:nvPr/>
        </p:nvSpPr>
        <p:spPr>
          <a:xfrm>
            <a:off x="2872818" y="5848699"/>
            <a:ext cx="66388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2"/>
                </a:solidFill>
              </a:rPr>
              <a:t>Abb. 1: Modell zum Lernen von, in und mit digitalen Medien in Anlehnung an Jonassen und Reeves (1996)</a:t>
            </a:r>
          </a:p>
        </p:txBody>
      </p:sp>
    </p:spTree>
    <p:extLst>
      <p:ext uri="{BB962C8B-B14F-4D97-AF65-F5344CB8AC3E}">
        <p14:creationId xmlns:p14="http://schemas.microsoft.com/office/powerpoint/2010/main" val="361334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1770332"/>
            <a:ext cx="10580687" cy="1198491"/>
          </a:xfrm>
        </p:spPr>
        <p:txBody>
          <a:bodyPr/>
          <a:lstStyle/>
          <a:p>
            <a:pPr algn="ctr"/>
            <a:br>
              <a:rPr lang="de-DE" dirty="0"/>
            </a:br>
            <a:r>
              <a:rPr lang="de-DE" dirty="0"/>
              <a:t>Flipped Classroom</a:t>
            </a:r>
            <a:br>
              <a:rPr lang="de-DE" dirty="0"/>
            </a:br>
            <a:r>
              <a:rPr lang="de-DE" sz="2000" b="0" dirty="0"/>
              <a:t>Eine neue Form des Lehren und Lernens 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58" y="3568458"/>
            <a:ext cx="4579393" cy="162568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649690" y="6176803"/>
            <a:ext cx="2442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bg2"/>
                </a:solidFill>
              </a:rPr>
              <a:t>File:The Flipped Classroom.jpg, von </a:t>
            </a:r>
            <a:r>
              <a:rPr lang="de-DE" sz="800" dirty="0" err="1">
                <a:solidFill>
                  <a:schemeClr val="bg2"/>
                </a:solidFill>
              </a:rPr>
              <a:t>CCBy</a:t>
            </a:r>
            <a:r>
              <a:rPr lang="de-DE" sz="800" dirty="0">
                <a:solidFill>
                  <a:schemeClr val="bg2"/>
                </a:solidFill>
              </a:rPr>
              <a:t>, https://creativecommons.org,</a:t>
            </a:r>
          </a:p>
          <a:p>
            <a:pPr algn="ctr"/>
            <a:r>
              <a:rPr lang="de-DE" sz="800" dirty="0">
                <a:solidFill>
                  <a:schemeClr val="bg2"/>
                </a:solidFill>
              </a:rPr>
              <a:t>Wiki </a:t>
            </a:r>
            <a:r>
              <a:rPr lang="de-DE" sz="800" dirty="0" err="1">
                <a:solidFill>
                  <a:schemeClr val="bg2"/>
                </a:solidFill>
              </a:rPr>
              <a:t>commens</a:t>
            </a:r>
            <a:r>
              <a:rPr lang="de-DE" sz="800" dirty="0">
                <a:solidFill>
                  <a:schemeClr val="bg2"/>
                </a:solidFill>
              </a:rPr>
              <a:t>: </a:t>
            </a:r>
            <a:r>
              <a:rPr lang="de-DE" sz="800" dirty="0" err="1">
                <a:solidFill>
                  <a:schemeClr val="bg2"/>
                </a:solidFill>
              </a:rPr>
              <a:t>Cco</a:t>
            </a:r>
            <a:r>
              <a:rPr lang="de-DE" sz="800" dirty="0">
                <a:solidFill>
                  <a:schemeClr val="bg2"/>
                </a:solidFill>
              </a:rPr>
              <a:t>, https://commons.wikimedia.org/wiki/File:The_Flipped_Classroom.jpg</a:t>
            </a:r>
          </a:p>
        </p:txBody>
      </p:sp>
    </p:spTree>
    <p:extLst>
      <p:ext uri="{BB962C8B-B14F-4D97-AF65-F5344CB8AC3E}">
        <p14:creationId xmlns:p14="http://schemas.microsoft.com/office/powerpoint/2010/main" val="118323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 Digitalisierung neue Unterrichtsformen</a:t>
            </a:r>
            <a:br>
              <a:rPr lang="de-DE" dirty="0"/>
            </a:br>
            <a:r>
              <a:rPr lang="de-DE" b="0" u="sng" dirty="0"/>
              <a:t>Das Flipped Classroom Konzept: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11317287" cy="4344985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800" b="1" dirty="0"/>
              <a:t>Unterrichtsmethode des integrierten Lernens </a:t>
            </a:r>
            <a:r>
              <a:rPr lang="de-DE" sz="1400" dirty="0"/>
              <a:t>(integriertes Lernen: Blended Learning bezeichnet eine Lernform, bei der die Vorteile von Präsenzveranstaltungen und E-Learning kombiniert werden)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800" b="1" dirty="0"/>
              <a:t>Lerninhalte zu Hause von den Lernenden erarbeitet.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800" b="1" dirty="0"/>
              <a:t>Die Anwendung im Unterricht geschieht.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800" b="1" dirty="0"/>
              <a:t>Die Abgabe des Screencast basiert auf diesem Unterrichtskonzept</a:t>
            </a:r>
            <a:br>
              <a:rPr lang="de-DE" b="1" dirty="0"/>
            </a:br>
            <a:br>
              <a:rPr lang="de-DE" b="1" dirty="0"/>
            </a:b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7617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Was könnten Vor-und Nachteile sein?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56" y="2304256"/>
            <a:ext cx="7620000" cy="2705100"/>
          </a:xfrm>
        </p:spPr>
      </p:pic>
      <p:sp>
        <p:nvSpPr>
          <p:cNvPr id="4" name="Textfeld 3"/>
          <p:cNvSpPr txBox="1"/>
          <p:nvPr/>
        </p:nvSpPr>
        <p:spPr>
          <a:xfrm>
            <a:off x="6892290" y="6150114"/>
            <a:ext cx="272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File:The Flipped Classroom.jpg, von </a:t>
            </a:r>
            <a:r>
              <a:rPr lang="en-US" sz="800" dirty="0" err="1">
                <a:solidFill>
                  <a:schemeClr val="bg2"/>
                </a:solidFill>
              </a:rPr>
              <a:t>CCBy</a:t>
            </a:r>
            <a:r>
              <a:rPr lang="en-US" sz="800" dirty="0">
                <a:solidFill>
                  <a:schemeClr val="bg2"/>
                </a:solidFill>
              </a:rPr>
              <a:t>, https://creativecommons.org,</a:t>
            </a:r>
          </a:p>
          <a:p>
            <a:pPr algn="ctr"/>
            <a:r>
              <a:rPr lang="en-US" sz="800" dirty="0">
                <a:solidFill>
                  <a:schemeClr val="bg2"/>
                </a:solidFill>
              </a:rPr>
              <a:t>Wiki </a:t>
            </a:r>
            <a:r>
              <a:rPr lang="en-US" sz="800" dirty="0" err="1">
                <a:solidFill>
                  <a:schemeClr val="bg2"/>
                </a:solidFill>
              </a:rPr>
              <a:t>commens</a:t>
            </a:r>
            <a:r>
              <a:rPr lang="en-US" sz="800" dirty="0">
                <a:solidFill>
                  <a:schemeClr val="bg2"/>
                </a:solidFill>
              </a:rPr>
              <a:t>: </a:t>
            </a:r>
            <a:r>
              <a:rPr lang="en-US" sz="800" dirty="0" err="1">
                <a:solidFill>
                  <a:schemeClr val="bg2"/>
                </a:solidFill>
              </a:rPr>
              <a:t>Cco</a:t>
            </a:r>
            <a:r>
              <a:rPr lang="en-US" sz="800" dirty="0">
                <a:solidFill>
                  <a:schemeClr val="bg2"/>
                </a:solidFill>
              </a:rPr>
              <a:t>, https://commons.wikimedia.org/wiki/File:The_Flipped_Classroom.jpg</a:t>
            </a:r>
          </a:p>
        </p:txBody>
      </p:sp>
    </p:spTree>
    <p:extLst>
      <p:ext uri="{BB962C8B-B14F-4D97-AF65-F5344CB8AC3E}">
        <p14:creationId xmlns:p14="http://schemas.microsoft.com/office/powerpoint/2010/main" val="60639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Learningapps.org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30000" t="17232" r="30624" b="19854"/>
          <a:stretch/>
        </p:blipFill>
        <p:spPr>
          <a:xfrm>
            <a:off x="3309486" y="1030288"/>
            <a:ext cx="5573028" cy="500867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3880C82-EE6C-E977-658E-05B1BE37E52E}"/>
              </a:ext>
            </a:extLst>
          </p:cNvPr>
          <p:cNvSpPr txBox="1"/>
          <p:nvPr/>
        </p:nvSpPr>
        <p:spPr>
          <a:xfrm>
            <a:off x="8783425" y="5827712"/>
            <a:ext cx="37919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Screenshot, selbsterstellt Learning App, Konrad Dornebusch 2021</a:t>
            </a:r>
          </a:p>
        </p:txBody>
      </p:sp>
    </p:spTree>
    <p:extLst>
      <p:ext uri="{BB962C8B-B14F-4D97-AF65-F5344CB8AC3E}">
        <p14:creationId xmlns:p14="http://schemas.microsoft.com/office/powerpoint/2010/main" val="154644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Learningapps.org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0000" t="17232" r="30624" b="19854"/>
          <a:stretch/>
        </p:blipFill>
        <p:spPr>
          <a:xfrm>
            <a:off x="3309486" y="1030288"/>
            <a:ext cx="5573028" cy="500867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 rot="19832468">
            <a:off x="4124325" y="2266950"/>
            <a:ext cx="4095750" cy="1514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Und Ihr?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EB0C50-AA91-D7BC-9E71-901C17C87922}"/>
              </a:ext>
            </a:extLst>
          </p:cNvPr>
          <p:cNvSpPr txBox="1"/>
          <p:nvPr/>
        </p:nvSpPr>
        <p:spPr>
          <a:xfrm>
            <a:off x="8882514" y="5823515"/>
            <a:ext cx="37919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Screenshot, selbsterstellt Learning App, Konrad Dornebusch 2021</a:t>
            </a:r>
          </a:p>
        </p:txBody>
      </p:sp>
    </p:spTree>
    <p:extLst>
      <p:ext uri="{BB962C8B-B14F-4D97-AF65-F5344CB8AC3E}">
        <p14:creationId xmlns:p14="http://schemas.microsoft.com/office/powerpoint/2010/main" val="171186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Medienworkshop</a:t>
            </a:r>
            <a:br>
              <a:rPr lang="de-DE" dirty="0"/>
            </a:br>
            <a:r>
              <a:rPr lang="de-DE" b="0" dirty="0"/>
              <a:t>Medien für den Unterricht ausprobieren</a:t>
            </a:r>
            <a:br>
              <a:rPr lang="de-DE" b="0" dirty="0"/>
            </a:br>
            <a:br>
              <a:rPr lang="de-DE" b="0" dirty="0"/>
            </a:b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69460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Koordinierungsstelle "Digitalisierung in der Lehrerbildung„</a:t>
            </a:r>
            <a:br>
              <a:rPr lang="de-DE" sz="2400" dirty="0"/>
            </a:br>
            <a:r>
              <a:rPr lang="de-DE" sz="2400" b="0" dirty="0"/>
              <a:t>Zentrale</a:t>
            </a:r>
            <a:r>
              <a:rPr lang="de-DE" sz="2400" dirty="0"/>
              <a:t> </a:t>
            </a:r>
            <a:r>
              <a:rPr lang="de-DE" sz="2400" b="0" dirty="0"/>
              <a:t>Aufgaben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74711" y="1775012"/>
            <a:ext cx="10580688" cy="40542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Die Koordinierungsstelle wird im TUD-</a:t>
            </a:r>
            <a:r>
              <a:rPr lang="de-DE" dirty="0" err="1"/>
              <a:t>Sylber</a:t>
            </a:r>
            <a:r>
              <a:rPr lang="de-DE" dirty="0"/>
              <a:t>-Teilprojekt "</a:t>
            </a:r>
            <a:r>
              <a:rPr lang="de-DE" b="1" dirty="0"/>
              <a:t>Digitalisierung als Querschnittsthema für die Lehrerbildung</a:t>
            </a:r>
            <a:r>
              <a:rPr lang="de-DE" dirty="0"/>
              <a:t>" am Zentrum für Lehrerbildung, Schul- und Berufsbildungsforschung (ZLSB) eingerichtet. </a:t>
            </a:r>
            <a:br>
              <a:rPr lang="de-DE" dirty="0"/>
            </a:br>
            <a:br>
              <a:rPr lang="de-DE" dirty="0"/>
            </a:br>
            <a:endParaRPr lang="de-DE" b="1" dirty="0"/>
          </a:p>
        </p:txBody>
      </p:sp>
      <p:graphicFrame>
        <p:nvGraphicFramePr>
          <p:cNvPr id="4" name="Inhaltsplatzhalter 6"/>
          <p:cNvGraphicFramePr>
            <a:graphicFrameLocks/>
          </p:cNvGraphicFramePr>
          <p:nvPr/>
        </p:nvGraphicFramePr>
        <p:xfrm>
          <a:off x="874712" y="2575942"/>
          <a:ext cx="9971964" cy="321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64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35839-2CA1-4DEF-B965-CC788BF3C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6C69B5-019F-4BB7-BA6D-1EF254C1B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E0E24C-2F34-4290-9F48-4540E9295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49D9F-A11D-4769-A050-9D501C6B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058D1-781C-4672-9EBB-9EA5EAA49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92FDD-C505-4B02-82BA-D187B3244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42893-78BC-4251-ADB4-E9E547640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6"/>
          <p:cNvGraphicFramePr>
            <a:graphicFrameLocks/>
          </p:cNvGraphicFramePr>
          <p:nvPr/>
        </p:nvGraphicFramePr>
        <p:xfrm>
          <a:off x="874710" y="2589368"/>
          <a:ext cx="10580688" cy="321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Koordinierungsstelle "Digitalisierung in der Lehrerbildung„</a:t>
            </a:r>
            <a:br>
              <a:rPr lang="de-DE" sz="2400" dirty="0"/>
            </a:br>
            <a:r>
              <a:rPr lang="de-DE" sz="2400" b="0" dirty="0"/>
              <a:t>Zielgruppen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74711" y="1775012"/>
            <a:ext cx="10580688" cy="40542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Die Koordinierungsstelle wird im TUD-</a:t>
            </a:r>
            <a:r>
              <a:rPr lang="de-DE" dirty="0" err="1"/>
              <a:t>Sylber</a:t>
            </a:r>
            <a:r>
              <a:rPr lang="de-DE" dirty="0"/>
              <a:t>-Teilprojekt "</a:t>
            </a:r>
            <a:r>
              <a:rPr lang="de-DE" b="1" dirty="0"/>
              <a:t>Digitalisierung als Querschnittsthema für die Lehrerbildung</a:t>
            </a:r>
            <a:r>
              <a:rPr lang="de-DE" dirty="0"/>
              <a:t>" am Zentrum für Lehrerbildung, Schul- und Berufsbildungsforschung (ZLSB) eingerichtet.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156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35839-2CA1-4DEF-B965-CC788BF3C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6C69B5-019F-4BB7-BA6D-1EF254C1B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E0E24C-2F34-4290-9F48-4540E9295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49D9F-A11D-4769-A050-9D501C6B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058D1-781C-4672-9EBB-9EA5EAA49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92FDD-C505-4B02-82BA-D187B3244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42893-78BC-4251-ADB4-E9E547640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e-DE" sz="2000" dirty="0"/>
              <a:t>Rückblick auf die Selbstlernphase Praxis I</a:t>
            </a:r>
          </a:p>
          <a:p>
            <a:pPr marL="738842" lvl="1" indent="-342900">
              <a:buAutoNum type="arabicPeriod"/>
            </a:pPr>
            <a:r>
              <a:rPr lang="de-DE" sz="2000" dirty="0"/>
              <a:t>Lernen von, in und mit Medien</a:t>
            </a:r>
          </a:p>
          <a:p>
            <a:pPr marL="738842" lvl="1" indent="-342900">
              <a:buAutoNum type="arabicPeriod"/>
            </a:pPr>
            <a:r>
              <a:rPr lang="de-DE" sz="2000" dirty="0"/>
              <a:t>Flippedclassroom und Reformpädagogik</a:t>
            </a:r>
          </a:p>
          <a:p>
            <a:pPr marL="738842" lvl="1" indent="-342900">
              <a:buAutoNum type="arabicPeriod"/>
            </a:pPr>
            <a:r>
              <a:rPr lang="de-DE" sz="2000" dirty="0"/>
              <a:t>Szenarien für LearningApps.org</a:t>
            </a:r>
          </a:p>
          <a:p>
            <a:pPr marL="738842" lvl="1" indent="-342900">
              <a:buAutoNum type="arabicPeriod"/>
            </a:pPr>
            <a:r>
              <a:rPr lang="de-DE" sz="2000" dirty="0"/>
              <a:t>Chance zur Vorstellung der eigenen </a:t>
            </a:r>
            <a:r>
              <a:rPr lang="de-DE" sz="2000" dirty="0" err="1"/>
              <a:t>LearningApp</a:t>
            </a:r>
            <a:endParaRPr lang="de-DE" sz="2000" dirty="0"/>
          </a:p>
          <a:p>
            <a:pPr marL="738842" lvl="1" indent="-342900">
              <a:buAutoNum type="arabicPeriod"/>
            </a:pPr>
            <a:r>
              <a:rPr lang="de-DE" sz="2000" dirty="0"/>
              <a:t>ZLSB Medienworkshop (Tools kennenlernen und ausprobieren)</a:t>
            </a:r>
          </a:p>
          <a:p>
            <a:pPr marL="342900" indent="-342900">
              <a:buAutoNum type="arabicPeriod"/>
            </a:pPr>
            <a:r>
              <a:rPr lang="de-DE" sz="2000" dirty="0"/>
              <a:t>Vorstellung eines Unterrichtsverlaufsplanes </a:t>
            </a:r>
            <a:r>
              <a:rPr lang="de-DE" sz="2000" dirty="0">
                <a:solidFill>
                  <a:srgbClr val="00305E"/>
                </a:solidFill>
                <a:latin typeface="Open Sans"/>
              </a:rPr>
              <a:t>(Medien Einsatz) </a:t>
            </a:r>
            <a:endParaRPr lang="de-DE" sz="2000" dirty="0"/>
          </a:p>
          <a:p>
            <a:pPr marL="738842" lvl="1" indent="-342900">
              <a:buAutoNum type="arabicPeriod"/>
            </a:pPr>
            <a:r>
              <a:rPr lang="de-DE" sz="2000" dirty="0"/>
              <a:t>Lernzyklus</a:t>
            </a:r>
          </a:p>
          <a:p>
            <a:pPr marL="738842" lvl="1" indent="-342900">
              <a:buAutoNum type="arabicPeriod"/>
            </a:pPr>
            <a:r>
              <a:rPr lang="de-DE" sz="2000" dirty="0"/>
              <a:t>PADUA-Modell</a:t>
            </a:r>
          </a:p>
          <a:p>
            <a:pPr marL="738842" lvl="1" indent="-342900">
              <a:buAutoNum type="arabicPeriod"/>
            </a:pPr>
            <a:r>
              <a:rPr lang="de-DE" sz="2000" dirty="0"/>
              <a:t>Inhalte des </a:t>
            </a:r>
            <a:r>
              <a:rPr lang="de-DE" sz="2000" dirty="0">
                <a:solidFill>
                  <a:srgbClr val="00305E"/>
                </a:solidFill>
                <a:latin typeface="Open Sans"/>
              </a:rPr>
              <a:t>medien-gestützten Unterrichtsplans</a:t>
            </a:r>
          </a:p>
          <a:p>
            <a:pPr marL="738842" lvl="1" indent="-342900">
              <a:buAutoNum type="arabicPeriod"/>
            </a:pPr>
            <a:r>
              <a:rPr lang="de-DE" sz="2000" dirty="0">
                <a:solidFill>
                  <a:srgbClr val="00305E"/>
                </a:solidFill>
                <a:latin typeface="Open Sans"/>
              </a:rPr>
              <a:t>Ausarbeiten</a:t>
            </a:r>
          </a:p>
        </p:txBody>
      </p:sp>
    </p:spTree>
    <p:extLst>
      <p:ext uri="{BB962C8B-B14F-4D97-AF65-F5344CB8AC3E}">
        <p14:creationId xmlns:p14="http://schemas.microsoft.com/office/powerpoint/2010/main" val="220441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Koordinierungsstelle "Digitalisierung in der Lehrerbildung„</a:t>
            </a:r>
            <a:br>
              <a:rPr lang="de-DE" sz="2400" dirty="0"/>
            </a:br>
            <a:r>
              <a:rPr lang="de-DE" sz="2400" b="0" dirty="0"/>
              <a:t>Medien-Stationen</a:t>
            </a:r>
            <a:endParaRPr lang="de-DE" sz="2400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890327" y="1724248"/>
            <a:ext cx="8411346" cy="3399899"/>
            <a:chOff x="669649" y="1332227"/>
            <a:chExt cx="8411346" cy="3399899"/>
          </a:xfrm>
        </p:grpSpPr>
        <p:sp>
          <p:nvSpPr>
            <p:cNvPr id="7" name="Rechteck 6"/>
            <p:cNvSpPr/>
            <p:nvPr/>
          </p:nvSpPr>
          <p:spPr>
            <a:xfrm>
              <a:off x="5005213" y="2544078"/>
              <a:ext cx="1908000" cy="97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Screencasts</a:t>
              </a:r>
              <a:br>
                <a:rPr lang="de-DE" dirty="0"/>
              </a:br>
              <a:r>
                <a:rPr lang="de-DE" dirty="0"/>
                <a:t> z.B. Cast-o-</a:t>
              </a:r>
              <a:r>
                <a:rPr lang="de-DE" dirty="0" err="1"/>
                <a:t>matic</a:t>
              </a:r>
              <a:endParaRPr lang="de-DE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5005213" y="1332227"/>
              <a:ext cx="1908000" cy="97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Erklärvideos</a:t>
              </a:r>
              <a:br>
                <a:rPr lang="de-DE" dirty="0"/>
              </a:br>
              <a:r>
                <a:rPr lang="de-DE" dirty="0"/>
                <a:t>z.B. H5P,</a:t>
              </a:r>
            </a:p>
            <a:p>
              <a:pPr algn="ctr"/>
              <a:r>
                <a:rPr lang="de-DE" dirty="0"/>
                <a:t> </a:t>
              </a:r>
              <a:r>
                <a:rPr lang="de-DE" dirty="0" err="1"/>
                <a:t>Camtasia</a:t>
              </a:r>
              <a:endParaRPr lang="de-DE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5005213" y="3760126"/>
              <a:ext cx="1908000" cy="97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Bild-Software </a:t>
              </a:r>
              <a:br>
                <a:rPr lang="de-DE" dirty="0"/>
              </a:br>
              <a:r>
                <a:rPr lang="de-DE" dirty="0"/>
                <a:t>z.B. </a:t>
              </a:r>
              <a:r>
                <a:rPr lang="de-DE" dirty="0" err="1"/>
                <a:t>Etherdraw</a:t>
              </a:r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837431" y="2544078"/>
              <a:ext cx="1908000" cy="9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Kooperationstool z.B. </a:t>
              </a:r>
              <a:r>
                <a:rPr lang="de-DE" dirty="0" err="1"/>
                <a:t>CryptPad</a:t>
              </a:r>
              <a:endParaRPr lang="de-DE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172995" y="3752315"/>
              <a:ext cx="1908000" cy="972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Erstellen von Tafelbildern </a:t>
              </a:r>
              <a:br>
                <a:rPr lang="de-DE" dirty="0"/>
              </a:br>
              <a:r>
                <a:rPr lang="de-DE" dirty="0"/>
                <a:t>z.B. </a:t>
              </a:r>
              <a:r>
                <a:rPr lang="de-DE" dirty="0" err="1"/>
                <a:t>Padlet</a:t>
              </a:r>
              <a:endParaRPr lang="de-DE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172995" y="2544078"/>
              <a:ext cx="1908000" cy="972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Erstellen von Online-</a:t>
              </a:r>
              <a:r>
                <a:rPr lang="de-DE" dirty="0" err="1"/>
                <a:t>Quizzes</a:t>
              </a:r>
              <a:br>
                <a:rPr lang="de-DE" dirty="0"/>
              </a:br>
              <a:r>
                <a:rPr lang="de-DE" dirty="0"/>
                <a:t>z.B. </a:t>
              </a:r>
              <a:r>
                <a:rPr lang="de-DE" dirty="0" err="1"/>
                <a:t>Kahoot</a:t>
              </a:r>
              <a:r>
                <a:rPr lang="de-DE" dirty="0"/>
                <a:t>, Onyx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837431" y="1335841"/>
              <a:ext cx="1908000" cy="9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ARS</a:t>
              </a:r>
              <a:br>
                <a:rPr lang="de-DE" dirty="0"/>
              </a:br>
              <a:r>
                <a:rPr lang="de-DE" dirty="0"/>
                <a:t>z.B. AMCS, </a:t>
              </a:r>
              <a:r>
                <a:rPr lang="de-DE" dirty="0" err="1"/>
                <a:t>ARSnova</a:t>
              </a:r>
              <a:r>
                <a:rPr lang="de-DE" dirty="0"/>
                <a:t>,</a:t>
              </a:r>
              <a:br>
                <a:rPr lang="de-DE" dirty="0"/>
              </a:br>
              <a:r>
                <a:rPr lang="de-DE" dirty="0" err="1"/>
                <a:t>AnswerGarden</a:t>
              </a:r>
              <a:endParaRPr lang="de-DE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172995" y="1335841"/>
              <a:ext cx="1908000" cy="972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Apperzeugung</a:t>
              </a:r>
              <a:r>
                <a:rPr lang="de-DE" dirty="0"/>
                <a:t> z.B. Learning Apps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669649" y="2544078"/>
              <a:ext cx="1908000" cy="972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Konferenztools</a:t>
              </a:r>
              <a:br>
                <a:rPr lang="de-DE" dirty="0"/>
              </a:br>
              <a:r>
                <a:rPr lang="de-DE" dirty="0"/>
                <a:t> z.B. Goto-Meeting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669649" y="3760126"/>
              <a:ext cx="1908000" cy="972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IDMs</a:t>
              </a:r>
              <a:br>
                <a:rPr lang="de-DE" dirty="0"/>
              </a:br>
              <a:r>
                <a:rPr lang="de-DE" dirty="0"/>
                <a:t>z.B. Schullogin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669649" y="1335841"/>
              <a:ext cx="1908000" cy="972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Lernplattformen </a:t>
              </a:r>
              <a:br>
                <a:rPr lang="de-DE" dirty="0"/>
              </a:br>
              <a:r>
                <a:rPr lang="de-DE" dirty="0"/>
                <a:t>z.B. </a:t>
              </a:r>
              <a:r>
                <a:rPr lang="de-DE" dirty="0" err="1"/>
                <a:t>Moodle</a:t>
              </a:r>
              <a:r>
                <a:rPr lang="de-DE" dirty="0"/>
                <a:t>, OPAL, </a:t>
              </a:r>
            </a:p>
            <a:p>
              <a:pPr algn="ctr"/>
              <a:r>
                <a:rPr lang="de-DE" dirty="0" err="1"/>
                <a:t>Youtube</a:t>
              </a:r>
              <a:endParaRPr lang="de-DE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837431" y="3760126"/>
              <a:ext cx="1908000" cy="9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Mindmap / Wortwolken </a:t>
              </a:r>
              <a:br>
                <a:rPr lang="de-DE" dirty="0"/>
              </a:br>
              <a:r>
                <a:rPr lang="de-DE" dirty="0"/>
                <a:t>z.B. </a:t>
              </a:r>
              <a:r>
                <a:rPr lang="de-DE" dirty="0" err="1"/>
                <a:t>Wordle</a:t>
              </a:r>
              <a:r>
                <a:rPr lang="de-DE" dirty="0"/>
                <a:t>, Free </a:t>
              </a:r>
              <a:r>
                <a:rPr lang="de-DE" dirty="0" err="1"/>
                <a:t>Mind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515273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72745" y="131092"/>
            <a:ext cx="1908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Dokumenten-kamera</a:t>
            </a:r>
          </a:p>
        </p:txBody>
      </p:sp>
      <p:sp>
        <p:nvSpPr>
          <p:cNvPr id="5" name="Rechteck 4"/>
          <p:cNvSpPr/>
          <p:nvPr/>
        </p:nvSpPr>
        <p:spPr>
          <a:xfrm>
            <a:off x="7372745" y="2544078"/>
            <a:ext cx="1908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Laptop</a:t>
            </a:r>
          </a:p>
        </p:txBody>
      </p:sp>
      <p:sp>
        <p:nvSpPr>
          <p:cNvPr id="6" name="Rechteck 5"/>
          <p:cNvSpPr/>
          <p:nvPr/>
        </p:nvSpPr>
        <p:spPr>
          <a:xfrm>
            <a:off x="9606263" y="1335841"/>
            <a:ext cx="1908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3D-Drucker</a:t>
            </a:r>
          </a:p>
        </p:txBody>
      </p:sp>
      <p:sp>
        <p:nvSpPr>
          <p:cNvPr id="7" name="Rechteck 6"/>
          <p:cNvSpPr/>
          <p:nvPr/>
        </p:nvSpPr>
        <p:spPr>
          <a:xfrm>
            <a:off x="9606263" y="2544078"/>
            <a:ext cx="1908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Active</a:t>
            </a:r>
            <a:r>
              <a:rPr lang="de-DE" dirty="0"/>
              <a:t>-Board</a:t>
            </a:r>
          </a:p>
          <a:p>
            <a:pPr algn="ctr"/>
            <a:r>
              <a:rPr lang="de-DE" dirty="0"/>
              <a:t>/ Whiteboard</a:t>
            </a:r>
            <a:br>
              <a:rPr lang="de-DE" dirty="0"/>
            </a:br>
            <a:r>
              <a:rPr lang="de-DE" dirty="0"/>
              <a:t>/ </a:t>
            </a:r>
            <a:r>
              <a:rPr lang="de-DE" dirty="0" err="1"/>
              <a:t>interakt</a:t>
            </a:r>
            <a:r>
              <a:rPr lang="de-DE" dirty="0"/>
              <a:t>. Tafel</a:t>
            </a:r>
          </a:p>
        </p:txBody>
      </p:sp>
      <p:sp>
        <p:nvSpPr>
          <p:cNvPr id="8" name="Rechteck 7"/>
          <p:cNvSpPr/>
          <p:nvPr/>
        </p:nvSpPr>
        <p:spPr>
          <a:xfrm>
            <a:off x="7372745" y="1335841"/>
            <a:ext cx="1908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Tablet</a:t>
            </a:r>
          </a:p>
        </p:txBody>
      </p:sp>
      <p:sp>
        <p:nvSpPr>
          <p:cNvPr id="9" name="Rechteck 8"/>
          <p:cNvSpPr/>
          <p:nvPr/>
        </p:nvSpPr>
        <p:spPr>
          <a:xfrm>
            <a:off x="9606263" y="131092"/>
            <a:ext cx="1908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Multitouch</a:t>
            </a:r>
            <a:r>
              <a:rPr lang="de-DE" dirty="0"/>
              <a:t>-</a:t>
            </a:r>
            <a:br>
              <a:rPr lang="de-DE" dirty="0"/>
            </a:br>
            <a:r>
              <a:rPr lang="de-DE" dirty="0"/>
              <a:t>Display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6832" y="1335841"/>
            <a:ext cx="1908000" cy="97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Lego </a:t>
            </a:r>
            <a:r>
              <a:rPr lang="de-DE" dirty="0" err="1"/>
              <a:t>Boost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903313" y="2544078"/>
            <a:ext cx="1908000" cy="97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LEGO </a:t>
            </a:r>
            <a:br>
              <a:rPr lang="de-DE" dirty="0"/>
            </a:br>
            <a:r>
              <a:rPr lang="de-DE" dirty="0" err="1"/>
              <a:t>Mindstorms</a:t>
            </a:r>
            <a:r>
              <a:rPr lang="de-DE" dirty="0"/>
              <a:t>-NXT</a:t>
            </a:r>
          </a:p>
        </p:txBody>
      </p:sp>
      <p:sp>
        <p:nvSpPr>
          <p:cNvPr id="12" name="Rechteck 11"/>
          <p:cNvSpPr/>
          <p:nvPr/>
        </p:nvSpPr>
        <p:spPr>
          <a:xfrm>
            <a:off x="2903313" y="3760126"/>
            <a:ext cx="1908000" cy="97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B-O-B-3</a:t>
            </a:r>
          </a:p>
        </p:txBody>
      </p:sp>
      <p:sp>
        <p:nvSpPr>
          <p:cNvPr id="13" name="Rechteck 12"/>
          <p:cNvSpPr/>
          <p:nvPr/>
        </p:nvSpPr>
        <p:spPr>
          <a:xfrm>
            <a:off x="5136832" y="2544078"/>
            <a:ext cx="1908000" cy="97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Makey</a:t>
            </a:r>
            <a:r>
              <a:rPr lang="de-DE" dirty="0"/>
              <a:t> </a:t>
            </a:r>
            <a:r>
              <a:rPr lang="de-DE" dirty="0" err="1"/>
              <a:t>Makey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5136832" y="3760126"/>
            <a:ext cx="1908000" cy="97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Calliope</a:t>
            </a:r>
            <a:r>
              <a:rPr lang="de-DE" dirty="0"/>
              <a:t> mini</a:t>
            </a:r>
          </a:p>
        </p:txBody>
      </p:sp>
      <p:sp>
        <p:nvSpPr>
          <p:cNvPr id="16" name="Rechteck 15"/>
          <p:cNvSpPr/>
          <p:nvPr/>
        </p:nvSpPr>
        <p:spPr>
          <a:xfrm>
            <a:off x="2903313" y="1335841"/>
            <a:ext cx="1908000" cy="97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Arduino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136832" y="4974354"/>
            <a:ext cx="1908000" cy="97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Clicker</a:t>
            </a:r>
            <a:r>
              <a:rPr lang="de-DE" dirty="0"/>
              <a:t>-Systeme z.B. </a:t>
            </a:r>
            <a:r>
              <a:rPr lang="de-DE" dirty="0" err="1"/>
              <a:t>Socrative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669649" y="4974354"/>
            <a:ext cx="1908000" cy="97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Videoerzeugung</a:t>
            </a:r>
            <a:br>
              <a:rPr lang="de-DE" dirty="0"/>
            </a:br>
            <a:r>
              <a:rPr lang="de-DE" dirty="0"/>
              <a:t>z.B. H5p,</a:t>
            </a:r>
          </a:p>
          <a:p>
            <a:pPr algn="ctr"/>
            <a:r>
              <a:rPr lang="de-DE" dirty="0"/>
              <a:t> </a:t>
            </a:r>
            <a:r>
              <a:rPr lang="de-DE" dirty="0" err="1"/>
              <a:t>Camtasia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372745" y="4974354"/>
            <a:ext cx="1908000" cy="97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Präsentation / Bild-Software </a:t>
            </a:r>
            <a:br>
              <a:rPr lang="de-DE" dirty="0"/>
            </a:br>
            <a:r>
              <a:rPr lang="de-DE" dirty="0"/>
              <a:t>z.B. </a:t>
            </a:r>
            <a:r>
              <a:rPr lang="de-DE" dirty="0" err="1"/>
              <a:t>Powerpoint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Etherdraw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7372745" y="3760126"/>
            <a:ext cx="1908000" cy="97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Medien-CMS </a:t>
            </a:r>
            <a:br>
              <a:rPr lang="de-DE" dirty="0"/>
            </a:br>
            <a:r>
              <a:rPr lang="de-DE" dirty="0"/>
              <a:t>z.B. </a:t>
            </a:r>
            <a:r>
              <a:rPr lang="de-DE" dirty="0" err="1"/>
              <a:t>Swindi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9606263" y="3760126"/>
            <a:ext cx="1908000" cy="97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Kooperationstool z.B. </a:t>
            </a:r>
            <a:r>
              <a:rPr lang="de-DE" dirty="0" err="1"/>
              <a:t>Etherpad</a:t>
            </a:r>
            <a:r>
              <a:rPr lang="de-DE" dirty="0"/>
              <a:t>, OneNote, </a:t>
            </a:r>
            <a:r>
              <a:rPr lang="de-DE" dirty="0" err="1"/>
              <a:t>Googledocs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2903313" y="131092"/>
            <a:ext cx="1908000" cy="97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Erstellen von Tafelbildern </a:t>
            </a:r>
            <a:br>
              <a:rPr lang="de-DE" dirty="0"/>
            </a:br>
            <a:r>
              <a:rPr lang="de-DE" dirty="0"/>
              <a:t>z.B. </a:t>
            </a:r>
            <a:r>
              <a:rPr lang="de-DE" dirty="0" err="1"/>
              <a:t>Padlet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5136832" y="131092"/>
            <a:ext cx="1908000" cy="97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Erstellen von Online-</a:t>
            </a:r>
            <a:r>
              <a:rPr lang="de-DE" dirty="0" err="1"/>
              <a:t>Quizzes</a:t>
            </a:r>
            <a:br>
              <a:rPr lang="de-DE" dirty="0"/>
            </a:br>
            <a:r>
              <a:rPr lang="de-DE" dirty="0"/>
              <a:t>z.B. </a:t>
            </a:r>
            <a:r>
              <a:rPr lang="de-DE" dirty="0" err="1"/>
              <a:t>Kahoot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9606263" y="4974354"/>
            <a:ext cx="1908000" cy="97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ARS</a:t>
            </a:r>
            <a:br>
              <a:rPr lang="de-DE" dirty="0"/>
            </a:br>
            <a:r>
              <a:rPr lang="de-DE" dirty="0"/>
              <a:t>z.B. AMCS, </a:t>
            </a:r>
            <a:r>
              <a:rPr lang="de-DE" dirty="0" err="1"/>
              <a:t>ARSnova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AnswerGarden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669649" y="131092"/>
            <a:ext cx="1908000" cy="97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Apperzeugung</a:t>
            </a:r>
            <a:r>
              <a:rPr lang="de-DE" dirty="0"/>
              <a:t> z.B. Learning Apps</a:t>
            </a:r>
          </a:p>
        </p:txBody>
      </p:sp>
      <p:sp>
        <p:nvSpPr>
          <p:cNvPr id="27" name="Rechteck 26"/>
          <p:cNvSpPr/>
          <p:nvPr/>
        </p:nvSpPr>
        <p:spPr>
          <a:xfrm>
            <a:off x="669649" y="2544078"/>
            <a:ext cx="1908000" cy="9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IDMs</a:t>
            </a:r>
            <a:br>
              <a:rPr lang="de-DE" dirty="0"/>
            </a:br>
            <a:r>
              <a:rPr lang="de-DE" dirty="0"/>
              <a:t> z.B. Schullogin</a:t>
            </a:r>
          </a:p>
        </p:txBody>
      </p:sp>
      <p:sp>
        <p:nvSpPr>
          <p:cNvPr id="28" name="Rechteck 27"/>
          <p:cNvSpPr/>
          <p:nvPr/>
        </p:nvSpPr>
        <p:spPr>
          <a:xfrm>
            <a:off x="669649" y="3760126"/>
            <a:ext cx="1908000" cy="9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Schulplattformenz.B</a:t>
            </a:r>
            <a:r>
              <a:rPr lang="de-DE" dirty="0"/>
              <a:t>. </a:t>
            </a:r>
            <a:r>
              <a:rPr lang="de-DE" dirty="0" err="1"/>
              <a:t>LernSax</a:t>
            </a:r>
            <a:r>
              <a:rPr lang="de-DE" dirty="0"/>
              <a:t>, OPAL Schule</a:t>
            </a:r>
          </a:p>
        </p:txBody>
      </p:sp>
      <p:sp>
        <p:nvSpPr>
          <p:cNvPr id="29" name="Rechteck 28"/>
          <p:cNvSpPr/>
          <p:nvPr/>
        </p:nvSpPr>
        <p:spPr>
          <a:xfrm>
            <a:off x="669649" y="1335841"/>
            <a:ext cx="1908000" cy="9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Medienplatt-formen </a:t>
            </a:r>
            <a:br>
              <a:rPr lang="de-DE" dirty="0"/>
            </a:br>
            <a:r>
              <a:rPr lang="de-DE" dirty="0"/>
              <a:t>z.B. </a:t>
            </a:r>
            <a:r>
              <a:rPr lang="de-DE" dirty="0" err="1"/>
              <a:t>MeSax</a:t>
            </a:r>
            <a:r>
              <a:rPr lang="de-DE" dirty="0"/>
              <a:t>,  </a:t>
            </a:r>
            <a:r>
              <a:rPr lang="de-DE" dirty="0" err="1"/>
              <a:t>Youtube</a:t>
            </a:r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2903313" y="4974354"/>
            <a:ext cx="1908000" cy="97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Mindmap / Wortwolken </a:t>
            </a:r>
            <a:br>
              <a:rPr lang="de-DE" dirty="0"/>
            </a:br>
            <a:r>
              <a:rPr lang="de-DE" dirty="0"/>
              <a:t>z.B. </a:t>
            </a:r>
            <a:r>
              <a:rPr lang="de-DE" dirty="0" err="1"/>
              <a:t>Wordle</a:t>
            </a:r>
            <a:r>
              <a:rPr lang="de-DE" dirty="0"/>
              <a:t>, Free </a:t>
            </a:r>
            <a:r>
              <a:rPr lang="de-DE" dirty="0" err="1"/>
              <a:t>Mind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93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de-DE" sz="7200" dirty="0">
                <a:solidFill>
                  <a:srgbClr val="FFC000"/>
                </a:solidFill>
              </a:rPr>
              <a:t>Miro</a:t>
            </a:r>
          </a:p>
          <a:p>
            <a:pPr algn="ctr"/>
            <a:endParaRPr lang="de-DE" sz="120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Sprache: Nur auf English bisher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Datenschutz: Amerikanische Firma und läuft in der Amazon Cloud.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Daten werden in Amerika gespeichert und verarbeitet.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Preise: Kostenloseversion, Teamversion weitere </a:t>
            </a:r>
            <a:r>
              <a:rPr lang="de-DE" sz="1200" dirty="0" err="1">
                <a:solidFill>
                  <a:schemeClr val="tx1"/>
                </a:solidFill>
              </a:rPr>
              <a:t>Infors</a:t>
            </a:r>
            <a:r>
              <a:rPr lang="de-DE" sz="1200" dirty="0">
                <a:solidFill>
                  <a:schemeClr val="tx1"/>
                </a:solidFill>
              </a:rPr>
              <a:t> hier https://miro.com/pricing/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Alternative: </a:t>
            </a:r>
            <a:r>
              <a:rPr lang="de-DE" sz="1200" dirty="0" err="1">
                <a:solidFill>
                  <a:schemeClr val="tx1"/>
                </a:solidFill>
              </a:rPr>
              <a:t>Conceptboard</a:t>
            </a:r>
            <a:r>
              <a:rPr lang="de-DE" sz="1200" dirty="0">
                <a:solidFill>
                  <a:schemeClr val="tx1"/>
                </a:solidFill>
              </a:rPr>
              <a:t> oder </a:t>
            </a:r>
            <a:r>
              <a:rPr lang="de-DE" sz="1200" dirty="0" err="1">
                <a:solidFill>
                  <a:schemeClr val="tx1"/>
                </a:solidFill>
              </a:rPr>
              <a:t>Padlet</a:t>
            </a:r>
            <a:endParaRPr lang="de-DE" sz="1200" dirty="0">
              <a:solidFill>
                <a:schemeClr val="tx1"/>
              </a:solidFill>
            </a:endParaRPr>
          </a:p>
          <a:p>
            <a:pPr algn="ctr"/>
            <a:endParaRPr lang="de-DE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3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Medien und Didaktik</a:t>
            </a:r>
          </a:p>
        </p:txBody>
      </p:sp>
    </p:spTree>
    <p:extLst>
      <p:ext uri="{BB962C8B-B14F-4D97-AF65-F5344CB8AC3E}">
        <p14:creationId xmlns:p14="http://schemas.microsoft.com/office/powerpoint/2010/main" val="10246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Ausschnitt aus einer Stunde Englischunterricht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/>
          <a:stretch/>
        </p:blipFill>
        <p:spPr bwMode="auto">
          <a:xfrm>
            <a:off x="1336858" y="1518295"/>
            <a:ext cx="9518285" cy="4286548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12DB79C-05EB-AF44-9AAE-F3D056050BC6}"/>
              </a:ext>
            </a:extLst>
          </p:cNvPr>
          <p:cNvSpPr txBox="1"/>
          <p:nvPr/>
        </p:nvSpPr>
        <p:spPr>
          <a:xfrm>
            <a:off x="8620506" y="5907023"/>
            <a:ext cx="38519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Screenshot, Learning Apps, Seminarablauf, Konrad Dornebusch 2021</a:t>
            </a:r>
          </a:p>
        </p:txBody>
      </p:sp>
    </p:spTree>
    <p:extLst>
      <p:ext uri="{BB962C8B-B14F-4D97-AF65-F5344CB8AC3E}">
        <p14:creationId xmlns:p14="http://schemas.microsoft.com/office/powerpoint/2010/main" val="1465279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Beobachtung von „natürlichem“ Lernen - Lernzyklus 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930681"/>
              </p:ext>
            </p:extLst>
          </p:nvPr>
        </p:nvGraphicFramePr>
        <p:xfrm>
          <a:off x="2133600" y="1062786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828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630806"/>
              </p:ext>
            </p:extLst>
          </p:nvPr>
        </p:nvGraphicFramePr>
        <p:xfrm>
          <a:off x="2133600" y="1062786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Lernzyklus – PADUA Modell (Aebli, 1983, 2011)</a:t>
            </a:r>
          </a:p>
        </p:txBody>
      </p:sp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588286"/>
              </p:ext>
            </p:extLst>
          </p:nvPr>
        </p:nvGraphicFramePr>
        <p:xfrm>
          <a:off x="3673033" y="1062786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6872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661787"/>
              </p:ext>
            </p:extLst>
          </p:nvPr>
        </p:nvGraphicFramePr>
        <p:xfrm>
          <a:off x="2133600" y="947285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Lernzyklus – PADUA Modell (Aebli, 1983, 2011)</a:t>
            </a:r>
          </a:p>
        </p:txBody>
      </p:sp>
      <p:sp>
        <p:nvSpPr>
          <p:cNvPr id="3" name="Rechteck 2"/>
          <p:cNvSpPr/>
          <p:nvPr/>
        </p:nvSpPr>
        <p:spPr>
          <a:xfrm>
            <a:off x="874712" y="3301465"/>
            <a:ext cx="9578324" cy="2695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321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661787"/>
              </p:ext>
            </p:extLst>
          </p:nvPr>
        </p:nvGraphicFramePr>
        <p:xfrm>
          <a:off x="2133600" y="947285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Lernzyklus – PADUA Modell (Aebli, 1983, 2011)</a:t>
            </a:r>
          </a:p>
        </p:txBody>
      </p:sp>
      <p:sp>
        <p:nvSpPr>
          <p:cNvPr id="6" name="Rechteck 5"/>
          <p:cNvSpPr/>
          <p:nvPr/>
        </p:nvSpPr>
        <p:spPr>
          <a:xfrm>
            <a:off x="874712" y="4610501"/>
            <a:ext cx="9578324" cy="138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744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661787"/>
              </p:ext>
            </p:extLst>
          </p:nvPr>
        </p:nvGraphicFramePr>
        <p:xfrm>
          <a:off x="2133600" y="947285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Lernzyklus – PADUA Modell (Aebli, 1983, 2011)</a:t>
            </a:r>
          </a:p>
        </p:txBody>
      </p:sp>
    </p:spTree>
    <p:extLst>
      <p:ext uri="{BB962C8B-B14F-4D97-AF65-F5344CB8AC3E}">
        <p14:creationId xmlns:p14="http://schemas.microsoft.com/office/powerpoint/2010/main" val="23331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186E7-FE8D-C522-D235-CA1A5CF3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  <a:br>
              <a:rPr lang="de-DE" dirty="0"/>
            </a:br>
            <a:r>
              <a:rPr lang="de-DE" b="0" dirty="0"/>
              <a:t>Situation „Heute“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9F2918-4131-45DB-17CD-AC1C28979C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1484313"/>
            <a:ext cx="4885066" cy="434498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ea typeface="Open Sans" panose="020B0606030504020204" pitchFamily="34" charset="0"/>
                <a:cs typeface="Open Sans" panose="020B0606030504020204" pitchFamily="34" charset="0"/>
              </a:rPr>
              <a:t>Studie ICILS 2013 macht Deutschlands Rückstand in der „Häufigkeit der Computernutzung durch Lehrpersonen im Unterricht im internationalen Vergleich“ sichtbar (</a:t>
            </a:r>
            <a:r>
              <a:rPr lang="de-DE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Eickelmann</a:t>
            </a:r>
            <a:r>
              <a:rPr lang="de-DE" sz="1600" dirty="0">
                <a:ea typeface="Open Sans" panose="020B0606030504020204" pitchFamily="34" charset="0"/>
                <a:cs typeface="Open Sans" panose="020B0606030504020204" pitchFamily="34" charset="0"/>
              </a:rPr>
              <a:t> et al. 2014, S. 204)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ea typeface="Open Sans" panose="020B0606030504020204" pitchFamily="34" charset="0"/>
                <a:cs typeface="Open Sans" panose="020B0606030504020204" pitchFamily="34" charset="0"/>
              </a:rPr>
              <a:t>Eine Problemlage in der Lehrerbildung: „Schwerpunktsetzungen im Bereich Lehren mit Medien“ </a:t>
            </a:r>
            <a:r>
              <a:rPr lang="de-DE" sz="1600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>
                <a:ea typeface="Open Sans" panose="020B0606030504020204" pitchFamily="34" charset="0"/>
                <a:cs typeface="Open Sans" panose="020B0606030504020204" pitchFamily="34" charset="0"/>
              </a:rPr>
              <a:t> weitere in diesem Zusammenhang relevante Themen werden weniger behandelt (Schiefner-</a:t>
            </a:r>
            <a:r>
              <a:rPr lang="de-DE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Rohs</a:t>
            </a:r>
            <a:r>
              <a:rPr lang="de-DE" sz="1600" dirty="0">
                <a:ea typeface="Open Sans" panose="020B0606030504020204" pitchFamily="34" charset="0"/>
                <a:cs typeface="Open Sans" panose="020B0606030504020204" pitchFamily="34" charset="0"/>
              </a:rPr>
              <a:t> 2017, etwa ab 5:03)</a:t>
            </a:r>
          </a:p>
          <a:p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D36536F-0005-4543-B9F4-D0F832D93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653515"/>
              </p:ext>
            </p:extLst>
          </p:nvPr>
        </p:nvGraphicFramePr>
        <p:xfrm>
          <a:off x="4006391" y="471340"/>
          <a:ext cx="9200561" cy="550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0172B793-A2F0-D1FB-7C29-2603DC1F050B}"/>
              </a:ext>
            </a:extLst>
          </p:cNvPr>
          <p:cNvSpPr txBox="1"/>
          <p:nvPr/>
        </p:nvSpPr>
        <p:spPr>
          <a:xfrm>
            <a:off x="9174262" y="5808136"/>
            <a:ext cx="310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Vgl. Igel 2018, ab ca. 01:55-02:53, allerdings bezogen auf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SuS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Vgl. Dräger &amp; Müller-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Eiselt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2015, S.  65, 163</a:t>
            </a:r>
          </a:p>
        </p:txBody>
      </p:sp>
    </p:spTree>
    <p:extLst>
      <p:ext uri="{BB962C8B-B14F-4D97-AF65-F5344CB8AC3E}">
        <p14:creationId xmlns:p14="http://schemas.microsoft.com/office/powerpoint/2010/main" val="11414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E9B3C6-D6AC-421E-9384-E7990AE54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E5529A-29FA-407B-852E-9D7E47510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D4EC4C-5A3A-484E-88DB-7A935C310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2EDA9-82DB-4A05-896B-AF41CED86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4C50CB-E8A5-4F6C-ADB5-F6456DE0A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D56F3-09BC-40D8-ABD5-00D647A32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410BA4-D34C-44C4-A753-AA75683FC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B3787-D081-4470-822F-9796D93E8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497A4A-28F5-4A77-B7E9-AE6B34E60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C525BC-E1A5-4106-BFC4-A05A963C3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02589A-2028-4087-BA3B-20D771A0F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661787"/>
              </p:ext>
            </p:extLst>
          </p:nvPr>
        </p:nvGraphicFramePr>
        <p:xfrm>
          <a:off x="2133600" y="947285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 6"/>
          <p:cNvSpPr/>
          <p:nvPr/>
        </p:nvSpPr>
        <p:spPr>
          <a:xfrm>
            <a:off x="837082" y="4610501"/>
            <a:ext cx="9578324" cy="138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 bwMode="auto">
          <a:xfrm>
            <a:off x="9300908" y="4712675"/>
            <a:ext cx="2700000" cy="15121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18000" rIns="90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de-DE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Medien, welche </a:t>
            </a:r>
            <a:br>
              <a:rPr kumimoji="1" lang="de-DE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kumimoji="1" lang="de-DE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Möglichkeiten zur </a:t>
            </a:r>
            <a:br>
              <a:rPr kumimoji="1" lang="de-DE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kumimoji="1" lang="de-DE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Umsetzung des </a:t>
            </a:r>
            <a:br>
              <a:rPr kumimoji="1" lang="de-DE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kumimoji="1" lang="de-DE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Gelernten bieten, z.B.</a:t>
            </a:r>
            <a:br>
              <a:rPr kumimoji="1" lang="de-DE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kumimoji="1" lang="de-DE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digital: Spiel, Simulation</a:t>
            </a:r>
            <a:br>
              <a:rPr kumimoji="1" lang="de-DE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kumimoji="1" lang="de-DE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analog: Rollen-, Fallbeispiel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Lernzyklus – PADUA Modell (Aebli, 1983, 2011)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981472" y="4712675"/>
            <a:ext cx="2700000" cy="15121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18000" rIns="90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de-DE" sz="1400" dirty="0">
                <a:solidFill>
                  <a:srgbClr val="009BA4"/>
                </a:solidFill>
              </a:rPr>
              <a:t>Medien, welche zur</a:t>
            </a:r>
            <a:br>
              <a:rPr kumimoji="1" lang="de-DE" sz="1400" dirty="0">
                <a:solidFill>
                  <a:srgbClr val="009BA4"/>
                </a:solidFill>
              </a:rPr>
            </a:br>
            <a:r>
              <a:rPr kumimoji="1" lang="de-DE" sz="1400" dirty="0">
                <a:solidFill>
                  <a:srgbClr val="009BA4"/>
                </a:solidFill>
              </a:rPr>
              <a:t>Auseinandersetzung</a:t>
            </a:r>
            <a:br>
              <a:rPr kumimoji="1" lang="de-DE" sz="1400" dirty="0">
                <a:solidFill>
                  <a:srgbClr val="009BA4"/>
                </a:solidFill>
              </a:rPr>
            </a:br>
            <a:r>
              <a:rPr kumimoji="1" lang="de-DE" sz="1400" dirty="0">
                <a:solidFill>
                  <a:srgbClr val="009BA4"/>
                </a:solidFill>
              </a:rPr>
              <a:t>mit Thema anregen, z.B.</a:t>
            </a:r>
            <a:br>
              <a:rPr kumimoji="1" lang="de-DE" sz="1400" dirty="0">
                <a:solidFill>
                  <a:srgbClr val="009BA4"/>
                </a:solidFill>
              </a:rPr>
            </a:br>
            <a:r>
              <a:rPr kumimoji="1" lang="de-DE" sz="1400" dirty="0">
                <a:solidFill>
                  <a:srgbClr val="009BA4"/>
                </a:solidFill>
              </a:rPr>
              <a:t>digital: Internetseite</a:t>
            </a:r>
            <a:br>
              <a:rPr kumimoji="1" lang="de-DE" sz="1400" dirty="0">
                <a:solidFill>
                  <a:srgbClr val="009BA4"/>
                </a:solidFill>
              </a:rPr>
            </a:br>
            <a:r>
              <a:rPr kumimoji="1" lang="de-DE" sz="1400" dirty="0">
                <a:solidFill>
                  <a:srgbClr val="009BA4"/>
                </a:solidFill>
              </a:rPr>
              <a:t>analog: Praxisbeitrag, </a:t>
            </a:r>
            <a:br>
              <a:rPr kumimoji="1" lang="de-DE" sz="1400" dirty="0">
                <a:solidFill>
                  <a:srgbClr val="009BA4"/>
                </a:solidFill>
              </a:rPr>
            </a:br>
            <a:r>
              <a:rPr kumimoji="1" lang="de-DE" sz="1400" dirty="0">
                <a:solidFill>
                  <a:srgbClr val="009BA4"/>
                </a:solidFill>
              </a:rPr>
              <a:t>Zeitungsartikel</a:t>
            </a:r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>
            <a:off x="2133600" y="3955983"/>
            <a:ext cx="580724" cy="773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9" name="Rechteck 8"/>
          <p:cNvSpPr/>
          <p:nvPr/>
        </p:nvSpPr>
        <p:spPr bwMode="auto">
          <a:xfrm>
            <a:off x="3754617" y="4712675"/>
            <a:ext cx="2700000" cy="15121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18000" rIns="90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de-DE" sz="1400" dirty="0">
                <a:solidFill>
                  <a:srgbClr val="28618C"/>
                </a:solidFill>
              </a:rPr>
              <a:t>Medien, welche </a:t>
            </a:r>
            <a:br>
              <a:rPr kumimoji="1" lang="de-DE" sz="1400" dirty="0">
                <a:solidFill>
                  <a:srgbClr val="28618C"/>
                </a:solidFill>
              </a:rPr>
            </a:br>
            <a:r>
              <a:rPr kumimoji="1" lang="de-DE" sz="1400" dirty="0">
                <a:solidFill>
                  <a:srgbClr val="28618C"/>
                </a:solidFill>
              </a:rPr>
              <a:t>Inhalte (Konzepte und</a:t>
            </a:r>
            <a:br>
              <a:rPr kumimoji="1" lang="de-DE" sz="1400" dirty="0">
                <a:solidFill>
                  <a:srgbClr val="28618C"/>
                </a:solidFill>
              </a:rPr>
            </a:br>
            <a:r>
              <a:rPr kumimoji="1" lang="de-DE" sz="1400" dirty="0">
                <a:solidFill>
                  <a:srgbClr val="28618C"/>
                </a:solidFill>
              </a:rPr>
              <a:t>Prozesse) des Themas gut</a:t>
            </a:r>
            <a:br>
              <a:rPr kumimoji="1" lang="de-DE" sz="1400" dirty="0">
                <a:solidFill>
                  <a:srgbClr val="28618C"/>
                </a:solidFill>
              </a:rPr>
            </a:br>
            <a:r>
              <a:rPr kumimoji="1" lang="de-DE" sz="1400" dirty="0">
                <a:solidFill>
                  <a:srgbClr val="28618C"/>
                </a:solidFill>
              </a:rPr>
              <a:t>darstellen können, z.B.</a:t>
            </a:r>
            <a:br>
              <a:rPr kumimoji="1" lang="de-DE" sz="1400" dirty="0">
                <a:solidFill>
                  <a:srgbClr val="28618C"/>
                </a:solidFill>
              </a:rPr>
            </a:br>
            <a:r>
              <a:rPr kumimoji="1" lang="de-DE" sz="1400" dirty="0">
                <a:solidFill>
                  <a:srgbClr val="28618C"/>
                </a:solidFill>
              </a:rPr>
              <a:t>digital: Video, </a:t>
            </a:r>
            <a:r>
              <a:rPr kumimoji="1" lang="de-DE" sz="1400" dirty="0" err="1">
                <a:solidFill>
                  <a:srgbClr val="28618C"/>
                </a:solidFill>
              </a:rPr>
              <a:t>dig</a:t>
            </a:r>
            <a:r>
              <a:rPr kumimoji="1" lang="de-DE" sz="1400" dirty="0">
                <a:solidFill>
                  <a:srgbClr val="28618C"/>
                </a:solidFill>
              </a:rPr>
              <a:t>. Tafelbild</a:t>
            </a:r>
            <a:br>
              <a:rPr kumimoji="1" lang="de-DE" sz="1400" dirty="0">
                <a:solidFill>
                  <a:srgbClr val="28618C"/>
                </a:solidFill>
              </a:rPr>
            </a:br>
            <a:r>
              <a:rPr kumimoji="1" lang="de-DE" sz="1400" dirty="0">
                <a:solidFill>
                  <a:srgbClr val="28618C"/>
                </a:solidFill>
              </a:rPr>
              <a:t>analog: Text, Bilder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5398287" y="3996365"/>
            <a:ext cx="663068" cy="885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4" name="Gerade Verbindung mit Pfeil 13"/>
          <p:cNvCxnSpPr/>
          <p:nvPr/>
        </p:nvCxnSpPr>
        <p:spPr bwMode="auto">
          <a:xfrm>
            <a:off x="8999262" y="3955983"/>
            <a:ext cx="410617" cy="966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5" name="Rechteck 14"/>
          <p:cNvSpPr/>
          <p:nvPr/>
        </p:nvSpPr>
        <p:spPr bwMode="auto">
          <a:xfrm>
            <a:off x="6527762" y="4712675"/>
            <a:ext cx="2700000" cy="15121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18000" rIns="90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Medien, welche </a:t>
            </a:r>
            <a:br>
              <a:rPr kumimoji="1"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kumimoji="1"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Aufgaben zum Üben </a:t>
            </a:r>
            <a:br>
              <a:rPr kumimoji="1"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kumimoji="1"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bzw. zur Vertiefung</a:t>
            </a:r>
            <a:br>
              <a:rPr kumimoji="1"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kumimoji="1"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bereitstellen, z.B.</a:t>
            </a:r>
            <a:br>
              <a:rPr kumimoji="1"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kumimoji="1"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digital: App, Quizz</a:t>
            </a:r>
            <a:br>
              <a:rPr kumimoji="1"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kumimoji="1"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analog: Arbeitsblatt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6795436" y="3955983"/>
            <a:ext cx="328504" cy="885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84130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893827"/>
              </p:ext>
            </p:extLst>
          </p:nvPr>
        </p:nvGraphicFramePr>
        <p:xfrm>
          <a:off x="6023992" y="1110390"/>
          <a:ext cx="4041775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544288"/>
              </p:ext>
            </p:extLst>
          </p:nvPr>
        </p:nvGraphicFramePr>
        <p:xfrm>
          <a:off x="4225378" y="1065678"/>
          <a:ext cx="4040188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16103"/>
              </p:ext>
            </p:extLst>
          </p:nvPr>
        </p:nvGraphicFramePr>
        <p:xfrm>
          <a:off x="2411908" y="1028695"/>
          <a:ext cx="281027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0" name="Gerade Verbindung mit Pfeil 9"/>
          <p:cNvCxnSpPr/>
          <p:nvPr/>
        </p:nvCxnSpPr>
        <p:spPr bwMode="auto">
          <a:xfrm>
            <a:off x="4593158" y="1659197"/>
            <a:ext cx="1337088" cy="270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 bwMode="auto">
          <a:xfrm>
            <a:off x="4593158" y="2937887"/>
            <a:ext cx="1337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 bwMode="auto">
          <a:xfrm>
            <a:off x="4593158" y="4234031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 bwMode="auto">
          <a:xfrm flipV="1">
            <a:off x="4593158" y="4738087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 bwMode="auto">
          <a:xfrm>
            <a:off x="4593158" y="1659197"/>
            <a:ext cx="792088" cy="702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 bwMode="auto">
          <a:xfrm>
            <a:off x="7041430" y="18115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 bwMode="auto">
          <a:xfrm flipV="1">
            <a:off x="6537374" y="1811597"/>
            <a:ext cx="1080120" cy="838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 bwMode="auto">
          <a:xfrm flipV="1">
            <a:off x="7041430" y="3153911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 bwMode="auto">
          <a:xfrm flipV="1">
            <a:off x="6537374" y="3513951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 bwMode="auto">
          <a:xfrm>
            <a:off x="6537374" y="423403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 bwMode="auto">
          <a:xfrm>
            <a:off x="6537374" y="4234031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PADUA, AVIVA, KAFKA</a:t>
            </a:r>
          </a:p>
        </p:txBody>
      </p:sp>
    </p:spTree>
    <p:extLst>
      <p:ext uri="{BB962C8B-B14F-4D97-AF65-F5344CB8AC3E}">
        <p14:creationId xmlns:p14="http://schemas.microsoft.com/office/powerpoint/2010/main" val="158301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Medien-gestützten Unterrichtsplan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Inhalte des Stoffverteilungsplans:</a:t>
            </a:r>
          </a:p>
          <a:p>
            <a:pPr marL="342900" indent="-342900">
              <a:buFontTx/>
              <a:buChar char="-"/>
            </a:pPr>
            <a:r>
              <a:rPr lang="de-DE" dirty="0">
                <a:latin typeface="+mn-lt"/>
              </a:rPr>
              <a:t>Stunde aus dem Lernbereich</a:t>
            </a:r>
          </a:p>
          <a:p>
            <a:pPr marL="342900" indent="-342900">
              <a:buFontTx/>
              <a:buChar char="-"/>
            </a:pPr>
            <a:r>
              <a:rPr lang="de-DE" dirty="0">
                <a:latin typeface="+mn-lt"/>
              </a:rPr>
              <a:t>Thema</a:t>
            </a:r>
          </a:p>
          <a:p>
            <a:pPr marL="342900" indent="-342900">
              <a:buFontTx/>
              <a:buChar char="-"/>
            </a:pPr>
            <a:r>
              <a:rPr lang="de-DE" dirty="0">
                <a:latin typeface="+mn-lt"/>
              </a:rPr>
              <a:t>Abschnitt aus dem Lernzyklus</a:t>
            </a:r>
          </a:p>
          <a:p>
            <a:pPr marL="342900" indent="-342900">
              <a:buFontTx/>
              <a:buChar char="-"/>
            </a:pPr>
            <a:r>
              <a:rPr lang="de-DE" dirty="0">
                <a:latin typeface="+mn-lt"/>
              </a:rPr>
              <a:t>Lernziel(e)</a:t>
            </a:r>
          </a:p>
          <a:p>
            <a:pPr marL="342900" indent="-342900">
              <a:buFontTx/>
              <a:buChar char="-"/>
            </a:pPr>
            <a:r>
              <a:rPr lang="de-DE" dirty="0">
                <a:latin typeface="+mn-lt"/>
              </a:rPr>
              <a:t>Inhalt</a:t>
            </a:r>
          </a:p>
          <a:p>
            <a:pPr marL="342900" indent="-342900">
              <a:buFontTx/>
              <a:buChar char="-"/>
            </a:pPr>
            <a:r>
              <a:rPr lang="de-DE" dirty="0">
                <a:latin typeface="+mn-lt"/>
              </a:rPr>
              <a:t>Fachbegriffe, Konzepte, Fähigkeiten</a:t>
            </a:r>
          </a:p>
          <a:p>
            <a:pPr marL="342900" indent="-342900">
              <a:buFontTx/>
              <a:buChar char="-"/>
            </a:pPr>
            <a:r>
              <a:rPr lang="de-DE" dirty="0">
                <a:latin typeface="+mn-lt"/>
              </a:rPr>
              <a:t>Ablauf/Szenarien</a:t>
            </a:r>
          </a:p>
          <a:p>
            <a:pPr marL="342900" indent="-342900">
              <a:buFontTx/>
              <a:buChar char="-"/>
            </a:pPr>
            <a:r>
              <a:rPr lang="de-DE" dirty="0">
                <a:latin typeface="+mn-lt"/>
              </a:rPr>
              <a:t>Digitale/analoge Medien</a:t>
            </a:r>
          </a:p>
        </p:txBody>
      </p:sp>
    </p:spTree>
    <p:extLst>
      <p:ext uri="{BB962C8B-B14F-4D97-AF65-F5344CB8AC3E}">
        <p14:creationId xmlns:p14="http://schemas.microsoft.com/office/powerpoint/2010/main" val="2153663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05E"/>
                </a:solidFill>
                <a:latin typeface="Open Sans"/>
              </a:rPr>
              <a:t>Unterrichtsverlaufsplan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892361"/>
              </p:ext>
            </p:extLst>
          </p:nvPr>
        </p:nvGraphicFramePr>
        <p:xfrm>
          <a:off x="182377" y="762207"/>
          <a:ext cx="11827247" cy="494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6330">
                  <a:extLst>
                    <a:ext uri="{9D8B030D-6E8A-4147-A177-3AD203B41FA5}">
                      <a16:colId xmlns:a16="http://schemas.microsoft.com/office/drawing/2014/main" val="2187908927"/>
                    </a:ext>
                  </a:extLst>
                </a:gridCol>
                <a:gridCol w="1386493">
                  <a:extLst>
                    <a:ext uri="{9D8B030D-6E8A-4147-A177-3AD203B41FA5}">
                      <a16:colId xmlns:a16="http://schemas.microsoft.com/office/drawing/2014/main" val="2307227127"/>
                    </a:ext>
                  </a:extLst>
                </a:gridCol>
                <a:gridCol w="903989">
                  <a:extLst>
                    <a:ext uri="{9D8B030D-6E8A-4147-A177-3AD203B41FA5}">
                      <a16:colId xmlns:a16="http://schemas.microsoft.com/office/drawing/2014/main" val="2661193886"/>
                    </a:ext>
                  </a:extLst>
                </a:gridCol>
                <a:gridCol w="1813811">
                  <a:extLst>
                    <a:ext uri="{9D8B030D-6E8A-4147-A177-3AD203B41FA5}">
                      <a16:colId xmlns:a16="http://schemas.microsoft.com/office/drawing/2014/main" val="682603207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4081445685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3499246479"/>
                    </a:ext>
                  </a:extLst>
                </a:gridCol>
                <a:gridCol w="1504435">
                  <a:extLst>
                    <a:ext uri="{9D8B030D-6E8A-4147-A177-3AD203B41FA5}">
                      <a16:colId xmlns:a16="http://schemas.microsoft.com/office/drawing/2014/main" val="1929837925"/>
                    </a:ext>
                  </a:extLst>
                </a:gridCol>
                <a:gridCol w="880878">
                  <a:extLst>
                    <a:ext uri="{9D8B030D-6E8A-4147-A177-3AD203B41FA5}">
                      <a16:colId xmlns:a16="http://schemas.microsoft.com/office/drawing/2014/main" val="855577450"/>
                    </a:ext>
                  </a:extLst>
                </a:gridCol>
                <a:gridCol w="1100837">
                  <a:extLst>
                    <a:ext uri="{9D8B030D-6E8A-4147-A177-3AD203B41FA5}">
                      <a16:colId xmlns:a16="http://schemas.microsoft.com/office/drawing/2014/main" val="3874326065"/>
                    </a:ext>
                  </a:extLst>
                </a:gridCol>
                <a:gridCol w="1855974">
                  <a:extLst>
                    <a:ext uri="{9D8B030D-6E8A-4147-A177-3AD203B41FA5}">
                      <a16:colId xmlns:a16="http://schemas.microsoft.com/office/drawing/2014/main" val="2356307082"/>
                    </a:ext>
                  </a:extLst>
                </a:gridCol>
              </a:tblGrid>
              <a:tr h="550007"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Unterrichtsverlaufsplan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Fach: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Klasse: 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Umfang: in Ustd.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 X/Y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Lernbereich: </a:t>
                      </a:r>
                    </a:p>
                    <a:p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Stundenthema: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23117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Zeit.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Thema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Lernzyklus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Inhalt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Vorwissen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Konzepte/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Fähigkeiten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Soz.-Form/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Szenarien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Digitale/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analoge Medien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44926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15‘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 +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baseline="0" dirty="0"/>
                        <a:t>.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23586"/>
                  </a:ext>
                </a:extLst>
              </a:tr>
              <a:tr h="679420">
                <a:tc>
                  <a:txBody>
                    <a:bodyPr/>
                    <a:lstStyle/>
                    <a:p>
                      <a:br>
                        <a:rPr lang="de-DE" sz="1200" dirty="0"/>
                      </a:br>
                      <a:r>
                        <a:rPr lang="de-DE" sz="1200" dirty="0"/>
                        <a:t>25‘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972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45‘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920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60‘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319191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70‘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6205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110‘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86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84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05E"/>
                </a:solidFill>
                <a:latin typeface="Open Sans"/>
              </a:rPr>
              <a:t>Unterrichtsverlaufsplan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04227"/>
              </p:ext>
            </p:extLst>
          </p:nvPr>
        </p:nvGraphicFramePr>
        <p:xfrm>
          <a:off x="182377" y="762207"/>
          <a:ext cx="11827247" cy="613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6330">
                  <a:extLst>
                    <a:ext uri="{9D8B030D-6E8A-4147-A177-3AD203B41FA5}">
                      <a16:colId xmlns:a16="http://schemas.microsoft.com/office/drawing/2014/main" val="2187908927"/>
                    </a:ext>
                  </a:extLst>
                </a:gridCol>
                <a:gridCol w="1386493">
                  <a:extLst>
                    <a:ext uri="{9D8B030D-6E8A-4147-A177-3AD203B41FA5}">
                      <a16:colId xmlns:a16="http://schemas.microsoft.com/office/drawing/2014/main" val="2307227127"/>
                    </a:ext>
                  </a:extLst>
                </a:gridCol>
                <a:gridCol w="903989">
                  <a:extLst>
                    <a:ext uri="{9D8B030D-6E8A-4147-A177-3AD203B41FA5}">
                      <a16:colId xmlns:a16="http://schemas.microsoft.com/office/drawing/2014/main" val="2661193886"/>
                    </a:ext>
                  </a:extLst>
                </a:gridCol>
                <a:gridCol w="1813811">
                  <a:extLst>
                    <a:ext uri="{9D8B030D-6E8A-4147-A177-3AD203B41FA5}">
                      <a16:colId xmlns:a16="http://schemas.microsoft.com/office/drawing/2014/main" val="682603207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4081445685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3499246479"/>
                    </a:ext>
                  </a:extLst>
                </a:gridCol>
                <a:gridCol w="1504435">
                  <a:extLst>
                    <a:ext uri="{9D8B030D-6E8A-4147-A177-3AD203B41FA5}">
                      <a16:colId xmlns:a16="http://schemas.microsoft.com/office/drawing/2014/main" val="1929837925"/>
                    </a:ext>
                  </a:extLst>
                </a:gridCol>
                <a:gridCol w="880878">
                  <a:extLst>
                    <a:ext uri="{9D8B030D-6E8A-4147-A177-3AD203B41FA5}">
                      <a16:colId xmlns:a16="http://schemas.microsoft.com/office/drawing/2014/main" val="855577450"/>
                    </a:ext>
                  </a:extLst>
                </a:gridCol>
                <a:gridCol w="1100837">
                  <a:extLst>
                    <a:ext uri="{9D8B030D-6E8A-4147-A177-3AD203B41FA5}">
                      <a16:colId xmlns:a16="http://schemas.microsoft.com/office/drawing/2014/main" val="3874326065"/>
                    </a:ext>
                  </a:extLst>
                </a:gridCol>
                <a:gridCol w="1855974">
                  <a:extLst>
                    <a:ext uri="{9D8B030D-6E8A-4147-A177-3AD203B41FA5}">
                      <a16:colId xmlns:a16="http://schemas.microsoft.com/office/drawing/2014/main" val="2356307082"/>
                    </a:ext>
                  </a:extLst>
                </a:gridCol>
              </a:tblGrid>
              <a:tr h="550007"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Unterrichtsverlaufsplan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Fach: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Klasse: 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Umfang: in Ustd.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 X/Y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Lernbereich: </a:t>
                      </a:r>
                    </a:p>
                    <a:p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Stundenthema: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23117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Zeit.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Thema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Lernzyklus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Inhalt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Vorwissen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Konzepte/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Fähigkeiten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Soz.-Form/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Szenarien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Digitale/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analoge Medien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44926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15‘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 +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baseline="0" dirty="0"/>
                        <a:t>.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de-DE" sz="1200" dirty="0"/>
                        <a:t> Digitale Pins</a:t>
                      </a:r>
                      <a:r>
                        <a:rPr lang="de-DE" sz="1200" baseline="0" dirty="0"/>
                        <a:t> der SuS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2. Notfallpins</a:t>
                      </a:r>
                    </a:p>
                    <a:p>
                      <a:r>
                        <a:rPr lang="de-DE" sz="1200" dirty="0"/>
                        <a:t>3. Pinnwand/ Padlet.com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23586"/>
                  </a:ext>
                </a:extLst>
              </a:tr>
              <a:tr h="679420">
                <a:tc>
                  <a:txBody>
                    <a:bodyPr/>
                    <a:lstStyle/>
                    <a:p>
                      <a:br>
                        <a:rPr lang="de-DE" sz="1200" dirty="0"/>
                      </a:br>
                      <a:r>
                        <a:rPr lang="de-DE" sz="1200" dirty="0"/>
                        <a:t>25‘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Text LB S.79 „Forderungen Luthers“</a:t>
                      </a:r>
                    </a:p>
                    <a:p>
                      <a:r>
                        <a:rPr lang="de-DE" sz="1200" dirty="0"/>
                        <a:t>u. „Gegenreformation“</a:t>
                      </a:r>
                    </a:p>
                    <a:p>
                      <a:r>
                        <a:rPr lang="de-DE" sz="1200" dirty="0"/>
                        <a:t>2. Arbeitsblatt Reform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972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45‘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/>
                        <a:t>Text LB S.8</a:t>
                      </a:r>
                      <a:r>
                        <a:rPr lang="de-DE" sz="1200" baseline="0" dirty="0"/>
                        <a:t>3 „Fenstersturz“</a:t>
                      </a:r>
                    </a:p>
                    <a:p>
                      <a:r>
                        <a:rPr lang="de-DE" sz="1200" baseline="0" dirty="0"/>
                        <a:t>2. Diashow „Grenz-verläufe 1610-1650“</a:t>
                      </a:r>
                    </a:p>
                    <a:p>
                      <a:r>
                        <a:rPr lang="de-DE" sz="1200" dirty="0"/>
                        <a:t>3. Video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/>
                        <a:t>Sketch </a:t>
                      </a:r>
                      <a:r>
                        <a:rPr lang="de-DE" sz="1200" dirty="0" err="1"/>
                        <a:t>History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920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60‘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Forum auf Opal Schule</a:t>
                      </a:r>
                    </a:p>
                    <a:p>
                      <a:r>
                        <a:rPr lang="de-DE" sz="1200" dirty="0"/>
                        <a:t>2. Diskussionsfragen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319191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70‘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Druck</a:t>
                      </a:r>
                      <a:r>
                        <a:rPr lang="de-DE" sz="1200" baseline="0" dirty="0"/>
                        <a:t> der fünf Karikaturen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6205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110‘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2. Dokumenten-kamera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3. Not-Interpretationen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862143"/>
                  </a:ext>
                </a:extLst>
              </a:tr>
            </a:tbl>
          </a:graphicData>
        </a:graphic>
      </p:graphicFrame>
      <p:sp>
        <p:nvSpPr>
          <p:cNvPr id="3" name="Abgerundetes Rechteck 2"/>
          <p:cNvSpPr/>
          <p:nvPr/>
        </p:nvSpPr>
        <p:spPr>
          <a:xfrm>
            <a:off x="10004612" y="1272989"/>
            <a:ext cx="2094659" cy="56433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de-DE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892" y="2676360"/>
            <a:ext cx="5670334" cy="3094925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7176907" y="3619534"/>
            <a:ext cx="3060286" cy="9502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02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05E"/>
                </a:solidFill>
                <a:latin typeface="Open Sans"/>
              </a:rPr>
              <a:t>Unterrichtsverlaufsplan aus: Aus dem Lernplan Sachsens: Geschichte am Gymnasium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54350"/>
              </p:ext>
            </p:extLst>
          </p:nvPr>
        </p:nvGraphicFramePr>
        <p:xfrm>
          <a:off x="182377" y="762207"/>
          <a:ext cx="11827247" cy="70000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6330">
                  <a:extLst>
                    <a:ext uri="{9D8B030D-6E8A-4147-A177-3AD203B41FA5}">
                      <a16:colId xmlns:a16="http://schemas.microsoft.com/office/drawing/2014/main" val="2187908927"/>
                    </a:ext>
                  </a:extLst>
                </a:gridCol>
                <a:gridCol w="1386493">
                  <a:extLst>
                    <a:ext uri="{9D8B030D-6E8A-4147-A177-3AD203B41FA5}">
                      <a16:colId xmlns:a16="http://schemas.microsoft.com/office/drawing/2014/main" val="2307227127"/>
                    </a:ext>
                  </a:extLst>
                </a:gridCol>
                <a:gridCol w="903989">
                  <a:extLst>
                    <a:ext uri="{9D8B030D-6E8A-4147-A177-3AD203B41FA5}">
                      <a16:colId xmlns:a16="http://schemas.microsoft.com/office/drawing/2014/main" val="2661193886"/>
                    </a:ext>
                  </a:extLst>
                </a:gridCol>
                <a:gridCol w="1813811">
                  <a:extLst>
                    <a:ext uri="{9D8B030D-6E8A-4147-A177-3AD203B41FA5}">
                      <a16:colId xmlns:a16="http://schemas.microsoft.com/office/drawing/2014/main" val="682603207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4081445685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3499246479"/>
                    </a:ext>
                  </a:extLst>
                </a:gridCol>
                <a:gridCol w="1504435">
                  <a:extLst>
                    <a:ext uri="{9D8B030D-6E8A-4147-A177-3AD203B41FA5}">
                      <a16:colId xmlns:a16="http://schemas.microsoft.com/office/drawing/2014/main" val="1929837925"/>
                    </a:ext>
                  </a:extLst>
                </a:gridCol>
                <a:gridCol w="880878">
                  <a:extLst>
                    <a:ext uri="{9D8B030D-6E8A-4147-A177-3AD203B41FA5}">
                      <a16:colId xmlns:a16="http://schemas.microsoft.com/office/drawing/2014/main" val="855577450"/>
                    </a:ext>
                  </a:extLst>
                </a:gridCol>
                <a:gridCol w="1100837">
                  <a:extLst>
                    <a:ext uri="{9D8B030D-6E8A-4147-A177-3AD203B41FA5}">
                      <a16:colId xmlns:a16="http://schemas.microsoft.com/office/drawing/2014/main" val="3874326065"/>
                    </a:ext>
                  </a:extLst>
                </a:gridCol>
                <a:gridCol w="1855974">
                  <a:extLst>
                    <a:ext uri="{9D8B030D-6E8A-4147-A177-3AD203B41FA5}">
                      <a16:colId xmlns:a16="http://schemas.microsoft.com/office/drawing/2014/main" val="2356307082"/>
                    </a:ext>
                  </a:extLst>
                </a:gridCol>
              </a:tblGrid>
              <a:tr h="550007"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Unterrichtsverlaufsplan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Fach: Geschichte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Klasse: 7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Umfang: 16 Ustd. 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 1/4</a:t>
                      </a:r>
                      <a:r>
                        <a:rPr lang="de-DE" sz="1200" baseline="0" dirty="0">
                          <a:solidFill>
                            <a:schemeClr val="bg1"/>
                          </a:solidFill>
                        </a:rPr>
                        <a:t> von 16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Lernbereich: 1 Aufbruch in die Neuzeit</a:t>
                      </a:r>
                    </a:p>
                    <a:p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Stundenthema: Grundlegende Veränderung des Weltbildes nach dem Mittelalter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23117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Zeit.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Thema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Lernzyklus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Inhalt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Vorwissen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Konzepte/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Fähigkeiten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Soz.-Form/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Szenarien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Digitale/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analoge Medien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44926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15‘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Grundlegende Veränderung des Weltbildes nach dem Mittelalter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 +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Entdeckung</a:t>
                      </a:r>
                      <a:r>
                        <a:rPr lang="de-DE" sz="1200" baseline="0" dirty="0"/>
                        <a:t> Amerikas</a:t>
                      </a:r>
                    </a:p>
                    <a:p>
                      <a:r>
                        <a:rPr lang="de-DE" sz="1200" baseline="0" dirty="0"/>
                        <a:t>und</a:t>
                      </a:r>
                      <a:br>
                        <a:rPr lang="de-DE" sz="1200" baseline="0" dirty="0"/>
                      </a:br>
                      <a:r>
                        <a:rPr lang="de-DE" sz="1200" baseline="0" dirty="0"/>
                        <a:t>Erfindungen im 15 Jh.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baseline="0" dirty="0"/>
                        <a:t>.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de-DE" sz="1200" dirty="0"/>
                        <a:t> Digitale Pins</a:t>
                      </a:r>
                      <a:r>
                        <a:rPr lang="de-DE" sz="1200" baseline="0" dirty="0"/>
                        <a:t> der SuS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2. Notfallpins</a:t>
                      </a:r>
                    </a:p>
                    <a:p>
                      <a:r>
                        <a:rPr lang="de-DE" sz="1200" dirty="0"/>
                        <a:t>3. Pinnwand/ Padlet.com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23586"/>
                  </a:ext>
                </a:extLst>
              </a:tr>
              <a:tr h="679420">
                <a:tc>
                  <a:txBody>
                    <a:bodyPr/>
                    <a:lstStyle/>
                    <a:p>
                      <a:br>
                        <a:rPr lang="de-DE" sz="1200" dirty="0"/>
                      </a:br>
                      <a:r>
                        <a:rPr lang="de-DE" sz="1200" dirty="0"/>
                        <a:t>25‘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Text LB S.79 „Forderungen Luthers“</a:t>
                      </a:r>
                    </a:p>
                    <a:p>
                      <a:r>
                        <a:rPr lang="de-DE" sz="1200" dirty="0"/>
                        <a:t>u. „Gegenreformation“</a:t>
                      </a:r>
                    </a:p>
                    <a:p>
                      <a:r>
                        <a:rPr lang="de-DE" sz="1200" dirty="0"/>
                        <a:t>2. Arbeitsblatt Reform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972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45‘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/>
                        <a:t>Text LB S.8</a:t>
                      </a:r>
                      <a:r>
                        <a:rPr lang="de-DE" sz="1200" baseline="0" dirty="0"/>
                        <a:t>3 „Fenstersturz“</a:t>
                      </a:r>
                    </a:p>
                    <a:p>
                      <a:r>
                        <a:rPr lang="de-DE" sz="1200" baseline="0" dirty="0"/>
                        <a:t>2. Diashow „Grenz-verläufe 1610-1650“</a:t>
                      </a:r>
                    </a:p>
                    <a:p>
                      <a:r>
                        <a:rPr lang="de-DE" sz="1200" dirty="0"/>
                        <a:t>3. Video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/>
                        <a:t>Sketch </a:t>
                      </a:r>
                      <a:r>
                        <a:rPr lang="de-DE" sz="1200" dirty="0" err="1"/>
                        <a:t>History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920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60‘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Forum auf Opal Schule</a:t>
                      </a:r>
                    </a:p>
                    <a:p>
                      <a:r>
                        <a:rPr lang="de-DE" sz="1200" dirty="0"/>
                        <a:t>2. Diskussionsfragen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319191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70‘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Druck</a:t>
                      </a:r>
                      <a:r>
                        <a:rPr lang="de-DE" sz="1200" baseline="0" dirty="0"/>
                        <a:t> der fünf Karikaturen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6205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110‘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2. Dokumenten-kamera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3. Not-Interpretationen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862143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28295" t="18735" r="30193" b="50763"/>
          <a:stretch/>
        </p:blipFill>
        <p:spPr>
          <a:xfrm>
            <a:off x="2737405" y="3657110"/>
            <a:ext cx="6855299" cy="283333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1704957" y="3343394"/>
            <a:ext cx="1334078" cy="1275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4071483" y="3208864"/>
            <a:ext cx="2203811" cy="13362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bgerundetes Rechteck 16"/>
          <p:cNvSpPr/>
          <p:nvPr/>
        </p:nvSpPr>
        <p:spPr>
          <a:xfrm>
            <a:off x="182377" y="703891"/>
            <a:ext cx="11827247" cy="125938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553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05E"/>
                </a:solidFill>
                <a:latin typeface="Open Sans"/>
              </a:rPr>
              <a:t>Unterrichtsverlaufsplan aus: Aus dem Lernplan Sachsens: Geschichte am Gymnasium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447116"/>
              </p:ext>
            </p:extLst>
          </p:nvPr>
        </p:nvGraphicFramePr>
        <p:xfrm>
          <a:off x="182377" y="762207"/>
          <a:ext cx="11827247" cy="70000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6330">
                  <a:extLst>
                    <a:ext uri="{9D8B030D-6E8A-4147-A177-3AD203B41FA5}">
                      <a16:colId xmlns:a16="http://schemas.microsoft.com/office/drawing/2014/main" val="2187908927"/>
                    </a:ext>
                  </a:extLst>
                </a:gridCol>
                <a:gridCol w="1386493">
                  <a:extLst>
                    <a:ext uri="{9D8B030D-6E8A-4147-A177-3AD203B41FA5}">
                      <a16:colId xmlns:a16="http://schemas.microsoft.com/office/drawing/2014/main" val="2307227127"/>
                    </a:ext>
                  </a:extLst>
                </a:gridCol>
                <a:gridCol w="903989">
                  <a:extLst>
                    <a:ext uri="{9D8B030D-6E8A-4147-A177-3AD203B41FA5}">
                      <a16:colId xmlns:a16="http://schemas.microsoft.com/office/drawing/2014/main" val="2661193886"/>
                    </a:ext>
                  </a:extLst>
                </a:gridCol>
                <a:gridCol w="1813811">
                  <a:extLst>
                    <a:ext uri="{9D8B030D-6E8A-4147-A177-3AD203B41FA5}">
                      <a16:colId xmlns:a16="http://schemas.microsoft.com/office/drawing/2014/main" val="682603207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4081445685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3499246479"/>
                    </a:ext>
                  </a:extLst>
                </a:gridCol>
                <a:gridCol w="1504435">
                  <a:extLst>
                    <a:ext uri="{9D8B030D-6E8A-4147-A177-3AD203B41FA5}">
                      <a16:colId xmlns:a16="http://schemas.microsoft.com/office/drawing/2014/main" val="1929837925"/>
                    </a:ext>
                  </a:extLst>
                </a:gridCol>
                <a:gridCol w="880878">
                  <a:extLst>
                    <a:ext uri="{9D8B030D-6E8A-4147-A177-3AD203B41FA5}">
                      <a16:colId xmlns:a16="http://schemas.microsoft.com/office/drawing/2014/main" val="855577450"/>
                    </a:ext>
                  </a:extLst>
                </a:gridCol>
                <a:gridCol w="1100837">
                  <a:extLst>
                    <a:ext uri="{9D8B030D-6E8A-4147-A177-3AD203B41FA5}">
                      <a16:colId xmlns:a16="http://schemas.microsoft.com/office/drawing/2014/main" val="3874326065"/>
                    </a:ext>
                  </a:extLst>
                </a:gridCol>
                <a:gridCol w="1855974">
                  <a:extLst>
                    <a:ext uri="{9D8B030D-6E8A-4147-A177-3AD203B41FA5}">
                      <a16:colId xmlns:a16="http://schemas.microsoft.com/office/drawing/2014/main" val="2356307082"/>
                    </a:ext>
                  </a:extLst>
                </a:gridCol>
              </a:tblGrid>
              <a:tr h="550007"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Unterrichtsverlaufsplan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Fach: Geschichte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Klasse: 7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Umfang: 16 Ustd. 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 1/4</a:t>
                      </a:r>
                      <a:r>
                        <a:rPr lang="de-DE" sz="1200" baseline="0" dirty="0">
                          <a:solidFill>
                            <a:schemeClr val="bg1"/>
                          </a:solidFill>
                        </a:rPr>
                        <a:t> von 16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Lernbereich: 1 Aufbruch in die Neuzeit</a:t>
                      </a:r>
                    </a:p>
                    <a:p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Stundenthema: Grundlegende Veränderung des Weltbildes nach dem Mittelalter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23117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Zeit.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Thema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Lernzyklus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Inhalt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Vorwissen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Konzepte/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Fähigkeiten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Soz.-Form/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Szenarien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Digitale/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analoge Medien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44926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15‘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Grundlegende Veränderung des Weltbildes nach dem Mittelalter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 +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Entdeckung</a:t>
                      </a:r>
                      <a:r>
                        <a:rPr lang="de-DE" sz="1200" baseline="0" dirty="0"/>
                        <a:t> Amerikas</a:t>
                      </a:r>
                    </a:p>
                    <a:p>
                      <a:r>
                        <a:rPr lang="de-DE" sz="1200" baseline="0" dirty="0"/>
                        <a:t>und</a:t>
                      </a:r>
                      <a:br>
                        <a:rPr lang="de-DE" sz="1200" baseline="0" dirty="0"/>
                      </a:br>
                      <a:r>
                        <a:rPr lang="de-DE" sz="1200" baseline="0" dirty="0"/>
                        <a:t>Erfindungen im 15 Jh.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baseline="0" dirty="0"/>
                    </a:p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de-DE" sz="1200" dirty="0"/>
                        <a:t> Digitale Pins</a:t>
                      </a:r>
                      <a:r>
                        <a:rPr lang="de-DE" sz="1200" baseline="0" dirty="0"/>
                        <a:t> der SuS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2. Notfallpins</a:t>
                      </a:r>
                    </a:p>
                    <a:p>
                      <a:r>
                        <a:rPr lang="de-DE" sz="1200" dirty="0"/>
                        <a:t>3. Pinnwand/ Padlet.com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23586"/>
                  </a:ext>
                </a:extLst>
              </a:tr>
              <a:tr h="679420">
                <a:tc>
                  <a:txBody>
                    <a:bodyPr/>
                    <a:lstStyle/>
                    <a:p>
                      <a:br>
                        <a:rPr lang="de-DE" sz="1200" dirty="0"/>
                      </a:br>
                      <a:r>
                        <a:rPr lang="de-DE" sz="1200" dirty="0"/>
                        <a:t>25‘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Text LB S.79 „Forderungen Luthers“</a:t>
                      </a:r>
                    </a:p>
                    <a:p>
                      <a:r>
                        <a:rPr lang="de-DE" sz="1200" dirty="0"/>
                        <a:t>u. „Gegenreformation“</a:t>
                      </a:r>
                    </a:p>
                    <a:p>
                      <a:r>
                        <a:rPr lang="de-DE" sz="1200" dirty="0"/>
                        <a:t>2. Arbeitsblatt Reform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972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45‘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/>
                        <a:t>Text LB S.8</a:t>
                      </a:r>
                      <a:r>
                        <a:rPr lang="de-DE" sz="1200" baseline="0" dirty="0"/>
                        <a:t>3 „Fenstersturz“</a:t>
                      </a:r>
                    </a:p>
                    <a:p>
                      <a:r>
                        <a:rPr lang="de-DE" sz="1200" baseline="0" dirty="0"/>
                        <a:t>2. Diashow „Grenz-verläufe 1610-1650“</a:t>
                      </a:r>
                    </a:p>
                    <a:p>
                      <a:r>
                        <a:rPr lang="de-DE" sz="1200" dirty="0"/>
                        <a:t>3. Video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/>
                        <a:t>Sketch </a:t>
                      </a:r>
                      <a:r>
                        <a:rPr lang="de-DE" sz="1200" dirty="0" err="1"/>
                        <a:t>History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920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60‘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Forum auf Opal Schule</a:t>
                      </a:r>
                    </a:p>
                    <a:p>
                      <a:r>
                        <a:rPr lang="de-DE" sz="1200" dirty="0"/>
                        <a:t>2. Diskussionsfragen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319191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70‘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Druck</a:t>
                      </a:r>
                      <a:r>
                        <a:rPr lang="de-DE" sz="1200" baseline="0" dirty="0"/>
                        <a:t> der fünf Karikaturen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6205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110‘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2. Dokumenten-kamera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3. Not-Interpretationen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862143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11785" b="50321"/>
          <a:stretch/>
        </p:blipFill>
        <p:spPr>
          <a:xfrm>
            <a:off x="3178118" y="3778165"/>
            <a:ext cx="5973874" cy="2066763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 flipH="1" flipV="1">
            <a:off x="2762637" y="2901978"/>
            <a:ext cx="2965810" cy="14459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2592308" y="3060015"/>
            <a:ext cx="1163904" cy="20543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34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05E"/>
                </a:solidFill>
                <a:latin typeface="Open Sans"/>
              </a:rPr>
              <a:t>Unterrichtsverlaufsplan aus: Aus dem Lernplan Sachsens: Geschichte am Gymnasium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652488"/>
              </p:ext>
            </p:extLst>
          </p:nvPr>
        </p:nvGraphicFramePr>
        <p:xfrm>
          <a:off x="182377" y="762207"/>
          <a:ext cx="11827247" cy="73657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6330">
                  <a:extLst>
                    <a:ext uri="{9D8B030D-6E8A-4147-A177-3AD203B41FA5}">
                      <a16:colId xmlns:a16="http://schemas.microsoft.com/office/drawing/2014/main" val="2187908927"/>
                    </a:ext>
                  </a:extLst>
                </a:gridCol>
                <a:gridCol w="1386493">
                  <a:extLst>
                    <a:ext uri="{9D8B030D-6E8A-4147-A177-3AD203B41FA5}">
                      <a16:colId xmlns:a16="http://schemas.microsoft.com/office/drawing/2014/main" val="2307227127"/>
                    </a:ext>
                  </a:extLst>
                </a:gridCol>
                <a:gridCol w="903989">
                  <a:extLst>
                    <a:ext uri="{9D8B030D-6E8A-4147-A177-3AD203B41FA5}">
                      <a16:colId xmlns:a16="http://schemas.microsoft.com/office/drawing/2014/main" val="2661193886"/>
                    </a:ext>
                  </a:extLst>
                </a:gridCol>
                <a:gridCol w="1813811">
                  <a:extLst>
                    <a:ext uri="{9D8B030D-6E8A-4147-A177-3AD203B41FA5}">
                      <a16:colId xmlns:a16="http://schemas.microsoft.com/office/drawing/2014/main" val="682603207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4081445685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3499246479"/>
                    </a:ext>
                  </a:extLst>
                </a:gridCol>
                <a:gridCol w="1504435">
                  <a:extLst>
                    <a:ext uri="{9D8B030D-6E8A-4147-A177-3AD203B41FA5}">
                      <a16:colId xmlns:a16="http://schemas.microsoft.com/office/drawing/2014/main" val="1929837925"/>
                    </a:ext>
                  </a:extLst>
                </a:gridCol>
                <a:gridCol w="880878">
                  <a:extLst>
                    <a:ext uri="{9D8B030D-6E8A-4147-A177-3AD203B41FA5}">
                      <a16:colId xmlns:a16="http://schemas.microsoft.com/office/drawing/2014/main" val="855577450"/>
                    </a:ext>
                  </a:extLst>
                </a:gridCol>
                <a:gridCol w="1100837">
                  <a:extLst>
                    <a:ext uri="{9D8B030D-6E8A-4147-A177-3AD203B41FA5}">
                      <a16:colId xmlns:a16="http://schemas.microsoft.com/office/drawing/2014/main" val="3874326065"/>
                    </a:ext>
                  </a:extLst>
                </a:gridCol>
                <a:gridCol w="1855974">
                  <a:extLst>
                    <a:ext uri="{9D8B030D-6E8A-4147-A177-3AD203B41FA5}">
                      <a16:colId xmlns:a16="http://schemas.microsoft.com/office/drawing/2014/main" val="2356307082"/>
                    </a:ext>
                  </a:extLst>
                </a:gridCol>
              </a:tblGrid>
              <a:tr h="550007"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Unterrichtsverlaufsplan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Fach: Geschichte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Klasse: 7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Umfang: 16 Ustd. 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 1/4</a:t>
                      </a:r>
                      <a:r>
                        <a:rPr lang="de-DE" sz="1200" baseline="0" dirty="0">
                          <a:solidFill>
                            <a:schemeClr val="bg1"/>
                          </a:solidFill>
                        </a:rPr>
                        <a:t> von 16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Lernbereich: 1 Aufbruch in die Neuzeit</a:t>
                      </a:r>
                    </a:p>
                    <a:p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Stundenthema: Grundlegende Veränderung des Weltbildes nach dem Mittelalter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23117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Zeit.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Thema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Lernzyklus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Inhalt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Vorwissen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Konzepte/</a:t>
                      </a:r>
                      <a:br>
                        <a:rPr lang="de-DE" sz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Fähigkeiten</a:t>
                      </a:r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Lernziel</a:t>
                      </a:r>
                      <a:r>
                        <a:rPr lang="de-DE" sz="1200" baseline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 (nicht immer)</a:t>
                      </a:r>
                      <a:endParaRPr lang="de-DE" sz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Soz.-Form/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Szenarien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Digitale/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analoge Medien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44926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15‘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Grundlegende Veränderung des Weltbildes nach dem Mittelalter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 +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Entdeckung</a:t>
                      </a:r>
                      <a:r>
                        <a:rPr lang="de-DE" sz="1200" baseline="0" dirty="0"/>
                        <a:t> Amerikas</a:t>
                      </a:r>
                    </a:p>
                    <a:p>
                      <a:r>
                        <a:rPr lang="de-DE" sz="1200" baseline="0" dirty="0"/>
                        <a:t>und</a:t>
                      </a:r>
                      <a:br>
                        <a:rPr lang="de-DE" sz="1200" baseline="0" dirty="0"/>
                      </a:br>
                      <a:r>
                        <a:rPr lang="de-DE" sz="1200" baseline="0" dirty="0"/>
                        <a:t>Erfindungen im 15 Jh.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baseline="0" dirty="0"/>
                    </a:p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Verstehen von: Renaissance</a:t>
                      </a:r>
                    </a:p>
                    <a:p>
                      <a:r>
                        <a:rPr lang="de-DE" sz="1200" dirty="0"/>
                        <a:t>Buchdruck</a:t>
                      </a:r>
                    </a:p>
                    <a:p>
                      <a:r>
                        <a:rPr lang="de-DE" sz="1200" dirty="0"/>
                        <a:t>Feuerwaffen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de-DE" sz="1200" dirty="0"/>
                        <a:t> Digitale Pins</a:t>
                      </a:r>
                      <a:r>
                        <a:rPr lang="de-DE" sz="1200" baseline="0" dirty="0"/>
                        <a:t> der SuS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2. Notfallpins</a:t>
                      </a:r>
                    </a:p>
                    <a:p>
                      <a:r>
                        <a:rPr lang="de-DE" sz="1200" dirty="0"/>
                        <a:t>3. Pinnwand/ Padlet.com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23586"/>
                  </a:ext>
                </a:extLst>
              </a:tr>
              <a:tr h="679420">
                <a:tc>
                  <a:txBody>
                    <a:bodyPr/>
                    <a:lstStyle/>
                    <a:p>
                      <a:br>
                        <a:rPr lang="de-DE" sz="1200" dirty="0"/>
                      </a:br>
                      <a:r>
                        <a:rPr lang="de-DE" sz="1200" dirty="0"/>
                        <a:t>25‘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Text LB S.79 „Forderungen Luthers“</a:t>
                      </a:r>
                    </a:p>
                    <a:p>
                      <a:r>
                        <a:rPr lang="de-DE" sz="1200" dirty="0"/>
                        <a:t>u. „Gegenreformation“</a:t>
                      </a:r>
                    </a:p>
                    <a:p>
                      <a:r>
                        <a:rPr lang="de-DE" sz="1200" dirty="0"/>
                        <a:t>2. Arbeitsblatt Reform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972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45‘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/>
                        <a:t>Text LB S.8</a:t>
                      </a:r>
                      <a:r>
                        <a:rPr lang="de-DE" sz="1200" baseline="0" dirty="0"/>
                        <a:t>3 „Fenstersturz“</a:t>
                      </a:r>
                    </a:p>
                    <a:p>
                      <a:r>
                        <a:rPr lang="de-DE" sz="1200" baseline="0" dirty="0"/>
                        <a:t>2. Diashow „Grenz-verläufe 1610-1650“</a:t>
                      </a:r>
                    </a:p>
                    <a:p>
                      <a:r>
                        <a:rPr lang="de-DE" sz="1200" dirty="0"/>
                        <a:t>3. Video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/>
                        <a:t>Sketch </a:t>
                      </a:r>
                      <a:r>
                        <a:rPr lang="de-DE" sz="1200" dirty="0" err="1"/>
                        <a:t>History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920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60‘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Forum auf Opal Schule</a:t>
                      </a:r>
                    </a:p>
                    <a:p>
                      <a:r>
                        <a:rPr lang="de-DE" sz="1200" dirty="0"/>
                        <a:t>2. Diskussionsfragen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319191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70‘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Druck</a:t>
                      </a:r>
                      <a:r>
                        <a:rPr lang="de-DE" sz="1200" baseline="0" dirty="0"/>
                        <a:t> der fünf Karikaturen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6205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110‘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2. Dokumenten-kamera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3. Not-Interpretationen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862143"/>
                  </a:ext>
                </a:extLst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13" y="4058053"/>
            <a:ext cx="4898545" cy="2705592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7261412" y="3675529"/>
            <a:ext cx="618564" cy="2214283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592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793032" cy="1198491"/>
          </a:xfrm>
        </p:spPr>
        <p:txBody>
          <a:bodyPr/>
          <a:lstStyle/>
          <a:p>
            <a:r>
              <a:rPr lang="de-DE" sz="2400" b="0" dirty="0">
                <a:solidFill>
                  <a:schemeClr val="tx2">
                    <a:lumMod val="10000"/>
                    <a:lumOff val="9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Methodenpool der Universität Köln</a:t>
            </a:r>
            <a:br>
              <a:rPr lang="de-DE" sz="2400" dirty="0">
                <a:solidFill>
                  <a:schemeClr val="tx2">
                    <a:lumMod val="10000"/>
                    <a:lumOff val="9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2400" b="0" dirty="0">
                <a:solidFill>
                  <a:schemeClr val="tx2">
                    <a:lumMod val="10000"/>
                    <a:lumOff val="9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http://methodenpool.uni-koeln.de/frameset_uebersicht.htm</a:t>
            </a:r>
            <a:endParaRPr lang="de-DE" sz="2400" b="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66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05E"/>
                </a:solidFill>
                <a:latin typeface="Open Sans"/>
              </a:rPr>
              <a:t>Unterrichtsverlaufsplan aus: Aus dem Lernplan Sachsens: Geschichte am Gymnasium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468326"/>
              </p:ext>
            </p:extLst>
          </p:nvPr>
        </p:nvGraphicFramePr>
        <p:xfrm>
          <a:off x="182377" y="762207"/>
          <a:ext cx="11827247" cy="73657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6330">
                  <a:extLst>
                    <a:ext uri="{9D8B030D-6E8A-4147-A177-3AD203B41FA5}">
                      <a16:colId xmlns:a16="http://schemas.microsoft.com/office/drawing/2014/main" val="2187908927"/>
                    </a:ext>
                  </a:extLst>
                </a:gridCol>
                <a:gridCol w="1386493">
                  <a:extLst>
                    <a:ext uri="{9D8B030D-6E8A-4147-A177-3AD203B41FA5}">
                      <a16:colId xmlns:a16="http://schemas.microsoft.com/office/drawing/2014/main" val="2307227127"/>
                    </a:ext>
                  </a:extLst>
                </a:gridCol>
                <a:gridCol w="903989">
                  <a:extLst>
                    <a:ext uri="{9D8B030D-6E8A-4147-A177-3AD203B41FA5}">
                      <a16:colId xmlns:a16="http://schemas.microsoft.com/office/drawing/2014/main" val="2661193886"/>
                    </a:ext>
                  </a:extLst>
                </a:gridCol>
                <a:gridCol w="1813811">
                  <a:extLst>
                    <a:ext uri="{9D8B030D-6E8A-4147-A177-3AD203B41FA5}">
                      <a16:colId xmlns:a16="http://schemas.microsoft.com/office/drawing/2014/main" val="682603207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4081445685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3499246479"/>
                    </a:ext>
                  </a:extLst>
                </a:gridCol>
                <a:gridCol w="1504435">
                  <a:extLst>
                    <a:ext uri="{9D8B030D-6E8A-4147-A177-3AD203B41FA5}">
                      <a16:colId xmlns:a16="http://schemas.microsoft.com/office/drawing/2014/main" val="1929837925"/>
                    </a:ext>
                  </a:extLst>
                </a:gridCol>
                <a:gridCol w="880878">
                  <a:extLst>
                    <a:ext uri="{9D8B030D-6E8A-4147-A177-3AD203B41FA5}">
                      <a16:colId xmlns:a16="http://schemas.microsoft.com/office/drawing/2014/main" val="855577450"/>
                    </a:ext>
                  </a:extLst>
                </a:gridCol>
                <a:gridCol w="1100837">
                  <a:extLst>
                    <a:ext uri="{9D8B030D-6E8A-4147-A177-3AD203B41FA5}">
                      <a16:colId xmlns:a16="http://schemas.microsoft.com/office/drawing/2014/main" val="3874326065"/>
                    </a:ext>
                  </a:extLst>
                </a:gridCol>
                <a:gridCol w="1855974">
                  <a:extLst>
                    <a:ext uri="{9D8B030D-6E8A-4147-A177-3AD203B41FA5}">
                      <a16:colId xmlns:a16="http://schemas.microsoft.com/office/drawing/2014/main" val="2356307082"/>
                    </a:ext>
                  </a:extLst>
                </a:gridCol>
              </a:tblGrid>
              <a:tr h="550007"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Unterrichtsverlaufsplan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Fach: Geschichte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Klasse: 7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Umfang: 16 Ustd. </a:t>
                      </a:r>
                    </a:p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 1/4</a:t>
                      </a:r>
                      <a:r>
                        <a:rPr lang="de-DE" sz="1200" baseline="0" dirty="0">
                          <a:solidFill>
                            <a:schemeClr val="bg1"/>
                          </a:solidFill>
                        </a:rPr>
                        <a:t> von 16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Lernbereich: 1 Aufbruch in die Neuzeit</a:t>
                      </a:r>
                    </a:p>
                    <a:p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Stundenthema: Grundlegende Veränderung des Weltbildes nach dem Mittelalter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23117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Zeit.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Thema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Lernzyklus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Inhalt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Vorwissen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Konzepte/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Fähigkeiten</a:t>
                      </a:r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Lernziel</a:t>
                      </a:r>
                      <a:r>
                        <a:rPr lang="de-DE" sz="1200" baseline="0" dirty="0">
                          <a:solidFill>
                            <a:schemeClr val="bg1"/>
                          </a:solidFill>
                        </a:rPr>
                        <a:t> (nicht immer)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Soz.-Form/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Szenarien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Digitale/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analoge Medien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44926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15‘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Grundlegende Veränderung des Weltbildes nach dem Mittelalter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 +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Entdeckung</a:t>
                      </a:r>
                      <a:r>
                        <a:rPr lang="de-DE" sz="1200" baseline="0" dirty="0"/>
                        <a:t> Amerikas</a:t>
                      </a:r>
                    </a:p>
                    <a:p>
                      <a:r>
                        <a:rPr lang="de-DE" sz="1200" baseline="0" dirty="0"/>
                        <a:t>und</a:t>
                      </a:r>
                      <a:br>
                        <a:rPr lang="de-DE" sz="1200" baseline="0" dirty="0"/>
                      </a:br>
                      <a:r>
                        <a:rPr lang="de-DE" sz="1200" baseline="0" dirty="0"/>
                        <a:t>Erfindungen im 15 Jh.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Verstehen von Historischen</a:t>
                      </a:r>
                      <a:r>
                        <a:rPr lang="de-DE" sz="1200" baseline="0" dirty="0"/>
                        <a:t> Karten</a:t>
                      </a: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Verstehen von: Renaissance</a:t>
                      </a:r>
                    </a:p>
                    <a:p>
                      <a:r>
                        <a:rPr lang="de-DE" sz="1200" dirty="0"/>
                        <a:t>Buchdruck</a:t>
                      </a:r>
                    </a:p>
                    <a:p>
                      <a:r>
                        <a:rPr lang="de-DE" sz="1200" dirty="0"/>
                        <a:t>Feuerwaffen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Fragen-entwickelnder Unterricht (Frontal)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de-DE" sz="1200" dirty="0"/>
                        <a:t> Digitale Pins</a:t>
                      </a:r>
                      <a:r>
                        <a:rPr lang="de-DE" sz="1200" baseline="0" dirty="0"/>
                        <a:t> der SuS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2. Notfallpins</a:t>
                      </a:r>
                    </a:p>
                    <a:p>
                      <a:r>
                        <a:rPr lang="de-DE" sz="1200" dirty="0"/>
                        <a:t>3. Pinnwand/ Padlet.com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23586"/>
                  </a:ext>
                </a:extLst>
              </a:tr>
              <a:tr h="679420">
                <a:tc>
                  <a:txBody>
                    <a:bodyPr/>
                    <a:lstStyle/>
                    <a:p>
                      <a:br>
                        <a:rPr lang="de-DE" sz="1200" dirty="0"/>
                      </a:br>
                      <a:r>
                        <a:rPr lang="de-DE" sz="1200" dirty="0"/>
                        <a:t>25‘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Text LB S.79 „Forderungen Luthers“</a:t>
                      </a:r>
                    </a:p>
                    <a:p>
                      <a:r>
                        <a:rPr lang="de-DE" sz="1200" dirty="0"/>
                        <a:t>u. „Gegenreformation“</a:t>
                      </a:r>
                    </a:p>
                    <a:p>
                      <a:r>
                        <a:rPr lang="de-DE" sz="1200" dirty="0"/>
                        <a:t>2. Arbeitsblatt Reform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972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45‘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/>
                        <a:t>Text LB S.8</a:t>
                      </a:r>
                      <a:r>
                        <a:rPr lang="de-DE" sz="1200" baseline="0" dirty="0"/>
                        <a:t>3 „Fenstersturz“</a:t>
                      </a:r>
                    </a:p>
                    <a:p>
                      <a:r>
                        <a:rPr lang="de-DE" sz="1200" baseline="0" dirty="0"/>
                        <a:t>2. Diashow „Grenz-verläufe 1610-1650“</a:t>
                      </a:r>
                    </a:p>
                    <a:p>
                      <a:r>
                        <a:rPr lang="de-DE" sz="1200" dirty="0"/>
                        <a:t>3. Video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/>
                        <a:t>Sketch </a:t>
                      </a:r>
                      <a:r>
                        <a:rPr lang="de-DE" sz="1200" dirty="0" err="1"/>
                        <a:t>History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920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60‘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Forum auf Opal Schule</a:t>
                      </a:r>
                    </a:p>
                    <a:p>
                      <a:r>
                        <a:rPr lang="de-DE" sz="1200" dirty="0"/>
                        <a:t>2. Diskussionsfragen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319191"/>
                  </a:ext>
                </a:extLst>
              </a:tr>
              <a:tr h="873540">
                <a:tc>
                  <a:txBody>
                    <a:bodyPr/>
                    <a:lstStyle/>
                    <a:p>
                      <a:r>
                        <a:rPr lang="de-DE" sz="1200" dirty="0"/>
                        <a:t>70‘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 Druck</a:t>
                      </a:r>
                      <a:r>
                        <a:rPr lang="de-DE" sz="1200" baseline="0" dirty="0"/>
                        <a:t> der fünf Karikaturen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6205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dirty="0"/>
                        <a:t>110‘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2. Dokumenten-kamera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3. Not-Interpretationen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862143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521" t="13519" r="35000" b="11852"/>
          <a:stretch/>
        </p:blipFill>
        <p:spPr>
          <a:xfrm>
            <a:off x="4115920" y="3731580"/>
            <a:ext cx="4642597" cy="3022564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V="1">
            <a:off x="7530353" y="3471997"/>
            <a:ext cx="1524000" cy="16289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bgerundetes Rechteck 4"/>
          <p:cNvSpPr/>
          <p:nvPr/>
        </p:nvSpPr>
        <p:spPr>
          <a:xfrm>
            <a:off x="4984376" y="2689411"/>
            <a:ext cx="1506071" cy="6364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53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Serious Games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74712" y="914400"/>
            <a:ext cx="10069807" cy="4914899"/>
          </a:xfrm>
        </p:spPr>
        <p:txBody>
          <a:bodyPr/>
          <a:lstStyle/>
          <a:p>
            <a:r>
              <a:rPr lang="de-DE" dirty="0"/>
              <a:t>Keine primäre Unterhaltung </a:t>
            </a:r>
          </a:p>
          <a:p>
            <a:r>
              <a:rPr lang="de-DE" dirty="0"/>
              <a:t>Konkrete Anwendung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Schule</a:t>
            </a: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Kooperative, Projektbasiert ,Modernisiert</a:t>
            </a:r>
            <a:br>
              <a:rPr lang="de-DE" dirty="0"/>
            </a:br>
            <a:br>
              <a:rPr lang="de-DE" dirty="0"/>
            </a:br>
            <a:r>
              <a:rPr lang="de-DE" dirty="0"/>
              <a:t>Erfolg: Motivation, Wettbewerb, Spaß</a:t>
            </a:r>
            <a:br>
              <a:rPr lang="de-DE" dirty="0"/>
            </a:br>
            <a:br>
              <a:rPr lang="de-DE" dirty="0"/>
            </a:br>
            <a:r>
              <a:rPr lang="de-DE" dirty="0"/>
              <a:t>Ziel: Lernziel pädagogischer Rahmen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Beispiele</a:t>
            </a:r>
            <a:r>
              <a:rPr lang="de-DE" dirty="0"/>
              <a:t>:</a:t>
            </a:r>
          </a:p>
          <a:p>
            <a:r>
              <a:rPr lang="de-DE" dirty="0" err="1"/>
              <a:t>Pathout</a:t>
            </a:r>
            <a:r>
              <a:rPr lang="de-DE" dirty="0"/>
              <a:t>: autobiographische Elemente (Syrer Fluch ca. 30 Minuten)</a:t>
            </a:r>
            <a:br>
              <a:rPr lang="de-DE" dirty="0"/>
            </a:br>
            <a:r>
              <a:rPr lang="de-DE" dirty="0"/>
              <a:t>Themen: Rassismus Migration, Krieg, Politik</a:t>
            </a:r>
          </a:p>
          <a:p>
            <a:r>
              <a:rPr lang="de-DE" dirty="0"/>
              <a:t>Never Alone Ureinwohner Alaskas</a:t>
            </a:r>
            <a:br>
              <a:rPr lang="de-DE" dirty="0"/>
            </a:br>
            <a:r>
              <a:rPr lang="de-DE" dirty="0"/>
              <a:t>Mit Erklär Videos zu geographischen und geschichtlichen Aspekte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6A20E8-2D94-4596-7872-9BCDF7247770}"/>
              </a:ext>
            </a:extLst>
          </p:cNvPr>
          <p:cNvSpPr txBox="1"/>
          <p:nvPr/>
        </p:nvSpPr>
        <p:spPr>
          <a:xfrm>
            <a:off x="8599155" y="5330119"/>
            <a:ext cx="33286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de-DE" sz="800" dirty="0">
                <a:solidFill>
                  <a:schemeClr val="bg2"/>
                </a:solidFill>
                <a:latin typeface="+mj-lt"/>
              </a:rPr>
            </a:br>
            <a:r>
              <a:rPr lang="de-DE" sz="800" i="0" dirty="0">
                <a:solidFill>
                  <a:schemeClr val="bg2"/>
                </a:solidFill>
                <a:effectLst/>
                <a:latin typeface="+mj-lt"/>
              </a:rPr>
              <a:t>Gaming Women , von </a:t>
            </a:r>
            <a:r>
              <a:rPr lang="de-DE" sz="800" i="0" dirty="0" err="1">
                <a:solidFill>
                  <a:schemeClr val="bg2"/>
                </a:solidFill>
                <a:effectLst/>
                <a:latin typeface="+mj-lt"/>
              </a:rPr>
              <a:t>cottonbro</a:t>
            </a:r>
            <a:r>
              <a:rPr lang="de-DE" sz="800" i="0" dirty="0">
                <a:solidFill>
                  <a:schemeClr val="bg2"/>
                </a:solidFill>
                <a:effectLst/>
                <a:latin typeface="+mj-lt"/>
              </a:rPr>
              <a:t> </a:t>
            </a:r>
            <a:r>
              <a:rPr lang="de-DE" sz="800" i="0" dirty="0" err="1">
                <a:solidFill>
                  <a:schemeClr val="bg2"/>
                </a:solidFill>
                <a:effectLst/>
                <a:latin typeface="+mj-lt"/>
              </a:rPr>
              <a:t>studio</a:t>
            </a:r>
            <a:r>
              <a:rPr lang="de-DE" sz="800" i="0" dirty="0">
                <a:solidFill>
                  <a:schemeClr val="bg2"/>
                </a:solidFill>
                <a:effectLst/>
                <a:latin typeface="+mj-lt"/>
              </a:rPr>
              <a:t>,</a:t>
            </a:r>
            <a:r>
              <a:rPr lang="en-US" sz="800" dirty="0">
                <a:solidFill>
                  <a:schemeClr val="bg2"/>
                </a:solidFill>
                <a:latin typeface="+mj-lt"/>
              </a:rPr>
              <a:t>, CC0, </a:t>
            </a:r>
            <a:r>
              <a:rPr lang="en-US" sz="800" dirty="0">
                <a:solidFill>
                  <a:schemeClr val="bg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</a:t>
            </a:r>
            <a:r>
              <a:rPr lang="en-US" sz="800" dirty="0">
                <a:solidFill>
                  <a:schemeClr val="bg2"/>
                </a:solidFill>
                <a:latin typeface="+mj-lt"/>
              </a:rPr>
              <a:t>, https://www.pexels.com/photo/woman-wearing-vr-goggles-4009626/</a:t>
            </a:r>
          </a:p>
        </p:txBody>
      </p:sp>
      <p:pic>
        <p:nvPicPr>
          <p:cNvPr id="11" name="Grafik 10" descr="Ein Bild, das Person, tragen, blau enthält.&#10;&#10;Automatisch generierte Beschreibung">
            <a:extLst>
              <a:ext uri="{FF2B5EF4-FFF2-40B4-BE49-F238E27FC236}">
                <a16:creationId xmlns:a16="http://schemas.microsoft.com/office/drawing/2014/main" id="{D52095C0-7277-6991-1E85-BB1A2B167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19" y="511934"/>
            <a:ext cx="3212123" cy="48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5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8840" y="301519"/>
            <a:ext cx="8229599" cy="684213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Aus dem Stoffverteilungsplan eine kurze Einheit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36064"/>
          <a:stretch/>
        </p:blipFill>
        <p:spPr>
          <a:xfrm>
            <a:off x="2551906" y="830263"/>
            <a:ext cx="7088188" cy="2318336"/>
          </a:xfrm>
          <a:prstGeom prst="rect">
            <a:avLst/>
          </a:prstGeom>
        </p:spPr>
      </p:pic>
      <p:graphicFrame>
        <p:nvGraphicFramePr>
          <p:cNvPr id="7" name="Inhaltsplatzhalter 3"/>
          <p:cNvGraphicFramePr>
            <a:graphicFrameLocks/>
          </p:cNvGraphicFramePr>
          <p:nvPr/>
        </p:nvGraphicFramePr>
        <p:xfrm>
          <a:off x="91188" y="3521874"/>
          <a:ext cx="12009625" cy="324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6605">
                  <a:extLst>
                    <a:ext uri="{9D8B030D-6E8A-4147-A177-3AD203B41FA5}">
                      <a16:colId xmlns:a16="http://schemas.microsoft.com/office/drawing/2014/main" val="2187908927"/>
                    </a:ext>
                  </a:extLst>
                </a:gridCol>
                <a:gridCol w="1807644">
                  <a:extLst>
                    <a:ext uri="{9D8B030D-6E8A-4147-A177-3AD203B41FA5}">
                      <a16:colId xmlns:a16="http://schemas.microsoft.com/office/drawing/2014/main" val="2307227127"/>
                    </a:ext>
                  </a:extLst>
                </a:gridCol>
                <a:gridCol w="518158">
                  <a:extLst>
                    <a:ext uri="{9D8B030D-6E8A-4147-A177-3AD203B41FA5}">
                      <a16:colId xmlns:a16="http://schemas.microsoft.com/office/drawing/2014/main" val="2661193886"/>
                    </a:ext>
                  </a:extLst>
                </a:gridCol>
                <a:gridCol w="1739310">
                  <a:extLst>
                    <a:ext uri="{9D8B030D-6E8A-4147-A177-3AD203B41FA5}">
                      <a16:colId xmlns:a16="http://schemas.microsoft.com/office/drawing/2014/main" val="682603207"/>
                    </a:ext>
                  </a:extLst>
                </a:gridCol>
                <a:gridCol w="1263096">
                  <a:extLst>
                    <a:ext uri="{9D8B030D-6E8A-4147-A177-3AD203B41FA5}">
                      <a16:colId xmlns:a16="http://schemas.microsoft.com/office/drawing/2014/main" val="4081445685"/>
                    </a:ext>
                  </a:extLst>
                </a:gridCol>
                <a:gridCol w="136179">
                  <a:extLst>
                    <a:ext uri="{9D8B030D-6E8A-4147-A177-3AD203B41FA5}">
                      <a16:colId xmlns:a16="http://schemas.microsoft.com/office/drawing/2014/main" val="3499246479"/>
                    </a:ext>
                  </a:extLst>
                </a:gridCol>
                <a:gridCol w="2482023">
                  <a:extLst>
                    <a:ext uri="{9D8B030D-6E8A-4147-A177-3AD203B41FA5}">
                      <a16:colId xmlns:a16="http://schemas.microsoft.com/office/drawing/2014/main" val="1929837925"/>
                    </a:ext>
                  </a:extLst>
                </a:gridCol>
                <a:gridCol w="155728">
                  <a:extLst>
                    <a:ext uri="{9D8B030D-6E8A-4147-A177-3AD203B41FA5}">
                      <a16:colId xmlns:a16="http://schemas.microsoft.com/office/drawing/2014/main" val="3874326065"/>
                    </a:ext>
                  </a:extLst>
                </a:gridCol>
                <a:gridCol w="3230882">
                  <a:extLst>
                    <a:ext uri="{9D8B030D-6E8A-4147-A177-3AD203B41FA5}">
                      <a16:colId xmlns:a16="http://schemas.microsoft.com/office/drawing/2014/main" val="2356307082"/>
                    </a:ext>
                  </a:extLst>
                </a:gridCol>
              </a:tblGrid>
              <a:tr h="550007">
                <a:tc gridSpan="3">
                  <a:txBody>
                    <a:bodyPr/>
                    <a:lstStyle/>
                    <a:p>
                      <a:r>
                        <a:rPr lang="de-DE" sz="1400" dirty="0"/>
                        <a:t>Unterrichtsverlaufsplan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Fach: GE</a:t>
                      </a:r>
                      <a:br>
                        <a:rPr lang="de-D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Lernbereich: 1</a:t>
                      </a:r>
                      <a:br>
                        <a:rPr lang="de-D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Aufbruch in die Neuzeit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Klasse: 7</a:t>
                      </a:r>
                    </a:p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Umfang: 16 </a:t>
                      </a:r>
                      <a:r>
                        <a:rPr lang="de-DE" sz="1400" dirty="0" err="1">
                          <a:solidFill>
                            <a:schemeClr val="bg1"/>
                          </a:solidFill>
                        </a:rPr>
                        <a:t>Ustd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Stunde: 1/2</a:t>
                      </a:r>
                      <a:r>
                        <a:rPr lang="de-DE" sz="1400" baseline="0" dirty="0">
                          <a:solidFill>
                            <a:schemeClr val="bg1"/>
                          </a:solidFill>
                        </a:rPr>
                        <a:t> von 16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Stundenthema:</a:t>
                      </a:r>
                      <a:br>
                        <a:rPr lang="de-D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400" dirty="0"/>
                        <a:t>Grundlegende Veränderung des Weltbildes nach dem Mittelalter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23117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Zeit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Thema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LZ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Inhalt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Vorwissen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Soz.-Form/</a:t>
                      </a:r>
                      <a:br>
                        <a:rPr lang="de-D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Szenarien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Digitale/</a:t>
                      </a:r>
                      <a:br>
                        <a:rPr lang="de-D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analoge Medien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44926"/>
                  </a:ext>
                </a:extLst>
              </a:tr>
              <a:tr h="550089">
                <a:tc>
                  <a:txBody>
                    <a:bodyPr/>
                    <a:lstStyle/>
                    <a:p>
                      <a:r>
                        <a:rPr lang="de-DE" sz="1200" dirty="0"/>
                        <a:t>15‘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Entdeckung</a:t>
                      </a:r>
                      <a:r>
                        <a:rPr lang="de-DE" sz="1200" baseline="0" dirty="0"/>
                        <a:t> Amerikas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 +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Vorstellung</a:t>
                      </a:r>
                      <a:r>
                        <a:rPr lang="de-DE" sz="1200" baseline="0" dirty="0"/>
                        <a:t> Entdeckungsfahrten und Auswirkungen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/>
                        <a:t>V</a:t>
                      </a:r>
                      <a:r>
                        <a:rPr lang="de-DE" sz="1200" baseline="0"/>
                        <a:t>erstehen von historischen Karten</a:t>
                      </a: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Fragend-entwickelnder Unterricht (frontal)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de-DE" sz="1200" baseline="0" dirty="0"/>
                        <a:t>Historische Karte 15 Jh. und 16 Jh.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de-DE" sz="1200" baseline="0" dirty="0"/>
                        <a:t>Routen der Entdeckungen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de-DE" sz="1200" baseline="0" dirty="0"/>
                        <a:t>Bordbuch Santa Maria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23586"/>
                  </a:ext>
                </a:extLst>
              </a:tr>
              <a:tr h="679420">
                <a:tc>
                  <a:txBody>
                    <a:bodyPr/>
                    <a:lstStyle/>
                    <a:p>
                      <a:r>
                        <a:rPr lang="de-DE" sz="1200" dirty="0"/>
                        <a:t>25‘ </a:t>
                      </a:r>
                      <a:br>
                        <a:rPr lang="de-DE" sz="1200" dirty="0"/>
                      </a:br>
                      <a:endParaRPr lang="de-D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200" baseline="0" dirty="0"/>
                        <a:t>Erfindungen im 15 Jh.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</a:t>
                      </a:r>
                      <a:r>
                        <a:rPr lang="de-DE" sz="1200" baseline="0" dirty="0"/>
                        <a:t> + Au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Erfindungspins überarbeiten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Wissen</a:t>
                      </a:r>
                      <a:r>
                        <a:rPr lang="de-DE" sz="1200" baseline="0" dirty="0"/>
                        <a:t> über zugewiesene Erfindung</a:t>
                      </a: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 err="1"/>
                        <a:t>SuS</a:t>
                      </a:r>
                      <a:r>
                        <a:rPr lang="de-DE" sz="1200" dirty="0"/>
                        <a:t> haben Chance Pins aus der HA noch einmal zu überarbeiten und zur Vorstellung vorzubereiten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Beispielpin</a:t>
                      </a:r>
                      <a:r>
                        <a:rPr lang="de-DE" sz="1200" dirty="0"/>
                        <a:t> aus Notfallpins</a:t>
                      </a:r>
                    </a:p>
                    <a:p>
                      <a:pPr>
                        <a:buNone/>
                      </a:pPr>
                      <a:r>
                        <a:rPr lang="de-DE" sz="1200" b="1" i="1" dirty="0"/>
                        <a:t>2.</a:t>
                      </a:r>
                      <a:r>
                        <a:rPr lang="de-DE" sz="1200" b="1" i="1" baseline="0" dirty="0"/>
                        <a:t> Umgang mit Quellen in den Pins</a:t>
                      </a:r>
                    </a:p>
                    <a:p>
                      <a:pPr>
                        <a:buNone/>
                      </a:pPr>
                      <a:r>
                        <a:rPr lang="de-DE" sz="1200" b="1" i="1" baseline="0" dirty="0"/>
                        <a:t>3. Kriterien für Qualität der Präsentation</a:t>
                      </a:r>
                      <a:endParaRPr lang="de-DE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972"/>
                  </a:ext>
                </a:extLst>
              </a:tr>
              <a:tr h="679420">
                <a:tc>
                  <a:txBody>
                    <a:bodyPr/>
                    <a:lstStyle/>
                    <a:p>
                      <a:r>
                        <a:rPr lang="de-DE" sz="1200" dirty="0"/>
                        <a:t>45‘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Erfindungspins vorstellen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dirty="0" err="1"/>
                        <a:t>SuS</a:t>
                      </a:r>
                      <a:r>
                        <a:rPr lang="de-DE" sz="1200" dirty="0"/>
                        <a:t> stellen mit Banknachbarn eine Erfindung mittels „Pin auf Pinnwand“ vor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de-DE" sz="1200" dirty="0"/>
                        <a:t> Digitale Pins</a:t>
                      </a:r>
                      <a:r>
                        <a:rPr lang="de-DE" sz="1200" baseline="0" dirty="0"/>
                        <a:t> der </a:t>
                      </a:r>
                      <a:r>
                        <a:rPr lang="de-DE" sz="1200" baseline="0" dirty="0" err="1"/>
                        <a:t>SuS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2. Notfallpins</a:t>
                      </a:r>
                    </a:p>
                    <a:p>
                      <a:r>
                        <a:rPr lang="de-DE" sz="1200" dirty="0"/>
                        <a:t>3. Pinnwand/ Padlet.com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852982"/>
                  </a:ext>
                </a:extLst>
              </a:tr>
            </a:tbl>
          </a:graphicData>
        </a:graphic>
      </p:graphicFrame>
      <p:sp>
        <p:nvSpPr>
          <p:cNvPr id="4" name="Rechteckiger Pfeil 3"/>
          <p:cNvSpPr/>
          <p:nvPr/>
        </p:nvSpPr>
        <p:spPr>
          <a:xfrm rot="16200000" flipH="1">
            <a:off x="1125793" y="2098771"/>
            <a:ext cx="1751093" cy="88877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46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Aufgabenstellung: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38827" y="688932"/>
            <a:ext cx="11001299" cy="532356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b="1" dirty="0"/>
              <a:t>Mit</a:t>
            </a:r>
            <a:r>
              <a:rPr lang="de-DE" sz="1800" dirty="0"/>
              <a:t> digitalen Medien in der Schule arbeiten: Experte eines Tool (Austausch mit den anderen Teilnehmer*innen) + Eigene Video Produktion</a:t>
            </a:r>
          </a:p>
          <a:p>
            <a:pPr>
              <a:lnSpc>
                <a:spcPct val="150000"/>
              </a:lnSpc>
            </a:pP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/>
              <a:t>Ihr habt jetzt noch einmal Zeit an eurem </a:t>
            </a:r>
            <a:r>
              <a:rPr lang="de-DE" sz="1800" b="1" dirty="0"/>
              <a:t>digitalen Tool für die Schule </a:t>
            </a:r>
            <a:r>
              <a:rPr lang="de-DE" sz="1800" dirty="0"/>
              <a:t>zu arbeiten: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800" dirty="0"/>
              <a:t>Script zum Erklär Video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800" dirty="0"/>
              <a:t>Artikel Strukturierung anschauen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800" dirty="0"/>
              <a:t>Überlegen wie euer Tool in eine Unterrichtstunde eingebracht werden kann (didaktische Überlegungen)</a:t>
            </a:r>
            <a:br>
              <a:rPr lang="de-DE" sz="1800" dirty="0"/>
            </a:br>
            <a:br>
              <a:rPr lang="de-DE" sz="1800" dirty="0"/>
            </a:br>
            <a:r>
              <a:rPr lang="de-DE" sz="1800" b="1" dirty="0">
                <a:solidFill>
                  <a:srgbClr val="FF0000"/>
                </a:solidFill>
              </a:rPr>
              <a:t>Fragen stellen!!! </a:t>
            </a:r>
          </a:p>
        </p:txBody>
      </p:sp>
    </p:spTree>
    <p:extLst>
      <p:ext uri="{BB962C8B-B14F-4D97-AF65-F5344CB8AC3E}">
        <p14:creationId xmlns:p14="http://schemas.microsoft.com/office/powerpoint/2010/main" val="4118525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Aufgabenstellung: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38827" y="688932"/>
            <a:ext cx="11001299" cy="532356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b="1" dirty="0"/>
              <a:t>Mit</a:t>
            </a:r>
            <a:r>
              <a:rPr lang="de-DE" sz="1800" dirty="0"/>
              <a:t> digitalen Medien in der Schule arbeiten: Experte eines Tool (Austausch mit den anderen Teilnehmer*innen) + Eigene Video Produktion</a:t>
            </a:r>
          </a:p>
          <a:p>
            <a:pPr>
              <a:lnSpc>
                <a:spcPct val="150000"/>
              </a:lnSpc>
            </a:pP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/>
              <a:t>Ihr habt jetzt noch einmal Zeit an eurem </a:t>
            </a:r>
            <a:r>
              <a:rPr lang="de-DE" sz="1800" b="1" dirty="0"/>
              <a:t>digitalen Tool für die Schule </a:t>
            </a:r>
            <a:r>
              <a:rPr lang="de-DE" sz="1800" dirty="0"/>
              <a:t>zu arbeiten: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800" dirty="0"/>
              <a:t>Script zum Erklär Video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800" dirty="0"/>
              <a:t>Artikel Strukturierung anschaue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800" dirty="0"/>
              <a:t>Überlegen wie euer Tool in eine Unterrichtstunde eingebracht werden kann (didaktische Überlegungen)</a:t>
            </a:r>
            <a:br>
              <a:rPr lang="de-DE" sz="1800" dirty="0"/>
            </a:br>
            <a:br>
              <a:rPr lang="de-DE" sz="1800" dirty="0"/>
            </a:br>
            <a:r>
              <a:rPr lang="de-DE" sz="1800" b="1" dirty="0">
                <a:solidFill>
                  <a:srgbClr val="FF0000"/>
                </a:solidFill>
              </a:rPr>
              <a:t>Fragen stellen!!! </a:t>
            </a:r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524417"/>
              </p:ext>
            </p:extLst>
          </p:nvPr>
        </p:nvGraphicFramePr>
        <p:xfrm>
          <a:off x="2997199" y="4419599"/>
          <a:ext cx="9001760" cy="216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7336">
                  <a:extLst>
                    <a:ext uri="{9D8B030D-6E8A-4147-A177-3AD203B41FA5}">
                      <a16:colId xmlns:a16="http://schemas.microsoft.com/office/drawing/2014/main" val="2187908927"/>
                    </a:ext>
                  </a:extLst>
                </a:gridCol>
                <a:gridCol w="1328702">
                  <a:extLst>
                    <a:ext uri="{9D8B030D-6E8A-4147-A177-3AD203B41FA5}">
                      <a16:colId xmlns:a16="http://schemas.microsoft.com/office/drawing/2014/main" val="2307227127"/>
                    </a:ext>
                  </a:extLst>
                </a:gridCol>
                <a:gridCol w="380871">
                  <a:extLst>
                    <a:ext uri="{9D8B030D-6E8A-4147-A177-3AD203B41FA5}">
                      <a16:colId xmlns:a16="http://schemas.microsoft.com/office/drawing/2014/main" val="2661193886"/>
                    </a:ext>
                  </a:extLst>
                </a:gridCol>
                <a:gridCol w="1278473">
                  <a:extLst>
                    <a:ext uri="{9D8B030D-6E8A-4147-A177-3AD203B41FA5}">
                      <a16:colId xmlns:a16="http://schemas.microsoft.com/office/drawing/2014/main" val="682603207"/>
                    </a:ext>
                  </a:extLst>
                </a:gridCol>
                <a:gridCol w="928433">
                  <a:extLst>
                    <a:ext uri="{9D8B030D-6E8A-4147-A177-3AD203B41FA5}">
                      <a16:colId xmlns:a16="http://schemas.microsoft.com/office/drawing/2014/main" val="4081445685"/>
                    </a:ext>
                  </a:extLst>
                </a:gridCol>
                <a:gridCol w="194347">
                  <a:extLst>
                    <a:ext uri="{9D8B030D-6E8A-4147-A177-3AD203B41FA5}">
                      <a16:colId xmlns:a16="http://schemas.microsoft.com/office/drawing/2014/main" val="3499246479"/>
                    </a:ext>
                  </a:extLst>
                </a:gridCol>
                <a:gridCol w="1824401">
                  <a:extLst>
                    <a:ext uri="{9D8B030D-6E8A-4147-A177-3AD203B41FA5}">
                      <a16:colId xmlns:a16="http://schemas.microsoft.com/office/drawing/2014/main" val="1929837925"/>
                    </a:ext>
                  </a:extLst>
                </a:gridCol>
                <a:gridCol w="194347">
                  <a:extLst>
                    <a:ext uri="{9D8B030D-6E8A-4147-A177-3AD203B41FA5}">
                      <a16:colId xmlns:a16="http://schemas.microsoft.com/office/drawing/2014/main" val="3874326065"/>
                    </a:ext>
                  </a:extLst>
                </a:gridCol>
                <a:gridCol w="2374850">
                  <a:extLst>
                    <a:ext uri="{9D8B030D-6E8A-4147-A177-3AD203B41FA5}">
                      <a16:colId xmlns:a16="http://schemas.microsoft.com/office/drawing/2014/main" val="2356307082"/>
                    </a:ext>
                  </a:extLst>
                </a:gridCol>
              </a:tblGrid>
              <a:tr h="401392">
                <a:tc gridSpan="3">
                  <a:txBody>
                    <a:bodyPr/>
                    <a:lstStyle/>
                    <a:p>
                      <a:r>
                        <a:rPr lang="de-DE" sz="800" dirty="0"/>
                        <a:t>Unterrichtsverlaufsplan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Fach: GE</a:t>
                      </a:r>
                      <a:br>
                        <a:rPr lang="de-DE" sz="8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Lernbereich: 1</a:t>
                      </a:r>
                      <a:br>
                        <a:rPr lang="de-DE" sz="8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Aufbruch in die Neuzeit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Klasse: 7</a:t>
                      </a:r>
                    </a:p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Umfang: 16 </a:t>
                      </a:r>
                      <a:r>
                        <a:rPr lang="de-DE" sz="800" dirty="0" err="1">
                          <a:solidFill>
                            <a:schemeClr val="bg1"/>
                          </a:solidFill>
                        </a:rPr>
                        <a:t>Ustd</a:t>
                      </a:r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Stunde: 1/2</a:t>
                      </a:r>
                      <a:r>
                        <a:rPr lang="de-DE" sz="800" baseline="0" dirty="0">
                          <a:solidFill>
                            <a:schemeClr val="bg1"/>
                          </a:solidFill>
                        </a:rPr>
                        <a:t> von 16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Stundenthema:</a:t>
                      </a:r>
                      <a:br>
                        <a:rPr lang="de-DE" sz="8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800" dirty="0"/>
                        <a:t>Grundlegende Veränderung des Weltbildes nach dem Mittelalter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23117"/>
                  </a:ext>
                </a:extLst>
              </a:tr>
              <a:tr h="294354"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Zeit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Thema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LZ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Inhalt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800">
                          <a:solidFill>
                            <a:schemeClr val="bg1"/>
                          </a:solidFill>
                        </a:rPr>
                        <a:t>Vorwissen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Soz.-Form/</a:t>
                      </a:r>
                      <a:br>
                        <a:rPr lang="de-DE" sz="8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Szenarien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Digitale/</a:t>
                      </a:r>
                      <a:br>
                        <a:rPr lang="de-DE" sz="8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analoge Medien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44926"/>
                  </a:ext>
                </a:extLst>
              </a:tr>
              <a:tr h="401392">
                <a:tc>
                  <a:txBody>
                    <a:bodyPr/>
                    <a:lstStyle/>
                    <a:p>
                      <a:r>
                        <a:rPr lang="de-DE" sz="800" dirty="0"/>
                        <a:t>15‘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Entdeckung</a:t>
                      </a:r>
                      <a:r>
                        <a:rPr lang="de-DE" sz="800" baseline="0" dirty="0"/>
                        <a:t> Amerikas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P +</a:t>
                      </a:r>
                      <a:br>
                        <a:rPr lang="de-DE" sz="800" dirty="0"/>
                      </a:br>
                      <a:r>
                        <a:rPr lang="de-DE" sz="800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Vorstellung</a:t>
                      </a:r>
                      <a:r>
                        <a:rPr lang="de-DE" sz="800" baseline="0" dirty="0"/>
                        <a:t> Entdeckungsfahrten und Auswirkungen</a:t>
                      </a:r>
                      <a:endParaRPr lang="de-DE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800"/>
                        <a:t>V</a:t>
                      </a:r>
                      <a:r>
                        <a:rPr lang="de-DE" sz="800" baseline="0"/>
                        <a:t>erstehen von historischen Karten</a:t>
                      </a:r>
                      <a:endParaRPr lang="de-D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800" dirty="0"/>
                        <a:t>Fragend-entwickelnder Unterricht (frontal)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de-DE" sz="800" baseline="0" dirty="0"/>
                        <a:t>Historische Karte 15 Jh. und 16 Jh.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de-DE" sz="800" baseline="0" dirty="0"/>
                        <a:t>Routen der Entdeckungen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de-DE" sz="800" baseline="0" dirty="0"/>
                        <a:t>Bordbuch Santa Maria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23586"/>
                  </a:ext>
                </a:extLst>
              </a:tr>
              <a:tr h="401392">
                <a:tc>
                  <a:txBody>
                    <a:bodyPr/>
                    <a:lstStyle/>
                    <a:p>
                      <a:r>
                        <a:rPr lang="de-DE" sz="800" dirty="0"/>
                        <a:t>25‘ </a:t>
                      </a:r>
                      <a:br>
                        <a:rPr lang="de-DE" sz="800" dirty="0"/>
                      </a:br>
                      <a:endParaRPr lang="de-DE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800" baseline="0" dirty="0"/>
                        <a:t>Erfindungen im 15 Jh.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P</a:t>
                      </a:r>
                      <a:r>
                        <a:rPr lang="de-DE" sz="800" baseline="0" dirty="0"/>
                        <a:t> + Au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Erfindungspins überarbeiten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800" dirty="0"/>
                        <a:t>Wissen</a:t>
                      </a:r>
                      <a:r>
                        <a:rPr lang="de-DE" sz="800" baseline="0" dirty="0"/>
                        <a:t> über zugewiesene Erfindung</a:t>
                      </a:r>
                      <a:endParaRPr lang="de-D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800" dirty="0" err="1"/>
                        <a:t>SuS</a:t>
                      </a:r>
                      <a:r>
                        <a:rPr lang="de-DE" sz="800" dirty="0"/>
                        <a:t> haben Chance Pins aus der HA noch einmal zu überarbeiten und zur Vorstellung vorzubereiten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de-DE" sz="800" dirty="0"/>
                        <a:t> </a:t>
                      </a:r>
                      <a:r>
                        <a:rPr lang="de-DE" sz="800" dirty="0" err="1"/>
                        <a:t>Beispielpin</a:t>
                      </a:r>
                      <a:r>
                        <a:rPr lang="de-DE" sz="800" dirty="0"/>
                        <a:t> aus Notfallpins</a:t>
                      </a:r>
                    </a:p>
                    <a:p>
                      <a:pPr>
                        <a:buNone/>
                      </a:pPr>
                      <a:r>
                        <a:rPr lang="de-DE" sz="800" b="1" i="1" dirty="0"/>
                        <a:t>2.</a:t>
                      </a:r>
                      <a:r>
                        <a:rPr lang="de-DE" sz="800" b="1" i="1" baseline="0" dirty="0"/>
                        <a:t> Umgang mit Quellen in den Pins</a:t>
                      </a:r>
                    </a:p>
                    <a:p>
                      <a:pPr>
                        <a:buNone/>
                      </a:pPr>
                      <a:r>
                        <a:rPr lang="de-DE" sz="800" b="1" i="1" baseline="0" dirty="0"/>
                        <a:t>3. Kriterien für Qualität der Präsentation</a:t>
                      </a:r>
                      <a:endParaRPr lang="de-DE" sz="8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972"/>
                  </a:ext>
                </a:extLst>
              </a:tr>
              <a:tr h="401392">
                <a:tc>
                  <a:txBody>
                    <a:bodyPr/>
                    <a:lstStyle/>
                    <a:p>
                      <a:r>
                        <a:rPr lang="de-DE" sz="800" dirty="0"/>
                        <a:t>45‘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Erfindungspins vorstellen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800" dirty="0"/>
                        <a:t>-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800" dirty="0" err="1"/>
                        <a:t>SuS</a:t>
                      </a:r>
                      <a:r>
                        <a:rPr lang="de-DE" sz="800" dirty="0"/>
                        <a:t> stellen mit Banknachbarn eine Erfindung mittels „Pin auf Pinnwand“ vor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de-DE" sz="800" dirty="0"/>
                        <a:t> Digitale Pins</a:t>
                      </a:r>
                      <a:r>
                        <a:rPr lang="de-DE" sz="800" baseline="0" dirty="0"/>
                        <a:t> der </a:t>
                      </a:r>
                      <a:r>
                        <a:rPr lang="de-DE" sz="800" baseline="0" dirty="0" err="1"/>
                        <a:t>SuS</a:t>
                      </a:r>
                      <a:endParaRPr lang="de-DE" sz="800" dirty="0"/>
                    </a:p>
                    <a:p>
                      <a:r>
                        <a:rPr lang="de-DE" sz="800" dirty="0"/>
                        <a:t>2. Notfallpins</a:t>
                      </a:r>
                    </a:p>
                    <a:p>
                      <a:r>
                        <a:rPr lang="de-DE" sz="800" dirty="0"/>
                        <a:t>3. Pinnwand/ Padlet.com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852982"/>
                  </a:ext>
                </a:extLst>
              </a:tr>
            </a:tbl>
          </a:graphicData>
        </a:graphic>
      </p:graphicFrame>
      <p:cxnSp>
        <p:nvCxnSpPr>
          <p:cNvPr id="6" name="Gerade Verbindung mit Pfeil 5"/>
          <p:cNvCxnSpPr/>
          <p:nvPr/>
        </p:nvCxnSpPr>
        <p:spPr>
          <a:xfrm>
            <a:off x="2734833" y="4633559"/>
            <a:ext cx="6998447" cy="9849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9647817" y="4836538"/>
            <a:ext cx="2351142" cy="19441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243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-do-Liste bis zum nächsten Termin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662274" y="1253404"/>
            <a:ext cx="10580688" cy="434498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de-DE" dirty="0"/>
              <a:t>Weiterarbeiten an den Artikel und Erklär Video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Online-Selbstlernphase Praxis II bearbeiten </a:t>
            </a:r>
            <a:r>
              <a:rPr lang="de-DE" dirty="0">
                <a:solidFill>
                  <a:srgbClr val="FF0000"/>
                </a:solidFill>
              </a:rPr>
              <a:t>(Sehr wichtig!!!)</a:t>
            </a:r>
          </a:p>
          <a:p>
            <a:r>
              <a:rPr lang="de-DE" dirty="0"/>
              <a:t>	2.1. Selbst-Test der Selbstlernphase Praxis II durchführen</a:t>
            </a:r>
          </a:p>
          <a:p>
            <a:r>
              <a:rPr lang="de-DE" dirty="0"/>
              <a:t>            </a:t>
            </a:r>
          </a:p>
          <a:p>
            <a:r>
              <a:rPr lang="de-DE" dirty="0"/>
              <a:t>3. Anmeldung zur Prüfung</a:t>
            </a:r>
          </a:p>
          <a:p>
            <a:r>
              <a:rPr lang="de-DE" dirty="0"/>
              <a:t>	4.1. Ergänzungsbereich (EGS-SEGS; EGS-SEMS-1; EGS-SEGY-1; EGS-SEBS-1; EGS-SEBS-3) </a:t>
            </a:r>
          </a:p>
          <a:p>
            <a:r>
              <a:rPr lang="de-DE" dirty="0"/>
              <a:t>	4.2. WTH (EW-SEMS-WTH-M11, 4 LP)</a:t>
            </a:r>
          </a:p>
          <a:p>
            <a:r>
              <a:rPr lang="de-DE" dirty="0"/>
              <a:t>	4.3. Anmeldung im zweiten Anmeldezeitraum</a:t>
            </a:r>
          </a:p>
        </p:txBody>
      </p:sp>
    </p:spTree>
    <p:extLst>
      <p:ext uri="{BB962C8B-B14F-4D97-AF65-F5344CB8AC3E}">
        <p14:creationId xmlns:p14="http://schemas.microsoft.com/office/powerpoint/2010/main" val="281626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12800" y="3305557"/>
            <a:ext cx="10810240" cy="2146806"/>
          </a:xfrm>
        </p:spPr>
        <p:txBody>
          <a:bodyPr/>
          <a:lstStyle/>
          <a:p>
            <a:pPr algn="ctr"/>
            <a:r>
              <a:rPr lang="de-DE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  Nehmen Sie kurz für oder gegen die Aufarbeitung von Lerninhalten in Spielen Stellung.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4EDB49-3645-CCEA-3E8D-340A90CE5808}"/>
              </a:ext>
            </a:extLst>
          </p:cNvPr>
          <p:cNvSpPr txBox="1"/>
          <p:nvPr/>
        </p:nvSpPr>
        <p:spPr>
          <a:xfrm>
            <a:off x="5152141" y="2009512"/>
            <a:ext cx="1887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Diskussion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77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Lernen von, in und mit digitalen Medien</a:t>
            </a:r>
            <a:br>
              <a:rPr lang="de-DE" dirty="0"/>
            </a:b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353050" y="2990850"/>
            <a:ext cx="1485900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und über digitalen</a:t>
            </a:r>
            <a:br>
              <a:rPr lang="de-DE" sz="1400" dirty="0"/>
            </a:br>
            <a:r>
              <a:rPr lang="de-DE" sz="1400" dirty="0"/>
              <a:t>Medien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453264" y="2114550"/>
            <a:ext cx="1485900" cy="876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digitalen Medien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7252836" y="2990850"/>
            <a:ext cx="1485900" cy="876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digitalen Medien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453264" y="3867150"/>
            <a:ext cx="1485900" cy="876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digitalen Medien</a:t>
            </a:r>
          </a:p>
        </p:txBody>
      </p:sp>
      <p:sp>
        <p:nvSpPr>
          <p:cNvPr id="8" name="Ellipse 7"/>
          <p:cNvSpPr/>
          <p:nvPr/>
        </p:nvSpPr>
        <p:spPr>
          <a:xfrm>
            <a:off x="1824991" y="1134269"/>
            <a:ext cx="1485900" cy="876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Videos</a:t>
            </a:r>
          </a:p>
        </p:txBody>
      </p:sp>
      <p:sp>
        <p:nvSpPr>
          <p:cNvPr id="9" name="Ellipse 8"/>
          <p:cNvSpPr/>
          <p:nvPr/>
        </p:nvSpPr>
        <p:spPr>
          <a:xfrm>
            <a:off x="1017471" y="2162969"/>
            <a:ext cx="1485900" cy="876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Web-seite</a:t>
            </a:r>
          </a:p>
        </p:txBody>
      </p:sp>
      <p:sp>
        <p:nvSpPr>
          <p:cNvPr id="10" name="Ellipse 9"/>
          <p:cNvSpPr/>
          <p:nvPr/>
        </p:nvSpPr>
        <p:spPr>
          <a:xfrm>
            <a:off x="3453264" y="881205"/>
            <a:ext cx="1485900" cy="876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Audio-datei</a:t>
            </a:r>
          </a:p>
        </p:txBody>
      </p:sp>
      <p:sp>
        <p:nvSpPr>
          <p:cNvPr id="11" name="Ellipse 10"/>
          <p:cNvSpPr/>
          <p:nvPr/>
        </p:nvSpPr>
        <p:spPr>
          <a:xfrm>
            <a:off x="7870657" y="1319355"/>
            <a:ext cx="1485900" cy="876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Apps</a:t>
            </a:r>
          </a:p>
        </p:txBody>
      </p:sp>
      <p:sp>
        <p:nvSpPr>
          <p:cNvPr id="12" name="Ellipse 11"/>
          <p:cNvSpPr/>
          <p:nvPr/>
        </p:nvSpPr>
        <p:spPr>
          <a:xfrm>
            <a:off x="9075619" y="2080938"/>
            <a:ext cx="1485900" cy="876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Lern-spielen</a:t>
            </a:r>
          </a:p>
        </p:txBody>
      </p:sp>
      <p:sp>
        <p:nvSpPr>
          <p:cNvPr id="13" name="Ellipse 12"/>
          <p:cNvSpPr/>
          <p:nvPr/>
        </p:nvSpPr>
        <p:spPr>
          <a:xfrm>
            <a:off x="9518381" y="3080176"/>
            <a:ext cx="1485900" cy="876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</a:t>
            </a:r>
            <a:r>
              <a:rPr lang="de-DE" sz="1400" dirty="0" err="1"/>
              <a:t>interak</a:t>
            </a:r>
            <a:r>
              <a:rPr lang="de-DE" sz="1400" dirty="0"/>
              <a:t>. Videos</a:t>
            </a:r>
          </a:p>
        </p:txBody>
      </p:sp>
      <p:sp>
        <p:nvSpPr>
          <p:cNvPr id="14" name="Ellipse 13"/>
          <p:cNvSpPr/>
          <p:nvPr/>
        </p:nvSpPr>
        <p:spPr>
          <a:xfrm>
            <a:off x="8613607" y="4007888"/>
            <a:ext cx="1485900" cy="876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</a:t>
            </a:r>
            <a:r>
              <a:rPr lang="de-DE" sz="1400" dirty="0" err="1"/>
              <a:t>Lernum-gebungen</a:t>
            </a:r>
            <a:endParaRPr lang="de-DE" sz="1400" dirty="0"/>
          </a:p>
        </p:txBody>
      </p:sp>
      <p:sp>
        <p:nvSpPr>
          <p:cNvPr id="15" name="Ellipse 14"/>
          <p:cNvSpPr/>
          <p:nvPr/>
        </p:nvSpPr>
        <p:spPr>
          <a:xfrm>
            <a:off x="1017471" y="3867150"/>
            <a:ext cx="1485900" cy="876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Blogs</a:t>
            </a:r>
          </a:p>
        </p:txBody>
      </p:sp>
      <p:sp>
        <p:nvSpPr>
          <p:cNvPr id="16" name="Ellipse 15"/>
          <p:cNvSpPr/>
          <p:nvPr/>
        </p:nvSpPr>
        <p:spPr>
          <a:xfrm>
            <a:off x="1824991" y="4801741"/>
            <a:ext cx="1485900" cy="876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</a:t>
            </a:r>
            <a:r>
              <a:rPr lang="de-DE" sz="1400" dirty="0" err="1"/>
              <a:t>How</a:t>
            </a:r>
            <a:r>
              <a:rPr lang="de-DE" sz="1400" dirty="0"/>
              <a:t>-</a:t>
            </a:r>
            <a:r>
              <a:rPr lang="de-DE" sz="1400" dirty="0" err="1"/>
              <a:t>to</a:t>
            </a:r>
            <a:r>
              <a:rPr lang="de-DE" sz="1400" dirty="0"/>
              <a:t>-Videos</a:t>
            </a:r>
          </a:p>
        </p:txBody>
      </p:sp>
      <p:sp>
        <p:nvSpPr>
          <p:cNvPr id="17" name="Ellipse 16"/>
          <p:cNvSpPr/>
          <p:nvPr/>
        </p:nvSpPr>
        <p:spPr>
          <a:xfrm>
            <a:off x="3453264" y="4857302"/>
            <a:ext cx="1485900" cy="876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Audio-datei</a:t>
            </a:r>
          </a:p>
        </p:txBody>
      </p:sp>
      <p:cxnSp>
        <p:nvCxnSpPr>
          <p:cNvPr id="19" name="Gerade Verbindung mit Pfeil 18"/>
          <p:cNvCxnSpPr>
            <a:stCxn id="4" idx="1"/>
            <a:endCxn id="5" idx="3"/>
          </p:cNvCxnSpPr>
          <p:nvPr/>
        </p:nvCxnSpPr>
        <p:spPr>
          <a:xfrm flipH="1" flipV="1">
            <a:off x="4939164" y="2552700"/>
            <a:ext cx="413886" cy="87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4" idx="1"/>
            <a:endCxn id="7" idx="3"/>
          </p:cNvCxnSpPr>
          <p:nvPr/>
        </p:nvCxnSpPr>
        <p:spPr>
          <a:xfrm flipH="1">
            <a:off x="4939164" y="3429000"/>
            <a:ext cx="413886" cy="87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4" idx="3"/>
            <a:endCxn id="6" idx="1"/>
          </p:cNvCxnSpPr>
          <p:nvPr/>
        </p:nvCxnSpPr>
        <p:spPr>
          <a:xfrm>
            <a:off x="6838950" y="3429000"/>
            <a:ext cx="413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6" idx="3"/>
            <a:endCxn id="14" idx="0"/>
          </p:cNvCxnSpPr>
          <p:nvPr/>
        </p:nvCxnSpPr>
        <p:spPr>
          <a:xfrm>
            <a:off x="8738736" y="3429000"/>
            <a:ext cx="617821" cy="578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6" idx="3"/>
            <a:endCxn id="13" idx="2"/>
          </p:cNvCxnSpPr>
          <p:nvPr/>
        </p:nvCxnSpPr>
        <p:spPr>
          <a:xfrm>
            <a:off x="8738736" y="3429000"/>
            <a:ext cx="779645" cy="89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6" idx="3"/>
            <a:endCxn id="12" idx="3"/>
          </p:cNvCxnSpPr>
          <p:nvPr/>
        </p:nvCxnSpPr>
        <p:spPr>
          <a:xfrm flipV="1">
            <a:off x="8738736" y="2828907"/>
            <a:ext cx="554488" cy="60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6" idx="3"/>
            <a:endCxn id="11" idx="5"/>
          </p:cNvCxnSpPr>
          <p:nvPr/>
        </p:nvCxnSpPr>
        <p:spPr>
          <a:xfrm flipV="1">
            <a:off x="8738736" y="2067324"/>
            <a:ext cx="400216" cy="1361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5" idx="1"/>
            <a:endCxn id="9" idx="6"/>
          </p:cNvCxnSpPr>
          <p:nvPr/>
        </p:nvCxnSpPr>
        <p:spPr>
          <a:xfrm flipH="1">
            <a:off x="2503371" y="2552700"/>
            <a:ext cx="949893" cy="4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5" idx="1"/>
            <a:endCxn id="8" idx="5"/>
          </p:cNvCxnSpPr>
          <p:nvPr/>
        </p:nvCxnSpPr>
        <p:spPr>
          <a:xfrm flipH="1" flipV="1">
            <a:off x="3093286" y="1882238"/>
            <a:ext cx="359978" cy="670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5" idx="1"/>
            <a:endCxn id="10" idx="2"/>
          </p:cNvCxnSpPr>
          <p:nvPr/>
        </p:nvCxnSpPr>
        <p:spPr>
          <a:xfrm flipV="1">
            <a:off x="3453264" y="1319355"/>
            <a:ext cx="0" cy="1233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7" idx="1"/>
            <a:endCxn id="15" idx="6"/>
          </p:cNvCxnSpPr>
          <p:nvPr/>
        </p:nvCxnSpPr>
        <p:spPr>
          <a:xfrm flipH="1">
            <a:off x="2503371" y="4305300"/>
            <a:ext cx="949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7" idx="1"/>
            <a:endCxn id="16" idx="0"/>
          </p:cNvCxnSpPr>
          <p:nvPr/>
        </p:nvCxnSpPr>
        <p:spPr>
          <a:xfrm flipH="1">
            <a:off x="2567941" y="4305300"/>
            <a:ext cx="885323" cy="496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7" idx="1"/>
            <a:endCxn id="17" idx="2"/>
          </p:cNvCxnSpPr>
          <p:nvPr/>
        </p:nvCxnSpPr>
        <p:spPr>
          <a:xfrm>
            <a:off x="3453264" y="4305300"/>
            <a:ext cx="0" cy="990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Lernen von, in und mit digitalen Medien</a:t>
            </a:r>
            <a:br>
              <a:rPr lang="de-DE" dirty="0"/>
            </a:b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353050" y="2990850"/>
            <a:ext cx="1485900" cy="876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und über digitalen</a:t>
            </a:r>
            <a:br>
              <a:rPr lang="de-DE" sz="1400" dirty="0"/>
            </a:br>
            <a:r>
              <a:rPr lang="de-DE" sz="1400" dirty="0"/>
              <a:t>Medien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453264" y="2114550"/>
            <a:ext cx="1485900" cy="876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digitalen Medien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7252836" y="2990850"/>
            <a:ext cx="1485900" cy="876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digitalen Medien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453264" y="3867150"/>
            <a:ext cx="1485900" cy="876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digitalen Medien</a:t>
            </a:r>
          </a:p>
        </p:txBody>
      </p:sp>
      <p:sp>
        <p:nvSpPr>
          <p:cNvPr id="8" name="Ellipse 7"/>
          <p:cNvSpPr/>
          <p:nvPr/>
        </p:nvSpPr>
        <p:spPr>
          <a:xfrm>
            <a:off x="1824991" y="1134269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Videos</a:t>
            </a:r>
          </a:p>
        </p:txBody>
      </p:sp>
      <p:sp>
        <p:nvSpPr>
          <p:cNvPr id="9" name="Ellipse 8"/>
          <p:cNvSpPr/>
          <p:nvPr/>
        </p:nvSpPr>
        <p:spPr>
          <a:xfrm>
            <a:off x="1017471" y="2162969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Web-seite</a:t>
            </a:r>
          </a:p>
        </p:txBody>
      </p:sp>
      <p:sp>
        <p:nvSpPr>
          <p:cNvPr id="10" name="Ellipse 9"/>
          <p:cNvSpPr/>
          <p:nvPr/>
        </p:nvSpPr>
        <p:spPr>
          <a:xfrm>
            <a:off x="3453264" y="881205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Audio-datei</a:t>
            </a:r>
          </a:p>
        </p:txBody>
      </p:sp>
      <p:sp>
        <p:nvSpPr>
          <p:cNvPr id="11" name="Ellipse 10"/>
          <p:cNvSpPr/>
          <p:nvPr/>
        </p:nvSpPr>
        <p:spPr>
          <a:xfrm>
            <a:off x="7870657" y="1319355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Apps</a:t>
            </a:r>
          </a:p>
        </p:txBody>
      </p:sp>
      <p:sp>
        <p:nvSpPr>
          <p:cNvPr id="12" name="Ellipse 11"/>
          <p:cNvSpPr/>
          <p:nvPr/>
        </p:nvSpPr>
        <p:spPr>
          <a:xfrm>
            <a:off x="9075619" y="2080938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Lern-spielen</a:t>
            </a:r>
          </a:p>
        </p:txBody>
      </p:sp>
      <p:sp>
        <p:nvSpPr>
          <p:cNvPr id="13" name="Ellipse 12"/>
          <p:cNvSpPr/>
          <p:nvPr/>
        </p:nvSpPr>
        <p:spPr>
          <a:xfrm>
            <a:off x="9518381" y="3080176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</a:t>
            </a:r>
            <a:r>
              <a:rPr lang="de-DE" sz="1400" dirty="0" err="1"/>
              <a:t>interak</a:t>
            </a:r>
            <a:r>
              <a:rPr lang="de-DE" sz="1400" dirty="0"/>
              <a:t>. Videos</a:t>
            </a:r>
          </a:p>
        </p:txBody>
      </p:sp>
      <p:sp>
        <p:nvSpPr>
          <p:cNvPr id="14" name="Ellipse 13"/>
          <p:cNvSpPr/>
          <p:nvPr/>
        </p:nvSpPr>
        <p:spPr>
          <a:xfrm>
            <a:off x="8613607" y="4007888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</a:t>
            </a:r>
            <a:r>
              <a:rPr lang="de-DE" sz="1400" dirty="0" err="1"/>
              <a:t>Lernum-gebungen</a:t>
            </a:r>
            <a:endParaRPr lang="de-DE" sz="1400" dirty="0"/>
          </a:p>
        </p:txBody>
      </p:sp>
      <p:sp>
        <p:nvSpPr>
          <p:cNvPr id="15" name="Ellipse 14"/>
          <p:cNvSpPr/>
          <p:nvPr/>
        </p:nvSpPr>
        <p:spPr>
          <a:xfrm>
            <a:off x="1017471" y="3867150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Blogs</a:t>
            </a:r>
          </a:p>
        </p:txBody>
      </p:sp>
      <p:sp>
        <p:nvSpPr>
          <p:cNvPr id="16" name="Ellipse 15"/>
          <p:cNvSpPr/>
          <p:nvPr/>
        </p:nvSpPr>
        <p:spPr>
          <a:xfrm>
            <a:off x="1824991" y="4801741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</a:t>
            </a:r>
            <a:r>
              <a:rPr lang="de-DE" sz="1400" dirty="0" err="1"/>
              <a:t>How</a:t>
            </a:r>
            <a:r>
              <a:rPr lang="de-DE" sz="1400" dirty="0"/>
              <a:t>-</a:t>
            </a:r>
            <a:r>
              <a:rPr lang="de-DE" sz="1400" dirty="0" err="1"/>
              <a:t>to</a:t>
            </a:r>
            <a:r>
              <a:rPr lang="de-DE" sz="1400" dirty="0"/>
              <a:t>-Videos</a:t>
            </a:r>
          </a:p>
        </p:txBody>
      </p:sp>
      <p:sp>
        <p:nvSpPr>
          <p:cNvPr id="17" name="Ellipse 16"/>
          <p:cNvSpPr/>
          <p:nvPr/>
        </p:nvSpPr>
        <p:spPr>
          <a:xfrm>
            <a:off x="3453264" y="4857302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Audio-datei</a:t>
            </a:r>
          </a:p>
        </p:txBody>
      </p:sp>
      <p:cxnSp>
        <p:nvCxnSpPr>
          <p:cNvPr id="19" name="Gerade Verbindung mit Pfeil 18"/>
          <p:cNvCxnSpPr>
            <a:stCxn id="4" idx="1"/>
            <a:endCxn id="5" idx="3"/>
          </p:cNvCxnSpPr>
          <p:nvPr/>
        </p:nvCxnSpPr>
        <p:spPr>
          <a:xfrm flipH="1" flipV="1">
            <a:off x="4939164" y="2552700"/>
            <a:ext cx="413886" cy="8763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4" idx="1"/>
            <a:endCxn id="7" idx="3"/>
          </p:cNvCxnSpPr>
          <p:nvPr/>
        </p:nvCxnSpPr>
        <p:spPr>
          <a:xfrm flipH="1">
            <a:off x="4939164" y="3429000"/>
            <a:ext cx="413886" cy="8763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4" idx="3"/>
            <a:endCxn id="6" idx="1"/>
          </p:cNvCxnSpPr>
          <p:nvPr/>
        </p:nvCxnSpPr>
        <p:spPr>
          <a:xfrm>
            <a:off x="6838950" y="3429000"/>
            <a:ext cx="413886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6" idx="3"/>
            <a:endCxn id="14" idx="0"/>
          </p:cNvCxnSpPr>
          <p:nvPr/>
        </p:nvCxnSpPr>
        <p:spPr>
          <a:xfrm>
            <a:off x="8738736" y="3429000"/>
            <a:ext cx="617821" cy="5788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6" idx="3"/>
            <a:endCxn id="13" idx="2"/>
          </p:cNvCxnSpPr>
          <p:nvPr/>
        </p:nvCxnSpPr>
        <p:spPr>
          <a:xfrm>
            <a:off x="8738736" y="3429000"/>
            <a:ext cx="779645" cy="8932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6" idx="3"/>
            <a:endCxn id="12" idx="3"/>
          </p:cNvCxnSpPr>
          <p:nvPr/>
        </p:nvCxnSpPr>
        <p:spPr>
          <a:xfrm flipV="1">
            <a:off x="8738736" y="2828907"/>
            <a:ext cx="554488" cy="60009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6" idx="3"/>
            <a:endCxn id="11" idx="5"/>
          </p:cNvCxnSpPr>
          <p:nvPr/>
        </p:nvCxnSpPr>
        <p:spPr>
          <a:xfrm flipV="1">
            <a:off x="8738736" y="2067324"/>
            <a:ext cx="400216" cy="136167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5" idx="1"/>
            <a:endCxn id="9" idx="6"/>
          </p:cNvCxnSpPr>
          <p:nvPr/>
        </p:nvCxnSpPr>
        <p:spPr>
          <a:xfrm flipH="1">
            <a:off x="2503371" y="2552700"/>
            <a:ext cx="949893" cy="4841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5" idx="1"/>
            <a:endCxn id="8" idx="5"/>
          </p:cNvCxnSpPr>
          <p:nvPr/>
        </p:nvCxnSpPr>
        <p:spPr>
          <a:xfrm flipH="1" flipV="1">
            <a:off x="3093286" y="1882238"/>
            <a:ext cx="359978" cy="6704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5" idx="1"/>
            <a:endCxn id="10" idx="2"/>
          </p:cNvCxnSpPr>
          <p:nvPr/>
        </p:nvCxnSpPr>
        <p:spPr>
          <a:xfrm flipV="1">
            <a:off x="3453264" y="1319355"/>
            <a:ext cx="0" cy="123334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7" idx="1"/>
            <a:endCxn id="15" idx="6"/>
          </p:cNvCxnSpPr>
          <p:nvPr/>
        </p:nvCxnSpPr>
        <p:spPr>
          <a:xfrm flipH="1">
            <a:off x="2503371" y="4305300"/>
            <a:ext cx="94989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7" idx="1"/>
            <a:endCxn id="16" idx="0"/>
          </p:cNvCxnSpPr>
          <p:nvPr/>
        </p:nvCxnSpPr>
        <p:spPr>
          <a:xfrm flipH="1">
            <a:off x="2567941" y="4305300"/>
            <a:ext cx="885323" cy="49644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7" idx="1"/>
            <a:endCxn id="17" idx="2"/>
          </p:cNvCxnSpPr>
          <p:nvPr/>
        </p:nvCxnSpPr>
        <p:spPr>
          <a:xfrm>
            <a:off x="3453264" y="4305300"/>
            <a:ext cx="0" cy="99015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 rot="19832468">
            <a:off x="4124325" y="2266950"/>
            <a:ext cx="4095750" cy="15144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Funktioniert dies auch für analoge Medien?</a:t>
            </a:r>
          </a:p>
        </p:txBody>
      </p:sp>
    </p:spTree>
    <p:extLst>
      <p:ext uri="{BB962C8B-B14F-4D97-AF65-F5344CB8AC3E}">
        <p14:creationId xmlns:p14="http://schemas.microsoft.com/office/powerpoint/2010/main" val="279096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Lernen von, in und mit digitalen Medien</a:t>
            </a:r>
            <a:br>
              <a:rPr lang="de-DE" dirty="0"/>
            </a:b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353050" y="2990850"/>
            <a:ext cx="1485900" cy="876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und über digitalen</a:t>
            </a:r>
            <a:br>
              <a:rPr lang="de-DE" sz="1400" dirty="0"/>
            </a:br>
            <a:r>
              <a:rPr lang="de-DE" sz="1400" dirty="0"/>
              <a:t>Medien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453264" y="2114550"/>
            <a:ext cx="1485900" cy="876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digitalen Medien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7252836" y="2990850"/>
            <a:ext cx="1485900" cy="876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digitalen Medien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453264" y="3867150"/>
            <a:ext cx="1485900" cy="876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digitalen Medien</a:t>
            </a:r>
          </a:p>
        </p:txBody>
      </p:sp>
      <p:sp>
        <p:nvSpPr>
          <p:cNvPr id="8" name="Ellipse 7"/>
          <p:cNvSpPr/>
          <p:nvPr/>
        </p:nvSpPr>
        <p:spPr>
          <a:xfrm>
            <a:off x="1824991" y="1134269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Videos</a:t>
            </a:r>
          </a:p>
        </p:txBody>
      </p:sp>
      <p:sp>
        <p:nvSpPr>
          <p:cNvPr id="9" name="Ellipse 8"/>
          <p:cNvSpPr/>
          <p:nvPr/>
        </p:nvSpPr>
        <p:spPr>
          <a:xfrm>
            <a:off x="1017471" y="2162969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Web-seite</a:t>
            </a:r>
          </a:p>
        </p:txBody>
      </p:sp>
      <p:sp>
        <p:nvSpPr>
          <p:cNvPr id="10" name="Ellipse 9"/>
          <p:cNvSpPr/>
          <p:nvPr/>
        </p:nvSpPr>
        <p:spPr>
          <a:xfrm>
            <a:off x="3453264" y="881205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Audio-datei</a:t>
            </a:r>
          </a:p>
        </p:txBody>
      </p:sp>
      <p:sp>
        <p:nvSpPr>
          <p:cNvPr id="11" name="Ellipse 10"/>
          <p:cNvSpPr/>
          <p:nvPr/>
        </p:nvSpPr>
        <p:spPr>
          <a:xfrm>
            <a:off x="7870657" y="1319355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Apps</a:t>
            </a:r>
          </a:p>
        </p:txBody>
      </p:sp>
      <p:sp>
        <p:nvSpPr>
          <p:cNvPr id="12" name="Ellipse 11"/>
          <p:cNvSpPr/>
          <p:nvPr/>
        </p:nvSpPr>
        <p:spPr>
          <a:xfrm>
            <a:off x="9075619" y="2080938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Lern-spielen</a:t>
            </a:r>
          </a:p>
        </p:txBody>
      </p:sp>
      <p:sp>
        <p:nvSpPr>
          <p:cNvPr id="13" name="Ellipse 12"/>
          <p:cNvSpPr/>
          <p:nvPr/>
        </p:nvSpPr>
        <p:spPr>
          <a:xfrm>
            <a:off x="9518381" y="3080176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</a:t>
            </a:r>
            <a:r>
              <a:rPr lang="de-DE" sz="1400" dirty="0" err="1"/>
              <a:t>interak</a:t>
            </a:r>
            <a:r>
              <a:rPr lang="de-DE" sz="1400" dirty="0"/>
              <a:t>. Videos</a:t>
            </a:r>
          </a:p>
        </p:txBody>
      </p:sp>
      <p:sp>
        <p:nvSpPr>
          <p:cNvPr id="14" name="Ellipse 13"/>
          <p:cNvSpPr/>
          <p:nvPr/>
        </p:nvSpPr>
        <p:spPr>
          <a:xfrm>
            <a:off x="8613607" y="4007888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</a:t>
            </a:r>
            <a:r>
              <a:rPr lang="de-DE" sz="1400" dirty="0" err="1"/>
              <a:t>Lernum-gebungen</a:t>
            </a:r>
            <a:endParaRPr lang="de-DE" sz="1400" dirty="0"/>
          </a:p>
        </p:txBody>
      </p:sp>
      <p:sp>
        <p:nvSpPr>
          <p:cNvPr id="15" name="Ellipse 14"/>
          <p:cNvSpPr/>
          <p:nvPr/>
        </p:nvSpPr>
        <p:spPr>
          <a:xfrm>
            <a:off x="1017471" y="3867150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Blogs</a:t>
            </a:r>
          </a:p>
        </p:txBody>
      </p:sp>
      <p:sp>
        <p:nvSpPr>
          <p:cNvPr id="16" name="Ellipse 15"/>
          <p:cNvSpPr/>
          <p:nvPr/>
        </p:nvSpPr>
        <p:spPr>
          <a:xfrm>
            <a:off x="1824991" y="4801741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</a:t>
            </a:r>
            <a:r>
              <a:rPr lang="de-DE" sz="1400" dirty="0" err="1"/>
              <a:t>How</a:t>
            </a:r>
            <a:r>
              <a:rPr lang="de-DE" sz="1400" dirty="0"/>
              <a:t>-</a:t>
            </a:r>
            <a:r>
              <a:rPr lang="de-DE" sz="1400" dirty="0" err="1"/>
              <a:t>to</a:t>
            </a:r>
            <a:r>
              <a:rPr lang="de-DE" sz="1400" dirty="0"/>
              <a:t>-Videos</a:t>
            </a:r>
          </a:p>
        </p:txBody>
      </p:sp>
      <p:sp>
        <p:nvSpPr>
          <p:cNvPr id="17" name="Ellipse 16"/>
          <p:cNvSpPr/>
          <p:nvPr/>
        </p:nvSpPr>
        <p:spPr>
          <a:xfrm>
            <a:off x="3453264" y="4857302"/>
            <a:ext cx="1485900" cy="876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Audio-datei</a:t>
            </a:r>
          </a:p>
        </p:txBody>
      </p:sp>
      <p:cxnSp>
        <p:nvCxnSpPr>
          <p:cNvPr id="19" name="Gerade Verbindung mit Pfeil 18"/>
          <p:cNvCxnSpPr>
            <a:stCxn id="4" idx="1"/>
            <a:endCxn id="5" idx="3"/>
          </p:cNvCxnSpPr>
          <p:nvPr/>
        </p:nvCxnSpPr>
        <p:spPr>
          <a:xfrm flipH="1" flipV="1">
            <a:off x="4939164" y="2552700"/>
            <a:ext cx="413886" cy="8763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4" idx="1"/>
            <a:endCxn id="7" idx="3"/>
          </p:cNvCxnSpPr>
          <p:nvPr/>
        </p:nvCxnSpPr>
        <p:spPr>
          <a:xfrm flipH="1">
            <a:off x="4939164" y="3429000"/>
            <a:ext cx="413886" cy="8763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4" idx="3"/>
            <a:endCxn id="6" idx="1"/>
          </p:cNvCxnSpPr>
          <p:nvPr/>
        </p:nvCxnSpPr>
        <p:spPr>
          <a:xfrm>
            <a:off x="6838950" y="3429000"/>
            <a:ext cx="413886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6" idx="3"/>
            <a:endCxn id="14" idx="0"/>
          </p:cNvCxnSpPr>
          <p:nvPr/>
        </p:nvCxnSpPr>
        <p:spPr>
          <a:xfrm>
            <a:off x="8738736" y="3429000"/>
            <a:ext cx="617821" cy="5788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6" idx="3"/>
            <a:endCxn id="13" idx="2"/>
          </p:cNvCxnSpPr>
          <p:nvPr/>
        </p:nvCxnSpPr>
        <p:spPr>
          <a:xfrm>
            <a:off x="8738736" y="3429000"/>
            <a:ext cx="779645" cy="8932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6" idx="3"/>
            <a:endCxn id="12" idx="3"/>
          </p:cNvCxnSpPr>
          <p:nvPr/>
        </p:nvCxnSpPr>
        <p:spPr>
          <a:xfrm flipV="1">
            <a:off x="8738736" y="2828907"/>
            <a:ext cx="554488" cy="60009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6" idx="3"/>
            <a:endCxn id="11" idx="5"/>
          </p:cNvCxnSpPr>
          <p:nvPr/>
        </p:nvCxnSpPr>
        <p:spPr>
          <a:xfrm flipV="1">
            <a:off x="8738736" y="2067324"/>
            <a:ext cx="400216" cy="136167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5" idx="1"/>
            <a:endCxn id="9" idx="6"/>
          </p:cNvCxnSpPr>
          <p:nvPr/>
        </p:nvCxnSpPr>
        <p:spPr>
          <a:xfrm flipH="1">
            <a:off x="2503371" y="2552700"/>
            <a:ext cx="949893" cy="4841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5" idx="1"/>
            <a:endCxn id="8" idx="5"/>
          </p:cNvCxnSpPr>
          <p:nvPr/>
        </p:nvCxnSpPr>
        <p:spPr>
          <a:xfrm flipH="1" flipV="1">
            <a:off x="3093286" y="1882238"/>
            <a:ext cx="359978" cy="6704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5" idx="1"/>
            <a:endCxn id="10" idx="2"/>
          </p:cNvCxnSpPr>
          <p:nvPr/>
        </p:nvCxnSpPr>
        <p:spPr>
          <a:xfrm flipV="1">
            <a:off x="3453264" y="1319355"/>
            <a:ext cx="0" cy="123334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7" idx="1"/>
            <a:endCxn id="15" idx="6"/>
          </p:cNvCxnSpPr>
          <p:nvPr/>
        </p:nvCxnSpPr>
        <p:spPr>
          <a:xfrm flipH="1">
            <a:off x="2503371" y="4305300"/>
            <a:ext cx="94989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7" idx="1"/>
            <a:endCxn id="16" idx="0"/>
          </p:cNvCxnSpPr>
          <p:nvPr/>
        </p:nvCxnSpPr>
        <p:spPr>
          <a:xfrm flipH="1">
            <a:off x="2567941" y="4305300"/>
            <a:ext cx="885323" cy="49644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7" idx="1"/>
            <a:endCxn id="17" idx="2"/>
          </p:cNvCxnSpPr>
          <p:nvPr/>
        </p:nvCxnSpPr>
        <p:spPr>
          <a:xfrm>
            <a:off x="3453264" y="4305300"/>
            <a:ext cx="0" cy="99015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 rot="19832468">
            <a:off x="4191493" y="1297212"/>
            <a:ext cx="4095750" cy="369178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Was ist mit …?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de-DE" sz="2000" b="1" dirty="0"/>
              <a:t>Tafelbild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de-DE" sz="2000" b="1" dirty="0"/>
              <a:t>Lehrbuchtext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de-DE" sz="2000" b="1" dirty="0"/>
              <a:t>Arbeitsblatt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de-DE" sz="2000" b="1" dirty="0"/>
              <a:t>Poster/Wandzeitung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de-DE" sz="2000" b="1" dirty="0"/>
              <a:t>Lehrvertonung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de-DE" sz="2000" b="1" dirty="0"/>
              <a:t>Lexikon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de-DE" sz="2000" b="1" dirty="0"/>
              <a:t>Lehrfolie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de-DE" sz="2000" b="1" dirty="0"/>
              <a:t>Abbildungen im Buch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de-DE" sz="2000" b="1" dirty="0"/>
              <a:t> Zeitungsartikel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de-DE" sz="2000" b="1" dirty="0"/>
              <a:t>Hörbuch/Hörspiel</a:t>
            </a:r>
          </a:p>
        </p:txBody>
      </p:sp>
    </p:spTree>
    <p:extLst>
      <p:ext uri="{BB962C8B-B14F-4D97-AF65-F5344CB8AC3E}">
        <p14:creationId xmlns:p14="http://schemas.microsoft.com/office/powerpoint/2010/main" val="70775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 zum Einsatz von digitalen Medien im Unterricht in Anlehnung an Puentedura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50320" y="1244659"/>
            <a:ext cx="8291360" cy="4771130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248052" y="4405362"/>
            <a:ext cx="1485900" cy="876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von digitalen Medien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10458048" y="3192074"/>
            <a:ext cx="1485900" cy="876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in digitalen Medien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47048" y="1948811"/>
            <a:ext cx="1485900" cy="876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Lernen mit digitalen Medien</a:t>
            </a:r>
          </a:p>
        </p:txBody>
      </p:sp>
    </p:spTree>
    <p:extLst>
      <p:ext uri="{BB962C8B-B14F-4D97-AF65-F5344CB8AC3E}">
        <p14:creationId xmlns:p14="http://schemas.microsoft.com/office/powerpoint/2010/main" val="464032396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F33D884-F589-4867-B14D-ADF29AAAD4D9}" vid="{9F2FB8FB-87A0-4C75-9D7B-F1198790479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3472</Words>
  <Application>Microsoft Office PowerPoint</Application>
  <PresentationFormat>Breitbild</PresentationFormat>
  <Paragraphs>706</Paragraphs>
  <Slides>43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9" baseType="lpstr">
      <vt:lpstr>Arial</vt:lpstr>
      <vt:lpstr>Verdana</vt:lpstr>
      <vt:lpstr>Calibri</vt:lpstr>
      <vt:lpstr>Open Sans</vt:lpstr>
      <vt:lpstr>Symbol</vt:lpstr>
      <vt:lpstr>TUD_2018_16zu9</vt:lpstr>
      <vt:lpstr>Lehren und Lernen in der digitalen Welt Präsenztermin III</vt:lpstr>
      <vt:lpstr>Gliederung</vt:lpstr>
      <vt:lpstr>Motivation Situation „Heute“</vt:lpstr>
      <vt:lpstr>Serious Games</vt:lpstr>
      <vt:lpstr>PowerPoint-Präsentation</vt:lpstr>
      <vt:lpstr>Lernen von, in und mit digitalen Medien </vt:lpstr>
      <vt:lpstr>Lernen von, in und mit digitalen Medien </vt:lpstr>
      <vt:lpstr>Lernen von, in und mit digitalen Medien </vt:lpstr>
      <vt:lpstr>Modell zum Einsatz von digitalen Medien im Unterricht in Anlehnung an Puentedura</vt:lpstr>
      <vt:lpstr>Modell zum Einsatz von digitalen Medien im Unterricht in Anlehnung an Puentedura</vt:lpstr>
      <vt:lpstr>PowerPoint-Präsentation</vt:lpstr>
      <vt:lpstr> Flipped Classroom Eine neue Form des Lehren und Lernens  </vt:lpstr>
      <vt:lpstr>Durch Digitalisierung neue Unterrichtsformen Das Flipped Classroom Konzept:</vt:lpstr>
      <vt:lpstr>Was könnten Vor-und Nachteile sein? </vt:lpstr>
      <vt:lpstr>Learningapps.org</vt:lpstr>
      <vt:lpstr>Learningapps.org</vt:lpstr>
      <vt:lpstr>Medienworkshop Medien für den Unterricht ausprobieren  </vt:lpstr>
      <vt:lpstr>Koordinierungsstelle "Digitalisierung in der Lehrerbildung„ Zentrale Aufgaben</vt:lpstr>
      <vt:lpstr>Koordinierungsstelle "Digitalisierung in der Lehrerbildung„ Zielgruppen</vt:lpstr>
      <vt:lpstr>Koordinierungsstelle "Digitalisierung in der Lehrerbildung„ Medien-Stationen</vt:lpstr>
      <vt:lpstr>PowerPoint-Präsentation</vt:lpstr>
      <vt:lpstr>PowerPoint-Präsentation</vt:lpstr>
      <vt:lpstr>Medien und Didaktik</vt:lpstr>
      <vt:lpstr>Ausschnitt aus einer Stunde Englischunterricht</vt:lpstr>
      <vt:lpstr>Beobachtung von „natürlichem“ Lernen - Lernzyklus </vt:lpstr>
      <vt:lpstr>Lernzyklus – PADUA Modell (Aebli, 1983, 2011)</vt:lpstr>
      <vt:lpstr>Lernzyklus – PADUA Modell (Aebli, 1983, 2011)</vt:lpstr>
      <vt:lpstr>Lernzyklus – PADUA Modell (Aebli, 1983, 2011)</vt:lpstr>
      <vt:lpstr>Lernzyklus – PADUA Modell (Aebli, 1983, 2011)</vt:lpstr>
      <vt:lpstr>Lernzyklus – PADUA Modell (Aebli, 1983, 2011)</vt:lpstr>
      <vt:lpstr>PADUA, AVIVA, KAFKA</vt:lpstr>
      <vt:lpstr>Medien-gestützten Unterrichtsplan</vt:lpstr>
      <vt:lpstr>Unterrichtsverlaufsplan</vt:lpstr>
      <vt:lpstr>Unterrichtsverlaufsplan</vt:lpstr>
      <vt:lpstr>Unterrichtsverlaufsplan aus: Aus dem Lernplan Sachsens: Geschichte am Gymnasium</vt:lpstr>
      <vt:lpstr>Unterrichtsverlaufsplan aus: Aus dem Lernplan Sachsens: Geschichte am Gymnasium</vt:lpstr>
      <vt:lpstr>Unterrichtsverlaufsplan aus: Aus dem Lernplan Sachsens: Geschichte am Gymnasium</vt:lpstr>
      <vt:lpstr>Methodenpool der Universität Köln http://methodenpool.uni-koeln.de/frameset_uebersicht.htm</vt:lpstr>
      <vt:lpstr>Unterrichtsverlaufsplan aus: Aus dem Lernplan Sachsens: Geschichte am Gymnasium</vt:lpstr>
      <vt:lpstr>Aus dem Stoffverteilungsplan eine kurze Einheit</vt:lpstr>
      <vt:lpstr>Aufgabenstellung: </vt:lpstr>
      <vt:lpstr>Aufgabenstellung: </vt:lpstr>
      <vt:lpstr>To-do-Liste bis zum nächsten Termin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Rolf Puderbach</dc:creator>
  <cp:lastModifiedBy>Dornebusch, Konrad</cp:lastModifiedBy>
  <cp:revision>315</cp:revision>
  <dcterms:created xsi:type="dcterms:W3CDTF">2019-07-17T09:15:21Z</dcterms:created>
  <dcterms:modified xsi:type="dcterms:W3CDTF">2022-12-15T09:27:32Z</dcterms:modified>
</cp:coreProperties>
</file>