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media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71" r:id="rId2"/>
    <p:sldId id="279" r:id="rId3"/>
    <p:sldId id="286" r:id="rId4"/>
    <p:sldId id="287" r:id="rId5"/>
    <p:sldId id="288" r:id="rId6"/>
    <p:sldId id="289" r:id="rId7"/>
    <p:sldId id="290" r:id="rId8"/>
    <p:sldId id="291" r:id="rId9"/>
    <p:sldId id="293" r:id="rId10"/>
    <p:sldId id="294" r:id="rId11"/>
    <p:sldId id="295" r:id="rId12"/>
    <p:sldId id="297" r:id="rId13"/>
    <p:sldId id="29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E4AE"/>
    <a:srgbClr val="2DA93C"/>
    <a:srgbClr val="BBE2A8"/>
    <a:srgbClr val="B7D88A"/>
    <a:srgbClr val="84CB61"/>
    <a:srgbClr val="1E7028"/>
    <a:srgbClr val="35E3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94680" autoAdjust="0"/>
  </p:normalViewPr>
  <p:slideViewPr>
    <p:cSldViewPr>
      <p:cViewPr varScale="1">
        <p:scale>
          <a:sx n="78" d="100"/>
          <a:sy n="78" d="100"/>
        </p:scale>
        <p:origin x="1661" y="10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72A52-F6A0-4C21-95A8-64F419521AC6}" type="datetimeFigureOut">
              <a:rPr lang="de-DE" smtClean="0"/>
              <a:t>18.11.2020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798E4-51B4-4F0F-9E0F-337E2E3C43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998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8B0F37-DB65-47C1-A964-7BB2BAF2B7F2}" type="datetimeFigureOut">
              <a:rPr lang="de-DE" smtClean="0"/>
              <a:t>18.11.2020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7326E-8253-4C9B-814F-831B265A0E5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8788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ltGray">
          <a:xfrm>
            <a:off x="-17091" y="-747465"/>
            <a:ext cx="9161091" cy="4679795"/>
          </a:xfrm>
          <a:custGeom>
            <a:avLst/>
            <a:gdLst>
              <a:gd name="connsiteX0" fmla="*/ 0 w 9143999"/>
              <a:gd name="connsiteY0" fmla="*/ 0 h 4608512"/>
              <a:gd name="connsiteX1" fmla="*/ 9143999 w 9143999"/>
              <a:gd name="connsiteY1" fmla="*/ 0 h 4608512"/>
              <a:gd name="connsiteX2" fmla="*/ 9143999 w 9143999"/>
              <a:gd name="connsiteY2" fmla="*/ 4608512 h 4608512"/>
              <a:gd name="connsiteX3" fmla="*/ 0 w 9143999"/>
              <a:gd name="connsiteY3" fmla="*/ 4608512 h 4608512"/>
              <a:gd name="connsiteX4" fmla="*/ 0 w 9143999"/>
              <a:gd name="connsiteY4" fmla="*/ 0 h 4608512"/>
              <a:gd name="connsiteX0" fmla="*/ 0 w 9143999"/>
              <a:gd name="connsiteY0" fmla="*/ 0 h 4608512"/>
              <a:gd name="connsiteX1" fmla="*/ 9143999 w 9143999"/>
              <a:gd name="connsiteY1" fmla="*/ 0 h 4608512"/>
              <a:gd name="connsiteX2" fmla="*/ 9143999 w 9143999"/>
              <a:gd name="connsiteY2" fmla="*/ 4608512 h 4608512"/>
              <a:gd name="connsiteX3" fmla="*/ 0 w 9143999"/>
              <a:gd name="connsiteY3" fmla="*/ 4608512 h 4608512"/>
              <a:gd name="connsiteX4" fmla="*/ 0 w 9143999"/>
              <a:gd name="connsiteY4" fmla="*/ 0 h 4608512"/>
              <a:gd name="connsiteX0" fmla="*/ 0 w 9143999"/>
              <a:gd name="connsiteY0" fmla="*/ 0 h 4833716"/>
              <a:gd name="connsiteX1" fmla="*/ 9143999 w 9143999"/>
              <a:gd name="connsiteY1" fmla="*/ 0 h 4833716"/>
              <a:gd name="connsiteX2" fmla="*/ 9143999 w 9143999"/>
              <a:gd name="connsiteY2" fmla="*/ 4608512 h 4833716"/>
              <a:gd name="connsiteX3" fmla="*/ 5306937 w 9143999"/>
              <a:gd name="connsiteY3" fmla="*/ 4174328 h 4833716"/>
              <a:gd name="connsiteX4" fmla="*/ 0 w 9143999"/>
              <a:gd name="connsiteY4" fmla="*/ 4608512 h 4833716"/>
              <a:gd name="connsiteX5" fmla="*/ 0 w 9143999"/>
              <a:gd name="connsiteY5" fmla="*/ 0 h 4833716"/>
              <a:gd name="connsiteX0" fmla="*/ 0 w 9143999"/>
              <a:gd name="connsiteY0" fmla="*/ 0 h 4833716"/>
              <a:gd name="connsiteX1" fmla="*/ 9143999 w 9143999"/>
              <a:gd name="connsiteY1" fmla="*/ 0 h 4833716"/>
              <a:gd name="connsiteX2" fmla="*/ 9135454 w 9143999"/>
              <a:gd name="connsiteY2" fmla="*/ 4266681 h 4833716"/>
              <a:gd name="connsiteX3" fmla="*/ 5306937 w 9143999"/>
              <a:gd name="connsiteY3" fmla="*/ 4174328 h 4833716"/>
              <a:gd name="connsiteX4" fmla="*/ 0 w 9143999"/>
              <a:gd name="connsiteY4" fmla="*/ 4608512 h 4833716"/>
              <a:gd name="connsiteX5" fmla="*/ 0 w 9143999"/>
              <a:gd name="connsiteY5" fmla="*/ 0 h 4833716"/>
              <a:gd name="connsiteX0" fmla="*/ 17092 w 9161091"/>
              <a:gd name="connsiteY0" fmla="*/ 0 h 4619895"/>
              <a:gd name="connsiteX1" fmla="*/ 9161091 w 9161091"/>
              <a:gd name="connsiteY1" fmla="*/ 0 h 4619895"/>
              <a:gd name="connsiteX2" fmla="*/ 9152546 w 9161091"/>
              <a:gd name="connsiteY2" fmla="*/ 4266681 h 4619895"/>
              <a:gd name="connsiteX3" fmla="*/ 5324029 w 9161091"/>
              <a:gd name="connsiteY3" fmla="*/ 4174328 h 4619895"/>
              <a:gd name="connsiteX4" fmla="*/ 0 w 9161091"/>
              <a:gd name="connsiteY4" fmla="*/ 4352138 h 4619895"/>
              <a:gd name="connsiteX5" fmla="*/ 17092 w 9161091"/>
              <a:gd name="connsiteY5" fmla="*/ 0 h 4619895"/>
              <a:gd name="connsiteX0" fmla="*/ 17092 w 9161091"/>
              <a:gd name="connsiteY0" fmla="*/ 0 h 4679795"/>
              <a:gd name="connsiteX1" fmla="*/ 9161091 w 9161091"/>
              <a:gd name="connsiteY1" fmla="*/ 0 h 4679795"/>
              <a:gd name="connsiteX2" fmla="*/ 9152546 w 9161091"/>
              <a:gd name="connsiteY2" fmla="*/ 4266681 h 4679795"/>
              <a:gd name="connsiteX3" fmla="*/ 5324029 w 9161091"/>
              <a:gd name="connsiteY3" fmla="*/ 4174328 h 4679795"/>
              <a:gd name="connsiteX4" fmla="*/ 0 w 9161091"/>
              <a:gd name="connsiteY4" fmla="*/ 4352138 h 4679795"/>
              <a:gd name="connsiteX5" fmla="*/ 17092 w 9161091"/>
              <a:gd name="connsiteY5" fmla="*/ 0 h 4679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61091" h="4679795">
                <a:moveTo>
                  <a:pt x="17092" y="0"/>
                </a:moveTo>
                <a:lnTo>
                  <a:pt x="9161091" y="0"/>
                </a:lnTo>
                <a:cubicBezTo>
                  <a:pt x="9158243" y="1422227"/>
                  <a:pt x="9155394" y="2844454"/>
                  <a:pt x="9152546" y="4266681"/>
                </a:cubicBezTo>
                <a:cubicBezTo>
                  <a:pt x="8329301" y="4959554"/>
                  <a:pt x="6848029" y="4174328"/>
                  <a:pt x="5324029" y="4174328"/>
                </a:cubicBezTo>
                <a:cubicBezTo>
                  <a:pt x="3800029" y="4174328"/>
                  <a:pt x="2931207" y="5181744"/>
                  <a:pt x="0" y="4352138"/>
                </a:cubicBezTo>
                <a:cubicBezTo>
                  <a:pt x="5697" y="2901425"/>
                  <a:pt x="11395" y="1450713"/>
                  <a:pt x="17092" y="0"/>
                </a:cubicBezTo>
                <a:close/>
              </a:path>
            </a:pathLst>
          </a:custGeom>
          <a:solidFill>
            <a:srgbClr val="CDE4AE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6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669">
            <a:off x="672767" y="1067322"/>
            <a:ext cx="2761380" cy="2985274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33400" y="44624"/>
            <a:ext cx="8077200" cy="746521"/>
          </a:xfrm>
          <a:noFill/>
          <a:ln>
            <a:noFill/>
          </a:ln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>
                <a:solidFill>
                  <a:schemeClr val="bg2">
                    <a:lumMod val="50000"/>
                  </a:schemeClr>
                </a:solidFill>
              </a:defRPr>
            </a:lvl1pPr>
            <a:extLst/>
          </a:lstStyle>
          <a:p>
            <a:r>
              <a:rPr kumimoji="0" lang="de-DE" dirty="0"/>
              <a:t>Lehrplanthema</a:t>
            </a:r>
            <a:endParaRPr kumimoji="0"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139952" y="764704"/>
            <a:ext cx="4476800" cy="432048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de-DE" dirty="0"/>
              <a:t>Untertitel</a:t>
            </a:r>
            <a:endParaRPr kumimoji="0" lang="en-US" dirty="0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648F39E-9C37-485F-AC97-16BB4BDF9F4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90464" cy="2743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1E2708F-9963-48A4-9AF0-34F041DCADE1}" type="datetime1">
              <a:rPr lang="de-DE" smtClean="0"/>
              <a:pPr/>
              <a:t>18.11.2020</a:t>
            </a:fld>
            <a:endParaRPr lang="en-US" dirty="0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637394" y="6476999"/>
            <a:ext cx="4806813" cy="2743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Hans </a:t>
            </a:r>
            <a:r>
              <a:rPr lang="en-US" dirty="0" err="1"/>
              <a:t>Kowollik</a:t>
            </a:r>
            <a:r>
              <a:rPr lang="en-US" dirty="0"/>
              <a:t> | </a:t>
            </a:r>
            <a:r>
              <a:rPr lang="en-US" dirty="0" err="1"/>
              <a:t>Modul</a:t>
            </a:r>
            <a:r>
              <a:rPr lang="en-US" dirty="0"/>
              <a:t>: </a:t>
            </a:r>
            <a:r>
              <a:rPr lang="en-US" dirty="0" err="1"/>
              <a:t>Grundwissen</a:t>
            </a:r>
            <a:r>
              <a:rPr lang="en-US" dirty="0"/>
              <a:t> </a:t>
            </a:r>
            <a:r>
              <a:rPr lang="en-US" dirty="0" err="1"/>
              <a:t>Informatik</a:t>
            </a:r>
            <a:r>
              <a:rPr lang="en-US" dirty="0"/>
              <a:t> </a:t>
            </a:r>
          </a:p>
        </p:txBody>
      </p:sp>
      <p:sp>
        <p:nvSpPr>
          <p:cNvPr id="13" name="Rechteck 12"/>
          <p:cNvSpPr/>
          <p:nvPr userDrawn="1"/>
        </p:nvSpPr>
        <p:spPr>
          <a:xfrm>
            <a:off x="-11430" y="4365104"/>
            <a:ext cx="9164214" cy="1302257"/>
          </a:xfrm>
          <a:custGeom>
            <a:avLst/>
            <a:gdLst>
              <a:gd name="connsiteX0" fmla="*/ 0 w 9144000"/>
              <a:gd name="connsiteY0" fmla="*/ 0 h 792088"/>
              <a:gd name="connsiteX1" fmla="*/ 9144000 w 9144000"/>
              <a:gd name="connsiteY1" fmla="*/ 0 h 792088"/>
              <a:gd name="connsiteX2" fmla="*/ 9144000 w 9144000"/>
              <a:gd name="connsiteY2" fmla="*/ 792088 h 792088"/>
              <a:gd name="connsiteX3" fmla="*/ 0 w 9144000"/>
              <a:gd name="connsiteY3" fmla="*/ 792088 h 792088"/>
              <a:gd name="connsiteX4" fmla="*/ 0 w 9144000"/>
              <a:gd name="connsiteY4" fmla="*/ 0 h 792088"/>
              <a:gd name="connsiteX0" fmla="*/ 0 w 9144000"/>
              <a:gd name="connsiteY0" fmla="*/ 269143 h 1061231"/>
              <a:gd name="connsiteX1" fmla="*/ 6870819 w 9144000"/>
              <a:gd name="connsiteY1" fmla="*/ 0 h 1061231"/>
              <a:gd name="connsiteX2" fmla="*/ 9144000 w 9144000"/>
              <a:gd name="connsiteY2" fmla="*/ 269143 h 1061231"/>
              <a:gd name="connsiteX3" fmla="*/ 9144000 w 9144000"/>
              <a:gd name="connsiteY3" fmla="*/ 1061231 h 1061231"/>
              <a:gd name="connsiteX4" fmla="*/ 0 w 9144000"/>
              <a:gd name="connsiteY4" fmla="*/ 1061231 h 1061231"/>
              <a:gd name="connsiteX5" fmla="*/ 0 w 9144000"/>
              <a:gd name="connsiteY5" fmla="*/ 269143 h 1061231"/>
              <a:gd name="connsiteX0" fmla="*/ 0 w 9144000"/>
              <a:gd name="connsiteY0" fmla="*/ 269604 h 1061692"/>
              <a:gd name="connsiteX1" fmla="*/ 2751746 w 9144000"/>
              <a:gd name="connsiteY1" fmla="*/ 453389 h 1061692"/>
              <a:gd name="connsiteX2" fmla="*/ 6870819 w 9144000"/>
              <a:gd name="connsiteY2" fmla="*/ 461 h 1061692"/>
              <a:gd name="connsiteX3" fmla="*/ 9144000 w 9144000"/>
              <a:gd name="connsiteY3" fmla="*/ 269604 h 1061692"/>
              <a:gd name="connsiteX4" fmla="*/ 9144000 w 9144000"/>
              <a:gd name="connsiteY4" fmla="*/ 1061692 h 1061692"/>
              <a:gd name="connsiteX5" fmla="*/ 0 w 9144000"/>
              <a:gd name="connsiteY5" fmla="*/ 1061692 h 1061692"/>
              <a:gd name="connsiteX6" fmla="*/ 0 w 9144000"/>
              <a:gd name="connsiteY6" fmla="*/ 269604 h 1061692"/>
              <a:gd name="connsiteX0" fmla="*/ 0 w 9144000"/>
              <a:gd name="connsiteY0" fmla="*/ 269604 h 1213965"/>
              <a:gd name="connsiteX1" fmla="*/ 2751746 w 9144000"/>
              <a:gd name="connsiteY1" fmla="*/ 453389 h 1213965"/>
              <a:gd name="connsiteX2" fmla="*/ 6870819 w 9144000"/>
              <a:gd name="connsiteY2" fmla="*/ 461 h 1213965"/>
              <a:gd name="connsiteX3" fmla="*/ 9144000 w 9144000"/>
              <a:gd name="connsiteY3" fmla="*/ 269604 h 1213965"/>
              <a:gd name="connsiteX4" fmla="*/ 9144000 w 9144000"/>
              <a:gd name="connsiteY4" fmla="*/ 1061692 h 1213965"/>
              <a:gd name="connsiteX5" fmla="*/ 3170490 w 9144000"/>
              <a:gd name="connsiteY5" fmla="*/ 1213964 h 1213965"/>
              <a:gd name="connsiteX6" fmla="*/ 0 w 9144000"/>
              <a:gd name="connsiteY6" fmla="*/ 1061692 h 1213965"/>
              <a:gd name="connsiteX7" fmla="*/ 0 w 9144000"/>
              <a:gd name="connsiteY7" fmla="*/ 269604 h 1213965"/>
              <a:gd name="connsiteX0" fmla="*/ 0 w 9144000"/>
              <a:gd name="connsiteY0" fmla="*/ 269604 h 1214160"/>
              <a:gd name="connsiteX1" fmla="*/ 2751746 w 9144000"/>
              <a:gd name="connsiteY1" fmla="*/ 453389 h 1214160"/>
              <a:gd name="connsiteX2" fmla="*/ 6870819 w 9144000"/>
              <a:gd name="connsiteY2" fmla="*/ 461 h 1214160"/>
              <a:gd name="connsiteX3" fmla="*/ 9144000 w 9144000"/>
              <a:gd name="connsiteY3" fmla="*/ 269604 h 1214160"/>
              <a:gd name="connsiteX4" fmla="*/ 9144000 w 9144000"/>
              <a:gd name="connsiteY4" fmla="*/ 1061692 h 1214160"/>
              <a:gd name="connsiteX5" fmla="*/ 6417892 w 9144000"/>
              <a:gd name="connsiteY5" fmla="*/ 607213 h 1214160"/>
              <a:gd name="connsiteX6" fmla="*/ 3170490 w 9144000"/>
              <a:gd name="connsiteY6" fmla="*/ 1213964 h 1214160"/>
              <a:gd name="connsiteX7" fmla="*/ 0 w 9144000"/>
              <a:gd name="connsiteY7" fmla="*/ 1061692 h 1214160"/>
              <a:gd name="connsiteX8" fmla="*/ 0 w 9144000"/>
              <a:gd name="connsiteY8" fmla="*/ 269604 h 1214160"/>
              <a:gd name="connsiteX0" fmla="*/ 0 w 9144000"/>
              <a:gd name="connsiteY0" fmla="*/ 320830 h 1265386"/>
              <a:gd name="connsiteX1" fmla="*/ 2751746 w 9144000"/>
              <a:gd name="connsiteY1" fmla="*/ 504615 h 1265386"/>
              <a:gd name="connsiteX2" fmla="*/ 6281159 w 9144000"/>
              <a:gd name="connsiteY2" fmla="*/ 412 h 1265386"/>
              <a:gd name="connsiteX3" fmla="*/ 9144000 w 9144000"/>
              <a:gd name="connsiteY3" fmla="*/ 320830 h 1265386"/>
              <a:gd name="connsiteX4" fmla="*/ 9144000 w 9144000"/>
              <a:gd name="connsiteY4" fmla="*/ 1112918 h 1265386"/>
              <a:gd name="connsiteX5" fmla="*/ 6417892 w 9144000"/>
              <a:gd name="connsiteY5" fmla="*/ 658439 h 1265386"/>
              <a:gd name="connsiteX6" fmla="*/ 3170490 w 9144000"/>
              <a:gd name="connsiteY6" fmla="*/ 1265190 h 1265386"/>
              <a:gd name="connsiteX7" fmla="*/ 0 w 9144000"/>
              <a:gd name="connsiteY7" fmla="*/ 1112918 h 1265386"/>
              <a:gd name="connsiteX8" fmla="*/ 0 w 9144000"/>
              <a:gd name="connsiteY8" fmla="*/ 320830 h 1265386"/>
              <a:gd name="connsiteX0" fmla="*/ 0 w 9144000"/>
              <a:gd name="connsiteY0" fmla="*/ 320830 h 1265386"/>
              <a:gd name="connsiteX1" fmla="*/ 2751746 w 9144000"/>
              <a:gd name="connsiteY1" fmla="*/ 504615 h 1265386"/>
              <a:gd name="connsiteX2" fmla="*/ 6281159 w 9144000"/>
              <a:gd name="connsiteY2" fmla="*/ 412 h 1265386"/>
              <a:gd name="connsiteX3" fmla="*/ 9135455 w 9144000"/>
              <a:gd name="connsiteY3" fmla="*/ 449017 h 1265386"/>
              <a:gd name="connsiteX4" fmla="*/ 9144000 w 9144000"/>
              <a:gd name="connsiteY4" fmla="*/ 1112918 h 1265386"/>
              <a:gd name="connsiteX5" fmla="*/ 6417892 w 9144000"/>
              <a:gd name="connsiteY5" fmla="*/ 658439 h 1265386"/>
              <a:gd name="connsiteX6" fmla="*/ 3170490 w 9144000"/>
              <a:gd name="connsiteY6" fmla="*/ 1265190 h 1265386"/>
              <a:gd name="connsiteX7" fmla="*/ 0 w 9144000"/>
              <a:gd name="connsiteY7" fmla="*/ 1112918 h 1265386"/>
              <a:gd name="connsiteX8" fmla="*/ 0 w 9144000"/>
              <a:gd name="connsiteY8" fmla="*/ 320830 h 1265386"/>
              <a:gd name="connsiteX0" fmla="*/ 0 w 9144000"/>
              <a:gd name="connsiteY0" fmla="*/ 320830 h 1265386"/>
              <a:gd name="connsiteX1" fmla="*/ 2751746 w 9144000"/>
              <a:gd name="connsiteY1" fmla="*/ 504615 h 1265386"/>
              <a:gd name="connsiteX2" fmla="*/ 6281159 w 9144000"/>
              <a:gd name="connsiteY2" fmla="*/ 412 h 1265386"/>
              <a:gd name="connsiteX3" fmla="*/ 9135455 w 9144000"/>
              <a:gd name="connsiteY3" fmla="*/ 449017 h 1265386"/>
              <a:gd name="connsiteX4" fmla="*/ 9144000 w 9144000"/>
              <a:gd name="connsiteY4" fmla="*/ 1112918 h 1265386"/>
              <a:gd name="connsiteX5" fmla="*/ 6417892 w 9144000"/>
              <a:gd name="connsiteY5" fmla="*/ 658439 h 1265386"/>
              <a:gd name="connsiteX6" fmla="*/ 3170490 w 9144000"/>
              <a:gd name="connsiteY6" fmla="*/ 1265190 h 1265386"/>
              <a:gd name="connsiteX7" fmla="*/ 0 w 9144000"/>
              <a:gd name="connsiteY7" fmla="*/ 1112918 h 1265386"/>
              <a:gd name="connsiteX8" fmla="*/ 0 w 9144000"/>
              <a:gd name="connsiteY8" fmla="*/ 320830 h 1265386"/>
              <a:gd name="connsiteX0" fmla="*/ 0 w 9144000"/>
              <a:gd name="connsiteY0" fmla="*/ 320830 h 1265190"/>
              <a:gd name="connsiteX1" fmla="*/ 2751746 w 9144000"/>
              <a:gd name="connsiteY1" fmla="*/ 504615 h 1265190"/>
              <a:gd name="connsiteX2" fmla="*/ 6281159 w 9144000"/>
              <a:gd name="connsiteY2" fmla="*/ 412 h 1265190"/>
              <a:gd name="connsiteX3" fmla="*/ 9135455 w 9144000"/>
              <a:gd name="connsiteY3" fmla="*/ 449017 h 1265190"/>
              <a:gd name="connsiteX4" fmla="*/ 9144000 w 9144000"/>
              <a:gd name="connsiteY4" fmla="*/ 1112918 h 1265190"/>
              <a:gd name="connsiteX5" fmla="*/ 6417892 w 9144000"/>
              <a:gd name="connsiteY5" fmla="*/ 658439 h 1265190"/>
              <a:gd name="connsiteX6" fmla="*/ 3170490 w 9144000"/>
              <a:gd name="connsiteY6" fmla="*/ 1265190 h 1265190"/>
              <a:gd name="connsiteX7" fmla="*/ 1495514 w 9144000"/>
              <a:gd name="connsiteY7" fmla="*/ 1111365 h 1265190"/>
              <a:gd name="connsiteX8" fmla="*/ 0 w 9144000"/>
              <a:gd name="connsiteY8" fmla="*/ 1112918 h 1265190"/>
              <a:gd name="connsiteX9" fmla="*/ 0 w 9144000"/>
              <a:gd name="connsiteY9" fmla="*/ 320830 h 1265190"/>
              <a:gd name="connsiteX0" fmla="*/ 0 w 9144000"/>
              <a:gd name="connsiteY0" fmla="*/ 320830 h 1265190"/>
              <a:gd name="connsiteX1" fmla="*/ 2751746 w 9144000"/>
              <a:gd name="connsiteY1" fmla="*/ 504615 h 1265190"/>
              <a:gd name="connsiteX2" fmla="*/ 6281159 w 9144000"/>
              <a:gd name="connsiteY2" fmla="*/ 412 h 1265190"/>
              <a:gd name="connsiteX3" fmla="*/ 9135455 w 9144000"/>
              <a:gd name="connsiteY3" fmla="*/ 449017 h 1265190"/>
              <a:gd name="connsiteX4" fmla="*/ 9144000 w 9144000"/>
              <a:gd name="connsiteY4" fmla="*/ 1112918 h 1265190"/>
              <a:gd name="connsiteX5" fmla="*/ 6417892 w 9144000"/>
              <a:gd name="connsiteY5" fmla="*/ 658439 h 1265190"/>
              <a:gd name="connsiteX6" fmla="*/ 3170490 w 9144000"/>
              <a:gd name="connsiteY6" fmla="*/ 1265190 h 1265190"/>
              <a:gd name="connsiteX7" fmla="*/ 1495514 w 9144000"/>
              <a:gd name="connsiteY7" fmla="*/ 1111365 h 1265190"/>
              <a:gd name="connsiteX8" fmla="*/ 0 w 9144000"/>
              <a:gd name="connsiteY8" fmla="*/ 1112918 h 1265190"/>
              <a:gd name="connsiteX9" fmla="*/ 0 w 9144000"/>
              <a:gd name="connsiteY9" fmla="*/ 320830 h 1265190"/>
              <a:gd name="connsiteX0" fmla="*/ 0 w 9144000"/>
              <a:gd name="connsiteY0" fmla="*/ 320830 h 1265190"/>
              <a:gd name="connsiteX1" fmla="*/ 2751746 w 9144000"/>
              <a:gd name="connsiteY1" fmla="*/ 504615 h 1265190"/>
              <a:gd name="connsiteX2" fmla="*/ 6281159 w 9144000"/>
              <a:gd name="connsiteY2" fmla="*/ 412 h 1265190"/>
              <a:gd name="connsiteX3" fmla="*/ 9135455 w 9144000"/>
              <a:gd name="connsiteY3" fmla="*/ 449017 h 1265190"/>
              <a:gd name="connsiteX4" fmla="*/ 9144000 w 9144000"/>
              <a:gd name="connsiteY4" fmla="*/ 1112918 h 1265190"/>
              <a:gd name="connsiteX5" fmla="*/ 6417892 w 9144000"/>
              <a:gd name="connsiteY5" fmla="*/ 658439 h 1265190"/>
              <a:gd name="connsiteX6" fmla="*/ 3170490 w 9144000"/>
              <a:gd name="connsiteY6" fmla="*/ 1265190 h 1265190"/>
              <a:gd name="connsiteX7" fmla="*/ 1495514 w 9144000"/>
              <a:gd name="connsiteY7" fmla="*/ 1111365 h 1265190"/>
              <a:gd name="connsiteX8" fmla="*/ 0 w 9144000"/>
              <a:gd name="connsiteY8" fmla="*/ 1112918 h 1265190"/>
              <a:gd name="connsiteX9" fmla="*/ 0 w 9144000"/>
              <a:gd name="connsiteY9" fmla="*/ 320830 h 1265190"/>
              <a:gd name="connsiteX0" fmla="*/ 0 w 9144000"/>
              <a:gd name="connsiteY0" fmla="*/ 320830 h 1265190"/>
              <a:gd name="connsiteX1" fmla="*/ 2751746 w 9144000"/>
              <a:gd name="connsiteY1" fmla="*/ 504615 h 1265190"/>
              <a:gd name="connsiteX2" fmla="*/ 6862273 w 9144000"/>
              <a:gd name="connsiteY2" fmla="*/ 412 h 1265190"/>
              <a:gd name="connsiteX3" fmla="*/ 9135455 w 9144000"/>
              <a:gd name="connsiteY3" fmla="*/ 449017 h 1265190"/>
              <a:gd name="connsiteX4" fmla="*/ 9144000 w 9144000"/>
              <a:gd name="connsiteY4" fmla="*/ 1112918 h 1265190"/>
              <a:gd name="connsiteX5" fmla="*/ 6417892 w 9144000"/>
              <a:gd name="connsiteY5" fmla="*/ 658439 h 1265190"/>
              <a:gd name="connsiteX6" fmla="*/ 3170490 w 9144000"/>
              <a:gd name="connsiteY6" fmla="*/ 1265190 h 1265190"/>
              <a:gd name="connsiteX7" fmla="*/ 1495514 w 9144000"/>
              <a:gd name="connsiteY7" fmla="*/ 1111365 h 1265190"/>
              <a:gd name="connsiteX8" fmla="*/ 0 w 9144000"/>
              <a:gd name="connsiteY8" fmla="*/ 1112918 h 1265190"/>
              <a:gd name="connsiteX9" fmla="*/ 0 w 9144000"/>
              <a:gd name="connsiteY9" fmla="*/ 320830 h 1265190"/>
              <a:gd name="connsiteX0" fmla="*/ 0 w 9152546"/>
              <a:gd name="connsiteY0" fmla="*/ 320830 h 1265190"/>
              <a:gd name="connsiteX1" fmla="*/ 2751746 w 9152546"/>
              <a:gd name="connsiteY1" fmla="*/ 504615 h 1265190"/>
              <a:gd name="connsiteX2" fmla="*/ 6862273 w 9152546"/>
              <a:gd name="connsiteY2" fmla="*/ 412 h 1265190"/>
              <a:gd name="connsiteX3" fmla="*/ 9152546 w 9152546"/>
              <a:gd name="connsiteY3" fmla="*/ 466109 h 1265190"/>
              <a:gd name="connsiteX4" fmla="*/ 9144000 w 9152546"/>
              <a:gd name="connsiteY4" fmla="*/ 1112918 h 1265190"/>
              <a:gd name="connsiteX5" fmla="*/ 6417892 w 9152546"/>
              <a:gd name="connsiteY5" fmla="*/ 658439 h 1265190"/>
              <a:gd name="connsiteX6" fmla="*/ 3170490 w 9152546"/>
              <a:gd name="connsiteY6" fmla="*/ 1265190 h 1265190"/>
              <a:gd name="connsiteX7" fmla="*/ 1495514 w 9152546"/>
              <a:gd name="connsiteY7" fmla="*/ 1111365 h 1265190"/>
              <a:gd name="connsiteX8" fmla="*/ 0 w 9152546"/>
              <a:gd name="connsiteY8" fmla="*/ 1112918 h 1265190"/>
              <a:gd name="connsiteX9" fmla="*/ 0 w 9152546"/>
              <a:gd name="connsiteY9" fmla="*/ 320830 h 1265190"/>
              <a:gd name="connsiteX0" fmla="*/ 0 w 9152546"/>
              <a:gd name="connsiteY0" fmla="*/ 320830 h 1265190"/>
              <a:gd name="connsiteX1" fmla="*/ 2751746 w 9152546"/>
              <a:gd name="connsiteY1" fmla="*/ 504615 h 1265190"/>
              <a:gd name="connsiteX2" fmla="*/ 6862273 w 9152546"/>
              <a:gd name="connsiteY2" fmla="*/ 412 h 1265190"/>
              <a:gd name="connsiteX3" fmla="*/ 9152546 w 9152546"/>
              <a:gd name="connsiteY3" fmla="*/ 466109 h 1265190"/>
              <a:gd name="connsiteX4" fmla="*/ 9144000 w 9152546"/>
              <a:gd name="connsiteY4" fmla="*/ 1112918 h 1265190"/>
              <a:gd name="connsiteX5" fmla="*/ 6417892 w 9152546"/>
              <a:gd name="connsiteY5" fmla="*/ 658439 h 1265190"/>
              <a:gd name="connsiteX6" fmla="*/ 3170490 w 9152546"/>
              <a:gd name="connsiteY6" fmla="*/ 1265190 h 1265190"/>
              <a:gd name="connsiteX7" fmla="*/ 1495514 w 9152546"/>
              <a:gd name="connsiteY7" fmla="*/ 1111365 h 1265190"/>
              <a:gd name="connsiteX8" fmla="*/ 0 w 9152546"/>
              <a:gd name="connsiteY8" fmla="*/ 1112918 h 1265190"/>
              <a:gd name="connsiteX9" fmla="*/ 0 w 9152546"/>
              <a:gd name="connsiteY9" fmla="*/ 320830 h 1265190"/>
              <a:gd name="connsiteX0" fmla="*/ 0 w 9152546"/>
              <a:gd name="connsiteY0" fmla="*/ 369970 h 1314330"/>
              <a:gd name="connsiteX1" fmla="*/ 2751746 w 9152546"/>
              <a:gd name="connsiteY1" fmla="*/ 553755 h 1314330"/>
              <a:gd name="connsiteX2" fmla="*/ 5136022 w 9152546"/>
              <a:gd name="connsiteY2" fmla="*/ 75189 h 1314330"/>
              <a:gd name="connsiteX3" fmla="*/ 6862273 w 9152546"/>
              <a:gd name="connsiteY3" fmla="*/ 49552 h 1314330"/>
              <a:gd name="connsiteX4" fmla="*/ 9152546 w 9152546"/>
              <a:gd name="connsiteY4" fmla="*/ 515249 h 1314330"/>
              <a:gd name="connsiteX5" fmla="*/ 9144000 w 9152546"/>
              <a:gd name="connsiteY5" fmla="*/ 1162058 h 1314330"/>
              <a:gd name="connsiteX6" fmla="*/ 6417892 w 9152546"/>
              <a:gd name="connsiteY6" fmla="*/ 707579 h 1314330"/>
              <a:gd name="connsiteX7" fmla="*/ 3170490 w 9152546"/>
              <a:gd name="connsiteY7" fmla="*/ 1314330 h 1314330"/>
              <a:gd name="connsiteX8" fmla="*/ 1495514 w 9152546"/>
              <a:gd name="connsiteY8" fmla="*/ 1160505 h 1314330"/>
              <a:gd name="connsiteX9" fmla="*/ 0 w 9152546"/>
              <a:gd name="connsiteY9" fmla="*/ 1162058 h 1314330"/>
              <a:gd name="connsiteX10" fmla="*/ 0 w 9152546"/>
              <a:gd name="connsiteY10" fmla="*/ 369970 h 1314330"/>
              <a:gd name="connsiteX0" fmla="*/ 0 w 9152546"/>
              <a:gd name="connsiteY0" fmla="*/ 369970 h 1314330"/>
              <a:gd name="connsiteX1" fmla="*/ 2751746 w 9152546"/>
              <a:gd name="connsiteY1" fmla="*/ 553755 h 1314330"/>
              <a:gd name="connsiteX2" fmla="*/ 5136022 w 9152546"/>
              <a:gd name="connsiteY2" fmla="*/ 75189 h 1314330"/>
              <a:gd name="connsiteX3" fmla="*/ 6862273 w 9152546"/>
              <a:gd name="connsiteY3" fmla="*/ 49552 h 1314330"/>
              <a:gd name="connsiteX4" fmla="*/ 9152546 w 9152546"/>
              <a:gd name="connsiteY4" fmla="*/ 515249 h 1314330"/>
              <a:gd name="connsiteX5" fmla="*/ 9135454 w 9152546"/>
              <a:gd name="connsiteY5" fmla="*/ 1273154 h 1314330"/>
              <a:gd name="connsiteX6" fmla="*/ 6417892 w 9152546"/>
              <a:gd name="connsiteY6" fmla="*/ 707579 h 1314330"/>
              <a:gd name="connsiteX7" fmla="*/ 3170490 w 9152546"/>
              <a:gd name="connsiteY7" fmla="*/ 1314330 h 1314330"/>
              <a:gd name="connsiteX8" fmla="*/ 1495514 w 9152546"/>
              <a:gd name="connsiteY8" fmla="*/ 1160505 h 1314330"/>
              <a:gd name="connsiteX9" fmla="*/ 0 w 9152546"/>
              <a:gd name="connsiteY9" fmla="*/ 1162058 h 1314330"/>
              <a:gd name="connsiteX10" fmla="*/ 0 w 9152546"/>
              <a:gd name="connsiteY10" fmla="*/ 369970 h 1314330"/>
              <a:gd name="connsiteX0" fmla="*/ 0 w 9152546"/>
              <a:gd name="connsiteY0" fmla="*/ 369970 h 1314330"/>
              <a:gd name="connsiteX1" fmla="*/ 2751746 w 9152546"/>
              <a:gd name="connsiteY1" fmla="*/ 553755 h 1314330"/>
              <a:gd name="connsiteX2" fmla="*/ 5136022 w 9152546"/>
              <a:gd name="connsiteY2" fmla="*/ 75189 h 1314330"/>
              <a:gd name="connsiteX3" fmla="*/ 6862273 w 9152546"/>
              <a:gd name="connsiteY3" fmla="*/ 49552 h 1314330"/>
              <a:gd name="connsiteX4" fmla="*/ 9152546 w 9152546"/>
              <a:gd name="connsiteY4" fmla="*/ 515249 h 1314330"/>
              <a:gd name="connsiteX5" fmla="*/ 9135454 w 9152546"/>
              <a:gd name="connsiteY5" fmla="*/ 1273154 h 1314330"/>
              <a:gd name="connsiteX6" fmla="*/ 6417892 w 9152546"/>
              <a:gd name="connsiteY6" fmla="*/ 707579 h 1314330"/>
              <a:gd name="connsiteX7" fmla="*/ 3170490 w 9152546"/>
              <a:gd name="connsiteY7" fmla="*/ 1314330 h 1314330"/>
              <a:gd name="connsiteX8" fmla="*/ 1495514 w 9152546"/>
              <a:gd name="connsiteY8" fmla="*/ 1160505 h 1314330"/>
              <a:gd name="connsiteX9" fmla="*/ 0 w 9152546"/>
              <a:gd name="connsiteY9" fmla="*/ 1162058 h 1314330"/>
              <a:gd name="connsiteX10" fmla="*/ 0 w 9152546"/>
              <a:gd name="connsiteY10" fmla="*/ 369970 h 1314330"/>
              <a:gd name="connsiteX0" fmla="*/ 0 w 9169638"/>
              <a:gd name="connsiteY0" fmla="*/ 369970 h 1314330"/>
              <a:gd name="connsiteX1" fmla="*/ 2751746 w 9169638"/>
              <a:gd name="connsiteY1" fmla="*/ 553755 h 1314330"/>
              <a:gd name="connsiteX2" fmla="*/ 5136022 w 9169638"/>
              <a:gd name="connsiteY2" fmla="*/ 75189 h 1314330"/>
              <a:gd name="connsiteX3" fmla="*/ 6862273 w 9169638"/>
              <a:gd name="connsiteY3" fmla="*/ 49552 h 1314330"/>
              <a:gd name="connsiteX4" fmla="*/ 9152546 w 9169638"/>
              <a:gd name="connsiteY4" fmla="*/ 515249 h 1314330"/>
              <a:gd name="connsiteX5" fmla="*/ 9169638 w 9169638"/>
              <a:gd name="connsiteY5" fmla="*/ 1273154 h 1314330"/>
              <a:gd name="connsiteX6" fmla="*/ 6417892 w 9169638"/>
              <a:gd name="connsiteY6" fmla="*/ 707579 h 1314330"/>
              <a:gd name="connsiteX7" fmla="*/ 3170490 w 9169638"/>
              <a:gd name="connsiteY7" fmla="*/ 1314330 h 1314330"/>
              <a:gd name="connsiteX8" fmla="*/ 1495514 w 9169638"/>
              <a:gd name="connsiteY8" fmla="*/ 1160505 h 1314330"/>
              <a:gd name="connsiteX9" fmla="*/ 0 w 9169638"/>
              <a:gd name="connsiteY9" fmla="*/ 1162058 h 1314330"/>
              <a:gd name="connsiteX10" fmla="*/ 0 w 9169638"/>
              <a:gd name="connsiteY10" fmla="*/ 369970 h 1314330"/>
              <a:gd name="connsiteX0" fmla="*/ 0 w 9178184"/>
              <a:gd name="connsiteY0" fmla="*/ 369970 h 1314330"/>
              <a:gd name="connsiteX1" fmla="*/ 2751746 w 9178184"/>
              <a:gd name="connsiteY1" fmla="*/ 553755 h 1314330"/>
              <a:gd name="connsiteX2" fmla="*/ 5136022 w 9178184"/>
              <a:gd name="connsiteY2" fmla="*/ 75189 h 1314330"/>
              <a:gd name="connsiteX3" fmla="*/ 6862273 w 9178184"/>
              <a:gd name="connsiteY3" fmla="*/ 49552 h 1314330"/>
              <a:gd name="connsiteX4" fmla="*/ 9152546 w 9178184"/>
              <a:gd name="connsiteY4" fmla="*/ 515249 h 1314330"/>
              <a:gd name="connsiteX5" fmla="*/ 9178184 w 9178184"/>
              <a:gd name="connsiteY5" fmla="*/ 1307337 h 1314330"/>
              <a:gd name="connsiteX6" fmla="*/ 6417892 w 9178184"/>
              <a:gd name="connsiteY6" fmla="*/ 707579 h 1314330"/>
              <a:gd name="connsiteX7" fmla="*/ 3170490 w 9178184"/>
              <a:gd name="connsiteY7" fmla="*/ 1314330 h 1314330"/>
              <a:gd name="connsiteX8" fmla="*/ 1495514 w 9178184"/>
              <a:gd name="connsiteY8" fmla="*/ 1160505 h 1314330"/>
              <a:gd name="connsiteX9" fmla="*/ 0 w 9178184"/>
              <a:gd name="connsiteY9" fmla="*/ 1162058 h 1314330"/>
              <a:gd name="connsiteX10" fmla="*/ 0 w 9178184"/>
              <a:gd name="connsiteY10" fmla="*/ 369970 h 1314330"/>
              <a:gd name="connsiteX0" fmla="*/ 0 w 9152784"/>
              <a:gd name="connsiteY0" fmla="*/ 369970 h 1314330"/>
              <a:gd name="connsiteX1" fmla="*/ 2751746 w 9152784"/>
              <a:gd name="connsiteY1" fmla="*/ 553755 h 1314330"/>
              <a:gd name="connsiteX2" fmla="*/ 5136022 w 9152784"/>
              <a:gd name="connsiteY2" fmla="*/ 75189 h 1314330"/>
              <a:gd name="connsiteX3" fmla="*/ 6862273 w 9152784"/>
              <a:gd name="connsiteY3" fmla="*/ 49552 h 1314330"/>
              <a:gd name="connsiteX4" fmla="*/ 9152546 w 9152784"/>
              <a:gd name="connsiteY4" fmla="*/ 515249 h 1314330"/>
              <a:gd name="connsiteX5" fmla="*/ 9152784 w 9152784"/>
              <a:gd name="connsiteY5" fmla="*/ 1302257 h 1314330"/>
              <a:gd name="connsiteX6" fmla="*/ 6417892 w 9152784"/>
              <a:gd name="connsiteY6" fmla="*/ 707579 h 1314330"/>
              <a:gd name="connsiteX7" fmla="*/ 3170490 w 9152784"/>
              <a:gd name="connsiteY7" fmla="*/ 1314330 h 1314330"/>
              <a:gd name="connsiteX8" fmla="*/ 1495514 w 9152784"/>
              <a:gd name="connsiteY8" fmla="*/ 1160505 h 1314330"/>
              <a:gd name="connsiteX9" fmla="*/ 0 w 9152784"/>
              <a:gd name="connsiteY9" fmla="*/ 1162058 h 1314330"/>
              <a:gd name="connsiteX10" fmla="*/ 0 w 9152784"/>
              <a:gd name="connsiteY10" fmla="*/ 369970 h 1314330"/>
              <a:gd name="connsiteX0" fmla="*/ 0 w 9152784"/>
              <a:gd name="connsiteY0" fmla="*/ 369970 h 1314330"/>
              <a:gd name="connsiteX1" fmla="*/ 2751746 w 9152784"/>
              <a:gd name="connsiteY1" fmla="*/ 553755 h 1314330"/>
              <a:gd name="connsiteX2" fmla="*/ 5136022 w 9152784"/>
              <a:gd name="connsiteY2" fmla="*/ 75189 h 1314330"/>
              <a:gd name="connsiteX3" fmla="*/ 6862273 w 9152784"/>
              <a:gd name="connsiteY3" fmla="*/ 49552 h 1314330"/>
              <a:gd name="connsiteX4" fmla="*/ 9152546 w 9152784"/>
              <a:gd name="connsiteY4" fmla="*/ 515249 h 1314330"/>
              <a:gd name="connsiteX5" fmla="*/ 9152784 w 9152784"/>
              <a:gd name="connsiteY5" fmla="*/ 1302257 h 1314330"/>
              <a:gd name="connsiteX6" fmla="*/ 6417892 w 9152784"/>
              <a:gd name="connsiteY6" fmla="*/ 707579 h 1314330"/>
              <a:gd name="connsiteX7" fmla="*/ 3170490 w 9152784"/>
              <a:gd name="connsiteY7" fmla="*/ 1314330 h 1314330"/>
              <a:gd name="connsiteX8" fmla="*/ 1495514 w 9152784"/>
              <a:gd name="connsiteY8" fmla="*/ 1160505 h 1314330"/>
              <a:gd name="connsiteX9" fmla="*/ 0 w 9152784"/>
              <a:gd name="connsiteY9" fmla="*/ 1162058 h 1314330"/>
              <a:gd name="connsiteX10" fmla="*/ 0 w 9152784"/>
              <a:gd name="connsiteY10" fmla="*/ 369970 h 1314330"/>
              <a:gd name="connsiteX0" fmla="*/ 0 w 9152784"/>
              <a:gd name="connsiteY0" fmla="*/ 369970 h 1345650"/>
              <a:gd name="connsiteX1" fmla="*/ 2751746 w 9152784"/>
              <a:gd name="connsiteY1" fmla="*/ 553755 h 1345650"/>
              <a:gd name="connsiteX2" fmla="*/ 5136022 w 9152784"/>
              <a:gd name="connsiteY2" fmla="*/ 75189 h 1345650"/>
              <a:gd name="connsiteX3" fmla="*/ 6862273 w 9152784"/>
              <a:gd name="connsiteY3" fmla="*/ 49552 h 1345650"/>
              <a:gd name="connsiteX4" fmla="*/ 9152546 w 9152784"/>
              <a:gd name="connsiteY4" fmla="*/ 515249 h 1345650"/>
              <a:gd name="connsiteX5" fmla="*/ 9152784 w 9152784"/>
              <a:gd name="connsiteY5" fmla="*/ 1302257 h 1345650"/>
              <a:gd name="connsiteX6" fmla="*/ 6417892 w 9152784"/>
              <a:gd name="connsiteY6" fmla="*/ 707579 h 1345650"/>
              <a:gd name="connsiteX7" fmla="*/ 3170490 w 9152784"/>
              <a:gd name="connsiteY7" fmla="*/ 1314330 h 1345650"/>
              <a:gd name="connsiteX8" fmla="*/ 1495514 w 9152784"/>
              <a:gd name="connsiteY8" fmla="*/ 1160505 h 1345650"/>
              <a:gd name="connsiteX9" fmla="*/ 0 w 9152784"/>
              <a:gd name="connsiteY9" fmla="*/ 1162058 h 1345650"/>
              <a:gd name="connsiteX10" fmla="*/ 0 w 9152784"/>
              <a:gd name="connsiteY10" fmla="*/ 369970 h 1345650"/>
              <a:gd name="connsiteX0" fmla="*/ 0 w 9152784"/>
              <a:gd name="connsiteY0" fmla="*/ 369970 h 1345650"/>
              <a:gd name="connsiteX1" fmla="*/ 2751746 w 9152784"/>
              <a:gd name="connsiteY1" fmla="*/ 553755 h 1345650"/>
              <a:gd name="connsiteX2" fmla="*/ 5136022 w 9152784"/>
              <a:gd name="connsiteY2" fmla="*/ 75189 h 1345650"/>
              <a:gd name="connsiteX3" fmla="*/ 6862273 w 9152784"/>
              <a:gd name="connsiteY3" fmla="*/ 49552 h 1345650"/>
              <a:gd name="connsiteX4" fmla="*/ 9152546 w 9152784"/>
              <a:gd name="connsiteY4" fmla="*/ 515249 h 1345650"/>
              <a:gd name="connsiteX5" fmla="*/ 9152784 w 9152784"/>
              <a:gd name="connsiteY5" fmla="*/ 1302257 h 1345650"/>
              <a:gd name="connsiteX6" fmla="*/ 6417892 w 9152784"/>
              <a:gd name="connsiteY6" fmla="*/ 707579 h 1345650"/>
              <a:gd name="connsiteX7" fmla="*/ 3170490 w 9152784"/>
              <a:gd name="connsiteY7" fmla="*/ 1314330 h 1345650"/>
              <a:gd name="connsiteX8" fmla="*/ 1495514 w 9152784"/>
              <a:gd name="connsiteY8" fmla="*/ 1160505 h 1345650"/>
              <a:gd name="connsiteX9" fmla="*/ 0 w 9152784"/>
              <a:gd name="connsiteY9" fmla="*/ 1162058 h 1345650"/>
              <a:gd name="connsiteX10" fmla="*/ 0 w 9152784"/>
              <a:gd name="connsiteY10" fmla="*/ 369970 h 1345650"/>
              <a:gd name="connsiteX0" fmla="*/ 0 w 9152784"/>
              <a:gd name="connsiteY0" fmla="*/ 369970 h 1345650"/>
              <a:gd name="connsiteX1" fmla="*/ 2751746 w 9152784"/>
              <a:gd name="connsiteY1" fmla="*/ 553755 h 1345650"/>
              <a:gd name="connsiteX2" fmla="*/ 5136022 w 9152784"/>
              <a:gd name="connsiteY2" fmla="*/ 75189 h 1345650"/>
              <a:gd name="connsiteX3" fmla="*/ 6862273 w 9152784"/>
              <a:gd name="connsiteY3" fmla="*/ 49552 h 1345650"/>
              <a:gd name="connsiteX4" fmla="*/ 9152546 w 9152784"/>
              <a:gd name="connsiteY4" fmla="*/ 515249 h 1345650"/>
              <a:gd name="connsiteX5" fmla="*/ 9152784 w 9152784"/>
              <a:gd name="connsiteY5" fmla="*/ 1302257 h 1345650"/>
              <a:gd name="connsiteX6" fmla="*/ 6417892 w 9152784"/>
              <a:gd name="connsiteY6" fmla="*/ 707579 h 1345650"/>
              <a:gd name="connsiteX7" fmla="*/ 3170490 w 9152784"/>
              <a:gd name="connsiteY7" fmla="*/ 1314330 h 1345650"/>
              <a:gd name="connsiteX8" fmla="*/ 1495514 w 9152784"/>
              <a:gd name="connsiteY8" fmla="*/ 1160505 h 1345650"/>
              <a:gd name="connsiteX9" fmla="*/ 0 w 9152784"/>
              <a:gd name="connsiteY9" fmla="*/ 1162058 h 1345650"/>
              <a:gd name="connsiteX10" fmla="*/ 0 w 9152784"/>
              <a:gd name="connsiteY10" fmla="*/ 369970 h 1345650"/>
              <a:gd name="connsiteX0" fmla="*/ 0 w 9152784"/>
              <a:gd name="connsiteY0" fmla="*/ 369970 h 1302257"/>
              <a:gd name="connsiteX1" fmla="*/ 2751746 w 9152784"/>
              <a:gd name="connsiteY1" fmla="*/ 553755 h 1302257"/>
              <a:gd name="connsiteX2" fmla="*/ 5136022 w 9152784"/>
              <a:gd name="connsiteY2" fmla="*/ 75189 h 1302257"/>
              <a:gd name="connsiteX3" fmla="*/ 6862273 w 9152784"/>
              <a:gd name="connsiteY3" fmla="*/ 49552 h 1302257"/>
              <a:gd name="connsiteX4" fmla="*/ 9152546 w 9152784"/>
              <a:gd name="connsiteY4" fmla="*/ 515249 h 1302257"/>
              <a:gd name="connsiteX5" fmla="*/ 9152784 w 9152784"/>
              <a:gd name="connsiteY5" fmla="*/ 1302257 h 1302257"/>
              <a:gd name="connsiteX6" fmla="*/ 6417892 w 9152784"/>
              <a:gd name="connsiteY6" fmla="*/ 707579 h 1302257"/>
              <a:gd name="connsiteX7" fmla="*/ 3188778 w 9152784"/>
              <a:gd name="connsiteY7" fmla="*/ 1241178 h 1302257"/>
              <a:gd name="connsiteX8" fmla="*/ 1495514 w 9152784"/>
              <a:gd name="connsiteY8" fmla="*/ 1160505 h 1302257"/>
              <a:gd name="connsiteX9" fmla="*/ 0 w 9152784"/>
              <a:gd name="connsiteY9" fmla="*/ 1162058 h 1302257"/>
              <a:gd name="connsiteX10" fmla="*/ 0 w 9152784"/>
              <a:gd name="connsiteY10" fmla="*/ 369970 h 1302257"/>
              <a:gd name="connsiteX0" fmla="*/ 0 w 9164214"/>
              <a:gd name="connsiteY0" fmla="*/ 369970 h 1302257"/>
              <a:gd name="connsiteX1" fmla="*/ 2763176 w 9164214"/>
              <a:gd name="connsiteY1" fmla="*/ 553755 h 1302257"/>
              <a:gd name="connsiteX2" fmla="*/ 5147452 w 9164214"/>
              <a:gd name="connsiteY2" fmla="*/ 75189 h 1302257"/>
              <a:gd name="connsiteX3" fmla="*/ 6873703 w 9164214"/>
              <a:gd name="connsiteY3" fmla="*/ 49552 h 1302257"/>
              <a:gd name="connsiteX4" fmla="*/ 9163976 w 9164214"/>
              <a:gd name="connsiteY4" fmla="*/ 515249 h 1302257"/>
              <a:gd name="connsiteX5" fmla="*/ 9164214 w 9164214"/>
              <a:gd name="connsiteY5" fmla="*/ 1302257 h 1302257"/>
              <a:gd name="connsiteX6" fmla="*/ 6429322 w 9164214"/>
              <a:gd name="connsiteY6" fmla="*/ 707579 h 1302257"/>
              <a:gd name="connsiteX7" fmla="*/ 3200208 w 9164214"/>
              <a:gd name="connsiteY7" fmla="*/ 1241178 h 1302257"/>
              <a:gd name="connsiteX8" fmla="*/ 1506944 w 9164214"/>
              <a:gd name="connsiteY8" fmla="*/ 1160505 h 1302257"/>
              <a:gd name="connsiteX9" fmla="*/ 11430 w 9164214"/>
              <a:gd name="connsiteY9" fmla="*/ 1162058 h 1302257"/>
              <a:gd name="connsiteX10" fmla="*/ 0 w 9164214"/>
              <a:gd name="connsiteY10" fmla="*/ 369970 h 1302257"/>
              <a:gd name="connsiteX0" fmla="*/ 0 w 9164214"/>
              <a:gd name="connsiteY0" fmla="*/ 369970 h 1302257"/>
              <a:gd name="connsiteX1" fmla="*/ 2763176 w 9164214"/>
              <a:gd name="connsiteY1" fmla="*/ 553755 h 1302257"/>
              <a:gd name="connsiteX2" fmla="*/ 5147452 w 9164214"/>
              <a:gd name="connsiteY2" fmla="*/ 75189 h 1302257"/>
              <a:gd name="connsiteX3" fmla="*/ 6873703 w 9164214"/>
              <a:gd name="connsiteY3" fmla="*/ 49552 h 1302257"/>
              <a:gd name="connsiteX4" fmla="*/ 9163976 w 9164214"/>
              <a:gd name="connsiteY4" fmla="*/ 515249 h 1302257"/>
              <a:gd name="connsiteX5" fmla="*/ 9164214 w 9164214"/>
              <a:gd name="connsiteY5" fmla="*/ 1302257 h 1302257"/>
              <a:gd name="connsiteX6" fmla="*/ 6429322 w 9164214"/>
              <a:gd name="connsiteY6" fmla="*/ 707579 h 1302257"/>
              <a:gd name="connsiteX7" fmla="*/ 3200208 w 9164214"/>
              <a:gd name="connsiteY7" fmla="*/ 1241178 h 1302257"/>
              <a:gd name="connsiteX8" fmla="*/ 1506944 w 9164214"/>
              <a:gd name="connsiteY8" fmla="*/ 1160505 h 1302257"/>
              <a:gd name="connsiteX9" fmla="*/ 0 w 9164214"/>
              <a:gd name="connsiteY9" fmla="*/ 1173488 h 1302257"/>
              <a:gd name="connsiteX10" fmla="*/ 0 w 9164214"/>
              <a:gd name="connsiteY10" fmla="*/ 369970 h 130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64214" h="1302257">
                <a:moveTo>
                  <a:pt x="0" y="369970"/>
                </a:moveTo>
                <a:cubicBezTo>
                  <a:pt x="445806" y="221584"/>
                  <a:pt x="1618040" y="598612"/>
                  <a:pt x="2763176" y="553755"/>
                </a:cubicBezTo>
                <a:cubicBezTo>
                  <a:pt x="3899767" y="498928"/>
                  <a:pt x="4462364" y="159223"/>
                  <a:pt x="5147452" y="75189"/>
                </a:cubicBezTo>
                <a:cubicBezTo>
                  <a:pt x="5832540" y="-8845"/>
                  <a:pt x="6484869" y="-29488"/>
                  <a:pt x="6873703" y="49552"/>
                </a:cubicBezTo>
                <a:cubicBezTo>
                  <a:pt x="7825135" y="199087"/>
                  <a:pt x="8323640" y="305894"/>
                  <a:pt x="9163976" y="515249"/>
                </a:cubicBezTo>
                <a:cubicBezTo>
                  <a:pt x="9164055" y="777585"/>
                  <a:pt x="9164135" y="1039921"/>
                  <a:pt x="9164214" y="1302257"/>
                </a:cubicBezTo>
                <a:cubicBezTo>
                  <a:pt x="8630102" y="1164820"/>
                  <a:pt x="7424907" y="682200"/>
                  <a:pt x="6429322" y="707579"/>
                </a:cubicBezTo>
                <a:cubicBezTo>
                  <a:pt x="5500793" y="726862"/>
                  <a:pt x="4615221" y="827961"/>
                  <a:pt x="3200208" y="1241178"/>
                </a:cubicBezTo>
                <a:cubicBezTo>
                  <a:pt x="2940074" y="1310627"/>
                  <a:pt x="2418495" y="1339967"/>
                  <a:pt x="1506944" y="1160505"/>
                </a:cubicBezTo>
                <a:cubicBezTo>
                  <a:pt x="404365" y="991417"/>
                  <a:pt x="498505" y="1172970"/>
                  <a:pt x="0" y="1173488"/>
                </a:cubicBezTo>
                <a:lnTo>
                  <a:pt x="0" y="369970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952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1" name="Grafik 2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0" r="27039" b="50000"/>
          <a:stretch/>
        </p:blipFill>
        <p:spPr>
          <a:xfrm>
            <a:off x="3059832" y="3717032"/>
            <a:ext cx="1060810" cy="1584176"/>
          </a:xfrm>
          <a:prstGeom prst="rect">
            <a:avLst/>
          </a:prstGeom>
        </p:spPr>
      </p:pic>
      <p:sp>
        <p:nvSpPr>
          <p:cNvPr id="23" name="Gleichschenkliges Dreieck 22"/>
          <p:cNvSpPr/>
          <p:nvPr userDrawn="1"/>
        </p:nvSpPr>
        <p:spPr>
          <a:xfrm>
            <a:off x="4631482" y="3429000"/>
            <a:ext cx="86202" cy="92265"/>
          </a:xfrm>
          <a:custGeom>
            <a:avLst/>
            <a:gdLst>
              <a:gd name="connsiteX0" fmla="*/ 0 w 576064"/>
              <a:gd name="connsiteY0" fmla="*/ 504056 h 504056"/>
              <a:gd name="connsiteX1" fmla="*/ 288032 w 576064"/>
              <a:gd name="connsiteY1" fmla="*/ 0 h 504056"/>
              <a:gd name="connsiteX2" fmla="*/ 576064 w 576064"/>
              <a:gd name="connsiteY2" fmla="*/ 504056 h 504056"/>
              <a:gd name="connsiteX3" fmla="*/ 0 w 576064"/>
              <a:gd name="connsiteY3" fmla="*/ 504056 h 504056"/>
              <a:gd name="connsiteX0" fmla="*/ 0 w 619879"/>
              <a:gd name="connsiteY0" fmla="*/ 580256 h 580256"/>
              <a:gd name="connsiteX1" fmla="*/ 331847 w 619879"/>
              <a:gd name="connsiteY1" fmla="*/ 0 h 580256"/>
              <a:gd name="connsiteX2" fmla="*/ 619879 w 619879"/>
              <a:gd name="connsiteY2" fmla="*/ 504056 h 580256"/>
              <a:gd name="connsiteX3" fmla="*/ 0 w 619879"/>
              <a:gd name="connsiteY3" fmla="*/ 580256 h 580256"/>
              <a:gd name="connsiteX0" fmla="*/ 8052 w 627931"/>
              <a:gd name="connsiteY0" fmla="*/ 580256 h 580256"/>
              <a:gd name="connsiteX1" fmla="*/ 339899 w 627931"/>
              <a:gd name="connsiteY1" fmla="*/ 0 h 580256"/>
              <a:gd name="connsiteX2" fmla="*/ 627931 w 627931"/>
              <a:gd name="connsiteY2" fmla="*/ 504056 h 580256"/>
              <a:gd name="connsiteX3" fmla="*/ 8052 w 627931"/>
              <a:gd name="connsiteY3" fmla="*/ 580256 h 580256"/>
              <a:gd name="connsiteX0" fmla="*/ 14878 w 634757"/>
              <a:gd name="connsiteY0" fmla="*/ 290998 h 290998"/>
              <a:gd name="connsiteX1" fmla="*/ 194325 w 634757"/>
              <a:gd name="connsiteY1" fmla="*/ 112697 h 290998"/>
              <a:gd name="connsiteX2" fmla="*/ 634757 w 634757"/>
              <a:gd name="connsiteY2" fmla="*/ 214798 h 290998"/>
              <a:gd name="connsiteX3" fmla="*/ 14878 w 634757"/>
              <a:gd name="connsiteY3" fmla="*/ 290998 h 290998"/>
              <a:gd name="connsiteX0" fmla="*/ 14878 w 634757"/>
              <a:gd name="connsiteY0" fmla="*/ 543153 h 543153"/>
              <a:gd name="connsiteX1" fmla="*/ 194325 w 634757"/>
              <a:gd name="connsiteY1" fmla="*/ 364852 h 543153"/>
              <a:gd name="connsiteX2" fmla="*/ 634757 w 634757"/>
              <a:gd name="connsiteY2" fmla="*/ 466953 h 543153"/>
              <a:gd name="connsiteX3" fmla="*/ 14878 w 634757"/>
              <a:gd name="connsiteY3" fmla="*/ 543153 h 543153"/>
              <a:gd name="connsiteX0" fmla="*/ 14878 w 649997"/>
              <a:gd name="connsiteY0" fmla="*/ 541372 h 541372"/>
              <a:gd name="connsiteX1" fmla="*/ 194325 w 649997"/>
              <a:gd name="connsiteY1" fmla="*/ 363071 h 541372"/>
              <a:gd name="connsiteX2" fmla="*/ 649997 w 649997"/>
              <a:gd name="connsiteY2" fmla="*/ 472792 h 541372"/>
              <a:gd name="connsiteX3" fmla="*/ 14878 w 649997"/>
              <a:gd name="connsiteY3" fmla="*/ 541372 h 541372"/>
              <a:gd name="connsiteX0" fmla="*/ 14878 w 704176"/>
              <a:gd name="connsiteY0" fmla="*/ 585482 h 585482"/>
              <a:gd name="connsiteX1" fmla="*/ 194325 w 704176"/>
              <a:gd name="connsiteY1" fmla="*/ 407181 h 585482"/>
              <a:gd name="connsiteX2" fmla="*/ 649626 w 704176"/>
              <a:gd name="connsiteY2" fmla="*/ 647 h 585482"/>
              <a:gd name="connsiteX3" fmla="*/ 649997 w 704176"/>
              <a:gd name="connsiteY3" fmla="*/ 516902 h 585482"/>
              <a:gd name="connsiteX4" fmla="*/ 14878 w 704176"/>
              <a:gd name="connsiteY4" fmla="*/ 585482 h 585482"/>
              <a:gd name="connsiteX0" fmla="*/ 14878 w 694475"/>
              <a:gd name="connsiteY0" fmla="*/ 601487 h 601487"/>
              <a:gd name="connsiteX1" fmla="*/ 194325 w 694475"/>
              <a:gd name="connsiteY1" fmla="*/ 423186 h 601487"/>
              <a:gd name="connsiteX2" fmla="*/ 445790 w 694475"/>
              <a:gd name="connsiteY2" fmla="*/ 92852 h 601487"/>
              <a:gd name="connsiteX3" fmla="*/ 649626 w 694475"/>
              <a:gd name="connsiteY3" fmla="*/ 16652 h 601487"/>
              <a:gd name="connsiteX4" fmla="*/ 649997 w 694475"/>
              <a:gd name="connsiteY4" fmla="*/ 532907 h 601487"/>
              <a:gd name="connsiteX5" fmla="*/ 14878 w 694475"/>
              <a:gd name="connsiteY5" fmla="*/ 601487 h 601487"/>
              <a:gd name="connsiteX0" fmla="*/ 5814 w 685411"/>
              <a:gd name="connsiteY0" fmla="*/ 601487 h 601487"/>
              <a:gd name="connsiteX1" fmla="*/ 463391 w 685411"/>
              <a:gd name="connsiteY1" fmla="*/ 350796 h 601487"/>
              <a:gd name="connsiteX2" fmla="*/ 436726 w 685411"/>
              <a:gd name="connsiteY2" fmla="*/ 92852 h 601487"/>
              <a:gd name="connsiteX3" fmla="*/ 640562 w 685411"/>
              <a:gd name="connsiteY3" fmla="*/ 16652 h 601487"/>
              <a:gd name="connsiteX4" fmla="*/ 640933 w 685411"/>
              <a:gd name="connsiteY4" fmla="*/ 532907 h 601487"/>
              <a:gd name="connsiteX5" fmla="*/ 5814 w 685411"/>
              <a:gd name="connsiteY5" fmla="*/ 601487 h 601487"/>
              <a:gd name="connsiteX0" fmla="*/ 99276 w 778873"/>
              <a:gd name="connsiteY0" fmla="*/ 601487 h 601487"/>
              <a:gd name="connsiteX1" fmla="*/ 38699 w 778873"/>
              <a:gd name="connsiteY1" fmla="*/ 5223 h 601487"/>
              <a:gd name="connsiteX2" fmla="*/ 556853 w 778873"/>
              <a:gd name="connsiteY2" fmla="*/ 350796 h 601487"/>
              <a:gd name="connsiteX3" fmla="*/ 530188 w 778873"/>
              <a:gd name="connsiteY3" fmla="*/ 92852 h 601487"/>
              <a:gd name="connsiteX4" fmla="*/ 734024 w 778873"/>
              <a:gd name="connsiteY4" fmla="*/ 16652 h 601487"/>
              <a:gd name="connsiteX5" fmla="*/ 734395 w 778873"/>
              <a:gd name="connsiteY5" fmla="*/ 532907 h 601487"/>
              <a:gd name="connsiteX6" fmla="*/ 99276 w 778873"/>
              <a:gd name="connsiteY6" fmla="*/ 601487 h 601487"/>
              <a:gd name="connsiteX0" fmla="*/ 99276 w 778873"/>
              <a:gd name="connsiteY0" fmla="*/ 601487 h 601487"/>
              <a:gd name="connsiteX1" fmla="*/ 38699 w 778873"/>
              <a:gd name="connsiteY1" fmla="*/ 5223 h 601487"/>
              <a:gd name="connsiteX2" fmla="*/ 263483 w 778873"/>
              <a:gd name="connsiteY2" fmla="*/ 388896 h 601487"/>
              <a:gd name="connsiteX3" fmla="*/ 530188 w 778873"/>
              <a:gd name="connsiteY3" fmla="*/ 92852 h 601487"/>
              <a:gd name="connsiteX4" fmla="*/ 734024 w 778873"/>
              <a:gd name="connsiteY4" fmla="*/ 16652 h 601487"/>
              <a:gd name="connsiteX5" fmla="*/ 734395 w 778873"/>
              <a:gd name="connsiteY5" fmla="*/ 532907 h 601487"/>
              <a:gd name="connsiteX6" fmla="*/ 99276 w 778873"/>
              <a:gd name="connsiteY6" fmla="*/ 601487 h 601487"/>
              <a:gd name="connsiteX0" fmla="*/ 99276 w 778873"/>
              <a:gd name="connsiteY0" fmla="*/ 674454 h 674454"/>
              <a:gd name="connsiteX1" fmla="*/ 38699 w 778873"/>
              <a:gd name="connsiteY1" fmla="*/ 78190 h 674454"/>
              <a:gd name="connsiteX2" fmla="*/ 263483 w 778873"/>
              <a:gd name="connsiteY2" fmla="*/ 461863 h 674454"/>
              <a:gd name="connsiteX3" fmla="*/ 240628 w 778873"/>
              <a:gd name="connsiteY3" fmla="*/ 24849 h 674454"/>
              <a:gd name="connsiteX4" fmla="*/ 734024 w 778873"/>
              <a:gd name="connsiteY4" fmla="*/ 89619 h 674454"/>
              <a:gd name="connsiteX5" fmla="*/ 734395 w 778873"/>
              <a:gd name="connsiteY5" fmla="*/ 605874 h 674454"/>
              <a:gd name="connsiteX6" fmla="*/ 99276 w 778873"/>
              <a:gd name="connsiteY6" fmla="*/ 674454 h 674454"/>
              <a:gd name="connsiteX0" fmla="*/ 99276 w 777590"/>
              <a:gd name="connsiteY0" fmla="*/ 657693 h 657693"/>
              <a:gd name="connsiteX1" fmla="*/ 38699 w 777590"/>
              <a:gd name="connsiteY1" fmla="*/ 61429 h 657693"/>
              <a:gd name="connsiteX2" fmla="*/ 263483 w 777590"/>
              <a:gd name="connsiteY2" fmla="*/ 445102 h 657693"/>
              <a:gd name="connsiteX3" fmla="*/ 240628 w 777590"/>
              <a:gd name="connsiteY3" fmla="*/ 8088 h 657693"/>
              <a:gd name="connsiteX4" fmla="*/ 499709 w 777590"/>
              <a:gd name="connsiteY4" fmla="*/ 419569 h 657693"/>
              <a:gd name="connsiteX5" fmla="*/ 734024 w 777590"/>
              <a:gd name="connsiteY5" fmla="*/ 72858 h 657693"/>
              <a:gd name="connsiteX6" fmla="*/ 734395 w 777590"/>
              <a:gd name="connsiteY6" fmla="*/ 589113 h 657693"/>
              <a:gd name="connsiteX7" fmla="*/ 99276 w 777590"/>
              <a:gd name="connsiteY7" fmla="*/ 657693 h 657693"/>
              <a:gd name="connsiteX0" fmla="*/ 99276 w 777590"/>
              <a:gd name="connsiteY0" fmla="*/ 683972 h 683972"/>
              <a:gd name="connsiteX1" fmla="*/ 38699 w 777590"/>
              <a:gd name="connsiteY1" fmla="*/ 87708 h 683972"/>
              <a:gd name="connsiteX2" fmla="*/ 263483 w 777590"/>
              <a:gd name="connsiteY2" fmla="*/ 471381 h 683972"/>
              <a:gd name="connsiteX3" fmla="*/ 353023 w 777590"/>
              <a:gd name="connsiteY3" fmla="*/ 7697 h 683972"/>
              <a:gd name="connsiteX4" fmla="*/ 499709 w 777590"/>
              <a:gd name="connsiteY4" fmla="*/ 445848 h 683972"/>
              <a:gd name="connsiteX5" fmla="*/ 734024 w 777590"/>
              <a:gd name="connsiteY5" fmla="*/ 99137 h 683972"/>
              <a:gd name="connsiteX6" fmla="*/ 734395 w 777590"/>
              <a:gd name="connsiteY6" fmla="*/ 615392 h 683972"/>
              <a:gd name="connsiteX7" fmla="*/ 99276 w 777590"/>
              <a:gd name="connsiteY7" fmla="*/ 683972 h 683972"/>
              <a:gd name="connsiteX0" fmla="*/ 99276 w 760421"/>
              <a:gd name="connsiteY0" fmla="*/ 683972 h 683972"/>
              <a:gd name="connsiteX1" fmla="*/ 38699 w 760421"/>
              <a:gd name="connsiteY1" fmla="*/ 87708 h 683972"/>
              <a:gd name="connsiteX2" fmla="*/ 263483 w 760421"/>
              <a:gd name="connsiteY2" fmla="*/ 471381 h 683972"/>
              <a:gd name="connsiteX3" fmla="*/ 353023 w 760421"/>
              <a:gd name="connsiteY3" fmla="*/ 7697 h 683972"/>
              <a:gd name="connsiteX4" fmla="*/ 499709 w 760421"/>
              <a:gd name="connsiteY4" fmla="*/ 445848 h 683972"/>
              <a:gd name="connsiteX5" fmla="*/ 673064 w 760421"/>
              <a:gd name="connsiteY5" fmla="*/ 97232 h 683972"/>
              <a:gd name="connsiteX6" fmla="*/ 734395 w 760421"/>
              <a:gd name="connsiteY6" fmla="*/ 615392 h 683972"/>
              <a:gd name="connsiteX7" fmla="*/ 99276 w 760421"/>
              <a:gd name="connsiteY7" fmla="*/ 683972 h 683972"/>
              <a:gd name="connsiteX0" fmla="*/ 29682 w 879422"/>
              <a:gd name="connsiteY0" fmla="*/ 712547 h 712547"/>
              <a:gd name="connsiteX1" fmla="*/ 157700 w 879422"/>
              <a:gd name="connsiteY1" fmla="*/ 87708 h 712547"/>
              <a:gd name="connsiteX2" fmla="*/ 382484 w 879422"/>
              <a:gd name="connsiteY2" fmla="*/ 471381 h 712547"/>
              <a:gd name="connsiteX3" fmla="*/ 472024 w 879422"/>
              <a:gd name="connsiteY3" fmla="*/ 7697 h 712547"/>
              <a:gd name="connsiteX4" fmla="*/ 618710 w 879422"/>
              <a:gd name="connsiteY4" fmla="*/ 445848 h 712547"/>
              <a:gd name="connsiteX5" fmla="*/ 792065 w 879422"/>
              <a:gd name="connsiteY5" fmla="*/ 97232 h 712547"/>
              <a:gd name="connsiteX6" fmla="*/ 853396 w 879422"/>
              <a:gd name="connsiteY6" fmla="*/ 615392 h 712547"/>
              <a:gd name="connsiteX7" fmla="*/ 29682 w 879422"/>
              <a:gd name="connsiteY7" fmla="*/ 712547 h 712547"/>
              <a:gd name="connsiteX0" fmla="*/ 62582 w 912322"/>
              <a:gd name="connsiteY0" fmla="*/ 712547 h 750199"/>
              <a:gd name="connsiteX1" fmla="*/ 190600 w 912322"/>
              <a:gd name="connsiteY1" fmla="*/ 87708 h 750199"/>
              <a:gd name="connsiteX2" fmla="*/ 415384 w 912322"/>
              <a:gd name="connsiteY2" fmla="*/ 471381 h 750199"/>
              <a:gd name="connsiteX3" fmla="*/ 504924 w 912322"/>
              <a:gd name="connsiteY3" fmla="*/ 7697 h 750199"/>
              <a:gd name="connsiteX4" fmla="*/ 651610 w 912322"/>
              <a:gd name="connsiteY4" fmla="*/ 445848 h 750199"/>
              <a:gd name="connsiteX5" fmla="*/ 824965 w 912322"/>
              <a:gd name="connsiteY5" fmla="*/ 97232 h 750199"/>
              <a:gd name="connsiteX6" fmla="*/ 886296 w 912322"/>
              <a:gd name="connsiteY6" fmla="*/ 615392 h 750199"/>
              <a:gd name="connsiteX7" fmla="*/ 62582 w 912322"/>
              <a:gd name="connsiteY7" fmla="*/ 712547 h 750199"/>
              <a:gd name="connsiteX0" fmla="*/ 58498 w 908238"/>
              <a:gd name="connsiteY0" fmla="*/ 712547 h 756704"/>
              <a:gd name="connsiteX1" fmla="*/ 186516 w 908238"/>
              <a:gd name="connsiteY1" fmla="*/ 87708 h 756704"/>
              <a:gd name="connsiteX2" fmla="*/ 411300 w 908238"/>
              <a:gd name="connsiteY2" fmla="*/ 471381 h 756704"/>
              <a:gd name="connsiteX3" fmla="*/ 500840 w 908238"/>
              <a:gd name="connsiteY3" fmla="*/ 7697 h 756704"/>
              <a:gd name="connsiteX4" fmla="*/ 647526 w 908238"/>
              <a:gd name="connsiteY4" fmla="*/ 445848 h 756704"/>
              <a:gd name="connsiteX5" fmla="*/ 820881 w 908238"/>
              <a:gd name="connsiteY5" fmla="*/ 97232 h 756704"/>
              <a:gd name="connsiteX6" fmla="*/ 882212 w 908238"/>
              <a:gd name="connsiteY6" fmla="*/ 615392 h 756704"/>
              <a:gd name="connsiteX7" fmla="*/ 58498 w 908238"/>
              <a:gd name="connsiteY7" fmla="*/ 712547 h 756704"/>
              <a:gd name="connsiteX0" fmla="*/ 58498 w 929176"/>
              <a:gd name="connsiteY0" fmla="*/ 712547 h 756704"/>
              <a:gd name="connsiteX1" fmla="*/ 186516 w 929176"/>
              <a:gd name="connsiteY1" fmla="*/ 87708 h 756704"/>
              <a:gd name="connsiteX2" fmla="*/ 411300 w 929176"/>
              <a:gd name="connsiteY2" fmla="*/ 471381 h 756704"/>
              <a:gd name="connsiteX3" fmla="*/ 500840 w 929176"/>
              <a:gd name="connsiteY3" fmla="*/ 7697 h 756704"/>
              <a:gd name="connsiteX4" fmla="*/ 647526 w 929176"/>
              <a:gd name="connsiteY4" fmla="*/ 445848 h 756704"/>
              <a:gd name="connsiteX5" fmla="*/ 820881 w 929176"/>
              <a:gd name="connsiteY5" fmla="*/ 97232 h 756704"/>
              <a:gd name="connsiteX6" fmla="*/ 906977 w 929176"/>
              <a:gd name="connsiteY6" fmla="*/ 663017 h 756704"/>
              <a:gd name="connsiteX7" fmla="*/ 58498 w 929176"/>
              <a:gd name="connsiteY7" fmla="*/ 712547 h 756704"/>
              <a:gd name="connsiteX0" fmla="*/ 58498 w 913813"/>
              <a:gd name="connsiteY0" fmla="*/ 712547 h 756704"/>
              <a:gd name="connsiteX1" fmla="*/ 186516 w 913813"/>
              <a:gd name="connsiteY1" fmla="*/ 87708 h 756704"/>
              <a:gd name="connsiteX2" fmla="*/ 411300 w 913813"/>
              <a:gd name="connsiteY2" fmla="*/ 471381 h 756704"/>
              <a:gd name="connsiteX3" fmla="*/ 500840 w 913813"/>
              <a:gd name="connsiteY3" fmla="*/ 7697 h 756704"/>
              <a:gd name="connsiteX4" fmla="*/ 647526 w 913813"/>
              <a:gd name="connsiteY4" fmla="*/ 445848 h 756704"/>
              <a:gd name="connsiteX5" fmla="*/ 820881 w 913813"/>
              <a:gd name="connsiteY5" fmla="*/ 97232 h 756704"/>
              <a:gd name="connsiteX6" fmla="*/ 906977 w 913813"/>
              <a:gd name="connsiteY6" fmla="*/ 663017 h 756704"/>
              <a:gd name="connsiteX7" fmla="*/ 58498 w 913813"/>
              <a:gd name="connsiteY7" fmla="*/ 712547 h 75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813" h="756704">
                <a:moveTo>
                  <a:pt x="58498" y="712547"/>
                </a:moveTo>
                <a:cubicBezTo>
                  <a:pt x="-101901" y="953847"/>
                  <a:pt x="110253" y="129490"/>
                  <a:pt x="186516" y="87708"/>
                </a:cubicBezTo>
                <a:cubicBezTo>
                  <a:pt x="262779" y="45926"/>
                  <a:pt x="353515" y="504084"/>
                  <a:pt x="411300" y="471381"/>
                </a:cubicBezTo>
                <a:cubicBezTo>
                  <a:pt x="467879" y="414866"/>
                  <a:pt x="424957" y="75453"/>
                  <a:pt x="500840" y="7697"/>
                </a:cubicBezTo>
                <a:cubicBezTo>
                  <a:pt x="533861" y="-67679"/>
                  <a:pt x="565293" y="435053"/>
                  <a:pt x="647526" y="445848"/>
                </a:cubicBezTo>
                <a:cubicBezTo>
                  <a:pt x="729759" y="456643"/>
                  <a:pt x="775417" y="-2145"/>
                  <a:pt x="820881" y="97232"/>
                </a:cubicBezTo>
                <a:cubicBezTo>
                  <a:pt x="866345" y="196609"/>
                  <a:pt x="935933" y="605550"/>
                  <a:pt x="906977" y="663017"/>
                </a:cubicBezTo>
                <a:lnTo>
                  <a:pt x="58498" y="712547"/>
                </a:lnTo>
                <a:close/>
              </a:path>
            </a:pathLst>
          </a:custGeom>
          <a:solidFill>
            <a:srgbClr val="84C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Gleichschenkliges Dreieck 22"/>
          <p:cNvSpPr/>
          <p:nvPr userDrawn="1"/>
        </p:nvSpPr>
        <p:spPr>
          <a:xfrm>
            <a:off x="5436096" y="3356992"/>
            <a:ext cx="86202" cy="92265"/>
          </a:xfrm>
          <a:custGeom>
            <a:avLst/>
            <a:gdLst>
              <a:gd name="connsiteX0" fmla="*/ 0 w 576064"/>
              <a:gd name="connsiteY0" fmla="*/ 504056 h 504056"/>
              <a:gd name="connsiteX1" fmla="*/ 288032 w 576064"/>
              <a:gd name="connsiteY1" fmla="*/ 0 h 504056"/>
              <a:gd name="connsiteX2" fmla="*/ 576064 w 576064"/>
              <a:gd name="connsiteY2" fmla="*/ 504056 h 504056"/>
              <a:gd name="connsiteX3" fmla="*/ 0 w 576064"/>
              <a:gd name="connsiteY3" fmla="*/ 504056 h 504056"/>
              <a:gd name="connsiteX0" fmla="*/ 0 w 619879"/>
              <a:gd name="connsiteY0" fmla="*/ 580256 h 580256"/>
              <a:gd name="connsiteX1" fmla="*/ 331847 w 619879"/>
              <a:gd name="connsiteY1" fmla="*/ 0 h 580256"/>
              <a:gd name="connsiteX2" fmla="*/ 619879 w 619879"/>
              <a:gd name="connsiteY2" fmla="*/ 504056 h 580256"/>
              <a:gd name="connsiteX3" fmla="*/ 0 w 619879"/>
              <a:gd name="connsiteY3" fmla="*/ 580256 h 580256"/>
              <a:gd name="connsiteX0" fmla="*/ 8052 w 627931"/>
              <a:gd name="connsiteY0" fmla="*/ 580256 h 580256"/>
              <a:gd name="connsiteX1" fmla="*/ 339899 w 627931"/>
              <a:gd name="connsiteY1" fmla="*/ 0 h 580256"/>
              <a:gd name="connsiteX2" fmla="*/ 627931 w 627931"/>
              <a:gd name="connsiteY2" fmla="*/ 504056 h 580256"/>
              <a:gd name="connsiteX3" fmla="*/ 8052 w 627931"/>
              <a:gd name="connsiteY3" fmla="*/ 580256 h 580256"/>
              <a:gd name="connsiteX0" fmla="*/ 14878 w 634757"/>
              <a:gd name="connsiteY0" fmla="*/ 290998 h 290998"/>
              <a:gd name="connsiteX1" fmla="*/ 194325 w 634757"/>
              <a:gd name="connsiteY1" fmla="*/ 112697 h 290998"/>
              <a:gd name="connsiteX2" fmla="*/ 634757 w 634757"/>
              <a:gd name="connsiteY2" fmla="*/ 214798 h 290998"/>
              <a:gd name="connsiteX3" fmla="*/ 14878 w 634757"/>
              <a:gd name="connsiteY3" fmla="*/ 290998 h 290998"/>
              <a:gd name="connsiteX0" fmla="*/ 14878 w 634757"/>
              <a:gd name="connsiteY0" fmla="*/ 543153 h 543153"/>
              <a:gd name="connsiteX1" fmla="*/ 194325 w 634757"/>
              <a:gd name="connsiteY1" fmla="*/ 364852 h 543153"/>
              <a:gd name="connsiteX2" fmla="*/ 634757 w 634757"/>
              <a:gd name="connsiteY2" fmla="*/ 466953 h 543153"/>
              <a:gd name="connsiteX3" fmla="*/ 14878 w 634757"/>
              <a:gd name="connsiteY3" fmla="*/ 543153 h 543153"/>
              <a:gd name="connsiteX0" fmla="*/ 14878 w 649997"/>
              <a:gd name="connsiteY0" fmla="*/ 541372 h 541372"/>
              <a:gd name="connsiteX1" fmla="*/ 194325 w 649997"/>
              <a:gd name="connsiteY1" fmla="*/ 363071 h 541372"/>
              <a:gd name="connsiteX2" fmla="*/ 649997 w 649997"/>
              <a:gd name="connsiteY2" fmla="*/ 472792 h 541372"/>
              <a:gd name="connsiteX3" fmla="*/ 14878 w 649997"/>
              <a:gd name="connsiteY3" fmla="*/ 541372 h 541372"/>
              <a:gd name="connsiteX0" fmla="*/ 14878 w 704176"/>
              <a:gd name="connsiteY0" fmla="*/ 585482 h 585482"/>
              <a:gd name="connsiteX1" fmla="*/ 194325 w 704176"/>
              <a:gd name="connsiteY1" fmla="*/ 407181 h 585482"/>
              <a:gd name="connsiteX2" fmla="*/ 649626 w 704176"/>
              <a:gd name="connsiteY2" fmla="*/ 647 h 585482"/>
              <a:gd name="connsiteX3" fmla="*/ 649997 w 704176"/>
              <a:gd name="connsiteY3" fmla="*/ 516902 h 585482"/>
              <a:gd name="connsiteX4" fmla="*/ 14878 w 704176"/>
              <a:gd name="connsiteY4" fmla="*/ 585482 h 585482"/>
              <a:gd name="connsiteX0" fmla="*/ 14878 w 694475"/>
              <a:gd name="connsiteY0" fmla="*/ 601487 h 601487"/>
              <a:gd name="connsiteX1" fmla="*/ 194325 w 694475"/>
              <a:gd name="connsiteY1" fmla="*/ 423186 h 601487"/>
              <a:gd name="connsiteX2" fmla="*/ 445790 w 694475"/>
              <a:gd name="connsiteY2" fmla="*/ 92852 h 601487"/>
              <a:gd name="connsiteX3" fmla="*/ 649626 w 694475"/>
              <a:gd name="connsiteY3" fmla="*/ 16652 h 601487"/>
              <a:gd name="connsiteX4" fmla="*/ 649997 w 694475"/>
              <a:gd name="connsiteY4" fmla="*/ 532907 h 601487"/>
              <a:gd name="connsiteX5" fmla="*/ 14878 w 694475"/>
              <a:gd name="connsiteY5" fmla="*/ 601487 h 601487"/>
              <a:gd name="connsiteX0" fmla="*/ 5814 w 685411"/>
              <a:gd name="connsiteY0" fmla="*/ 601487 h 601487"/>
              <a:gd name="connsiteX1" fmla="*/ 463391 w 685411"/>
              <a:gd name="connsiteY1" fmla="*/ 350796 h 601487"/>
              <a:gd name="connsiteX2" fmla="*/ 436726 w 685411"/>
              <a:gd name="connsiteY2" fmla="*/ 92852 h 601487"/>
              <a:gd name="connsiteX3" fmla="*/ 640562 w 685411"/>
              <a:gd name="connsiteY3" fmla="*/ 16652 h 601487"/>
              <a:gd name="connsiteX4" fmla="*/ 640933 w 685411"/>
              <a:gd name="connsiteY4" fmla="*/ 532907 h 601487"/>
              <a:gd name="connsiteX5" fmla="*/ 5814 w 685411"/>
              <a:gd name="connsiteY5" fmla="*/ 601487 h 601487"/>
              <a:gd name="connsiteX0" fmla="*/ 99276 w 778873"/>
              <a:gd name="connsiteY0" fmla="*/ 601487 h 601487"/>
              <a:gd name="connsiteX1" fmla="*/ 38699 w 778873"/>
              <a:gd name="connsiteY1" fmla="*/ 5223 h 601487"/>
              <a:gd name="connsiteX2" fmla="*/ 556853 w 778873"/>
              <a:gd name="connsiteY2" fmla="*/ 350796 h 601487"/>
              <a:gd name="connsiteX3" fmla="*/ 530188 w 778873"/>
              <a:gd name="connsiteY3" fmla="*/ 92852 h 601487"/>
              <a:gd name="connsiteX4" fmla="*/ 734024 w 778873"/>
              <a:gd name="connsiteY4" fmla="*/ 16652 h 601487"/>
              <a:gd name="connsiteX5" fmla="*/ 734395 w 778873"/>
              <a:gd name="connsiteY5" fmla="*/ 532907 h 601487"/>
              <a:gd name="connsiteX6" fmla="*/ 99276 w 778873"/>
              <a:gd name="connsiteY6" fmla="*/ 601487 h 601487"/>
              <a:gd name="connsiteX0" fmla="*/ 99276 w 778873"/>
              <a:gd name="connsiteY0" fmla="*/ 601487 h 601487"/>
              <a:gd name="connsiteX1" fmla="*/ 38699 w 778873"/>
              <a:gd name="connsiteY1" fmla="*/ 5223 h 601487"/>
              <a:gd name="connsiteX2" fmla="*/ 263483 w 778873"/>
              <a:gd name="connsiteY2" fmla="*/ 388896 h 601487"/>
              <a:gd name="connsiteX3" fmla="*/ 530188 w 778873"/>
              <a:gd name="connsiteY3" fmla="*/ 92852 h 601487"/>
              <a:gd name="connsiteX4" fmla="*/ 734024 w 778873"/>
              <a:gd name="connsiteY4" fmla="*/ 16652 h 601487"/>
              <a:gd name="connsiteX5" fmla="*/ 734395 w 778873"/>
              <a:gd name="connsiteY5" fmla="*/ 532907 h 601487"/>
              <a:gd name="connsiteX6" fmla="*/ 99276 w 778873"/>
              <a:gd name="connsiteY6" fmla="*/ 601487 h 601487"/>
              <a:gd name="connsiteX0" fmla="*/ 99276 w 778873"/>
              <a:gd name="connsiteY0" fmla="*/ 674454 h 674454"/>
              <a:gd name="connsiteX1" fmla="*/ 38699 w 778873"/>
              <a:gd name="connsiteY1" fmla="*/ 78190 h 674454"/>
              <a:gd name="connsiteX2" fmla="*/ 263483 w 778873"/>
              <a:gd name="connsiteY2" fmla="*/ 461863 h 674454"/>
              <a:gd name="connsiteX3" fmla="*/ 240628 w 778873"/>
              <a:gd name="connsiteY3" fmla="*/ 24849 h 674454"/>
              <a:gd name="connsiteX4" fmla="*/ 734024 w 778873"/>
              <a:gd name="connsiteY4" fmla="*/ 89619 h 674454"/>
              <a:gd name="connsiteX5" fmla="*/ 734395 w 778873"/>
              <a:gd name="connsiteY5" fmla="*/ 605874 h 674454"/>
              <a:gd name="connsiteX6" fmla="*/ 99276 w 778873"/>
              <a:gd name="connsiteY6" fmla="*/ 674454 h 674454"/>
              <a:gd name="connsiteX0" fmla="*/ 99276 w 777590"/>
              <a:gd name="connsiteY0" fmla="*/ 657693 h 657693"/>
              <a:gd name="connsiteX1" fmla="*/ 38699 w 777590"/>
              <a:gd name="connsiteY1" fmla="*/ 61429 h 657693"/>
              <a:gd name="connsiteX2" fmla="*/ 263483 w 777590"/>
              <a:gd name="connsiteY2" fmla="*/ 445102 h 657693"/>
              <a:gd name="connsiteX3" fmla="*/ 240628 w 777590"/>
              <a:gd name="connsiteY3" fmla="*/ 8088 h 657693"/>
              <a:gd name="connsiteX4" fmla="*/ 499709 w 777590"/>
              <a:gd name="connsiteY4" fmla="*/ 419569 h 657693"/>
              <a:gd name="connsiteX5" fmla="*/ 734024 w 777590"/>
              <a:gd name="connsiteY5" fmla="*/ 72858 h 657693"/>
              <a:gd name="connsiteX6" fmla="*/ 734395 w 777590"/>
              <a:gd name="connsiteY6" fmla="*/ 589113 h 657693"/>
              <a:gd name="connsiteX7" fmla="*/ 99276 w 777590"/>
              <a:gd name="connsiteY7" fmla="*/ 657693 h 657693"/>
              <a:gd name="connsiteX0" fmla="*/ 99276 w 777590"/>
              <a:gd name="connsiteY0" fmla="*/ 683972 h 683972"/>
              <a:gd name="connsiteX1" fmla="*/ 38699 w 777590"/>
              <a:gd name="connsiteY1" fmla="*/ 87708 h 683972"/>
              <a:gd name="connsiteX2" fmla="*/ 263483 w 777590"/>
              <a:gd name="connsiteY2" fmla="*/ 471381 h 683972"/>
              <a:gd name="connsiteX3" fmla="*/ 353023 w 777590"/>
              <a:gd name="connsiteY3" fmla="*/ 7697 h 683972"/>
              <a:gd name="connsiteX4" fmla="*/ 499709 w 777590"/>
              <a:gd name="connsiteY4" fmla="*/ 445848 h 683972"/>
              <a:gd name="connsiteX5" fmla="*/ 734024 w 777590"/>
              <a:gd name="connsiteY5" fmla="*/ 99137 h 683972"/>
              <a:gd name="connsiteX6" fmla="*/ 734395 w 777590"/>
              <a:gd name="connsiteY6" fmla="*/ 615392 h 683972"/>
              <a:gd name="connsiteX7" fmla="*/ 99276 w 777590"/>
              <a:gd name="connsiteY7" fmla="*/ 683972 h 683972"/>
              <a:gd name="connsiteX0" fmla="*/ 99276 w 760421"/>
              <a:gd name="connsiteY0" fmla="*/ 683972 h 683972"/>
              <a:gd name="connsiteX1" fmla="*/ 38699 w 760421"/>
              <a:gd name="connsiteY1" fmla="*/ 87708 h 683972"/>
              <a:gd name="connsiteX2" fmla="*/ 263483 w 760421"/>
              <a:gd name="connsiteY2" fmla="*/ 471381 h 683972"/>
              <a:gd name="connsiteX3" fmla="*/ 353023 w 760421"/>
              <a:gd name="connsiteY3" fmla="*/ 7697 h 683972"/>
              <a:gd name="connsiteX4" fmla="*/ 499709 w 760421"/>
              <a:gd name="connsiteY4" fmla="*/ 445848 h 683972"/>
              <a:gd name="connsiteX5" fmla="*/ 673064 w 760421"/>
              <a:gd name="connsiteY5" fmla="*/ 97232 h 683972"/>
              <a:gd name="connsiteX6" fmla="*/ 734395 w 760421"/>
              <a:gd name="connsiteY6" fmla="*/ 615392 h 683972"/>
              <a:gd name="connsiteX7" fmla="*/ 99276 w 760421"/>
              <a:gd name="connsiteY7" fmla="*/ 683972 h 683972"/>
              <a:gd name="connsiteX0" fmla="*/ 29682 w 879422"/>
              <a:gd name="connsiteY0" fmla="*/ 712547 h 712547"/>
              <a:gd name="connsiteX1" fmla="*/ 157700 w 879422"/>
              <a:gd name="connsiteY1" fmla="*/ 87708 h 712547"/>
              <a:gd name="connsiteX2" fmla="*/ 382484 w 879422"/>
              <a:gd name="connsiteY2" fmla="*/ 471381 h 712547"/>
              <a:gd name="connsiteX3" fmla="*/ 472024 w 879422"/>
              <a:gd name="connsiteY3" fmla="*/ 7697 h 712547"/>
              <a:gd name="connsiteX4" fmla="*/ 618710 w 879422"/>
              <a:gd name="connsiteY4" fmla="*/ 445848 h 712547"/>
              <a:gd name="connsiteX5" fmla="*/ 792065 w 879422"/>
              <a:gd name="connsiteY5" fmla="*/ 97232 h 712547"/>
              <a:gd name="connsiteX6" fmla="*/ 853396 w 879422"/>
              <a:gd name="connsiteY6" fmla="*/ 615392 h 712547"/>
              <a:gd name="connsiteX7" fmla="*/ 29682 w 879422"/>
              <a:gd name="connsiteY7" fmla="*/ 712547 h 712547"/>
              <a:gd name="connsiteX0" fmla="*/ 62582 w 912322"/>
              <a:gd name="connsiteY0" fmla="*/ 712547 h 750199"/>
              <a:gd name="connsiteX1" fmla="*/ 190600 w 912322"/>
              <a:gd name="connsiteY1" fmla="*/ 87708 h 750199"/>
              <a:gd name="connsiteX2" fmla="*/ 415384 w 912322"/>
              <a:gd name="connsiteY2" fmla="*/ 471381 h 750199"/>
              <a:gd name="connsiteX3" fmla="*/ 504924 w 912322"/>
              <a:gd name="connsiteY3" fmla="*/ 7697 h 750199"/>
              <a:gd name="connsiteX4" fmla="*/ 651610 w 912322"/>
              <a:gd name="connsiteY4" fmla="*/ 445848 h 750199"/>
              <a:gd name="connsiteX5" fmla="*/ 824965 w 912322"/>
              <a:gd name="connsiteY5" fmla="*/ 97232 h 750199"/>
              <a:gd name="connsiteX6" fmla="*/ 886296 w 912322"/>
              <a:gd name="connsiteY6" fmla="*/ 615392 h 750199"/>
              <a:gd name="connsiteX7" fmla="*/ 62582 w 912322"/>
              <a:gd name="connsiteY7" fmla="*/ 712547 h 750199"/>
              <a:gd name="connsiteX0" fmla="*/ 58498 w 908238"/>
              <a:gd name="connsiteY0" fmla="*/ 712547 h 756704"/>
              <a:gd name="connsiteX1" fmla="*/ 186516 w 908238"/>
              <a:gd name="connsiteY1" fmla="*/ 87708 h 756704"/>
              <a:gd name="connsiteX2" fmla="*/ 411300 w 908238"/>
              <a:gd name="connsiteY2" fmla="*/ 471381 h 756704"/>
              <a:gd name="connsiteX3" fmla="*/ 500840 w 908238"/>
              <a:gd name="connsiteY3" fmla="*/ 7697 h 756704"/>
              <a:gd name="connsiteX4" fmla="*/ 647526 w 908238"/>
              <a:gd name="connsiteY4" fmla="*/ 445848 h 756704"/>
              <a:gd name="connsiteX5" fmla="*/ 820881 w 908238"/>
              <a:gd name="connsiteY5" fmla="*/ 97232 h 756704"/>
              <a:gd name="connsiteX6" fmla="*/ 882212 w 908238"/>
              <a:gd name="connsiteY6" fmla="*/ 615392 h 756704"/>
              <a:gd name="connsiteX7" fmla="*/ 58498 w 908238"/>
              <a:gd name="connsiteY7" fmla="*/ 712547 h 756704"/>
              <a:gd name="connsiteX0" fmla="*/ 58498 w 929176"/>
              <a:gd name="connsiteY0" fmla="*/ 712547 h 756704"/>
              <a:gd name="connsiteX1" fmla="*/ 186516 w 929176"/>
              <a:gd name="connsiteY1" fmla="*/ 87708 h 756704"/>
              <a:gd name="connsiteX2" fmla="*/ 411300 w 929176"/>
              <a:gd name="connsiteY2" fmla="*/ 471381 h 756704"/>
              <a:gd name="connsiteX3" fmla="*/ 500840 w 929176"/>
              <a:gd name="connsiteY3" fmla="*/ 7697 h 756704"/>
              <a:gd name="connsiteX4" fmla="*/ 647526 w 929176"/>
              <a:gd name="connsiteY4" fmla="*/ 445848 h 756704"/>
              <a:gd name="connsiteX5" fmla="*/ 820881 w 929176"/>
              <a:gd name="connsiteY5" fmla="*/ 97232 h 756704"/>
              <a:gd name="connsiteX6" fmla="*/ 906977 w 929176"/>
              <a:gd name="connsiteY6" fmla="*/ 663017 h 756704"/>
              <a:gd name="connsiteX7" fmla="*/ 58498 w 929176"/>
              <a:gd name="connsiteY7" fmla="*/ 712547 h 756704"/>
              <a:gd name="connsiteX0" fmla="*/ 58498 w 913813"/>
              <a:gd name="connsiteY0" fmla="*/ 712547 h 756704"/>
              <a:gd name="connsiteX1" fmla="*/ 186516 w 913813"/>
              <a:gd name="connsiteY1" fmla="*/ 87708 h 756704"/>
              <a:gd name="connsiteX2" fmla="*/ 411300 w 913813"/>
              <a:gd name="connsiteY2" fmla="*/ 471381 h 756704"/>
              <a:gd name="connsiteX3" fmla="*/ 500840 w 913813"/>
              <a:gd name="connsiteY3" fmla="*/ 7697 h 756704"/>
              <a:gd name="connsiteX4" fmla="*/ 647526 w 913813"/>
              <a:gd name="connsiteY4" fmla="*/ 445848 h 756704"/>
              <a:gd name="connsiteX5" fmla="*/ 820881 w 913813"/>
              <a:gd name="connsiteY5" fmla="*/ 97232 h 756704"/>
              <a:gd name="connsiteX6" fmla="*/ 906977 w 913813"/>
              <a:gd name="connsiteY6" fmla="*/ 663017 h 756704"/>
              <a:gd name="connsiteX7" fmla="*/ 58498 w 913813"/>
              <a:gd name="connsiteY7" fmla="*/ 712547 h 75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813" h="756704">
                <a:moveTo>
                  <a:pt x="58498" y="712547"/>
                </a:moveTo>
                <a:cubicBezTo>
                  <a:pt x="-101901" y="953847"/>
                  <a:pt x="110253" y="129490"/>
                  <a:pt x="186516" y="87708"/>
                </a:cubicBezTo>
                <a:cubicBezTo>
                  <a:pt x="262779" y="45926"/>
                  <a:pt x="353515" y="504084"/>
                  <a:pt x="411300" y="471381"/>
                </a:cubicBezTo>
                <a:cubicBezTo>
                  <a:pt x="467879" y="414866"/>
                  <a:pt x="424957" y="75453"/>
                  <a:pt x="500840" y="7697"/>
                </a:cubicBezTo>
                <a:cubicBezTo>
                  <a:pt x="533861" y="-67679"/>
                  <a:pt x="565293" y="435053"/>
                  <a:pt x="647526" y="445848"/>
                </a:cubicBezTo>
                <a:cubicBezTo>
                  <a:pt x="729759" y="456643"/>
                  <a:pt x="775417" y="-2145"/>
                  <a:pt x="820881" y="97232"/>
                </a:cubicBezTo>
                <a:cubicBezTo>
                  <a:pt x="866345" y="196609"/>
                  <a:pt x="935933" y="605550"/>
                  <a:pt x="906977" y="663017"/>
                </a:cubicBezTo>
                <a:lnTo>
                  <a:pt x="58498" y="712547"/>
                </a:lnTo>
                <a:close/>
              </a:path>
            </a:pathLst>
          </a:custGeom>
          <a:solidFill>
            <a:srgbClr val="84C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Gleichschenkliges Dreieck 22"/>
          <p:cNvSpPr/>
          <p:nvPr userDrawn="1"/>
        </p:nvSpPr>
        <p:spPr>
          <a:xfrm>
            <a:off x="8244408" y="3741634"/>
            <a:ext cx="86202" cy="111641"/>
          </a:xfrm>
          <a:custGeom>
            <a:avLst/>
            <a:gdLst>
              <a:gd name="connsiteX0" fmla="*/ 0 w 576064"/>
              <a:gd name="connsiteY0" fmla="*/ 504056 h 504056"/>
              <a:gd name="connsiteX1" fmla="*/ 288032 w 576064"/>
              <a:gd name="connsiteY1" fmla="*/ 0 h 504056"/>
              <a:gd name="connsiteX2" fmla="*/ 576064 w 576064"/>
              <a:gd name="connsiteY2" fmla="*/ 504056 h 504056"/>
              <a:gd name="connsiteX3" fmla="*/ 0 w 576064"/>
              <a:gd name="connsiteY3" fmla="*/ 504056 h 504056"/>
              <a:gd name="connsiteX0" fmla="*/ 0 w 619879"/>
              <a:gd name="connsiteY0" fmla="*/ 580256 h 580256"/>
              <a:gd name="connsiteX1" fmla="*/ 331847 w 619879"/>
              <a:gd name="connsiteY1" fmla="*/ 0 h 580256"/>
              <a:gd name="connsiteX2" fmla="*/ 619879 w 619879"/>
              <a:gd name="connsiteY2" fmla="*/ 504056 h 580256"/>
              <a:gd name="connsiteX3" fmla="*/ 0 w 619879"/>
              <a:gd name="connsiteY3" fmla="*/ 580256 h 580256"/>
              <a:gd name="connsiteX0" fmla="*/ 8052 w 627931"/>
              <a:gd name="connsiteY0" fmla="*/ 580256 h 580256"/>
              <a:gd name="connsiteX1" fmla="*/ 339899 w 627931"/>
              <a:gd name="connsiteY1" fmla="*/ 0 h 580256"/>
              <a:gd name="connsiteX2" fmla="*/ 627931 w 627931"/>
              <a:gd name="connsiteY2" fmla="*/ 504056 h 580256"/>
              <a:gd name="connsiteX3" fmla="*/ 8052 w 627931"/>
              <a:gd name="connsiteY3" fmla="*/ 580256 h 580256"/>
              <a:gd name="connsiteX0" fmla="*/ 14878 w 634757"/>
              <a:gd name="connsiteY0" fmla="*/ 290998 h 290998"/>
              <a:gd name="connsiteX1" fmla="*/ 194325 w 634757"/>
              <a:gd name="connsiteY1" fmla="*/ 112697 h 290998"/>
              <a:gd name="connsiteX2" fmla="*/ 634757 w 634757"/>
              <a:gd name="connsiteY2" fmla="*/ 214798 h 290998"/>
              <a:gd name="connsiteX3" fmla="*/ 14878 w 634757"/>
              <a:gd name="connsiteY3" fmla="*/ 290998 h 290998"/>
              <a:gd name="connsiteX0" fmla="*/ 14878 w 634757"/>
              <a:gd name="connsiteY0" fmla="*/ 543153 h 543153"/>
              <a:gd name="connsiteX1" fmla="*/ 194325 w 634757"/>
              <a:gd name="connsiteY1" fmla="*/ 364852 h 543153"/>
              <a:gd name="connsiteX2" fmla="*/ 634757 w 634757"/>
              <a:gd name="connsiteY2" fmla="*/ 466953 h 543153"/>
              <a:gd name="connsiteX3" fmla="*/ 14878 w 634757"/>
              <a:gd name="connsiteY3" fmla="*/ 543153 h 543153"/>
              <a:gd name="connsiteX0" fmla="*/ 14878 w 649997"/>
              <a:gd name="connsiteY0" fmla="*/ 541372 h 541372"/>
              <a:gd name="connsiteX1" fmla="*/ 194325 w 649997"/>
              <a:gd name="connsiteY1" fmla="*/ 363071 h 541372"/>
              <a:gd name="connsiteX2" fmla="*/ 649997 w 649997"/>
              <a:gd name="connsiteY2" fmla="*/ 472792 h 541372"/>
              <a:gd name="connsiteX3" fmla="*/ 14878 w 649997"/>
              <a:gd name="connsiteY3" fmla="*/ 541372 h 541372"/>
              <a:gd name="connsiteX0" fmla="*/ 14878 w 704176"/>
              <a:gd name="connsiteY0" fmla="*/ 585482 h 585482"/>
              <a:gd name="connsiteX1" fmla="*/ 194325 w 704176"/>
              <a:gd name="connsiteY1" fmla="*/ 407181 h 585482"/>
              <a:gd name="connsiteX2" fmla="*/ 649626 w 704176"/>
              <a:gd name="connsiteY2" fmla="*/ 647 h 585482"/>
              <a:gd name="connsiteX3" fmla="*/ 649997 w 704176"/>
              <a:gd name="connsiteY3" fmla="*/ 516902 h 585482"/>
              <a:gd name="connsiteX4" fmla="*/ 14878 w 704176"/>
              <a:gd name="connsiteY4" fmla="*/ 585482 h 585482"/>
              <a:gd name="connsiteX0" fmla="*/ 14878 w 694475"/>
              <a:gd name="connsiteY0" fmla="*/ 601487 h 601487"/>
              <a:gd name="connsiteX1" fmla="*/ 194325 w 694475"/>
              <a:gd name="connsiteY1" fmla="*/ 423186 h 601487"/>
              <a:gd name="connsiteX2" fmla="*/ 445790 w 694475"/>
              <a:gd name="connsiteY2" fmla="*/ 92852 h 601487"/>
              <a:gd name="connsiteX3" fmla="*/ 649626 w 694475"/>
              <a:gd name="connsiteY3" fmla="*/ 16652 h 601487"/>
              <a:gd name="connsiteX4" fmla="*/ 649997 w 694475"/>
              <a:gd name="connsiteY4" fmla="*/ 532907 h 601487"/>
              <a:gd name="connsiteX5" fmla="*/ 14878 w 694475"/>
              <a:gd name="connsiteY5" fmla="*/ 601487 h 601487"/>
              <a:gd name="connsiteX0" fmla="*/ 5814 w 685411"/>
              <a:gd name="connsiteY0" fmla="*/ 601487 h 601487"/>
              <a:gd name="connsiteX1" fmla="*/ 463391 w 685411"/>
              <a:gd name="connsiteY1" fmla="*/ 350796 h 601487"/>
              <a:gd name="connsiteX2" fmla="*/ 436726 w 685411"/>
              <a:gd name="connsiteY2" fmla="*/ 92852 h 601487"/>
              <a:gd name="connsiteX3" fmla="*/ 640562 w 685411"/>
              <a:gd name="connsiteY3" fmla="*/ 16652 h 601487"/>
              <a:gd name="connsiteX4" fmla="*/ 640933 w 685411"/>
              <a:gd name="connsiteY4" fmla="*/ 532907 h 601487"/>
              <a:gd name="connsiteX5" fmla="*/ 5814 w 685411"/>
              <a:gd name="connsiteY5" fmla="*/ 601487 h 601487"/>
              <a:gd name="connsiteX0" fmla="*/ 99276 w 778873"/>
              <a:gd name="connsiteY0" fmla="*/ 601487 h 601487"/>
              <a:gd name="connsiteX1" fmla="*/ 38699 w 778873"/>
              <a:gd name="connsiteY1" fmla="*/ 5223 h 601487"/>
              <a:gd name="connsiteX2" fmla="*/ 556853 w 778873"/>
              <a:gd name="connsiteY2" fmla="*/ 350796 h 601487"/>
              <a:gd name="connsiteX3" fmla="*/ 530188 w 778873"/>
              <a:gd name="connsiteY3" fmla="*/ 92852 h 601487"/>
              <a:gd name="connsiteX4" fmla="*/ 734024 w 778873"/>
              <a:gd name="connsiteY4" fmla="*/ 16652 h 601487"/>
              <a:gd name="connsiteX5" fmla="*/ 734395 w 778873"/>
              <a:gd name="connsiteY5" fmla="*/ 532907 h 601487"/>
              <a:gd name="connsiteX6" fmla="*/ 99276 w 778873"/>
              <a:gd name="connsiteY6" fmla="*/ 601487 h 601487"/>
              <a:gd name="connsiteX0" fmla="*/ 99276 w 778873"/>
              <a:gd name="connsiteY0" fmla="*/ 601487 h 601487"/>
              <a:gd name="connsiteX1" fmla="*/ 38699 w 778873"/>
              <a:gd name="connsiteY1" fmla="*/ 5223 h 601487"/>
              <a:gd name="connsiteX2" fmla="*/ 263483 w 778873"/>
              <a:gd name="connsiteY2" fmla="*/ 388896 h 601487"/>
              <a:gd name="connsiteX3" fmla="*/ 530188 w 778873"/>
              <a:gd name="connsiteY3" fmla="*/ 92852 h 601487"/>
              <a:gd name="connsiteX4" fmla="*/ 734024 w 778873"/>
              <a:gd name="connsiteY4" fmla="*/ 16652 h 601487"/>
              <a:gd name="connsiteX5" fmla="*/ 734395 w 778873"/>
              <a:gd name="connsiteY5" fmla="*/ 532907 h 601487"/>
              <a:gd name="connsiteX6" fmla="*/ 99276 w 778873"/>
              <a:gd name="connsiteY6" fmla="*/ 601487 h 601487"/>
              <a:gd name="connsiteX0" fmla="*/ 99276 w 778873"/>
              <a:gd name="connsiteY0" fmla="*/ 674454 h 674454"/>
              <a:gd name="connsiteX1" fmla="*/ 38699 w 778873"/>
              <a:gd name="connsiteY1" fmla="*/ 78190 h 674454"/>
              <a:gd name="connsiteX2" fmla="*/ 263483 w 778873"/>
              <a:gd name="connsiteY2" fmla="*/ 461863 h 674454"/>
              <a:gd name="connsiteX3" fmla="*/ 240628 w 778873"/>
              <a:gd name="connsiteY3" fmla="*/ 24849 h 674454"/>
              <a:gd name="connsiteX4" fmla="*/ 734024 w 778873"/>
              <a:gd name="connsiteY4" fmla="*/ 89619 h 674454"/>
              <a:gd name="connsiteX5" fmla="*/ 734395 w 778873"/>
              <a:gd name="connsiteY5" fmla="*/ 605874 h 674454"/>
              <a:gd name="connsiteX6" fmla="*/ 99276 w 778873"/>
              <a:gd name="connsiteY6" fmla="*/ 674454 h 674454"/>
              <a:gd name="connsiteX0" fmla="*/ 99276 w 777590"/>
              <a:gd name="connsiteY0" fmla="*/ 657693 h 657693"/>
              <a:gd name="connsiteX1" fmla="*/ 38699 w 777590"/>
              <a:gd name="connsiteY1" fmla="*/ 61429 h 657693"/>
              <a:gd name="connsiteX2" fmla="*/ 263483 w 777590"/>
              <a:gd name="connsiteY2" fmla="*/ 445102 h 657693"/>
              <a:gd name="connsiteX3" fmla="*/ 240628 w 777590"/>
              <a:gd name="connsiteY3" fmla="*/ 8088 h 657693"/>
              <a:gd name="connsiteX4" fmla="*/ 499709 w 777590"/>
              <a:gd name="connsiteY4" fmla="*/ 419569 h 657693"/>
              <a:gd name="connsiteX5" fmla="*/ 734024 w 777590"/>
              <a:gd name="connsiteY5" fmla="*/ 72858 h 657693"/>
              <a:gd name="connsiteX6" fmla="*/ 734395 w 777590"/>
              <a:gd name="connsiteY6" fmla="*/ 589113 h 657693"/>
              <a:gd name="connsiteX7" fmla="*/ 99276 w 777590"/>
              <a:gd name="connsiteY7" fmla="*/ 657693 h 657693"/>
              <a:gd name="connsiteX0" fmla="*/ 99276 w 777590"/>
              <a:gd name="connsiteY0" fmla="*/ 683972 h 683972"/>
              <a:gd name="connsiteX1" fmla="*/ 38699 w 777590"/>
              <a:gd name="connsiteY1" fmla="*/ 87708 h 683972"/>
              <a:gd name="connsiteX2" fmla="*/ 263483 w 777590"/>
              <a:gd name="connsiteY2" fmla="*/ 471381 h 683972"/>
              <a:gd name="connsiteX3" fmla="*/ 353023 w 777590"/>
              <a:gd name="connsiteY3" fmla="*/ 7697 h 683972"/>
              <a:gd name="connsiteX4" fmla="*/ 499709 w 777590"/>
              <a:gd name="connsiteY4" fmla="*/ 445848 h 683972"/>
              <a:gd name="connsiteX5" fmla="*/ 734024 w 777590"/>
              <a:gd name="connsiteY5" fmla="*/ 99137 h 683972"/>
              <a:gd name="connsiteX6" fmla="*/ 734395 w 777590"/>
              <a:gd name="connsiteY6" fmla="*/ 615392 h 683972"/>
              <a:gd name="connsiteX7" fmla="*/ 99276 w 777590"/>
              <a:gd name="connsiteY7" fmla="*/ 683972 h 683972"/>
              <a:gd name="connsiteX0" fmla="*/ 99276 w 760421"/>
              <a:gd name="connsiteY0" fmla="*/ 683972 h 683972"/>
              <a:gd name="connsiteX1" fmla="*/ 38699 w 760421"/>
              <a:gd name="connsiteY1" fmla="*/ 87708 h 683972"/>
              <a:gd name="connsiteX2" fmla="*/ 263483 w 760421"/>
              <a:gd name="connsiteY2" fmla="*/ 471381 h 683972"/>
              <a:gd name="connsiteX3" fmla="*/ 353023 w 760421"/>
              <a:gd name="connsiteY3" fmla="*/ 7697 h 683972"/>
              <a:gd name="connsiteX4" fmla="*/ 499709 w 760421"/>
              <a:gd name="connsiteY4" fmla="*/ 445848 h 683972"/>
              <a:gd name="connsiteX5" fmla="*/ 673064 w 760421"/>
              <a:gd name="connsiteY5" fmla="*/ 97232 h 683972"/>
              <a:gd name="connsiteX6" fmla="*/ 734395 w 760421"/>
              <a:gd name="connsiteY6" fmla="*/ 615392 h 683972"/>
              <a:gd name="connsiteX7" fmla="*/ 99276 w 760421"/>
              <a:gd name="connsiteY7" fmla="*/ 683972 h 683972"/>
              <a:gd name="connsiteX0" fmla="*/ 29682 w 879422"/>
              <a:gd name="connsiteY0" fmla="*/ 712547 h 712547"/>
              <a:gd name="connsiteX1" fmla="*/ 157700 w 879422"/>
              <a:gd name="connsiteY1" fmla="*/ 87708 h 712547"/>
              <a:gd name="connsiteX2" fmla="*/ 382484 w 879422"/>
              <a:gd name="connsiteY2" fmla="*/ 471381 h 712547"/>
              <a:gd name="connsiteX3" fmla="*/ 472024 w 879422"/>
              <a:gd name="connsiteY3" fmla="*/ 7697 h 712547"/>
              <a:gd name="connsiteX4" fmla="*/ 618710 w 879422"/>
              <a:gd name="connsiteY4" fmla="*/ 445848 h 712547"/>
              <a:gd name="connsiteX5" fmla="*/ 792065 w 879422"/>
              <a:gd name="connsiteY5" fmla="*/ 97232 h 712547"/>
              <a:gd name="connsiteX6" fmla="*/ 853396 w 879422"/>
              <a:gd name="connsiteY6" fmla="*/ 615392 h 712547"/>
              <a:gd name="connsiteX7" fmla="*/ 29682 w 879422"/>
              <a:gd name="connsiteY7" fmla="*/ 712547 h 712547"/>
              <a:gd name="connsiteX0" fmla="*/ 62582 w 912322"/>
              <a:gd name="connsiteY0" fmla="*/ 712547 h 750199"/>
              <a:gd name="connsiteX1" fmla="*/ 190600 w 912322"/>
              <a:gd name="connsiteY1" fmla="*/ 87708 h 750199"/>
              <a:gd name="connsiteX2" fmla="*/ 415384 w 912322"/>
              <a:gd name="connsiteY2" fmla="*/ 471381 h 750199"/>
              <a:gd name="connsiteX3" fmla="*/ 504924 w 912322"/>
              <a:gd name="connsiteY3" fmla="*/ 7697 h 750199"/>
              <a:gd name="connsiteX4" fmla="*/ 651610 w 912322"/>
              <a:gd name="connsiteY4" fmla="*/ 445848 h 750199"/>
              <a:gd name="connsiteX5" fmla="*/ 824965 w 912322"/>
              <a:gd name="connsiteY5" fmla="*/ 97232 h 750199"/>
              <a:gd name="connsiteX6" fmla="*/ 886296 w 912322"/>
              <a:gd name="connsiteY6" fmla="*/ 615392 h 750199"/>
              <a:gd name="connsiteX7" fmla="*/ 62582 w 912322"/>
              <a:gd name="connsiteY7" fmla="*/ 712547 h 750199"/>
              <a:gd name="connsiteX0" fmla="*/ 58498 w 908238"/>
              <a:gd name="connsiteY0" fmla="*/ 712547 h 756704"/>
              <a:gd name="connsiteX1" fmla="*/ 186516 w 908238"/>
              <a:gd name="connsiteY1" fmla="*/ 87708 h 756704"/>
              <a:gd name="connsiteX2" fmla="*/ 411300 w 908238"/>
              <a:gd name="connsiteY2" fmla="*/ 471381 h 756704"/>
              <a:gd name="connsiteX3" fmla="*/ 500840 w 908238"/>
              <a:gd name="connsiteY3" fmla="*/ 7697 h 756704"/>
              <a:gd name="connsiteX4" fmla="*/ 647526 w 908238"/>
              <a:gd name="connsiteY4" fmla="*/ 445848 h 756704"/>
              <a:gd name="connsiteX5" fmla="*/ 820881 w 908238"/>
              <a:gd name="connsiteY5" fmla="*/ 97232 h 756704"/>
              <a:gd name="connsiteX6" fmla="*/ 882212 w 908238"/>
              <a:gd name="connsiteY6" fmla="*/ 615392 h 756704"/>
              <a:gd name="connsiteX7" fmla="*/ 58498 w 908238"/>
              <a:gd name="connsiteY7" fmla="*/ 712547 h 756704"/>
              <a:gd name="connsiteX0" fmla="*/ 58498 w 929176"/>
              <a:gd name="connsiteY0" fmla="*/ 712547 h 756704"/>
              <a:gd name="connsiteX1" fmla="*/ 186516 w 929176"/>
              <a:gd name="connsiteY1" fmla="*/ 87708 h 756704"/>
              <a:gd name="connsiteX2" fmla="*/ 411300 w 929176"/>
              <a:gd name="connsiteY2" fmla="*/ 471381 h 756704"/>
              <a:gd name="connsiteX3" fmla="*/ 500840 w 929176"/>
              <a:gd name="connsiteY3" fmla="*/ 7697 h 756704"/>
              <a:gd name="connsiteX4" fmla="*/ 647526 w 929176"/>
              <a:gd name="connsiteY4" fmla="*/ 445848 h 756704"/>
              <a:gd name="connsiteX5" fmla="*/ 820881 w 929176"/>
              <a:gd name="connsiteY5" fmla="*/ 97232 h 756704"/>
              <a:gd name="connsiteX6" fmla="*/ 906977 w 929176"/>
              <a:gd name="connsiteY6" fmla="*/ 663017 h 756704"/>
              <a:gd name="connsiteX7" fmla="*/ 58498 w 929176"/>
              <a:gd name="connsiteY7" fmla="*/ 712547 h 756704"/>
              <a:gd name="connsiteX0" fmla="*/ 58498 w 913813"/>
              <a:gd name="connsiteY0" fmla="*/ 712547 h 756704"/>
              <a:gd name="connsiteX1" fmla="*/ 186516 w 913813"/>
              <a:gd name="connsiteY1" fmla="*/ 87708 h 756704"/>
              <a:gd name="connsiteX2" fmla="*/ 411300 w 913813"/>
              <a:gd name="connsiteY2" fmla="*/ 471381 h 756704"/>
              <a:gd name="connsiteX3" fmla="*/ 500840 w 913813"/>
              <a:gd name="connsiteY3" fmla="*/ 7697 h 756704"/>
              <a:gd name="connsiteX4" fmla="*/ 647526 w 913813"/>
              <a:gd name="connsiteY4" fmla="*/ 445848 h 756704"/>
              <a:gd name="connsiteX5" fmla="*/ 820881 w 913813"/>
              <a:gd name="connsiteY5" fmla="*/ 97232 h 756704"/>
              <a:gd name="connsiteX6" fmla="*/ 906977 w 913813"/>
              <a:gd name="connsiteY6" fmla="*/ 663017 h 756704"/>
              <a:gd name="connsiteX7" fmla="*/ 58498 w 913813"/>
              <a:gd name="connsiteY7" fmla="*/ 712547 h 75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813" h="756704">
                <a:moveTo>
                  <a:pt x="58498" y="712547"/>
                </a:moveTo>
                <a:cubicBezTo>
                  <a:pt x="-101901" y="953847"/>
                  <a:pt x="110253" y="129490"/>
                  <a:pt x="186516" y="87708"/>
                </a:cubicBezTo>
                <a:cubicBezTo>
                  <a:pt x="262779" y="45926"/>
                  <a:pt x="353515" y="504084"/>
                  <a:pt x="411300" y="471381"/>
                </a:cubicBezTo>
                <a:cubicBezTo>
                  <a:pt x="467879" y="414866"/>
                  <a:pt x="424957" y="75453"/>
                  <a:pt x="500840" y="7697"/>
                </a:cubicBezTo>
                <a:cubicBezTo>
                  <a:pt x="533861" y="-67679"/>
                  <a:pt x="565293" y="435053"/>
                  <a:pt x="647526" y="445848"/>
                </a:cubicBezTo>
                <a:cubicBezTo>
                  <a:pt x="729759" y="456643"/>
                  <a:pt x="775417" y="-2145"/>
                  <a:pt x="820881" y="97232"/>
                </a:cubicBezTo>
                <a:cubicBezTo>
                  <a:pt x="866345" y="196609"/>
                  <a:pt x="935933" y="605550"/>
                  <a:pt x="906977" y="663017"/>
                </a:cubicBezTo>
                <a:lnTo>
                  <a:pt x="58498" y="712547"/>
                </a:lnTo>
                <a:close/>
              </a:path>
            </a:pathLst>
          </a:custGeom>
          <a:solidFill>
            <a:srgbClr val="84C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Gleichschenkliges Dreieck 22"/>
          <p:cNvSpPr/>
          <p:nvPr userDrawn="1"/>
        </p:nvSpPr>
        <p:spPr>
          <a:xfrm rot="1198583">
            <a:off x="827584" y="3757036"/>
            <a:ext cx="86202" cy="92265"/>
          </a:xfrm>
          <a:custGeom>
            <a:avLst/>
            <a:gdLst>
              <a:gd name="connsiteX0" fmla="*/ 0 w 576064"/>
              <a:gd name="connsiteY0" fmla="*/ 504056 h 504056"/>
              <a:gd name="connsiteX1" fmla="*/ 288032 w 576064"/>
              <a:gd name="connsiteY1" fmla="*/ 0 h 504056"/>
              <a:gd name="connsiteX2" fmla="*/ 576064 w 576064"/>
              <a:gd name="connsiteY2" fmla="*/ 504056 h 504056"/>
              <a:gd name="connsiteX3" fmla="*/ 0 w 576064"/>
              <a:gd name="connsiteY3" fmla="*/ 504056 h 504056"/>
              <a:gd name="connsiteX0" fmla="*/ 0 w 619879"/>
              <a:gd name="connsiteY0" fmla="*/ 580256 h 580256"/>
              <a:gd name="connsiteX1" fmla="*/ 331847 w 619879"/>
              <a:gd name="connsiteY1" fmla="*/ 0 h 580256"/>
              <a:gd name="connsiteX2" fmla="*/ 619879 w 619879"/>
              <a:gd name="connsiteY2" fmla="*/ 504056 h 580256"/>
              <a:gd name="connsiteX3" fmla="*/ 0 w 619879"/>
              <a:gd name="connsiteY3" fmla="*/ 580256 h 580256"/>
              <a:gd name="connsiteX0" fmla="*/ 8052 w 627931"/>
              <a:gd name="connsiteY0" fmla="*/ 580256 h 580256"/>
              <a:gd name="connsiteX1" fmla="*/ 339899 w 627931"/>
              <a:gd name="connsiteY1" fmla="*/ 0 h 580256"/>
              <a:gd name="connsiteX2" fmla="*/ 627931 w 627931"/>
              <a:gd name="connsiteY2" fmla="*/ 504056 h 580256"/>
              <a:gd name="connsiteX3" fmla="*/ 8052 w 627931"/>
              <a:gd name="connsiteY3" fmla="*/ 580256 h 580256"/>
              <a:gd name="connsiteX0" fmla="*/ 14878 w 634757"/>
              <a:gd name="connsiteY0" fmla="*/ 290998 h 290998"/>
              <a:gd name="connsiteX1" fmla="*/ 194325 w 634757"/>
              <a:gd name="connsiteY1" fmla="*/ 112697 h 290998"/>
              <a:gd name="connsiteX2" fmla="*/ 634757 w 634757"/>
              <a:gd name="connsiteY2" fmla="*/ 214798 h 290998"/>
              <a:gd name="connsiteX3" fmla="*/ 14878 w 634757"/>
              <a:gd name="connsiteY3" fmla="*/ 290998 h 290998"/>
              <a:gd name="connsiteX0" fmla="*/ 14878 w 634757"/>
              <a:gd name="connsiteY0" fmla="*/ 543153 h 543153"/>
              <a:gd name="connsiteX1" fmla="*/ 194325 w 634757"/>
              <a:gd name="connsiteY1" fmla="*/ 364852 h 543153"/>
              <a:gd name="connsiteX2" fmla="*/ 634757 w 634757"/>
              <a:gd name="connsiteY2" fmla="*/ 466953 h 543153"/>
              <a:gd name="connsiteX3" fmla="*/ 14878 w 634757"/>
              <a:gd name="connsiteY3" fmla="*/ 543153 h 543153"/>
              <a:gd name="connsiteX0" fmla="*/ 14878 w 649997"/>
              <a:gd name="connsiteY0" fmla="*/ 541372 h 541372"/>
              <a:gd name="connsiteX1" fmla="*/ 194325 w 649997"/>
              <a:gd name="connsiteY1" fmla="*/ 363071 h 541372"/>
              <a:gd name="connsiteX2" fmla="*/ 649997 w 649997"/>
              <a:gd name="connsiteY2" fmla="*/ 472792 h 541372"/>
              <a:gd name="connsiteX3" fmla="*/ 14878 w 649997"/>
              <a:gd name="connsiteY3" fmla="*/ 541372 h 541372"/>
              <a:gd name="connsiteX0" fmla="*/ 14878 w 704176"/>
              <a:gd name="connsiteY0" fmla="*/ 585482 h 585482"/>
              <a:gd name="connsiteX1" fmla="*/ 194325 w 704176"/>
              <a:gd name="connsiteY1" fmla="*/ 407181 h 585482"/>
              <a:gd name="connsiteX2" fmla="*/ 649626 w 704176"/>
              <a:gd name="connsiteY2" fmla="*/ 647 h 585482"/>
              <a:gd name="connsiteX3" fmla="*/ 649997 w 704176"/>
              <a:gd name="connsiteY3" fmla="*/ 516902 h 585482"/>
              <a:gd name="connsiteX4" fmla="*/ 14878 w 704176"/>
              <a:gd name="connsiteY4" fmla="*/ 585482 h 585482"/>
              <a:gd name="connsiteX0" fmla="*/ 14878 w 694475"/>
              <a:gd name="connsiteY0" fmla="*/ 601487 h 601487"/>
              <a:gd name="connsiteX1" fmla="*/ 194325 w 694475"/>
              <a:gd name="connsiteY1" fmla="*/ 423186 h 601487"/>
              <a:gd name="connsiteX2" fmla="*/ 445790 w 694475"/>
              <a:gd name="connsiteY2" fmla="*/ 92852 h 601487"/>
              <a:gd name="connsiteX3" fmla="*/ 649626 w 694475"/>
              <a:gd name="connsiteY3" fmla="*/ 16652 h 601487"/>
              <a:gd name="connsiteX4" fmla="*/ 649997 w 694475"/>
              <a:gd name="connsiteY4" fmla="*/ 532907 h 601487"/>
              <a:gd name="connsiteX5" fmla="*/ 14878 w 694475"/>
              <a:gd name="connsiteY5" fmla="*/ 601487 h 601487"/>
              <a:gd name="connsiteX0" fmla="*/ 5814 w 685411"/>
              <a:gd name="connsiteY0" fmla="*/ 601487 h 601487"/>
              <a:gd name="connsiteX1" fmla="*/ 463391 w 685411"/>
              <a:gd name="connsiteY1" fmla="*/ 350796 h 601487"/>
              <a:gd name="connsiteX2" fmla="*/ 436726 w 685411"/>
              <a:gd name="connsiteY2" fmla="*/ 92852 h 601487"/>
              <a:gd name="connsiteX3" fmla="*/ 640562 w 685411"/>
              <a:gd name="connsiteY3" fmla="*/ 16652 h 601487"/>
              <a:gd name="connsiteX4" fmla="*/ 640933 w 685411"/>
              <a:gd name="connsiteY4" fmla="*/ 532907 h 601487"/>
              <a:gd name="connsiteX5" fmla="*/ 5814 w 685411"/>
              <a:gd name="connsiteY5" fmla="*/ 601487 h 601487"/>
              <a:gd name="connsiteX0" fmla="*/ 99276 w 778873"/>
              <a:gd name="connsiteY0" fmla="*/ 601487 h 601487"/>
              <a:gd name="connsiteX1" fmla="*/ 38699 w 778873"/>
              <a:gd name="connsiteY1" fmla="*/ 5223 h 601487"/>
              <a:gd name="connsiteX2" fmla="*/ 556853 w 778873"/>
              <a:gd name="connsiteY2" fmla="*/ 350796 h 601487"/>
              <a:gd name="connsiteX3" fmla="*/ 530188 w 778873"/>
              <a:gd name="connsiteY3" fmla="*/ 92852 h 601487"/>
              <a:gd name="connsiteX4" fmla="*/ 734024 w 778873"/>
              <a:gd name="connsiteY4" fmla="*/ 16652 h 601487"/>
              <a:gd name="connsiteX5" fmla="*/ 734395 w 778873"/>
              <a:gd name="connsiteY5" fmla="*/ 532907 h 601487"/>
              <a:gd name="connsiteX6" fmla="*/ 99276 w 778873"/>
              <a:gd name="connsiteY6" fmla="*/ 601487 h 601487"/>
              <a:gd name="connsiteX0" fmla="*/ 99276 w 778873"/>
              <a:gd name="connsiteY0" fmla="*/ 601487 h 601487"/>
              <a:gd name="connsiteX1" fmla="*/ 38699 w 778873"/>
              <a:gd name="connsiteY1" fmla="*/ 5223 h 601487"/>
              <a:gd name="connsiteX2" fmla="*/ 263483 w 778873"/>
              <a:gd name="connsiteY2" fmla="*/ 388896 h 601487"/>
              <a:gd name="connsiteX3" fmla="*/ 530188 w 778873"/>
              <a:gd name="connsiteY3" fmla="*/ 92852 h 601487"/>
              <a:gd name="connsiteX4" fmla="*/ 734024 w 778873"/>
              <a:gd name="connsiteY4" fmla="*/ 16652 h 601487"/>
              <a:gd name="connsiteX5" fmla="*/ 734395 w 778873"/>
              <a:gd name="connsiteY5" fmla="*/ 532907 h 601487"/>
              <a:gd name="connsiteX6" fmla="*/ 99276 w 778873"/>
              <a:gd name="connsiteY6" fmla="*/ 601487 h 601487"/>
              <a:gd name="connsiteX0" fmla="*/ 99276 w 778873"/>
              <a:gd name="connsiteY0" fmla="*/ 674454 h 674454"/>
              <a:gd name="connsiteX1" fmla="*/ 38699 w 778873"/>
              <a:gd name="connsiteY1" fmla="*/ 78190 h 674454"/>
              <a:gd name="connsiteX2" fmla="*/ 263483 w 778873"/>
              <a:gd name="connsiteY2" fmla="*/ 461863 h 674454"/>
              <a:gd name="connsiteX3" fmla="*/ 240628 w 778873"/>
              <a:gd name="connsiteY3" fmla="*/ 24849 h 674454"/>
              <a:gd name="connsiteX4" fmla="*/ 734024 w 778873"/>
              <a:gd name="connsiteY4" fmla="*/ 89619 h 674454"/>
              <a:gd name="connsiteX5" fmla="*/ 734395 w 778873"/>
              <a:gd name="connsiteY5" fmla="*/ 605874 h 674454"/>
              <a:gd name="connsiteX6" fmla="*/ 99276 w 778873"/>
              <a:gd name="connsiteY6" fmla="*/ 674454 h 674454"/>
              <a:gd name="connsiteX0" fmla="*/ 99276 w 777590"/>
              <a:gd name="connsiteY0" fmla="*/ 657693 h 657693"/>
              <a:gd name="connsiteX1" fmla="*/ 38699 w 777590"/>
              <a:gd name="connsiteY1" fmla="*/ 61429 h 657693"/>
              <a:gd name="connsiteX2" fmla="*/ 263483 w 777590"/>
              <a:gd name="connsiteY2" fmla="*/ 445102 h 657693"/>
              <a:gd name="connsiteX3" fmla="*/ 240628 w 777590"/>
              <a:gd name="connsiteY3" fmla="*/ 8088 h 657693"/>
              <a:gd name="connsiteX4" fmla="*/ 499709 w 777590"/>
              <a:gd name="connsiteY4" fmla="*/ 419569 h 657693"/>
              <a:gd name="connsiteX5" fmla="*/ 734024 w 777590"/>
              <a:gd name="connsiteY5" fmla="*/ 72858 h 657693"/>
              <a:gd name="connsiteX6" fmla="*/ 734395 w 777590"/>
              <a:gd name="connsiteY6" fmla="*/ 589113 h 657693"/>
              <a:gd name="connsiteX7" fmla="*/ 99276 w 777590"/>
              <a:gd name="connsiteY7" fmla="*/ 657693 h 657693"/>
              <a:gd name="connsiteX0" fmla="*/ 99276 w 777590"/>
              <a:gd name="connsiteY0" fmla="*/ 683972 h 683972"/>
              <a:gd name="connsiteX1" fmla="*/ 38699 w 777590"/>
              <a:gd name="connsiteY1" fmla="*/ 87708 h 683972"/>
              <a:gd name="connsiteX2" fmla="*/ 263483 w 777590"/>
              <a:gd name="connsiteY2" fmla="*/ 471381 h 683972"/>
              <a:gd name="connsiteX3" fmla="*/ 353023 w 777590"/>
              <a:gd name="connsiteY3" fmla="*/ 7697 h 683972"/>
              <a:gd name="connsiteX4" fmla="*/ 499709 w 777590"/>
              <a:gd name="connsiteY4" fmla="*/ 445848 h 683972"/>
              <a:gd name="connsiteX5" fmla="*/ 734024 w 777590"/>
              <a:gd name="connsiteY5" fmla="*/ 99137 h 683972"/>
              <a:gd name="connsiteX6" fmla="*/ 734395 w 777590"/>
              <a:gd name="connsiteY6" fmla="*/ 615392 h 683972"/>
              <a:gd name="connsiteX7" fmla="*/ 99276 w 777590"/>
              <a:gd name="connsiteY7" fmla="*/ 683972 h 683972"/>
              <a:gd name="connsiteX0" fmla="*/ 99276 w 760421"/>
              <a:gd name="connsiteY0" fmla="*/ 683972 h 683972"/>
              <a:gd name="connsiteX1" fmla="*/ 38699 w 760421"/>
              <a:gd name="connsiteY1" fmla="*/ 87708 h 683972"/>
              <a:gd name="connsiteX2" fmla="*/ 263483 w 760421"/>
              <a:gd name="connsiteY2" fmla="*/ 471381 h 683972"/>
              <a:gd name="connsiteX3" fmla="*/ 353023 w 760421"/>
              <a:gd name="connsiteY3" fmla="*/ 7697 h 683972"/>
              <a:gd name="connsiteX4" fmla="*/ 499709 w 760421"/>
              <a:gd name="connsiteY4" fmla="*/ 445848 h 683972"/>
              <a:gd name="connsiteX5" fmla="*/ 673064 w 760421"/>
              <a:gd name="connsiteY5" fmla="*/ 97232 h 683972"/>
              <a:gd name="connsiteX6" fmla="*/ 734395 w 760421"/>
              <a:gd name="connsiteY6" fmla="*/ 615392 h 683972"/>
              <a:gd name="connsiteX7" fmla="*/ 99276 w 760421"/>
              <a:gd name="connsiteY7" fmla="*/ 683972 h 683972"/>
              <a:gd name="connsiteX0" fmla="*/ 29682 w 879422"/>
              <a:gd name="connsiteY0" fmla="*/ 712547 h 712547"/>
              <a:gd name="connsiteX1" fmla="*/ 157700 w 879422"/>
              <a:gd name="connsiteY1" fmla="*/ 87708 h 712547"/>
              <a:gd name="connsiteX2" fmla="*/ 382484 w 879422"/>
              <a:gd name="connsiteY2" fmla="*/ 471381 h 712547"/>
              <a:gd name="connsiteX3" fmla="*/ 472024 w 879422"/>
              <a:gd name="connsiteY3" fmla="*/ 7697 h 712547"/>
              <a:gd name="connsiteX4" fmla="*/ 618710 w 879422"/>
              <a:gd name="connsiteY4" fmla="*/ 445848 h 712547"/>
              <a:gd name="connsiteX5" fmla="*/ 792065 w 879422"/>
              <a:gd name="connsiteY5" fmla="*/ 97232 h 712547"/>
              <a:gd name="connsiteX6" fmla="*/ 853396 w 879422"/>
              <a:gd name="connsiteY6" fmla="*/ 615392 h 712547"/>
              <a:gd name="connsiteX7" fmla="*/ 29682 w 879422"/>
              <a:gd name="connsiteY7" fmla="*/ 712547 h 712547"/>
              <a:gd name="connsiteX0" fmla="*/ 62582 w 912322"/>
              <a:gd name="connsiteY0" fmla="*/ 712547 h 750199"/>
              <a:gd name="connsiteX1" fmla="*/ 190600 w 912322"/>
              <a:gd name="connsiteY1" fmla="*/ 87708 h 750199"/>
              <a:gd name="connsiteX2" fmla="*/ 415384 w 912322"/>
              <a:gd name="connsiteY2" fmla="*/ 471381 h 750199"/>
              <a:gd name="connsiteX3" fmla="*/ 504924 w 912322"/>
              <a:gd name="connsiteY3" fmla="*/ 7697 h 750199"/>
              <a:gd name="connsiteX4" fmla="*/ 651610 w 912322"/>
              <a:gd name="connsiteY4" fmla="*/ 445848 h 750199"/>
              <a:gd name="connsiteX5" fmla="*/ 824965 w 912322"/>
              <a:gd name="connsiteY5" fmla="*/ 97232 h 750199"/>
              <a:gd name="connsiteX6" fmla="*/ 886296 w 912322"/>
              <a:gd name="connsiteY6" fmla="*/ 615392 h 750199"/>
              <a:gd name="connsiteX7" fmla="*/ 62582 w 912322"/>
              <a:gd name="connsiteY7" fmla="*/ 712547 h 750199"/>
              <a:gd name="connsiteX0" fmla="*/ 58498 w 908238"/>
              <a:gd name="connsiteY0" fmla="*/ 712547 h 756704"/>
              <a:gd name="connsiteX1" fmla="*/ 186516 w 908238"/>
              <a:gd name="connsiteY1" fmla="*/ 87708 h 756704"/>
              <a:gd name="connsiteX2" fmla="*/ 411300 w 908238"/>
              <a:gd name="connsiteY2" fmla="*/ 471381 h 756704"/>
              <a:gd name="connsiteX3" fmla="*/ 500840 w 908238"/>
              <a:gd name="connsiteY3" fmla="*/ 7697 h 756704"/>
              <a:gd name="connsiteX4" fmla="*/ 647526 w 908238"/>
              <a:gd name="connsiteY4" fmla="*/ 445848 h 756704"/>
              <a:gd name="connsiteX5" fmla="*/ 820881 w 908238"/>
              <a:gd name="connsiteY5" fmla="*/ 97232 h 756704"/>
              <a:gd name="connsiteX6" fmla="*/ 882212 w 908238"/>
              <a:gd name="connsiteY6" fmla="*/ 615392 h 756704"/>
              <a:gd name="connsiteX7" fmla="*/ 58498 w 908238"/>
              <a:gd name="connsiteY7" fmla="*/ 712547 h 756704"/>
              <a:gd name="connsiteX0" fmla="*/ 58498 w 929176"/>
              <a:gd name="connsiteY0" fmla="*/ 712547 h 756704"/>
              <a:gd name="connsiteX1" fmla="*/ 186516 w 929176"/>
              <a:gd name="connsiteY1" fmla="*/ 87708 h 756704"/>
              <a:gd name="connsiteX2" fmla="*/ 411300 w 929176"/>
              <a:gd name="connsiteY2" fmla="*/ 471381 h 756704"/>
              <a:gd name="connsiteX3" fmla="*/ 500840 w 929176"/>
              <a:gd name="connsiteY3" fmla="*/ 7697 h 756704"/>
              <a:gd name="connsiteX4" fmla="*/ 647526 w 929176"/>
              <a:gd name="connsiteY4" fmla="*/ 445848 h 756704"/>
              <a:gd name="connsiteX5" fmla="*/ 820881 w 929176"/>
              <a:gd name="connsiteY5" fmla="*/ 97232 h 756704"/>
              <a:gd name="connsiteX6" fmla="*/ 906977 w 929176"/>
              <a:gd name="connsiteY6" fmla="*/ 663017 h 756704"/>
              <a:gd name="connsiteX7" fmla="*/ 58498 w 929176"/>
              <a:gd name="connsiteY7" fmla="*/ 712547 h 756704"/>
              <a:gd name="connsiteX0" fmla="*/ 58498 w 913813"/>
              <a:gd name="connsiteY0" fmla="*/ 712547 h 756704"/>
              <a:gd name="connsiteX1" fmla="*/ 186516 w 913813"/>
              <a:gd name="connsiteY1" fmla="*/ 87708 h 756704"/>
              <a:gd name="connsiteX2" fmla="*/ 411300 w 913813"/>
              <a:gd name="connsiteY2" fmla="*/ 471381 h 756704"/>
              <a:gd name="connsiteX3" fmla="*/ 500840 w 913813"/>
              <a:gd name="connsiteY3" fmla="*/ 7697 h 756704"/>
              <a:gd name="connsiteX4" fmla="*/ 647526 w 913813"/>
              <a:gd name="connsiteY4" fmla="*/ 445848 h 756704"/>
              <a:gd name="connsiteX5" fmla="*/ 820881 w 913813"/>
              <a:gd name="connsiteY5" fmla="*/ 97232 h 756704"/>
              <a:gd name="connsiteX6" fmla="*/ 906977 w 913813"/>
              <a:gd name="connsiteY6" fmla="*/ 663017 h 756704"/>
              <a:gd name="connsiteX7" fmla="*/ 58498 w 913813"/>
              <a:gd name="connsiteY7" fmla="*/ 712547 h 75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813" h="756704">
                <a:moveTo>
                  <a:pt x="58498" y="712547"/>
                </a:moveTo>
                <a:cubicBezTo>
                  <a:pt x="-101901" y="953847"/>
                  <a:pt x="110253" y="129490"/>
                  <a:pt x="186516" y="87708"/>
                </a:cubicBezTo>
                <a:cubicBezTo>
                  <a:pt x="262779" y="45926"/>
                  <a:pt x="353515" y="504084"/>
                  <a:pt x="411300" y="471381"/>
                </a:cubicBezTo>
                <a:cubicBezTo>
                  <a:pt x="467879" y="414866"/>
                  <a:pt x="424957" y="75453"/>
                  <a:pt x="500840" y="7697"/>
                </a:cubicBezTo>
                <a:cubicBezTo>
                  <a:pt x="533861" y="-67679"/>
                  <a:pt x="565293" y="435053"/>
                  <a:pt x="647526" y="445848"/>
                </a:cubicBezTo>
                <a:cubicBezTo>
                  <a:pt x="729759" y="456643"/>
                  <a:pt x="775417" y="-2145"/>
                  <a:pt x="820881" y="97232"/>
                </a:cubicBezTo>
                <a:cubicBezTo>
                  <a:pt x="866345" y="196609"/>
                  <a:pt x="935933" y="605550"/>
                  <a:pt x="906977" y="663017"/>
                </a:cubicBezTo>
                <a:lnTo>
                  <a:pt x="58498" y="712547"/>
                </a:lnTo>
                <a:close/>
              </a:path>
            </a:pathLst>
          </a:custGeom>
          <a:solidFill>
            <a:srgbClr val="84C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4" name="Grafik 2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8331" flipH="1">
            <a:off x="3543788" y="1877227"/>
            <a:ext cx="1322492" cy="2644988"/>
          </a:xfrm>
          <a:prstGeom prst="rect">
            <a:avLst/>
          </a:prstGeom>
        </p:spPr>
      </p:pic>
      <p:grpSp>
        <p:nvGrpSpPr>
          <p:cNvPr id="29" name="Gruppieren 28"/>
          <p:cNvGrpSpPr/>
          <p:nvPr userDrawn="1"/>
        </p:nvGrpSpPr>
        <p:grpSpPr>
          <a:xfrm>
            <a:off x="6258296" y="3140968"/>
            <a:ext cx="1108136" cy="1979973"/>
            <a:chOff x="6258296" y="3140968"/>
            <a:chExt cx="1108136" cy="1979973"/>
          </a:xfrm>
        </p:grpSpPr>
        <p:pic>
          <p:nvPicPr>
            <p:cNvPr id="28" name="Grafik 27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59898">
              <a:off x="6258296" y="4566873"/>
              <a:ext cx="1108136" cy="554068"/>
            </a:xfrm>
            <a:prstGeom prst="rect">
              <a:avLst/>
            </a:prstGeom>
          </p:spPr>
        </p:pic>
        <p:pic>
          <p:nvPicPr>
            <p:cNvPr id="20" name="Grafik 19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69" t="4020" r="943" b="50000"/>
            <a:stretch/>
          </p:blipFill>
          <p:spPr>
            <a:xfrm>
              <a:off x="6516216" y="3140968"/>
              <a:ext cx="808790" cy="1713176"/>
            </a:xfrm>
            <a:prstGeom prst="rect">
              <a:avLst/>
            </a:prstGeom>
          </p:spPr>
        </p:pic>
      </p:grpSp>
      <p:cxnSp>
        <p:nvCxnSpPr>
          <p:cNvPr id="31" name="Gerade Verbindung 30"/>
          <p:cNvCxnSpPr/>
          <p:nvPr userDrawn="1"/>
        </p:nvCxnSpPr>
        <p:spPr>
          <a:xfrm>
            <a:off x="1547664" y="4854144"/>
            <a:ext cx="72008" cy="591080"/>
          </a:xfrm>
          <a:prstGeom prst="line">
            <a:avLst/>
          </a:prstGeom>
          <a:ln w="127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/>
          <p:cNvCxnSpPr/>
          <p:nvPr userDrawn="1"/>
        </p:nvCxnSpPr>
        <p:spPr>
          <a:xfrm>
            <a:off x="4120642" y="4941168"/>
            <a:ext cx="54006" cy="397572"/>
          </a:xfrm>
          <a:prstGeom prst="line">
            <a:avLst/>
          </a:prstGeom>
          <a:ln w="127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/>
          <p:cNvCxnSpPr/>
          <p:nvPr userDrawn="1"/>
        </p:nvCxnSpPr>
        <p:spPr>
          <a:xfrm>
            <a:off x="5278228" y="4433287"/>
            <a:ext cx="85860" cy="706667"/>
          </a:xfrm>
          <a:prstGeom prst="line">
            <a:avLst/>
          </a:prstGeom>
          <a:ln w="127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47"/>
          <p:cNvCxnSpPr/>
          <p:nvPr userDrawn="1"/>
        </p:nvCxnSpPr>
        <p:spPr>
          <a:xfrm flipH="1">
            <a:off x="8100392" y="4952221"/>
            <a:ext cx="90010" cy="386519"/>
          </a:xfrm>
          <a:prstGeom prst="line">
            <a:avLst/>
          </a:prstGeom>
          <a:ln w="127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9" name="Abgerundetes Rechteck 1038"/>
          <p:cNvSpPr/>
          <p:nvPr userDrawn="1"/>
        </p:nvSpPr>
        <p:spPr>
          <a:xfrm rot="20883189">
            <a:off x="281249" y="5034326"/>
            <a:ext cx="99591" cy="300648"/>
          </a:xfrm>
          <a:custGeom>
            <a:avLst/>
            <a:gdLst>
              <a:gd name="connsiteX0" fmla="*/ 0 w 125183"/>
              <a:gd name="connsiteY0" fmla="*/ 20864 h 346941"/>
              <a:gd name="connsiteX1" fmla="*/ 20864 w 125183"/>
              <a:gd name="connsiteY1" fmla="*/ 0 h 346941"/>
              <a:gd name="connsiteX2" fmla="*/ 104319 w 125183"/>
              <a:gd name="connsiteY2" fmla="*/ 0 h 346941"/>
              <a:gd name="connsiteX3" fmla="*/ 125183 w 125183"/>
              <a:gd name="connsiteY3" fmla="*/ 20864 h 346941"/>
              <a:gd name="connsiteX4" fmla="*/ 125183 w 125183"/>
              <a:gd name="connsiteY4" fmla="*/ 326077 h 346941"/>
              <a:gd name="connsiteX5" fmla="*/ 104319 w 125183"/>
              <a:gd name="connsiteY5" fmla="*/ 346941 h 346941"/>
              <a:gd name="connsiteX6" fmla="*/ 20864 w 125183"/>
              <a:gd name="connsiteY6" fmla="*/ 346941 h 346941"/>
              <a:gd name="connsiteX7" fmla="*/ 0 w 125183"/>
              <a:gd name="connsiteY7" fmla="*/ 326077 h 346941"/>
              <a:gd name="connsiteX8" fmla="*/ 0 w 125183"/>
              <a:gd name="connsiteY8" fmla="*/ 20864 h 346941"/>
              <a:gd name="connsiteX0" fmla="*/ 0 w 125183"/>
              <a:gd name="connsiteY0" fmla="*/ 37589 h 363666"/>
              <a:gd name="connsiteX1" fmla="*/ 39980 w 125183"/>
              <a:gd name="connsiteY1" fmla="*/ 0 h 363666"/>
              <a:gd name="connsiteX2" fmla="*/ 104319 w 125183"/>
              <a:gd name="connsiteY2" fmla="*/ 16725 h 363666"/>
              <a:gd name="connsiteX3" fmla="*/ 125183 w 125183"/>
              <a:gd name="connsiteY3" fmla="*/ 37589 h 363666"/>
              <a:gd name="connsiteX4" fmla="*/ 125183 w 125183"/>
              <a:gd name="connsiteY4" fmla="*/ 342802 h 363666"/>
              <a:gd name="connsiteX5" fmla="*/ 104319 w 125183"/>
              <a:gd name="connsiteY5" fmla="*/ 363666 h 363666"/>
              <a:gd name="connsiteX6" fmla="*/ 20864 w 125183"/>
              <a:gd name="connsiteY6" fmla="*/ 363666 h 363666"/>
              <a:gd name="connsiteX7" fmla="*/ 0 w 125183"/>
              <a:gd name="connsiteY7" fmla="*/ 342802 h 363666"/>
              <a:gd name="connsiteX8" fmla="*/ 0 w 125183"/>
              <a:gd name="connsiteY8" fmla="*/ 37589 h 363666"/>
              <a:gd name="connsiteX0" fmla="*/ 0 w 125183"/>
              <a:gd name="connsiteY0" fmla="*/ 37589 h 377907"/>
              <a:gd name="connsiteX1" fmla="*/ 39980 w 125183"/>
              <a:gd name="connsiteY1" fmla="*/ 0 h 377907"/>
              <a:gd name="connsiteX2" fmla="*/ 104319 w 125183"/>
              <a:gd name="connsiteY2" fmla="*/ 16725 h 377907"/>
              <a:gd name="connsiteX3" fmla="*/ 125183 w 125183"/>
              <a:gd name="connsiteY3" fmla="*/ 37589 h 377907"/>
              <a:gd name="connsiteX4" fmla="*/ 125183 w 125183"/>
              <a:gd name="connsiteY4" fmla="*/ 342802 h 377907"/>
              <a:gd name="connsiteX5" fmla="*/ 85729 w 125183"/>
              <a:gd name="connsiteY5" fmla="*/ 377907 h 377907"/>
              <a:gd name="connsiteX6" fmla="*/ 20864 w 125183"/>
              <a:gd name="connsiteY6" fmla="*/ 363666 h 377907"/>
              <a:gd name="connsiteX7" fmla="*/ 0 w 125183"/>
              <a:gd name="connsiteY7" fmla="*/ 342802 h 377907"/>
              <a:gd name="connsiteX8" fmla="*/ 0 w 125183"/>
              <a:gd name="connsiteY8" fmla="*/ 37589 h 37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183" h="377907">
                <a:moveTo>
                  <a:pt x="0" y="37589"/>
                </a:moveTo>
                <a:cubicBezTo>
                  <a:pt x="0" y="26066"/>
                  <a:pt x="28457" y="0"/>
                  <a:pt x="39980" y="0"/>
                </a:cubicBezTo>
                <a:cubicBezTo>
                  <a:pt x="67798" y="0"/>
                  <a:pt x="76501" y="16725"/>
                  <a:pt x="104319" y="16725"/>
                </a:cubicBezTo>
                <a:cubicBezTo>
                  <a:pt x="115842" y="16725"/>
                  <a:pt x="125183" y="26066"/>
                  <a:pt x="125183" y="37589"/>
                </a:cubicBezTo>
                <a:lnTo>
                  <a:pt x="125183" y="342802"/>
                </a:lnTo>
                <a:cubicBezTo>
                  <a:pt x="125183" y="354325"/>
                  <a:pt x="97252" y="377907"/>
                  <a:pt x="85729" y="377907"/>
                </a:cubicBezTo>
                <a:lnTo>
                  <a:pt x="20864" y="363666"/>
                </a:lnTo>
                <a:cubicBezTo>
                  <a:pt x="9341" y="363666"/>
                  <a:pt x="0" y="354325"/>
                  <a:pt x="0" y="342802"/>
                </a:cubicBezTo>
                <a:lnTo>
                  <a:pt x="0" y="37589"/>
                </a:lnTo>
                <a:close/>
              </a:path>
            </a:pathLst>
          </a:cu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Abgerundetes Rechteck 1038"/>
          <p:cNvSpPr/>
          <p:nvPr userDrawn="1"/>
        </p:nvSpPr>
        <p:spPr>
          <a:xfrm rot="21348952">
            <a:off x="2782634" y="5290699"/>
            <a:ext cx="99591" cy="300648"/>
          </a:xfrm>
          <a:custGeom>
            <a:avLst/>
            <a:gdLst>
              <a:gd name="connsiteX0" fmla="*/ 0 w 125183"/>
              <a:gd name="connsiteY0" fmla="*/ 20864 h 346941"/>
              <a:gd name="connsiteX1" fmla="*/ 20864 w 125183"/>
              <a:gd name="connsiteY1" fmla="*/ 0 h 346941"/>
              <a:gd name="connsiteX2" fmla="*/ 104319 w 125183"/>
              <a:gd name="connsiteY2" fmla="*/ 0 h 346941"/>
              <a:gd name="connsiteX3" fmla="*/ 125183 w 125183"/>
              <a:gd name="connsiteY3" fmla="*/ 20864 h 346941"/>
              <a:gd name="connsiteX4" fmla="*/ 125183 w 125183"/>
              <a:gd name="connsiteY4" fmla="*/ 326077 h 346941"/>
              <a:gd name="connsiteX5" fmla="*/ 104319 w 125183"/>
              <a:gd name="connsiteY5" fmla="*/ 346941 h 346941"/>
              <a:gd name="connsiteX6" fmla="*/ 20864 w 125183"/>
              <a:gd name="connsiteY6" fmla="*/ 346941 h 346941"/>
              <a:gd name="connsiteX7" fmla="*/ 0 w 125183"/>
              <a:gd name="connsiteY7" fmla="*/ 326077 h 346941"/>
              <a:gd name="connsiteX8" fmla="*/ 0 w 125183"/>
              <a:gd name="connsiteY8" fmla="*/ 20864 h 346941"/>
              <a:gd name="connsiteX0" fmla="*/ 0 w 125183"/>
              <a:gd name="connsiteY0" fmla="*/ 37589 h 363666"/>
              <a:gd name="connsiteX1" fmla="*/ 39980 w 125183"/>
              <a:gd name="connsiteY1" fmla="*/ 0 h 363666"/>
              <a:gd name="connsiteX2" fmla="*/ 104319 w 125183"/>
              <a:gd name="connsiteY2" fmla="*/ 16725 h 363666"/>
              <a:gd name="connsiteX3" fmla="*/ 125183 w 125183"/>
              <a:gd name="connsiteY3" fmla="*/ 37589 h 363666"/>
              <a:gd name="connsiteX4" fmla="*/ 125183 w 125183"/>
              <a:gd name="connsiteY4" fmla="*/ 342802 h 363666"/>
              <a:gd name="connsiteX5" fmla="*/ 104319 w 125183"/>
              <a:gd name="connsiteY5" fmla="*/ 363666 h 363666"/>
              <a:gd name="connsiteX6" fmla="*/ 20864 w 125183"/>
              <a:gd name="connsiteY6" fmla="*/ 363666 h 363666"/>
              <a:gd name="connsiteX7" fmla="*/ 0 w 125183"/>
              <a:gd name="connsiteY7" fmla="*/ 342802 h 363666"/>
              <a:gd name="connsiteX8" fmla="*/ 0 w 125183"/>
              <a:gd name="connsiteY8" fmla="*/ 37589 h 363666"/>
              <a:gd name="connsiteX0" fmla="*/ 0 w 125183"/>
              <a:gd name="connsiteY0" fmla="*/ 37589 h 377907"/>
              <a:gd name="connsiteX1" fmla="*/ 39980 w 125183"/>
              <a:gd name="connsiteY1" fmla="*/ 0 h 377907"/>
              <a:gd name="connsiteX2" fmla="*/ 104319 w 125183"/>
              <a:gd name="connsiteY2" fmla="*/ 16725 h 377907"/>
              <a:gd name="connsiteX3" fmla="*/ 125183 w 125183"/>
              <a:gd name="connsiteY3" fmla="*/ 37589 h 377907"/>
              <a:gd name="connsiteX4" fmla="*/ 125183 w 125183"/>
              <a:gd name="connsiteY4" fmla="*/ 342802 h 377907"/>
              <a:gd name="connsiteX5" fmla="*/ 85729 w 125183"/>
              <a:gd name="connsiteY5" fmla="*/ 377907 h 377907"/>
              <a:gd name="connsiteX6" fmla="*/ 20864 w 125183"/>
              <a:gd name="connsiteY6" fmla="*/ 363666 h 377907"/>
              <a:gd name="connsiteX7" fmla="*/ 0 w 125183"/>
              <a:gd name="connsiteY7" fmla="*/ 342802 h 377907"/>
              <a:gd name="connsiteX8" fmla="*/ 0 w 125183"/>
              <a:gd name="connsiteY8" fmla="*/ 37589 h 37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183" h="377907">
                <a:moveTo>
                  <a:pt x="0" y="37589"/>
                </a:moveTo>
                <a:cubicBezTo>
                  <a:pt x="0" y="26066"/>
                  <a:pt x="28457" y="0"/>
                  <a:pt x="39980" y="0"/>
                </a:cubicBezTo>
                <a:cubicBezTo>
                  <a:pt x="67798" y="0"/>
                  <a:pt x="76501" y="16725"/>
                  <a:pt x="104319" y="16725"/>
                </a:cubicBezTo>
                <a:cubicBezTo>
                  <a:pt x="115842" y="16725"/>
                  <a:pt x="125183" y="26066"/>
                  <a:pt x="125183" y="37589"/>
                </a:cubicBezTo>
                <a:lnTo>
                  <a:pt x="125183" y="342802"/>
                </a:lnTo>
                <a:cubicBezTo>
                  <a:pt x="125183" y="354325"/>
                  <a:pt x="97252" y="377907"/>
                  <a:pt x="85729" y="377907"/>
                </a:cubicBezTo>
                <a:lnTo>
                  <a:pt x="20864" y="363666"/>
                </a:lnTo>
                <a:cubicBezTo>
                  <a:pt x="9341" y="363666"/>
                  <a:pt x="0" y="354325"/>
                  <a:pt x="0" y="342802"/>
                </a:cubicBezTo>
                <a:lnTo>
                  <a:pt x="0" y="37589"/>
                </a:lnTo>
                <a:close/>
              </a:path>
            </a:pathLst>
          </a:cu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Abgerundetes Rechteck 1038"/>
          <p:cNvSpPr/>
          <p:nvPr userDrawn="1"/>
        </p:nvSpPr>
        <p:spPr>
          <a:xfrm rot="20883189" flipH="1" flipV="1">
            <a:off x="417969" y="4944619"/>
            <a:ext cx="48325" cy="143208"/>
          </a:xfrm>
          <a:custGeom>
            <a:avLst/>
            <a:gdLst>
              <a:gd name="connsiteX0" fmla="*/ 0 w 125183"/>
              <a:gd name="connsiteY0" fmla="*/ 20864 h 346941"/>
              <a:gd name="connsiteX1" fmla="*/ 20864 w 125183"/>
              <a:gd name="connsiteY1" fmla="*/ 0 h 346941"/>
              <a:gd name="connsiteX2" fmla="*/ 104319 w 125183"/>
              <a:gd name="connsiteY2" fmla="*/ 0 h 346941"/>
              <a:gd name="connsiteX3" fmla="*/ 125183 w 125183"/>
              <a:gd name="connsiteY3" fmla="*/ 20864 h 346941"/>
              <a:gd name="connsiteX4" fmla="*/ 125183 w 125183"/>
              <a:gd name="connsiteY4" fmla="*/ 326077 h 346941"/>
              <a:gd name="connsiteX5" fmla="*/ 104319 w 125183"/>
              <a:gd name="connsiteY5" fmla="*/ 346941 h 346941"/>
              <a:gd name="connsiteX6" fmla="*/ 20864 w 125183"/>
              <a:gd name="connsiteY6" fmla="*/ 346941 h 346941"/>
              <a:gd name="connsiteX7" fmla="*/ 0 w 125183"/>
              <a:gd name="connsiteY7" fmla="*/ 326077 h 346941"/>
              <a:gd name="connsiteX8" fmla="*/ 0 w 125183"/>
              <a:gd name="connsiteY8" fmla="*/ 20864 h 346941"/>
              <a:gd name="connsiteX0" fmla="*/ 0 w 125183"/>
              <a:gd name="connsiteY0" fmla="*/ 37589 h 363666"/>
              <a:gd name="connsiteX1" fmla="*/ 39980 w 125183"/>
              <a:gd name="connsiteY1" fmla="*/ 0 h 363666"/>
              <a:gd name="connsiteX2" fmla="*/ 104319 w 125183"/>
              <a:gd name="connsiteY2" fmla="*/ 16725 h 363666"/>
              <a:gd name="connsiteX3" fmla="*/ 125183 w 125183"/>
              <a:gd name="connsiteY3" fmla="*/ 37589 h 363666"/>
              <a:gd name="connsiteX4" fmla="*/ 125183 w 125183"/>
              <a:gd name="connsiteY4" fmla="*/ 342802 h 363666"/>
              <a:gd name="connsiteX5" fmla="*/ 104319 w 125183"/>
              <a:gd name="connsiteY5" fmla="*/ 363666 h 363666"/>
              <a:gd name="connsiteX6" fmla="*/ 20864 w 125183"/>
              <a:gd name="connsiteY6" fmla="*/ 363666 h 363666"/>
              <a:gd name="connsiteX7" fmla="*/ 0 w 125183"/>
              <a:gd name="connsiteY7" fmla="*/ 342802 h 363666"/>
              <a:gd name="connsiteX8" fmla="*/ 0 w 125183"/>
              <a:gd name="connsiteY8" fmla="*/ 37589 h 363666"/>
              <a:gd name="connsiteX0" fmla="*/ 0 w 125183"/>
              <a:gd name="connsiteY0" fmla="*/ 37589 h 377907"/>
              <a:gd name="connsiteX1" fmla="*/ 39980 w 125183"/>
              <a:gd name="connsiteY1" fmla="*/ 0 h 377907"/>
              <a:gd name="connsiteX2" fmla="*/ 104319 w 125183"/>
              <a:gd name="connsiteY2" fmla="*/ 16725 h 377907"/>
              <a:gd name="connsiteX3" fmla="*/ 125183 w 125183"/>
              <a:gd name="connsiteY3" fmla="*/ 37589 h 377907"/>
              <a:gd name="connsiteX4" fmla="*/ 125183 w 125183"/>
              <a:gd name="connsiteY4" fmla="*/ 342802 h 377907"/>
              <a:gd name="connsiteX5" fmla="*/ 85729 w 125183"/>
              <a:gd name="connsiteY5" fmla="*/ 377907 h 377907"/>
              <a:gd name="connsiteX6" fmla="*/ 20864 w 125183"/>
              <a:gd name="connsiteY6" fmla="*/ 363666 h 377907"/>
              <a:gd name="connsiteX7" fmla="*/ 0 w 125183"/>
              <a:gd name="connsiteY7" fmla="*/ 342802 h 377907"/>
              <a:gd name="connsiteX8" fmla="*/ 0 w 125183"/>
              <a:gd name="connsiteY8" fmla="*/ 37589 h 37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183" h="377907">
                <a:moveTo>
                  <a:pt x="0" y="37589"/>
                </a:moveTo>
                <a:cubicBezTo>
                  <a:pt x="0" y="26066"/>
                  <a:pt x="28457" y="0"/>
                  <a:pt x="39980" y="0"/>
                </a:cubicBezTo>
                <a:cubicBezTo>
                  <a:pt x="67798" y="0"/>
                  <a:pt x="76501" y="16725"/>
                  <a:pt x="104319" y="16725"/>
                </a:cubicBezTo>
                <a:cubicBezTo>
                  <a:pt x="115842" y="16725"/>
                  <a:pt x="125183" y="26066"/>
                  <a:pt x="125183" y="37589"/>
                </a:cubicBezTo>
                <a:lnTo>
                  <a:pt x="125183" y="342802"/>
                </a:lnTo>
                <a:cubicBezTo>
                  <a:pt x="125183" y="354325"/>
                  <a:pt x="97252" y="377907"/>
                  <a:pt x="85729" y="377907"/>
                </a:cubicBezTo>
                <a:lnTo>
                  <a:pt x="20864" y="363666"/>
                </a:lnTo>
                <a:cubicBezTo>
                  <a:pt x="9341" y="363666"/>
                  <a:pt x="0" y="354325"/>
                  <a:pt x="0" y="342802"/>
                </a:cubicBezTo>
                <a:lnTo>
                  <a:pt x="0" y="37589"/>
                </a:lnTo>
                <a:close/>
              </a:path>
            </a:pathLst>
          </a:cu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Abgerundetes Rechteck 1038"/>
          <p:cNvSpPr/>
          <p:nvPr userDrawn="1"/>
        </p:nvSpPr>
        <p:spPr>
          <a:xfrm rot="21348952">
            <a:off x="2632960" y="5232199"/>
            <a:ext cx="45719" cy="138018"/>
          </a:xfrm>
          <a:custGeom>
            <a:avLst/>
            <a:gdLst>
              <a:gd name="connsiteX0" fmla="*/ 0 w 125183"/>
              <a:gd name="connsiteY0" fmla="*/ 20864 h 346941"/>
              <a:gd name="connsiteX1" fmla="*/ 20864 w 125183"/>
              <a:gd name="connsiteY1" fmla="*/ 0 h 346941"/>
              <a:gd name="connsiteX2" fmla="*/ 104319 w 125183"/>
              <a:gd name="connsiteY2" fmla="*/ 0 h 346941"/>
              <a:gd name="connsiteX3" fmla="*/ 125183 w 125183"/>
              <a:gd name="connsiteY3" fmla="*/ 20864 h 346941"/>
              <a:gd name="connsiteX4" fmla="*/ 125183 w 125183"/>
              <a:gd name="connsiteY4" fmla="*/ 326077 h 346941"/>
              <a:gd name="connsiteX5" fmla="*/ 104319 w 125183"/>
              <a:gd name="connsiteY5" fmla="*/ 346941 h 346941"/>
              <a:gd name="connsiteX6" fmla="*/ 20864 w 125183"/>
              <a:gd name="connsiteY6" fmla="*/ 346941 h 346941"/>
              <a:gd name="connsiteX7" fmla="*/ 0 w 125183"/>
              <a:gd name="connsiteY7" fmla="*/ 326077 h 346941"/>
              <a:gd name="connsiteX8" fmla="*/ 0 w 125183"/>
              <a:gd name="connsiteY8" fmla="*/ 20864 h 346941"/>
              <a:gd name="connsiteX0" fmla="*/ 0 w 125183"/>
              <a:gd name="connsiteY0" fmla="*/ 37589 h 363666"/>
              <a:gd name="connsiteX1" fmla="*/ 39980 w 125183"/>
              <a:gd name="connsiteY1" fmla="*/ 0 h 363666"/>
              <a:gd name="connsiteX2" fmla="*/ 104319 w 125183"/>
              <a:gd name="connsiteY2" fmla="*/ 16725 h 363666"/>
              <a:gd name="connsiteX3" fmla="*/ 125183 w 125183"/>
              <a:gd name="connsiteY3" fmla="*/ 37589 h 363666"/>
              <a:gd name="connsiteX4" fmla="*/ 125183 w 125183"/>
              <a:gd name="connsiteY4" fmla="*/ 342802 h 363666"/>
              <a:gd name="connsiteX5" fmla="*/ 104319 w 125183"/>
              <a:gd name="connsiteY5" fmla="*/ 363666 h 363666"/>
              <a:gd name="connsiteX6" fmla="*/ 20864 w 125183"/>
              <a:gd name="connsiteY6" fmla="*/ 363666 h 363666"/>
              <a:gd name="connsiteX7" fmla="*/ 0 w 125183"/>
              <a:gd name="connsiteY7" fmla="*/ 342802 h 363666"/>
              <a:gd name="connsiteX8" fmla="*/ 0 w 125183"/>
              <a:gd name="connsiteY8" fmla="*/ 37589 h 363666"/>
              <a:gd name="connsiteX0" fmla="*/ 0 w 125183"/>
              <a:gd name="connsiteY0" fmla="*/ 37589 h 377907"/>
              <a:gd name="connsiteX1" fmla="*/ 39980 w 125183"/>
              <a:gd name="connsiteY1" fmla="*/ 0 h 377907"/>
              <a:gd name="connsiteX2" fmla="*/ 104319 w 125183"/>
              <a:gd name="connsiteY2" fmla="*/ 16725 h 377907"/>
              <a:gd name="connsiteX3" fmla="*/ 125183 w 125183"/>
              <a:gd name="connsiteY3" fmla="*/ 37589 h 377907"/>
              <a:gd name="connsiteX4" fmla="*/ 125183 w 125183"/>
              <a:gd name="connsiteY4" fmla="*/ 342802 h 377907"/>
              <a:gd name="connsiteX5" fmla="*/ 85729 w 125183"/>
              <a:gd name="connsiteY5" fmla="*/ 377907 h 377907"/>
              <a:gd name="connsiteX6" fmla="*/ 20864 w 125183"/>
              <a:gd name="connsiteY6" fmla="*/ 363666 h 377907"/>
              <a:gd name="connsiteX7" fmla="*/ 0 w 125183"/>
              <a:gd name="connsiteY7" fmla="*/ 342802 h 377907"/>
              <a:gd name="connsiteX8" fmla="*/ 0 w 125183"/>
              <a:gd name="connsiteY8" fmla="*/ 37589 h 37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183" h="377907">
                <a:moveTo>
                  <a:pt x="0" y="37589"/>
                </a:moveTo>
                <a:cubicBezTo>
                  <a:pt x="0" y="26066"/>
                  <a:pt x="28457" y="0"/>
                  <a:pt x="39980" y="0"/>
                </a:cubicBezTo>
                <a:cubicBezTo>
                  <a:pt x="67798" y="0"/>
                  <a:pt x="76501" y="16725"/>
                  <a:pt x="104319" y="16725"/>
                </a:cubicBezTo>
                <a:cubicBezTo>
                  <a:pt x="115842" y="16725"/>
                  <a:pt x="125183" y="26066"/>
                  <a:pt x="125183" y="37589"/>
                </a:cubicBezTo>
                <a:lnTo>
                  <a:pt x="125183" y="342802"/>
                </a:lnTo>
                <a:cubicBezTo>
                  <a:pt x="125183" y="354325"/>
                  <a:pt x="97252" y="377907"/>
                  <a:pt x="85729" y="377907"/>
                </a:cubicBezTo>
                <a:lnTo>
                  <a:pt x="20864" y="363666"/>
                </a:lnTo>
                <a:cubicBezTo>
                  <a:pt x="9341" y="363666"/>
                  <a:pt x="0" y="354325"/>
                  <a:pt x="0" y="342802"/>
                </a:cubicBezTo>
                <a:lnTo>
                  <a:pt x="0" y="37589"/>
                </a:lnTo>
                <a:close/>
              </a:path>
            </a:pathLst>
          </a:cu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Abgerundetes Rechteck 1038"/>
          <p:cNvSpPr/>
          <p:nvPr userDrawn="1"/>
        </p:nvSpPr>
        <p:spPr>
          <a:xfrm rot="21348952">
            <a:off x="5086891" y="4521183"/>
            <a:ext cx="99591" cy="300648"/>
          </a:xfrm>
          <a:custGeom>
            <a:avLst/>
            <a:gdLst>
              <a:gd name="connsiteX0" fmla="*/ 0 w 125183"/>
              <a:gd name="connsiteY0" fmla="*/ 20864 h 346941"/>
              <a:gd name="connsiteX1" fmla="*/ 20864 w 125183"/>
              <a:gd name="connsiteY1" fmla="*/ 0 h 346941"/>
              <a:gd name="connsiteX2" fmla="*/ 104319 w 125183"/>
              <a:gd name="connsiteY2" fmla="*/ 0 h 346941"/>
              <a:gd name="connsiteX3" fmla="*/ 125183 w 125183"/>
              <a:gd name="connsiteY3" fmla="*/ 20864 h 346941"/>
              <a:gd name="connsiteX4" fmla="*/ 125183 w 125183"/>
              <a:gd name="connsiteY4" fmla="*/ 326077 h 346941"/>
              <a:gd name="connsiteX5" fmla="*/ 104319 w 125183"/>
              <a:gd name="connsiteY5" fmla="*/ 346941 h 346941"/>
              <a:gd name="connsiteX6" fmla="*/ 20864 w 125183"/>
              <a:gd name="connsiteY6" fmla="*/ 346941 h 346941"/>
              <a:gd name="connsiteX7" fmla="*/ 0 w 125183"/>
              <a:gd name="connsiteY7" fmla="*/ 326077 h 346941"/>
              <a:gd name="connsiteX8" fmla="*/ 0 w 125183"/>
              <a:gd name="connsiteY8" fmla="*/ 20864 h 346941"/>
              <a:gd name="connsiteX0" fmla="*/ 0 w 125183"/>
              <a:gd name="connsiteY0" fmla="*/ 37589 h 363666"/>
              <a:gd name="connsiteX1" fmla="*/ 39980 w 125183"/>
              <a:gd name="connsiteY1" fmla="*/ 0 h 363666"/>
              <a:gd name="connsiteX2" fmla="*/ 104319 w 125183"/>
              <a:gd name="connsiteY2" fmla="*/ 16725 h 363666"/>
              <a:gd name="connsiteX3" fmla="*/ 125183 w 125183"/>
              <a:gd name="connsiteY3" fmla="*/ 37589 h 363666"/>
              <a:gd name="connsiteX4" fmla="*/ 125183 w 125183"/>
              <a:gd name="connsiteY4" fmla="*/ 342802 h 363666"/>
              <a:gd name="connsiteX5" fmla="*/ 104319 w 125183"/>
              <a:gd name="connsiteY5" fmla="*/ 363666 h 363666"/>
              <a:gd name="connsiteX6" fmla="*/ 20864 w 125183"/>
              <a:gd name="connsiteY6" fmla="*/ 363666 h 363666"/>
              <a:gd name="connsiteX7" fmla="*/ 0 w 125183"/>
              <a:gd name="connsiteY7" fmla="*/ 342802 h 363666"/>
              <a:gd name="connsiteX8" fmla="*/ 0 w 125183"/>
              <a:gd name="connsiteY8" fmla="*/ 37589 h 363666"/>
              <a:gd name="connsiteX0" fmla="*/ 0 w 125183"/>
              <a:gd name="connsiteY0" fmla="*/ 37589 h 377907"/>
              <a:gd name="connsiteX1" fmla="*/ 39980 w 125183"/>
              <a:gd name="connsiteY1" fmla="*/ 0 h 377907"/>
              <a:gd name="connsiteX2" fmla="*/ 104319 w 125183"/>
              <a:gd name="connsiteY2" fmla="*/ 16725 h 377907"/>
              <a:gd name="connsiteX3" fmla="*/ 125183 w 125183"/>
              <a:gd name="connsiteY3" fmla="*/ 37589 h 377907"/>
              <a:gd name="connsiteX4" fmla="*/ 125183 w 125183"/>
              <a:gd name="connsiteY4" fmla="*/ 342802 h 377907"/>
              <a:gd name="connsiteX5" fmla="*/ 85729 w 125183"/>
              <a:gd name="connsiteY5" fmla="*/ 377907 h 377907"/>
              <a:gd name="connsiteX6" fmla="*/ 20864 w 125183"/>
              <a:gd name="connsiteY6" fmla="*/ 363666 h 377907"/>
              <a:gd name="connsiteX7" fmla="*/ 0 w 125183"/>
              <a:gd name="connsiteY7" fmla="*/ 342802 h 377907"/>
              <a:gd name="connsiteX8" fmla="*/ 0 w 125183"/>
              <a:gd name="connsiteY8" fmla="*/ 37589 h 37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183" h="377907">
                <a:moveTo>
                  <a:pt x="0" y="37589"/>
                </a:moveTo>
                <a:cubicBezTo>
                  <a:pt x="0" y="26066"/>
                  <a:pt x="28457" y="0"/>
                  <a:pt x="39980" y="0"/>
                </a:cubicBezTo>
                <a:cubicBezTo>
                  <a:pt x="67798" y="0"/>
                  <a:pt x="76501" y="16725"/>
                  <a:pt x="104319" y="16725"/>
                </a:cubicBezTo>
                <a:cubicBezTo>
                  <a:pt x="115842" y="16725"/>
                  <a:pt x="125183" y="26066"/>
                  <a:pt x="125183" y="37589"/>
                </a:cubicBezTo>
                <a:lnTo>
                  <a:pt x="125183" y="342802"/>
                </a:lnTo>
                <a:cubicBezTo>
                  <a:pt x="125183" y="354325"/>
                  <a:pt x="97252" y="377907"/>
                  <a:pt x="85729" y="377907"/>
                </a:cubicBezTo>
                <a:lnTo>
                  <a:pt x="20864" y="363666"/>
                </a:lnTo>
                <a:cubicBezTo>
                  <a:pt x="9341" y="363666"/>
                  <a:pt x="0" y="354325"/>
                  <a:pt x="0" y="342802"/>
                </a:cubicBezTo>
                <a:lnTo>
                  <a:pt x="0" y="37589"/>
                </a:lnTo>
                <a:close/>
              </a:path>
            </a:pathLst>
          </a:cu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Abgerundetes Rechteck 1038"/>
          <p:cNvSpPr/>
          <p:nvPr userDrawn="1"/>
        </p:nvSpPr>
        <p:spPr>
          <a:xfrm rot="21348952" flipH="1">
            <a:off x="4982610" y="4784768"/>
            <a:ext cx="45719" cy="138018"/>
          </a:xfrm>
          <a:custGeom>
            <a:avLst/>
            <a:gdLst>
              <a:gd name="connsiteX0" fmla="*/ 0 w 125183"/>
              <a:gd name="connsiteY0" fmla="*/ 20864 h 346941"/>
              <a:gd name="connsiteX1" fmla="*/ 20864 w 125183"/>
              <a:gd name="connsiteY1" fmla="*/ 0 h 346941"/>
              <a:gd name="connsiteX2" fmla="*/ 104319 w 125183"/>
              <a:gd name="connsiteY2" fmla="*/ 0 h 346941"/>
              <a:gd name="connsiteX3" fmla="*/ 125183 w 125183"/>
              <a:gd name="connsiteY3" fmla="*/ 20864 h 346941"/>
              <a:gd name="connsiteX4" fmla="*/ 125183 w 125183"/>
              <a:gd name="connsiteY4" fmla="*/ 326077 h 346941"/>
              <a:gd name="connsiteX5" fmla="*/ 104319 w 125183"/>
              <a:gd name="connsiteY5" fmla="*/ 346941 h 346941"/>
              <a:gd name="connsiteX6" fmla="*/ 20864 w 125183"/>
              <a:gd name="connsiteY6" fmla="*/ 346941 h 346941"/>
              <a:gd name="connsiteX7" fmla="*/ 0 w 125183"/>
              <a:gd name="connsiteY7" fmla="*/ 326077 h 346941"/>
              <a:gd name="connsiteX8" fmla="*/ 0 w 125183"/>
              <a:gd name="connsiteY8" fmla="*/ 20864 h 346941"/>
              <a:gd name="connsiteX0" fmla="*/ 0 w 125183"/>
              <a:gd name="connsiteY0" fmla="*/ 37589 h 363666"/>
              <a:gd name="connsiteX1" fmla="*/ 39980 w 125183"/>
              <a:gd name="connsiteY1" fmla="*/ 0 h 363666"/>
              <a:gd name="connsiteX2" fmla="*/ 104319 w 125183"/>
              <a:gd name="connsiteY2" fmla="*/ 16725 h 363666"/>
              <a:gd name="connsiteX3" fmla="*/ 125183 w 125183"/>
              <a:gd name="connsiteY3" fmla="*/ 37589 h 363666"/>
              <a:gd name="connsiteX4" fmla="*/ 125183 w 125183"/>
              <a:gd name="connsiteY4" fmla="*/ 342802 h 363666"/>
              <a:gd name="connsiteX5" fmla="*/ 104319 w 125183"/>
              <a:gd name="connsiteY5" fmla="*/ 363666 h 363666"/>
              <a:gd name="connsiteX6" fmla="*/ 20864 w 125183"/>
              <a:gd name="connsiteY6" fmla="*/ 363666 h 363666"/>
              <a:gd name="connsiteX7" fmla="*/ 0 w 125183"/>
              <a:gd name="connsiteY7" fmla="*/ 342802 h 363666"/>
              <a:gd name="connsiteX8" fmla="*/ 0 w 125183"/>
              <a:gd name="connsiteY8" fmla="*/ 37589 h 363666"/>
              <a:gd name="connsiteX0" fmla="*/ 0 w 125183"/>
              <a:gd name="connsiteY0" fmla="*/ 37589 h 377907"/>
              <a:gd name="connsiteX1" fmla="*/ 39980 w 125183"/>
              <a:gd name="connsiteY1" fmla="*/ 0 h 377907"/>
              <a:gd name="connsiteX2" fmla="*/ 104319 w 125183"/>
              <a:gd name="connsiteY2" fmla="*/ 16725 h 377907"/>
              <a:gd name="connsiteX3" fmla="*/ 125183 w 125183"/>
              <a:gd name="connsiteY3" fmla="*/ 37589 h 377907"/>
              <a:gd name="connsiteX4" fmla="*/ 125183 w 125183"/>
              <a:gd name="connsiteY4" fmla="*/ 342802 h 377907"/>
              <a:gd name="connsiteX5" fmla="*/ 85729 w 125183"/>
              <a:gd name="connsiteY5" fmla="*/ 377907 h 377907"/>
              <a:gd name="connsiteX6" fmla="*/ 20864 w 125183"/>
              <a:gd name="connsiteY6" fmla="*/ 363666 h 377907"/>
              <a:gd name="connsiteX7" fmla="*/ 0 w 125183"/>
              <a:gd name="connsiteY7" fmla="*/ 342802 h 377907"/>
              <a:gd name="connsiteX8" fmla="*/ 0 w 125183"/>
              <a:gd name="connsiteY8" fmla="*/ 37589 h 37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183" h="377907">
                <a:moveTo>
                  <a:pt x="0" y="37589"/>
                </a:moveTo>
                <a:cubicBezTo>
                  <a:pt x="0" y="26066"/>
                  <a:pt x="28457" y="0"/>
                  <a:pt x="39980" y="0"/>
                </a:cubicBezTo>
                <a:cubicBezTo>
                  <a:pt x="67798" y="0"/>
                  <a:pt x="76501" y="16725"/>
                  <a:pt x="104319" y="16725"/>
                </a:cubicBezTo>
                <a:cubicBezTo>
                  <a:pt x="115842" y="16725"/>
                  <a:pt x="125183" y="26066"/>
                  <a:pt x="125183" y="37589"/>
                </a:cubicBezTo>
                <a:lnTo>
                  <a:pt x="125183" y="342802"/>
                </a:lnTo>
                <a:cubicBezTo>
                  <a:pt x="125183" y="354325"/>
                  <a:pt x="97252" y="377907"/>
                  <a:pt x="85729" y="377907"/>
                </a:cubicBezTo>
                <a:lnTo>
                  <a:pt x="20864" y="363666"/>
                </a:lnTo>
                <a:cubicBezTo>
                  <a:pt x="9341" y="363666"/>
                  <a:pt x="0" y="354325"/>
                  <a:pt x="0" y="342802"/>
                </a:cubicBezTo>
                <a:lnTo>
                  <a:pt x="0" y="37589"/>
                </a:lnTo>
                <a:close/>
              </a:path>
            </a:pathLst>
          </a:cu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Abgerundetes Rechteck 1038"/>
          <p:cNvSpPr/>
          <p:nvPr userDrawn="1"/>
        </p:nvSpPr>
        <p:spPr>
          <a:xfrm rot="977980">
            <a:off x="8800200" y="5221377"/>
            <a:ext cx="99591" cy="300648"/>
          </a:xfrm>
          <a:custGeom>
            <a:avLst/>
            <a:gdLst>
              <a:gd name="connsiteX0" fmla="*/ 0 w 125183"/>
              <a:gd name="connsiteY0" fmla="*/ 20864 h 346941"/>
              <a:gd name="connsiteX1" fmla="*/ 20864 w 125183"/>
              <a:gd name="connsiteY1" fmla="*/ 0 h 346941"/>
              <a:gd name="connsiteX2" fmla="*/ 104319 w 125183"/>
              <a:gd name="connsiteY2" fmla="*/ 0 h 346941"/>
              <a:gd name="connsiteX3" fmla="*/ 125183 w 125183"/>
              <a:gd name="connsiteY3" fmla="*/ 20864 h 346941"/>
              <a:gd name="connsiteX4" fmla="*/ 125183 w 125183"/>
              <a:gd name="connsiteY4" fmla="*/ 326077 h 346941"/>
              <a:gd name="connsiteX5" fmla="*/ 104319 w 125183"/>
              <a:gd name="connsiteY5" fmla="*/ 346941 h 346941"/>
              <a:gd name="connsiteX6" fmla="*/ 20864 w 125183"/>
              <a:gd name="connsiteY6" fmla="*/ 346941 h 346941"/>
              <a:gd name="connsiteX7" fmla="*/ 0 w 125183"/>
              <a:gd name="connsiteY7" fmla="*/ 326077 h 346941"/>
              <a:gd name="connsiteX8" fmla="*/ 0 w 125183"/>
              <a:gd name="connsiteY8" fmla="*/ 20864 h 346941"/>
              <a:gd name="connsiteX0" fmla="*/ 0 w 125183"/>
              <a:gd name="connsiteY0" fmla="*/ 37589 h 363666"/>
              <a:gd name="connsiteX1" fmla="*/ 39980 w 125183"/>
              <a:gd name="connsiteY1" fmla="*/ 0 h 363666"/>
              <a:gd name="connsiteX2" fmla="*/ 104319 w 125183"/>
              <a:gd name="connsiteY2" fmla="*/ 16725 h 363666"/>
              <a:gd name="connsiteX3" fmla="*/ 125183 w 125183"/>
              <a:gd name="connsiteY3" fmla="*/ 37589 h 363666"/>
              <a:gd name="connsiteX4" fmla="*/ 125183 w 125183"/>
              <a:gd name="connsiteY4" fmla="*/ 342802 h 363666"/>
              <a:gd name="connsiteX5" fmla="*/ 104319 w 125183"/>
              <a:gd name="connsiteY5" fmla="*/ 363666 h 363666"/>
              <a:gd name="connsiteX6" fmla="*/ 20864 w 125183"/>
              <a:gd name="connsiteY6" fmla="*/ 363666 h 363666"/>
              <a:gd name="connsiteX7" fmla="*/ 0 w 125183"/>
              <a:gd name="connsiteY7" fmla="*/ 342802 h 363666"/>
              <a:gd name="connsiteX8" fmla="*/ 0 w 125183"/>
              <a:gd name="connsiteY8" fmla="*/ 37589 h 363666"/>
              <a:gd name="connsiteX0" fmla="*/ 0 w 125183"/>
              <a:gd name="connsiteY0" fmla="*/ 37589 h 377907"/>
              <a:gd name="connsiteX1" fmla="*/ 39980 w 125183"/>
              <a:gd name="connsiteY1" fmla="*/ 0 h 377907"/>
              <a:gd name="connsiteX2" fmla="*/ 104319 w 125183"/>
              <a:gd name="connsiteY2" fmla="*/ 16725 h 377907"/>
              <a:gd name="connsiteX3" fmla="*/ 125183 w 125183"/>
              <a:gd name="connsiteY3" fmla="*/ 37589 h 377907"/>
              <a:gd name="connsiteX4" fmla="*/ 125183 w 125183"/>
              <a:gd name="connsiteY4" fmla="*/ 342802 h 377907"/>
              <a:gd name="connsiteX5" fmla="*/ 85729 w 125183"/>
              <a:gd name="connsiteY5" fmla="*/ 377907 h 377907"/>
              <a:gd name="connsiteX6" fmla="*/ 20864 w 125183"/>
              <a:gd name="connsiteY6" fmla="*/ 363666 h 377907"/>
              <a:gd name="connsiteX7" fmla="*/ 0 w 125183"/>
              <a:gd name="connsiteY7" fmla="*/ 342802 h 377907"/>
              <a:gd name="connsiteX8" fmla="*/ 0 w 125183"/>
              <a:gd name="connsiteY8" fmla="*/ 37589 h 37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183" h="377907">
                <a:moveTo>
                  <a:pt x="0" y="37589"/>
                </a:moveTo>
                <a:cubicBezTo>
                  <a:pt x="0" y="26066"/>
                  <a:pt x="28457" y="0"/>
                  <a:pt x="39980" y="0"/>
                </a:cubicBezTo>
                <a:cubicBezTo>
                  <a:pt x="67798" y="0"/>
                  <a:pt x="76501" y="16725"/>
                  <a:pt x="104319" y="16725"/>
                </a:cubicBezTo>
                <a:cubicBezTo>
                  <a:pt x="115842" y="16725"/>
                  <a:pt x="125183" y="26066"/>
                  <a:pt x="125183" y="37589"/>
                </a:cubicBezTo>
                <a:lnTo>
                  <a:pt x="125183" y="342802"/>
                </a:lnTo>
                <a:cubicBezTo>
                  <a:pt x="125183" y="354325"/>
                  <a:pt x="97252" y="377907"/>
                  <a:pt x="85729" y="377907"/>
                </a:cubicBezTo>
                <a:lnTo>
                  <a:pt x="20864" y="363666"/>
                </a:lnTo>
                <a:cubicBezTo>
                  <a:pt x="9341" y="363666"/>
                  <a:pt x="0" y="354325"/>
                  <a:pt x="0" y="342802"/>
                </a:cubicBezTo>
                <a:lnTo>
                  <a:pt x="0" y="37589"/>
                </a:lnTo>
                <a:close/>
              </a:path>
            </a:pathLst>
          </a:cu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Abgerundetes Rechteck 1038"/>
          <p:cNvSpPr/>
          <p:nvPr userDrawn="1"/>
        </p:nvSpPr>
        <p:spPr>
          <a:xfrm rot="977980" flipV="1">
            <a:off x="8699831" y="5144057"/>
            <a:ext cx="45720" cy="115110"/>
          </a:xfrm>
          <a:custGeom>
            <a:avLst/>
            <a:gdLst>
              <a:gd name="connsiteX0" fmla="*/ 0 w 125183"/>
              <a:gd name="connsiteY0" fmla="*/ 20864 h 346941"/>
              <a:gd name="connsiteX1" fmla="*/ 20864 w 125183"/>
              <a:gd name="connsiteY1" fmla="*/ 0 h 346941"/>
              <a:gd name="connsiteX2" fmla="*/ 104319 w 125183"/>
              <a:gd name="connsiteY2" fmla="*/ 0 h 346941"/>
              <a:gd name="connsiteX3" fmla="*/ 125183 w 125183"/>
              <a:gd name="connsiteY3" fmla="*/ 20864 h 346941"/>
              <a:gd name="connsiteX4" fmla="*/ 125183 w 125183"/>
              <a:gd name="connsiteY4" fmla="*/ 326077 h 346941"/>
              <a:gd name="connsiteX5" fmla="*/ 104319 w 125183"/>
              <a:gd name="connsiteY5" fmla="*/ 346941 h 346941"/>
              <a:gd name="connsiteX6" fmla="*/ 20864 w 125183"/>
              <a:gd name="connsiteY6" fmla="*/ 346941 h 346941"/>
              <a:gd name="connsiteX7" fmla="*/ 0 w 125183"/>
              <a:gd name="connsiteY7" fmla="*/ 326077 h 346941"/>
              <a:gd name="connsiteX8" fmla="*/ 0 w 125183"/>
              <a:gd name="connsiteY8" fmla="*/ 20864 h 346941"/>
              <a:gd name="connsiteX0" fmla="*/ 0 w 125183"/>
              <a:gd name="connsiteY0" fmla="*/ 37589 h 363666"/>
              <a:gd name="connsiteX1" fmla="*/ 39980 w 125183"/>
              <a:gd name="connsiteY1" fmla="*/ 0 h 363666"/>
              <a:gd name="connsiteX2" fmla="*/ 104319 w 125183"/>
              <a:gd name="connsiteY2" fmla="*/ 16725 h 363666"/>
              <a:gd name="connsiteX3" fmla="*/ 125183 w 125183"/>
              <a:gd name="connsiteY3" fmla="*/ 37589 h 363666"/>
              <a:gd name="connsiteX4" fmla="*/ 125183 w 125183"/>
              <a:gd name="connsiteY4" fmla="*/ 342802 h 363666"/>
              <a:gd name="connsiteX5" fmla="*/ 104319 w 125183"/>
              <a:gd name="connsiteY5" fmla="*/ 363666 h 363666"/>
              <a:gd name="connsiteX6" fmla="*/ 20864 w 125183"/>
              <a:gd name="connsiteY6" fmla="*/ 363666 h 363666"/>
              <a:gd name="connsiteX7" fmla="*/ 0 w 125183"/>
              <a:gd name="connsiteY7" fmla="*/ 342802 h 363666"/>
              <a:gd name="connsiteX8" fmla="*/ 0 w 125183"/>
              <a:gd name="connsiteY8" fmla="*/ 37589 h 363666"/>
              <a:gd name="connsiteX0" fmla="*/ 0 w 125183"/>
              <a:gd name="connsiteY0" fmla="*/ 37589 h 377907"/>
              <a:gd name="connsiteX1" fmla="*/ 39980 w 125183"/>
              <a:gd name="connsiteY1" fmla="*/ 0 h 377907"/>
              <a:gd name="connsiteX2" fmla="*/ 104319 w 125183"/>
              <a:gd name="connsiteY2" fmla="*/ 16725 h 377907"/>
              <a:gd name="connsiteX3" fmla="*/ 125183 w 125183"/>
              <a:gd name="connsiteY3" fmla="*/ 37589 h 377907"/>
              <a:gd name="connsiteX4" fmla="*/ 125183 w 125183"/>
              <a:gd name="connsiteY4" fmla="*/ 342802 h 377907"/>
              <a:gd name="connsiteX5" fmla="*/ 85729 w 125183"/>
              <a:gd name="connsiteY5" fmla="*/ 377907 h 377907"/>
              <a:gd name="connsiteX6" fmla="*/ 20864 w 125183"/>
              <a:gd name="connsiteY6" fmla="*/ 363666 h 377907"/>
              <a:gd name="connsiteX7" fmla="*/ 0 w 125183"/>
              <a:gd name="connsiteY7" fmla="*/ 342802 h 377907"/>
              <a:gd name="connsiteX8" fmla="*/ 0 w 125183"/>
              <a:gd name="connsiteY8" fmla="*/ 37589 h 37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183" h="377907">
                <a:moveTo>
                  <a:pt x="0" y="37589"/>
                </a:moveTo>
                <a:cubicBezTo>
                  <a:pt x="0" y="26066"/>
                  <a:pt x="28457" y="0"/>
                  <a:pt x="39980" y="0"/>
                </a:cubicBezTo>
                <a:cubicBezTo>
                  <a:pt x="67798" y="0"/>
                  <a:pt x="76501" y="16725"/>
                  <a:pt x="104319" y="16725"/>
                </a:cubicBezTo>
                <a:cubicBezTo>
                  <a:pt x="115842" y="16725"/>
                  <a:pt x="125183" y="26066"/>
                  <a:pt x="125183" y="37589"/>
                </a:cubicBezTo>
                <a:lnTo>
                  <a:pt x="125183" y="342802"/>
                </a:lnTo>
                <a:cubicBezTo>
                  <a:pt x="125183" y="354325"/>
                  <a:pt x="97252" y="377907"/>
                  <a:pt x="85729" y="377907"/>
                </a:cubicBezTo>
                <a:lnTo>
                  <a:pt x="20864" y="363666"/>
                </a:lnTo>
                <a:cubicBezTo>
                  <a:pt x="9341" y="363666"/>
                  <a:pt x="0" y="354325"/>
                  <a:pt x="0" y="342802"/>
                </a:cubicBezTo>
                <a:lnTo>
                  <a:pt x="0" y="37589"/>
                </a:lnTo>
                <a:close/>
              </a:path>
            </a:pathLst>
          </a:cu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Abgerundetes Rechteck 1038"/>
          <p:cNvSpPr/>
          <p:nvPr userDrawn="1"/>
        </p:nvSpPr>
        <p:spPr>
          <a:xfrm rot="368061">
            <a:off x="1059386" y="5049646"/>
            <a:ext cx="99591" cy="300648"/>
          </a:xfrm>
          <a:custGeom>
            <a:avLst/>
            <a:gdLst>
              <a:gd name="connsiteX0" fmla="*/ 0 w 125183"/>
              <a:gd name="connsiteY0" fmla="*/ 20864 h 346941"/>
              <a:gd name="connsiteX1" fmla="*/ 20864 w 125183"/>
              <a:gd name="connsiteY1" fmla="*/ 0 h 346941"/>
              <a:gd name="connsiteX2" fmla="*/ 104319 w 125183"/>
              <a:gd name="connsiteY2" fmla="*/ 0 h 346941"/>
              <a:gd name="connsiteX3" fmla="*/ 125183 w 125183"/>
              <a:gd name="connsiteY3" fmla="*/ 20864 h 346941"/>
              <a:gd name="connsiteX4" fmla="*/ 125183 w 125183"/>
              <a:gd name="connsiteY4" fmla="*/ 326077 h 346941"/>
              <a:gd name="connsiteX5" fmla="*/ 104319 w 125183"/>
              <a:gd name="connsiteY5" fmla="*/ 346941 h 346941"/>
              <a:gd name="connsiteX6" fmla="*/ 20864 w 125183"/>
              <a:gd name="connsiteY6" fmla="*/ 346941 h 346941"/>
              <a:gd name="connsiteX7" fmla="*/ 0 w 125183"/>
              <a:gd name="connsiteY7" fmla="*/ 326077 h 346941"/>
              <a:gd name="connsiteX8" fmla="*/ 0 w 125183"/>
              <a:gd name="connsiteY8" fmla="*/ 20864 h 346941"/>
              <a:gd name="connsiteX0" fmla="*/ 0 w 125183"/>
              <a:gd name="connsiteY0" fmla="*/ 37589 h 363666"/>
              <a:gd name="connsiteX1" fmla="*/ 39980 w 125183"/>
              <a:gd name="connsiteY1" fmla="*/ 0 h 363666"/>
              <a:gd name="connsiteX2" fmla="*/ 104319 w 125183"/>
              <a:gd name="connsiteY2" fmla="*/ 16725 h 363666"/>
              <a:gd name="connsiteX3" fmla="*/ 125183 w 125183"/>
              <a:gd name="connsiteY3" fmla="*/ 37589 h 363666"/>
              <a:gd name="connsiteX4" fmla="*/ 125183 w 125183"/>
              <a:gd name="connsiteY4" fmla="*/ 342802 h 363666"/>
              <a:gd name="connsiteX5" fmla="*/ 104319 w 125183"/>
              <a:gd name="connsiteY5" fmla="*/ 363666 h 363666"/>
              <a:gd name="connsiteX6" fmla="*/ 20864 w 125183"/>
              <a:gd name="connsiteY6" fmla="*/ 363666 h 363666"/>
              <a:gd name="connsiteX7" fmla="*/ 0 w 125183"/>
              <a:gd name="connsiteY7" fmla="*/ 342802 h 363666"/>
              <a:gd name="connsiteX8" fmla="*/ 0 w 125183"/>
              <a:gd name="connsiteY8" fmla="*/ 37589 h 363666"/>
              <a:gd name="connsiteX0" fmla="*/ 0 w 125183"/>
              <a:gd name="connsiteY0" fmla="*/ 37589 h 377907"/>
              <a:gd name="connsiteX1" fmla="*/ 39980 w 125183"/>
              <a:gd name="connsiteY1" fmla="*/ 0 h 377907"/>
              <a:gd name="connsiteX2" fmla="*/ 104319 w 125183"/>
              <a:gd name="connsiteY2" fmla="*/ 16725 h 377907"/>
              <a:gd name="connsiteX3" fmla="*/ 125183 w 125183"/>
              <a:gd name="connsiteY3" fmla="*/ 37589 h 377907"/>
              <a:gd name="connsiteX4" fmla="*/ 125183 w 125183"/>
              <a:gd name="connsiteY4" fmla="*/ 342802 h 377907"/>
              <a:gd name="connsiteX5" fmla="*/ 85729 w 125183"/>
              <a:gd name="connsiteY5" fmla="*/ 377907 h 377907"/>
              <a:gd name="connsiteX6" fmla="*/ 20864 w 125183"/>
              <a:gd name="connsiteY6" fmla="*/ 363666 h 377907"/>
              <a:gd name="connsiteX7" fmla="*/ 0 w 125183"/>
              <a:gd name="connsiteY7" fmla="*/ 342802 h 377907"/>
              <a:gd name="connsiteX8" fmla="*/ 0 w 125183"/>
              <a:gd name="connsiteY8" fmla="*/ 37589 h 37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183" h="377907">
                <a:moveTo>
                  <a:pt x="0" y="37589"/>
                </a:moveTo>
                <a:cubicBezTo>
                  <a:pt x="0" y="26066"/>
                  <a:pt x="28457" y="0"/>
                  <a:pt x="39980" y="0"/>
                </a:cubicBezTo>
                <a:cubicBezTo>
                  <a:pt x="67798" y="0"/>
                  <a:pt x="76501" y="16725"/>
                  <a:pt x="104319" y="16725"/>
                </a:cubicBezTo>
                <a:cubicBezTo>
                  <a:pt x="115842" y="16725"/>
                  <a:pt x="125183" y="26066"/>
                  <a:pt x="125183" y="37589"/>
                </a:cubicBezTo>
                <a:lnTo>
                  <a:pt x="125183" y="342802"/>
                </a:lnTo>
                <a:cubicBezTo>
                  <a:pt x="125183" y="354325"/>
                  <a:pt x="97252" y="377907"/>
                  <a:pt x="85729" y="377907"/>
                </a:cubicBezTo>
                <a:lnTo>
                  <a:pt x="20864" y="363666"/>
                </a:lnTo>
                <a:cubicBezTo>
                  <a:pt x="9341" y="363666"/>
                  <a:pt x="0" y="354325"/>
                  <a:pt x="0" y="342802"/>
                </a:cubicBezTo>
                <a:lnTo>
                  <a:pt x="0" y="37589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2" name="Abgerundetes Rechteck 1038"/>
          <p:cNvSpPr/>
          <p:nvPr userDrawn="1"/>
        </p:nvSpPr>
        <p:spPr>
          <a:xfrm rot="21310620">
            <a:off x="1886629" y="5019887"/>
            <a:ext cx="99591" cy="300648"/>
          </a:xfrm>
          <a:custGeom>
            <a:avLst/>
            <a:gdLst>
              <a:gd name="connsiteX0" fmla="*/ 0 w 125183"/>
              <a:gd name="connsiteY0" fmla="*/ 20864 h 346941"/>
              <a:gd name="connsiteX1" fmla="*/ 20864 w 125183"/>
              <a:gd name="connsiteY1" fmla="*/ 0 h 346941"/>
              <a:gd name="connsiteX2" fmla="*/ 104319 w 125183"/>
              <a:gd name="connsiteY2" fmla="*/ 0 h 346941"/>
              <a:gd name="connsiteX3" fmla="*/ 125183 w 125183"/>
              <a:gd name="connsiteY3" fmla="*/ 20864 h 346941"/>
              <a:gd name="connsiteX4" fmla="*/ 125183 w 125183"/>
              <a:gd name="connsiteY4" fmla="*/ 326077 h 346941"/>
              <a:gd name="connsiteX5" fmla="*/ 104319 w 125183"/>
              <a:gd name="connsiteY5" fmla="*/ 346941 h 346941"/>
              <a:gd name="connsiteX6" fmla="*/ 20864 w 125183"/>
              <a:gd name="connsiteY6" fmla="*/ 346941 h 346941"/>
              <a:gd name="connsiteX7" fmla="*/ 0 w 125183"/>
              <a:gd name="connsiteY7" fmla="*/ 326077 h 346941"/>
              <a:gd name="connsiteX8" fmla="*/ 0 w 125183"/>
              <a:gd name="connsiteY8" fmla="*/ 20864 h 346941"/>
              <a:gd name="connsiteX0" fmla="*/ 0 w 125183"/>
              <a:gd name="connsiteY0" fmla="*/ 37589 h 363666"/>
              <a:gd name="connsiteX1" fmla="*/ 39980 w 125183"/>
              <a:gd name="connsiteY1" fmla="*/ 0 h 363666"/>
              <a:gd name="connsiteX2" fmla="*/ 104319 w 125183"/>
              <a:gd name="connsiteY2" fmla="*/ 16725 h 363666"/>
              <a:gd name="connsiteX3" fmla="*/ 125183 w 125183"/>
              <a:gd name="connsiteY3" fmla="*/ 37589 h 363666"/>
              <a:gd name="connsiteX4" fmla="*/ 125183 w 125183"/>
              <a:gd name="connsiteY4" fmla="*/ 342802 h 363666"/>
              <a:gd name="connsiteX5" fmla="*/ 104319 w 125183"/>
              <a:gd name="connsiteY5" fmla="*/ 363666 h 363666"/>
              <a:gd name="connsiteX6" fmla="*/ 20864 w 125183"/>
              <a:gd name="connsiteY6" fmla="*/ 363666 h 363666"/>
              <a:gd name="connsiteX7" fmla="*/ 0 w 125183"/>
              <a:gd name="connsiteY7" fmla="*/ 342802 h 363666"/>
              <a:gd name="connsiteX8" fmla="*/ 0 w 125183"/>
              <a:gd name="connsiteY8" fmla="*/ 37589 h 363666"/>
              <a:gd name="connsiteX0" fmla="*/ 0 w 125183"/>
              <a:gd name="connsiteY0" fmla="*/ 37589 h 377907"/>
              <a:gd name="connsiteX1" fmla="*/ 39980 w 125183"/>
              <a:gd name="connsiteY1" fmla="*/ 0 h 377907"/>
              <a:gd name="connsiteX2" fmla="*/ 104319 w 125183"/>
              <a:gd name="connsiteY2" fmla="*/ 16725 h 377907"/>
              <a:gd name="connsiteX3" fmla="*/ 125183 w 125183"/>
              <a:gd name="connsiteY3" fmla="*/ 37589 h 377907"/>
              <a:gd name="connsiteX4" fmla="*/ 125183 w 125183"/>
              <a:gd name="connsiteY4" fmla="*/ 342802 h 377907"/>
              <a:gd name="connsiteX5" fmla="*/ 85729 w 125183"/>
              <a:gd name="connsiteY5" fmla="*/ 377907 h 377907"/>
              <a:gd name="connsiteX6" fmla="*/ 20864 w 125183"/>
              <a:gd name="connsiteY6" fmla="*/ 363666 h 377907"/>
              <a:gd name="connsiteX7" fmla="*/ 0 w 125183"/>
              <a:gd name="connsiteY7" fmla="*/ 342802 h 377907"/>
              <a:gd name="connsiteX8" fmla="*/ 0 w 125183"/>
              <a:gd name="connsiteY8" fmla="*/ 37589 h 37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183" h="377907">
                <a:moveTo>
                  <a:pt x="0" y="37589"/>
                </a:moveTo>
                <a:cubicBezTo>
                  <a:pt x="0" y="26066"/>
                  <a:pt x="28457" y="0"/>
                  <a:pt x="39980" y="0"/>
                </a:cubicBezTo>
                <a:cubicBezTo>
                  <a:pt x="67798" y="0"/>
                  <a:pt x="76501" y="16725"/>
                  <a:pt x="104319" y="16725"/>
                </a:cubicBezTo>
                <a:cubicBezTo>
                  <a:pt x="115842" y="16725"/>
                  <a:pt x="125183" y="26066"/>
                  <a:pt x="125183" y="37589"/>
                </a:cubicBezTo>
                <a:lnTo>
                  <a:pt x="125183" y="342802"/>
                </a:lnTo>
                <a:cubicBezTo>
                  <a:pt x="125183" y="354325"/>
                  <a:pt x="97252" y="377907"/>
                  <a:pt x="85729" y="377907"/>
                </a:cubicBezTo>
                <a:lnTo>
                  <a:pt x="20864" y="363666"/>
                </a:lnTo>
                <a:cubicBezTo>
                  <a:pt x="9341" y="363666"/>
                  <a:pt x="0" y="354325"/>
                  <a:pt x="0" y="342802"/>
                </a:cubicBezTo>
                <a:lnTo>
                  <a:pt x="0" y="37589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Abgerundetes Rechteck 1038"/>
          <p:cNvSpPr/>
          <p:nvPr userDrawn="1"/>
        </p:nvSpPr>
        <p:spPr>
          <a:xfrm rot="21310620">
            <a:off x="4451401" y="4909140"/>
            <a:ext cx="99591" cy="300648"/>
          </a:xfrm>
          <a:custGeom>
            <a:avLst/>
            <a:gdLst>
              <a:gd name="connsiteX0" fmla="*/ 0 w 125183"/>
              <a:gd name="connsiteY0" fmla="*/ 20864 h 346941"/>
              <a:gd name="connsiteX1" fmla="*/ 20864 w 125183"/>
              <a:gd name="connsiteY1" fmla="*/ 0 h 346941"/>
              <a:gd name="connsiteX2" fmla="*/ 104319 w 125183"/>
              <a:gd name="connsiteY2" fmla="*/ 0 h 346941"/>
              <a:gd name="connsiteX3" fmla="*/ 125183 w 125183"/>
              <a:gd name="connsiteY3" fmla="*/ 20864 h 346941"/>
              <a:gd name="connsiteX4" fmla="*/ 125183 w 125183"/>
              <a:gd name="connsiteY4" fmla="*/ 326077 h 346941"/>
              <a:gd name="connsiteX5" fmla="*/ 104319 w 125183"/>
              <a:gd name="connsiteY5" fmla="*/ 346941 h 346941"/>
              <a:gd name="connsiteX6" fmla="*/ 20864 w 125183"/>
              <a:gd name="connsiteY6" fmla="*/ 346941 h 346941"/>
              <a:gd name="connsiteX7" fmla="*/ 0 w 125183"/>
              <a:gd name="connsiteY7" fmla="*/ 326077 h 346941"/>
              <a:gd name="connsiteX8" fmla="*/ 0 w 125183"/>
              <a:gd name="connsiteY8" fmla="*/ 20864 h 346941"/>
              <a:gd name="connsiteX0" fmla="*/ 0 w 125183"/>
              <a:gd name="connsiteY0" fmla="*/ 37589 h 363666"/>
              <a:gd name="connsiteX1" fmla="*/ 39980 w 125183"/>
              <a:gd name="connsiteY1" fmla="*/ 0 h 363666"/>
              <a:gd name="connsiteX2" fmla="*/ 104319 w 125183"/>
              <a:gd name="connsiteY2" fmla="*/ 16725 h 363666"/>
              <a:gd name="connsiteX3" fmla="*/ 125183 w 125183"/>
              <a:gd name="connsiteY3" fmla="*/ 37589 h 363666"/>
              <a:gd name="connsiteX4" fmla="*/ 125183 w 125183"/>
              <a:gd name="connsiteY4" fmla="*/ 342802 h 363666"/>
              <a:gd name="connsiteX5" fmla="*/ 104319 w 125183"/>
              <a:gd name="connsiteY5" fmla="*/ 363666 h 363666"/>
              <a:gd name="connsiteX6" fmla="*/ 20864 w 125183"/>
              <a:gd name="connsiteY6" fmla="*/ 363666 h 363666"/>
              <a:gd name="connsiteX7" fmla="*/ 0 w 125183"/>
              <a:gd name="connsiteY7" fmla="*/ 342802 h 363666"/>
              <a:gd name="connsiteX8" fmla="*/ 0 w 125183"/>
              <a:gd name="connsiteY8" fmla="*/ 37589 h 363666"/>
              <a:gd name="connsiteX0" fmla="*/ 0 w 125183"/>
              <a:gd name="connsiteY0" fmla="*/ 37589 h 377907"/>
              <a:gd name="connsiteX1" fmla="*/ 39980 w 125183"/>
              <a:gd name="connsiteY1" fmla="*/ 0 h 377907"/>
              <a:gd name="connsiteX2" fmla="*/ 104319 w 125183"/>
              <a:gd name="connsiteY2" fmla="*/ 16725 h 377907"/>
              <a:gd name="connsiteX3" fmla="*/ 125183 w 125183"/>
              <a:gd name="connsiteY3" fmla="*/ 37589 h 377907"/>
              <a:gd name="connsiteX4" fmla="*/ 125183 w 125183"/>
              <a:gd name="connsiteY4" fmla="*/ 342802 h 377907"/>
              <a:gd name="connsiteX5" fmla="*/ 85729 w 125183"/>
              <a:gd name="connsiteY5" fmla="*/ 377907 h 377907"/>
              <a:gd name="connsiteX6" fmla="*/ 20864 w 125183"/>
              <a:gd name="connsiteY6" fmla="*/ 363666 h 377907"/>
              <a:gd name="connsiteX7" fmla="*/ 0 w 125183"/>
              <a:gd name="connsiteY7" fmla="*/ 342802 h 377907"/>
              <a:gd name="connsiteX8" fmla="*/ 0 w 125183"/>
              <a:gd name="connsiteY8" fmla="*/ 37589 h 37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183" h="377907">
                <a:moveTo>
                  <a:pt x="0" y="37589"/>
                </a:moveTo>
                <a:cubicBezTo>
                  <a:pt x="0" y="26066"/>
                  <a:pt x="28457" y="0"/>
                  <a:pt x="39980" y="0"/>
                </a:cubicBezTo>
                <a:cubicBezTo>
                  <a:pt x="67798" y="0"/>
                  <a:pt x="76501" y="16725"/>
                  <a:pt x="104319" y="16725"/>
                </a:cubicBezTo>
                <a:cubicBezTo>
                  <a:pt x="115842" y="16725"/>
                  <a:pt x="125183" y="26066"/>
                  <a:pt x="125183" y="37589"/>
                </a:cubicBezTo>
                <a:lnTo>
                  <a:pt x="125183" y="342802"/>
                </a:lnTo>
                <a:cubicBezTo>
                  <a:pt x="125183" y="354325"/>
                  <a:pt x="97252" y="377907"/>
                  <a:pt x="85729" y="377907"/>
                </a:cubicBezTo>
                <a:lnTo>
                  <a:pt x="20864" y="363666"/>
                </a:lnTo>
                <a:cubicBezTo>
                  <a:pt x="9341" y="363666"/>
                  <a:pt x="0" y="354325"/>
                  <a:pt x="0" y="342802"/>
                </a:cubicBezTo>
                <a:lnTo>
                  <a:pt x="0" y="37589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Abgerundetes Rechteck 1038"/>
          <p:cNvSpPr/>
          <p:nvPr userDrawn="1"/>
        </p:nvSpPr>
        <p:spPr>
          <a:xfrm rot="21310620">
            <a:off x="5736591" y="4549842"/>
            <a:ext cx="99591" cy="300648"/>
          </a:xfrm>
          <a:custGeom>
            <a:avLst/>
            <a:gdLst>
              <a:gd name="connsiteX0" fmla="*/ 0 w 125183"/>
              <a:gd name="connsiteY0" fmla="*/ 20864 h 346941"/>
              <a:gd name="connsiteX1" fmla="*/ 20864 w 125183"/>
              <a:gd name="connsiteY1" fmla="*/ 0 h 346941"/>
              <a:gd name="connsiteX2" fmla="*/ 104319 w 125183"/>
              <a:gd name="connsiteY2" fmla="*/ 0 h 346941"/>
              <a:gd name="connsiteX3" fmla="*/ 125183 w 125183"/>
              <a:gd name="connsiteY3" fmla="*/ 20864 h 346941"/>
              <a:gd name="connsiteX4" fmla="*/ 125183 w 125183"/>
              <a:gd name="connsiteY4" fmla="*/ 326077 h 346941"/>
              <a:gd name="connsiteX5" fmla="*/ 104319 w 125183"/>
              <a:gd name="connsiteY5" fmla="*/ 346941 h 346941"/>
              <a:gd name="connsiteX6" fmla="*/ 20864 w 125183"/>
              <a:gd name="connsiteY6" fmla="*/ 346941 h 346941"/>
              <a:gd name="connsiteX7" fmla="*/ 0 w 125183"/>
              <a:gd name="connsiteY7" fmla="*/ 326077 h 346941"/>
              <a:gd name="connsiteX8" fmla="*/ 0 w 125183"/>
              <a:gd name="connsiteY8" fmla="*/ 20864 h 346941"/>
              <a:gd name="connsiteX0" fmla="*/ 0 w 125183"/>
              <a:gd name="connsiteY0" fmla="*/ 37589 h 363666"/>
              <a:gd name="connsiteX1" fmla="*/ 39980 w 125183"/>
              <a:gd name="connsiteY1" fmla="*/ 0 h 363666"/>
              <a:gd name="connsiteX2" fmla="*/ 104319 w 125183"/>
              <a:gd name="connsiteY2" fmla="*/ 16725 h 363666"/>
              <a:gd name="connsiteX3" fmla="*/ 125183 w 125183"/>
              <a:gd name="connsiteY3" fmla="*/ 37589 h 363666"/>
              <a:gd name="connsiteX4" fmla="*/ 125183 w 125183"/>
              <a:gd name="connsiteY4" fmla="*/ 342802 h 363666"/>
              <a:gd name="connsiteX5" fmla="*/ 104319 w 125183"/>
              <a:gd name="connsiteY5" fmla="*/ 363666 h 363666"/>
              <a:gd name="connsiteX6" fmla="*/ 20864 w 125183"/>
              <a:gd name="connsiteY6" fmla="*/ 363666 h 363666"/>
              <a:gd name="connsiteX7" fmla="*/ 0 w 125183"/>
              <a:gd name="connsiteY7" fmla="*/ 342802 h 363666"/>
              <a:gd name="connsiteX8" fmla="*/ 0 w 125183"/>
              <a:gd name="connsiteY8" fmla="*/ 37589 h 363666"/>
              <a:gd name="connsiteX0" fmla="*/ 0 w 125183"/>
              <a:gd name="connsiteY0" fmla="*/ 37589 h 377907"/>
              <a:gd name="connsiteX1" fmla="*/ 39980 w 125183"/>
              <a:gd name="connsiteY1" fmla="*/ 0 h 377907"/>
              <a:gd name="connsiteX2" fmla="*/ 104319 w 125183"/>
              <a:gd name="connsiteY2" fmla="*/ 16725 h 377907"/>
              <a:gd name="connsiteX3" fmla="*/ 125183 w 125183"/>
              <a:gd name="connsiteY3" fmla="*/ 37589 h 377907"/>
              <a:gd name="connsiteX4" fmla="*/ 125183 w 125183"/>
              <a:gd name="connsiteY4" fmla="*/ 342802 h 377907"/>
              <a:gd name="connsiteX5" fmla="*/ 85729 w 125183"/>
              <a:gd name="connsiteY5" fmla="*/ 377907 h 377907"/>
              <a:gd name="connsiteX6" fmla="*/ 20864 w 125183"/>
              <a:gd name="connsiteY6" fmla="*/ 363666 h 377907"/>
              <a:gd name="connsiteX7" fmla="*/ 0 w 125183"/>
              <a:gd name="connsiteY7" fmla="*/ 342802 h 377907"/>
              <a:gd name="connsiteX8" fmla="*/ 0 w 125183"/>
              <a:gd name="connsiteY8" fmla="*/ 37589 h 37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183" h="377907">
                <a:moveTo>
                  <a:pt x="0" y="37589"/>
                </a:moveTo>
                <a:cubicBezTo>
                  <a:pt x="0" y="26066"/>
                  <a:pt x="28457" y="0"/>
                  <a:pt x="39980" y="0"/>
                </a:cubicBezTo>
                <a:cubicBezTo>
                  <a:pt x="67798" y="0"/>
                  <a:pt x="76501" y="16725"/>
                  <a:pt x="104319" y="16725"/>
                </a:cubicBezTo>
                <a:cubicBezTo>
                  <a:pt x="115842" y="16725"/>
                  <a:pt x="125183" y="26066"/>
                  <a:pt x="125183" y="37589"/>
                </a:cubicBezTo>
                <a:lnTo>
                  <a:pt x="125183" y="342802"/>
                </a:lnTo>
                <a:cubicBezTo>
                  <a:pt x="125183" y="354325"/>
                  <a:pt x="97252" y="377907"/>
                  <a:pt x="85729" y="377907"/>
                </a:cubicBezTo>
                <a:lnTo>
                  <a:pt x="20864" y="363666"/>
                </a:lnTo>
                <a:cubicBezTo>
                  <a:pt x="9341" y="363666"/>
                  <a:pt x="0" y="354325"/>
                  <a:pt x="0" y="342802"/>
                </a:cubicBezTo>
                <a:lnTo>
                  <a:pt x="0" y="37589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5" name="Abgerundetes Rechteck 1038"/>
          <p:cNvSpPr/>
          <p:nvPr userDrawn="1"/>
        </p:nvSpPr>
        <p:spPr>
          <a:xfrm rot="723498">
            <a:off x="7908081" y="4689305"/>
            <a:ext cx="99591" cy="300648"/>
          </a:xfrm>
          <a:custGeom>
            <a:avLst/>
            <a:gdLst>
              <a:gd name="connsiteX0" fmla="*/ 0 w 125183"/>
              <a:gd name="connsiteY0" fmla="*/ 20864 h 346941"/>
              <a:gd name="connsiteX1" fmla="*/ 20864 w 125183"/>
              <a:gd name="connsiteY1" fmla="*/ 0 h 346941"/>
              <a:gd name="connsiteX2" fmla="*/ 104319 w 125183"/>
              <a:gd name="connsiteY2" fmla="*/ 0 h 346941"/>
              <a:gd name="connsiteX3" fmla="*/ 125183 w 125183"/>
              <a:gd name="connsiteY3" fmla="*/ 20864 h 346941"/>
              <a:gd name="connsiteX4" fmla="*/ 125183 w 125183"/>
              <a:gd name="connsiteY4" fmla="*/ 326077 h 346941"/>
              <a:gd name="connsiteX5" fmla="*/ 104319 w 125183"/>
              <a:gd name="connsiteY5" fmla="*/ 346941 h 346941"/>
              <a:gd name="connsiteX6" fmla="*/ 20864 w 125183"/>
              <a:gd name="connsiteY6" fmla="*/ 346941 h 346941"/>
              <a:gd name="connsiteX7" fmla="*/ 0 w 125183"/>
              <a:gd name="connsiteY7" fmla="*/ 326077 h 346941"/>
              <a:gd name="connsiteX8" fmla="*/ 0 w 125183"/>
              <a:gd name="connsiteY8" fmla="*/ 20864 h 346941"/>
              <a:gd name="connsiteX0" fmla="*/ 0 w 125183"/>
              <a:gd name="connsiteY0" fmla="*/ 37589 h 363666"/>
              <a:gd name="connsiteX1" fmla="*/ 39980 w 125183"/>
              <a:gd name="connsiteY1" fmla="*/ 0 h 363666"/>
              <a:gd name="connsiteX2" fmla="*/ 104319 w 125183"/>
              <a:gd name="connsiteY2" fmla="*/ 16725 h 363666"/>
              <a:gd name="connsiteX3" fmla="*/ 125183 w 125183"/>
              <a:gd name="connsiteY3" fmla="*/ 37589 h 363666"/>
              <a:gd name="connsiteX4" fmla="*/ 125183 w 125183"/>
              <a:gd name="connsiteY4" fmla="*/ 342802 h 363666"/>
              <a:gd name="connsiteX5" fmla="*/ 104319 w 125183"/>
              <a:gd name="connsiteY5" fmla="*/ 363666 h 363666"/>
              <a:gd name="connsiteX6" fmla="*/ 20864 w 125183"/>
              <a:gd name="connsiteY6" fmla="*/ 363666 h 363666"/>
              <a:gd name="connsiteX7" fmla="*/ 0 w 125183"/>
              <a:gd name="connsiteY7" fmla="*/ 342802 h 363666"/>
              <a:gd name="connsiteX8" fmla="*/ 0 w 125183"/>
              <a:gd name="connsiteY8" fmla="*/ 37589 h 363666"/>
              <a:gd name="connsiteX0" fmla="*/ 0 w 125183"/>
              <a:gd name="connsiteY0" fmla="*/ 37589 h 377907"/>
              <a:gd name="connsiteX1" fmla="*/ 39980 w 125183"/>
              <a:gd name="connsiteY1" fmla="*/ 0 h 377907"/>
              <a:gd name="connsiteX2" fmla="*/ 104319 w 125183"/>
              <a:gd name="connsiteY2" fmla="*/ 16725 h 377907"/>
              <a:gd name="connsiteX3" fmla="*/ 125183 w 125183"/>
              <a:gd name="connsiteY3" fmla="*/ 37589 h 377907"/>
              <a:gd name="connsiteX4" fmla="*/ 125183 w 125183"/>
              <a:gd name="connsiteY4" fmla="*/ 342802 h 377907"/>
              <a:gd name="connsiteX5" fmla="*/ 85729 w 125183"/>
              <a:gd name="connsiteY5" fmla="*/ 377907 h 377907"/>
              <a:gd name="connsiteX6" fmla="*/ 20864 w 125183"/>
              <a:gd name="connsiteY6" fmla="*/ 363666 h 377907"/>
              <a:gd name="connsiteX7" fmla="*/ 0 w 125183"/>
              <a:gd name="connsiteY7" fmla="*/ 342802 h 377907"/>
              <a:gd name="connsiteX8" fmla="*/ 0 w 125183"/>
              <a:gd name="connsiteY8" fmla="*/ 37589 h 37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183" h="377907">
                <a:moveTo>
                  <a:pt x="0" y="37589"/>
                </a:moveTo>
                <a:cubicBezTo>
                  <a:pt x="0" y="26066"/>
                  <a:pt x="28457" y="0"/>
                  <a:pt x="39980" y="0"/>
                </a:cubicBezTo>
                <a:cubicBezTo>
                  <a:pt x="67798" y="0"/>
                  <a:pt x="76501" y="16725"/>
                  <a:pt x="104319" y="16725"/>
                </a:cubicBezTo>
                <a:cubicBezTo>
                  <a:pt x="115842" y="16725"/>
                  <a:pt x="125183" y="26066"/>
                  <a:pt x="125183" y="37589"/>
                </a:cubicBezTo>
                <a:lnTo>
                  <a:pt x="125183" y="342802"/>
                </a:lnTo>
                <a:cubicBezTo>
                  <a:pt x="125183" y="354325"/>
                  <a:pt x="97252" y="377907"/>
                  <a:pt x="85729" y="377907"/>
                </a:cubicBezTo>
                <a:lnTo>
                  <a:pt x="20864" y="363666"/>
                </a:lnTo>
                <a:cubicBezTo>
                  <a:pt x="9341" y="363666"/>
                  <a:pt x="0" y="354325"/>
                  <a:pt x="0" y="342802"/>
                </a:cubicBezTo>
                <a:lnTo>
                  <a:pt x="0" y="37589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40" name="Grafik 103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5894">
            <a:off x="1535799" y="4619803"/>
            <a:ext cx="215594" cy="232684"/>
          </a:xfrm>
          <a:prstGeom prst="rect">
            <a:avLst/>
          </a:prstGeom>
        </p:spPr>
      </p:pic>
      <p:pic>
        <p:nvPicPr>
          <p:cNvPr id="67" name="Grafik 6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3480">
            <a:off x="5678589" y="4141985"/>
            <a:ext cx="215594" cy="232684"/>
          </a:xfrm>
          <a:prstGeom prst="rect">
            <a:avLst/>
          </a:prstGeom>
        </p:spPr>
      </p:pic>
      <p:pic>
        <p:nvPicPr>
          <p:cNvPr id="1041" name="Grafik 1040"/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8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85188"/>
            <a:ext cx="1656184" cy="3312368"/>
          </a:xfrm>
          <a:prstGeom prst="rect">
            <a:avLst/>
          </a:prstGeom>
        </p:spPr>
      </p:pic>
      <p:pic>
        <p:nvPicPr>
          <p:cNvPr id="1042" name="Grafik 1041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 r="42277" b="67280"/>
          <a:stretch/>
        </p:blipFill>
        <p:spPr>
          <a:xfrm flipV="1">
            <a:off x="442131" y="4126086"/>
            <a:ext cx="257976" cy="266966"/>
          </a:xfrm>
          <a:prstGeom prst="rect">
            <a:avLst/>
          </a:prstGeom>
        </p:spPr>
      </p:pic>
      <p:pic>
        <p:nvPicPr>
          <p:cNvPr id="70" name="Grafik 69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 r="42277" b="67280"/>
          <a:stretch/>
        </p:blipFill>
        <p:spPr>
          <a:xfrm flipV="1">
            <a:off x="5302841" y="5583432"/>
            <a:ext cx="327030" cy="338426"/>
          </a:xfrm>
          <a:prstGeom prst="rect">
            <a:avLst/>
          </a:prstGeom>
        </p:spPr>
      </p:pic>
      <p:pic>
        <p:nvPicPr>
          <p:cNvPr id="1044" name="Grafik 104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580" y="4345702"/>
            <a:ext cx="238196" cy="227775"/>
          </a:xfrm>
          <a:prstGeom prst="rect">
            <a:avLst/>
          </a:prstGeom>
        </p:spPr>
      </p:pic>
      <p:pic>
        <p:nvPicPr>
          <p:cNvPr id="75" name="Grafik 74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674" y="5975461"/>
            <a:ext cx="238196" cy="227775"/>
          </a:xfrm>
          <a:prstGeom prst="rect">
            <a:avLst/>
          </a:prstGeom>
        </p:spPr>
      </p:pic>
      <p:pic>
        <p:nvPicPr>
          <p:cNvPr id="1045" name="Grafik 104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1490">
            <a:off x="6096058" y="3393986"/>
            <a:ext cx="207688" cy="163230"/>
          </a:xfrm>
          <a:prstGeom prst="rect">
            <a:avLst/>
          </a:prstGeom>
        </p:spPr>
      </p:pic>
      <p:pic>
        <p:nvPicPr>
          <p:cNvPr id="1046" name="Grafik 1045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1" y="5907208"/>
            <a:ext cx="361561" cy="29602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197" y="713740"/>
            <a:ext cx="2258661" cy="119638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">
    <p:bg>
      <p:bgPr>
        <a:solidFill>
          <a:srgbClr val="CDE4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extLst/>
          </a:lstStyle>
          <a:p>
            <a:r>
              <a:rPr kumimoji="0" lang="de-DE" dirty="0"/>
              <a:t>Titelmasterformat durch Klicken bearbeiten</a:t>
            </a:r>
            <a:endParaRPr kumimoji="0"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lang="de-DE" dirty="0"/>
              <a:t>Textmasterformat bearbeiten</a:t>
            </a:r>
          </a:p>
          <a:p>
            <a:pPr lvl="1" eaLnBrk="1" latinLnBrk="0" hangingPunct="1"/>
            <a:r>
              <a:rPr lang="de-DE" dirty="0"/>
              <a:t>Zweite Ebene</a:t>
            </a:r>
          </a:p>
          <a:p>
            <a:pPr lvl="2" eaLnBrk="1" latinLnBrk="0" hangingPunct="1"/>
            <a:r>
              <a:rPr lang="de-DE" dirty="0"/>
              <a:t>Dritte Ebene</a:t>
            </a:r>
          </a:p>
          <a:p>
            <a:pPr lvl="3" eaLnBrk="1" latinLnBrk="0" hangingPunct="1"/>
            <a:r>
              <a:rPr lang="de-DE" dirty="0"/>
              <a:t>Vierte Ebene</a:t>
            </a:r>
          </a:p>
          <a:p>
            <a:pPr lvl="4" eaLnBrk="1" latinLnBrk="0" hangingPunct="1"/>
            <a:r>
              <a:rPr lang="de-DE" dirty="0"/>
              <a:t>Fünfte Ebene</a:t>
            </a:r>
            <a:endParaRPr kumimoji="0"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90464" cy="27432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E2708F-9963-48A4-9AF0-34F041DCADE1}" type="datetime1">
              <a:rPr lang="de-DE" smtClean="0"/>
              <a:pPr/>
              <a:t>18.11.2020</a:t>
            </a:fld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48F39E-9C37-485F-AC97-16BB4BDF9F4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637394" y="6476999"/>
            <a:ext cx="4806813" cy="27432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Hans </a:t>
            </a:r>
            <a:r>
              <a:rPr lang="en-US" dirty="0" err="1"/>
              <a:t>Kowollik</a:t>
            </a:r>
            <a:r>
              <a:rPr lang="en-US" dirty="0"/>
              <a:t> | </a:t>
            </a:r>
            <a:r>
              <a:rPr lang="en-US" dirty="0" err="1"/>
              <a:t>Modul</a:t>
            </a:r>
            <a:r>
              <a:rPr lang="en-US" dirty="0"/>
              <a:t>: </a:t>
            </a:r>
            <a:r>
              <a:rPr lang="en-US" dirty="0" err="1"/>
              <a:t>Grundwissen</a:t>
            </a:r>
            <a:r>
              <a:rPr lang="en-US" dirty="0"/>
              <a:t> </a:t>
            </a:r>
            <a:r>
              <a:rPr lang="en-US" dirty="0" err="1"/>
              <a:t>Informatik</a:t>
            </a:r>
            <a:r>
              <a:rPr lang="en-US" dirty="0"/>
              <a:t> </a:t>
            </a:r>
          </a:p>
        </p:txBody>
      </p:sp>
      <p:pic>
        <p:nvPicPr>
          <p:cNvPr id="30" name="Grafik 2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" b="57404"/>
          <a:stretch/>
        </p:blipFill>
        <p:spPr>
          <a:xfrm rot="1017637" flipH="1">
            <a:off x="7844735" y="330479"/>
            <a:ext cx="1025348" cy="86852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 und Inhalt">
    <p:bg>
      <p:bgPr>
        <a:solidFill>
          <a:srgbClr val="CDE4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extLst/>
          </a:lstStyle>
          <a:p>
            <a:r>
              <a:rPr kumimoji="0" lang="de-DE" dirty="0"/>
              <a:t>Quiz</a:t>
            </a:r>
            <a:endParaRPr kumimoji="0"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90464" cy="27432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E2708F-9963-48A4-9AF0-34F041DCADE1}" type="datetime1">
              <a:rPr lang="de-DE" smtClean="0"/>
              <a:pPr/>
              <a:t>18.11.2020</a:t>
            </a:fld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48F39E-9C37-485F-AC97-16BB4BDF9F4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637394" y="6476999"/>
            <a:ext cx="4806813" cy="27432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Hans </a:t>
            </a:r>
            <a:r>
              <a:rPr lang="en-US" dirty="0" err="1"/>
              <a:t>Kowollik</a:t>
            </a:r>
            <a:r>
              <a:rPr lang="en-US" dirty="0"/>
              <a:t> | </a:t>
            </a:r>
            <a:r>
              <a:rPr lang="en-US" dirty="0" err="1"/>
              <a:t>Modul</a:t>
            </a:r>
            <a:r>
              <a:rPr lang="en-US" dirty="0"/>
              <a:t>: </a:t>
            </a:r>
            <a:r>
              <a:rPr lang="en-US" dirty="0" err="1"/>
              <a:t>Grundwissen</a:t>
            </a:r>
            <a:r>
              <a:rPr lang="en-US" dirty="0"/>
              <a:t> </a:t>
            </a:r>
            <a:r>
              <a:rPr lang="en-US" dirty="0" err="1"/>
              <a:t>Informatik</a:t>
            </a:r>
            <a:r>
              <a:rPr lang="en-US" dirty="0"/>
              <a:t> </a:t>
            </a:r>
          </a:p>
        </p:txBody>
      </p:sp>
      <p:pic>
        <p:nvPicPr>
          <p:cNvPr id="30" name="Grafik 2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" b="57404"/>
          <a:stretch/>
        </p:blipFill>
        <p:spPr>
          <a:xfrm rot="1017637" flipH="1">
            <a:off x="7844735" y="330479"/>
            <a:ext cx="1025348" cy="868526"/>
          </a:xfrm>
          <a:prstGeom prst="rect">
            <a:avLst/>
          </a:prstGeom>
        </p:spPr>
      </p:pic>
      <p:sp>
        <p:nvSpPr>
          <p:cNvPr id="10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3" y="1700213"/>
            <a:ext cx="8185297" cy="1873250"/>
          </a:xfrm>
        </p:spPr>
        <p:txBody>
          <a:bodyPr>
            <a:normAutofit/>
          </a:bodyPr>
          <a:lstStyle>
            <a:lvl1pPr marL="118872" indent="0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Frage</a:t>
            </a:r>
          </a:p>
        </p:txBody>
      </p:sp>
    </p:spTree>
    <p:extLst>
      <p:ext uri="{BB962C8B-B14F-4D97-AF65-F5344CB8AC3E}">
        <p14:creationId xmlns:p14="http://schemas.microsoft.com/office/powerpoint/2010/main" val="252570084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bg>
      <p:bgPr>
        <a:solidFill>
          <a:srgbClr val="CDE4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extLst/>
          </a:lstStyle>
          <a:p>
            <a:r>
              <a:rPr kumimoji="0" lang="de-DE" dirty="0"/>
              <a:t>Titelmasterformat durch Klicken bearbeiten</a:t>
            </a:r>
            <a:endParaRPr kumimoji="0"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48F39E-9C37-485F-AC97-16BB4BDF9F4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90464" cy="27432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E2708F-9963-48A4-9AF0-34F041DCADE1}" type="datetime1">
              <a:rPr lang="de-DE" smtClean="0"/>
              <a:pPr/>
              <a:t>18.11.2020</a:t>
            </a:fld>
            <a:endParaRPr lang="en-US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637394" y="6476999"/>
            <a:ext cx="4806813" cy="27432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Hans </a:t>
            </a:r>
            <a:r>
              <a:rPr lang="en-US" dirty="0" err="1"/>
              <a:t>Kowollik</a:t>
            </a:r>
            <a:r>
              <a:rPr lang="en-US" dirty="0"/>
              <a:t> | </a:t>
            </a:r>
            <a:r>
              <a:rPr lang="en-US" dirty="0" err="1"/>
              <a:t>Modul</a:t>
            </a:r>
            <a:r>
              <a:rPr lang="en-US" dirty="0"/>
              <a:t>: </a:t>
            </a:r>
            <a:r>
              <a:rPr lang="en-US" dirty="0" err="1"/>
              <a:t>Grundwissen</a:t>
            </a:r>
            <a:r>
              <a:rPr lang="en-US" dirty="0"/>
              <a:t> </a:t>
            </a:r>
            <a:r>
              <a:rPr lang="en-US" dirty="0" err="1"/>
              <a:t>Informatik</a:t>
            </a:r>
            <a:r>
              <a:rPr lang="en-US" dirty="0"/>
              <a:t> 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" b="57404"/>
          <a:stretch/>
        </p:blipFill>
        <p:spPr>
          <a:xfrm rot="1017637" flipH="1">
            <a:off x="7844735" y="330479"/>
            <a:ext cx="1025348" cy="86852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bg>
      <p:bgPr>
        <a:solidFill>
          <a:srgbClr val="CDE4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extLst/>
          </a:lstStyle>
          <a:p>
            <a:r>
              <a:rPr kumimoji="0" lang="de-DE" dirty="0"/>
              <a:t>Titelmasterformat durch Klicken bearbeiten</a:t>
            </a:r>
            <a:endParaRPr kumimoji="0"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de-DE" dirty="0"/>
              <a:t>Textmasterformat bearbeiten</a:t>
            </a:r>
          </a:p>
          <a:p>
            <a:pPr lvl="1" eaLnBrk="1" latinLnBrk="0" hangingPunct="1"/>
            <a:r>
              <a:rPr lang="de-DE" dirty="0"/>
              <a:t>Zweite Ebene</a:t>
            </a:r>
          </a:p>
          <a:p>
            <a:pPr lvl="2" eaLnBrk="1" latinLnBrk="0" hangingPunct="1"/>
            <a:r>
              <a:rPr lang="de-DE" dirty="0"/>
              <a:t>Dritte Ebene</a:t>
            </a:r>
          </a:p>
          <a:p>
            <a:pPr lvl="3" eaLnBrk="1" latinLnBrk="0" hangingPunct="1"/>
            <a:r>
              <a:rPr lang="de-DE" dirty="0"/>
              <a:t>Vierte Ebene</a:t>
            </a:r>
          </a:p>
          <a:p>
            <a:pPr lvl="4" eaLnBrk="1" latinLnBrk="0" hangingPunct="1"/>
            <a:r>
              <a:rPr lang="de-DE" dirty="0"/>
              <a:t>Fünfte Ebene</a:t>
            </a:r>
            <a:endParaRPr kumimoji="0"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de-DE" dirty="0"/>
              <a:t>Textmasterformat bearbeiten</a:t>
            </a:r>
          </a:p>
          <a:p>
            <a:pPr lvl="1" eaLnBrk="1" latinLnBrk="0" hangingPunct="1"/>
            <a:r>
              <a:rPr lang="de-DE" dirty="0"/>
              <a:t>Zweite Ebene</a:t>
            </a:r>
          </a:p>
          <a:p>
            <a:pPr lvl="2" eaLnBrk="1" latinLnBrk="0" hangingPunct="1"/>
            <a:r>
              <a:rPr lang="de-DE" dirty="0"/>
              <a:t>Dritte Ebene</a:t>
            </a:r>
          </a:p>
          <a:p>
            <a:pPr lvl="3" eaLnBrk="1" latinLnBrk="0" hangingPunct="1"/>
            <a:r>
              <a:rPr lang="de-DE" dirty="0"/>
              <a:t>Vierte Ebene</a:t>
            </a:r>
          </a:p>
          <a:p>
            <a:pPr lvl="4" eaLnBrk="1" latinLnBrk="0" hangingPunct="1"/>
            <a:r>
              <a:rPr lang="de-DE" dirty="0"/>
              <a:t>Fünfte Ebene</a:t>
            </a:r>
            <a:endParaRPr kumimoji="0"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48F39E-9C37-485F-AC97-16BB4BDF9F4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1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90464" cy="27432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E2708F-9963-48A4-9AF0-34F041DCADE1}" type="datetime1">
              <a:rPr lang="de-DE" smtClean="0"/>
              <a:pPr/>
              <a:t>18.11.2020</a:t>
            </a:fld>
            <a:endParaRPr lang="en-US" dirty="0"/>
          </a:p>
        </p:txBody>
      </p:sp>
      <p:sp>
        <p:nvSpPr>
          <p:cNvPr id="22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637394" y="6476999"/>
            <a:ext cx="4806813" cy="27432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Hans </a:t>
            </a:r>
            <a:r>
              <a:rPr lang="en-US" dirty="0" err="1"/>
              <a:t>Kowollik</a:t>
            </a:r>
            <a:r>
              <a:rPr lang="en-US" dirty="0"/>
              <a:t> | </a:t>
            </a:r>
            <a:r>
              <a:rPr lang="en-US" dirty="0" err="1"/>
              <a:t>Modul</a:t>
            </a:r>
            <a:r>
              <a:rPr lang="en-US" dirty="0"/>
              <a:t>: </a:t>
            </a:r>
            <a:r>
              <a:rPr lang="en-US" dirty="0" err="1"/>
              <a:t>Grundwissen</a:t>
            </a:r>
            <a:r>
              <a:rPr lang="en-US" dirty="0"/>
              <a:t> </a:t>
            </a:r>
            <a:r>
              <a:rPr lang="en-US" dirty="0" err="1"/>
              <a:t>Informatik</a:t>
            </a:r>
            <a:r>
              <a:rPr lang="en-US" dirty="0"/>
              <a:t> </a:t>
            </a:r>
          </a:p>
        </p:txBody>
      </p:sp>
      <p:pic>
        <p:nvPicPr>
          <p:cNvPr id="23" name="Grafik 2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" b="57404"/>
          <a:stretch/>
        </p:blipFill>
        <p:spPr>
          <a:xfrm rot="1017637" flipH="1">
            <a:off x="7844735" y="330479"/>
            <a:ext cx="1025348" cy="86852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CB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Rechteck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de-DE"/>
              <a:t>Textmasterformat bearbeiten</a:t>
            </a:r>
          </a:p>
          <a:p>
            <a:pPr lvl="1" eaLnBrk="1" latinLnBrk="0" hangingPunct="1"/>
            <a:r>
              <a:rPr kumimoji="0" lang="de-DE"/>
              <a:t>Zweite Ebene</a:t>
            </a:r>
          </a:p>
          <a:p>
            <a:pPr lvl="2" eaLnBrk="1" latinLnBrk="0" hangingPunct="1"/>
            <a:r>
              <a:rPr kumimoji="0" lang="de-DE"/>
              <a:t>Dritte Ebene</a:t>
            </a:r>
          </a:p>
          <a:p>
            <a:pPr lvl="3" eaLnBrk="1" latinLnBrk="0" hangingPunct="1"/>
            <a:r>
              <a:rPr kumimoji="0" lang="de-DE"/>
              <a:t>Vierte Ebene</a:t>
            </a:r>
          </a:p>
          <a:p>
            <a:pPr lvl="4" eaLnBrk="1" latinLnBrk="0" hangingPunct="1"/>
            <a:r>
              <a:rPr kumimoji="0" lang="de-DE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7B374450-AC73-4C23-9853-4530F92A124A}" type="datetime1">
              <a:rPr lang="de-DE" smtClean="0"/>
              <a:t>18.11.2020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kumimoji="0" lang="en-US" dirty="0"/>
              <a:t>Hans Kowollik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9648F39E-9C37-485F-AC97-16BB4BDF9F49}" type="slidenum">
              <a:rPr kumimoji="0" lang="en-US" smtClean="0"/>
              <a:t>‹Nr.›</a:t>
            </a:fld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3" r:id="rId3"/>
    <p:sldLayoutId id="2147483666" r:id="rId4"/>
    <p:sldLayoutId id="2147483664" r:id="rId5"/>
  </p:sldLayoutIdLst>
  <p:transition spd="slow">
    <p:push dir="u"/>
  </p:transition>
  <p:hf hdr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Relationship Id="rId5" Type="http://schemas.openxmlformats.org/officeDocument/2006/relationships/slide" Target="slide9.xml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Relationship Id="rId5" Type="http://schemas.openxmlformats.org/officeDocument/2006/relationships/slide" Target="slide9.xml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Relationship Id="rId5" Type="http://schemas.openxmlformats.org/officeDocument/2006/relationships/slide" Target="slide9.xml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audio" Target="../media/audio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8.png"/><Relationship Id="rId7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21.png"/><Relationship Id="rId7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image" Target="../media/image22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microsoft.com/office/2007/relationships/hdphoto" Target="../media/hdphoto4.wdp"/><Relationship Id="rId3" Type="http://schemas.openxmlformats.org/officeDocument/2006/relationships/image" Target="../media/image24.png"/><Relationship Id="rId7" Type="http://schemas.openxmlformats.org/officeDocument/2006/relationships/slide" Target="slide5.xml"/><Relationship Id="rId12" Type="http://schemas.openxmlformats.org/officeDocument/2006/relationships/image" Target="../media/image2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27.png"/><Relationship Id="rId5" Type="http://schemas.openxmlformats.org/officeDocument/2006/relationships/image" Target="../media/image25.png"/><Relationship Id="rId10" Type="http://schemas.openxmlformats.org/officeDocument/2006/relationships/image" Target="../media/image26.png"/><Relationship Id="rId4" Type="http://schemas.microsoft.com/office/2007/relationships/hdphoto" Target="../media/hdphoto3.wdp"/><Relationship Id="rId9" Type="http://schemas.openxmlformats.org/officeDocument/2006/relationships/slide" Target="slide9.xml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slide" Target="slide9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slide" Target="slide3.xml"/><Relationship Id="rId5" Type="http://schemas.openxmlformats.org/officeDocument/2006/relationships/image" Target="../media/image32.png"/><Relationship Id="rId10" Type="http://schemas.openxmlformats.org/officeDocument/2006/relationships/slide" Target="slide5.xml"/><Relationship Id="rId4" Type="http://schemas.openxmlformats.org/officeDocument/2006/relationships/image" Target="../media/image31.png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7.png"/><Relationship Id="rId7" Type="http://schemas.openxmlformats.org/officeDocument/2006/relationships/slide" Target="slide3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.xml"/><Relationship Id="rId6" Type="http://schemas.openxmlformats.org/officeDocument/2006/relationships/slide" Target="slide9.xml"/><Relationship Id="rId5" Type="http://schemas.openxmlformats.org/officeDocument/2006/relationships/slide" Target="slide3.xml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de-DE" dirty="0"/>
              <a:t>Masse</a:t>
            </a:r>
          </a:p>
        </p:txBody>
      </p:sp>
    </p:spTree>
    <p:extLst>
      <p:ext uri="{BB962C8B-B14F-4D97-AF65-F5344CB8AC3E}">
        <p14:creationId xmlns:p14="http://schemas.microsoft.com/office/powerpoint/2010/main" val="307915317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Jetzt bist du dran!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708F-9963-48A4-9AF0-34F041DCADE1}" type="datetime1">
              <a:rPr lang="de-DE" smtClean="0"/>
              <a:pPr/>
              <a:t>18.11.2020</a:t>
            </a:fld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468313" y="1268760"/>
            <a:ext cx="8185297" cy="1873250"/>
          </a:xfrm>
        </p:spPr>
        <p:txBody>
          <a:bodyPr/>
          <a:lstStyle/>
          <a:p>
            <a:pPr algn="ctr"/>
            <a:r>
              <a:rPr lang="de-DE" dirty="0">
                <a:solidFill>
                  <a:schemeClr val="tx2">
                    <a:lumMod val="50000"/>
                  </a:schemeClr>
                </a:solidFill>
              </a:rPr>
              <a:t>2 kg =</a:t>
            </a:r>
          </a:p>
        </p:txBody>
      </p:sp>
      <p:grpSp>
        <p:nvGrpSpPr>
          <p:cNvPr id="7" name="Gruppieren 6"/>
          <p:cNvGrpSpPr/>
          <p:nvPr/>
        </p:nvGrpSpPr>
        <p:grpSpPr>
          <a:xfrm>
            <a:off x="5042430" y="5731515"/>
            <a:ext cx="1728192" cy="650582"/>
            <a:chOff x="3194185" y="5731515"/>
            <a:chExt cx="1728192" cy="650582"/>
          </a:xfrm>
          <a:solidFill>
            <a:srgbClr val="2DA93C"/>
          </a:solidFill>
        </p:grpSpPr>
        <p:sp>
          <p:nvSpPr>
            <p:cNvPr id="8" name="Rechteck 7">
              <a:hlinkClick r:id="rId2" action="ppaction://hlinksldjump"/>
            </p:cNvPr>
            <p:cNvSpPr/>
            <p:nvPr userDrawn="1"/>
          </p:nvSpPr>
          <p:spPr>
            <a:xfrm>
              <a:off x="3194185" y="5731515"/>
              <a:ext cx="1728192" cy="648072"/>
            </a:xfrm>
            <a:prstGeom prst="rect">
              <a:avLst/>
            </a:prstGeom>
            <a:grp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Textfeld 8">
              <a:hlinkClick r:id="rId3" action="ppaction://hlinksldjump"/>
            </p:cNvPr>
            <p:cNvSpPr txBox="1"/>
            <p:nvPr userDrawn="1"/>
          </p:nvSpPr>
          <p:spPr>
            <a:xfrm>
              <a:off x="3227811" y="5735766"/>
              <a:ext cx="162241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indent="0" algn="ctr">
                <a:buNone/>
              </a:pPr>
              <a:r>
                <a:rPr lang="de-DE" dirty="0">
                  <a:solidFill>
                    <a:schemeClr val="tx2">
                      <a:lumMod val="50000"/>
                    </a:schemeClr>
                  </a:solidFill>
                </a:rPr>
                <a:t>3. Masse</a:t>
              </a:r>
              <a:r>
                <a:rPr lang="de-DE" baseline="0" dirty="0">
                  <a:solidFill>
                    <a:schemeClr val="tx2">
                      <a:lumMod val="50000"/>
                    </a:schemeClr>
                  </a:solidFill>
                </a:rPr>
                <a:t> – Einheiten</a:t>
              </a:r>
            </a:p>
          </p:txBody>
        </p:sp>
      </p:grpSp>
      <p:sp>
        <p:nvSpPr>
          <p:cNvPr id="13" name="Rechteck 12"/>
          <p:cNvSpPr/>
          <p:nvPr/>
        </p:nvSpPr>
        <p:spPr>
          <a:xfrm>
            <a:off x="3179885" y="5733256"/>
            <a:ext cx="1728192" cy="648072"/>
          </a:xfrm>
          <a:prstGeom prst="rect">
            <a:avLst/>
          </a:prstGeom>
          <a:solidFill>
            <a:srgbClr val="2DA93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1331640" y="5737507"/>
            <a:ext cx="1728192" cy="648072"/>
          </a:xfrm>
          <a:prstGeom prst="rect">
            <a:avLst/>
          </a:prstGeom>
          <a:solidFill>
            <a:srgbClr val="2DA93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hlinkClick r:id="rId2" action="ppaction://hlinksldjump"/>
          </p:cNvPr>
          <p:cNvSpPr txBox="1"/>
          <p:nvPr/>
        </p:nvSpPr>
        <p:spPr>
          <a:xfrm>
            <a:off x="3232773" y="5737507"/>
            <a:ext cx="162241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dirty="0">
                <a:solidFill>
                  <a:schemeClr val="tx2">
                    <a:lumMod val="50000"/>
                  </a:schemeClr>
                </a:solidFill>
              </a:rPr>
              <a:t>2. Was</a:t>
            </a:r>
            <a:r>
              <a:rPr lang="de-DE" baseline="0" dirty="0">
                <a:solidFill>
                  <a:schemeClr val="tx2">
                    <a:lumMod val="50000"/>
                  </a:schemeClr>
                </a:solidFill>
              </a:rPr>
              <a:t> ist „Masse“?</a:t>
            </a:r>
            <a:endParaRPr lang="de-DE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Textfeld 15">
            <a:hlinkClick r:id="rId4" action="ppaction://hlinksldjump"/>
          </p:cNvPr>
          <p:cNvSpPr txBox="1"/>
          <p:nvPr/>
        </p:nvSpPr>
        <p:spPr>
          <a:xfrm>
            <a:off x="1384527" y="5876877"/>
            <a:ext cx="162241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dirty="0">
                <a:solidFill>
                  <a:schemeClr val="tx2">
                    <a:lumMod val="50000"/>
                  </a:schemeClr>
                </a:solidFill>
              </a:rPr>
              <a:t>1. Übersicht</a:t>
            </a:r>
          </a:p>
        </p:txBody>
      </p:sp>
      <p:sp>
        <p:nvSpPr>
          <p:cNvPr id="17" name="Rechteck 16"/>
          <p:cNvSpPr/>
          <p:nvPr/>
        </p:nvSpPr>
        <p:spPr>
          <a:xfrm>
            <a:off x="6925418" y="5733256"/>
            <a:ext cx="1728192" cy="6480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hlinkClick r:id="rId5" action="ppaction://hlinksldjump"/>
          </p:cNvPr>
          <p:cNvSpPr txBox="1"/>
          <p:nvPr/>
        </p:nvSpPr>
        <p:spPr>
          <a:xfrm>
            <a:off x="6770622" y="5870885"/>
            <a:ext cx="194254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dirty="0">
                <a:solidFill>
                  <a:schemeClr val="tx2">
                    <a:lumMod val="50000"/>
                  </a:schemeClr>
                </a:solidFill>
              </a:rPr>
              <a:t>4. Übung</a:t>
            </a:r>
          </a:p>
        </p:txBody>
      </p:sp>
      <p:sp>
        <p:nvSpPr>
          <p:cNvPr id="19" name="Rechteck 18"/>
          <p:cNvSpPr/>
          <p:nvPr/>
        </p:nvSpPr>
        <p:spPr>
          <a:xfrm>
            <a:off x="827584" y="2132856"/>
            <a:ext cx="3360412" cy="1008112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2"/>
                </a:solidFill>
              </a:rPr>
              <a:t>A: 5 kg </a:t>
            </a:r>
          </a:p>
        </p:txBody>
      </p:sp>
      <p:sp>
        <p:nvSpPr>
          <p:cNvPr id="20" name="Rechteck 19"/>
          <p:cNvSpPr/>
          <p:nvPr/>
        </p:nvSpPr>
        <p:spPr>
          <a:xfrm>
            <a:off x="4908077" y="2147208"/>
            <a:ext cx="3360412" cy="1008112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2"/>
                </a:solidFill>
              </a:rPr>
              <a:t>B: 2 g</a:t>
            </a:r>
          </a:p>
        </p:txBody>
      </p:sp>
      <p:sp>
        <p:nvSpPr>
          <p:cNvPr id="21" name="Rechteck 20"/>
          <p:cNvSpPr/>
          <p:nvPr/>
        </p:nvSpPr>
        <p:spPr>
          <a:xfrm>
            <a:off x="827166" y="3601720"/>
            <a:ext cx="3360412" cy="1008112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2"/>
                </a:solidFill>
              </a:rPr>
              <a:t>C: 2000 g</a:t>
            </a:r>
          </a:p>
        </p:txBody>
      </p:sp>
      <p:sp>
        <p:nvSpPr>
          <p:cNvPr id="22" name="Rechteck 21"/>
          <p:cNvSpPr/>
          <p:nvPr/>
        </p:nvSpPr>
        <p:spPr>
          <a:xfrm>
            <a:off x="4908077" y="3601720"/>
            <a:ext cx="3360412" cy="1008112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2"/>
                </a:solidFill>
              </a:rPr>
              <a:t>D: 20 g</a:t>
            </a:r>
          </a:p>
        </p:txBody>
      </p:sp>
      <p:sp>
        <p:nvSpPr>
          <p:cNvPr id="23" name="Interaktive Schaltfläche: Nächste(r) oder Weiter 22">
            <a:hlinkClick r:id="" action="ppaction://hlinkshowjump?jump=nextslide" highlightClick="1"/>
          </p:cNvPr>
          <p:cNvSpPr/>
          <p:nvPr/>
        </p:nvSpPr>
        <p:spPr>
          <a:xfrm>
            <a:off x="8149554" y="5013176"/>
            <a:ext cx="504056" cy="504056"/>
          </a:xfrm>
          <a:prstGeom prst="actionButtonForwardNext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Fußzeilenplatzhalter 4">
            <a:extLst>
              <a:ext uri="{FF2B5EF4-FFF2-40B4-BE49-F238E27FC236}">
                <a16:creationId xmlns:a16="http://schemas.microsoft.com/office/drawing/2014/main" id="{F3B76147-8BFC-4F7E-A9BB-02B16017C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1680" y="6522718"/>
            <a:ext cx="5022838" cy="228601"/>
          </a:xfrm>
        </p:spPr>
        <p:txBody>
          <a:bodyPr/>
          <a:lstStyle/>
          <a:p>
            <a:r>
              <a:rPr lang="en-US" dirty="0"/>
              <a:t>Hans </a:t>
            </a:r>
            <a:r>
              <a:rPr lang="en-US" dirty="0" err="1"/>
              <a:t>Kowollik</a:t>
            </a:r>
            <a:r>
              <a:rPr lang="en-US" dirty="0"/>
              <a:t> | Modul: </a:t>
            </a:r>
            <a:r>
              <a:rPr lang="en-US" dirty="0" err="1"/>
              <a:t>Grundlagen</a:t>
            </a:r>
            <a:r>
              <a:rPr lang="en-US" dirty="0"/>
              <a:t> </a:t>
            </a:r>
            <a:r>
              <a:rPr lang="en-US" dirty="0" err="1"/>
              <a:t>digitaler</a:t>
            </a:r>
            <a:r>
              <a:rPr lang="en-US" dirty="0"/>
              <a:t> Lehr-</a:t>
            </a:r>
            <a:r>
              <a:rPr lang="en-US" dirty="0" err="1"/>
              <a:t>Lern</a:t>
            </a:r>
            <a:r>
              <a:rPr lang="en-US" dirty="0"/>
              <a:t>-</a:t>
            </a:r>
            <a:r>
              <a:rPr lang="en-US" dirty="0" err="1"/>
              <a:t>Szenarien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951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Jetzt bist du dran!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708F-9963-48A4-9AF0-34F041DCADE1}" type="datetime1">
              <a:rPr lang="de-DE" smtClean="0"/>
              <a:pPr/>
              <a:t>18.11.2020</a:t>
            </a:fld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468313" y="1268760"/>
            <a:ext cx="8185297" cy="1873250"/>
          </a:xfrm>
        </p:spPr>
        <p:txBody>
          <a:bodyPr/>
          <a:lstStyle/>
          <a:p>
            <a:pPr algn="ctr"/>
            <a:r>
              <a:rPr lang="de-DE" dirty="0">
                <a:solidFill>
                  <a:schemeClr val="tx2">
                    <a:lumMod val="50000"/>
                  </a:schemeClr>
                </a:solidFill>
              </a:rPr>
              <a:t>600 g =</a:t>
            </a:r>
          </a:p>
        </p:txBody>
      </p:sp>
      <p:grpSp>
        <p:nvGrpSpPr>
          <p:cNvPr id="7" name="Gruppieren 6"/>
          <p:cNvGrpSpPr/>
          <p:nvPr/>
        </p:nvGrpSpPr>
        <p:grpSpPr>
          <a:xfrm>
            <a:off x="5042430" y="5731515"/>
            <a:ext cx="1728192" cy="650582"/>
            <a:chOff x="3194185" y="5731515"/>
            <a:chExt cx="1728192" cy="650582"/>
          </a:xfrm>
          <a:solidFill>
            <a:srgbClr val="2DA93C"/>
          </a:solidFill>
        </p:grpSpPr>
        <p:sp>
          <p:nvSpPr>
            <p:cNvPr id="8" name="Rechteck 7">
              <a:hlinkClick r:id="rId2" action="ppaction://hlinksldjump"/>
            </p:cNvPr>
            <p:cNvSpPr/>
            <p:nvPr userDrawn="1"/>
          </p:nvSpPr>
          <p:spPr>
            <a:xfrm>
              <a:off x="3194185" y="5731515"/>
              <a:ext cx="1728192" cy="648072"/>
            </a:xfrm>
            <a:prstGeom prst="rect">
              <a:avLst/>
            </a:prstGeom>
            <a:grp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Textfeld 8">
              <a:hlinkClick r:id="rId3" action="ppaction://hlinksldjump"/>
            </p:cNvPr>
            <p:cNvSpPr txBox="1"/>
            <p:nvPr userDrawn="1"/>
          </p:nvSpPr>
          <p:spPr>
            <a:xfrm>
              <a:off x="3227811" y="5735766"/>
              <a:ext cx="162241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indent="0" algn="ctr">
                <a:buNone/>
              </a:pPr>
              <a:r>
                <a:rPr lang="de-DE" dirty="0">
                  <a:solidFill>
                    <a:schemeClr val="tx2">
                      <a:lumMod val="50000"/>
                    </a:schemeClr>
                  </a:solidFill>
                </a:rPr>
                <a:t>3. Masse</a:t>
              </a:r>
              <a:r>
                <a:rPr lang="de-DE" baseline="0" dirty="0">
                  <a:solidFill>
                    <a:schemeClr val="tx2">
                      <a:lumMod val="50000"/>
                    </a:schemeClr>
                  </a:solidFill>
                </a:rPr>
                <a:t> – Einheiten</a:t>
              </a:r>
            </a:p>
          </p:txBody>
        </p:sp>
      </p:grpSp>
      <p:sp>
        <p:nvSpPr>
          <p:cNvPr id="13" name="Rechteck 12"/>
          <p:cNvSpPr/>
          <p:nvPr/>
        </p:nvSpPr>
        <p:spPr>
          <a:xfrm>
            <a:off x="3179885" y="5733256"/>
            <a:ext cx="1728192" cy="648072"/>
          </a:xfrm>
          <a:prstGeom prst="rect">
            <a:avLst/>
          </a:prstGeom>
          <a:solidFill>
            <a:srgbClr val="2DA93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1331640" y="5737507"/>
            <a:ext cx="1728192" cy="648072"/>
          </a:xfrm>
          <a:prstGeom prst="rect">
            <a:avLst/>
          </a:prstGeom>
          <a:solidFill>
            <a:srgbClr val="2DA93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hlinkClick r:id="rId2" action="ppaction://hlinksldjump"/>
          </p:cNvPr>
          <p:cNvSpPr txBox="1"/>
          <p:nvPr/>
        </p:nvSpPr>
        <p:spPr>
          <a:xfrm>
            <a:off x="3232773" y="5737507"/>
            <a:ext cx="162241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dirty="0">
                <a:solidFill>
                  <a:schemeClr val="tx2">
                    <a:lumMod val="50000"/>
                  </a:schemeClr>
                </a:solidFill>
              </a:rPr>
              <a:t>2. Was</a:t>
            </a:r>
            <a:r>
              <a:rPr lang="de-DE" baseline="0" dirty="0">
                <a:solidFill>
                  <a:schemeClr val="tx2">
                    <a:lumMod val="50000"/>
                  </a:schemeClr>
                </a:solidFill>
              </a:rPr>
              <a:t> ist „Masse“?</a:t>
            </a:r>
            <a:endParaRPr lang="de-DE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Textfeld 15">
            <a:hlinkClick r:id="rId4" action="ppaction://hlinksldjump"/>
          </p:cNvPr>
          <p:cNvSpPr txBox="1"/>
          <p:nvPr/>
        </p:nvSpPr>
        <p:spPr>
          <a:xfrm>
            <a:off x="1384527" y="5876877"/>
            <a:ext cx="162241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dirty="0">
                <a:solidFill>
                  <a:schemeClr val="tx2">
                    <a:lumMod val="50000"/>
                  </a:schemeClr>
                </a:solidFill>
              </a:rPr>
              <a:t>1. Übersicht</a:t>
            </a:r>
          </a:p>
        </p:txBody>
      </p:sp>
      <p:sp>
        <p:nvSpPr>
          <p:cNvPr id="17" name="Rechteck 16"/>
          <p:cNvSpPr/>
          <p:nvPr/>
        </p:nvSpPr>
        <p:spPr>
          <a:xfrm>
            <a:off x="6925418" y="5733256"/>
            <a:ext cx="1728192" cy="6480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hlinkClick r:id="rId5" action="ppaction://hlinksldjump"/>
          </p:cNvPr>
          <p:cNvSpPr txBox="1"/>
          <p:nvPr/>
        </p:nvSpPr>
        <p:spPr>
          <a:xfrm>
            <a:off x="6770622" y="5870885"/>
            <a:ext cx="194254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dirty="0">
                <a:solidFill>
                  <a:schemeClr val="tx2">
                    <a:lumMod val="50000"/>
                  </a:schemeClr>
                </a:solidFill>
              </a:rPr>
              <a:t>4. Übung</a:t>
            </a:r>
          </a:p>
        </p:txBody>
      </p:sp>
      <p:sp>
        <p:nvSpPr>
          <p:cNvPr id="19" name="Rechteck 18"/>
          <p:cNvSpPr/>
          <p:nvPr/>
        </p:nvSpPr>
        <p:spPr>
          <a:xfrm>
            <a:off x="827584" y="2132856"/>
            <a:ext cx="3360412" cy="1008112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2"/>
                </a:solidFill>
              </a:rPr>
              <a:t>A: 0,6 kg </a:t>
            </a:r>
          </a:p>
        </p:txBody>
      </p:sp>
      <p:sp>
        <p:nvSpPr>
          <p:cNvPr id="20" name="Rechteck 19"/>
          <p:cNvSpPr/>
          <p:nvPr/>
        </p:nvSpPr>
        <p:spPr>
          <a:xfrm>
            <a:off x="4908077" y="2147208"/>
            <a:ext cx="3360412" cy="1008112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2"/>
                </a:solidFill>
              </a:rPr>
              <a:t>B: 600 kg</a:t>
            </a:r>
          </a:p>
        </p:txBody>
      </p:sp>
      <p:sp>
        <p:nvSpPr>
          <p:cNvPr id="21" name="Rechteck 20"/>
          <p:cNvSpPr/>
          <p:nvPr/>
        </p:nvSpPr>
        <p:spPr>
          <a:xfrm>
            <a:off x="827166" y="3601720"/>
            <a:ext cx="3360412" cy="1008112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2"/>
                </a:solidFill>
              </a:rPr>
              <a:t>C: 60 g</a:t>
            </a:r>
          </a:p>
        </p:txBody>
      </p:sp>
      <p:sp>
        <p:nvSpPr>
          <p:cNvPr id="22" name="Rechteck 21"/>
          <p:cNvSpPr/>
          <p:nvPr/>
        </p:nvSpPr>
        <p:spPr>
          <a:xfrm>
            <a:off x="4908077" y="3601720"/>
            <a:ext cx="3360412" cy="1008112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2"/>
                </a:solidFill>
              </a:rPr>
              <a:t>D: 0,06 kg</a:t>
            </a:r>
          </a:p>
        </p:txBody>
      </p:sp>
      <p:sp>
        <p:nvSpPr>
          <p:cNvPr id="23" name="Interaktive Schaltfläche: Nächste(r) oder Weiter 22">
            <a:hlinkClick r:id="" action="ppaction://hlinkshowjump?jump=nextslide" highlightClick="1"/>
          </p:cNvPr>
          <p:cNvSpPr/>
          <p:nvPr/>
        </p:nvSpPr>
        <p:spPr>
          <a:xfrm>
            <a:off x="8149554" y="5013176"/>
            <a:ext cx="504056" cy="504056"/>
          </a:xfrm>
          <a:prstGeom prst="actionButtonForwardNext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Fußzeilenplatzhalter 4">
            <a:extLst>
              <a:ext uri="{FF2B5EF4-FFF2-40B4-BE49-F238E27FC236}">
                <a16:creationId xmlns:a16="http://schemas.microsoft.com/office/drawing/2014/main" id="{452C41EB-08DA-4CB4-96F1-584E70E79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1680" y="6522718"/>
            <a:ext cx="5022838" cy="228601"/>
          </a:xfrm>
        </p:spPr>
        <p:txBody>
          <a:bodyPr/>
          <a:lstStyle/>
          <a:p>
            <a:r>
              <a:rPr lang="en-US" dirty="0"/>
              <a:t>Hans </a:t>
            </a:r>
            <a:r>
              <a:rPr lang="en-US" dirty="0" err="1"/>
              <a:t>Kowollik</a:t>
            </a:r>
            <a:r>
              <a:rPr lang="en-US" dirty="0"/>
              <a:t> | Modul: </a:t>
            </a:r>
            <a:r>
              <a:rPr lang="en-US" dirty="0" err="1"/>
              <a:t>Grundlagen</a:t>
            </a:r>
            <a:r>
              <a:rPr lang="en-US" dirty="0"/>
              <a:t> </a:t>
            </a:r>
            <a:r>
              <a:rPr lang="en-US" dirty="0" err="1"/>
              <a:t>digitaler</a:t>
            </a:r>
            <a:r>
              <a:rPr lang="en-US" dirty="0"/>
              <a:t> Lehr-</a:t>
            </a:r>
            <a:r>
              <a:rPr lang="en-US" dirty="0" err="1"/>
              <a:t>Lern</a:t>
            </a:r>
            <a:r>
              <a:rPr lang="en-US" dirty="0"/>
              <a:t>-</a:t>
            </a:r>
            <a:r>
              <a:rPr lang="en-US" dirty="0" err="1"/>
              <a:t>Szenarien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487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Jetzt bist du dran!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708F-9963-48A4-9AF0-34F041DCADE1}" type="datetime1">
              <a:rPr lang="de-DE" smtClean="0"/>
              <a:pPr/>
              <a:t>18.11.2020</a:t>
            </a:fld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468313" y="1268760"/>
            <a:ext cx="8185297" cy="1873250"/>
          </a:xfrm>
        </p:spPr>
        <p:txBody>
          <a:bodyPr/>
          <a:lstStyle/>
          <a:p>
            <a:pPr algn="ctr"/>
            <a:r>
              <a:rPr lang="de-DE" dirty="0">
                <a:solidFill>
                  <a:schemeClr val="tx2">
                    <a:lumMod val="50000"/>
                  </a:schemeClr>
                </a:solidFill>
              </a:rPr>
              <a:t>1,2 kg =</a:t>
            </a:r>
          </a:p>
        </p:txBody>
      </p:sp>
      <p:grpSp>
        <p:nvGrpSpPr>
          <p:cNvPr id="7" name="Gruppieren 6"/>
          <p:cNvGrpSpPr/>
          <p:nvPr/>
        </p:nvGrpSpPr>
        <p:grpSpPr>
          <a:xfrm>
            <a:off x="5042430" y="5731515"/>
            <a:ext cx="1728192" cy="650582"/>
            <a:chOff x="3194185" y="5731515"/>
            <a:chExt cx="1728192" cy="650582"/>
          </a:xfrm>
          <a:solidFill>
            <a:srgbClr val="2DA93C"/>
          </a:solidFill>
        </p:grpSpPr>
        <p:sp>
          <p:nvSpPr>
            <p:cNvPr id="8" name="Rechteck 7">
              <a:hlinkClick r:id="rId2" action="ppaction://hlinksldjump"/>
            </p:cNvPr>
            <p:cNvSpPr/>
            <p:nvPr userDrawn="1"/>
          </p:nvSpPr>
          <p:spPr>
            <a:xfrm>
              <a:off x="3194185" y="5731515"/>
              <a:ext cx="1728192" cy="648072"/>
            </a:xfrm>
            <a:prstGeom prst="rect">
              <a:avLst/>
            </a:prstGeom>
            <a:grp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Textfeld 8">
              <a:hlinkClick r:id="rId3" action="ppaction://hlinksldjump"/>
            </p:cNvPr>
            <p:cNvSpPr txBox="1"/>
            <p:nvPr userDrawn="1"/>
          </p:nvSpPr>
          <p:spPr>
            <a:xfrm>
              <a:off x="3227811" y="5735766"/>
              <a:ext cx="162241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indent="0" algn="ctr">
                <a:buNone/>
              </a:pPr>
              <a:r>
                <a:rPr lang="de-DE" dirty="0">
                  <a:solidFill>
                    <a:schemeClr val="tx2">
                      <a:lumMod val="50000"/>
                    </a:schemeClr>
                  </a:solidFill>
                </a:rPr>
                <a:t>3. Masse</a:t>
              </a:r>
              <a:r>
                <a:rPr lang="de-DE" baseline="0" dirty="0">
                  <a:solidFill>
                    <a:schemeClr val="tx2">
                      <a:lumMod val="50000"/>
                    </a:schemeClr>
                  </a:solidFill>
                </a:rPr>
                <a:t> – Einheiten</a:t>
              </a:r>
            </a:p>
          </p:txBody>
        </p:sp>
      </p:grpSp>
      <p:sp>
        <p:nvSpPr>
          <p:cNvPr id="13" name="Rechteck 12"/>
          <p:cNvSpPr/>
          <p:nvPr/>
        </p:nvSpPr>
        <p:spPr>
          <a:xfrm>
            <a:off x="3179885" y="5733256"/>
            <a:ext cx="1728192" cy="648072"/>
          </a:xfrm>
          <a:prstGeom prst="rect">
            <a:avLst/>
          </a:prstGeom>
          <a:solidFill>
            <a:srgbClr val="2DA93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1331640" y="5737507"/>
            <a:ext cx="1728192" cy="648072"/>
          </a:xfrm>
          <a:prstGeom prst="rect">
            <a:avLst/>
          </a:prstGeom>
          <a:solidFill>
            <a:srgbClr val="2DA93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hlinkClick r:id="rId2" action="ppaction://hlinksldjump"/>
          </p:cNvPr>
          <p:cNvSpPr txBox="1"/>
          <p:nvPr/>
        </p:nvSpPr>
        <p:spPr>
          <a:xfrm>
            <a:off x="3232773" y="5737507"/>
            <a:ext cx="162241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dirty="0">
                <a:solidFill>
                  <a:schemeClr val="tx2">
                    <a:lumMod val="50000"/>
                  </a:schemeClr>
                </a:solidFill>
              </a:rPr>
              <a:t>2. Was</a:t>
            </a:r>
            <a:r>
              <a:rPr lang="de-DE" baseline="0" dirty="0">
                <a:solidFill>
                  <a:schemeClr val="tx2">
                    <a:lumMod val="50000"/>
                  </a:schemeClr>
                </a:solidFill>
              </a:rPr>
              <a:t> ist „Masse“?</a:t>
            </a:r>
            <a:endParaRPr lang="de-DE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Textfeld 15">
            <a:hlinkClick r:id="rId4" action="ppaction://hlinksldjump"/>
          </p:cNvPr>
          <p:cNvSpPr txBox="1"/>
          <p:nvPr/>
        </p:nvSpPr>
        <p:spPr>
          <a:xfrm>
            <a:off x="1384527" y="5876877"/>
            <a:ext cx="162241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dirty="0">
                <a:solidFill>
                  <a:schemeClr val="tx2">
                    <a:lumMod val="50000"/>
                  </a:schemeClr>
                </a:solidFill>
              </a:rPr>
              <a:t>1. Übersicht</a:t>
            </a:r>
          </a:p>
        </p:txBody>
      </p:sp>
      <p:sp>
        <p:nvSpPr>
          <p:cNvPr id="17" name="Rechteck 16"/>
          <p:cNvSpPr/>
          <p:nvPr/>
        </p:nvSpPr>
        <p:spPr>
          <a:xfrm>
            <a:off x="6925418" y="5733256"/>
            <a:ext cx="1728192" cy="6480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hlinkClick r:id="rId5" action="ppaction://hlinksldjump"/>
          </p:cNvPr>
          <p:cNvSpPr txBox="1"/>
          <p:nvPr/>
        </p:nvSpPr>
        <p:spPr>
          <a:xfrm>
            <a:off x="6770622" y="5870885"/>
            <a:ext cx="194254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dirty="0">
                <a:solidFill>
                  <a:schemeClr val="tx2">
                    <a:lumMod val="50000"/>
                  </a:schemeClr>
                </a:solidFill>
              </a:rPr>
              <a:t>4. Übung</a:t>
            </a:r>
          </a:p>
        </p:txBody>
      </p:sp>
      <p:sp>
        <p:nvSpPr>
          <p:cNvPr id="19" name="Rechteck 18"/>
          <p:cNvSpPr/>
          <p:nvPr/>
        </p:nvSpPr>
        <p:spPr>
          <a:xfrm>
            <a:off x="827584" y="2132856"/>
            <a:ext cx="3360412" cy="1008112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2"/>
                </a:solidFill>
              </a:rPr>
              <a:t>A: 120 g </a:t>
            </a:r>
          </a:p>
        </p:txBody>
      </p:sp>
      <p:sp>
        <p:nvSpPr>
          <p:cNvPr id="20" name="Rechteck 19"/>
          <p:cNvSpPr/>
          <p:nvPr/>
        </p:nvSpPr>
        <p:spPr>
          <a:xfrm>
            <a:off x="4908077" y="2147208"/>
            <a:ext cx="3360412" cy="1008112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2"/>
                </a:solidFill>
              </a:rPr>
              <a:t>B: 12 g</a:t>
            </a:r>
          </a:p>
        </p:txBody>
      </p:sp>
      <p:sp>
        <p:nvSpPr>
          <p:cNvPr id="21" name="Rechteck 20"/>
          <p:cNvSpPr/>
          <p:nvPr/>
        </p:nvSpPr>
        <p:spPr>
          <a:xfrm>
            <a:off x="827166" y="3601720"/>
            <a:ext cx="3360412" cy="1008112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2"/>
                </a:solidFill>
              </a:rPr>
              <a:t>C: 1,2 g</a:t>
            </a:r>
          </a:p>
        </p:txBody>
      </p:sp>
      <p:sp>
        <p:nvSpPr>
          <p:cNvPr id="22" name="Rechteck 21"/>
          <p:cNvSpPr/>
          <p:nvPr/>
        </p:nvSpPr>
        <p:spPr>
          <a:xfrm>
            <a:off x="4908077" y="3601720"/>
            <a:ext cx="3360412" cy="1008112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2"/>
                </a:solidFill>
              </a:rPr>
              <a:t>D: 1200 g</a:t>
            </a:r>
          </a:p>
        </p:txBody>
      </p:sp>
      <p:sp>
        <p:nvSpPr>
          <p:cNvPr id="23" name="Interaktive Schaltfläche: Nächste(r) oder Weiter 22">
            <a:hlinkClick r:id="" action="ppaction://hlinkshowjump?jump=nextslide" highlightClick="1"/>
          </p:cNvPr>
          <p:cNvSpPr/>
          <p:nvPr/>
        </p:nvSpPr>
        <p:spPr>
          <a:xfrm>
            <a:off x="8149554" y="5013176"/>
            <a:ext cx="504056" cy="504056"/>
          </a:xfrm>
          <a:prstGeom prst="actionButtonForwardNext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hlinkClick r:id="rId5" action="ppaction://hlinksldjump"/>
          </p:cNvPr>
          <p:cNvSpPr/>
          <p:nvPr/>
        </p:nvSpPr>
        <p:spPr>
          <a:xfrm>
            <a:off x="323528" y="1124744"/>
            <a:ext cx="936104" cy="720080"/>
          </a:xfrm>
          <a:prstGeom prst="rect">
            <a:avLst/>
          </a:prstGeom>
          <a:solidFill>
            <a:srgbClr val="CDE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Fußzeilenplatzhalter 4">
            <a:extLst>
              <a:ext uri="{FF2B5EF4-FFF2-40B4-BE49-F238E27FC236}">
                <a16:creationId xmlns:a16="http://schemas.microsoft.com/office/drawing/2014/main" id="{B070E8CC-10FC-44AE-B638-72AC761D7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1680" y="6522718"/>
            <a:ext cx="5022838" cy="228601"/>
          </a:xfrm>
        </p:spPr>
        <p:txBody>
          <a:bodyPr/>
          <a:lstStyle/>
          <a:p>
            <a:r>
              <a:rPr lang="en-US" dirty="0"/>
              <a:t>Hans </a:t>
            </a:r>
            <a:r>
              <a:rPr lang="en-US" dirty="0" err="1"/>
              <a:t>Kowollik</a:t>
            </a:r>
            <a:r>
              <a:rPr lang="en-US" dirty="0"/>
              <a:t> | Modul: </a:t>
            </a:r>
            <a:r>
              <a:rPr lang="en-US" dirty="0" err="1"/>
              <a:t>Grundlagen</a:t>
            </a:r>
            <a:r>
              <a:rPr lang="en-US" dirty="0"/>
              <a:t> </a:t>
            </a:r>
            <a:r>
              <a:rPr lang="en-US" dirty="0" err="1"/>
              <a:t>digitaler</a:t>
            </a:r>
            <a:r>
              <a:rPr lang="en-US" dirty="0"/>
              <a:t> Lehr-</a:t>
            </a:r>
            <a:r>
              <a:rPr lang="en-US" dirty="0" err="1"/>
              <a:t>Lern</a:t>
            </a:r>
            <a:r>
              <a:rPr lang="en-US" dirty="0"/>
              <a:t>-</a:t>
            </a:r>
            <a:r>
              <a:rPr lang="en-US" dirty="0" err="1"/>
              <a:t>Szenarien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118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46740"/>
            <a:ext cx="4680520" cy="47775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Du bist am Ziel!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708F-9963-48A4-9AF0-34F041DCADE1}" type="datetime1">
              <a:rPr lang="de-DE" smtClean="0"/>
              <a:pPr/>
              <a:t>18.11.2020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160" y="1916832"/>
            <a:ext cx="2338860" cy="406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1560" y="5497417"/>
            <a:ext cx="487363" cy="487363"/>
          </a:xfrm>
          <a:prstGeom prst="rect">
            <a:avLst/>
          </a:prstGeom>
        </p:spPr>
      </p:pic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254D9A94-E868-43E4-8955-D54DE7CDC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1680" y="6522718"/>
            <a:ext cx="5022838" cy="228601"/>
          </a:xfrm>
        </p:spPr>
        <p:txBody>
          <a:bodyPr/>
          <a:lstStyle/>
          <a:p>
            <a:r>
              <a:rPr lang="en-US" dirty="0"/>
              <a:t>Hans </a:t>
            </a:r>
            <a:r>
              <a:rPr lang="en-US" dirty="0" err="1"/>
              <a:t>Kowollik</a:t>
            </a:r>
            <a:r>
              <a:rPr lang="en-US" dirty="0"/>
              <a:t> | Modul: </a:t>
            </a:r>
            <a:r>
              <a:rPr lang="en-US" dirty="0" err="1"/>
              <a:t>Grundlagen</a:t>
            </a:r>
            <a:r>
              <a:rPr lang="en-US" dirty="0"/>
              <a:t> </a:t>
            </a:r>
            <a:r>
              <a:rPr lang="en-US" dirty="0" err="1"/>
              <a:t>digitaler</a:t>
            </a:r>
            <a:r>
              <a:rPr lang="en-US" dirty="0"/>
              <a:t> Lehr-</a:t>
            </a:r>
            <a:r>
              <a:rPr lang="en-US" dirty="0" err="1"/>
              <a:t>Lern</a:t>
            </a:r>
            <a:r>
              <a:rPr lang="en-US" dirty="0"/>
              <a:t>-</a:t>
            </a:r>
            <a:r>
              <a:rPr lang="en-US" dirty="0" err="1"/>
              <a:t>Szenarien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173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200" dirty="0"/>
              <a:t>Drück auf mich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708F-9963-48A4-9AF0-34F041DCADE1}" type="datetime1">
              <a:rPr lang="de-DE" smtClean="0"/>
              <a:pPr/>
              <a:t>18.11.2020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691680" y="6522718"/>
            <a:ext cx="5022838" cy="228601"/>
          </a:xfrm>
        </p:spPr>
        <p:txBody>
          <a:bodyPr/>
          <a:lstStyle/>
          <a:p>
            <a:r>
              <a:rPr lang="en-US" dirty="0"/>
              <a:t>Hans </a:t>
            </a:r>
            <a:r>
              <a:rPr lang="en-US" dirty="0" err="1"/>
              <a:t>Kowollik</a:t>
            </a:r>
            <a:r>
              <a:rPr lang="en-US" dirty="0"/>
              <a:t> | Modul: </a:t>
            </a:r>
            <a:r>
              <a:rPr lang="en-US" dirty="0" err="1"/>
              <a:t>Grundlagen</a:t>
            </a:r>
            <a:r>
              <a:rPr lang="en-US" dirty="0"/>
              <a:t> </a:t>
            </a:r>
            <a:r>
              <a:rPr lang="en-US" dirty="0" err="1"/>
              <a:t>digitaler</a:t>
            </a:r>
            <a:r>
              <a:rPr lang="en-US" dirty="0"/>
              <a:t> Lehr-</a:t>
            </a:r>
            <a:r>
              <a:rPr lang="en-US" dirty="0" err="1"/>
              <a:t>Lern</a:t>
            </a:r>
            <a:r>
              <a:rPr lang="en-US" dirty="0"/>
              <a:t>-</a:t>
            </a:r>
            <a:r>
              <a:rPr lang="en-US" dirty="0" err="1"/>
              <a:t>Szenarien</a:t>
            </a:r>
            <a:endParaRPr lang="en-US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3539202" y="1988840"/>
            <a:ext cx="2016665" cy="3603296"/>
            <a:chOff x="6258296" y="3140968"/>
            <a:chExt cx="1108136" cy="1979973"/>
          </a:xfrm>
        </p:grpSpPr>
        <p:pic>
          <p:nvPicPr>
            <p:cNvPr id="7" name="Grafik 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59898">
              <a:off x="6258296" y="4566873"/>
              <a:ext cx="1108136" cy="554068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69" t="4020" r="943" b="50000"/>
            <a:stretch/>
          </p:blipFill>
          <p:spPr>
            <a:xfrm>
              <a:off x="6516216" y="3140968"/>
              <a:ext cx="808790" cy="17131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8590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dirty="0"/>
              <a:t>Übersicht</a:t>
            </a:r>
            <a:endParaRPr lang="de-DE" sz="4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Was ist eigentlich „Masse“?</a:t>
            </a:r>
          </a:p>
          <a:p>
            <a:r>
              <a:rPr lang="de-DE" dirty="0"/>
              <a:t>Masse – Einheiten</a:t>
            </a:r>
          </a:p>
          <a:p>
            <a:pPr lvl="1"/>
            <a:r>
              <a:rPr lang="de-DE" dirty="0"/>
              <a:t>Kilogramm (kg)</a:t>
            </a:r>
          </a:p>
          <a:p>
            <a:pPr lvl="1"/>
            <a:r>
              <a:rPr lang="de-DE" dirty="0"/>
              <a:t>Gramm (g)</a:t>
            </a:r>
          </a:p>
          <a:p>
            <a:pPr lvl="1"/>
            <a:r>
              <a:rPr lang="de-DE" dirty="0"/>
              <a:t>Umrechnung</a:t>
            </a:r>
          </a:p>
          <a:p>
            <a:r>
              <a:rPr lang="de-DE" dirty="0"/>
              <a:t>Übung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708F-9963-48A4-9AF0-34F041DCADE1}" type="datetime1">
              <a:rPr lang="de-DE" smtClean="0"/>
              <a:pPr/>
              <a:t>18.11.2020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420888"/>
            <a:ext cx="1728192" cy="299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uppieren 7"/>
          <p:cNvGrpSpPr/>
          <p:nvPr/>
        </p:nvGrpSpPr>
        <p:grpSpPr>
          <a:xfrm>
            <a:off x="5042430" y="5731515"/>
            <a:ext cx="1728192" cy="650582"/>
            <a:chOff x="3194185" y="5731515"/>
            <a:chExt cx="1728192" cy="650582"/>
          </a:xfrm>
          <a:solidFill>
            <a:srgbClr val="2DA93C"/>
          </a:solidFill>
        </p:grpSpPr>
        <p:sp>
          <p:nvSpPr>
            <p:cNvPr id="9" name="Rechteck 8">
              <a:hlinkClick r:id="rId4" action="ppaction://hlinksldjump"/>
            </p:cNvPr>
            <p:cNvSpPr/>
            <p:nvPr userDrawn="1"/>
          </p:nvSpPr>
          <p:spPr>
            <a:xfrm>
              <a:off x="3194185" y="5731515"/>
              <a:ext cx="1728192" cy="648072"/>
            </a:xfrm>
            <a:prstGeom prst="rect">
              <a:avLst/>
            </a:prstGeom>
            <a:grp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>
              <a:hlinkClick r:id="rId5" action="ppaction://hlinksldjump"/>
            </p:cNvPr>
            <p:cNvSpPr txBox="1"/>
            <p:nvPr userDrawn="1"/>
          </p:nvSpPr>
          <p:spPr>
            <a:xfrm>
              <a:off x="3227811" y="5735766"/>
              <a:ext cx="162241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indent="0" algn="ctr">
                <a:buNone/>
              </a:pPr>
              <a:r>
                <a:rPr lang="de-DE" dirty="0">
                  <a:solidFill>
                    <a:schemeClr val="tx2">
                      <a:lumMod val="50000"/>
                    </a:schemeClr>
                  </a:solidFill>
                </a:rPr>
                <a:t>3. Masse</a:t>
              </a:r>
              <a:r>
                <a:rPr lang="de-DE" baseline="0" dirty="0">
                  <a:solidFill>
                    <a:schemeClr val="tx2">
                      <a:lumMod val="50000"/>
                    </a:schemeClr>
                  </a:solidFill>
                </a:rPr>
                <a:t> – Einheiten</a:t>
              </a:r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6770622" y="5733256"/>
            <a:ext cx="1942541" cy="648072"/>
            <a:chOff x="4922377" y="5733256"/>
            <a:chExt cx="1942541" cy="648072"/>
          </a:xfrm>
          <a:solidFill>
            <a:srgbClr val="2DA93C"/>
          </a:solidFill>
        </p:grpSpPr>
        <p:sp>
          <p:nvSpPr>
            <p:cNvPr id="12" name="Rechteck 11"/>
            <p:cNvSpPr/>
            <p:nvPr userDrawn="1"/>
          </p:nvSpPr>
          <p:spPr>
            <a:xfrm>
              <a:off x="5077173" y="5733256"/>
              <a:ext cx="1728192" cy="648072"/>
            </a:xfrm>
            <a:prstGeom prst="rect">
              <a:avLst/>
            </a:prstGeom>
            <a:grp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Textfeld 12">
              <a:hlinkClick r:id="rId6" action="ppaction://hlinksldjump"/>
            </p:cNvPr>
            <p:cNvSpPr txBox="1"/>
            <p:nvPr userDrawn="1"/>
          </p:nvSpPr>
          <p:spPr>
            <a:xfrm>
              <a:off x="4922377" y="5870885"/>
              <a:ext cx="194254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indent="0" algn="ctr">
                <a:buNone/>
              </a:pPr>
              <a:r>
                <a:rPr lang="de-DE" dirty="0">
                  <a:solidFill>
                    <a:schemeClr val="tx2">
                      <a:lumMod val="50000"/>
                    </a:schemeClr>
                  </a:solidFill>
                </a:rPr>
                <a:t>4. Übung</a:t>
              </a:r>
            </a:p>
          </p:txBody>
        </p:sp>
      </p:grpSp>
      <p:sp>
        <p:nvSpPr>
          <p:cNvPr id="14" name="Rechteck 13"/>
          <p:cNvSpPr/>
          <p:nvPr/>
        </p:nvSpPr>
        <p:spPr>
          <a:xfrm>
            <a:off x="3179885" y="5733256"/>
            <a:ext cx="1728192" cy="648072"/>
          </a:xfrm>
          <a:prstGeom prst="rect">
            <a:avLst/>
          </a:prstGeom>
          <a:solidFill>
            <a:srgbClr val="2DA93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1331640" y="5737507"/>
            <a:ext cx="1728192" cy="6480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>
            <a:hlinkClick r:id="rId4" action="ppaction://hlinksldjump"/>
          </p:cNvPr>
          <p:cNvSpPr txBox="1"/>
          <p:nvPr/>
        </p:nvSpPr>
        <p:spPr>
          <a:xfrm>
            <a:off x="3232773" y="5737507"/>
            <a:ext cx="162241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dirty="0">
                <a:solidFill>
                  <a:schemeClr val="tx2">
                    <a:lumMod val="50000"/>
                  </a:schemeClr>
                </a:solidFill>
              </a:rPr>
              <a:t>2. Was</a:t>
            </a:r>
            <a:r>
              <a:rPr lang="de-DE" baseline="0" dirty="0">
                <a:solidFill>
                  <a:schemeClr val="tx2">
                    <a:lumMod val="50000"/>
                  </a:schemeClr>
                </a:solidFill>
              </a:rPr>
              <a:t> ist „Masse“?</a:t>
            </a:r>
            <a:endParaRPr lang="de-DE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Textfeld 16">
            <a:hlinkClick r:id="rId7" action="ppaction://hlinksldjump"/>
          </p:cNvPr>
          <p:cNvSpPr txBox="1"/>
          <p:nvPr/>
        </p:nvSpPr>
        <p:spPr>
          <a:xfrm>
            <a:off x="1384527" y="5876877"/>
            <a:ext cx="162241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dirty="0">
                <a:solidFill>
                  <a:schemeClr val="tx2">
                    <a:lumMod val="50000"/>
                  </a:schemeClr>
                </a:solidFill>
              </a:rPr>
              <a:t>1. Übersicht</a:t>
            </a:r>
          </a:p>
        </p:txBody>
      </p:sp>
      <p:sp>
        <p:nvSpPr>
          <p:cNvPr id="19" name="Fußzeilenplatzhalter 4">
            <a:extLst>
              <a:ext uri="{FF2B5EF4-FFF2-40B4-BE49-F238E27FC236}">
                <a16:creationId xmlns:a16="http://schemas.microsoft.com/office/drawing/2014/main" id="{2A6B713B-847F-4EF5-9504-84C9FA6C5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1680" y="6522718"/>
            <a:ext cx="5022838" cy="228601"/>
          </a:xfrm>
        </p:spPr>
        <p:txBody>
          <a:bodyPr/>
          <a:lstStyle/>
          <a:p>
            <a:r>
              <a:rPr lang="en-US" dirty="0"/>
              <a:t>Hans </a:t>
            </a:r>
            <a:r>
              <a:rPr lang="en-US" dirty="0" err="1"/>
              <a:t>Kowollik</a:t>
            </a:r>
            <a:r>
              <a:rPr lang="en-US" dirty="0"/>
              <a:t> | Modul: </a:t>
            </a:r>
            <a:r>
              <a:rPr lang="en-US" dirty="0" err="1"/>
              <a:t>Grundlagen</a:t>
            </a:r>
            <a:r>
              <a:rPr lang="en-US" dirty="0"/>
              <a:t> </a:t>
            </a:r>
            <a:r>
              <a:rPr lang="en-US" dirty="0" err="1"/>
              <a:t>digitaler</a:t>
            </a:r>
            <a:r>
              <a:rPr lang="en-US" dirty="0"/>
              <a:t> Lehr-</a:t>
            </a:r>
            <a:r>
              <a:rPr lang="en-US" dirty="0" err="1"/>
              <a:t>Lern</a:t>
            </a:r>
            <a:r>
              <a:rPr lang="en-US" dirty="0"/>
              <a:t>-</a:t>
            </a:r>
            <a:r>
              <a:rPr lang="en-US" dirty="0" err="1"/>
              <a:t>Szenarien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899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Übersic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200" dirty="0"/>
              <a:t>Was ist eigentlich „Masse“?</a:t>
            </a: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76" y="1700808"/>
            <a:ext cx="4680520" cy="2340260"/>
          </a:xfr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708F-9963-48A4-9AF0-34F041DCADE1}" type="datetime1">
              <a:rPr lang="de-DE" smtClean="0"/>
              <a:pPr/>
              <a:t>18.11.2020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060848"/>
            <a:ext cx="1318177" cy="279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717032"/>
            <a:ext cx="2924880" cy="1462440"/>
          </a:xfrm>
          <a:prstGeom prst="rect">
            <a:avLst/>
          </a:prstGeom>
        </p:spPr>
      </p:pic>
      <p:grpSp>
        <p:nvGrpSpPr>
          <p:cNvPr id="9" name="Gruppieren 8"/>
          <p:cNvGrpSpPr/>
          <p:nvPr/>
        </p:nvGrpSpPr>
        <p:grpSpPr>
          <a:xfrm>
            <a:off x="5042430" y="5731515"/>
            <a:ext cx="1728192" cy="650582"/>
            <a:chOff x="3194185" y="5731515"/>
            <a:chExt cx="1728192" cy="650582"/>
          </a:xfrm>
          <a:solidFill>
            <a:srgbClr val="2DA93C"/>
          </a:solidFill>
        </p:grpSpPr>
        <p:sp>
          <p:nvSpPr>
            <p:cNvPr id="10" name="Rechteck 9">
              <a:hlinkClick r:id="rId6" action="ppaction://hlinksldjump"/>
            </p:cNvPr>
            <p:cNvSpPr/>
            <p:nvPr userDrawn="1"/>
          </p:nvSpPr>
          <p:spPr>
            <a:xfrm>
              <a:off x="3194185" y="5731515"/>
              <a:ext cx="1728192" cy="648072"/>
            </a:xfrm>
            <a:prstGeom prst="rect">
              <a:avLst/>
            </a:prstGeom>
            <a:grp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Textfeld 10">
              <a:hlinkClick r:id="rId7" action="ppaction://hlinksldjump"/>
            </p:cNvPr>
            <p:cNvSpPr txBox="1"/>
            <p:nvPr userDrawn="1"/>
          </p:nvSpPr>
          <p:spPr>
            <a:xfrm>
              <a:off x="3227811" y="5735766"/>
              <a:ext cx="162241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indent="0" algn="ctr">
                <a:buNone/>
              </a:pPr>
              <a:r>
                <a:rPr lang="de-DE" dirty="0">
                  <a:solidFill>
                    <a:schemeClr val="tx2">
                      <a:lumMod val="50000"/>
                    </a:schemeClr>
                  </a:solidFill>
                </a:rPr>
                <a:t>3. Masse</a:t>
              </a:r>
              <a:r>
                <a:rPr lang="de-DE" baseline="0" dirty="0">
                  <a:solidFill>
                    <a:schemeClr val="tx2">
                      <a:lumMod val="50000"/>
                    </a:schemeClr>
                  </a:solidFill>
                </a:rPr>
                <a:t> – Einheiten</a:t>
              </a:r>
            </a:p>
          </p:txBody>
        </p:sp>
      </p:grpSp>
      <p:sp>
        <p:nvSpPr>
          <p:cNvPr id="15" name="Rechteck 14"/>
          <p:cNvSpPr/>
          <p:nvPr/>
        </p:nvSpPr>
        <p:spPr>
          <a:xfrm>
            <a:off x="3179885" y="5733256"/>
            <a:ext cx="1728192" cy="6480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1331640" y="5737507"/>
            <a:ext cx="1728192" cy="648072"/>
          </a:xfrm>
          <a:prstGeom prst="rect">
            <a:avLst/>
          </a:prstGeom>
          <a:solidFill>
            <a:srgbClr val="2DA93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hlinkClick r:id="rId6" action="ppaction://hlinksldjump"/>
          </p:cNvPr>
          <p:cNvSpPr txBox="1"/>
          <p:nvPr/>
        </p:nvSpPr>
        <p:spPr>
          <a:xfrm>
            <a:off x="3232773" y="5737507"/>
            <a:ext cx="162241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dirty="0">
                <a:solidFill>
                  <a:schemeClr val="tx2">
                    <a:lumMod val="50000"/>
                  </a:schemeClr>
                </a:solidFill>
              </a:rPr>
              <a:t>2. Was</a:t>
            </a:r>
            <a:r>
              <a:rPr lang="de-DE" baseline="0" dirty="0">
                <a:solidFill>
                  <a:schemeClr val="tx2">
                    <a:lumMod val="50000"/>
                  </a:schemeClr>
                </a:solidFill>
              </a:rPr>
              <a:t> ist „Masse“?</a:t>
            </a:r>
            <a:endParaRPr lang="de-DE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Textfeld 17">
            <a:hlinkClick r:id="rId8" action="ppaction://hlinksldjump"/>
          </p:cNvPr>
          <p:cNvSpPr txBox="1"/>
          <p:nvPr/>
        </p:nvSpPr>
        <p:spPr>
          <a:xfrm>
            <a:off x="1384527" y="5876877"/>
            <a:ext cx="162241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dirty="0">
                <a:solidFill>
                  <a:schemeClr val="tx2">
                    <a:lumMod val="50000"/>
                  </a:schemeClr>
                </a:solidFill>
              </a:rPr>
              <a:t>1. Übersicht</a:t>
            </a:r>
          </a:p>
        </p:txBody>
      </p:sp>
      <p:sp>
        <p:nvSpPr>
          <p:cNvPr id="31" name="Rechteck 30"/>
          <p:cNvSpPr/>
          <p:nvPr/>
        </p:nvSpPr>
        <p:spPr>
          <a:xfrm>
            <a:off x="6925418" y="5733256"/>
            <a:ext cx="1728192" cy="648072"/>
          </a:xfrm>
          <a:prstGeom prst="rect">
            <a:avLst/>
          </a:prstGeom>
          <a:solidFill>
            <a:srgbClr val="2DA93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extfeld 31">
            <a:hlinkClick r:id="rId9" action="ppaction://hlinksldjump"/>
          </p:cNvPr>
          <p:cNvSpPr txBox="1"/>
          <p:nvPr/>
        </p:nvSpPr>
        <p:spPr>
          <a:xfrm>
            <a:off x="6770622" y="5870885"/>
            <a:ext cx="194254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dirty="0">
                <a:solidFill>
                  <a:schemeClr val="tx2">
                    <a:lumMod val="50000"/>
                  </a:schemeClr>
                </a:solidFill>
              </a:rPr>
              <a:t>4. Übung</a:t>
            </a:r>
          </a:p>
        </p:txBody>
      </p:sp>
      <p:sp>
        <p:nvSpPr>
          <p:cNvPr id="20" name="Fußzeilenplatzhalter 4">
            <a:extLst>
              <a:ext uri="{FF2B5EF4-FFF2-40B4-BE49-F238E27FC236}">
                <a16:creationId xmlns:a16="http://schemas.microsoft.com/office/drawing/2014/main" id="{A3DB77F9-D1DD-4872-A1F9-02F90E031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1680" y="6522718"/>
            <a:ext cx="5022838" cy="228601"/>
          </a:xfrm>
        </p:spPr>
        <p:txBody>
          <a:bodyPr/>
          <a:lstStyle/>
          <a:p>
            <a:r>
              <a:rPr lang="en-US" dirty="0"/>
              <a:t>Hans </a:t>
            </a:r>
            <a:r>
              <a:rPr lang="en-US" dirty="0" err="1"/>
              <a:t>Kowollik</a:t>
            </a:r>
            <a:r>
              <a:rPr lang="en-US" dirty="0"/>
              <a:t> | Modul: </a:t>
            </a:r>
            <a:r>
              <a:rPr lang="en-US" dirty="0" err="1"/>
              <a:t>Grundlagen</a:t>
            </a:r>
            <a:r>
              <a:rPr lang="en-US" dirty="0"/>
              <a:t> </a:t>
            </a:r>
            <a:r>
              <a:rPr lang="en-US" dirty="0" err="1"/>
              <a:t>digitaler</a:t>
            </a:r>
            <a:r>
              <a:rPr lang="en-US" dirty="0"/>
              <a:t> Lehr-</a:t>
            </a:r>
            <a:r>
              <a:rPr lang="en-US" dirty="0" err="1"/>
              <a:t>Lern</a:t>
            </a:r>
            <a:r>
              <a:rPr lang="en-US" dirty="0"/>
              <a:t>-</a:t>
            </a:r>
            <a:r>
              <a:rPr lang="en-US" dirty="0" err="1"/>
              <a:t>Szenarien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6651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s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ieren 26"/>
          <p:cNvGrpSpPr/>
          <p:nvPr/>
        </p:nvGrpSpPr>
        <p:grpSpPr>
          <a:xfrm>
            <a:off x="1331640" y="1437247"/>
            <a:ext cx="6619892" cy="4131352"/>
            <a:chOff x="1331640" y="1437247"/>
            <a:chExt cx="6619892" cy="4131352"/>
          </a:xfrm>
        </p:grpSpPr>
        <p:pic>
          <p:nvPicPr>
            <p:cNvPr id="25" name="Grafik 2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35"/>
            <a:stretch/>
          </p:blipFill>
          <p:spPr>
            <a:xfrm>
              <a:off x="1331640" y="1437247"/>
              <a:ext cx="6619892" cy="4131352"/>
            </a:xfrm>
            <a:prstGeom prst="rect">
              <a:avLst/>
            </a:prstGeom>
          </p:spPr>
        </p:pic>
        <p:pic>
          <p:nvPicPr>
            <p:cNvPr id="26" name="Grafik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8412" y="3557776"/>
              <a:ext cx="864096" cy="745958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dirty="0"/>
              <a:t>Masse - Einheiten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47664" y="1751520"/>
            <a:ext cx="4038600" cy="4623816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Kilogramm (kg)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39374" y="1757512"/>
            <a:ext cx="4038600" cy="4623816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Gramm (g)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708F-9963-48A4-9AF0-34F041DCADE1}" type="datetime1">
              <a:rPr lang="de-DE" smtClean="0"/>
              <a:pPr/>
              <a:t>18.11.2020</a:t>
            </a:fld>
            <a:endParaRPr lang="en-US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5042430" y="5731515"/>
            <a:ext cx="1728192" cy="650582"/>
            <a:chOff x="3194185" y="5731515"/>
            <a:chExt cx="1728192" cy="65058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2" name="Rechteck 11">
              <a:hlinkClick r:id="rId5" action="ppaction://hlinksldjump"/>
            </p:cNvPr>
            <p:cNvSpPr/>
            <p:nvPr userDrawn="1"/>
          </p:nvSpPr>
          <p:spPr>
            <a:xfrm>
              <a:off x="3194185" y="5731515"/>
              <a:ext cx="1728192" cy="648072"/>
            </a:xfrm>
            <a:prstGeom prst="rect">
              <a:avLst/>
            </a:prstGeom>
            <a:grp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Textfeld 12">
              <a:hlinkClick r:id="rId6" action="ppaction://hlinksldjump"/>
            </p:cNvPr>
            <p:cNvSpPr txBox="1"/>
            <p:nvPr userDrawn="1"/>
          </p:nvSpPr>
          <p:spPr>
            <a:xfrm>
              <a:off x="3227811" y="5735766"/>
              <a:ext cx="162241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indent="0" algn="ctr">
                <a:buNone/>
              </a:pPr>
              <a:r>
                <a:rPr lang="de-DE" dirty="0">
                  <a:solidFill>
                    <a:schemeClr val="tx2">
                      <a:lumMod val="50000"/>
                    </a:schemeClr>
                  </a:solidFill>
                </a:rPr>
                <a:t>3. Masse</a:t>
              </a:r>
              <a:r>
                <a:rPr lang="de-DE" baseline="0" dirty="0">
                  <a:solidFill>
                    <a:schemeClr val="tx2">
                      <a:lumMod val="50000"/>
                    </a:schemeClr>
                  </a:solidFill>
                </a:rPr>
                <a:t> – Einheiten</a:t>
              </a:r>
            </a:p>
          </p:txBody>
        </p:sp>
      </p:grpSp>
      <p:sp>
        <p:nvSpPr>
          <p:cNvPr id="17" name="Rechteck 16"/>
          <p:cNvSpPr/>
          <p:nvPr/>
        </p:nvSpPr>
        <p:spPr>
          <a:xfrm>
            <a:off x="3179885" y="5733256"/>
            <a:ext cx="1728192" cy="648072"/>
          </a:xfrm>
          <a:prstGeom prst="rect">
            <a:avLst/>
          </a:prstGeom>
          <a:solidFill>
            <a:srgbClr val="2DA93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1331640" y="5737507"/>
            <a:ext cx="1728192" cy="648072"/>
          </a:xfrm>
          <a:prstGeom prst="rect">
            <a:avLst/>
          </a:prstGeom>
          <a:solidFill>
            <a:srgbClr val="2DA93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>
            <a:hlinkClick r:id="rId5" action="ppaction://hlinksldjump"/>
          </p:cNvPr>
          <p:cNvSpPr txBox="1"/>
          <p:nvPr/>
        </p:nvSpPr>
        <p:spPr>
          <a:xfrm>
            <a:off x="3232773" y="5737507"/>
            <a:ext cx="162241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dirty="0">
                <a:solidFill>
                  <a:schemeClr val="tx2">
                    <a:lumMod val="50000"/>
                  </a:schemeClr>
                </a:solidFill>
              </a:rPr>
              <a:t>2. Was</a:t>
            </a:r>
            <a:r>
              <a:rPr lang="de-DE" baseline="0" dirty="0">
                <a:solidFill>
                  <a:schemeClr val="tx2">
                    <a:lumMod val="50000"/>
                  </a:schemeClr>
                </a:solidFill>
              </a:rPr>
              <a:t> ist „Masse“?</a:t>
            </a:r>
            <a:endParaRPr lang="de-DE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0" name="Textfeld 19">
            <a:hlinkClick r:id="rId7" action="ppaction://hlinksldjump"/>
          </p:cNvPr>
          <p:cNvSpPr txBox="1"/>
          <p:nvPr/>
        </p:nvSpPr>
        <p:spPr>
          <a:xfrm>
            <a:off x="1384527" y="5876877"/>
            <a:ext cx="162241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dirty="0">
                <a:solidFill>
                  <a:schemeClr val="tx2">
                    <a:lumMod val="50000"/>
                  </a:schemeClr>
                </a:solidFill>
              </a:rPr>
              <a:t>1. Übersicht</a:t>
            </a:r>
          </a:p>
        </p:txBody>
      </p:sp>
      <p:sp>
        <p:nvSpPr>
          <p:cNvPr id="21" name="Rechteck 20"/>
          <p:cNvSpPr/>
          <p:nvPr/>
        </p:nvSpPr>
        <p:spPr>
          <a:xfrm>
            <a:off x="6925418" y="5733256"/>
            <a:ext cx="1728192" cy="648072"/>
          </a:xfrm>
          <a:prstGeom prst="rect">
            <a:avLst/>
          </a:prstGeom>
          <a:solidFill>
            <a:srgbClr val="2DA93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>
            <a:hlinkClick r:id="rId8" action="ppaction://hlinksldjump"/>
          </p:cNvPr>
          <p:cNvSpPr txBox="1"/>
          <p:nvPr/>
        </p:nvSpPr>
        <p:spPr>
          <a:xfrm>
            <a:off x="6770622" y="5870885"/>
            <a:ext cx="194254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dirty="0">
                <a:solidFill>
                  <a:schemeClr val="tx2">
                    <a:lumMod val="50000"/>
                  </a:schemeClr>
                </a:solidFill>
              </a:rPr>
              <a:t>4. Übung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453" y="2780928"/>
            <a:ext cx="1317319" cy="2787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Fußzeilenplatzhalter 4">
            <a:extLst>
              <a:ext uri="{FF2B5EF4-FFF2-40B4-BE49-F238E27FC236}">
                <a16:creationId xmlns:a16="http://schemas.microsoft.com/office/drawing/2014/main" id="{524BC766-BD0E-482D-B7CF-7993F2D1E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1680" y="6522718"/>
            <a:ext cx="5022838" cy="228601"/>
          </a:xfrm>
        </p:spPr>
        <p:txBody>
          <a:bodyPr/>
          <a:lstStyle/>
          <a:p>
            <a:r>
              <a:rPr lang="en-US" dirty="0"/>
              <a:t>Hans </a:t>
            </a:r>
            <a:r>
              <a:rPr lang="en-US" dirty="0" err="1"/>
              <a:t>Kowollik</a:t>
            </a:r>
            <a:r>
              <a:rPr lang="en-US" dirty="0"/>
              <a:t> | Modul: </a:t>
            </a:r>
            <a:r>
              <a:rPr lang="en-US" dirty="0" err="1"/>
              <a:t>Grundlagen</a:t>
            </a:r>
            <a:r>
              <a:rPr lang="en-US" dirty="0"/>
              <a:t> </a:t>
            </a:r>
            <a:r>
              <a:rPr lang="en-US" dirty="0" err="1"/>
              <a:t>digitaler</a:t>
            </a:r>
            <a:r>
              <a:rPr lang="en-US" dirty="0"/>
              <a:t> Lehr-</a:t>
            </a:r>
            <a:r>
              <a:rPr lang="en-US" dirty="0" err="1"/>
              <a:t>Lern</a:t>
            </a:r>
            <a:r>
              <a:rPr lang="en-US" dirty="0"/>
              <a:t>-</a:t>
            </a:r>
            <a:r>
              <a:rPr lang="en-US" dirty="0" err="1"/>
              <a:t>Szenarien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451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o und Gra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68760"/>
            <a:ext cx="6089519" cy="3044760"/>
          </a:xfrm>
          <a:prstGeom prst="rect">
            <a:avLst/>
          </a:prstGeom>
          <a:solidFill>
            <a:schemeClr val="tx2">
              <a:lumMod val="60000"/>
              <a:lumOff val="40000"/>
              <a:alpha val="0"/>
            </a:schemeClr>
          </a:solidFill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dirty="0"/>
              <a:t>Kilogramm (kg)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708F-9963-48A4-9AF0-34F041DCADE1}" type="datetime1">
              <a:rPr lang="de-DE" smtClean="0"/>
              <a:pPr/>
              <a:t>18.11.2020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63714"/>
            <a:ext cx="3871389" cy="4279255"/>
          </a:xfrm>
          <a:prstGeom prst="rect">
            <a:avLst/>
          </a:prstGeom>
        </p:spPr>
      </p:pic>
      <p:grpSp>
        <p:nvGrpSpPr>
          <p:cNvPr id="12" name="Gruppieren 11"/>
          <p:cNvGrpSpPr/>
          <p:nvPr/>
        </p:nvGrpSpPr>
        <p:grpSpPr>
          <a:xfrm>
            <a:off x="5042430" y="5731515"/>
            <a:ext cx="1728192" cy="650582"/>
            <a:chOff x="3194185" y="5731515"/>
            <a:chExt cx="1728192" cy="65058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3" name="Rechteck 12">
              <a:hlinkClick r:id="rId6" action="ppaction://hlinksldjump"/>
            </p:cNvPr>
            <p:cNvSpPr/>
            <p:nvPr userDrawn="1"/>
          </p:nvSpPr>
          <p:spPr>
            <a:xfrm>
              <a:off x="3194185" y="5731515"/>
              <a:ext cx="1728192" cy="648072"/>
            </a:xfrm>
            <a:prstGeom prst="rect">
              <a:avLst/>
            </a:prstGeom>
            <a:grp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>
              <a:hlinkClick r:id="rId7" action="ppaction://hlinksldjump"/>
            </p:cNvPr>
            <p:cNvSpPr txBox="1"/>
            <p:nvPr userDrawn="1"/>
          </p:nvSpPr>
          <p:spPr>
            <a:xfrm>
              <a:off x="3227811" y="5735766"/>
              <a:ext cx="162241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indent="0" algn="ctr">
                <a:buNone/>
              </a:pPr>
              <a:r>
                <a:rPr lang="de-DE" dirty="0">
                  <a:solidFill>
                    <a:schemeClr val="tx2">
                      <a:lumMod val="50000"/>
                    </a:schemeClr>
                  </a:solidFill>
                </a:rPr>
                <a:t>3. Masse</a:t>
              </a:r>
              <a:r>
                <a:rPr lang="de-DE" baseline="0" dirty="0">
                  <a:solidFill>
                    <a:schemeClr val="tx2">
                      <a:lumMod val="50000"/>
                    </a:schemeClr>
                  </a:solidFill>
                </a:rPr>
                <a:t> – Einheiten</a:t>
              </a:r>
            </a:p>
          </p:txBody>
        </p:sp>
      </p:grpSp>
      <p:sp>
        <p:nvSpPr>
          <p:cNvPr id="18" name="Rechteck 17"/>
          <p:cNvSpPr/>
          <p:nvPr/>
        </p:nvSpPr>
        <p:spPr>
          <a:xfrm>
            <a:off x="3179885" y="5733256"/>
            <a:ext cx="1728192" cy="648072"/>
          </a:xfrm>
          <a:prstGeom prst="rect">
            <a:avLst/>
          </a:prstGeom>
          <a:solidFill>
            <a:srgbClr val="2DA93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1331640" y="5737507"/>
            <a:ext cx="1728192" cy="648072"/>
          </a:xfrm>
          <a:prstGeom prst="rect">
            <a:avLst/>
          </a:prstGeom>
          <a:solidFill>
            <a:srgbClr val="2DA93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>
            <a:hlinkClick r:id="rId6" action="ppaction://hlinksldjump"/>
          </p:cNvPr>
          <p:cNvSpPr txBox="1"/>
          <p:nvPr/>
        </p:nvSpPr>
        <p:spPr>
          <a:xfrm>
            <a:off x="3232773" y="5737507"/>
            <a:ext cx="162241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dirty="0">
                <a:solidFill>
                  <a:schemeClr val="tx2">
                    <a:lumMod val="50000"/>
                  </a:schemeClr>
                </a:solidFill>
              </a:rPr>
              <a:t>2. Was</a:t>
            </a:r>
            <a:r>
              <a:rPr lang="de-DE" baseline="0" dirty="0">
                <a:solidFill>
                  <a:schemeClr val="tx2">
                    <a:lumMod val="50000"/>
                  </a:schemeClr>
                </a:solidFill>
              </a:rPr>
              <a:t> ist „Masse“?</a:t>
            </a:r>
            <a:endParaRPr lang="de-DE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1" name="Textfeld 20">
            <a:hlinkClick r:id="rId8" action="ppaction://hlinksldjump"/>
          </p:cNvPr>
          <p:cNvSpPr txBox="1"/>
          <p:nvPr/>
        </p:nvSpPr>
        <p:spPr>
          <a:xfrm>
            <a:off x="1384527" y="5876877"/>
            <a:ext cx="162241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dirty="0">
                <a:solidFill>
                  <a:schemeClr val="tx2">
                    <a:lumMod val="50000"/>
                  </a:schemeClr>
                </a:solidFill>
              </a:rPr>
              <a:t>1. Übersicht</a:t>
            </a:r>
          </a:p>
        </p:txBody>
      </p:sp>
      <p:sp>
        <p:nvSpPr>
          <p:cNvPr id="22" name="Rechteck 21"/>
          <p:cNvSpPr/>
          <p:nvPr/>
        </p:nvSpPr>
        <p:spPr>
          <a:xfrm>
            <a:off x="6925418" y="5733256"/>
            <a:ext cx="1728192" cy="648072"/>
          </a:xfrm>
          <a:prstGeom prst="rect">
            <a:avLst/>
          </a:prstGeom>
          <a:solidFill>
            <a:srgbClr val="2DA93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>
            <a:hlinkClick r:id="rId9" action="ppaction://hlinksldjump"/>
          </p:cNvPr>
          <p:cNvSpPr txBox="1"/>
          <p:nvPr/>
        </p:nvSpPr>
        <p:spPr>
          <a:xfrm>
            <a:off x="6770622" y="5870885"/>
            <a:ext cx="194254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dirty="0">
                <a:solidFill>
                  <a:schemeClr val="tx2">
                    <a:lumMod val="50000"/>
                  </a:schemeClr>
                </a:solidFill>
              </a:rPr>
              <a:t>4. Übung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707" y="1412776"/>
            <a:ext cx="1382310" cy="732192"/>
          </a:xfrm>
          <a:prstGeom prst="rect">
            <a:avLst/>
          </a:prstGeom>
        </p:spPr>
      </p:pic>
      <p:grpSp>
        <p:nvGrpSpPr>
          <p:cNvPr id="26" name="Gruppieren 25"/>
          <p:cNvGrpSpPr/>
          <p:nvPr/>
        </p:nvGrpSpPr>
        <p:grpSpPr>
          <a:xfrm>
            <a:off x="2138616" y="3242335"/>
            <a:ext cx="2008906" cy="2141633"/>
            <a:chOff x="1555953" y="3303578"/>
            <a:chExt cx="2008906" cy="214163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6135" y="3303578"/>
              <a:ext cx="1008724" cy="2141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-2000"/>
                      </a14:imgEffect>
                      <a14:imgEffect>
                        <a14:brightnessContrast bright="4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00"/>
            <a:stretch/>
          </p:blipFill>
          <p:spPr>
            <a:xfrm>
              <a:off x="1669424" y="3919087"/>
              <a:ext cx="564498" cy="910613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5953" y="4374394"/>
              <a:ext cx="1000182" cy="1052822"/>
            </a:xfrm>
            <a:prstGeom prst="rect">
              <a:avLst/>
            </a:prstGeom>
          </p:spPr>
        </p:pic>
        <p:sp>
          <p:nvSpPr>
            <p:cNvPr id="24" name="Textfeld 23"/>
            <p:cNvSpPr txBox="1"/>
            <p:nvPr/>
          </p:nvSpPr>
          <p:spPr>
            <a:xfrm rot="20890955">
              <a:off x="1847547" y="4171860"/>
              <a:ext cx="71179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600" dirty="0">
                  <a:solidFill>
                    <a:schemeClr val="tx2">
                      <a:lumMod val="50000"/>
                    </a:schemeClr>
                  </a:solidFill>
                </a:rPr>
                <a:t>Milch</a:t>
              </a:r>
            </a:p>
          </p:txBody>
        </p:sp>
        <p:sp>
          <p:nvSpPr>
            <p:cNvPr id="25" name="Textfeld 24"/>
            <p:cNvSpPr txBox="1"/>
            <p:nvPr/>
          </p:nvSpPr>
          <p:spPr>
            <a:xfrm rot="1336403">
              <a:off x="1619519" y="4239726"/>
              <a:ext cx="71179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600" dirty="0">
                  <a:solidFill>
                    <a:schemeClr val="tx2">
                      <a:lumMod val="50000"/>
                    </a:schemeClr>
                  </a:solidFill>
                </a:rPr>
                <a:t>Milch</a:t>
              </a:r>
            </a:p>
          </p:txBody>
        </p:sp>
      </p:grpSp>
      <p:sp>
        <p:nvSpPr>
          <p:cNvPr id="28" name="Fußzeilenplatzhalter 4">
            <a:extLst>
              <a:ext uri="{FF2B5EF4-FFF2-40B4-BE49-F238E27FC236}">
                <a16:creationId xmlns:a16="http://schemas.microsoft.com/office/drawing/2014/main" id="{E968855B-AB3F-4F1F-AFC5-3E6E9A826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1680" y="6522718"/>
            <a:ext cx="5022838" cy="228601"/>
          </a:xfrm>
        </p:spPr>
        <p:txBody>
          <a:bodyPr/>
          <a:lstStyle/>
          <a:p>
            <a:r>
              <a:rPr lang="en-US" dirty="0"/>
              <a:t>Hans </a:t>
            </a:r>
            <a:r>
              <a:rPr lang="en-US" dirty="0" err="1"/>
              <a:t>Kowollik</a:t>
            </a:r>
            <a:r>
              <a:rPr lang="en-US" dirty="0"/>
              <a:t> | Modul: </a:t>
            </a:r>
            <a:r>
              <a:rPr lang="en-US" dirty="0" err="1"/>
              <a:t>Grundlagen</a:t>
            </a:r>
            <a:r>
              <a:rPr lang="en-US" dirty="0"/>
              <a:t> </a:t>
            </a:r>
            <a:r>
              <a:rPr lang="en-US" dirty="0" err="1"/>
              <a:t>digitaler</a:t>
            </a:r>
            <a:r>
              <a:rPr lang="en-US" dirty="0"/>
              <a:t> Lehr-</a:t>
            </a:r>
            <a:r>
              <a:rPr lang="en-US" dirty="0" err="1"/>
              <a:t>Lern</a:t>
            </a:r>
            <a:r>
              <a:rPr lang="en-US" dirty="0"/>
              <a:t>-</a:t>
            </a:r>
            <a:r>
              <a:rPr lang="en-US" dirty="0" err="1"/>
              <a:t>Szenarien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3282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800" y="1556792"/>
            <a:ext cx="1057492" cy="61301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420888"/>
            <a:ext cx="5731018" cy="286550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dirty="0"/>
              <a:t>Gramm (g)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708F-9963-48A4-9AF0-34F041DCADE1}" type="datetime1">
              <a:rPr lang="de-DE" smtClean="0"/>
              <a:pPr/>
              <a:t>18.11.2020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196751"/>
            <a:ext cx="5796136" cy="4021069"/>
          </a:xfrm>
          <a:prstGeom prst="rect">
            <a:avLst/>
          </a:prstGeom>
        </p:spPr>
      </p:pic>
      <p:grpSp>
        <p:nvGrpSpPr>
          <p:cNvPr id="3" name="Gruppieren 2"/>
          <p:cNvGrpSpPr/>
          <p:nvPr/>
        </p:nvGrpSpPr>
        <p:grpSpPr>
          <a:xfrm>
            <a:off x="1265291" y="2327650"/>
            <a:ext cx="2008265" cy="2798636"/>
            <a:chOff x="1115616" y="2230037"/>
            <a:chExt cx="2008265" cy="2798636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2230037"/>
              <a:ext cx="1318177" cy="27986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6" name="Gruppieren 15"/>
            <p:cNvGrpSpPr/>
            <p:nvPr/>
          </p:nvGrpSpPr>
          <p:grpSpPr>
            <a:xfrm rot="638643">
              <a:off x="2262797" y="3114279"/>
              <a:ext cx="861084" cy="972985"/>
              <a:chOff x="2911598" y="1438427"/>
              <a:chExt cx="1335125" cy="1508629"/>
            </a:xfrm>
          </p:grpSpPr>
          <p:pic>
            <p:nvPicPr>
              <p:cNvPr id="9" name="Grafik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19501">
                <a:off x="2911598" y="1438427"/>
                <a:ext cx="1268191" cy="1508629"/>
              </a:xfrm>
              <a:prstGeom prst="rect">
                <a:avLst/>
              </a:prstGeom>
            </p:spPr>
          </p:pic>
          <p:sp>
            <p:nvSpPr>
              <p:cNvPr id="11" name="Ellipse 10"/>
              <p:cNvSpPr/>
              <p:nvPr/>
            </p:nvSpPr>
            <p:spPr>
              <a:xfrm>
                <a:off x="3491880" y="1556792"/>
                <a:ext cx="754843" cy="745253"/>
              </a:xfrm>
              <a:prstGeom prst="ellipse">
                <a:avLst/>
              </a:prstGeom>
              <a:blipFill>
                <a:blip r:embed="rId8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" name="Ellipse 11"/>
              <p:cNvSpPr/>
              <p:nvPr/>
            </p:nvSpPr>
            <p:spPr>
              <a:xfrm>
                <a:off x="4006242" y="2092091"/>
                <a:ext cx="45719" cy="45719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" name="Ellipse 12"/>
              <p:cNvSpPr/>
              <p:nvPr/>
            </p:nvSpPr>
            <p:spPr>
              <a:xfrm>
                <a:off x="3707904" y="2069232"/>
                <a:ext cx="45719" cy="45719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" name="Ellipse 13"/>
              <p:cNvSpPr/>
              <p:nvPr/>
            </p:nvSpPr>
            <p:spPr>
              <a:xfrm>
                <a:off x="4029093" y="1772816"/>
                <a:ext cx="45719" cy="45719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" name="Ellipse 14"/>
              <p:cNvSpPr/>
              <p:nvPr/>
            </p:nvSpPr>
            <p:spPr>
              <a:xfrm>
                <a:off x="3779912" y="1795675"/>
                <a:ext cx="45719" cy="45719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17" name="Gruppieren 16"/>
          <p:cNvGrpSpPr/>
          <p:nvPr/>
        </p:nvGrpSpPr>
        <p:grpSpPr>
          <a:xfrm>
            <a:off x="5042430" y="5731515"/>
            <a:ext cx="1728192" cy="650582"/>
            <a:chOff x="3194185" y="5731515"/>
            <a:chExt cx="1728192" cy="65058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8" name="Rechteck 17">
              <a:hlinkClick r:id="rId9" action="ppaction://hlinksldjump"/>
            </p:cNvPr>
            <p:cNvSpPr/>
            <p:nvPr userDrawn="1"/>
          </p:nvSpPr>
          <p:spPr>
            <a:xfrm>
              <a:off x="3194185" y="5731515"/>
              <a:ext cx="1728192" cy="648072"/>
            </a:xfrm>
            <a:prstGeom prst="rect">
              <a:avLst/>
            </a:prstGeom>
            <a:grp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Textfeld 18">
              <a:hlinkClick r:id="rId10" action="ppaction://hlinksldjump"/>
            </p:cNvPr>
            <p:cNvSpPr txBox="1"/>
            <p:nvPr userDrawn="1"/>
          </p:nvSpPr>
          <p:spPr>
            <a:xfrm>
              <a:off x="3227811" y="5735766"/>
              <a:ext cx="162241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indent="0" algn="ctr">
                <a:buNone/>
              </a:pPr>
              <a:r>
                <a:rPr lang="de-DE" dirty="0">
                  <a:solidFill>
                    <a:schemeClr val="tx2">
                      <a:lumMod val="50000"/>
                    </a:schemeClr>
                  </a:solidFill>
                </a:rPr>
                <a:t>3. Masse</a:t>
              </a:r>
              <a:r>
                <a:rPr lang="de-DE" baseline="0" dirty="0">
                  <a:solidFill>
                    <a:schemeClr val="tx2">
                      <a:lumMod val="50000"/>
                    </a:schemeClr>
                  </a:solidFill>
                </a:rPr>
                <a:t> – Einheiten</a:t>
              </a:r>
            </a:p>
          </p:txBody>
        </p:sp>
      </p:grpSp>
      <p:sp>
        <p:nvSpPr>
          <p:cNvPr id="23" name="Rechteck 22"/>
          <p:cNvSpPr/>
          <p:nvPr/>
        </p:nvSpPr>
        <p:spPr>
          <a:xfrm>
            <a:off x="3179885" y="5733256"/>
            <a:ext cx="1728192" cy="648072"/>
          </a:xfrm>
          <a:prstGeom prst="rect">
            <a:avLst/>
          </a:prstGeom>
          <a:solidFill>
            <a:srgbClr val="2DA93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1331640" y="5737507"/>
            <a:ext cx="1728192" cy="648072"/>
          </a:xfrm>
          <a:prstGeom prst="rect">
            <a:avLst/>
          </a:prstGeom>
          <a:solidFill>
            <a:srgbClr val="2DA93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feld 24">
            <a:hlinkClick r:id="rId9" action="ppaction://hlinksldjump"/>
          </p:cNvPr>
          <p:cNvSpPr txBox="1"/>
          <p:nvPr/>
        </p:nvSpPr>
        <p:spPr>
          <a:xfrm>
            <a:off x="3232773" y="5737507"/>
            <a:ext cx="162241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dirty="0">
                <a:solidFill>
                  <a:schemeClr val="tx2">
                    <a:lumMod val="50000"/>
                  </a:schemeClr>
                </a:solidFill>
              </a:rPr>
              <a:t>2. Was</a:t>
            </a:r>
            <a:r>
              <a:rPr lang="de-DE" baseline="0" dirty="0">
                <a:solidFill>
                  <a:schemeClr val="tx2">
                    <a:lumMod val="50000"/>
                  </a:schemeClr>
                </a:solidFill>
              </a:rPr>
              <a:t> ist „Masse“?</a:t>
            </a:r>
            <a:endParaRPr lang="de-DE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6" name="Textfeld 25">
            <a:hlinkClick r:id="rId11" action="ppaction://hlinksldjump"/>
          </p:cNvPr>
          <p:cNvSpPr txBox="1"/>
          <p:nvPr/>
        </p:nvSpPr>
        <p:spPr>
          <a:xfrm>
            <a:off x="1384527" y="5876877"/>
            <a:ext cx="162241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dirty="0">
                <a:solidFill>
                  <a:schemeClr val="tx2">
                    <a:lumMod val="50000"/>
                  </a:schemeClr>
                </a:solidFill>
              </a:rPr>
              <a:t>1. Übersicht</a:t>
            </a:r>
          </a:p>
        </p:txBody>
      </p:sp>
      <p:sp>
        <p:nvSpPr>
          <p:cNvPr id="27" name="Rechteck 26"/>
          <p:cNvSpPr/>
          <p:nvPr/>
        </p:nvSpPr>
        <p:spPr>
          <a:xfrm>
            <a:off x="6925418" y="5733256"/>
            <a:ext cx="1728192" cy="648072"/>
          </a:xfrm>
          <a:prstGeom prst="rect">
            <a:avLst/>
          </a:prstGeom>
          <a:solidFill>
            <a:srgbClr val="2DA93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Textfeld 27">
            <a:hlinkClick r:id="rId12" action="ppaction://hlinksldjump"/>
          </p:cNvPr>
          <p:cNvSpPr txBox="1"/>
          <p:nvPr/>
        </p:nvSpPr>
        <p:spPr>
          <a:xfrm>
            <a:off x="6770622" y="5870885"/>
            <a:ext cx="194254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dirty="0">
                <a:solidFill>
                  <a:schemeClr val="tx2">
                    <a:lumMod val="50000"/>
                  </a:schemeClr>
                </a:solidFill>
              </a:rPr>
              <a:t>4. Übung</a:t>
            </a: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356" y="4077072"/>
            <a:ext cx="685071" cy="650818"/>
          </a:xfrm>
          <a:prstGeom prst="rect">
            <a:avLst/>
          </a:prstGeom>
        </p:spPr>
      </p:pic>
      <p:sp>
        <p:nvSpPr>
          <p:cNvPr id="32" name="Fußzeilenplatzhalter 4">
            <a:extLst>
              <a:ext uri="{FF2B5EF4-FFF2-40B4-BE49-F238E27FC236}">
                <a16:creationId xmlns:a16="http://schemas.microsoft.com/office/drawing/2014/main" id="{84052086-99B0-4BCD-BE46-1FFE66E90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1680" y="6522718"/>
            <a:ext cx="5022838" cy="228601"/>
          </a:xfrm>
        </p:spPr>
        <p:txBody>
          <a:bodyPr/>
          <a:lstStyle/>
          <a:p>
            <a:r>
              <a:rPr lang="en-US" dirty="0"/>
              <a:t>Hans </a:t>
            </a:r>
            <a:r>
              <a:rPr lang="en-US" dirty="0" err="1"/>
              <a:t>Kowollik</a:t>
            </a:r>
            <a:r>
              <a:rPr lang="en-US" dirty="0"/>
              <a:t> | Modul: </a:t>
            </a:r>
            <a:r>
              <a:rPr lang="en-US" dirty="0" err="1"/>
              <a:t>Grundlagen</a:t>
            </a:r>
            <a:r>
              <a:rPr lang="en-US" dirty="0"/>
              <a:t> </a:t>
            </a:r>
            <a:r>
              <a:rPr lang="en-US" dirty="0" err="1"/>
              <a:t>digitaler</a:t>
            </a:r>
            <a:r>
              <a:rPr lang="en-US" dirty="0"/>
              <a:t> Lehr-</a:t>
            </a:r>
            <a:r>
              <a:rPr lang="en-US" dirty="0" err="1"/>
              <a:t>Lern</a:t>
            </a:r>
            <a:r>
              <a:rPr lang="en-US" dirty="0"/>
              <a:t>-</a:t>
            </a:r>
            <a:r>
              <a:rPr lang="en-US" dirty="0" err="1"/>
              <a:t>Szenarien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3847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a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/>
          <p:cNvSpPr/>
          <p:nvPr/>
        </p:nvSpPr>
        <p:spPr>
          <a:xfrm>
            <a:off x="6928068" y="1556792"/>
            <a:ext cx="625226" cy="377190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6925418" y="1551648"/>
            <a:ext cx="625226" cy="3782194"/>
          </a:xfrm>
          <a:prstGeom prst="rect">
            <a:avLst/>
          </a:prstGeom>
          <a:solidFill>
            <a:schemeClr val="bg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/>
          <p:cNvSpPr/>
          <p:nvPr/>
        </p:nvSpPr>
        <p:spPr>
          <a:xfrm>
            <a:off x="6927641" y="5293984"/>
            <a:ext cx="625226" cy="47541"/>
          </a:xfrm>
          <a:prstGeom prst="rect">
            <a:avLst/>
          </a:prstGeom>
          <a:solidFill>
            <a:schemeClr val="bg2">
              <a:lumMod val="2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dirty="0"/>
              <a:t>Umrechnung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1 kg = 1000 g</a:t>
            </a:r>
          </a:p>
          <a:p>
            <a:r>
              <a:rPr lang="de-DE" dirty="0"/>
              <a:t>1 g   = 0,001 kg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708F-9963-48A4-9AF0-34F041DCADE1}" type="datetime1">
              <a:rPr lang="de-DE" smtClean="0"/>
              <a:pPr/>
              <a:t>18.11.2020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2437547" y="2137284"/>
            <a:ext cx="3485219" cy="2886641"/>
            <a:chOff x="2483768" y="1340768"/>
            <a:chExt cx="4968552" cy="4115215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1340768"/>
              <a:ext cx="2376264" cy="4115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93" t="74400"/>
            <a:stretch/>
          </p:blipFill>
          <p:spPr>
            <a:xfrm>
              <a:off x="2483768" y="3645024"/>
              <a:ext cx="1872208" cy="1358189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5042430" y="5731515"/>
            <a:ext cx="1728192" cy="650582"/>
            <a:chOff x="3194185" y="5731515"/>
            <a:chExt cx="1728192" cy="65058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1" name="Rechteck 10">
              <a:hlinkClick r:id="rId5" action="ppaction://hlinksldjump"/>
            </p:cNvPr>
            <p:cNvSpPr/>
            <p:nvPr userDrawn="1"/>
          </p:nvSpPr>
          <p:spPr>
            <a:xfrm>
              <a:off x="3194185" y="5731515"/>
              <a:ext cx="1728192" cy="64807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hlinkClick r:id="rId6" action="ppaction://hlinksldjump"/>
            </p:cNvPr>
            <p:cNvSpPr txBox="1"/>
            <p:nvPr userDrawn="1"/>
          </p:nvSpPr>
          <p:spPr>
            <a:xfrm>
              <a:off x="3227811" y="5735766"/>
              <a:ext cx="162241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indent="0" algn="ctr">
                <a:buNone/>
              </a:pPr>
              <a:r>
                <a:rPr lang="de-DE" dirty="0">
                  <a:solidFill>
                    <a:schemeClr val="tx2">
                      <a:lumMod val="50000"/>
                    </a:schemeClr>
                  </a:solidFill>
                </a:rPr>
                <a:t>3. Masse</a:t>
              </a:r>
              <a:r>
                <a:rPr lang="de-DE" baseline="0" dirty="0">
                  <a:solidFill>
                    <a:schemeClr val="tx2">
                      <a:lumMod val="50000"/>
                    </a:schemeClr>
                  </a:solidFill>
                </a:rPr>
                <a:t> – Einheiten</a:t>
              </a:r>
            </a:p>
          </p:txBody>
        </p:sp>
      </p:grpSp>
      <p:sp>
        <p:nvSpPr>
          <p:cNvPr id="16" name="Rechteck 15"/>
          <p:cNvSpPr/>
          <p:nvPr/>
        </p:nvSpPr>
        <p:spPr>
          <a:xfrm>
            <a:off x="3179885" y="5733256"/>
            <a:ext cx="1728192" cy="648072"/>
          </a:xfrm>
          <a:prstGeom prst="rect">
            <a:avLst/>
          </a:prstGeom>
          <a:solidFill>
            <a:srgbClr val="2DA93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/>
          <p:cNvSpPr/>
          <p:nvPr/>
        </p:nvSpPr>
        <p:spPr>
          <a:xfrm>
            <a:off x="1331640" y="5737507"/>
            <a:ext cx="1728192" cy="648072"/>
          </a:xfrm>
          <a:prstGeom prst="rect">
            <a:avLst/>
          </a:prstGeom>
          <a:solidFill>
            <a:srgbClr val="2DA93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hlinkClick r:id="rId5" action="ppaction://hlinksldjump"/>
          </p:cNvPr>
          <p:cNvSpPr txBox="1"/>
          <p:nvPr/>
        </p:nvSpPr>
        <p:spPr>
          <a:xfrm>
            <a:off x="3232773" y="5737507"/>
            <a:ext cx="162241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dirty="0">
                <a:solidFill>
                  <a:schemeClr val="tx2">
                    <a:lumMod val="50000"/>
                  </a:schemeClr>
                </a:solidFill>
              </a:rPr>
              <a:t>2. Was</a:t>
            </a:r>
            <a:r>
              <a:rPr lang="de-DE" baseline="0" dirty="0">
                <a:solidFill>
                  <a:schemeClr val="tx2">
                    <a:lumMod val="50000"/>
                  </a:schemeClr>
                </a:solidFill>
              </a:rPr>
              <a:t> ist „Masse“?</a:t>
            </a:r>
            <a:endParaRPr lang="de-DE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Textfeld 18">
            <a:hlinkClick r:id="rId7" action="ppaction://hlinksldjump"/>
          </p:cNvPr>
          <p:cNvSpPr txBox="1"/>
          <p:nvPr/>
        </p:nvSpPr>
        <p:spPr>
          <a:xfrm>
            <a:off x="1384527" y="5876877"/>
            <a:ext cx="162241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dirty="0">
                <a:solidFill>
                  <a:schemeClr val="tx2">
                    <a:lumMod val="50000"/>
                  </a:schemeClr>
                </a:solidFill>
              </a:rPr>
              <a:t>1. Übersicht</a:t>
            </a:r>
          </a:p>
        </p:txBody>
      </p:sp>
      <p:sp useBgFill="1">
        <p:nvSpPr>
          <p:cNvPr id="23" name="Rechteck 22"/>
          <p:cNvSpPr/>
          <p:nvPr/>
        </p:nvSpPr>
        <p:spPr>
          <a:xfrm>
            <a:off x="6544534" y="5340891"/>
            <a:ext cx="1319638" cy="15293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/>
          <p:cNvSpPr/>
          <p:nvPr/>
        </p:nvSpPr>
        <p:spPr>
          <a:xfrm>
            <a:off x="6925418" y="5733256"/>
            <a:ext cx="1728192" cy="648072"/>
          </a:xfrm>
          <a:prstGeom prst="rect">
            <a:avLst/>
          </a:prstGeom>
          <a:solidFill>
            <a:srgbClr val="2DA93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hlinkClick r:id="rId8" action="ppaction://hlinksldjump"/>
          </p:cNvPr>
          <p:cNvSpPr txBox="1"/>
          <p:nvPr/>
        </p:nvSpPr>
        <p:spPr>
          <a:xfrm>
            <a:off x="6770622" y="5870885"/>
            <a:ext cx="194254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dirty="0">
                <a:solidFill>
                  <a:schemeClr val="tx2">
                    <a:lumMod val="50000"/>
                  </a:schemeClr>
                </a:solidFill>
              </a:rPr>
              <a:t>4. Übung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5944862" y="1353076"/>
            <a:ext cx="98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2"/>
                </a:solidFill>
              </a:rPr>
              <a:t>1 kg ---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7596336" y="1353076"/>
            <a:ext cx="1244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2"/>
                </a:solidFill>
              </a:rPr>
              <a:t>--- 1000 g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5491667" y="5104234"/>
            <a:ext cx="1510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2"/>
                </a:solidFill>
              </a:rPr>
              <a:t>0,001 kg ---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7596336" y="5109318"/>
            <a:ext cx="1244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2"/>
                </a:solidFill>
              </a:rPr>
              <a:t>--- 1 g</a:t>
            </a:r>
          </a:p>
        </p:txBody>
      </p:sp>
      <p:sp>
        <p:nvSpPr>
          <p:cNvPr id="31" name="Fußzeilenplatzhalter 4">
            <a:extLst>
              <a:ext uri="{FF2B5EF4-FFF2-40B4-BE49-F238E27FC236}">
                <a16:creationId xmlns:a16="http://schemas.microsoft.com/office/drawing/2014/main" id="{9984EA13-7366-40A9-A614-02B7EBE44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1680" y="6522718"/>
            <a:ext cx="5022838" cy="228601"/>
          </a:xfrm>
        </p:spPr>
        <p:txBody>
          <a:bodyPr/>
          <a:lstStyle/>
          <a:p>
            <a:r>
              <a:rPr lang="en-US" dirty="0"/>
              <a:t>Hans </a:t>
            </a:r>
            <a:r>
              <a:rPr lang="en-US" dirty="0" err="1"/>
              <a:t>Kowollik</a:t>
            </a:r>
            <a:r>
              <a:rPr lang="en-US" dirty="0"/>
              <a:t> | Modul: </a:t>
            </a:r>
            <a:r>
              <a:rPr lang="en-US" dirty="0" err="1"/>
              <a:t>Grundlagen</a:t>
            </a:r>
            <a:r>
              <a:rPr lang="en-US" dirty="0"/>
              <a:t> </a:t>
            </a:r>
            <a:r>
              <a:rPr lang="en-US" dirty="0" err="1"/>
              <a:t>digitaler</a:t>
            </a:r>
            <a:r>
              <a:rPr lang="en-US" dirty="0"/>
              <a:t> Lehr-</a:t>
            </a:r>
            <a:r>
              <a:rPr lang="en-US" dirty="0" err="1"/>
              <a:t>Lern</a:t>
            </a:r>
            <a:r>
              <a:rPr lang="en-US" dirty="0"/>
              <a:t>-</a:t>
            </a:r>
            <a:r>
              <a:rPr lang="en-US" dirty="0" err="1"/>
              <a:t>Szenarien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930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mrechn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4" grpId="0" animBg="1"/>
      <p:bldP spid="25" grpId="0" animBg="1"/>
      <p:bldP spid="3" grpId="0" build="p"/>
      <p:bldP spid="26" grpId="0"/>
      <p:bldP spid="27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Jetzt bist du dran!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708F-9963-48A4-9AF0-34F041DCADE1}" type="datetime1">
              <a:rPr lang="de-DE" smtClean="0"/>
              <a:pPr/>
              <a:t>18.11.2020</a:t>
            </a:fld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468313" y="1268760"/>
            <a:ext cx="8185297" cy="1873250"/>
          </a:xfrm>
        </p:spPr>
        <p:txBody>
          <a:bodyPr/>
          <a:lstStyle/>
          <a:p>
            <a:pPr algn="ctr"/>
            <a:r>
              <a:rPr lang="de-DE" dirty="0">
                <a:solidFill>
                  <a:schemeClr val="tx2">
                    <a:lumMod val="50000"/>
                  </a:schemeClr>
                </a:solidFill>
              </a:rPr>
              <a:t>5 g =</a:t>
            </a:r>
          </a:p>
        </p:txBody>
      </p:sp>
      <p:grpSp>
        <p:nvGrpSpPr>
          <p:cNvPr id="7" name="Gruppieren 6"/>
          <p:cNvGrpSpPr/>
          <p:nvPr/>
        </p:nvGrpSpPr>
        <p:grpSpPr>
          <a:xfrm>
            <a:off x="5042430" y="5731515"/>
            <a:ext cx="1728192" cy="650582"/>
            <a:chOff x="3194185" y="5731515"/>
            <a:chExt cx="1728192" cy="650582"/>
          </a:xfrm>
          <a:solidFill>
            <a:srgbClr val="2DA93C"/>
          </a:solidFill>
        </p:grpSpPr>
        <p:sp>
          <p:nvSpPr>
            <p:cNvPr id="8" name="Rechteck 7">
              <a:hlinkClick r:id="rId3" action="ppaction://hlinksldjump"/>
            </p:cNvPr>
            <p:cNvSpPr/>
            <p:nvPr userDrawn="1"/>
          </p:nvSpPr>
          <p:spPr>
            <a:xfrm>
              <a:off x="3194185" y="5731515"/>
              <a:ext cx="1728192" cy="648072"/>
            </a:xfrm>
            <a:prstGeom prst="rect">
              <a:avLst/>
            </a:prstGeom>
            <a:grp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Textfeld 8">
              <a:hlinkClick r:id="rId4" action="ppaction://hlinksldjump"/>
            </p:cNvPr>
            <p:cNvSpPr txBox="1"/>
            <p:nvPr userDrawn="1"/>
          </p:nvSpPr>
          <p:spPr>
            <a:xfrm>
              <a:off x="3227811" y="5735766"/>
              <a:ext cx="162241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indent="0" algn="ctr">
                <a:buNone/>
              </a:pPr>
              <a:r>
                <a:rPr lang="de-DE" dirty="0">
                  <a:solidFill>
                    <a:schemeClr val="tx2">
                      <a:lumMod val="50000"/>
                    </a:schemeClr>
                  </a:solidFill>
                </a:rPr>
                <a:t>3. Masse</a:t>
              </a:r>
              <a:r>
                <a:rPr lang="de-DE" baseline="0" dirty="0">
                  <a:solidFill>
                    <a:schemeClr val="tx2">
                      <a:lumMod val="50000"/>
                    </a:schemeClr>
                  </a:solidFill>
                </a:rPr>
                <a:t> – Einheiten</a:t>
              </a:r>
            </a:p>
          </p:txBody>
        </p:sp>
      </p:grpSp>
      <p:sp>
        <p:nvSpPr>
          <p:cNvPr id="13" name="Rechteck 12"/>
          <p:cNvSpPr/>
          <p:nvPr/>
        </p:nvSpPr>
        <p:spPr>
          <a:xfrm>
            <a:off x="3179885" y="5733256"/>
            <a:ext cx="1728192" cy="648072"/>
          </a:xfrm>
          <a:prstGeom prst="rect">
            <a:avLst/>
          </a:prstGeom>
          <a:solidFill>
            <a:srgbClr val="2DA93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1331640" y="5737507"/>
            <a:ext cx="1728192" cy="648072"/>
          </a:xfrm>
          <a:prstGeom prst="rect">
            <a:avLst/>
          </a:prstGeom>
          <a:solidFill>
            <a:srgbClr val="2DA93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hlinkClick r:id="rId3" action="ppaction://hlinksldjump"/>
          </p:cNvPr>
          <p:cNvSpPr txBox="1"/>
          <p:nvPr/>
        </p:nvSpPr>
        <p:spPr>
          <a:xfrm>
            <a:off x="3232773" y="5737507"/>
            <a:ext cx="162241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dirty="0">
                <a:solidFill>
                  <a:schemeClr val="tx2">
                    <a:lumMod val="50000"/>
                  </a:schemeClr>
                </a:solidFill>
              </a:rPr>
              <a:t>2. Was</a:t>
            </a:r>
            <a:r>
              <a:rPr lang="de-DE" baseline="0" dirty="0">
                <a:solidFill>
                  <a:schemeClr val="tx2">
                    <a:lumMod val="50000"/>
                  </a:schemeClr>
                </a:solidFill>
              </a:rPr>
              <a:t> ist „Masse“?</a:t>
            </a:r>
            <a:endParaRPr lang="de-DE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Textfeld 15">
            <a:hlinkClick r:id="rId5" action="ppaction://hlinksldjump"/>
          </p:cNvPr>
          <p:cNvSpPr txBox="1"/>
          <p:nvPr/>
        </p:nvSpPr>
        <p:spPr>
          <a:xfrm>
            <a:off x="1384527" y="5876877"/>
            <a:ext cx="162241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dirty="0">
                <a:solidFill>
                  <a:schemeClr val="tx2">
                    <a:lumMod val="50000"/>
                  </a:schemeClr>
                </a:solidFill>
              </a:rPr>
              <a:t>1. Übersicht</a:t>
            </a:r>
          </a:p>
        </p:txBody>
      </p:sp>
      <p:sp>
        <p:nvSpPr>
          <p:cNvPr id="17" name="Rechteck 16"/>
          <p:cNvSpPr/>
          <p:nvPr/>
        </p:nvSpPr>
        <p:spPr>
          <a:xfrm>
            <a:off x="6925418" y="5733256"/>
            <a:ext cx="1728192" cy="6480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hlinkClick r:id="rId6" action="ppaction://hlinksldjump"/>
          </p:cNvPr>
          <p:cNvSpPr txBox="1"/>
          <p:nvPr/>
        </p:nvSpPr>
        <p:spPr>
          <a:xfrm>
            <a:off x="6770622" y="5870885"/>
            <a:ext cx="194254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dirty="0">
                <a:solidFill>
                  <a:schemeClr val="tx2">
                    <a:lumMod val="50000"/>
                  </a:schemeClr>
                </a:solidFill>
              </a:rPr>
              <a:t>4. Übung</a:t>
            </a:r>
          </a:p>
        </p:txBody>
      </p:sp>
      <p:sp>
        <p:nvSpPr>
          <p:cNvPr id="19" name="Rechteck 18"/>
          <p:cNvSpPr/>
          <p:nvPr/>
        </p:nvSpPr>
        <p:spPr>
          <a:xfrm>
            <a:off x="827584" y="2132856"/>
            <a:ext cx="3360412" cy="1008112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2"/>
                </a:solidFill>
              </a:rPr>
              <a:t>A: 500 kg </a:t>
            </a:r>
          </a:p>
        </p:txBody>
      </p:sp>
      <p:sp>
        <p:nvSpPr>
          <p:cNvPr id="20" name="Rechteck 19"/>
          <p:cNvSpPr/>
          <p:nvPr/>
        </p:nvSpPr>
        <p:spPr>
          <a:xfrm>
            <a:off x="4908077" y="2147208"/>
            <a:ext cx="3360412" cy="1008112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2"/>
                </a:solidFill>
              </a:rPr>
              <a:t>B: 0,005 kg </a:t>
            </a:r>
          </a:p>
        </p:txBody>
      </p:sp>
      <p:sp>
        <p:nvSpPr>
          <p:cNvPr id="21" name="Rechteck 20"/>
          <p:cNvSpPr/>
          <p:nvPr/>
        </p:nvSpPr>
        <p:spPr>
          <a:xfrm>
            <a:off x="827166" y="3601720"/>
            <a:ext cx="3360412" cy="1008112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2"/>
                </a:solidFill>
              </a:rPr>
              <a:t>C: 10 g</a:t>
            </a:r>
          </a:p>
        </p:txBody>
      </p:sp>
      <p:sp>
        <p:nvSpPr>
          <p:cNvPr id="22" name="Rechteck 21"/>
          <p:cNvSpPr/>
          <p:nvPr/>
        </p:nvSpPr>
        <p:spPr>
          <a:xfrm>
            <a:off x="4908077" y="3601720"/>
            <a:ext cx="3360412" cy="1008112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2"/>
                </a:solidFill>
              </a:rPr>
              <a:t>D: 100 kg</a:t>
            </a:r>
          </a:p>
        </p:txBody>
      </p:sp>
      <p:sp>
        <p:nvSpPr>
          <p:cNvPr id="23" name="Interaktive Schaltfläche: Nächste(r) oder Weiter 22">
            <a:hlinkClick r:id="" action="ppaction://hlinkshowjump?jump=nextslide" highlightClick="1"/>
          </p:cNvPr>
          <p:cNvSpPr/>
          <p:nvPr/>
        </p:nvSpPr>
        <p:spPr>
          <a:xfrm>
            <a:off x="8149554" y="5013176"/>
            <a:ext cx="504056" cy="504056"/>
          </a:xfrm>
          <a:prstGeom prst="actionButtonForwardNext">
            <a:avLst/>
          </a:prstGeom>
          <a:solidFill>
            <a:schemeClr val="bg2">
              <a:lumMod val="75000"/>
            </a:schemeClr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411" y="476672"/>
            <a:ext cx="902421" cy="1567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Fußzeilenplatzhalter 4">
            <a:extLst>
              <a:ext uri="{FF2B5EF4-FFF2-40B4-BE49-F238E27FC236}">
                <a16:creationId xmlns:a16="http://schemas.microsoft.com/office/drawing/2014/main" id="{3ECCE01C-377F-464C-BCF0-AB30F78B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1680" y="6522718"/>
            <a:ext cx="5022838" cy="228601"/>
          </a:xfrm>
        </p:spPr>
        <p:txBody>
          <a:bodyPr/>
          <a:lstStyle/>
          <a:p>
            <a:r>
              <a:rPr lang="en-US" dirty="0"/>
              <a:t>Hans </a:t>
            </a:r>
            <a:r>
              <a:rPr lang="en-US" dirty="0" err="1"/>
              <a:t>Kowollik</a:t>
            </a:r>
            <a:r>
              <a:rPr lang="en-US" dirty="0"/>
              <a:t> | Modul: </a:t>
            </a:r>
            <a:r>
              <a:rPr lang="en-US" dirty="0" err="1"/>
              <a:t>Grundlagen</a:t>
            </a:r>
            <a:r>
              <a:rPr lang="en-US" dirty="0"/>
              <a:t> </a:t>
            </a:r>
            <a:r>
              <a:rPr lang="en-US" dirty="0" err="1"/>
              <a:t>digitaler</a:t>
            </a:r>
            <a:r>
              <a:rPr lang="en-US" dirty="0"/>
              <a:t> Lehr-</a:t>
            </a:r>
            <a:r>
              <a:rPr lang="en-US" dirty="0" err="1"/>
              <a:t>Lern</a:t>
            </a:r>
            <a:r>
              <a:rPr lang="en-US" dirty="0"/>
              <a:t>-</a:t>
            </a:r>
            <a:r>
              <a:rPr lang="en-US" dirty="0" err="1"/>
              <a:t>Szenarien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1265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A3A7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Üb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">
  <a:themeElements>
    <a:clrScheme name="Benutzerdefiniert 1">
      <a:dk1>
        <a:srgbClr val="FF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0</TotalTime>
  <Words>475</Words>
  <Application>Microsoft Office PowerPoint</Application>
  <PresentationFormat>Bildschirmpräsentation (4:3)</PresentationFormat>
  <Paragraphs>125</Paragraphs>
  <Slides>13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0" baseType="lpstr">
      <vt:lpstr>Arial</vt:lpstr>
      <vt:lpstr>Calibri</vt:lpstr>
      <vt:lpstr>Century Gothic</vt:lpstr>
      <vt:lpstr>Wingdings</vt:lpstr>
      <vt:lpstr>Wingdings 2</vt:lpstr>
      <vt:lpstr>Wingdings 3</vt:lpstr>
      <vt:lpstr>Modul</vt:lpstr>
      <vt:lpstr>Masse</vt:lpstr>
      <vt:lpstr>Drück auf mich</vt:lpstr>
      <vt:lpstr>Übersicht</vt:lpstr>
      <vt:lpstr>Was ist eigentlich „Masse“?</vt:lpstr>
      <vt:lpstr>Masse - Einheiten</vt:lpstr>
      <vt:lpstr>Kilogramm (kg)</vt:lpstr>
      <vt:lpstr>Gramm (g)</vt:lpstr>
      <vt:lpstr>Umrechnung</vt:lpstr>
      <vt:lpstr>Jetzt bist du dran!</vt:lpstr>
      <vt:lpstr>Jetzt bist du dran!</vt:lpstr>
      <vt:lpstr>Jetzt bist du dran!</vt:lpstr>
      <vt:lpstr>Jetzt bist du dran!</vt:lpstr>
      <vt:lpstr>Du bist am Ziel!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Schriftliche Rechenverfahren</dc:title>
  <dc:creator>Hans Kowollik</dc:creator>
  <cp:lastModifiedBy>Peter Kiessling</cp:lastModifiedBy>
  <cp:revision>60</cp:revision>
  <dcterms:created xsi:type="dcterms:W3CDTF">2019-10-21T18:40:56Z</dcterms:created>
  <dcterms:modified xsi:type="dcterms:W3CDTF">2020-11-18T14:48:57Z</dcterms:modified>
</cp:coreProperties>
</file>