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881" r:id="rId2"/>
  </p:sldMasterIdLst>
  <p:notesMasterIdLst>
    <p:notesMasterId r:id="rId45"/>
  </p:notesMasterIdLst>
  <p:handoutMasterIdLst>
    <p:handoutMasterId r:id="rId46"/>
  </p:handoutMasterIdLst>
  <p:sldIdLst>
    <p:sldId id="288" r:id="rId3"/>
    <p:sldId id="307" r:id="rId4"/>
    <p:sldId id="308" r:id="rId5"/>
    <p:sldId id="339" r:id="rId6"/>
    <p:sldId id="340" r:id="rId7"/>
    <p:sldId id="341" r:id="rId8"/>
    <p:sldId id="342" r:id="rId9"/>
    <p:sldId id="344" r:id="rId10"/>
    <p:sldId id="309" r:id="rId11"/>
    <p:sldId id="343" r:id="rId12"/>
    <p:sldId id="345" r:id="rId13"/>
    <p:sldId id="310" r:id="rId14"/>
    <p:sldId id="347" r:id="rId15"/>
    <p:sldId id="311" r:id="rId16"/>
    <p:sldId id="346" r:id="rId17"/>
    <p:sldId id="312" r:id="rId18"/>
    <p:sldId id="349" r:id="rId19"/>
    <p:sldId id="350" r:id="rId20"/>
    <p:sldId id="348" r:id="rId21"/>
    <p:sldId id="351" r:id="rId22"/>
    <p:sldId id="327" r:id="rId23"/>
    <p:sldId id="315" r:id="rId24"/>
    <p:sldId id="314" r:id="rId25"/>
    <p:sldId id="326" r:id="rId26"/>
    <p:sldId id="313" r:id="rId27"/>
    <p:sldId id="317" r:id="rId28"/>
    <p:sldId id="329" r:id="rId29"/>
    <p:sldId id="334" r:id="rId30"/>
    <p:sldId id="323" r:id="rId31"/>
    <p:sldId id="332" r:id="rId32"/>
    <p:sldId id="336" r:id="rId33"/>
    <p:sldId id="321" r:id="rId34"/>
    <p:sldId id="330" r:id="rId35"/>
    <p:sldId id="320" r:id="rId36"/>
    <p:sldId id="325" r:id="rId37"/>
    <p:sldId id="335" r:id="rId38"/>
    <p:sldId id="324" r:id="rId39"/>
    <p:sldId id="328" r:id="rId40"/>
    <p:sldId id="285" r:id="rId41"/>
    <p:sldId id="316" r:id="rId42"/>
    <p:sldId id="331" r:id="rId43"/>
    <p:sldId id="333" r:id="rId44"/>
  </p:sldIdLst>
  <p:sldSz cx="9144000" cy="5143500" type="screen16x9"/>
  <p:notesSz cx="6858000" cy="9144000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451"/>
    <a:srgbClr val="262A31"/>
    <a:srgbClr val="B2B2B2"/>
    <a:srgbClr val="C9C9C9"/>
    <a:srgbClr val="969696"/>
    <a:srgbClr val="4D4D4D"/>
    <a:srgbClr val="242424"/>
    <a:srgbClr val="79B2D4"/>
    <a:srgbClr val="91B7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3B825C-C069-FB9E-5494-5C2F3038F9F1}" v="39" dt="2022-11-21T12:20:32.600"/>
    <p1510:client id="{3674E215-32E3-45FA-BA2B-A24525C6576C}" v="2029" dt="2022-11-21T12:18:53.179"/>
    <p1510:client id="{B221CC72-A3B2-E632-ED64-640187DCC629}" v="8" dt="2022-11-21T18:20:58.203"/>
    <p1510:client id="{B2DA5D29-79E7-C8C1-7FEA-545AEE94859C}" v="29" dt="2022-11-21T16:48:38.858"/>
    <p1510:client id="{C117357B-EBE0-3B5F-9AEA-76E3461A77BF}" v="21" dt="2022-11-20T12:21:19.388"/>
    <p1510:client id="{C9F07DAE-DC42-458E-8F2B-C849689D86B5}" v="1150" dt="2022-11-21T21:05:03.401"/>
  </p1510:revLst>
</p1510:revInfo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93"/>
    <p:restoredTop sz="94650"/>
  </p:normalViewPr>
  <p:slideViewPr>
    <p:cSldViewPr snapToGrid="0">
      <p:cViewPr varScale="1">
        <p:scale>
          <a:sx n="160" d="100"/>
          <a:sy n="160" d="100"/>
        </p:scale>
        <p:origin x="328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microsoft.com/office/2016/11/relationships/changesInfo" Target="changesInfos/changesInfo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stbenutzer" userId="S::urn:spo:anon#69c51a7320ae5d1302c90eada6a32604ad2dd160eafc81938fa2e7875e2a37f4::" providerId="AD" clId="Web-{B2DA5D29-79E7-C8C1-7FEA-545AEE94859C}"/>
    <pc:docChg chg="modSld">
      <pc:chgData name="Gastbenutzer" userId="S::urn:spo:anon#69c51a7320ae5d1302c90eada6a32604ad2dd160eafc81938fa2e7875e2a37f4::" providerId="AD" clId="Web-{B2DA5D29-79E7-C8C1-7FEA-545AEE94859C}" dt="2022-11-21T16:48:38.530" v="27" actId="20577"/>
      <pc:docMkLst>
        <pc:docMk/>
      </pc:docMkLst>
      <pc:sldChg chg="modSp">
        <pc:chgData name="Gastbenutzer" userId="S::urn:spo:anon#69c51a7320ae5d1302c90eada6a32604ad2dd160eafc81938fa2e7875e2a37f4::" providerId="AD" clId="Web-{B2DA5D29-79E7-C8C1-7FEA-545AEE94859C}" dt="2022-11-21T16:48:38.530" v="27" actId="20577"/>
        <pc:sldMkLst>
          <pc:docMk/>
          <pc:sldMk cId="0" sldId="285"/>
        </pc:sldMkLst>
        <pc:spChg chg="mod">
          <ac:chgData name="Gastbenutzer" userId="S::urn:spo:anon#69c51a7320ae5d1302c90eada6a32604ad2dd160eafc81938fa2e7875e2a37f4::" providerId="AD" clId="Web-{B2DA5D29-79E7-C8C1-7FEA-545AEE94859C}" dt="2022-11-21T16:48:38.530" v="27" actId="20577"/>
          <ac:spMkLst>
            <pc:docMk/>
            <pc:sldMk cId="0" sldId="285"/>
            <ac:spMk id="33795" creationId="{00000000-0000-0000-0000-000000000000}"/>
          </ac:spMkLst>
        </pc:spChg>
      </pc:sldChg>
      <pc:sldChg chg="modSp">
        <pc:chgData name="Gastbenutzer" userId="S::urn:spo:anon#69c51a7320ae5d1302c90eada6a32604ad2dd160eafc81938fa2e7875e2a37f4::" providerId="AD" clId="Web-{B2DA5D29-79E7-C8C1-7FEA-545AEE94859C}" dt="2022-11-21T16:47:49.074" v="0" actId="1076"/>
        <pc:sldMkLst>
          <pc:docMk/>
          <pc:sldMk cId="1618134039" sldId="324"/>
        </pc:sldMkLst>
        <pc:spChg chg="mod">
          <ac:chgData name="Gastbenutzer" userId="S::urn:spo:anon#69c51a7320ae5d1302c90eada6a32604ad2dd160eafc81938fa2e7875e2a37f4::" providerId="AD" clId="Web-{B2DA5D29-79E7-C8C1-7FEA-545AEE94859C}" dt="2022-11-21T16:47:49.074" v="0" actId="1076"/>
          <ac:spMkLst>
            <pc:docMk/>
            <pc:sldMk cId="1618134039" sldId="324"/>
            <ac:spMk id="6" creationId="{53E99469-3E8C-F772-5C53-B80CB6F83301}"/>
          </ac:spMkLst>
        </pc:spChg>
      </pc:sldChg>
    </pc:docChg>
  </pc:docChgLst>
  <pc:docChgLst>
    <pc:chgData name="Johannes Götze" userId="S::johannes.goetze@freies-gymnasium-naunhof.de::37b0b9e5-9e85-43a7-a38a-ee16efb10cee" providerId="AD" clId="Web-{3674E215-32E3-45FA-BA2B-A24525C6576C}"/>
    <pc:docChg chg="addSld delSld modSld sldOrd">
      <pc:chgData name="Johannes Götze" userId="S::johannes.goetze@freies-gymnasium-naunhof.de::37b0b9e5-9e85-43a7-a38a-ee16efb10cee" providerId="AD" clId="Web-{3674E215-32E3-45FA-BA2B-A24525C6576C}" dt="2022-11-21T12:18:53.179" v="2372" actId="20577"/>
      <pc:docMkLst>
        <pc:docMk/>
      </pc:docMkLst>
      <pc:sldChg chg="del">
        <pc:chgData name="Johannes Götze" userId="S::johannes.goetze@freies-gymnasium-naunhof.de::37b0b9e5-9e85-43a7-a38a-ee16efb10cee" providerId="AD" clId="Web-{3674E215-32E3-45FA-BA2B-A24525C6576C}" dt="2022-11-21T12:13:49.043" v="2304"/>
        <pc:sldMkLst>
          <pc:docMk/>
          <pc:sldMk cId="0" sldId="279"/>
        </pc:sldMkLst>
      </pc:sldChg>
      <pc:sldChg chg="del">
        <pc:chgData name="Johannes Götze" userId="S::johannes.goetze@freies-gymnasium-naunhof.de::37b0b9e5-9e85-43a7-a38a-ee16efb10cee" providerId="AD" clId="Web-{3674E215-32E3-45FA-BA2B-A24525C6576C}" dt="2022-11-21T12:13:48.262" v="2303"/>
        <pc:sldMkLst>
          <pc:docMk/>
          <pc:sldMk cId="0" sldId="280"/>
        </pc:sldMkLst>
      </pc:sldChg>
      <pc:sldChg chg="ord">
        <pc:chgData name="Johannes Götze" userId="S::johannes.goetze@freies-gymnasium-naunhof.de::37b0b9e5-9e85-43a7-a38a-ee16efb10cee" providerId="AD" clId="Web-{3674E215-32E3-45FA-BA2B-A24525C6576C}" dt="2022-11-21T12:13:56.012" v="2312"/>
        <pc:sldMkLst>
          <pc:docMk/>
          <pc:sldMk cId="0" sldId="285"/>
        </pc:sldMkLst>
      </pc:sldChg>
      <pc:sldChg chg="modNotes">
        <pc:chgData name="Johannes Götze" userId="S::johannes.goetze@freies-gymnasium-naunhof.de::37b0b9e5-9e85-43a7-a38a-ee16efb10cee" providerId="AD" clId="Web-{3674E215-32E3-45FA-BA2B-A24525C6576C}" dt="2022-11-21T12:00:57.265" v="1853"/>
        <pc:sldMkLst>
          <pc:docMk/>
          <pc:sldMk cId="0" sldId="288"/>
        </pc:sldMkLst>
      </pc:sldChg>
      <pc:sldChg chg="del">
        <pc:chgData name="Johannes Götze" userId="S::johannes.goetze@freies-gymnasium-naunhof.de::37b0b9e5-9e85-43a7-a38a-ee16efb10cee" providerId="AD" clId="Web-{3674E215-32E3-45FA-BA2B-A24525C6576C}" dt="2022-11-21T12:13:53.215" v="2311"/>
        <pc:sldMkLst>
          <pc:docMk/>
          <pc:sldMk cId="0" sldId="289"/>
        </pc:sldMkLst>
      </pc:sldChg>
      <pc:sldChg chg="del">
        <pc:chgData name="Johannes Götze" userId="S::johannes.goetze@freies-gymnasium-naunhof.de::37b0b9e5-9e85-43a7-a38a-ee16efb10cee" providerId="AD" clId="Web-{3674E215-32E3-45FA-BA2B-A24525C6576C}" dt="2022-11-21T12:13:45.980" v="2301"/>
        <pc:sldMkLst>
          <pc:docMk/>
          <pc:sldMk cId="0" sldId="290"/>
        </pc:sldMkLst>
      </pc:sldChg>
      <pc:sldChg chg="del">
        <pc:chgData name="Johannes Götze" userId="S::johannes.goetze@freies-gymnasium-naunhof.de::37b0b9e5-9e85-43a7-a38a-ee16efb10cee" providerId="AD" clId="Web-{3674E215-32E3-45FA-BA2B-A24525C6576C}" dt="2022-11-21T12:13:44.980" v="2299"/>
        <pc:sldMkLst>
          <pc:docMk/>
          <pc:sldMk cId="0" sldId="294"/>
        </pc:sldMkLst>
      </pc:sldChg>
      <pc:sldChg chg="del">
        <pc:chgData name="Johannes Götze" userId="S::johannes.goetze@freies-gymnasium-naunhof.de::37b0b9e5-9e85-43a7-a38a-ee16efb10cee" providerId="AD" clId="Web-{3674E215-32E3-45FA-BA2B-A24525C6576C}" dt="2022-11-21T12:13:44.511" v="2298"/>
        <pc:sldMkLst>
          <pc:docMk/>
          <pc:sldMk cId="0" sldId="295"/>
        </pc:sldMkLst>
      </pc:sldChg>
      <pc:sldChg chg="del">
        <pc:chgData name="Johannes Götze" userId="S::johannes.goetze@freies-gymnasium-naunhof.de::37b0b9e5-9e85-43a7-a38a-ee16efb10cee" providerId="AD" clId="Web-{3674E215-32E3-45FA-BA2B-A24525C6576C}" dt="2022-11-21T12:13:45.465" v="2300"/>
        <pc:sldMkLst>
          <pc:docMk/>
          <pc:sldMk cId="0" sldId="297"/>
        </pc:sldMkLst>
      </pc:sldChg>
      <pc:sldChg chg="del">
        <pc:chgData name="Johannes Götze" userId="S::johannes.goetze@freies-gymnasium-naunhof.de::37b0b9e5-9e85-43a7-a38a-ee16efb10cee" providerId="AD" clId="Web-{3674E215-32E3-45FA-BA2B-A24525C6576C}" dt="2022-11-21T12:13:43.871" v="2297"/>
        <pc:sldMkLst>
          <pc:docMk/>
          <pc:sldMk cId="0" sldId="298"/>
        </pc:sldMkLst>
      </pc:sldChg>
      <pc:sldChg chg="del">
        <pc:chgData name="Johannes Götze" userId="S::johannes.goetze@freies-gymnasium-naunhof.de::37b0b9e5-9e85-43a7-a38a-ee16efb10cee" providerId="AD" clId="Web-{3674E215-32E3-45FA-BA2B-A24525C6576C}" dt="2022-11-21T12:13:51.246" v="2307"/>
        <pc:sldMkLst>
          <pc:docMk/>
          <pc:sldMk cId="0" sldId="300"/>
        </pc:sldMkLst>
      </pc:sldChg>
      <pc:sldChg chg="del">
        <pc:chgData name="Johannes Götze" userId="S::johannes.goetze@freies-gymnasium-naunhof.de::37b0b9e5-9e85-43a7-a38a-ee16efb10cee" providerId="AD" clId="Web-{3674E215-32E3-45FA-BA2B-A24525C6576C}" dt="2022-11-21T12:13:48.246" v="2302"/>
        <pc:sldMkLst>
          <pc:docMk/>
          <pc:sldMk cId="0" sldId="301"/>
        </pc:sldMkLst>
      </pc:sldChg>
      <pc:sldChg chg="del">
        <pc:chgData name="Johannes Götze" userId="S::johannes.goetze@freies-gymnasium-naunhof.de::37b0b9e5-9e85-43a7-a38a-ee16efb10cee" providerId="AD" clId="Web-{3674E215-32E3-45FA-BA2B-A24525C6576C}" dt="2022-11-21T12:13:52.637" v="2310"/>
        <pc:sldMkLst>
          <pc:docMk/>
          <pc:sldMk cId="0" sldId="302"/>
        </pc:sldMkLst>
      </pc:sldChg>
      <pc:sldChg chg="del">
        <pc:chgData name="Johannes Götze" userId="S::johannes.goetze@freies-gymnasium-naunhof.de::37b0b9e5-9e85-43a7-a38a-ee16efb10cee" providerId="AD" clId="Web-{3674E215-32E3-45FA-BA2B-A24525C6576C}" dt="2022-11-21T12:13:50.168" v="2306"/>
        <pc:sldMkLst>
          <pc:docMk/>
          <pc:sldMk cId="0" sldId="303"/>
        </pc:sldMkLst>
      </pc:sldChg>
      <pc:sldChg chg="del">
        <pc:chgData name="Johannes Götze" userId="S::johannes.goetze@freies-gymnasium-naunhof.de::37b0b9e5-9e85-43a7-a38a-ee16efb10cee" providerId="AD" clId="Web-{3674E215-32E3-45FA-BA2B-A24525C6576C}" dt="2022-11-21T12:13:51.496" v="2308"/>
        <pc:sldMkLst>
          <pc:docMk/>
          <pc:sldMk cId="0" sldId="304"/>
        </pc:sldMkLst>
      </pc:sldChg>
      <pc:sldChg chg="del">
        <pc:chgData name="Johannes Götze" userId="S::johannes.goetze@freies-gymnasium-naunhof.de::37b0b9e5-9e85-43a7-a38a-ee16efb10cee" providerId="AD" clId="Web-{3674E215-32E3-45FA-BA2B-A24525C6576C}" dt="2022-11-21T12:13:52.105" v="2309"/>
        <pc:sldMkLst>
          <pc:docMk/>
          <pc:sldMk cId="0" sldId="305"/>
        </pc:sldMkLst>
      </pc:sldChg>
      <pc:sldChg chg="del">
        <pc:chgData name="Johannes Götze" userId="S::johannes.goetze@freies-gymnasium-naunhof.de::37b0b9e5-9e85-43a7-a38a-ee16efb10cee" providerId="AD" clId="Web-{3674E215-32E3-45FA-BA2B-A24525C6576C}" dt="2022-11-21T12:13:49.731" v="2305"/>
        <pc:sldMkLst>
          <pc:docMk/>
          <pc:sldMk cId="3754279735" sldId="306"/>
        </pc:sldMkLst>
      </pc:sldChg>
      <pc:sldChg chg="modNotes">
        <pc:chgData name="Johannes Götze" userId="S::johannes.goetze@freies-gymnasium-naunhof.de::37b0b9e5-9e85-43a7-a38a-ee16efb10cee" providerId="AD" clId="Web-{3674E215-32E3-45FA-BA2B-A24525C6576C}" dt="2022-11-21T12:03:49.552" v="2158"/>
        <pc:sldMkLst>
          <pc:docMk/>
          <pc:sldMk cId="3920295523" sldId="307"/>
        </pc:sldMkLst>
      </pc:sldChg>
      <pc:sldChg chg="addSp modSp modNotes">
        <pc:chgData name="Johannes Götze" userId="S::johannes.goetze@freies-gymnasium-naunhof.de::37b0b9e5-9e85-43a7-a38a-ee16efb10cee" providerId="AD" clId="Web-{3674E215-32E3-45FA-BA2B-A24525C6576C}" dt="2022-11-21T12:07:37.279" v="2268"/>
        <pc:sldMkLst>
          <pc:docMk/>
          <pc:sldMk cId="2193194561" sldId="308"/>
        </pc:sldMkLst>
        <pc:spChg chg="mod">
          <ac:chgData name="Johannes Götze" userId="S::johannes.goetze@freies-gymnasium-naunhof.de::37b0b9e5-9e85-43a7-a38a-ee16efb10cee" providerId="AD" clId="Web-{3674E215-32E3-45FA-BA2B-A24525C6576C}" dt="2022-11-19T12:16:42.996" v="1" actId="20577"/>
          <ac:spMkLst>
            <pc:docMk/>
            <pc:sldMk cId="2193194561" sldId="308"/>
            <ac:spMk id="2" creationId="{4B1F41A9-D133-3235-7E8E-2E184526007A}"/>
          </ac:spMkLst>
        </pc:spChg>
        <pc:spChg chg="mod">
          <ac:chgData name="Johannes Götze" userId="S::johannes.goetze@freies-gymnasium-naunhof.de::37b0b9e5-9e85-43a7-a38a-ee16efb10cee" providerId="AD" clId="Web-{3674E215-32E3-45FA-BA2B-A24525C6576C}" dt="2022-11-19T12:23:47.273" v="141" actId="20577"/>
          <ac:spMkLst>
            <pc:docMk/>
            <pc:sldMk cId="2193194561" sldId="308"/>
            <ac:spMk id="3" creationId="{08C05703-49F1-7AF7-9B57-AF2A940CEB26}"/>
          </ac:spMkLst>
        </pc:spChg>
        <pc:picChg chg="add mod">
          <ac:chgData name="Johannes Götze" userId="S::johannes.goetze@freies-gymnasium-naunhof.de::37b0b9e5-9e85-43a7-a38a-ee16efb10cee" providerId="AD" clId="Web-{3674E215-32E3-45FA-BA2B-A24525C6576C}" dt="2022-11-19T12:24:20.773" v="147" actId="1076"/>
          <ac:picMkLst>
            <pc:docMk/>
            <pc:sldMk cId="2193194561" sldId="308"/>
            <ac:picMk id="5" creationId="{1909D57B-52A0-0BE6-73A0-9BC5F8FB66F7}"/>
          </ac:picMkLst>
        </pc:picChg>
        <pc:picChg chg="add mod">
          <ac:chgData name="Johannes Götze" userId="S::johannes.goetze@freies-gymnasium-naunhof.de::37b0b9e5-9e85-43a7-a38a-ee16efb10cee" providerId="AD" clId="Web-{3674E215-32E3-45FA-BA2B-A24525C6576C}" dt="2022-11-20T14:58:22.774" v="524" actId="1076"/>
          <ac:picMkLst>
            <pc:docMk/>
            <pc:sldMk cId="2193194561" sldId="308"/>
            <ac:picMk id="6" creationId="{5509BB26-FDFE-7D8B-223E-0F52EF3CEEDD}"/>
          </ac:picMkLst>
        </pc:picChg>
        <pc:picChg chg="add mod">
          <ac:chgData name="Johannes Götze" userId="S::johannes.goetze@freies-gymnasium-naunhof.de::37b0b9e5-9e85-43a7-a38a-ee16efb10cee" providerId="AD" clId="Web-{3674E215-32E3-45FA-BA2B-A24525C6576C}" dt="2022-11-20T14:58:37.119" v="526" actId="1076"/>
          <ac:picMkLst>
            <pc:docMk/>
            <pc:sldMk cId="2193194561" sldId="308"/>
            <ac:picMk id="7" creationId="{160F461F-6394-0961-AC1D-1D29ABAD01B4}"/>
          </ac:picMkLst>
        </pc:picChg>
      </pc:sldChg>
      <pc:sldChg chg="addSp modSp modNotes">
        <pc:chgData name="Johannes Götze" userId="S::johannes.goetze@freies-gymnasium-naunhof.de::37b0b9e5-9e85-43a7-a38a-ee16efb10cee" providerId="AD" clId="Web-{3674E215-32E3-45FA-BA2B-A24525C6576C}" dt="2022-11-21T12:08:43.157" v="2275"/>
        <pc:sldMkLst>
          <pc:docMk/>
          <pc:sldMk cId="188180677" sldId="309"/>
        </pc:sldMkLst>
        <pc:spChg chg="mod">
          <ac:chgData name="Johannes Götze" userId="S::johannes.goetze@freies-gymnasium-naunhof.de::37b0b9e5-9e85-43a7-a38a-ee16efb10cee" providerId="AD" clId="Web-{3674E215-32E3-45FA-BA2B-A24525C6576C}" dt="2022-11-19T12:24:37.711" v="148" actId="20577"/>
          <ac:spMkLst>
            <pc:docMk/>
            <pc:sldMk cId="188180677" sldId="309"/>
            <ac:spMk id="2" creationId="{31549193-BDBF-E08C-D575-8CFD0B4EBD9F}"/>
          </ac:spMkLst>
        </pc:spChg>
        <pc:spChg chg="mod">
          <ac:chgData name="Johannes Götze" userId="S::johannes.goetze@freies-gymnasium-naunhof.de::37b0b9e5-9e85-43a7-a38a-ee16efb10cee" providerId="AD" clId="Web-{3674E215-32E3-45FA-BA2B-A24525C6576C}" dt="2022-11-20T15:01:14.990" v="540" actId="14100"/>
          <ac:spMkLst>
            <pc:docMk/>
            <pc:sldMk cId="188180677" sldId="309"/>
            <ac:spMk id="3" creationId="{FE69DBDC-7D2C-CD88-392F-4567219E0D7A}"/>
          </ac:spMkLst>
        </pc:spChg>
        <pc:picChg chg="add mod">
          <ac:chgData name="Johannes Götze" userId="S::johannes.goetze@freies-gymnasium-naunhof.de::37b0b9e5-9e85-43a7-a38a-ee16efb10cee" providerId="AD" clId="Web-{3674E215-32E3-45FA-BA2B-A24525C6576C}" dt="2022-11-20T15:01:10.833" v="539" actId="1076"/>
          <ac:picMkLst>
            <pc:docMk/>
            <pc:sldMk cId="188180677" sldId="309"/>
            <ac:picMk id="5" creationId="{F51E444E-3542-0A6A-075E-0A224F431B8A}"/>
          </ac:picMkLst>
        </pc:picChg>
      </pc:sldChg>
      <pc:sldChg chg="addSp modSp modNotes">
        <pc:chgData name="Johannes Götze" userId="S::johannes.goetze@freies-gymnasium-naunhof.de::37b0b9e5-9e85-43a7-a38a-ee16efb10cee" providerId="AD" clId="Web-{3674E215-32E3-45FA-BA2B-A24525C6576C}" dt="2022-11-21T12:10:20.832" v="2290"/>
        <pc:sldMkLst>
          <pc:docMk/>
          <pc:sldMk cId="2867584039" sldId="310"/>
        </pc:sldMkLst>
        <pc:spChg chg="mod">
          <ac:chgData name="Johannes Götze" userId="S::johannes.goetze@freies-gymnasium-naunhof.de::37b0b9e5-9e85-43a7-a38a-ee16efb10cee" providerId="AD" clId="Web-{3674E215-32E3-45FA-BA2B-A24525C6576C}" dt="2022-11-19T12:26:16.464" v="210" actId="20577"/>
          <ac:spMkLst>
            <pc:docMk/>
            <pc:sldMk cId="2867584039" sldId="310"/>
            <ac:spMk id="2" creationId="{2A262848-21C4-6086-8952-E219F90E52F0}"/>
          </ac:spMkLst>
        </pc:spChg>
        <pc:spChg chg="mod">
          <ac:chgData name="Johannes Götze" userId="S::johannes.goetze@freies-gymnasium-naunhof.de::37b0b9e5-9e85-43a7-a38a-ee16efb10cee" providerId="AD" clId="Web-{3674E215-32E3-45FA-BA2B-A24525C6576C}" dt="2022-11-21T12:09:30.815" v="2287" actId="20577"/>
          <ac:spMkLst>
            <pc:docMk/>
            <pc:sldMk cId="2867584039" sldId="310"/>
            <ac:spMk id="3" creationId="{057DFDD2-C268-1784-962B-9660CA82C4AD}"/>
          </ac:spMkLst>
        </pc:spChg>
        <pc:picChg chg="add mod">
          <ac:chgData name="Johannes Götze" userId="S::johannes.goetze@freies-gymnasium-naunhof.de::37b0b9e5-9e85-43a7-a38a-ee16efb10cee" providerId="AD" clId="Web-{3674E215-32E3-45FA-BA2B-A24525C6576C}" dt="2022-11-20T15:17:18.660" v="643" actId="1076"/>
          <ac:picMkLst>
            <pc:docMk/>
            <pc:sldMk cId="2867584039" sldId="310"/>
            <ac:picMk id="5" creationId="{91681846-2623-0E4B-7A40-A0F7EA96361A}"/>
          </ac:picMkLst>
        </pc:picChg>
        <pc:picChg chg="add mod modCrop">
          <ac:chgData name="Johannes Götze" userId="S::johannes.goetze@freies-gymnasium-naunhof.de::37b0b9e5-9e85-43a7-a38a-ee16efb10cee" providerId="AD" clId="Web-{3674E215-32E3-45FA-BA2B-A24525C6576C}" dt="2022-11-20T15:17:44.631" v="650" actId="1076"/>
          <ac:picMkLst>
            <pc:docMk/>
            <pc:sldMk cId="2867584039" sldId="310"/>
            <ac:picMk id="6" creationId="{703F5556-C972-2382-C274-E6B7E1EDF311}"/>
          </ac:picMkLst>
        </pc:picChg>
      </pc:sldChg>
      <pc:sldChg chg="addSp delSp modSp modNotes">
        <pc:chgData name="Johannes Götze" userId="S::johannes.goetze@freies-gymnasium-naunhof.de::37b0b9e5-9e85-43a7-a38a-ee16efb10cee" providerId="AD" clId="Web-{3674E215-32E3-45FA-BA2B-A24525C6576C}" dt="2022-11-21T12:11:15.053" v="2294"/>
        <pc:sldMkLst>
          <pc:docMk/>
          <pc:sldMk cId="2192424204" sldId="311"/>
        </pc:sldMkLst>
        <pc:spChg chg="mod">
          <ac:chgData name="Johannes Götze" userId="S::johannes.goetze@freies-gymnasium-naunhof.de::37b0b9e5-9e85-43a7-a38a-ee16efb10cee" providerId="AD" clId="Web-{3674E215-32E3-45FA-BA2B-A24525C6576C}" dt="2022-11-20T15:25:47.576" v="705" actId="20577"/>
          <ac:spMkLst>
            <pc:docMk/>
            <pc:sldMk cId="2192424204" sldId="311"/>
            <ac:spMk id="3" creationId="{A9812A46-53B0-EA3B-9F0A-8E36D5AAC2EB}"/>
          </ac:spMkLst>
        </pc:spChg>
        <pc:picChg chg="add del mod">
          <ac:chgData name="Johannes Götze" userId="S::johannes.goetze@freies-gymnasium-naunhof.de::37b0b9e5-9e85-43a7-a38a-ee16efb10cee" providerId="AD" clId="Web-{3674E215-32E3-45FA-BA2B-A24525C6576C}" dt="2022-11-20T15:17:02.753" v="642"/>
          <ac:picMkLst>
            <pc:docMk/>
            <pc:sldMk cId="2192424204" sldId="311"/>
            <ac:picMk id="5" creationId="{D7C922A1-9BEC-D7BA-0B71-E4704CB8DFFB}"/>
          </ac:picMkLst>
        </pc:picChg>
        <pc:picChg chg="add mod">
          <ac:chgData name="Johannes Götze" userId="S::johannes.goetze@freies-gymnasium-naunhof.de::37b0b9e5-9e85-43a7-a38a-ee16efb10cee" providerId="AD" clId="Web-{3674E215-32E3-45FA-BA2B-A24525C6576C}" dt="2022-11-20T15:16:51.252" v="641" actId="1076"/>
          <ac:picMkLst>
            <pc:docMk/>
            <pc:sldMk cId="2192424204" sldId="311"/>
            <ac:picMk id="6" creationId="{1C70FCBC-5D72-9DF1-749A-3F381A702D06}"/>
          </ac:picMkLst>
        </pc:picChg>
        <pc:picChg chg="add mod modCrop">
          <ac:chgData name="Johannes Götze" userId="S::johannes.goetze@freies-gymnasium-naunhof.de::37b0b9e5-9e85-43a7-a38a-ee16efb10cee" providerId="AD" clId="Web-{3674E215-32E3-45FA-BA2B-A24525C6576C}" dt="2022-11-20T15:18:40.557" v="658" actId="1076"/>
          <ac:picMkLst>
            <pc:docMk/>
            <pc:sldMk cId="2192424204" sldId="311"/>
            <ac:picMk id="7" creationId="{B29CA06D-3F6D-08B3-DB8B-20CA4876498F}"/>
          </ac:picMkLst>
        </pc:picChg>
      </pc:sldChg>
      <pc:sldChg chg="modSp modNotes">
        <pc:chgData name="Johannes Götze" userId="S::johannes.goetze@freies-gymnasium-naunhof.de::37b0b9e5-9e85-43a7-a38a-ee16efb10cee" providerId="AD" clId="Web-{3674E215-32E3-45FA-BA2B-A24525C6576C}" dt="2022-11-21T12:11:24.944" v="2296"/>
        <pc:sldMkLst>
          <pc:docMk/>
          <pc:sldMk cId="2935568396" sldId="312"/>
        </pc:sldMkLst>
        <pc:spChg chg="mod">
          <ac:chgData name="Johannes Götze" userId="S::johannes.goetze@freies-gymnasium-naunhof.de::37b0b9e5-9e85-43a7-a38a-ee16efb10cee" providerId="AD" clId="Web-{3674E215-32E3-45FA-BA2B-A24525C6576C}" dt="2022-11-20T15:04:47.427" v="599" actId="20577"/>
          <ac:spMkLst>
            <pc:docMk/>
            <pc:sldMk cId="2935568396" sldId="312"/>
            <ac:spMk id="2" creationId="{9E9D0C92-60AC-5D21-D88C-4168E17B48A0}"/>
          </ac:spMkLst>
        </pc:spChg>
        <pc:spChg chg="mod">
          <ac:chgData name="Johannes Götze" userId="S::johannes.goetze@freies-gymnasium-naunhof.de::37b0b9e5-9e85-43a7-a38a-ee16efb10cee" providerId="AD" clId="Web-{3674E215-32E3-45FA-BA2B-A24525C6576C}" dt="2022-11-20T15:04:35.301" v="598" actId="20577"/>
          <ac:spMkLst>
            <pc:docMk/>
            <pc:sldMk cId="2935568396" sldId="312"/>
            <ac:spMk id="3" creationId="{3CB86903-E857-EE48-9E33-FA99ED5740B0}"/>
          </ac:spMkLst>
        </pc:spChg>
      </pc:sldChg>
      <pc:sldChg chg="modSp ord">
        <pc:chgData name="Johannes Götze" userId="S::johannes.goetze@freies-gymnasium-naunhof.de::37b0b9e5-9e85-43a7-a38a-ee16efb10cee" providerId="AD" clId="Web-{3674E215-32E3-45FA-BA2B-A24525C6576C}" dt="2022-11-20T15:26:13.297" v="706"/>
        <pc:sldMkLst>
          <pc:docMk/>
          <pc:sldMk cId="3608491750" sldId="313"/>
        </pc:sldMkLst>
        <pc:spChg chg="mod">
          <ac:chgData name="Johannes Götze" userId="S::johannes.goetze@freies-gymnasium-naunhof.de::37b0b9e5-9e85-43a7-a38a-ee16efb10cee" providerId="AD" clId="Web-{3674E215-32E3-45FA-BA2B-A24525C6576C}" dt="2022-11-20T15:04:55.756" v="601" actId="20577"/>
          <ac:spMkLst>
            <pc:docMk/>
            <pc:sldMk cId="3608491750" sldId="313"/>
            <ac:spMk id="2" creationId="{1D1C6124-D7FF-1071-088E-BF8230113488}"/>
          </ac:spMkLst>
        </pc:spChg>
      </pc:sldChg>
      <pc:sldChg chg="addSp modSp">
        <pc:chgData name="Johannes Götze" userId="S::johannes.goetze@freies-gymnasium-naunhof.de::37b0b9e5-9e85-43a7-a38a-ee16efb10cee" providerId="AD" clId="Web-{3674E215-32E3-45FA-BA2B-A24525C6576C}" dt="2022-11-20T16:10:58.608" v="1840" actId="1076"/>
        <pc:sldMkLst>
          <pc:docMk/>
          <pc:sldMk cId="1024877772" sldId="314"/>
        </pc:sldMkLst>
        <pc:spChg chg="mod">
          <ac:chgData name="Johannes Götze" userId="S::johannes.goetze@freies-gymnasium-naunhof.de::37b0b9e5-9e85-43a7-a38a-ee16efb10cee" providerId="AD" clId="Web-{3674E215-32E3-45FA-BA2B-A24525C6576C}" dt="2022-11-20T15:20:37.925" v="660" actId="20577"/>
          <ac:spMkLst>
            <pc:docMk/>
            <pc:sldMk cId="1024877772" sldId="314"/>
            <ac:spMk id="2" creationId="{FE9C7C3D-B226-0B02-E0B3-BEF84661BD79}"/>
          </ac:spMkLst>
        </pc:spChg>
        <pc:spChg chg="mod">
          <ac:chgData name="Johannes Götze" userId="S::johannes.goetze@freies-gymnasium-naunhof.de::37b0b9e5-9e85-43a7-a38a-ee16efb10cee" providerId="AD" clId="Web-{3674E215-32E3-45FA-BA2B-A24525C6576C}" dt="2022-11-20T16:10:49.888" v="1837" actId="20577"/>
          <ac:spMkLst>
            <pc:docMk/>
            <pc:sldMk cId="1024877772" sldId="314"/>
            <ac:spMk id="3" creationId="{3FF9BF1A-C175-1076-A111-B84D8D556A1F}"/>
          </ac:spMkLst>
        </pc:spChg>
        <pc:picChg chg="add mod modCrop">
          <ac:chgData name="Johannes Götze" userId="S::johannes.goetze@freies-gymnasium-naunhof.de::37b0b9e5-9e85-43a7-a38a-ee16efb10cee" providerId="AD" clId="Web-{3674E215-32E3-45FA-BA2B-A24525C6576C}" dt="2022-11-20T15:12:09.294" v="627" actId="1076"/>
          <ac:picMkLst>
            <pc:docMk/>
            <pc:sldMk cId="1024877772" sldId="314"/>
            <ac:picMk id="5" creationId="{B262A827-07A2-47A6-2B2D-C1A2D7C24293}"/>
          </ac:picMkLst>
        </pc:picChg>
        <pc:picChg chg="add mod modCrop">
          <ac:chgData name="Johannes Götze" userId="S::johannes.goetze@freies-gymnasium-naunhof.de::37b0b9e5-9e85-43a7-a38a-ee16efb10cee" providerId="AD" clId="Web-{3674E215-32E3-45FA-BA2B-A24525C6576C}" dt="2022-11-20T15:12:05.466" v="626" actId="1076"/>
          <ac:picMkLst>
            <pc:docMk/>
            <pc:sldMk cId="1024877772" sldId="314"/>
            <ac:picMk id="6" creationId="{93F318B7-F2D6-E02F-B3DE-A86DEC923B69}"/>
          </ac:picMkLst>
        </pc:picChg>
        <pc:picChg chg="add mod">
          <ac:chgData name="Johannes Götze" userId="S::johannes.goetze@freies-gymnasium-naunhof.de::37b0b9e5-9e85-43a7-a38a-ee16efb10cee" providerId="AD" clId="Web-{3674E215-32E3-45FA-BA2B-A24525C6576C}" dt="2022-11-20T16:10:58.608" v="1840" actId="1076"/>
          <ac:picMkLst>
            <pc:docMk/>
            <pc:sldMk cId="1024877772" sldId="314"/>
            <ac:picMk id="7" creationId="{F468B22B-5271-C81C-A291-0CD8EFFD4BFF}"/>
          </ac:picMkLst>
        </pc:picChg>
      </pc:sldChg>
      <pc:sldChg chg="addSp delSp modSp">
        <pc:chgData name="Johannes Götze" userId="S::johannes.goetze@freies-gymnasium-naunhof.de::37b0b9e5-9e85-43a7-a38a-ee16efb10cee" providerId="AD" clId="Web-{3674E215-32E3-45FA-BA2B-A24525C6576C}" dt="2022-11-20T15:13:00.141" v="634" actId="1076"/>
        <pc:sldMkLst>
          <pc:docMk/>
          <pc:sldMk cId="3783026316" sldId="315"/>
        </pc:sldMkLst>
        <pc:spChg chg="mod">
          <ac:chgData name="Johannes Götze" userId="S::johannes.goetze@freies-gymnasium-naunhof.de::37b0b9e5-9e85-43a7-a38a-ee16efb10cee" providerId="AD" clId="Web-{3674E215-32E3-45FA-BA2B-A24525C6576C}" dt="2022-11-20T15:04:50.036" v="600" actId="20577"/>
          <ac:spMkLst>
            <pc:docMk/>
            <pc:sldMk cId="3783026316" sldId="315"/>
            <ac:spMk id="2" creationId="{48B9A351-A10A-BFBB-710B-D007A8AD9701}"/>
          </ac:spMkLst>
        </pc:spChg>
        <pc:spChg chg="del">
          <ac:chgData name="Johannes Götze" userId="S::johannes.goetze@freies-gymnasium-naunhof.de::37b0b9e5-9e85-43a7-a38a-ee16efb10cee" providerId="AD" clId="Web-{3674E215-32E3-45FA-BA2B-A24525C6576C}" dt="2022-11-20T15:12:34.921" v="629"/>
          <ac:spMkLst>
            <pc:docMk/>
            <pc:sldMk cId="3783026316" sldId="315"/>
            <ac:spMk id="3" creationId="{C2D57A7B-61C0-E752-6716-03DF45F7EA2E}"/>
          </ac:spMkLst>
        </pc:spChg>
        <pc:picChg chg="add mod ord modCrop">
          <ac:chgData name="Johannes Götze" userId="S::johannes.goetze@freies-gymnasium-naunhof.de::37b0b9e5-9e85-43a7-a38a-ee16efb10cee" providerId="AD" clId="Web-{3674E215-32E3-45FA-BA2B-A24525C6576C}" dt="2022-11-20T15:13:00.141" v="634" actId="1076"/>
          <ac:picMkLst>
            <pc:docMk/>
            <pc:sldMk cId="3783026316" sldId="315"/>
            <ac:picMk id="5" creationId="{4999DC13-613F-EC70-6174-DF37AA9C0B0F}"/>
          </ac:picMkLst>
        </pc:picChg>
      </pc:sldChg>
      <pc:sldChg chg="modSp">
        <pc:chgData name="Johannes Götze" userId="S::johannes.goetze@freies-gymnasium-naunhof.de::37b0b9e5-9e85-43a7-a38a-ee16efb10cee" providerId="AD" clId="Web-{3674E215-32E3-45FA-BA2B-A24525C6576C}" dt="2022-11-21T12:18:53.179" v="2372" actId="20577"/>
        <pc:sldMkLst>
          <pc:docMk/>
          <pc:sldMk cId="2340496774" sldId="316"/>
        </pc:sldMkLst>
        <pc:spChg chg="mod">
          <ac:chgData name="Johannes Götze" userId="S::johannes.goetze@freies-gymnasium-naunhof.de::37b0b9e5-9e85-43a7-a38a-ee16efb10cee" providerId="AD" clId="Web-{3674E215-32E3-45FA-BA2B-A24525C6576C}" dt="2022-11-21T12:16:53.378" v="2350" actId="20577"/>
          <ac:spMkLst>
            <pc:docMk/>
            <pc:sldMk cId="2340496774" sldId="316"/>
            <ac:spMk id="2" creationId="{500A4DC6-9D22-0F4D-3EB7-188C6B7EFA2C}"/>
          </ac:spMkLst>
        </pc:spChg>
        <pc:spChg chg="mod">
          <ac:chgData name="Johannes Götze" userId="S::johannes.goetze@freies-gymnasium-naunhof.de::37b0b9e5-9e85-43a7-a38a-ee16efb10cee" providerId="AD" clId="Web-{3674E215-32E3-45FA-BA2B-A24525C6576C}" dt="2022-11-21T12:18:53.179" v="2372" actId="20577"/>
          <ac:spMkLst>
            <pc:docMk/>
            <pc:sldMk cId="2340496774" sldId="316"/>
            <ac:spMk id="3" creationId="{0FB71E57-F27D-D380-3DE9-04794ED6B89E}"/>
          </ac:spMkLst>
        </pc:spChg>
      </pc:sldChg>
      <pc:sldChg chg="modSp ord">
        <pc:chgData name="Johannes Götze" userId="S::johannes.goetze@freies-gymnasium-naunhof.de::37b0b9e5-9e85-43a7-a38a-ee16efb10cee" providerId="AD" clId="Web-{3674E215-32E3-45FA-BA2B-A24525C6576C}" dt="2022-11-20T15:58:05.161" v="1524" actId="20577"/>
        <pc:sldMkLst>
          <pc:docMk/>
          <pc:sldMk cId="1154143701" sldId="318"/>
        </pc:sldMkLst>
        <pc:spChg chg="mod">
          <ac:chgData name="Johannes Götze" userId="S::johannes.goetze@freies-gymnasium-naunhof.de::37b0b9e5-9e85-43a7-a38a-ee16efb10cee" providerId="AD" clId="Web-{3674E215-32E3-45FA-BA2B-A24525C6576C}" dt="2022-11-20T15:58:05.161" v="1524" actId="20577"/>
          <ac:spMkLst>
            <pc:docMk/>
            <pc:sldMk cId="1154143701" sldId="318"/>
            <ac:spMk id="4" creationId="{2F33123B-6E05-3940-5E29-2B4CE7DC63D9}"/>
          </ac:spMkLst>
        </pc:spChg>
      </pc:sldChg>
      <pc:sldChg chg="addSp modSp">
        <pc:chgData name="Johannes Götze" userId="S::johannes.goetze@freies-gymnasium-naunhof.de::37b0b9e5-9e85-43a7-a38a-ee16efb10cee" providerId="AD" clId="Web-{3674E215-32E3-45FA-BA2B-A24525C6576C}" dt="2022-11-20T16:11:38.204" v="1841" actId="20577"/>
        <pc:sldMkLst>
          <pc:docMk/>
          <pc:sldMk cId="1618134039" sldId="324"/>
        </pc:sldMkLst>
        <pc:spChg chg="add mod">
          <ac:chgData name="Johannes Götze" userId="S::johannes.goetze@freies-gymnasium-naunhof.de::37b0b9e5-9e85-43a7-a38a-ee16efb10cee" providerId="AD" clId="Web-{3674E215-32E3-45FA-BA2B-A24525C6576C}" dt="2022-11-20T15:32:43.560" v="858" actId="1076"/>
          <ac:spMkLst>
            <pc:docMk/>
            <pc:sldMk cId="1618134039" sldId="324"/>
            <ac:spMk id="2" creationId="{EA5F373D-5D32-17AF-2846-D6864B958E33}"/>
          </ac:spMkLst>
        </pc:spChg>
        <pc:spChg chg="mod">
          <ac:chgData name="Johannes Götze" userId="S::johannes.goetze@freies-gymnasium-naunhof.de::37b0b9e5-9e85-43a7-a38a-ee16efb10cee" providerId="AD" clId="Web-{3674E215-32E3-45FA-BA2B-A24525C6576C}" dt="2022-11-20T16:11:38.204" v="1841" actId="20577"/>
          <ac:spMkLst>
            <pc:docMk/>
            <pc:sldMk cId="1618134039" sldId="324"/>
            <ac:spMk id="4" creationId="{EB2D186F-7026-722F-0642-C115D7B856E8}"/>
          </ac:spMkLst>
        </pc:spChg>
        <pc:spChg chg="mod">
          <ac:chgData name="Johannes Götze" userId="S::johannes.goetze@freies-gymnasium-naunhof.de::37b0b9e5-9e85-43a7-a38a-ee16efb10cee" providerId="AD" clId="Web-{3674E215-32E3-45FA-BA2B-A24525C6576C}" dt="2022-11-20T15:36:43.986" v="969" actId="20577"/>
          <ac:spMkLst>
            <pc:docMk/>
            <pc:sldMk cId="1618134039" sldId="324"/>
            <ac:spMk id="5" creationId="{232155BD-4CAB-7037-1A04-9C8B40F42339}"/>
          </ac:spMkLst>
        </pc:spChg>
        <pc:spChg chg="mod">
          <ac:chgData name="Johannes Götze" userId="S::johannes.goetze@freies-gymnasium-naunhof.de::37b0b9e5-9e85-43a7-a38a-ee16efb10cee" providerId="AD" clId="Web-{3674E215-32E3-45FA-BA2B-A24525C6576C}" dt="2022-11-20T15:35:39.012" v="940" actId="1076"/>
          <ac:spMkLst>
            <pc:docMk/>
            <pc:sldMk cId="1618134039" sldId="324"/>
            <ac:spMk id="6" creationId="{53E99469-3E8C-F772-5C53-B80CB6F83301}"/>
          </ac:spMkLst>
        </pc:spChg>
        <pc:spChg chg="mod">
          <ac:chgData name="Johannes Götze" userId="S::johannes.goetze@freies-gymnasium-naunhof.de::37b0b9e5-9e85-43a7-a38a-ee16efb10cee" providerId="AD" clId="Web-{3674E215-32E3-45FA-BA2B-A24525C6576C}" dt="2022-11-20T15:36:47.767" v="970" actId="20577"/>
          <ac:spMkLst>
            <pc:docMk/>
            <pc:sldMk cId="1618134039" sldId="324"/>
            <ac:spMk id="7" creationId="{A0670F56-C4E0-F442-97C5-FB4ADCF84ED2}"/>
          </ac:spMkLst>
        </pc:spChg>
        <pc:spChg chg="add mod">
          <ac:chgData name="Johannes Götze" userId="S::johannes.goetze@freies-gymnasium-naunhof.de::37b0b9e5-9e85-43a7-a38a-ee16efb10cee" providerId="AD" clId="Web-{3674E215-32E3-45FA-BA2B-A24525C6576C}" dt="2022-11-20T15:32:48.639" v="860" actId="1076"/>
          <ac:spMkLst>
            <pc:docMk/>
            <pc:sldMk cId="1618134039" sldId="324"/>
            <ac:spMk id="8" creationId="{72DDD5EB-2D93-7D32-B158-B274A302B343}"/>
          </ac:spMkLst>
        </pc:spChg>
        <pc:spChg chg="add mod">
          <ac:chgData name="Johannes Götze" userId="S::johannes.goetze@freies-gymnasium-naunhof.de::37b0b9e5-9e85-43a7-a38a-ee16efb10cee" providerId="AD" clId="Web-{3674E215-32E3-45FA-BA2B-A24525C6576C}" dt="2022-11-20T15:33:07.578" v="864"/>
          <ac:spMkLst>
            <pc:docMk/>
            <pc:sldMk cId="1618134039" sldId="324"/>
            <ac:spMk id="9" creationId="{75708E8D-320D-A419-8492-B8429E16C929}"/>
          </ac:spMkLst>
        </pc:spChg>
        <pc:spChg chg="add mod">
          <ac:chgData name="Johannes Götze" userId="S::johannes.goetze@freies-gymnasium-naunhof.de::37b0b9e5-9e85-43a7-a38a-ee16efb10cee" providerId="AD" clId="Web-{3674E215-32E3-45FA-BA2B-A24525C6576C}" dt="2022-11-20T15:33:20.596" v="866" actId="1076"/>
          <ac:spMkLst>
            <pc:docMk/>
            <pc:sldMk cId="1618134039" sldId="324"/>
            <ac:spMk id="10" creationId="{7AEEFFC7-2049-FD63-77D8-D731137119F0}"/>
          </ac:spMkLst>
        </pc:spChg>
        <pc:spChg chg="add mod">
          <ac:chgData name="Johannes Götze" userId="S::johannes.goetze@freies-gymnasium-naunhof.de::37b0b9e5-9e85-43a7-a38a-ee16efb10cee" providerId="AD" clId="Web-{3674E215-32E3-45FA-BA2B-A24525C6576C}" dt="2022-11-20T15:37:31.739" v="1002" actId="1076"/>
          <ac:spMkLst>
            <pc:docMk/>
            <pc:sldMk cId="1618134039" sldId="324"/>
            <ac:spMk id="11" creationId="{EC2E2A3C-C0D6-EFF6-3628-3D586C017AF9}"/>
          </ac:spMkLst>
        </pc:spChg>
        <pc:spChg chg="add mod">
          <ac:chgData name="Johannes Götze" userId="S::johannes.goetze@freies-gymnasium-naunhof.de::37b0b9e5-9e85-43a7-a38a-ee16efb10cee" providerId="AD" clId="Web-{3674E215-32E3-45FA-BA2B-A24525C6576C}" dt="2022-11-20T15:37:52.772" v="1008" actId="20577"/>
          <ac:spMkLst>
            <pc:docMk/>
            <pc:sldMk cId="1618134039" sldId="324"/>
            <ac:spMk id="14" creationId="{5E42B577-0477-2915-CC33-141796107C41}"/>
          </ac:spMkLst>
        </pc:spChg>
        <pc:grpChg chg="add mod">
          <ac:chgData name="Johannes Götze" userId="S::johannes.goetze@freies-gymnasium-naunhof.de::37b0b9e5-9e85-43a7-a38a-ee16efb10cee" providerId="AD" clId="Web-{3674E215-32E3-45FA-BA2B-A24525C6576C}" dt="2022-11-20T15:36:00.529" v="944" actId="1076"/>
          <ac:grpSpMkLst>
            <pc:docMk/>
            <pc:sldMk cId="1618134039" sldId="324"/>
            <ac:grpSpMk id="12" creationId="{B64E3A0A-BBF3-F8FA-798E-7B7CCF421742}"/>
          </ac:grpSpMkLst>
        </pc:grpChg>
        <pc:grpChg chg="add">
          <ac:chgData name="Johannes Götze" userId="S::johannes.goetze@freies-gymnasium-naunhof.de::37b0b9e5-9e85-43a7-a38a-ee16efb10cee" providerId="AD" clId="Web-{3674E215-32E3-45FA-BA2B-A24525C6576C}" dt="2022-11-20T15:38:13.305" v="1009"/>
          <ac:grpSpMkLst>
            <pc:docMk/>
            <pc:sldMk cId="1618134039" sldId="324"/>
            <ac:grpSpMk id="15" creationId="{BA5ED31D-1BD3-EF4B-8733-2056485CB89D}"/>
          </ac:grpSpMkLst>
        </pc:grpChg>
      </pc:sldChg>
      <pc:sldChg chg="addSp delSp modSp new">
        <pc:chgData name="Johannes Götze" userId="S::johannes.goetze@freies-gymnasium-naunhof.de::37b0b9e5-9e85-43a7-a38a-ee16efb10cee" providerId="AD" clId="Web-{3674E215-32E3-45FA-BA2B-A24525C6576C}" dt="2022-11-20T15:22:59.798" v="698" actId="20577"/>
        <pc:sldMkLst>
          <pc:docMk/>
          <pc:sldMk cId="3216683533" sldId="326"/>
        </pc:sldMkLst>
        <pc:spChg chg="del">
          <ac:chgData name="Johannes Götze" userId="S::johannes.goetze@freies-gymnasium-naunhof.de::37b0b9e5-9e85-43a7-a38a-ee16efb10cee" providerId="AD" clId="Web-{3674E215-32E3-45FA-BA2B-A24525C6576C}" dt="2022-11-20T15:22:36.746" v="692"/>
          <ac:spMkLst>
            <pc:docMk/>
            <pc:sldMk cId="3216683533" sldId="326"/>
            <ac:spMk id="2" creationId="{E7CC7323-C071-EEB7-3E15-B72DE4A4DF3E}"/>
          </ac:spMkLst>
        </pc:spChg>
        <pc:spChg chg="mod">
          <ac:chgData name="Johannes Götze" userId="S::johannes.goetze@freies-gymnasium-naunhof.de::37b0b9e5-9e85-43a7-a38a-ee16efb10cee" providerId="AD" clId="Web-{3674E215-32E3-45FA-BA2B-A24525C6576C}" dt="2022-11-20T15:22:59.798" v="698" actId="20577"/>
          <ac:spMkLst>
            <pc:docMk/>
            <pc:sldMk cId="3216683533" sldId="326"/>
            <ac:spMk id="4" creationId="{64B977C4-F7FB-A5EC-4124-A2F05F8D39F8}"/>
          </ac:spMkLst>
        </pc:spChg>
        <pc:picChg chg="add mod ord">
          <ac:chgData name="Johannes Götze" userId="S::johannes.goetze@freies-gymnasium-naunhof.de::37b0b9e5-9e85-43a7-a38a-ee16efb10cee" providerId="AD" clId="Web-{3674E215-32E3-45FA-BA2B-A24525C6576C}" dt="2022-11-20T15:22:36.746" v="692"/>
          <ac:picMkLst>
            <pc:docMk/>
            <pc:sldMk cId="3216683533" sldId="326"/>
            <ac:picMk id="5" creationId="{83546F43-9611-DF8C-9BCC-1BA147AC51F2}"/>
          </ac:picMkLst>
        </pc:picChg>
      </pc:sldChg>
      <pc:sldChg chg="addSp delSp modSp new">
        <pc:chgData name="Johannes Götze" userId="S::johannes.goetze@freies-gymnasium-naunhof.de::37b0b9e5-9e85-43a7-a38a-ee16efb10cee" providerId="AD" clId="Web-{3674E215-32E3-45FA-BA2B-A24525C6576C}" dt="2022-11-20T15:25:45.748" v="704"/>
        <pc:sldMkLst>
          <pc:docMk/>
          <pc:sldMk cId="738521911" sldId="327"/>
        </pc:sldMkLst>
        <pc:spChg chg="del">
          <ac:chgData name="Johannes Götze" userId="S::johannes.goetze@freies-gymnasium-naunhof.de::37b0b9e5-9e85-43a7-a38a-ee16efb10cee" providerId="AD" clId="Web-{3674E215-32E3-45FA-BA2B-A24525C6576C}" dt="2022-11-20T15:25:45.748" v="704"/>
          <ac:spMkLst>
            <pc:docMk/>
            <pc:sldMk cId="738521911" sldId="327"/>
            <ac:spMk id="2" creationId="{A3804F96-58B0-BE3A-54A2-BFC88DD39B04}"/>
          </ac:spMkLst>
        </pc:spChg>
        <pc:spChg chg="mod">
          <ac:chgData name="Johannes Götze" userId="S::johannes.goetze@freies-gymnasium-naunhof.de::37b0b9e5-9e85-43a7-a38a-ee16efb10cee" providerId="AD" clId="Web-{3674E215-32E3-45FA-BA2B-A24525C6576C}" dt="2022-11-20T15:25:45.591" v="703" actId="20577"/>
          <ac:spMkLst>
            <pc:docMk/>
            <pc:sldMk cId="738521911" sldId="327"/>
            <ac:spMk id="4" creationId="{559F17BB-C64D-437B-4731-80F099FA88B3}"/>
          </ac:spMkLst>
        </pc:spChg>
        <pc:picChg chg="add mod ord">
          <ac:chgData name="Johannes Götze" userId="S::johannes.goetze@freies-gymnasium-naunhof.de::37b0b9e5-9e85-43a7-a38a-ee16efb10cee" providerId="AD" clId="Web-{3674E215-32E3-45FA-BA2B-A24525C6576C}" dt="2022-11-20T15:25:45.748" v="704"/>
          <ac:picMkLst>
            <pc:docMk/>
            <pc:sldMk cId="738521911" sldId="327"/>
            <ac:picMk id="5" creationId="{2709148F-856C-87CC-0F52-C3D756AE57AB}"/>
          </ac:picMkLst>
        </pc:picChg>
      </pc:sldChg>
      <pc:sldChg chg="modSp new ord">
        <pc:chgData name="Johannes Götze" userId="S::johannes.goetze@freies-gymnasium-naunhof.de::37b0b9e5-9e85-43a7-a38a-ee16efb10cee" providerId="AD" clId="Web-{3674E215-32E3-45FA-BA2B-A24525C6576C}" dt="2022-11-21T12:14:35.435" v="2340" actId="20577"/>
        <pc:sldMkLst>
          <pc:docMk/>
          <pc:sldMk cId="1188565298" sldId="328"/>
        </pc:sldMkLst>
        <pc:spChg chg="mod">
          <ac:chgData name="Johannes Götze" userId="S::johannes.goetze@freies-gymnasium-naunhof.de::37b0b9e5-9e85-43a7-a38a-ee16efb10cee" providerId="AD" clId="Web-{3674E215-32E3-45FA-BA2B-A24525C6576C}" dt="2022-11-21T12:14:22.294" v="2315" actId="20577"/>
          <ac:spMkLst>
            <pc:docMk/>
            <pc:sldMk cId="1188565298" sldId="328"/>
            <ac:spMk id="2" creationId="{8DA43626-FF24-C4BC-BEEE-A048047C1AEB}"/>
          </ac:spMkLst>
        </pc:spChg>
        <pc:spChg chg="mod">
          <ac:chgData name="Johannes Götze" userId="S::johannes.goetze@freies-gymnasium-naunhof.de::37b0b9e5-9e85-43a7-a38a-ee16efb10cee" providerId="AD" clId="Web-{3674E215-32E3-45FA-BA2B-A24525C6576C}" dt="2022-11-21T12:14:35.435" v="2340" actId="20577"/>
          <ac:spMkLst>
            <pc:docMk/>
            <pc:sldMk cId="1188565298" sldId="328"/>
            <ac:spMk id="3" creationId="{8D50E144-55FC-C4B9-BB6B-F8AE2A974962}"/>
          </ac:spMkLst>
        </pc:spChg>
        <pc:spChg chg="mod">
          <ac:chgData name="Johannes Götze" userId="S::johannes.goetze@freies-gymnasium-naunhof.de::37b0b9e5-9e85-43a7-a38a-ee16efb10cee" providerId="AD" clId="Web-{3674E215-32E3-45FA-BA2B-A24525C6576C}" dt="2022-11-20T15:37:00.909" v="986" actId="20577"/>
          <ac:spMkLst>
            <pc:docMk/>
            <pc:sldMk cId="1188565298" sldId="328"/>
            <ac:spMk id="4" creationId="{B2683CE7-29A2-CC99-71F9-F84C24A65A08}"/>
          </ac:spMkLst>
        </pc:spChg>
        <pc:spChg chg="mod">
          <ac:chgData name="Johannes Götze" userId="S::johannes.goetze@freies-gymnasium-naunhof.de::37b0b9e5-9e85-43a7-a38a-ee16efb10cee" providerId="AD" clId="Web-{3674E215-32E3-45FA-BA2B-A24525C6576C}" dt="2022-11-20T17:20:26.908" v="1846" actId="20577"/>
          <ac:spMkLst>
            <pc:docMk/>
            <pc:sldMk cId="1188565298" sldId="328"/>
            <ac:spMk id="5" creationId="{FD8AC6D3-1B03-C58B-41AF-B42F19941FEF}"/>
          </ac:spMkLst>
        </pc:spChg>
      </pc:sldChg>
      <pc:sldChg chg="new del">
        <pc:chgData name="Johannes Götze" userId="S::johannes.goetze@freies-gymnasium-naunhof.de::37b0b9e5-9e85-43a7-a38a-ee16efb10cee" providerId="AD" clId="Web-{3674E215-32E3-45FA-BA2B-A24525C6576C}" dt="2022-11-20T15:53:40.423" v="1309"/>
        <pc:sldMkLst>
          <pc:docMk/>
          <pc:sldMk cId="988920536" sldId="329"/>
        </pc:sldMkLst>
      </pc:sldChg>
      <pc:sldChg chg="delSp modSp new">
        <pc:chgData name="Johannes Götze" userId="S::johannes.goetze@freies-gymnasium-naunhof.de::37b0b9e5-9e85-43a7-a38a-ee16efb10cee" providerId="AD" clId="Web-{3674E215-32E3-45FA-BA2B-A24525C6576C}" dt="2022-11-20T15:57:01.531" v="1515" actId="20577"/>
        <pc:sldMkLst>
          <pc:docMk/>
          <pc:sldMk cId="3868756138" sldId="329"/>
        </pc:sldMkLst>
        <pc:spChg chg="mod">
          <ac:chgData name="Johannes Götze" userId="S::johannes.goetze@freies-gymnasium-naunhof.de::37b0b9e5-9e85-43a7-a38a-ee16efb10cee" providerId="AD" clId="Web-{3674E215-32E3-45FA-BA2B-A24525C6576C}" dt="2022-11-20T15:54:09.175" v="1324" actId="20577"/>
          <ac:spMkLst>
            <pc:docMk/>
            <pc:sldMk cId="3868756138" sldId="329"/>
            <ac:spMk id="2" creationId="{7F360CDF-7BB7-A04C-636F-657B34FE8AB3}"/>
          </ac:spMkLst>
        </pc:spChg>
        <pc:spChg chg="mod">
          <ac:chgData name="Johannes Götze" userId="S::johannes.goetze@freies-gymnasium-naunhof.de::37b0b9e5-9e85-43a7-a38a-ee16efb10cee" providerId="AD" clId="Web-{3674E215-32E3-45FA-BA2B-A24525C6576C}" dt="2022-11-20T15:57:01.531" v="1515" actId="20577"/>
          <ac:spMkLst>
            <pc:docMk/>
            <pc:sldMk cId="3868756138" sldId="329"/>
            <ac:spMk id="3" creationId="{CBD2E1D8-9E90-84CA-3E16-3A4C8737D982}"/>
          </ac:spMkLst>
        </pc:spChg>
        <pc:spChg chg="del">
          <ac:chgData name="Johannes Götze" userId="S::johannes.goetze@freies-gymnasium-naunhof.de::37b0b9e5-9e85-43a7-a38a-ee16efb10cee" providerId="AD" clId="Web-{3674E215-32E3-45FA-BA2B-A24525C6576C}" dt="2022-11-20T15:54:11.253" v="1325"/>
          <ac:spMkLst>
            <pc:docMk/>
            <pc:sldMk cId="3868756138" sldId="329"/>
            <ac:spMk id="4" creationId="{E1B3D120-7346-7D51-1E35-22E1D9581FAF}"/>
          </ac:spMkLst>
        </pc:spChg>
      </pc:sldChg>
      <pc:sldChg chg="addSp delSp modSp new">
        <pc:chgData name="Johannes Götze" userId="S::johannes.goetze@freies-gymnasium-naunhof.de::37b0b9e5-9e85-43a7-a38a-ee16efb10cee" providerId="AD" clId="Web-{3674E215-32E3-45FA-BA2B-A24525C6576C}" dt="2022-11-20T16:05:27.599" v="1768" actId="20577"/>
        <pc:sldMkLst>
          <pc:docMk/>
          <pc:sldMk cId="655477957" sldId="330"/>
        </pc:sldMkLst>
        <pc:spChg chg="del">
          <ac:chgData name="Johannes Götze" userId="S::johannes.goetze@freies-gymnasium-naunhof.de::37b0b9e5-9e85-43a7-a38a-ee16efb10cee" providerId="AD" clId="Web-{3674E215-32E3-45FA-BA2B-A24525C6576C}" dt="2022-11-20T16:00:35.500" v="1527"/>
          <ac:spMkLst>
            <pc:docMk/>
            <pc:sldMk cId="655477957" sldId="330"/>
            <ac:spMk id="2" creationId="{B452C562-14C3-B955-1B75-DD66F4F3DF98}"/>
          </ac:spMkLst>
        </pc:spChg>
        <pc:spChg chg="del">
          <ac:chgData name="Johannes Götze" userId="S::johannes.goetze@freies-gymnasium-naunhof.de::37b0b9e5-9e85-43a7-a38a-ee16efb10cee" providerId="AD" clId="Web-{3674E215-32E3-45FA-BA2B-A24525C6576C}" dt="2022-11-20T15:58:45.929" v="1526"/>
          <ac:spMkLst>
            <pc:docMk/>
            <pc:sldMk cId="655477957" sldId="330"/>
            <ac:spMk id="4" creationId="{AD29C830-5958-237E-E7E9-BE4260C04F7F}"/>
          </ac:spMkLst>
        </pc:spChg>
        <pc:spChg chg="add del mod">
          <ac:chgData name="Johannes Götze" userId="S::johannes.goetze@freies-gymnasium-naunhof.de::37b0b9e5-9e85-43a7-a38a-ee16efb10cee" providerId="AD" clId="Web-{3674E215-32E3-45FA-BA2B-A24525C6576C}" dt="2022-11-20T16:01:55.428" v="1567"/>
          <ac:spMkLst>
            <pc:docMk/>
            <pc:sldMk cId="655477957" sldId="330"/>
            <ac:spMk id="6" creationId="{5F607EF4-EAC2-539B-4CEA-54A032F3C861}"/>
          </ac:spMkLst>
        </pc:spChg>
        <pc:spChg chg="add mod">
          <ac:chgData name="Johannes Götze" userId="S::johannes.goetze@freies-gymnasium-naunhof.de::37b0b9e5-9e85-43a7-a38a-ee16efb10cee" providerId="AD" clId="Web-{3674E215-32E3-45FA-BA2B-A24525C6576C}" dt="2022-11-20T16:05:27.599" v="1768" actId="20577"/>
          <ac:spMkLst>
            <pc:docMk/>
            <pc:sldMk cId="655477957" sldId="330"/>
            <ac:spMk id="8" creationId="{C16BEE95-F7E0-9641-C355-C7BFFADEC70E}"/>
          </ac:spMkLst>
        </pc:spChg>
        <pc:spChg chg="add mod">
          <ac:chgData name="Johannes Götze" userId="S::johannes.goetze@freies-gymnasium-naunhof.de::37b0b9e5-9e85-43a7-a38a-ee16efb10cee" providerId="AD" clId="Web-{3674E215-32E3-45FA-BA2B-A24525C6576C}" dt="2022-11-20T16:05:14.583" v="1752" actId="20577"/>
          <ac:spMkLst>
            <pc:docMk/>
            <pc:sldMk cId="655477957" sldId="330"/>
            <ac:spMk id="9" creationId="{C4996A78-1612-8100-D7B9-24898741BC4F}"/>
          </ac:spMkLst>
        </pc:spChg>
        <pc:picChg chg="add mod ord">
          <ac:chgData name="Johannes Götze" userId="S::johannes.goetze@freies-gymnasium-naunhof.de::37b0b9e5-9e85-43a7-a38a-ee16efb10cee" providerId="AD" clId="Web-{3674E215-32E3-45FA-BA2B-A24525C6576C}" dt="2022-11-20T16:00:53.532" v="1530" actId="14100"/>
          <ac:picMkLst>
            <pc:docMk/>
            <pc:sldMk cId="655477957" sldId="330"/>
            <ac:picMk id="5" creationId="{0F726A9B-E1BC-1D6F-6AD3-2775433C4B1F}"/>
          </ac:picMkLst>
        </pc:picChg>
      </pc:sldChg>
    </pc:docChg>
  </pc:docChgLst>
  <pc:docChgLst>
    <pc:chgData name="Johannes Götze" userId="S::johannes.goetze@freies-gymnasium-naunhof.de::37b0b9e5-9e85-43a7-a38a-ee16efb10cee" providerId="AD" clId="Web-{C9F07DAE-DC42-458E-8F2B-C849689D86B5}"/>
    <pc:docChg chg="addSld delSld modSld sldOrd">
      <pc:chgData name="Johannes Götze" userId="S::johannes.goetze@freies-gymnasium-naunhof.de::37b0b9e5-9e85-43a7-a38a-ee16efb10cee" providerId="AD" clId="Web-{C9F07DAE-DC42-458E-8F2B-C849689D86B5}" dt="2022-11-21T21:05:03.401" v="1104" actId="20577"/>
      <pc:docMkLst>
        <pc:docMk/>
      </pc:docMkLst>
      <pc:sldChg chg="modSp">
        <pc:chgData name="Johannes Götze" userId="S::johannes.goetze@freies-gymnasium-naunhof.de::37b0b9e5-9e85-43a7-a38a-ee16efb10cee" providerId="AD" clId="Web-{C9F07DAE-DC42-458E-8F2B-C849689D86B5}" dt="2022-11-21T12:30:30.760" v="15"/>
        <pc:sldMkLst>
          <pc:docMk/>
          <pc:sldMk cId="3920295523" sldId="307"/>
        </pc:sldMkLst>
        <pc:picChg chg="mod">
          <ac:chgData name="Johannes Götze" userId="S::johannes.goetze@freies-gymnasium-naunhof.de::37b0b9e5-9e85-43a7-a38a-ee16efb10cee" providerId="AD" clId="Web-{C9F07DAE-DC42-458E-8F2B-C849689D86B5}" dt="2022-11-21T12:30:30.760" v="15"/>
          <ac:picMkLst>
            <pc:docMk/>
            <pc:sldMk cId="3920295523" sldId="307"/>
            <ac:picMk id="5" creationId="{012E6652-E611-D38E-C9C7-F50B63672D6E}"/>
          </ac:picMkLst>
        </pc:picChg>
      </pc:sldChg>
      <pc:sldChg chg="modSp">
        <pc:chgData name="Johannes Götze" userId="S::johannes.goetze@freies-gymnasium-naunhof.de::37b0b9e5-9e85-43a7-a38a-ee16efb10cee" providerId="AD" clId="Web-{C9F07DAE-DC42-458E-8F2B-C849689D86B5}" dt="2022-11-21T20:49:15.701" v="871" actId="20577"/>
        <pc:sldMkLst>
          <pc:docMk/>
          <pc:sldMk cId="2340496774" sldId="316"/>
        </pc:sldMkLst>
        <pc:spChg chg="mod">
          <ac:chgData name="Johannes Götze" userId="S::johannes.goetze@freies-gymnasium-naunhof.de::37b0b9e5-9e85-43a7-a38a-ee16efb10cee" providerId="AD" clId="Web-{C9F07DAE-DC42-458E-8F2B-C849689D86B5}" dt="2022-11-21T12:46:39.704" v="79" actId="20577"/>
          <ac:spMkLst>
            <pc:docMk/>
            <pc:sldMk cId="2340496774" sldId="316"/>
            <ac:spMk id="2" creationId="{500A4DC6-9D22-0F4D-3EB7-188C6B7EFA2C}"/>
          </ac:spMkLst>
        </pc:spChg>
        <pc:spChg chg="mod">
          <ac:chgData name="Johannes Götze" userId="S::johannes.goetze@freies-gymnasium-naunhof.de::37b0b9e5-9e85-43a7-a38a-ee16efb10cee" providerId="AD" clId="Web-{C9F07DAE-DC42-458E-8F2B-C849689D86B5}" dt="2022-11-21T20:49:15.701" v="871" actId="20577"/>
          <ac:spMkLst>
            <pc:docMk/>
            <pc:sldMk cId="2340496774" sldId="316"/>
            <ac:spMk id="3" creationId="{0FB71E57-F27D-D380-3DE9-04794ED6B89E}"/>
          </ac:spMkLst>
        </pc:spChg>
      </pc:sldChg>
      <pc:sldChg chg="del">
        <pc:chgData name="Johannes Götze" userId="S::johannes.goetze@freies-gymnasium-naunhof.de::37b0b9e5-9e85-43a7-a38a-ee16efb10cee" providerId="AD" clId="Web-{C9F07DAE-DC42-458E-8F2B-C849689D86B5}" dt="2022-11-21T13:39:54.861" v="104"/>
        <pc:sldMkLst>
          <pc:docMk/>
          <pc:sldMk cId="1154143701" sldId="318"/>
        </pc:sldMkLst>
      </pc:sldChg>
      <pc:sldChg chg="ord">
        <pc:chgData name="Johannes Götze" userId="S::johannes.goetze@freies-gymnasium-naunhof.de::37b0b9e5-9e85-43a7-a38a-ee16efb10cee" providerId="AD" clId="Web-{C9F07DAE-DC42-458E-8F2B-C849689D86B5}" dt="2022-11-21T20:45:20.945" v="836"/>
        <pc:sldMkLst>
          <pc:docMk/>
          <pc:sldMk cId="1278165643" sldId="320"/>
        </pc:sldMkLst>
      </pc:sldChg>
      <pc:sldChg chg="addSp delSp modSp">
        <pc:chgData name="Johannes Götze" userId="S::johannes.goetze@freies-gymnasium-naunhof.de::37b0b9e5-9e85-43a7-a38a-ee16efb10cee" providerId="AD" clId="Web-{C9F07DAE-DC42-458E-8F2B-C849689D86B5}" dt="2022-11-21T17:08:08.250" v="835"/>
        <pc:sldMkLst>
          <pc:docMk/>
          <pc:sldMk cId="2055565484" sldId="323"/>
        </pc:sldMkLst>
        <pc:spChg chg="del mod">
          <ac:chgData name="Johannes Götze" userId="S::johannes.goetze@freies-gymnasium-naunhof.de::37b0b9e5-9e85-43a7-a38a-ee16efb10cee" providerId="AD" clId="Web-{C9F07DAE-DC42-458E-8F2B-C849689D86B5}" dt="2022-11-21T17:08:03.797" v="834"/>
          <ac:spMkLst>
            <pc:docMk/>
            <pc:sldMk cId="2055565484" sldId="323"/>
            <ac:spMk id="2" creationId="{023603BE-26B0-1C2C-5E14-8292275F7126}"/>
          </ac:spMkLst>
        </pc:spChg>
        <pc:spChg chg="del">
          <ac:chgData name="Johannes Götze" userId="S::johannes.goetze@freies-gymnasium-naunhof.de::37b0b9e5-9e85-43a7-a38a-ee16efb10cee" providerId="AD" clId="Web-{C9F07DAE-DC42-458E-8F2B-C849689D86B5}" dt="2022-11-21T13:40:26.161" v="107"/>
          <ac:spMkLst>
            <pc:docMk/>
            <pc:sldMk cId="2055565484" sldId="323"/>
            <ac:spMk id="4" creationId="{248F8E5C-236A-54D8-DFE1-B0BD4C620346}"/>
          </ac:spMkLst>
        </pc:spChg>
        <pc:spChg chg="add del mod">
          <ac:chgData name="Johannes Götze" userId="S::johannes.goetze@freies-gymnasium-naunhof.de::37b0b9e5-9e85-43a7-a38a-ee16efb10cee" providerId="AD" clId="Web-{C9F07DAE-DC42-458E-8F2B-C849689D86B5}" dt="2022-11-21T17:07:43.703" v="829"/>
          <ac:spMkLst>
            <pc:docMk/>
            <pc:sldMk cId="2055565484" sldId="323"/>
            <ac:spMk id="4" creationId="{E4F722E3-8D49-10D4-D3DB-A4B6D27A904C}"/>
          </ac:spMkLst>
        </pc:spChg>
        <pc:spChg chg="del">
          <ac:chgData name="Johannes Götze" userId="S::johannes.goetze@freies-gymnasium-naunhof.de::37b0b9e5-9e85-43a7-a38a-ee16efb10cee" providerId="AD" clId="Web-{C9F07DAE-DC42-458E-8F2B-C849689D86B5}" dt="2022-11-21T13:40:26.161" v="107"/>
          <ac:spMkLst>
            <pc:docMk/>
            <pc:sldMk cId="2055565484" sldId="323"/>
            <ac:spMk id="5" creationId="{5A73878F-3388-446C-97F7-B7FB3FCF9CC8}"/>
          </ac:spMkLst>
        </pc:spChg>
        <pc:spChg chg="mod ord">
          <ac:chgData name="Johannes Götze" userId="S::johannes.goetze@freies-gymnasium-naunhof.de::37b0b9e5-9e85-43a7-a38a-ee16efb10cee" providerId="AD" clId="Web-{C9F07DAE-DC42-458E-8F2B-C849689D86B5}" dt="2022-11-21T13:40:26.161" v="107"/>
          <ac:spMkLst>
            <pc:docMk/>
            <pc:sldMk cId="2055565484" sldId="323"/>
            <ac:spMk id="6" creationId="{0071F60B-A8FF-EFC0-101E-0EDB17012EA6}"/>
          </ac:spMkLst>
        </pc:spChg>
        <pc:spChg chg="add del mod">
          <ac:chgData name="Johannes Götze" userId="S::johannes.goetze@freies-gymnasium-naunhof.de::37b0b9e5-9e85-43a7-a38a-ee16efb10cee" providerId="AD" clId="Web-{C9F07DAE-DC42-458E-8F2B-C849689D86B5}" dt="2022-11-21T17:08:08.250" v="835"/>
          <ac:spMkLst>
            <pc:docMk/>
            <pc:sldMk cId="2055565484" sldId="323"/>
            <ac:spMk id="7" creationId="{1DA2F187-AD8F-68C5-C1E8-D54D073DD548}"/>
          </ac:spMkLst>
        </pc:spChg>
        <pc:spChg chg="add del mod">
          <ac:chgData name="Johannes Götze" userId="S::johannes.goetze@freies-gymnasium-naunhof.de::37b0b9e5-9e85-43a7-a38a-ee16efb10cee" providerId="AD" clId="Web-{C9F07DAE-DC42-458E-8F2B-C849689D86B5}" dt="2022-11-21T13:40:12.878" v="106"/>
          <ac:spMkLst>
            <pc:docMk/>
            <pc:sldMk cId="2055565484" sldId="323"/>
            <ac:spMk id="7" creationId="{57CB3111-C3B7-6B5F-CF2F-53807C46A3C7}"/>
          </ac:spMkLst>
        </pc:spChg>
        <pc:spChg chg="add del mod">
          <ac:chgData name="Johannes Götze" userId="S::johannes.goetze@freies-gymnasium-naunhof.de::37b0b9e5-9e85-43a7-a38a-ee16efb10cee" providerId="AD" clId="Web-{C9F07DAE-DC42-458E-8F2B-C849689D86B5}" dt="2022-11-21T17:07:34.749" v="825"/>
          <ac:spMkLst>
            <pc:docMk/>
            <pc:sldMk cId="2055565484" sldId="323"/>
            <ac:spMk id="6151" creationId="{DD5343B0-D79B-496E-E807-6A620FFECFD4}"/>
          </ac:spMkLst>
        </pc:spChg>
        <pc:spChg chg="add del">
          <ac:chgData name="Johannes Götze" userId="S::johannes.goetze@freies-gymnasium-naunhof.de::37b0b9e5-9e85-43a7-a38a-ee16efb10cee" providerId="AD" clId="Web-{C9F07DAE-DC42-458E-8F2B-C849689D86B5}" dt="2022-11-21T17:07:39.453" v="827"/>
          <ac:spMkLst>
            <pc:docMk/>
            <pc:sldMk cId="2055565484" sldId="323"/>
            <ac:spMk id="6153" creationId="{2D1CD3EB-F759-E4E7-A045-5A299502C3B0}"/>
          </ac:spMkLst>
        </pc:spChg>
        <pc:picChg chg="add del mod">
          <ac:chgData name="Johannes Götze" userId="S::johannes.goetze@freies-gymnasium-naunhof.de::37b0b9e5-9e85-43a7-a38a-ee16efb10cee" providerId="AD" clId="Web-{C9F07DAE-DC42-458E-8F2B-C849689D86B5}" dt="2022-11-21T17:08:01.281" v="833" actId="1076"/>
          <ac:picMkLst>
            <pc:docMk/>
            <pc:sldMk cId="2055565484" sldId="323"/>
            <ac:picMk id="6146" creationId="{12E103FC-1442-469C-115F-3C514823CF53}"/>
          </ac:picMkLst>
        </pc:picChg>
      </pc:sldChg>
      <pc:sldChg chg="modSp">
        <pc:chgData name="Johannes Götze" userId="S::johannes.goetze@freies-gymnasium-naunhof.de::37b0b9e5-9e85-43a7-a38a-ee16efb10cee" providerId="AD" clId="Web-{C9F07DAE-DC42-458E-8F2B-C849689D86B5}" dt="2022-11-21T14:19:21.467" v="244" actId="1076"/>
        <pc:sldMkLst>
          <pc:docMk/>
          <pc:sldMk cId="1618134039" sldId="324"/>
        </pc:sldMkLst>
        <pc:spChg chg="mod">
          <ac:chgData name="Johannes Götze" userId="S::johannes.goetze@freies-gymnasium-naunhof.de::37b0b9e5-9e85-43a7-a38a-ee16efb10cee" providerId="AD" clId="Web-{C9F07DAE-DC42-458E-8F2B-C849689D86B5}" dt="2022-11-21T14:19:21.467" v="244" actId="1076"/>
          <ac:spMkLst>
            <pc:docMk/>
            <pc:sldMk cId="1618134039" sldId="324"/>
            <ac:spMk id="4" creationId="{EB2D186F-7026-722F-0642-C115D7B856E8}"/>
          </ac:spMkLst>
        </pc:spChg>
      </pc:sldChg>
      <pc:sldChg chg="modSp">
        <pc:chgData name="Johannes Götze" userId="S::johannes.goetze@freies-gymnasium-naunhof.de::37b0b9e5-9e85-43a7-a38a-ee16efb10cee" providerId="AD" clId="Web-{C9F07DAE-DC42-458E-8F2B-C849689D86B5}" dt="2022-11-21T21:05:03.401" v="1104" actId="20577"/>
        <pc:sldMkLst>
          <pc:docMk/>
          <pc:sldMk cId="3683924374" sldId="325"/>
        </pc:sldMkLst>
        <pc:spChg chg="mod">
          <ac:chgData name="Johannes Götze" userId="S::johannes.goetze@freies-gymnasium-naunhof.de::37b0b9e5-9e85-43a7-a38a-ee16efb10cee" providerId="AD" clId="Web-{C9F07DAE-DC42-458E-8F2B-C849689D86B5}" dt="2022-11-21T21:05:03.401" v="1104" actId="20577"/>
          <ac:spMkLst>
            <pc:docMk/>
            <pc:sldMk cId="3683924374" sldId="325"/>
            <ac:spMk id="6" creationId="{6C15061C-A368-CC66-5AC2-79AF4CDA162A}"/>
          </ac:spMkLst>
        </pc:spChg>
      </pc:sldChg>
      <pc:sldChg chg="modSp">
        <pc:chgData name="Johannes Götze" userId="S::johannes.goetze@freies-gymnasium-naunhof.de::37b0b9e5-9e85-43a7-a38a-ee16efb10cee" providerId="AD" clId="Web-{C9F07DAE-DC42-458E-8F2B-C849689D86B5}" dt="2022-11-21T14:19:28.452" v="245" actId="1076"/>
        <pc:sldMkLst>
          <pc:docMk/>
          <pc:sldMk cId="1188565298" sldId="328"/>
        </pc:sldMkLst>
        <pc:spChg chg="mod">
          <ac:chgData name="Johannes Götze" userId="S::johannes.goetze@freies-gymnasium-naunhof.de::37b0b9e5-9e85-43a7-a38a-ee16efb10cee" providerId="AD" clId="Web-{C9F07DAE-DC42-458E-8F2B-C849689D86B5}" dt="2022-11-21T14:19:28.452" v="245" actId="1076"/>
          <ac:spMkLst>
            <pc:docMk/>
            <pc:sldMk cId="1188565298" sldId="328"/>
            <ac:spMk id="2" creationId="{8DA43626-FF24-C4BC-BEEE-A048047C1AEB}"/>
          </ac:spMkLst>
        </pc:spChg>
        <pc:spChg chg="mod">
          <ac:chgData name="Johannes Götze" userId="S::johannes.goetze@freies-gymnasium-naunhof.de::37b0b9e5-9e85-43a7-a38a-ee16efb10cee" providerId="AD" clId="Web-{C9F07DAE-DC42-458E-8F2B-C849689D86B5}" dt="2022-11-21T14:18:18.153" v="239" actId="1076"/>
          <ac:spMkLst>
            <pc:docMk/>
            <pc:sldMk cId="1188565298" sldId="328"/>
            <ac:spMk id="3" creationId="{8D50E144-55FC-C4B9-BB6B-F8AE2A974962}"/>
          </ac:spMkLst>
        </pc:spChg>
        <pc:spChg chg="mod">
          <ac:chgData name="Johannes Götze" userId="S::johannes.goetze@freies-gymnasium-naunhof.de::37b0b9e5-9e85-43a7-a38a-ee16efb10cee" providerId="AD" clId="Web-{C9F07DAE-DC42-458E-8F2B-C849689D86B5}" dt="2022-11-21T14:18:07.246" v="237" actId="1076"/>
          <ac:spMkLst>
            <pc:docMk/>
            <pc:sldMk cId="1188565298" sldId="328"/>
            <ac:spMk id="4" creationId="{B2683CE7-29A2-CC99-71F9-F84C24A65A08}"/>
          </ac:spMkLst>
        </pc:spChg>
        <pc:spChg chg="mod">
          <ac:chgData name="Johannes Götze" userId="S::johannes.goetze@freies-gymnasium-naunhof.de::37b0b9e5-9e85-43a7-a38a-ee16efb10cee" providerId="AD" clId="Web-{C9F07DAE-DC42-458E-8F2B-C849689D86B5}" dt="2022-11-21T14:18:24.856" v="242" actId="20577"/>
          <ac:spMkLst>
            <pc:docMk/>
            <pc:sldMk cId="1188565298" sldId="328"/>
            <ac:spMk id="5" creationId="{FD8AC6D3-1B03-C58B-41AF-B42F19941FEF}"/>
          </ac:spMkLst>
        </pc:spChg>
      </pc:sldChg>
      <pc:sldChg chg="addSp delSp modSp mod modClrScheme chgLayout">
        <pc:chgData name="Johannes Götze" userId="S::johannes.goetze@freies-gymnasium-naunhof.de::37b0b9e5-9e85-43a7-a38a-ee16efb10cee" providerId="AD" clId="Web-{C9F07DAE-DC42-458E-8F2B-C849689D86B5}" dt="2022-11-21T13:47:03.548" v="180" actId="1076"/>
        <pc:sldMkLst>
          <pc:docMk/>
          <pc:sldMk cId="3868756138" sldId="329"/>
        </pc:sldMkLst>
        <pc:spChg chg="mod">
          <ac:chgData name="Johannes Götze" userId="S::johannes.goetze@freies-gymnasium-naunhof.de::37b0b9e5-9e85-43a7-a38a-ee16efb10cee" providerId="AD" clId="Web-{C9F07DAE-DC42-458E-8F2B-C849689D86B5}" dt="2022-11-21T13:35:18.530" v="81"/>
          <ac:spMkLst>
            <pc:docMk/>
            <pc:sldMk cId="3868756138" sldId="329"/>
            <ac:spMk id="2" creationId="{7F360CDF-7BB7-A04C-636F-657B34FE8AB3}"/>
          </ac:spMkLst>
        </pc:spChg>
        <pc:spChg chg="mod">
          <ac:chgData name="Johannes Götze" userId="S::johannes.goetze@freies-gymnasium-naunhof.de::37b0b9e5-9e85-43a7-a38a-ee16efb10cee" providerId="AD" clId="Web-{C9F07DAE-DC42-458E-8F2B-C849689D86B5}" dt="2022-11-21T13:46:55.188" v="177"/>
          <ac:spMkLst>
            <pc:docMk/>
            <pc:sldMk cId="3868756138" sldId="329"/>
            <ac:spMk id="3" creationId="{CBD2E1D8-9E90-84CA-3E16-3A4C8737D982}"/>
          </ac:spMkLst>
        </pc:spChg>
        <pc:spChg chg="add del mod">
          <ac:chgData name="Johannes Götze" userId="S::johannes.goetze@freies-gymnasium-naunhof.de::37b0b9e5-9e85-43a7-a38a-ee16efb10cee" providerId="AD" clId="Web-{C9F07DAE-DC42-458E-8F2B-C849689D86B5}" dt="2022-11-21T13:35:27.530" v="82"/>
          <ac:spMkLst>
            <pc:docMk/>
            <pc:sldMk cId="3868756138" sldId="329"/>
            <ac:spMk id="10" creationId="{1F460EB0-CA0E-F21F-D154-3C56B954037D}"/>
          </ac:spMkLst>
        </pc:spChg>
        <pc:spChg chg="add mod">
          <ac:chgData name="Johannes Götze" userId="S::johannes.goetze@freies-gymnasium-naunhof.de::37b0b9e5-9e85-43a7-a38a-ee16efb10cee" providerId="AD" clId="Web-{C9F07DAE-DC42-458E-8F2B-C849689D86B5}" dt="2022-11-21T13:46:55.188" v="177"/>
          <ac:spMkLst>
            <pc:docMk/>
            <pc:sldMk cId="3868756138" sldId="329"/>
            <ac:spMk id="12" creationId="{93DCC9C2-303B-4096-2B9A-97A59F4FC057}"/>
          </ac:spMkLst>
        </pc:spChg>
        <pc:spChg chg="add del">
          <ac:chgData name="Johannes Götze" userId="S::johannes.goetze@freies-gymnasium-naunhof.de::37b0b9e5-9e85-43a7-a38a-ee16efb10cee" providerId="AD" clId="Web-{C9F07DAE-DC42-458E-8F2B-C849689D86B5}" dt="2022-11-21T13:46:59.376" v="178"/>
          <ac:spMkLst>
            <pc:docMk/>
            <pc:sldMk cId="3868756138" sldId="329"/>
            <ac:spMk id="17" creationId="{A9392017-57E8-90BF-0DB0-E5282D01F73A}"/>
          </ac:spMkLst>
        </pc:spChg>
        <pc:picChg chg="add del mod">
          <ac:chgData name="Johannes Götze" userId="S::johannes.goetze@freies-gymnasium-naunhof.de::37b0b9e5-9e85-43a7-a38a-ee16efb10cee" providerId="AD" clId="Web-{C9F07DAE-DC42-458E-8F2B-C849689D86B5}" dt="2022-11-21T13:42:21.747" v="163"/>
          <ac:picMkLst>
            <pc:docMk/>
            <pc:sldMk cId="3868756138" sldId="329"/>
            <ac:picMk id="5" creationId="{4D4295CA-2DA5-79E8-535A-FBEA48ECC251}"/>
          </ac:picMkLst>
        </pc:picChg>
        <pc:picChg chg="add mod ord">
          <ac:chgData name="Johannes Götze" userId="S::johannes.goetze@freies-gymnasium-naunhof.de::37b0b9e5-9e85-43a7-a38a-ee16efb10cee" providerId="AD" clId="Web-{C9F07DAE-DC42-458E-8F2B-C849689D86B5}" dt="2022-11-21T13:47:03.548" v="180" actId="1076"/>
          <ac:picMkLst>
            <pc:docMk/>
            <pc:sldMk cId="3868756138" sldId="329"/>
            <ac:picMk id="6" creationId="{E2BA7391-D03B-004C-17F2-601B1EC9E6F1}"/>
          </ac:picMkLst>
        </pc:picChg>
      </pc:sldChg>
      <pc:sldChg chg="modSp new">
        <pc:chgData name="Johannes Götze" userId="S::johannes.goetze@freies-gymnasium-naunhof.de::37b0b9e5-9e85-43a7-a38a-ee16efb10cee" providerId="AD" clId="Web-{C9F07DAE-DC42-458E-8F2B-C849689D86B5}" dt="2022-11-21T20:48:48.685" v="862" actId="20577"/>
        <pc:sldMkLst>
          <pc:docMk/>
          <pc:sldMk cId="3276366618" sldId="331"/>
        </pc:sldMkLst>
        <pc:spChg chg="mod">
          <ac:chgData name="Johannes Götze" userId="S::johannes.goetze@freies-gymnasium-naunhof.de::37b0b9e5-9e85-43a7-a38a-ee16efb10cee" providerId="AD" clId="Web-{C9F07DAE-DC42-458E-8F2B-C849689D86B5}" dt="2022-11-21T20:48:48.685" v="862" actId="20577"/>
          <ac:spMkLst>
            <pc:docMk/>
            <pc:sldMk cId="3276366618" sldId="331"/>
            <ac:spMk id="2" creationId="{BE8D2734-CD06-E2B8-D14A-8196278AB982}"/>
          </ac:spMkLst>
        </pc:spChg>
        <pc:spChg chg="mod">
          <ac:chgData name="Johannes Götze" userId="S::johannes.goetze@freies-gymnasium-naunhof.de::37b0b9e5-9e85-43a7-a38a-ee16efb10cee" providerId="AD" clId="Web-{C9F07DAE-DC42-458E-8F2B-C849689D86B5}" dt="2022-11-21T12:46:35.469" v="78" actId="20577"/>
          <ac:spMkLst>
            <pc:docMk/>
            <pc:sldMk cId="3276366618" sldId="331"/>
            <ac:spMk id="4" creationId="{6B1BE215-9AEE-EADE-01E6-A9774C892D26}"/>
          </ac:spMkLst>
        </pc:spChg>
      </pc:sldChg>
      <pc:sldChg chg="addSp delSp modSp new">
        <pc:chgData name="Johannes Götze" userId="S::johannes.goetze@freies-gymnasium-naunhof.de::37b0b9e5-9e85-43a7-a38a-ee16efb10cee" providerId="AD" clId="Web-{C9F07DAE-DC42-458E-8F2B-C849689D86B5}" dt="2022-11-21T13:39:38.345" v="103" actId="1076"/>
        <pc:sldMkLst>
          <pc:docMk/>
          <pc:sldMk cId="1215986389" sldId="332"/>
        </pc:sldMkLst>
        <pc:spChg chg="del">
          <ac:chgData name="Johannes Götze" userId="S::johannes.goetze@freies-gymnasium-naunhof.de::37b0b9e5-9e85-43a7-a38a-ee16efb10cee" providerId="AD" clId="Web-{C9F07DAE-DC42-458E-8F2B-C849689D86B5}" dt="2022-11-21T13:37:28.898" v="87"/>
          <ac:spMkLst>
            <pc:docMk/>
            <pc:sldMk cId="1215986389" sldId="332"/>
            <ac:spMk id="2" creationId="{40DE703C-8C63-947C-61D7-4EB42A0AA972}"/>
          </ac:spMkLst>
        </pc:spChg>
        <pc:spChg chg="del">
          <ac:chgData name="Johannes Götze" userId="S::johannes.goetze@freies-gymnasium-naunhof.de::37b0b9e5-9e85-43a7-a38a-ee16efb10cee" providerId="AD" clId="Web-{C9F07DAE-DC42-458E-8F2B-C849689D86B5}" dt="2022-11-21T13:37:40.821" v="89"/>
          <ac:spMkLst>
            <pc:docMk/>
            <pc:sldMk cId="1215986389" sldId="332"/>
            <ac:spMk id="4" creationId="{A7B1C3AE-A9DE-E85F-A4C3-952B4700DB60}"/>
          </ac:spMkLst>
        </pc:spChg>
        <pc:picChg chg="add mod ord">
          <ac:chgData name="Johannes Götze" userId="S::johannes.goetze@freies-gymnasium-naunhof.de::37b0b9e5-9e85-43a7-a38a-ee16efb10cee" providerId="AD" clId="Web-{C9F07DAE-DC42-458E-8F2B-C849689D86B5}" dt="2022-11-21T13:39:35.923" v="102" actId="1076"/>
          <ac:picMkLst>
            <pc:docMk/>
            <pc:sldMk cId="1215986389" sldId="332"/>
            <ac:picMk id="5" creationId="{D528B125-ACFD-9C4B-F49C-E8660FAF5472}"/>
          </ac:picMkLst>
        </pc:picChg>
        <pc:picChg chg="add mod modCrop">
          <ac:chgData name="Johannes Götze" userId="S::johannes.goetze@freies-gymnasium-naunhof.de::37b0b9e5-9e85-43a7-a38a-ee16efb10cee" providerId="AD" clId="Web-{C9F07DAE-DC42-458E-8F2B-C849689D86B5}" dt="2022-11-21T13:39:38.345" v="103" actId="1076"/>
          <ac:picMkLst>
            <pc:docMk/>
            <pc:sldMk cId="1215986389" sldId="332"/>
            <ac:picMk id="7" creationId="{78B4F2DC-6B32-FFEE-5E95-DD4E14B157B6}"/>
          </ac:picMkLst>
        </pc:picChg>
      </pc:sldChg>
      <pc:sldChg chg="modSp add replId">
        <pc:chgData name="Johannes Götze" userId="S::johannes.goetze@freies-gymnasium-naunhof.de::37b0b9e5-9e85-43a7-a38a-ee16efb10cee" providerId="AD" clId="Web-{C9F07DAE-DC42-458E-8F2B-C849689D86B5}" dt="2022-11-21T20:47:55.824" v="850" actId="20577"/>
        <pc:sldMkLst>
          <pc:docMk/>
          <pc:sldMk cId="594565052" sldId="333"/>
        </pc:sldMkLst>
        <pc:spChg chg="mod">
          <ac:chgData name="Johannes Götze" userId="S::johannes.goetze@freies-gymnasium-naunhof.de::37b0b9e5-9e85-43a7-a38a-ee16efb10cee" providerId="AD" clId="Web-{C9F07DAE-DC42-458E-8F2B-C849689D86B5}" dt="2022-11-21T20:47:55.824" v="850" actId="20577"/>
          <ac:spMkLst>
            <pc:docMk/>
            <pc:sldMk cId="594565052" sldId="333"/>
            <ac:spMk id="2" creationId="{BE8D2734-CD06-E2B8-D14A-8196278AB982}"/>
          </ac:spMkLst>
        </pc:spChg>
      </pc:sldChg>
      <pc:sldChg chg="addSp delSp modSp new mod modClrScheme chgLayout">
        <pc:chgData name="Johannes Götze" userId="S::johannes.goetze@freies-gymnasium-naunhof.de::37b0b9e5-9e85-43a7-a38a-ee16efb10cee" providerId="AD" clId="Web-{C9F07DAE-DC42-458E-8F2B-C849689D86B5}" dt="2022-11-21T13:42:56.109" v="172" actId="20577"/>
        <pc:sldMkLst>
          <pc:docMk/>
          <pc:sldMk cId="897822884" sldId="334"/>
        </pc:sldMkLst>
        <pc:spChg chg="del">
          <ac:chgData name="Johannes Götze" userId="S::johannes.goetze@freies-gymnasium-naunhof.de::37b0b9e5-9e85-43a7-a38a-ee16efb10cee" providerId="AD" clId="Web-{C9F07DAE-DC42-458E-8F2B-C849689D86B5}" dt="2022-11-21T13:42:48.545" v="169"/>
          <ac:spMkLst>
            <pc:docMk/>
            <pc:sldMk cId="897822884" sldId="334"/>
            <ac:spMk id="2" creationId="{7ED0A96F-0CBB-FB40-8096-659F2B604A27}"/>
          </ac:spMkLst>
        </pc:spChg>
        <pc:spChg chg="del">
          <ac:chgData name="Johannes Götze" userId="S::johannes.goetze@freies-gymnasium-naunhof.de::37b0b9e5-9e85-43a7-a38a-ee16efb10cee" providerId="AD" clId="Web-{C9F07DAE-DC42-458E-8F2B-C849689D86B5}" dt="2022-11-21T13:42:38.670" v="166"/>
          <ac:spMkLst>
            <pc:docMk/>
            <pc:sldMk cId="897822884" sldId="334"/>
            <ac:spMk id="3" creationId="{C3703896-9456-DCB6-5D6C-5DB9F69D40F6}"/>
          </ac:spMkLst>
        </pc:spChg>
        <pc:spChg chg="del">
          <ac:chgData name="Johannes Götze" userId="S::johannes.goetze@freies-gymnasium-naunhof.de::37b0b9e5-9e85-43a7-a38a-ee16efb10cee" providerId="AD" clId="Web-{C9F07DAE-DC42-458E-8F2B-C849689D86B5}" dt="2022-11-21T13:42:48.545" v="169"/>
          <ac:spMkLst>
            <pc:docMk/>
            <pc:sldMk cId="897822884" sldId="334"/>
            <ac:spMk id="4" creationId="{5B556CB8-8421-610A-0E37-AB89A6BDA0FF}"/>
          </ac:spMkLst>
        </pc:spChg>
        <pc:spChg chg="mod">
          <ac:chgData name="Johannes Götze" userId="S::johannes.goetze@freies-gymnasium-naunhof.de::37b0b9e5-9e85-43a7-a38a-ee16efb10cee" providerId="AD" clId="Web-{C9F07DAE-DC42-458E-8F2B-C849689D86B5}" dt="2022-11-21T13:42:48.545" v="169"/>
          <ac:spMkLst>
            <pc:docMk/>
            <pc:sldMk cId="897822884" sldId="334"/>
            <ac:spMk id="5" creationId="{7BBA53F9-9AD8-9EBC-55F1-4A6A438B4A54}"/>
          </ac:spMkLst>
        </pc:spChg>
        <pc:spChg chg="add mod">
          <ac:chgData name="Johannes Götze" userId="S::johannes.goetze@freies-gymnasium-naunhof.de::37b0b9e5-9e85-43a7-a38a-ee16efb10cee" providerId="AD" clId="Web-{C9F07DAE-DC42-458E-8F2B-C849689D86B5}" dt="2022-11-21T13:42:56.109" v="172" actId="20577"/>
          <ac:spMkLst>
            <pc:docMk/>
            <pc:sldMk cId="897822884" sldId="334"/>
            <ac:spMk id="11" creationId="{516DDD31-33D0-1FEC-964D-EB4A649CBA8C}"/>
          </ac:spMkLst>
        </pc:spChg>
        <pc:picChg chg="add mod ord modCrop">
          <ac:chgData name="Johannes Götze" userId="S::johannes.goetze@freies-gymnasium-naunhof.de::37b0b9e5-9e85-43a7-a38a-ee16efb10cee" providerId="AD" clId="Web-{C9F07DAE-DC42-458E-8F2B-C849689D86B5}" dt="2022-11-21T13:42:48.545" v="169"/>
          <ac:picMkLst>
            <pc:docMk/>
            <pc:sldMk cId="897822884" sldId="334"/>
            <ac:picMk id="6" creationId="{02226904-70A2-32CA-6686-5FD09A0AAF29}"/>
          </ac:picMkLst>
        </pc:picChg>
      </pc:sldChg>
      <pc:sldChg chg="new del">
        <pc:chgData name="Johannes Götze" userId="S::johannes.goetze@freies-gymnasium-naunhof.de::37b0b9e5-9e85-43a7-a38a-ee16efb10cee" providerId="AD" clId="Web-{C9F07DAE-DC42-458E-8F2B-C849689D86B5}" dt="2022-11-21T13:42:25.309" v="164"/>
        <pc:sldMkLst>
          <pc:docMk/>
          <pc:sldMk cId="3600981018" sldId="334"/>
        </pc:sldMkLst>
      </pc:sldChg>
      <pc:sldChg chg="delSp modSp new">
        <pc:chgData name="Johannes Götze" userId="S::johannes.goetze@freies-gymnasium-naunhof.de::37b0b9e5-9e85-43a7-a38a-ee16efb10cee" providerId="AD" clId="Web-{C9F07DAE-DC42-458E-8F2B-C849689D86B5}" dt="2022-11-21T15:19:25.249" v="311" actId="20577"/>
        <pc:sldMkLst>
          <pc:docMk/>
          <pc:sldMk cId="1580310718" sldId="335"/>
        </pc:sldMkLst>
        <pc:spChg chg="mod">
          <ac:chgData name="Johannes Götze" userId="S::johannes.goetze@freies-gymnasium-naunhof.de::37b0b9e5-9e85-43a7-a38a-ee16efb10cee" providerId="AD" clId="Web-{C9F07DAE-DC42-458E-8F2B-C849689D86B5}" dt="2022-11-21T15:19:25.249" v="311" actId="20577"/>
          <ac:spMkLst>
            <pc:docMk/>
            <pc:sldMk cId="1580310718" sldId="335"/>
            <ac:spMk id="2" creationId="{099DA699-050C-57A4-1FAF-3651E5240CAF}"/>
          </ac:spMkLst>
        </pc:spChg>
        <pc:spChg chg="del">
          <ac:chgData name="Johannes Götze" userId="S::johannes.goetze@freies-gymnasium-naunhof.de::37b0b9e5-9e85-43a7-a38a-ee16efb10cee" providerId="AD" clId="Web-{C9F07DAE-DC42-458E-8F2B-C849689D86B5}" dt="2022-11-21T15:11:15.343" v="247"/>
          <ac:spMkLst>
            <pc:docMk/>
            <pc:sldMk cId="1580310718" sldId="335"/>
            <ac:spMk id="4" creationId="{1AFA9CF2-2FA9-C0F5-2081-8701F7F30494}"/>
          </ac:spMkLst>
        </pc:spChg>
      </pc:sldChg>
      <pc:sldChg chg="delSp modSp new">
        <pc:chgData name="Johannes Götze" userId="S::johannes.goetze@freies-gymnasium-naunhof.de::37b0b9e5-9e85-43a7-a38a-ee16efb10cee" providerId="AD" clId="Web-{C9F07DAE-DC42-458E-8F2B-C849689D86B5}" dt="2022-11-21T15:19:10.998" v="309" actId="20577"/>
        <pc:sldMkLst>
          <pc:docMk/>
          <pc:sldMk cId="3424013122" sldId="336"/>
        </pc:sldMkLst>
        <pc:spChg chg="del">
          <ac:chgData name="Johannes Götze" userId="S::johannes.goetze@freies-gymnasium-naunhof.de::37b0b9e5-9e85-43a7-a38a-ee16efb10cee" providerId="AD" clId="Web-{C9F07DAE-DC42-458E-8F2B-C849689D86B5}" dt="2022-11-21T15:18:06.606" v="281"/>
          <ac:spMkLst>
            <pc:docMk/>
            <pc:sldMk cId="3424013122" sldId="336"/>
            <ac:spMk id="2" creationId="{7DD73303-355D-0C90-1773-08A83A675F93}"/>
          </ac:spMkLst>
        </pc:spChg>
        <pc:spChg chg="mod">
          <ac:chgData name="Johannes Götze" userId="S::johannes.goetze@freies-gymnasium-naunhof.de::37b0b9e5-9e85-43a7-a38a-ee16efb10cee" providerId="AD" clId="Web-{C9F07DAE-DC42-458E-8F2B-C849689D86B5}" dt="2022-11-21T15:19:10.998" v="309" actId="20577"/>
          <ac:spMkLst>
            <pc:docMk/>
            <pc:sldMk cId="3424013122" sldId="336"/>
            <ac:spMk id="3" creationId="{8A066659-0F60-79BF-76DC-1365FF1BEB2E}"/>
          </ac:spMkLst>
        </pc:spChg>
        <pc:spChg chg="del">
          <ac:chgData name="Johannes Götze" userId="S::johannes.goetze@freies-gymnasium-naunhof.de::37b0b9e5-9e85-43a7-a38a-ee16efb10cee" providerId="AD" clId="Web-{C9F07DAE-DC42-458E-8F2B-C849689D86B5}" dt="2022-11-21T15:18:07.762" v="282"/>
          <ac:spMkLst>
            <pc:docMk/>
            <pc:sldMk cId="3424013122" sldId="336"/>
            <ac:spMk id="4" creationId="{3DA16E49-798E-D86A-D01F-F6414ED337DB}"/>
          </ac:spMkLst>
        </pc:spChg>
      </pc:sldChg>
      <pc:sldChg chg="addSp delSp modSp new del">
        <pc:chgData name="Johannes Götze" userId="S::johannes.goetze@freies-gymnasium-naunhof.de::37b0b9e5-9e85-43a7-a38a-ee16efb10cee" providerId="AD" clId="Web-{C9F07DAE-DC42-458E-8F2B-C849689D86B5}" dt="2022-11-21T15:29:36.049" v="376"/>
        <pc:sldMkLst>
          <pc:docMk/>
          <pc:sldMk cId="4169309459" sldId="337"/>
        </pc:sldMkLst>
        <pc:spChg chg="del">
          <ac:chgData name="Johannes Götze" userId="S::johannes.goetze@freies-gymnasium-naunhof.de::37b0b9e5-9e85-43a7-a38a-ee16efb10cee" providerId="AD" clId="Web-{C9F07DAE-DC42-458E-8F2B-C849689D86B5}" dt="2022-11-21T15:25:05.150" v="329"/>
          <ac:spMkLst>
            <pc:docMk/>
            <pc:sldMk cId="4169309459" sldId="337"/>
            <ac:spMk id="2" creationId="{68164C43-23F8-DF58-B979-86B55FB476BB}"/>
          </ac:spMkLst>
        </pc:spChg>
        <pc:spChg chg="del">
          <ac:chgData name="Johannes Götze" userId="S::johannes.goetze@freies-gymnasium-naunhof.de::37b0b9e5-9e85-43a7-a38a-ee16efb10cee" providerId="AD" clId="Web-{C9F07DAE-DC42-458E-8F2B-C849689D86B5}" dt="2022-11-21T15:25:10.494" v="330"/>
          <ac:spMkLst>
            <pc:docMk/>
            <pc:sldMk cId="4169309459" sldId="337"/>
            <ac:spMk id="4" creationId="{CDEFA230-337D-495F-9DCC-91E83E9B13E1}"/>
          </ac:spMkLst>
        </pc:spChg>
        <pc:spChg chg="add mod">
          <ac:chgData name="Johannes Götze" userId="S::johannes.goetze@freies-gymnasium-naunhof.de::37b0b9e5-9e85-43a7-a38a-ee16efb10cee" providerId="AD" clId="Web-{C9F07DAE-DC42-458E-8F2B-C849689D86B5}" dt="2022-11-21T15:25:22.354" v="333"/>
          <ac:spMkLst>
            <pc:docMk/>
            <pc:sldMk cId="4169309459" sldId="337"/>
            <ac:spMk id="7" creationId="{193D6738-CAE1-1399-C368-79C25E20A2F4}"/>
          </ac:spMkLst>
        </pc:spChg>
        <pc:spChg chg="add mod">
          <ac:chgData name="Johannes Götze" userId="S::johannes.goetze@freies-gymnasium-naunhof.de::37b0b9e5-9e85-43a7-a38a-ee16efb10cee" providerId="AD" clId="Web-{C9F07DAE-DC42-458E-8F2B-C849689D86B5}" dt="2022-11-21T15:29:34.112" v="375"/>
          <ac:spMkLst>
            <pc:docMk/>
            <pc:sldMk cId="4169309459" sldId="337"/>
            <ac:spMk id="9" creationId="{CDED0807-89E4-63FB-F37C-74162BA773D5}"/>
          </ac:spMkLst>
        </pc:spChg>
        <pc:picChg chg="add del mod ord modCrop">
          <ac:chgData name="Johannes Götze" userId="S::johannes.goetze@freies-gymnasium-naunhof.de::37b0b9e5-9e85-43a7-a38a-ee16efb10cee" providerId="AD" clId="Web-{C9F07DAE-DC42-458E-8F2B-C849689D86B5}" dt="2022-11-21T15:29:34.112" v="375"/>
          <ac:picMkLst>
            <pc:docMk/>
            <pc:sldMk cId="4169309459" sldId="337"/>
            <ac:picMk id="5" creationId="{69AD8FC6-A3AD-CF30-5C8B-8A4951276D1C}"/>
          </ac:picMkLst>
        </pc:picChg>
      </pc:sldChg>
      <pc:sldChg chg="addSp modSp add del ord replId">
        <pc:chgData name="Johannes Götze" userId="S::johannes.goetze@freies-gymnasium-naunhof.de::37b0b9e5-9e85-43a7-a38a-ee16efb10cee" providerId="AD" clId="Web-{C9F07DAE-DC42-458E-8F2B-C849689D86B5}" dt="2022-11-21T15:37:28.236" v="414"/>
        <pc:sldMkLst>
          <pc:docMk/>
          <pc:sldMk cId="722224032" sldId="338"/>
        </pc:sldMkLst>
        <pc:picChg chg="add mod modCrop">
          <ac:chgData name="Johannes Götze" userId="S::johannes.goetze@freies-gymnasium-naunhof.de::37b0b9e5-9e85-43a7-a38a-ee16efb10cee" providerId="AD" clId="Web-{C9F07DAE-DC42-458E-8F2B-C849689D86B5}" dt="2022-11-21T15:31:47.350" v="395" actId="14100"/>
          <ac:picMkLst>
            <pc:docMk/>
            <pc:sldMk cId="722224032" sldId="338"/>
            <ac:picMk id="4" creationId="{90F19983-5D4A-145D-49EB-2CCF0383C1E2}"/>
          </ac:picMkLst>
        </pc:picChg>
        <pc:picChg chg="mod modCrop">
          <ac:chgData name="Johannes Götze" userId="S::johannes.goetze@freies-gymnasium-naunhof.de::37b0b9e5-9e85-43a7-a38a-ee16efb10cee" providerId="AD" clId="Web-{C9F07DAE-DC42-458E-8F2B-C849689D86B5}" dt="2022-11-21T15:31:33.834" v="392" actId="1076"/>
          <ac:picMkLst>
            <pc:docMk/>
            <pc:sldMk cId="722224032" sldId="338"/>
            <ac:picMk id="5" creationId="{69AD8FC6-A3AD-CF30-5C8B-8A4951276D1C}"/>
          </ac:picMkLst>
        </pc:picChg>
      </pc:sldChg>
      <pc:sldChg chg="modSp add del replId">
        <pc:chgData name="Johannes Götze" userId="S::johannes.goetze@freies-gymnasium-naunhof.de::37b0b9e5-9e85-43a7-a38a-ee16efb10cee" providerId="AD" clId="Web-{C9F07DAE-DC42-458E-8F2B-C849689D86B5}" dt="2022-11-21T15:27:48.014" v="353"/>
        <pc:sldMkLst>
          <pc:docMk/>
          <pc:sldMk cId="1238299432" sldId="338"/>
        </pc:sldMkLst>
        <pc:spChg chg="mod">
          <ac:chgData name="Johannes Götze" userId="S::johannes.goetze@freies-gymnasium-naunhof.de::37b0b9e5-9e85-43a7-a38a-ee16efb10cee" providerId="AD" clId="Web-{C9F07DAE-DC42-458E-8F2B-C849689D86B5}" dt="2022-11-21T15:26:23.106" v="341" actId="1076"/>
          <ac:spMkLst>
            <pc:docMk/>
            <pc:sldMk cId="1238299432" sldId="338"/>
            <ac:spMk id="7" creationId="{193D6738-CAE1-1399-C368-79C25E20A2F4}"/>
          </ac:spMkLst>
        </pc:spChg>
        <pc:picChg chg="mod modCrop">
          <ac:chgData name="Johannes Götze" userId="S::johannes.goetze@freies-gymnasium-naunhof.de::37b0b9e5-9e85-43a7-a38a-ee16efb10cee" providerId="AD" clId="Web-{C9F07DAE-DC42-458E-8F2B-C849689D86B5}" dt="2022-11-21T15:27:28.779" v="352" actId="14100"/>
          <ac:picMkLst>
            <pc:docMk/>
            <pc:sldMk cId="1238299432" sldId="338"/>
            <ac:picMk id="5" creationId="{69AD8FC6-A3AD-CF30-5C8B-8A4951276D1C}"/>
          </ac:picMkLst>
        </pc:picChg>
      </pc:sldChg>
      <pc:sldChg chg="addSp delSp modSp add replId">
        <pc:chgData name="Johannes Götze" userId="S::johannes.goetze@freies-gymnasium-naunhof.de::37b0b9e5-9e85-43a7-a38a-ee16efb10cee" providerId="AD" clId="Web-{C9F07DAE-DC42-458E-8F2B-C849689D86B5}" dt="2022-11-21T15:28:22.484" v="361" actId="1076"/>
        <pc:sldMkLst>
          <pc:docMk/>
          <pc:sldMk cId="140703985" sldId="339"/>
        </pc:sldMkLst>
        <pc:spChg chg="add del mod">
          <ac:chgData name="Johannes Götze" userId="S::johannes.goetze@freies-gymnasium-naunhof.de::37b0b9e5-9e85-43a7-a38a-ee16efb10cee" providerId="AD" clId="Web-{C9F07DAE-DC42-458E-8F2B-C849689D86B5}" dt="2022-11-21T15:28:05.577" v="358"/>
          <ac:spMkLst>
            <pc:docMk/>
            <pc:sldMk cId="140703985" sldId="339"/>
            <ac:spMk id="4" creationId="{D865D918-7FCC-2E5D-ED89-6A84EA4299A5}"/>
          </ac:spMkLst>
        </pc:spChg>
        <pc:spChg chg="del">
          <ac:chgData name="Johannes Götze" userId="S::johannes.goetze@freies-gymnasium-naunhof.de::37b0b9e5-9e85-43a7-a38a-ee16efb10cee" providerId="AD" clId="Web-{C9F07DAE-DC42-458E-8F2B-C849689D86B5}" dt="2022-11-21T15:28:03.109" v="357"/>
          <ac:spMkLst>
            <pc:docMk/>
            <pc:sldMk cId="140703985" sldId="339"/>
            <ac:spMk id="7" creationId="{193D6738-CAE1-1399-C368-79C25E20A2F4}"/>
          </ac:spMkLst>
        </pc:spChg>
        <pc:picChg chg="mod">
          <ac:chgData name="Johannes Götze" userId="S::johannes.goetze@freies-gymnasium-naunhof.de::37b0b9e5-9e85-43a7-a38a-ee16efb10cee" providerId="AD" clId="Web-{C9F07DAE-DC42-458E-8F2B-C849689D86B5}" dt="2022-11-21T15:28:22.484" v="361" actId="1076"/>
          <ac:picMkLst>
            <pc:docMk/>
            <pc:sldMk cId="140703985" sldId="339"/>
            <ac:picMk id="5" creationId="{69AD8FC6-A3AD-CF30-5C8B-8A4951276D1C}"/>
          </ac:picMkLst>
        </pc:picChg>
      </pc:sldChg>
      <pc:sldChg chg="addSp modSp add replId">
        <pc:chgData name="Johannes Götze" userId="S::johannes.goetze@freies-gymnasium-naunhof.de::37b0b9e5-9e85-43a7-a38a-ee16efb10cee" providerId="AD" clId="Web-{C9F07DAE-DC42-458E-8F2B-C849689D86B5}" dt="2022-11-21T15:35:30.591" v="403"/>
        <pc:sldMkLst>
          <pc:docMk/>
          <pc:sldMk cId="1425960926" sldId="340"/>
        </pc:sldMkLst>
        <pc:spChg chg="add mod">
          <ac:chgData name="Johannes Götze" userId="S::johannes.goetze@freies-gymnasium-naunhof.de::37b0b9e5-9e85-43a7-a38a-ee16efb10cee" providerId="AD" clId="Web-{C9F07DAE-DC42-458E-8F2B-C849689D86B5}" dt="2022-11-21T15:32:26.258" v="400"/>
          <ac:spMkLst>
            <pc:docMk/>
            <pc:sldMk cId="1425960926" sldId="340"/>
            <ac:spMk id="4" creationId="{E086CD18-BB2B-53D6-2584-E3E9D9DE2B45}"/>
          </ac:spMkLst>
        </pc:spChg>
        <pc:picChg chg="mod">
          <ac:chgData name="Johannes Götze" userId="S::johannes.goetze@freies-gymnasium-naunhof.de::37b0b9e5-9e85-43a7-a38a-ee16efb10cee" providerId="AD" clId="Web-{C9F07DAE-DC42-458E-8F2B-C849689D86B5}" dt="2022-11-21T15:35:30.591" v="403"/>
          <ac:picMkLst>
            <pc:docMk/>
            <pc:sldMk cId="1425960926" sldId="340"/>
            <ac:picMk id="5" creationId="{69AD8FC6-A3AD-CF30-5C8B-8A4951276D1C}"/>
          </ac:picMkLst>
        </pc:picChg>
      </pc:sldChg>
      <pc:sldChg chg="addSp modSp add replId">
        <pc:chgData name="Johannes Götze" userId="S::johannes.goetze@freies-gymnasium-naunhof.de::37b0b9e5-9e85-43a7-a38a-ee16efb10cee" providerId="AD" clId="Web-{C9F07DAE-DC42-458E-8F2B-C849689D86B5}" dt="2022-11-21T15:37:20.454" v="412"/>
        <pc:sldMkLst>
          <pc:docMk/>
          <pc:sldMk cId="4215300522" sldId="341"/>
        </pc:sldMkLst>
        <pc:picChg chg="mod modCrop">
          <ac:chgData name="Johannes Götze" userId="S::johannes.goetze@freies-gymnasium-naunhof.de::37b0b9e5-9e85-43a7-a38a-ee16efb10cee" providerId="AD" clId="Web-{C9F07DAE-DC42-458E-8F2B-C849689D86B5}" dt="2022-11-21T15:37:20.454" v="412"/>
          <ac:picMkLst>
            <pc:docMk/>
            <pc:sldMk cId="4215300522" sldId="341"/>
            <ac:picMk id="5" creationId="{69AD8FC6-A3AD-CF30-5C8B-8A4951276D1C}"/>
          </ac:picMkLst>
        </pc:picChg>
        <pc:picChg chg="add mod modCrop">
          <ac:chgData name="Johannes Götze" userId="S::johannes.goetze@freies-gymnasium-naunhof.de::37b0b9e5-9e85-43a7-a38a-ee16efb10cee" providerId="AD" clId="Web-{C9F07DAE-DC42-458E-8F2B-C849689D86B5}" dt="2022-11-21T15:36:26.999" v="408"/>
          <ac:picMkLst>
            <pc:docMk/>
            <pc:sldMk cId="4215300522" sldId="341"/>
            <ac:picMk id="6" creationId="{50D2B8EC-55F1-F20E-A30A-76B10B6B97B8}"/>
          </ac:picMkLst>
        </pc:picChg>
      </pc:sldChg>
      <pc:sldChg chg="modSp add replId">
        <pc:chgData name="Johannes Götze" userId="S::johannes.goetze@freies-gymnasium-naunhof.de::37b0b9e5-9e85-43a7-a38a-ee16efb10cee" providerId="AD" clId="Web-{C9F07DAE-DC42-458E-8F2B-C849689D86B5}" dt="2022-11-21T15:37:48.674" v="419" actId="1076"/>
        <pc:sldMkLst>
          <pc:docMk/>
          <pc:sldMk cId="3028987453" sldId="342"/>
        </pc:sldMkLst>
        <pc:picChg chg="mod">
          <ac:chgData name="Johannes Götze" userId="S::johannes.goetze@freies-gymnasium-naunhof.de::37b0b9e5-9e85-43a7-a38a-ee16efb10cee" providerId="AD" clId="Web-{C9F07DAE-DC42-458E-8F2B-C849689D86B5}" dt="2022-11-21T15:37:45.783" v="418" actId="14100"/>
          <ac:picMkLst>
            <pc:docMk/>
            <pc:sldMk cId="3028987453" sldId="342"/>
            <ac:picMk id="5" creationId="{69AD8FC6-A3AD-CF30-5C8B-8A4951276D1C}"/>
          </ac:picMkLst>
        </pc:picChg>
        <pc:picChg chg="mod">
          <ac:chgData name="Johannes Götze" userId="S::johannes.goetze@freies-gymnasium-naunhof.de::37b0b9e5-9e85-43a7-a38a-ee16efb10cee" providerId="AD" clId="Web-{C9F07DAE-DC42-458E-8F2B-C849689D86B5}" dt="2022-11-21T15:37:48.674" v="419" actId="1076"/>
          <ac:picMkLst>
            <pc:docMk/>
            <pc:sldMk cId="3028987453" sldId="342"/>
            <ac:picMk id="6" creationId="{50D2B8EC-55F1-F20E-A30A-76B10B6B97B8}"/>
          </ac:picMkLst>
        </pc:picChg>
      </pc:sldChg>
      <pc:sldChg chg="add del replId">
        <pc:chgData name="Johannes Götze" userId="S::johannes.goetze@freies-gymnasium-naunhof.de::37b0b9e5-9e85-43a7-a38a-ee16efb10cee" providerId="AD" clId="Web-{C9F07DAE-DC42-458E-8F2B-C849689D86B5}" dt="2022-11-21T15:38:20.347" v="421"/>
        <pc:sldMkLst>
          <pc:docMk/>
          <pc:sldMk cId="96335881" sldId="343"/>
        </pc:sldMkLst>
      </pc:sldChg>
      <pc:sldChg chg="modSp add replId">
        <pc:chgData name="Johannes Götze" userId="S::johannes.goetze@freies-gymnasium-naunhof.de::37b0b9e5-9e85-43a7-a38a-ee16efb10cee" providerId="AD" clId="Web-{C9F07DAE-DC42-458E-8F2B-C849689D86B5}" dt="2022-11-21T16:14:57.337" v="427"/>
        <pc:sldMkLst>
          <pc:docMk/>
          <pc:sldMk cId="1263435486" sldId="343"/>
        </pc:sldMkLst>
        <pc:spChg chg="mod">
          <ac:chgData name="Johannes Götze" userId="S::johannes.goetze@freies-gymnasium-naunhof.de::37b0b9e5-9e85-43a7-a38a-ee16efb10cee" providerId="AD" clId="Web-{C9F07DAE-DC42-458E-8F2B-C849689D86B5}" dt="2022-11-21T15:39:29.990" v="424" actId="20577"/>
          <ac:spMkLst>
            <pc:docMk/>
            <pc:sldMk cId="1263435486" sldId="343"/>
            <ac:spMk id="4" creationId="{E086CD18-BB2B-53D6-2584-E3E9D9DE2B45}"/>
          </ac:spMkLst>
        </pc:spChg>
        <pc:picChg chg="mod">
          <ac:chgData name="Johannes Götze" userId="S::johannes.goetze@freies-gymnasium-naunhof.de::37b0b9e5-9e85-43a7-a38a-ee16efb10cee" providerId="AD" clId="Web-{C9F07DAE-DC42-458E-8F2B-C849689D86B5}" dt="2022-11-21T16:14:57.337" v="427"/>
          <ac:picMkLst>
            <pc:docMk/>
            <pc:sldMk cId="1263435486" sldId="343"/>
            <ac:picMk id="6" creationId="{50D2B8EC-55F1-F20E-A30A-76B10B6B97B8}"/>
          </ac:picMkLst>
        </pc:picChg>
      </pc:sldChg>
      <pc:sldChg chg="modSp add replId">
        <pc:chgData name="Johannes Götze" userId="S::johannes.goetze@freies-gymnasium-naunhof.de::37b0b9e5-9e85-43a7-a38a-ee16efb10cee" providerId="AD" clId="Web-{C9F07DAE-DC42-458E-8F2B-C849689D86B5}" dt="2022-11-21T16:06:33.212" v="426"/>
        <pc:sldMkLst>
          <pc:docMk/>
          <pc:sldMk cId="1563227164" sldId="344"/>
        </pc:sldMkLst>
        <pc:picChg chg="mod">
          <ac:chgData name="Johannes Götze" userId="S::johannes.goetze@freies-gymnasium-naunhof.de::37b0b9e5-9e85-43a7-a38a-ee16efb10cee" providerId="AD" clId="Web-{C9F07DAE-DC42-458E-8F2B-C849689D86B5}" dt="2022-11-21T16:06:33.212" v="426"/>
          <ac:picMkLst>
            <pc:docMk/>
            <pc:sldMk cId="1563227164" sldId="344"/>
            <ac:picMk id="6" creationId="{50D2B8EC-55F1-F20E-A30A-76B10B6B97B8}"/>
          </ac:picMkLst>
        </pc:picChg>
      </pc:sldChg>
      <pc:sldChg chg="addSp modSp add replId">
        <pc:chgData name="Johannes Götze" userId="S::johannes.goetze@freies-gymnasium-naunhof.de::37b0b9e5-9e85-43a7-a38a-ee16efb10cee" providerId="AD" clId="Web-{C9F07DAE-DC42-458E-8F2B-C849689D86B5}" dt="2022-11-21T16:15:54.448" v="447" actId="1076"/>
        <pc:sldMkLst>
          <pc:docMk/>
          <pc:sldMk cId="659825418" sldId="345"/>
        </pc:sldMkLst>
        <pc:spChg chg="add mod">
          <ac:chgData name="Johannes Götze" userId="S::johannes.goetze@freies-gymnasium-naunhof.de::37b0b9e5-9e85-43a7-a38a-ee16efb10cee" providerId="AD" clId="Web-{C9F07DAE-DC42-458E-8F2B-C849689D86B5}" dt="2022-11-21T16:15:39.432" v="441" actId="1076"/>
          <ac:spMkLst>
            <pc:docMk/>
            <pc:sldMk cId="659825418" sldId="345"/>
            <ac:spMk id="2" creationId="{58F58BA5-B9DC-BA36-7DA8-1C7195D41468}"/>
          </ac:spMkLst>
        </pc:spChg>
        <pc:spChg chg="add mod">
          <ac:chgData name="Johannes Götze" userId="S::johannes.goetze@freies-gymnasium-naunhof.de::37b0b9e5-9e85-43a7-a38a-ee16efb10cee" providerId="AD" clId="Web-{C9F07DAE-DC42-458E-8F2B-C849689D86B5}" dt="2022-11-21T16:15:54.448" v="447" actId="1076"/>
          <ac:spMkLst>
            <pc:docMk/>
            <pc:sldMk cId="659825418" sldId="345"/>
            <ac:spMk id="7" creationId="{D5CB670E-C697-7F42-422A-2873E9B37FDF}"/>
          </ac:spMkLst>
        </pc:spChg>
        <pc:picChg chg="mod">
          <ac:chgData name="Johannes Götze" userId="S::johannes.goetze@freies-gymnasium-naunhof.de::37b0b9e5-9e85-43a7-a38a-ee16efb10cee" providerId="AD" clId="Web-{C9F07DAE-DC42-458E-8F2B-C849689D86B5}" dt="2022-11-21T16:15:14.744" v="429" actId="14100"/>
          <ac:picMkLst>
            <pc:docMk/>
            <pc:sldMk cId="659825418" sldId="345"/>
            <ac:picMk id="5" creationId="{69AD8FC6-A3AD-CF30-5C8B-8A4951276D1C}"/>
          </ac:picMkLst>
        </pc:picChg>
        <pc:picChg chg="mod">
          <ac:chgData name="Johannes Götze" userId="S::johannes.goetze@freies-gymnasium-naunhof.de::37b0b9e5-9e85-43a7-a38a-ee16efb10cee" providerId="AD" clId="Web-{C9F07DAE-DC42-458E-8F2B-C849689D86B5}" dt="2022-11-21T16:15:34.760" v="440" actId="14100"/>
          <ac:picMkLst>
            <pc:docMk/>
            <pc:sldMk cId="659825418" sldId="345"/>
            <ac:picMk id="6" creationId="{50D2B8EC-55F1-F20E-A30A-76B10B6B97B8}"/>
          </ac:picMkLst>
        </pc:picChg>
      </pc:sldChg>
      <pc:sldChg chg="addSp delSp modSp add ord replId">
        <pc:chgData name="Johannes Götze" userId="S::johannes.goetze@freies-gymnasium-naunhof.de::37b0b9e5-9e85-43a7-a38a-ee16efb10cee" providerId="AD" clId="Web-{C9F07DAE-DC42-458E-8F2B-C849689D86B5}" dt="2022-11-21T16:42:21.077" v="710" actId="1076"/>
        <pc:sldMkLst>
          <pc:docMk/>
          <pc:sldMk cId="260643211" sldId="346"/>
        </pc:sldMkLst>
        <pc:spChg chg="del">
          <ac:chgData name="Johannes Götze" userId="S::johannes.goetze@freies-gymnasium-naunhof.de::37b0b9e5-9e85-43a7-a38a-ee16efb10cee" providerId="AD" clId="Web-{C9F07DAE-DC42-458E-8F2B-C849689D86B5}" dt="2022-11-21T16:16:17.855" v="451"/>
          <ac:spMkLst>
            <pc:docMk/>
            <pc:sldMk cId="260643211" sldId="346"/>
            <ac:spMk id="2" creationId="{58F58BA5-B9DC-BA36-7DA8-1C7195D41468}"/>
          </ac:spMkLst>
        </pc:spChg>
        <pc:spChg chg="mod">
          <ac:chgData name="Johannes Götze" userId="S::johannes.goetze@freies-gymnasium-naunhof.de::37b0b9e5-9e85-43a7-a38a-ee16efb10cee" providerId="AD" clId="Web-{C9F07DAE-DC42-458E-8F2B-C849689D86B5}" dt="2022-11-21T16:19:46.393" v="524" actId="20577"/>
          <ac:spMkLst>
            <pc:docMk/>
            <pc:sldMk cId="260643211" sldId="346"/>
            <ac:spMk id="4" creationId="{E086CD18-BB2B-53D6-2584-E3E9D9DE2B45}"/>
          </ac:spMkLst>
        </pc:spChg>
        <pc:spChg chg="del mod">
          <ac:chgData name="Johannes Götze" userId="S::johannes.goetze@freies-gymnasium-naunhof.de::37b0b9e5-9e85-43a7-a38a-ee16efb10cee" providerId="AD" clId="Web-{C9F07DAE-DC42-458E-8F2B-C849689D86B5}" dt="2022-11-21T16:16:28.043" v="456"/>
          <ac:spMkLst>
            <pc:docMk/>
            <pc:sldMk cId="260643211" sldId="346"/>
            <ac:spMk id="7" creationId="{D5CB670E-C697-7F42-422A-2873E9B37FDF}"/>
          </ac:spMkLst>
        </pc:spChg>
        <pc:spChg chg="add del mod">
          <ac:chgData name="Johannes Götze" userId="S::johannes.goetze@freies-gymnasium-naunhof.de::37b0b9e5-9e85-43a7-a38a-ee16efb10cee" providerId="AD" clId="Web-{C9F07DAE-DC42-458E-8F2B-C849689D86B5}" dt="2022-11-21T16:16:16.215" v="450"/>
          <ac:spMkLst>
            <pc:docMk/>
            <pc:sldMk cId="260643211" sldId="346"/>
            <ac:spMk id="9" creationId="{22A5C4B5-0E66-FFB4-A6BC-97DD8BE8BCFC}"/>
          </ac:spMkLst>
        </pc:spChg>
        <pc:spChg chg="add mod">
          <ac:chgData name="Johannes Götze" userId="S::johannes.goetze@freies-gymnasium-naunhof.de::37b0b9e5-9e85-43a7-a38a-ee16efb10cee" providerId="AD" clId="Web-{C9F07DAE-DC42-458E-8F2B-C849689D86B5}" dt="2022-11-21T16:31:06.961" v="699" actId="1076"/>
          <ac:spMkLst>
            <pc:docMk/>
            <pc:sldMk cId="260643211" sldId="346"/>
            <ac:spMk id="19" creationId="{AC74866D-3CB5-5381-3EDE-1928073ADEB9}"/>
          </ac:spMkLst>
        </pc:spChg>
        <pc:spChg chg="add mod">
          <ac:chgData name="Johannes Götze" userId="S::johannes.goetze@freies-gymnasium-naunhof.de::37b0b9e5-9e85-43a7-a38a-ee16efb10cee" providerId="AD" clId="Web-{C9F07DAE-DC42-458E-8F2B-C849689D86B5}" dt="2022-11-21T16:31:06.961" v="700" actId="1076"/>
          <ac:spMkLst>
            <pc:docMk/>
            <pc:sldMk cId="260643211" sldId="346"/>
            <ac:spMk id="20" creationId="{F7CF4C21-7E04-597B-BDC9-A3340668721B}"/>
          </ac:spMkLst>
        </pc:spChg>
        <pc:spChg chg="add mod">
          <ac:chgData name="Johannes Götze" userId="S::johannes.goetze@freies-gymnasium-naunhof.de::37b0b9e5-9e85-43a7-a38a-ee16efb10cee" providerId="AD" clId="Web-{C9F07DAE-DC42-458E-8F2B-C849689D86B5}" dt="2022-11-21T16:31:06.976" v="701" actId="1076"/>
          <ac:spMkLst>
            <pc:docMk/>
            <pc:sldMk cId="260643211" sldId="346"/>
            <ac:spMk id="21" creationId="{D0685AFD-246F-3DAA-45B1-4BAFC2A50BE8}"/>
          </ac:spMkLst>
        </pc:spChg>
        <pc:spChg chg="add mod">
          <ac:chgData name="Johannes Götze" userId="S::johannes.goetze@freies-gymnasium-naunhof.de::37b0b9e5-9e85-43a7-a38a-ee16efb10cee" providerId="AD" clId="Web-{C9F07DAE-DC42-458E-8F2B-C849689D86B5}" dt="2022-11-21T16:31:06.976" v="702" actId="1076"/>
          <ac:spMkLst>
            <pc:docMk/>
            <pc:sldMk cId="260643211" sldId="346"/>
            <ac:spMk id="22" creationId="{2E970282-E414-B7CD-FB24-6762214AF7DD}"/>
          </ac:spMkLst>
        </pc:spChg>
        <pc:spChg chg="add mod">
          <ac:chgData name="Johannes Götze" userId="S::johannes.goetze@freies-gymnasium-naunhof.de::37b0b9e5-9e85-43a7-a38a-ee16efb10cee" providerId="AD" clId="Web-{C9F07DAE-DC42-458E-8F2B-C849689D86B5}" dt="2022-11-21T16:31:06.992" v="703" actId="1076"/>
          <ac:spMkLst>
            <pc:docMk/>
            <pc:sldMk cId="260643211" sldId="346"/>
            <ac:spMk id="23" creationId="{CB4312F3-5636-B67B-D93A-4256269C4414}"/>
          </ac:spMkLst>
        </pc:spChg>
        <pc:spChg chg="add mod">
          <ac:chgData name="Johannes Götze" userId="S::johannes.goetze@freies-gymnasium-naunhof.de::37b0b9e5-9e85-43a7-a38a-ee16efb10cee" providerId="AD" clId="Web-{C9F07DAE-DC42-458E-8F2B-C849689D86B5}" dt="2022-11-21T16:31:07.008" v="704" actId="1076"/>
          <ac:spMkLst>
            <pc:docMk/>
            <pc:sldMk cId="260643211" sldId="346"/>
            <ac:spMk id="24" creationId="{75837F2C-7388-33A3-28CC-6150EA64B5DF}"/>
          </ac:spMkLst>
        </pc:spChg>
        <pc:spChg chg="add mod">
          <ac:chgData name="Johannes Götze" userId="S::johannes.goetze@freies-gymnasium-naunhof.de::37b0b9e5-9e85-43a7-a38a-ee16efb10cee" providerId="AD" clId="Web-{C9F07DAE-DC42-458E-8F2B-C849689D86B5}" dt="2022-11-21T16:31:07.008" v="705" actId="1076"/>
          <ac:spMkLst>
            <pc:docMk/>
            <pc:sldMk cId="260643211" sldId="346"/>
            <ac:spMk id="25" creationId="{37AC0B08-C34F-70C4-A440-969127B084BB}"/>
          </ac:spMkLst>
        </pc:spChg>
        <pc:picChg chg="del">
          <ac:chgData name="Johannes Götze" userId="S::johannes.goetze@freies-gymnasium-naunhof.de::37b0b9e5-9e85-43a7-a38a-ee16efb10cee" providerId="AD" clId="Web-{C9F07DAE-DC42-458E-8F2B-C849689D86B5}" dt="2022-11-21T16:16:11.605" v="449"/>
          <ac:picMkLst>
            <pc:docMk/>
            <pc:sldMk cId="260643211" sldId="346"/>
            <ac:picMk id="5" creationId="{69AD8FC6-A3AD-CF30-5C8B-8A4951276D1C}"/>
          </ac:picMkLst>
        </pc:picChg>
        <pc:picChg chg="mod">
          <ac:chgData name="Johannes Götze" userId="S::johannes.goetze@freies-gymnasium-naunhof.de::37b0b9e5-9e85-43a7-a38a-ee16efb10cee" providerId="AD" clId="Web-{C9F07DAE-DC42-458E-8F2B-C849689D86B5}" dt="2022-11-21T16:29:33.802" v="685" actId="1076"/>
          <ac:picMkLst>
            <pc:docMk/>
            <pc:sldMk cId="260643211" sldId="346"/>
            <ac:picMk id="6" creationId="{50D2B8EC-55F1-F20E-A30A-76B10B6B97B8}"/>
          </ac:picMkLst>
        </pc:picChg>
        <pc:picChg chg="add mod">
          <ac:chgData name="Johannes Götze" userId="S::johannes.goetze@freies-gymnasium-naunhof.de::37b0b9e5-9e85-43a7-a38a-ee16efb10cee" providerId="AD" clId="Web-{C9F07DAE-DC42-458E-8F2B-C849689D86B5}" dt="2022-11-21T16:42:21.077" v="710" actId="1076"/>
          <ac:picMkLst>
            <pc:docMk/>
            <pc:sldMk cId="260643211" sldId="346"/>
            <ac:picMk id="26" creationId="{5F0B7572-9FB2-A235-CCB7-2EA7C084243A}"/>
          </ac:picMkLst>
        </pc:picChg>
        <pc:cxnChg chg="add mod">
          <ac:chgData name="Johannes Götze" userId="S::johannes.goetze@freies-gymnasium-naunhof.de::37b0b9e5-9e85-43a7-a38a-ee16efb10cee" providerId="AD" clId="Web-{C9F07DAE-DC42-458E-8F2B-C849689D86B5}" dt="2022-11-21T16:30:34.303" v="695" actId="1076"/>
          <ac:cxnSpMkLst>
            <pc:docMk/>
            <pc:sldMk cId="260643211" sldId="346"/>
            <ac:cxnSpMk id="10" creationId="{1175A271-A3BE-5A30-4A09-283BA6343299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30:28.475" v="694" actId="1076"/>
          <ac:cxnSpMkLst>
            <pc:docMk/>
            <pc:sldMk cId="260643211" sldId="346"/>
            <ac:cxnSpMk id="11" creationId="{F2871726-B272-F367-D557-89E0BD452F66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30:23.147" v="693" actId="1076"/>
          <ac:cxnSpMkLst>
            <pc:docMk/>
            <pc:sldMk cId="260643211" sldId="346"/>
            <ac:cxnSpMk id="12" creationId="{6B76E08F-7437-2F0E-B587-CFDEA9F1B342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30:19.162" v="692" actId="1076"/>
          <ac:cxnSpMkLst>
            <pc:docMk/>
            <pc:sldMk cId="260643211" sldId="346"/>
            <ac:cxnSpMk id="13" creationId="{5CC390A2-2575-BA12-07B0-5461C1D02BB6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30:13.897" v="691" actId="1076"/>
          <ac:cxnSpMkLst>
            <pc:docMk/>
            <pc:sldMk cId="260643211" sldId="346"/>
            <ac:cxnSpMk id="14" creationId="{9E2027EA-CEC8-54B0-C144-1A8A94D0CE9B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30:05.599" v="690" actId="1076"/>
          <ac:cxnSpMkLst>
            <pc:docMk/>
            <pc:sldMk cId="260643211" sldId="346"/>
            <ac:cxnSpMk id="15" creationId="{9ADD5D5D-79AB-3606-20E7-EEA5A9DAB4E4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30:39.413" v="696" actId="1076"/>
          <ac:cxnSpMkLst>
            <pc:docMk/>
            <pc:sldMk cId="260643211" sldId="346"/>
            <ac:cxnSpMk id="16" creationId="{82E111A9-A8D6-BDA5-3C17-3224F9BFEEF7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29:53.646" v="688" actId="1076"/>
          <ac:cxnSpMkLst>
            <pc:docMk/>
            <pc:sldMk cId="260643211" sldId="346"/>
            <ac:cxnSpMk id="17" creationId="{0EDA91DB-5F72-8198-E07B-F2A4DBC3EB31}"/>
          </ac:cxnSpMkLst>
        </pc:cxnChg>
      </pc:sldChg>
      <pc:sldChg chg="addSp delSp modSp add replId">
        <pc:chgData name="Johannes Götze" userId="S::johannes.goetze@freies-gymnasium-naunhof.de::37b0b9e5-9e85-43a7-a38a-ee16efb10cee" providerId="AD" clId="Web-{C9F07DAE-DC42-458E-8F2B-C849689D86B5}" dt="2022-11-21T16:28:40.003" v="683" actId="1076"/>
        <pc:sldMkLst>
          <pc:docMk/>
          <pc:sldMk cId="1533822213" sldId="347"/>
        </pc:sldMkLst>
        <pc:spChg chg="mod">
          <ac:chgData name="Johannes Götze" userId="S::johannes.goetze@freies-gymnasium-naunhof.de::37b0b9e5-9e85-43a7-a38a-ee16efb10cee" providerId="AD" clId="Web-{C9F07DAE-DC42-458E-8F2B-C849689D86B5}" dt="2022-11-21T16:19:58.253" v="527" actId="20577"/>
          <ac:spMkLst>
            <pc:docMk/>
            <pc:sldMk cId="1533822213" sldId="347"/>
            <ac:spMk id="4" creationId="{E086CD18-BB2B-53D6-2584-E3E9D9DE2B45}"/>
          </ac:spMkLst>
        </pc:spChg>
        <pc:spChg chg="del mod">
          <ac:chgData name="Johannes Götze" userId="S::johannes.goetze@freies-gymnasium-naunhof.de::37b0b9e5-9e85-43a7-a38a-ee16efb10cee" providerId="AD" clId="Web-{C9F07DAE-DC42-458E-8F2B-C849689D86B5}" dt="2022-11-21T16:20:01.831" v="530"/>
          <ac:spMkLst>
            <pc:docMk/>
            <pc:sldMk cId="1533822213" sldId="347"/>
            <ac:spMk id="19" creationId="{AC74866D-3CB5-5381-3EDE-1928073ADEB9}"/>
          </ac:spMkLst>
        </pc:spChg>
        <pc:spChg chg="del">
          <ac:chgData name="Johannes Götze" userId="S::johannes.goetze@freies-gymnasium-naunhof.de::37b0b9e5-9e85-43a7-a38a-ee16efb10cee" providerId="AD" clId="Web-{C9F07DAE-DC42-458E-8F2B-C849689D86B5}" dt="2022-11-21T16:20:03.815" v="531"/>
          <ac:spMkLst>
            <pc:docMk/>
            <pc:sldMk cId="1533822213" sldId="347"/>
            <ac:spMk id="20" creationId="{F7CF4C21-7E04-597B-BDC9-A3340668721B}"/>
          </ac:spMkLst>
        </pc:spChg>
        <pc:spChg chg="del mod">
          <ac:chgData name="Johannes Götze" userId="S::johannes.goetze@freies-gymnasium-naunhof.de::37b0b9e5-9e85-43a7-a38a-ee16efb10cee" providerId="AD" clId="Web-{C9F07DAE-DC42-458E-8F2B-C849689D86B5}" dt="2022-11-21T16:20:07.612" v="534"/>
          <ac:spMkLst>
            <pc:docMk/>
            <pc:sldMk cId="1533822213" sldId="347"/>
            <ac:spMk id="21" creationId="{D0685AFD-246F-3DAA-45B1-4BAFC2A50BE8}"/>
          </ac:spMkLst>
        </pc:spChg>
        <pc:spChg chg="del mod">
          <ac:chgData name="Johannes Götze" userId="S::johannes.goetze@freies-gymnasium-naunhof.de::37b0b9e5-9e85-43a7-a38a-ee16efb10cee" providerId="AD" clId="Web-{C9F07DAE-DC42-458E-8F2B-C849689D86B5}" dt="2022-11-21T16:20:10.597" v="537"/>
          <ac:spMkLst>
            <pc:docMk/>
            <pc:sldMk cId="1533822213" sldId="347"/>
            <ac:spMk id="22" creationId="{2E970282-E414-B7CD-FB24-6762214AF7DD}"/>
          </ac:spMkLst>
        </pc:spChg>
        <pc:spChg chg="del mod">
          <ac:chgData name="Johannes Götze" userId="S::johannes.goetze@freies-gymnasium-naunhof.de::37b0b9e5-9e85-43a7-a38a-ee16efb10cee" providerId="AD" clId="Web-{C9F07DAE-DC42-458E-8F2B-C849689D86B5}" dt="2022-11-21T16:20:13.034" v="540"/>
          <ac:spMkLst>
            <pc:docMk/>
            <pc:sldMk cId="1533822213" sldId="347"/>
            <ac:spMk id="23" creationId="{CB4312F3-5636-B67B-D93A-4256269C4414}"/>
          </ac:spMkLst>
        </pc:spChg>
        <pc:spChg chg="del">
          <ac:chgData name="Johannes Götze" userId="S::johannes.goetze@freies-gymnasium-naunhof.de::37b0b9e5-9e85-43a7-a38a-ee16efb10cee" providerId="AD" clId="Web-{C9F07DAE-DC42-458E-8F2B-C849689D86B5}" dt="2022-11-21T16:20:14.675" v="541"/>
          <ac:spMkLst>
            <pc:docMk/>
            <pc:sldMk cId="1533822213" sldId="347"/>
            <ac:spMk id="24" creationId="{75837F2C-7388-33A3-28CC-6150EA64B5DF}"/>
          </ac:spMkLst>
        </pc:spChg>
        <pc:spChg chg="del">
          <ac:chgData name="Johannes Götze" userId="S::johannes.goetze@freies-gymnasium-naunhof.de::37b0b9e5-9e85-43a7-a38a-ee16efb10cee" providerId="AD" clId="Web-{C9F07DAE-DC42-458E-8F2B-C849689D86B5}" dt="2022-11-21T16:20:16.300" v="542"/>
          <ac:spMkLst>
            <pc:docMk/>
            <pc:sldMk cId="1533822213" sldId="347"/>
            <ac:spMk id="25" creationId="{37AC0B08-C34F-70C4-A440-969127B084BB}"/>
          </ac:spMkLst>
        </pc:spChg>
        <pc:spChg chg="add mod">
          <ac:chgData name="Johannes Götze" userId="S::johannes.goetze@freies-gymnasium-naunhof.de::37b0b9e5-9e85-43a7-a38a-ee16efb10cee" providerId="AD" clId="Web-{C9F07DAE-DC42-458E-8F2B-C849689D86B5}" dt="2022-11-21T16:27:56.736" v="669" actId="1076"/>
          <ac:spMkLst>
            <pc:docMk/>
            <pc:sldMk cId="1533822213" sldId="347"/>
            <ac:spMk id="50" creationId="{21D57A22-7F23-D110-AB1A-BFCFA1F9A056}"/>
          </ac:spMkLst>
        </pc:spChg>
        <pc:spChg chg="add mod">
          <ac:chgData name="Johannes Götze" userId="S::johannes.goetze@freies-gymnasium-naunhof.de::37b0b9e5-9e85-43a7-a38a-ee16efb10cee" providerId="AD" clId="Web-{C9F07DAE-DC42-458E-8F2B-C849689D86B5}" dt="2022-11-21T16:28:11.549" v="673" actId="1076"/>
          <ac:spMkLst>
            <pc:docMk/>
            <pc:sldMk cId="1533822213" sldId="347"/>
            <ac:spMk id="52" creationId="{4FF60493-9D8E-C2E4-DD8E-6A90AE937543}"/>
          </ac:spMkLst>
        </pc:spChg>
        <pc:spChg chg="add mod">
          <ac:chgData name="Johannes Götze" userId="S::johannes.goetze@freies-gymnasium-naunhof.de::37b0b9e5-9e85-43a7-a38a-ee16efb10cee" providerId="AD" clId="Web-{C9F07DAE-DC42-458E-8F2B-C849689D86B5}" dt="2022-11-21T16:28:17.237" v="675" actId="1076"/>
          <ac:spMkLst>
            <pc:docMk/>
            <pc:sldMk cId="1533822213" sldId="347"/>
            <ac:spMk id="53" creationId="{3E0841B4-E395-B583-AF88-2CB3904D7E32}"/>
          </ac:spMkLst>
        </pc:spChg>
        <pc:spChg chg="add mod">
          <ac:chgData name="Johannes Götze" userId="S::johannes.goetze@freies-gymnasium-naunhof.de::37b0b9e5-9e85-43a7-a38a-ee16efb10cee" providerId="AD" clId="Web-{C9F07DAE-DC42-458E-8F2B-C849689D86B5}" dt="2022-11-21T16:28:23.237" v="677" actId="1076"/>
          <ac:spMkLst>
            <pc:docMk/>
            <pc:sldMk cId="1533822213" sldId="347"/>
            <ac:spMk id="54" creationId="{5E02FE9D-8D85-4920-462D-E43701AE040F}"/>
          </ac:spMkLst>
        </pc:spChg>
        <pc:spChg chg="add mod">
          <ac:chgData name="Johannes Götze" userId="S::johannes.goetze@freies-gymnasium-naunhof.de::37b0b9e5-9e85-43a7-a38a-ee16efb10cee" providerId="AD" clId="Web-{C9F07DAE-DC42-458E-8F2B-C849689D86B5}" dt="2022-11-21T16:28:28.409" v="679" actId="1076"/>
          <ac:spMkLst>
            <pc:docMk/>
            <pc:sldMk cId="1533822213" sldId="347"/>
            <ac:spMk id="55" creationId="{2EA9ED59-1F95-0B2F-24C6-6A28AFC9D206}"/>
          </ac:spMkLst>
        </pc:spChg>
        <pc:spChg chg="add mod">
          <ac:chgData name="Johannes Götze" userId="S::johannes.goetze@freies-gymnasium-naunhof.de::37b0b9e5-9e85-43a7-a38a-ee16efb10cee" providerId="AD" clId="Web-{C9F07DAE-DC42-458E-8F2B-C849689D86B5}" dt="2022-11-21T16:28:35.206" v="681" actId="1076"/>
          <ac:spMkLst>
            <pc:docMk/>
            <pc:sldMk cId="1533822213" sldId="347"/>
            <ac:spMk id="56" creationId="{8FE198E9-666B-8FF1-762F-F0D6847C2365}"/>
          </ac:spMkLst>
        </pc:spChg>
        <pc:spChg chg="add mod">
          <ac:chgData name="Johannes Götze" userId="S::johannes.goetze@freies-gymnasium-naunhof.de::37b0b9e5-9e85-43a7-a38a-ee16efb10cee" providerId="AD" clId="Web-{C9F07DAE-DC42-458E-8F2B-C849689D86B5}" dt="2022-11-21T16:28:40.003" v="683" actId="1076"/>
          <ac:spMkLst>
            <pc:docMk/>
            <pc:sldMk cId="1533822213" sldId="347"/>
            <ac:spMk id="57" creationId="{4450CCB9-272F-7BE1-2226-B6E7DEDE2EF4}"/>
          </ac:spMkLst>
        </pc:spChg>
        <pc:cxnChg chg="add mod">
          <ac:chgData name="Johannes Götze" userId="S::johannes.goetze@freies-gymnasium-naunhof.de::37b0b9e5-9e85-43a7-a38a-ee16efb10cee" providerId="AD" clId="Web-{C9F07DAE-DC42-458E-8F2B-C849689D86B5}" dt="2022-11-21T16:20:46.317" v="556" actId="14100"/>
          <ac:cxnSpMkLst>
            <pc:docMk/>
            <pc:sldMk cId="1533822213" sldId="347"/>
            <ac:cxnSpMk id="2" creationId="{D304192C-A548-D9B6-4B93-9681641EC270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21:42.959" v="572" actId="14100"/>
          <ac:cxnSpMkLst>
            <pc:docMk/>
            <pc:sldMk cId="1533822213" sldId="347"/>
            <ac:cxnSpMk id="5" creationId="{BE54A9A9-B79C-C974-0EFB-DFE1AD2D9E84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21:37.646" v="571" actId="14100"/>
          <ac:cxnSpMkLst>
            <pc:docMk/>
            <pc:sldMk cId="1533822213" sldId="347"/>
            <ac:cxnSpMk id="7" creationId="{F139B9D8-2893-AD62-6803-382FDB5E9716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21:33.006" v="570" actId="14100"/>
          <ac:cxnSpMkLst>
            <pc:docMk/>
            <pc:sldMk cId="1533822213" sldId="347"/>
            <ac:cxnSpMk id="8" creationId="{A93A163F-9082-2311-2508-B13B59BB5647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21:29.177" v="569" actId="14100"/>
          <ac:cxnSpMkLst>
            <pc:docMk/>
            <pc:sldMk cId="1533822213" sldId="347"/>
            <ac:cxnSpMk id="9" creationId="{2DE870F7-641D-8FC1-5750-6517A75A5A32}"/>
          </ac:cxnSpMkLst>
        </pc:cxnChg>
        <pc:cxnChg chg="del">
          <ac:chgData name="Johannes Götze" userId="S::johannes.goetze@freies-gymnasium-naunhof.de::37b0b9e5-9e85-43a7-a38a-ee16efb10cee" providerId="AD" clId="Web-{C9F07DAE-DC42-458E-8F2B-C849689D86B5}" dt="2022-11-21T16:20:19.316" v="544"/>
          <ac:cxnSpMkLst>
            <pc:docMk/>
            <pc:sldMk cId="1533822213" sldId="347"/>
            <ac:cxnSpMk id="10" creationId="{1175A271-A3BE-5A30-4A09-283BA6343299}"/>
          </ac:cxnSpMkLst>
        </pc:cxnChg>
        <pc:cxnChg chg="del">
          <ac:chgData name="Johannes Götze" userId="S::johannes.goetze@freies-gymnasium-naunhof.de::37b0b9e5-9e85-43a7-a38a-ee16efb10cee" providerId="AD" clId="Web-{C9F07DAE-DC42-458E-8F2B-C849689D86B5}" dt="2022-11-21T16:20:20.378" v="545"/>
          <ac:cxnSpMkLst>
            <pc:docMk/>
            <pc:sldMk cId="1533822213" sldId="347"/>
            <ac:cxnSpMk id="11" creationId="{F2871726-B272-F367-D557-89E0BD452F66}"/>
          </ac:cxnSpMkLst>
        </pc:cxnChg>
        <pc:cxnChg chg="del">
          <ac:chgData name="Johannes Götze" userId="S::johannes.goetze@freies-gymnasium-naunhof.de::37b0b9e5-9e85-43a7-a38a-ee16efb10cee" providerId="AD" clId="Web-{C9F07DAE-DC42-458E-8F2B-C849689D86B5}" dt="2022-11-21T16:20:21.066" v="546"/>
          <ac:cxnSpMkLst>
            <pc:docMk/>
            <pc:sldMk cId="1533822213" sldId="347"/>
            <ac:cxnSpMk id="12" creationId="{6B76E08F-7437-2F0E-B587-CFDEA9F1B342}"/>
          </ac:cxnSpMkLst>
        </pc:cxnChg>
        <pc:cxnChg chg="del">
          <ac:chgData name="Johannes Götze" userId="S::johannes.goetze@freies-gymnasium-naunhof.de::37b0b9e5-9e85-43a7-a38a-ee16efb10cee" providerId="AD" clId="Web-{C9F07DAE-DC42-458E-8F2B-C849689D86B5}" dt="2022-11-21T16:20:22.113" v="547"/>
          <ac:cxnSpMkLst>
            <pc:docMk/>
            <pc:sldMk cId="1533822213" sldId="347"/>
            <ac:cxnSpMk id="13" creationId="{5CC390A2-2575-BA12-07B0-5461C1D02BB6}"/>
          </ac:cxnSpMkLst>
        </pc:cxnChg>
        <pc:cxnChg chg="del">
          <ac:chgData name="Johannes Götze" userId="S::johannes.goetze@freies-gymnasium-naunhof.de::37b0b9e5-9e85-43a7-a38a-ee16efb10cee" providerId="AD" clId="Web-{C9F07DAE-DC42-458E-8F2B-C849689D86B5}" dt="2022-11-21T16:20:22.894" v="548"/>
          <ac:cxnSpMkLst>
            <pc:docMk/>
            <pc:sldMk cId="1533822213" sldId="347"/>
            <ac:cxnSpMk id="14" creationId="{9E2027EA-CEC8-54B0-C144-1A8A94D0CE9B}"/>
          </ac:cxnSpMkLst>
        </pc:cxnChg>
        <pc:cxnChg chg="del">
          <ac:chgData name="Johannes Götze" userId="S::johannes.goetze@freies-gymnasium-naunhof.de::37b0b9e5-9e85-43a7-a38a-ee16efb10cee" providerId="AD" clId="Web-{C9F07DAE-DC42-458E-8F2B-C849689D86B5}" dt="2022-11-21T16:20:23.644" v="549"/>
          <ac:cxnSpMkLst>
            <pc:docMk/>
            <pc:sldMk cId="1533822213" sldId="347"/>
            <ac:cxnSpMk id="15" creationId="{9ADD5D5D-79AB-3606-20E7-EEA5A9DAB4E4}"/>
          </ac:cxnSpMkLst>
        </pc:cxnChg>
        <pc:cxnChg chg="del">
          <ac:chgData name="Johannes Götze" userId="S::johannes.goetze@freies-gymnasium-naunhof.de::37b0b9e5-9e85-43a7-a38a-ee16efb10cee" providerId="AD" clId="Web-{C9F07DAE-DC42-458E-8F2B-C849689D86B5}" dt="2022-11-21T16:20:18.347" v="543"/>
          <ac:cxnSpMkLst>
            <pc:docMk/>
            <pc:sldMk cId="1533822213" sldId="347"/>
            <ac:cxnSpMk id="16" creationId="{82E111A9-A8D6-BDA5-3C17-3224F9BFEEF7}"/>
          </ac:cxnSpMkLst>
        </pc:cxnChg>
        <pc:cxnChg chg="add del mod">
          <ac:chgData name="Johannes Götze" userId="S::johannes.goetze@freies-gymnasium-naunhof.de::37b0b9e5-9e85-43a7-a38a-ee16efb10cee" providerId="AD" clId="Web-{C9F07DAE-DC42-458E-8F2B-C849689D86B5}" dt="2022-11-21T16:20:38.566" v="553" actId="14100"/>
          <ac:cxnSpMkLst>
            <pc:docMk/>
            <pc:sldMk cId="1533822213" sldId="347"/>
            <ac:cxnSpMk id="17" creationId="{0EDA91DB-5F72-8198-E07B-F2A4DBC3EB31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21:53.866" v="575" actId="14100"/>
          <ac:cxnSpMkLst>
            <pc:docMk/>
            <pc:sldMk cId="1533822213" sldId="347"/>
            <ac:cxnSpMk id="18" creationId="{B95080D3-9805-B27D-1BC0-015C6FD5048B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22:02.006" v="578" actId="14100"/>
          <ac:cxnSpMkLst>
            <pc:docMk/>
            <pc:sldMk cId="1533822213" sldId="347"/>
            <ac:cxnSpMk id="26" creationId="{CB48FF9A-580A-D0C5-ABC9-69BBDC980010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22:09.210" v="581" actId="14100"/>
          <ac:cxnSpMkLst>
            <pc:docMk/>
            <pc:sldMk cId="1533822213" sldId="347"/>
            <ac:cxnSpMk id="27" creationId="{D6D39DED-D386-6691-EE0E-8140B760C0ED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22:22.210" v="585" actId="14100"/>
          <ac:cxnSpMkLst>
            <pc:docMk/>
            <pc:sldMk cId="1533822213" sldId="347"/>
            <ac:cxnSpMk id="28" creationId="{A45FFC73-3393-59F4-D6F8-6EE16CD10F15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22:30.523" v="588" actId="14100"/>
          <ac:cxnSpMkLst>
            <pc:docMk/>
            <pc:sldMk cId="1533822213" sldId="347"/>
            <ac:cxnSpMk id="29" creationId="{44299CBA-11EE-C95F-1D09-4F080F214539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22:36.773" v="591" actId="14100"/>
          <ac:cxnSpMkLst>
            <pc:docMk/>
            <pc:sldMk cId="1533822213" sldId="347"/>
            <ac:cxnSpMk id="30" creationId="{CE924F87-2F64-6BC8-6E59-736AD92C96A2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22:50.992" v="596" actId="14100"/>
          <ac:cxnSpMkLst>
            <pc:docMk/>
            <pc:sldMk cId="1533822213" sldId="347"/>
            <ac:cxnSpMk id="31" creationId="{1B030F3C-B535-11AC-1128-9E3D3B6A947F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23:11.852" v="599" actId="14100"/>
          <ac:cxnSpMkLst>
            <pc:docMk/>
            <pc:sldMk cId="1533822213" sldId="347"/>
            <ac:cxnSpMk id="32" creationId="{FDFBDBA2-B25A-E64F-CF68-D597DD5ACC0D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23:24.212" v="603" actId="14100"/>
          <ac:cxnSpMkLst>
            <pc:docMk/>
            <pc:sldMk cId="1533822213" sldId="347"/>
            <ac:cxnSpMk id="33" creationId="{6E5DF8F9-B586-FCDC-D9ED-68F315AA8802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23:41.353" v="606" actId="14100"/>
          <ac:cxnSpMkLst>
            <pc:docMk/>
            <pc:sldMk cId="1533822213" sldId="347"/>
            <ac:cxnSpMk id="34" creationId="{87860CA8-ED99-6204-CC6B-10395100FE81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23:50.682" v="609" actId="14100"/>
          <ac:cxnSpMkLst>
            <pc:docMk/>
            <pc:sldMk cId="1533822213" sldId="347"/>
            <ac:cxnSpMk id="35" creationId="{E4424384-7BF8-B927-C74C-34FA794A40F5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24:26.292" v="620" actId="14100"/>
          <ac:cxnSpMkLst>
            <pc:docMk/>
            <pc:sldMk cId="1533822213" sldId="347"/>
            <ac:cxnSpMk id="36" creationId="{73255616-7C2E-5801-99B5-69805F668388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24:20.026" v="619" actId="14100"/>
          <ac:cxnSpMkLst>
            <pc:docMk/>
            <pc:sldMk cId="1533822213" sldId="347"/>
            <ac:cxnSpMk id="37" creationId="{EAB52C5D-5E8C-DC09-EE90-A162068C37B6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24:36.652" v="623" actId="14100"/>
          <ac:cxnSpMkLst>
            <pc:docMk/>
            <pc:sldMk cId="1533822213" sldId="347"/>
            <ac:cxnSpMk id="38" creationId="{BE619FA7-CA83-1A2C-6480-6C7AA68732B6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24:45.871" v="626" actId="14100"/>
          <ac:cxnSpMkLst>
            <pc:docMk/>
            <pc:sldMk cId="1533822213" sldId="347"/>
            <ac:cxnSpMk id="39" creationId="{278E4469-59FB-9E76-D780-0F1F3961A449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25:06.590" v="629" actId="14100"/>
          <ac:cxnSpMkLst>
            <pc:docMk/>
            <pc:sldMk cId="1533822213" sldId="347"/>
            <ac:cxnSpMk id="40" creationId="{1BFFEEF5-861D-2082-A599-57F382D2C3A7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25:17.372" v="633" actId="14100"/>
          <ac:cxnSpMkLst>
            <pc:docMk/>
            <pc:sldMk cId="1533822213" sldId="347"/>
            <ac:cxnSpMk id="41" creationId="{7A02A0B7-31CA-4FFB-C273-EACD9CA6FB62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25:33.919" v="636" actId="14100"/>
          <ac:cxnSpMkLst>
            <pc:docMk/>
            <pc:sldMk cId="1533822213" sldId="347"/>
            <ac:cxnSpMk id="42" creationId="{449ADA03-C8A1-BBA1-1E0C-12A8144424A1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25:42.435" v="640" actId="14100"/>
          <ac:cxnSpMkLst>
            <pc:docMk/>
            <pc:sldMk cId="1533822213" sldId="347"/>
            <ac:cxnSpMk id="43" creationId="{5C0D220C-8E08-CC19-6765-CDE198D72B94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26:22.405" v="643" actId="14100"/>
          <ac:cxnSpMkLst>
            <pc:docMk/>
            <pc:sldMk cId="1533822213" sldId="347"/>
            <ac:cxnSpMk id="44" creationId="{2B3BC364-EEF6-D078-4E39-EF2EEA268E41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26:34.609" v="648" actId="14100"/>
          <ac:cxnSpMkLst>
            <pc:docMk/>
            <pc:sldMk cId="1533822213" sldId="347"/>
            <ac:cxnSpMk id="45" creationId="{F6D5EE12-4F5A-AF1C-39C9-FFAD65DE201B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27:08.391" v="656" actId="14100"/>
          <ac:cxnSpMkLst>
            <pc:docMk/>
            <pc:sldMk cId="1533822213" sldId="347"/>
            <ac:cxnSpMk id="46" creationId="{48C4E035-7D95-2253-BBBA-539EA28D8335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27:05.703" v="655" actId="14100"/>
          <ac:cxnSpMkLst>
            <pc:docMk/>
            <pc:sldMk cId="1533822213" sldId="347"/>
            <ac:cxnSpMk id="47" creationId="{80639D28-9CD0-74A0-5B9A-9A9C069EABD8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27:23.626" v="661" actId="1076"/>
          <ac:cxnSpMkLst>
            <pc:docMk/>
            <pc:sldMk cId="1533822213" sldId="347"/>
            <ac:cxnSpMk id="48" creationId="{01A61A2A-7248-4586-1875-68D05BB32082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27:32.407" v="664" actId="14100"/>
          <ac:cxnSpMkLst>
            <pc:docMk/>
            <pc:sldMk cId="1533822213" sldId="347"/>
            <ac:cxnSpMk id="49" creationId="{AC85AC1F-1806-6FBF-F5F5-D093BDCF6C52}"/>
          </ac:cxnSpMkLst>
        </pc:cxnChg>
        <pc:cxnChg chg="add del mod">
          <ac:chgData name="Johannes Götze" userId="S::johannes.goetze@freies-gymnasium-naunhof.de::37b0b9e5-9e85-43a7-a38a-ee16efb10cee" providerId="AD" clId="Web-{C9F07DAE-DC42-458E-8F2B-C849689D86B5}" dt="2022-11-21T16:28:03.221" v="671"/>
          <ac:cxnSpMkLst>
            <pc:docMk/>
            <pc:sldMk cId="1533822213" sldId="347"/>
            <ac:cxnSpMk id="51" creationId="{62BB5E94-AEB8-319E-5E7C-7B51EA12F101}"/>
          </ac:cxnSpMkLst>
        </pc:cxnChg>
      </pc:sldChg>
      <pc:sldChg chg="addSp delSp modSp add replId">
        <pc:chgData name="Johannes Götze" userId="S::johannes.goetze@freies-gymnasium-naunhof.de::37b0b9e5-9e85-43a7-a38a-ee16efb10cee" providerId="AD" clId="Web-{C9F07DAE-DC42-458E-8F2B-C849689D86B5}" dt="2022-11-21T16:50:21.764" v="760" actId="1076"/>
        <pc:sldMkLst>
          <pc:docMk/>
          <pc:sldMk cId="3613949288" sldId="348"/>
        </pc:sldMkLst>
        <pc:spChg chg="mod">
          <ac:chgData name="Johannes Götze" userId="S::johannes.goetze@freies-gymnasium-naunhof.de::37b0b9e5-9e85-43a7-a38a-ee16efb10cee" providerId="AD" clId="Web-{C9F07DAE-DC42-458E-8F2B-C849689D86B5}" dt="2022-11-21T16:44:36.910" v="734" actId="20577"/>
          <ac:spMkLst>
            <pc:docMk/>
            <pc:sldMk cId="3613949288" sldId="348"/>
            <ac:spMk id="4" creationId="{E086CD18-BB2B-53D6-2584-E3E9D9DE2B45}"/>
          </ac:spMkLst>
        </pc:spChg>
        <pc:spChg chg="del">
          <ac:chgData name="Johannes Götze" userId="S::johannes.goetze@freies-gymnasium-naunhof.de::37b0b9e5-9e85-43a7-a38a-ee16efb10cee" providerId="AD" clId="Web-{C9F07DAE-DC42-458E-8F2B-C849689D86B5}" dt="2022-11-21T16:42:51.469" v="713"/>
          <ac:spMkLst>
            <pc:docMk/>
            <pc:sldMk cId="3613949288" sldId="348"/>
            <ac:spMk id="19" creationId="{AC74866D-3CB5-5381-3EDE-1928073ADEB9}"/>
          </ac:spMkLst>
        </pc:spChg>
        <pc:spChg chg="del">
          <ac:chgData name="Johannes Götze" userId="S::johannes.goetze@freies-gymnasium-naunhof.de::37b0b9e5-9e85-43a7-a38a-ee16efb10cee" providerId="AD" clId="Web-{C9F07DAE-DC42-458E-8F2B-C849689D86B5}" dt="2022-11-21T16:42:54.047" v="715"/>
          <ac:spMkLst>
            <pc:docMk/>
            <pc:sldMk cId="3613949288" sldId="348"/>
            <ac:spMk id="20" creationId="{F7CF4C21-7E04-597B-BDC9-A3340668721B}"/>
          </ac:spMkLst>
        </pc:spChg>
        <pc:spChg chg="del">
          <ac:chgData name="Johannes Götze" userId="S::johannes.goetze@freies-gymnasium-naunhof.de::37b0b9e5-9e85-43a7-a38a-ee16efb10cee" providerId="AD" clId="Web-{C9F07DAE-DC42-458E-8F2B-C849689D86B5}" dt="2022-11-21T16:42:55.782" v="716"/>
          <ac:spMkLst>
            <pc:docMk/>
            <pc:sldMk cId="3613949288" sldId="348"/>
            <ac:spMk id="21" creationId="{D0685AFD-246F-3DAA-45B1-4BAFC2A50BE8}"/>
          </ac:spMkLst>
        </pc:spChg>
        <pc:spChg chg="del">
          <ac:chgData name="Johannes Götze" userId="S::johannes.goetze@freies-gymnasium-naunhof.de::37b0b9e5-9e85-43a7-a38a-ee16efb10cee" providerId="AD" clId="Web-{C9F07DAE-DC42-458E-8F2B-C849689D86B5}" dt="2022-11-21T16:42:57.875" v="718"/>
          <ac:spMkLst>
            <pc:docMk/>
            <pc:sldMk cId="3613949288" sldId="348"/>
            <ac:spMk id="22" creationId="{2E970282-E414-B7CD-FB24-6762214AF7DD}"/>
          </ac:spMkLst>
        </pc:spChg>
        <pc:spChg chg="del">
          <ac:chgData name="Johannes Götze" userId="S::johannes.goetze@freies-gymnasium-naunhof.de::37b0b9e5-9e85-43a7-a38a-ee16efb10cee" providerId="AD" clId="Web-{C9F07DAE-DC42-458E-8F2B-C849689D86B5}" dt="2022-11-21T16:43:01.922" v="721"/>
          <ac:spMkLst>
            <pc:docMk/>
            <pc:sldMk cId="3613949288" sldId="348"/>
            <ac:spMk id="23" creationId="{CB4312F3-5636-B67B-D93A-4256269C4414}"/>
          </ac:spMkLst>
        </pc:spChg>
        <pc:spChg chg="del">
          <ac:chgData name="Johannes Götze" userId="S::johannes.goetze@freies-gymnasium-naunhof.de::37b0b9e5-9e85-43a7-a38a-ee16efb10cee" providerId="AD" clId="Web-{C9F07DAE-DC42-458E-8F2B-C849689D86B5}" dt="2022-11-21T16:43:04.032" v="723"/>
          <ac:spMkLst>
            <pc:docMk/>
            <pc:sldMk cId="3613949288" sldId="348"/>
            <ac:spMk id="24" creationId="{75837F2C-7388-33A3-28CC-6150EA64B5DF}"/>
          </ac:spMkLst>
        </pc:spChg>
        <pc:spChg chg="del">
          <ac:chgData name="Johannes Götze" userId="S::johannes.goetze@freies-gymnasium-naunhof.de::37b0b9e5-9e85-43a7-a38a-ee16efb10cee" providerId="AD" clId="Web-{C9F07DAE-DC42-458E-8F2B-C849689D86B5}" dt="2022-11-21T16:43:06.501" v="725"/>
          <ac:spMkLst>
            <pc:docMk/>
            <pc:sldMk cId="3613949288" sldId="348"/>
            <ac:spMk id="25" creationId="{37AC0B08-C34F-70C4-A440-969127B084BB}"/>
          </ac:spMkLst>
        </pc:spChg>
        <pc:picChg chg="add mod">
          <ac:chgData name="Johannes Götze" userId="S::johannes.goetze@freies-gymnasium-naunhof.de::37b0b9e5-9e85-43a7-a38a-ee16efb10cee" providerId="AD" clId="Web-{C9F07DAE-DC42-458E-8F2B-C849689D86B5}" dt="2022-11-21T16:43:32.658" v="731" actId="14100"/>
          <ac:picMkLst>
            <pc:docMk/>
            <pc:sldMk cId="3613949288" sldId="348"/>
            <ac:picMk id="5" creationId="{9D016589-AA5D-E686-0330-6482EE6C92C7}"/>
          </ac:picMkLst>
        </pc:picChg>
        <pc:picChg chg="mod">
          <ac:chgData name="Johannes Götze" userId="S::johannes.goetze@freies-gymnasium-naunhof.de::37b0b9e5-9e85-43a7-a38a-ee16efb10cee" providerId="AD" clId="Web-{C9F07DAE-DC42-458E-8F2B-C849689D86B5}" dt="2022-11-21T16:43:26.986" v="729" actId="14100"/>
          <ac:picMkLst>
            <pc:docMk/>
            <pc:sldMk cId="3613949288" sldId="348"/>
            <ac:picMk id="6" creationId="{50D2B8EC-55F1-F20E-A30A-76B10B6B97B8}"/>
          </ac:picMkLst>
        </pc:picChg>
        <pc:picChg chg="add mod">
          <ac:chgData name="Johannes Götze" userId="S::johannes.goetze@freies-gymnasium-naunhof.de::37b0b9e5-9e85-43a7-a38a-ee16efb10cee" providerId="AD" clId="Web-{C9F07DAE-DC42-458E-8F2B-C849689D86B5}" dt="2022-11-21T16:50:12.998" v="757" actId="1076"/>
          <ac:picMkLst>
            <pc:docMk/>
            <pc:sldMk cId="3613949288" sldId="348"/>
            <ac:picMk id="7" creationId="{517CAD75-106B-3BA2-27CB-6AE88A8278B0}"/>
          </ac:picMkLst>
        </pc:picChg>
        <pc:picChg chg="add mod">
          <ac:chgData name="Johannes Götze" userId="S::johannes.goetze@freies-gymnasium-naunhof.de::37b0b9e5-9e85-43a7-a38a-ee16efb10cee" providerId="AD" clId="Web-{C9F07DAE-DC42-458E-8F2B-C849689D86B5}" dt="2022-11-21T16:50:21.764" v="760" actId="1076"/>
          <ac:picMkLst>
            <pc:docMk/>
            <pc:sldMk cId="3613949288" sldId="348"/>
            <ac:picMk id="8" creationId="{55713677-4289-5A3E-2C7C-FD0300E4B86F}"/>
          </ac:picMkLst>
        </pc:picChg>
        <pc:picChg chg="add mod">
          <ac:chgData name="Johannes Götze" userId="S::johannes.goetze@freies-gymnasium-naunhof.de::37b0b9e5-9e85-43a7-a38a-ee16efb10cee" providerId="AD" clId="Web-{C9F07DAE-DC42-458E-8F2B-C849689D86B5}" dt="2022-11-21T16:50:18.623" v="758" actId="1076"/>
          <ac:picMkLst>
            <pc:docMk/>
            <pc:sldMk cId="3613949288" sldId="348"/>
            <ac:picMk id="9" creationId="{0ED760ED-BF31-3BF9-5CEF-EC7DC19DC29C}"/>
          </ac:picMkLst>
        </pc:picChg>
        <pc:picChg chg="add mod">
          <ac:chgData name="Johannes Götze" userId="S::johannes.goetze@freies-gymnasium-naunhof.de::37b0b9e5-9e85-43a7-a38a-ee16efb10cee" providerId="AD" clId="Web-{C9F07DAE-DC42-458E-8F2B-C849689D86B5}" dt="2022-11-21T16:50:19.983" v="759" actId="1076"/>
          <ac:picMkLst>
            <pc:docMk/>
            <pc:sldMk cId="3613949288" sldId="348"/>
            <ac:picMk id="18" creationId="{8E95A3C1-B911-2C99-55EC-6599746B53FE}"/>
          </ac:picMkLst>
        </pc:picChg>
        <pc:picChg chg="del">
          <ac:chgData name="Johannes Götze" userId="S::johannes.goetze@freies-gymnasium-naunhof.de::37b0b9e5-9e85-43a7-a38a-ee16efb10cee" providerId="AD" clId="Web-{C9F07DAE-DC42-458E-8F2B-C849689D86B5}" dt="2022-11-21T16:43:09.626" v="727"/>
          <ac:picMkLst>
            <pc:docMk/>
            <pc:sldMk cId="3613949288" sldId="348"/>
            <ac:picMk id="26" creationId="{5F0B7572-9FB2-A235-CCB7-2EA7C084243A}"/>
          </ac:picMkLst>
        </pc:picChg>
        <pc:picChg chg="add mod">
          <ac:chgData name="Johannes Götze" userId="S::johannes.goetze@freies-gymnasium-naunhof.de::37b0b9e5-9e85-43a7-a38a-ee16efb10cee" providerId="AD" clId="Web-{C9F07DAE-DC42-458E-8F2B-C849689D86B5}" dt="2022-11-21T16:50:04.014" v="754" actId="14100"/>
          <ac:picMkLst>
            <pc:docMk/>
            <pc:sldMk cId="3613949288" sldId="348"/>
            <ac:picMk id="27" creationId="{7B2D86F7-9E1C-5F71-D944-C8FBADB90F14}"/>
          </ac:picMkLst>
        </pc:picChg>
        <pc:cxnChg chg="del">
          <ac:chgData name="Johannes Götze" userId="S::johannes.goetze@freies-gymnasium-naunhof.de::37b0b9e5-9e85-43a7-a38a-ee16efb10cee" providerId="AD" clId="Web-{C9F07DAE-DC42-458E-8F2B-C849689D86B5}" dt="2022-11-21T16:42:52.406" v="714"/>
          <ac:cxnSpMkLst>
            <pc:docMk/>
            <pc:sldMk cId="3613949288" sldId="348"/>
            <ac:cxnSpMk id="10" creationId="{1175A271-A3BE-5A30-4A09-283BA6343299}"/>
          </ac:cxnSpMkLst>
        </pc:cxnChg>
        <pc:cxnChg chg="del">
          <ac:chgData name="Johannes Götze" userId="S::johannes.goetze@freies-gymnasium-naunhof.de::37b0b9e5-9e85-43a7-a38a-ee16efb10cee" providerId="AD" clId="Web-{C9F07DAE-DC42-458E-8F2B-C849689D86B5}" dt="2022-11-21T16:42:56.391" v="717"/>
          <ac:cxnSpMkLst>
            <pc:docMk/>
            <pc:sldMk cId="3613949288" sldId="348"/>
            <ac:cxnSpMk id="11" creationId="{F2871726-B272-F367-D557-89E0BD452F66}"/>
          </ac:cxnSpMkLst>
        </pc:cxnChg>
        <pc:cxnChg chg="del">
          <ac:chgData name="Johannes Götze" userId="S::johannes.goetze@freies-gymnasium-naunhof.de::37b0b9e5-9e85-43a7-a38a-ee16efb10cee" providerId="AD" clId="Web-{C9F07DAE-DC42-458E-8F2B-C849689D86B5}" dt="2022-11-21T16:42:59.266" v="719"/>
          <ac:cxnSpMkLst>
            <pc:docMk/>
            <pc:sldMk cId="3613949288" sldId="348"/>
            <ac:cxnSpMk id="12" creationId="{6B76E08F-7437-2F0E-B587-CFDEA9F1B342}"/>
          </ac:cxnSpMkLst>
        </pc:cxnChg>
        <pc:cxnChg chg="del">
          <ac:chgData name="Johannes Götze" userId="S::johannes.goetze@freies-gymnasium-naunhof.de::37b0b9e5-9e85-43a7-a38a-ee16efb10cee" providerId="AD" clId="Web-{C9F07DAE-DC42-458E-8F2B-C849689D86B5}" dt="2022-11-21T16:43:00.204" v="720"/>
          <ac:cxnSpMkLst>
            <pc:docMk/>
            <pc:sldMk cId="3613949288" sldId="348"/>
            <ac:cxnSpMk id="13" creationId="{5CC390A2-2575-BA12-07B0-5461C1D02BB6}"/>
          </ac:cxnSpMkLst>
        </pc:cxnChg>
        <pc:cxnChg chg="del">
          <ac:chgData name="Johannes Götze" userId="S::johannes.goetze@freies-gymnasium-naunhof.de::37b0b9e5-9e85-43a7-a38a-ee16efb10cee" providerId="AD" clId="Web-{C9F07DAE-DC42-458E-8F2B-C849689D86B5}" dt="2022-11-21T16:43:02.657" v="722"/>
          <ac:cxnSpMkLst>
            <pc:docMk/>
            <pc:sldMk cId="3613949288" sldId="348"/>
            <ac:cxnSpMk id="14" creationId="{9E2027EA-CEC8-54B0-C144-1A8A94D0CE9B}"/>
          </ac:cxnSpMkLst>
        </pc:cxnChg>
        <pc:cxnChg chg="del">
          <ac:chgData name="Johannes Götze" userId="S::johannes.goetze@freies-gymnasium-naunhof.de::37b0b9e5-9e85-43a7-a38a-ee16efb10cee" providerId="AD" clId="Web-{C9F07DAE-DC42-458E-8F2B-C849689D86B5}" dt="2022-11-21T16:43:04.813" v="724"/>
          <ac:cxnSpMkLst>
            <pc:docMk/>
            <pc:sldMk cId="3613949288" sldId="348"/>
            <ac:cxnSpMk id="15" creationId="{9ADD5D5D-79AB-3606-20E7-EEA5A9DAB4E4}"/>
          </ac:cxnSpMkLst>
        </pc:cxnChg>
        <pc:cxnChg chg="del">
          <ac:chgData name="Johannes Götze" userId="S::johannes.goetze@freies-gymnasium-naunhof.de::37b0b9e5-9e85-43a7-a38a-ee16efb10cee" providerId="AD" clId="Web-{C9F07DAE-DC42-458E-8F2B-C849689D86B5}" dt="2022-11-21T16:42:49.781" v="712"/>
          <ac:cxnSpMkLst>
            <pc:docMk/>
            <pc:sldMk cId="3613949288" sldId="348"/>
            <ac:cxnSpMk id="16" creationId="{82E111A9-A8D6-BDA5-3C17-3224F9BFEEF7}"/>
          </ac:cxnSpMkLst>
        </pc:cxnChg>
        <pc:cxnChg chg="del">
          <ac:chgData name="Johannes Götze" userId="S::johannes.goetze@freies-gymnasium-naunhof.de::37b0b9e5-9e85-43a7-a38a-ee16efb10cee" providerId="AD" clId="Web-{C9F07DAE-DC42-458E-8F2B-C849689D86B5}" dt="2022-11-21T16:43:08.204" v="726"/>
          <ac:cxnSpMkLst>
            <pc:docMk/>
            <pc:sldMk cId="3613949288" sldId="348"/>
            <ac:cxnSpMk id="17" creationId="{0EDA91DB-5F72-8198-E07B-F2A4DBC3EB31}"/>
          </ac:cxnSpMkLst>
        </pc:cxnChg>
      </pc:sldChg>
      <pc:sldChg chg="addSp delSp modSp add replId">
        <pc:chgData name="Johannes Götze" userId="S::johannes.goetze@freies-gymnasium-naunhof.de::37b0b9e5-9e85-43a7-a38a-ee16efb10cee" providerId="AD" clId="Web-{C9F07DAE-DC42-458E-8F2B-C849689D86B5}" dt="2022-11-21T16:57:46.247" v="792" actId="1076"/>
        <pc:sldMkLst>
          <pc:docMk/>
          <pc:sldMk cId="784708194" sldId="349"/>
        </pc:sldMkLst>
        <pc:picChg chg="add mod">
          <ac:chgData name="Johannes Götze" userId="S::johannes.goetze@freies-gymnasium-naunhof.de::37b0b9e5-9e85-43a7-a38a-ee16efb10cee" providerId="AD" clId="Web-{C9F07DAE-DC42-458E-8F2B-C849689D86B5}" dt="2022-11-21T16:50:42.968" v="766" actId="1076"/>
          <ac:picMkLst>
            <pc:docMk/>
            <pc:sldMk cId="784708194" sldId="349"/>
            <ac:picMk id="2" creationId="{B2775421-0ED3-CB2F-D85F-C2C878022A70}"/>
          </ac:picMkLst>
        </pc:picChg>
        <pc:picChg chg="del">
          <ac:chgData name="Johannes Götze" userId="S::johannes.goetze@freies-gymnasium-naunhof.de::37b0b9e5-9e85-43a7-a38a-ee16efb10cee" providerId="AD" clId="Web-{C9F07DAE-DC42-458E-8F2B-C849689D86B5}" dt="2022-11-21T16:57:38.950" v="789"/>
          <ac:picMkLst>
            <pc:docMk/>
            <pc:sldMk cId="784708194" sldId="349"/>
            <ac:picMk id="7" creationId="{517CAD75-106B-3BA2-27CB-6AE88A8278B0}"/>
          </ac:picMkLst>
        </pc:picChg>
        <pc:picChg chg="del">
          <ac:chgData name="Johannes Götze" userId="S::johannes.goetze@freies-gymnasium-naunhof.de::37b0b9e5-9e85-43a7-a38a-ee16efb10cee" providerId="AD" clId="Web-{C9F07DAE-DC42-458E-8F2B-C849689D86B5}" dt="2022-11-21T16:55:57.415" v="780"/>
          <ac:picMkLst>
            <pc:docMk/>
            <pc:sldMk cId="784708194" sldId="349"/>
            <ac:picMk id="8" creationId="{55713677-4289-5A3E-2C7C-FD0300E4B86F}"/>
          </ac:picMkLst>
        </pc:picChg>
        <pc:picChg chg="del">
          <ac:chgData name="Johannes Götze" userId="S::johannes.goetze@freies-gymnasium-naunhof.de::37b0b9e5-9e85-43a7-a38a-ee16efb10cee" providerId="AD" clId="Web-{C9F07DAE-DC42-458E-8F2B-C849689D86B5}" dt="2022-11-21T16:55:40.368" v="776"/>
          <ac:picMkLst>
            <pc:docMk/>
            <pc:sldMk cId="784708194" sldId="349"/>
            <ac:picMk id="9" creationId="{0ED760ED-BF31-3BF9-5CEF-EC7DC19DC29C}"/>
          </ac:picMkLst>
        </pc:picChg>
        <pc:picChg chg="add mod modCrop">
          <ac:chgData name="Johannes Götze" userId="S::johannes.goetze@freies-gymnasium-naunhof.de::37b0b9e5-9e85-43a7-a38a-ee16efb10cee" providerId="AD" clId="Web-{C9F07DAE-DC42-458E-8F2B-C849689D86B5}" dt="2022-11-21T16:55:28.711" v="773" actId="1076"/>
          <ac:picMkLst>
            <pc:docMk/>
            <pc:sldMk cId="784708194" sldId="349"/>
            <ac:picMk id="10" creationId="{5DA2137E-80E3-D417-1676-23D0F70EE67C}"/>
          </ac:picMkLst>
        </pc:picChg>
        <pc:picChg chg="add mod">
          <ac:chgData name="Johannes Götze" userId="S::johannes.goetze@freies-gymnasium-naunhof.de::37b0b9e5-9e85-43a7-a38a-ee16efb10cee" providerId="AD" clId="Web-{C9F07DAE-DC42-458E-8F2B-C849689D86B5}" dt="2022-11-21T16:56:12.212" v="785" actId="1076"/>
          <ac:picMkLst>
            <pc:docMk/>
            <pc:sldMk cId="784708194" sldId="349"/>
            <ac:picMk id="11" creationId="{0F29844A-9239-B887-E8E2-F85B99FAC6E9}"/>
          </ac:picMkLst>
        </pc:picChg>
        <pc:picChg chg="add mod">
          <ac:chgData name="Johannes Götze" userId="S::johannes.goetze@freies-gymnasium-naunhof.de::37b0b9e5-9e85-43a7-a38a-ee16efb10cee" providerId="AD" clId="Web-{C9F07DAE-DC42-458E-8F2B-C849689D86B5}" dt="2022-11-21T16:56:16.603" v="787" actId="1076"/>
          <ac:picMkLst>
            <pc:docMk/>
            <pc:sldMk cId="784708194" sldId="349"/>
            <ac:picMk id="12" creationId="{AD7CAF0D-88D6-4E03-082F-9D8AF29F60E3}"/>
          </ac:picMkLst>
        </pc:picChg>
        <pc:picChg chg="add mod">
          <ac:chgData name="Johannes Götze" userId="S::johannes.goetze@freies-gymnasium-naunhof.de::37b0b9e5-9e85-43a7-a38a-ee16efb10cee" providerId="AD" clId="Web-{C9F07DAE-DC42-458E-8F2B-C849689D86B5}" dt="2022-11-21T16:57:46.247" v="792" actId="1076"/>
          <ac:picMkLst>
            <pc:docMk/>
            <pc:sldMk cId="784708194" sldId="349"/>
            <ac:picMk id="13" creationId="{5AAF5531-FBCD-457A-AD1C-4962A7E29AE9}"/>
          </ac:picMkLst>
        </pc:picChg>
        <pc:picChg chg="del">
          <ac:chgData name="Johannes Götze" userId="S::johannes.goetze@freies-gymnasium-naunhof.de::37b0b9e5-9e85-43a7-a38a-ee16efb10cee" providerId="AD" clId="Web-{C9F07DAE-DC42-458E-8F2B-C849689D86B5}" dt="2022-11-21T16:55:29.883" v="774"/>
          <ac:picMkLst>
            <pc:docMk/>
            <pc:sldMk cId="784708194" sldId="349"/>
            <ac:picMk id="18" creationId="{8E95A3C1-B911-2C99-55EC-6599746B53FE}"/>
          </ac:picMkLst>
        </pc:picChg>
        <pc:picChg chg="del">
          <ac:chgData name="Johannes Götze" userId="S::johannes.goetze@freies-gymnasium-naunhof.de::37b0b9e5-9e85-43a7-a38a-ee16efb10cee" providerId="AD" clId="Web-{C9F07DAE-DC42-458E-8F2B-C849689D86B5}" dt="2022-11-21T16:50:44.124" v="767"/>
          <ac:picMkLst>
            <pc:docMk/>
            <pc:sldMk cId="784708194" sldId="349"/>
            <ac:picMk id="27" creationId="{7B2D86F7-9E1C-5F71-D944-C8FBADB90F14}"/>
          </ac:picMkLst>
        </pc:picChg>
      </pc:sldChg>
      <pc:sldChg chg="addSp modSp add replId">
        <pc:chgData name="Johannes Götze" userId="S::johannes.goetze@freies-gymnasium-naunhof.de::37b0b9e5-9e85-43a7-a38a-ee16efb10cee" providerId="AD" clId="Web-{C9F07DAE-DC42-458E-8F2B-C849689D86B5}" dt="2022-11-21T17:02:41.365" v="823" actId="20577"/>
        <pc:sldMkLst>
          <pc:docMk/>
          <pc:sldMk cId="646926516" sldId="350"/>
        </pc:sldMkLst>
        <pc:spChg chg="add mod">
          <ac:chgData name="Johannes Götze" userId="S::johannes.goetze@freies-gymnasium-naunhof.de::37b0b9e5-9e85-43a7-a38a-ee16efb10cee" providerId="AD" clId="Web-{C9F07DAE-DC42-458E-8F2B-C849689D86B5}" dt="2022-11-21T17:02:27.740" v="811" actId="1076"/>
          <ac:spMkLst>
            <pc:docMk/>
            <pc:sldMk cId="646926516" sldId="350"/>
            <ac:spMk id="9" creationId="{3787E736-AD83-B54D-A686-3F02F2487149}"/>
          </ac:spMkLst>
        </pc:spChg>
        <pc:spChg chg="add mod">
          <ac:chgData name="Johannes Götze" userId="S::johannes.goetze@freies-gymnasium-naunhof.de::37b0b9e5-9e85-43a7-a38a-ee16efb10cee" providerId="AD" clId="Web-{C9F07DAE-DC42-458E-8F2B-C849689D86B5}" dt="2022-11-21T17:02:41.365" v="823" actId="20577"/>
          <ac:spMkLst>
            <pc:docMk/>
            <pc:sldMk cId="646926516" sldId="350"/>
            <ac:spMk id="14" creationId="{D1FF552D-75E0-E9F6-6711-B9E1636A0B45}"/>
          </ac:spMkLst>
        </pc:spChg>
        <pc:cxnChg chg="add mod">
          <ac:chgData name="Johannes Götze" userId="S::johannes.goetze@freies-gymnasium-naunhof.de::37b0b9e5-9e85-43a7-a38a-ee16efb10cee" providerId="AD" clId="Web-{C9F07DAE-DC42-458E-8F2B-C849689D86B5}" dt="2022-11-21T16:58:08.075" v="796" actId="14100"/>
          <ac:cxnSpMkLst>
            <pc:docMk/>
            <pc:sldMk cId="646926516" sldId="350"/>
            <ac:cxnSpMk id="7" creationId="{40E885CC-BDD0-6B20-6C7B-800B475C8CD1}"/>
          </ac:cxnSpMkLst>
        </pc:cxnChg>
        <pc:cxnChg chg="add mod">
          <ac:chgData name="Johannes Götze" userId="S::johannes.goetze@freies-gymnasium-naunhof.de::37b0b9e5-9e85-43a7-a38a-ee16efb10cee" providerId="AD" clId="Web-{C9F07DAE-DC42-458E-8F2B-C849689D86B5}" dt="2022-11-21T16:58:14.857" v="799" actId="14100"/>
          <ac:cxnSpMkLst>
            <pc:docMk/>
            <pc:sldMk cId="646926516" sldId="350"/>
            <ac:cxnSpMk id="8" creationId="{D41ED3D9-B55B-84D4-769C-80E27C1315CA}"/>
          </ac:cxnSpMkLst>
        </pc:cxnChg>
      </pc:sldChg>
      <pc:sldChg chg="delSp add replId">
        <pc:chgData name="Johannes Götze" userId="S::johannes.goetze@freies-gymnasium-naunhof.de::37b0b9e5-9e85-43a7-a38a-ee16efb10cee" providerId="AD" clId="Web-{C9F07DAE-DC42-458E-8F2B-C849689D86B5}" dt="2022-11-21T16:58:28.201" v="803"/>
        <pc:sldMkLst>
          <pc:docMk/>
          <pc:sldMk cId="3109185998" sldId="351"/>
        </pc:sldMkLst>
        <pc:picChg chg="del">
          <ac:chgData name="Johannes Götze" userId="S::johannes.goetze@freies-gymnasium-naunhof.de::37b0b9e5-9e85-43a7-a38a-ee16efb10cee" providerId="AD" clId="Web-{C9F07DAE-DC42-458E-8F2B-C849689D86B5}" dt="2022-11-21T16:58:27.092" v="801"/>
          <ac:picMkLst>
            <pc:docMk/>
            <pc:sldMk cId="3109185998" sldId="351"/>
            <ac:picMk id="7" creationId="{517CAD75-106B-3BA2-27CB-6AE88A8278B0}"/>
          </ac:picMkLst>
        </pc:picChg>
        <pc:picChg chg="del">
          <ac:chgData name="Johannes Götze" userId="S::johannes.goetze@freies-gymnasium-naunhof.de::37b0b9e5-9e85-43a7-a38a-ee16efb10cee" providerId="AD" clId="Web-{C9F07DAE-DC42-458E-8F2B-C849689D86B5}" dt="2022-11-21T16:58:27.982" v="802"/>
          <ac:picMkLst>
            <pc:docMk/>
            <pc:sldMk cId="3109185998" sldId="351"/>
            <ac:picMk id="9" creationId="{0ED760ED-BF31-3BF9-5CEF-EC7DC19DC29C}"/>
          </ac:picMkLst>
        </pc:picChg>
        <pc:picChg chg="del">
          <ac:chgData name="Johannes Götze" userId="S::johannes.goetze@freies-gymnasium-naunhof.de::37b0b9e5-9e85-43a7-a38a-ee16efb10cee" providerId="AD" clId="Web-{C9F07DAE-DC42-458E-8F2B-C849689D86B5}" dt="2022-11-21T16:58:28.201" v="803"/>
          <ac:picMkLst>
            <pc:docMk/>
            <pc:sldMk cId="3109185998" sldId="351"/>
            <ac:picMk id="18" creationId="{8E95A3C1-B911-2C99-55EC-6599746B53FE}"/>
          </ac:picMkLst>
        </pc:picChg>
      </pc:sldChg>
    </pc:docChg>
  </pc:docChgLst>
  <pc:docChgLst>
    <pc:chgData name="Gastbenutzer" userId="S::urn:spo:anon#69c51a7320ae5d1302c90eada6a32604ad2dd160eafc81938fa2e7875e2a37f4::" providerId="AD" clId="Web-{B221CC72-A3B2-E632-ED64-640187DCC629}"/>
    <pc:docChg chg="modSld">
      <pc:chgData name="Gastbenutzer" userId="S::urn:spo:anon#69c51a7320ae5d1302c90eada6a32604ad2dd160eafc81938fa2e7875e2a37f4::" providerId="AD" clId="Web-{B221CC72-A3B2-E632-ED64-640187DCC629}" dt="2022-11-21T18:20:58.203" v="6" actId="1076"/>
      <pc:docMkLst>
        <pc:docMk/>
      </pc:docMkLst>
      <pc:sldChg chg="modSp">
        <pc:chgData name="Gastbenutzer" userId="S::urn:spo:anon#69c51a7320ae5d1302c90eada6a32604ad2dd160eafc81938fa2e7875e2a37f4::" providerId="AD" clId="Web-{B221CC72-A3B2-E632-ED64-640187DCC629}" dt="2022-11-21T17:47:55.879" v="2" actId="20577"/>
        <pc:sldMkLst>
          <pc:docMk/>
          <pc:sldMk cId="188180677" sldId="309"/>
        </pc:sldMkLst>
        <pc:spChg chg="mod">
          <ac:chgData name="Gastbenutzer" userId="S::urn:spo:anon#69c51a7320ae5d1302c90eada6a32604ad2dd160eafc81938fa2e7875e2a37f4::" providerId="AD" clId="Web-{B221CC72-A3B2-E632-ED64-640187DCC629}" dt="2022-11-21T17:47:55.879" v="2" actId="20577"/>
          <ac:spMkLst>
            <pc:docMk/>
            <pc:sldMk cId="188180677" sldId="309"/>
            <ac:spMk id="3" creationId="{FE69DBDC-7D2C-CD88-392F-4567219E0D7A}"/>
          </ac:spMkLst>
        </pc:spChg>
      </pc:sldChg>
      <pc:sldChg chg="modSp">
        <pc:chgData name="Gastbenutzer" userId="S::urn:spo:anon#69c51a7320ae5d1302c90eada6a32604ad2dd160eafc81938fa2e7875e2a37f4::" providerId="AD" clId="Web-{B221CC72-A3B2-E632-ED64-640187DCC629}" dt="2022-11-21T17:48:51.008" v="4" actId="20577"/>
        <pc:sldMkLst>
          <pc:docMk/>
          <pc:sldMk cId="2867584039" sldId="310"/>
        </pc:sldMkLst>
        <pc:spChg chg="mod">
          <ac:chgData name="Gastbenutzer" userId="S::urn:spo:anon#69c51a7320ae5d1302c90eada6a32604ad2dd160eafc81938fa2e7875e2a37f4::" providerId="AD" clId="Web-{B221CC72-A3B2-E632-ED64-640187DCC629}" dt="2022-11-21T17:48:51.008" v="4" actId="20577"/>
          <ac:spMkLst>
            <pc:docMk/>
            <pc:sldMk cId="2867584039" sldId="310"/>
            <ac:spMk id="3" creationId="{057DFDD2-C268-1784-962B-9660CA82C4AD}"/>
          </ac:spMkLst>
        </pc:spChg>
      </pc:sldChg>
      <pc:sldChg chg="modSp">
        <pc:chgData name="Gastbenutzer" userId="S::urn:spo:anon#69c51a7320ae5d1302c90eada6a32604ad2dd160eafc81938fa2e7875e2a37f4::" providerId="AD" clId="Web-{B221CC72-A3B2-E632-ED64-640187DCC629}" dt="2022-11-21T18:20:58.203" v="6" actId="1076"/>
        <pc:sldMkLst>
          <pc:docMk/>
          <pc:sldMk cId="3109185998" sldId="351"/>
        </pc:sldMkLst>
        <pc:picChg chg="mod">
          <ac:chgData name="Gastbenutzer" userId="S::urn:spo:anon#69c51a7320ae5d1302c90eada6a32604ad2dd160eafc81938fa2e7875e2a37f4::" providerId="AD" clId="Web-{B221CC72-A3B2-E632-ED64-640187DCC629}" dt="2022-11-21T18:20:55.281" v="5" actId="1076"/>
          <ac:picMkLst>
            <pc:docMk/>
            <pc:sldMk cId="3109185998" sldId="351"/>
            <ac:picMk id="8" creationId="{55713677-4289-5A3E-2C7C-FD0300E4B86F}"/>
          </ac:picMkLst>
        </pc:picChg>
        <pc:picChg chg="mod">
          <ac:chgData name="Gastbenutzer" userId="S::urn:spo:anon#69c51a7320ae5d1302c90eada6a32604ad2dd160eafc81938fa2e7875e2a37f4::" providerId="AD" clId="Web-{B221CC72-A3B2-E632-ED64-640187DCC629}" dt="2022-11-21T18:20:58.203" v="6" actId="1076"/>
          <ac:picMkLst>
            <pc:docMk/>
            <pc:sldMk cId="3109185998" sldId="351"/>
            <ac:picMk id="27" creationId="{7B2D86F7-9E1C-5F71-D944-C8FBADB90F14}"/>
          </ac:picMkLst>
        </pc:picChg>
      </pc:sldChg>
    </pc:docChg>
  </pc:docChgLst>
  <pc:docChgLst>
    <pc:chgData name="Gastbenutzer" userId="S::urn:spo:anon#69c51a7320ae5d1302c90eada6a32604ad2dd160eafc81938fa2e7875e2a37f4::" providerId="AD" clId="Web-{223B825C-C069-FB9E-5494-5C2F3038F9F1}"/>
    <pc:docChg chg="modSld">
      <pc:chgData name="Gastbenutzer" userId="S::urn:spo:anon#69c51a7320ae5d1302c90eada6a32604ad2dd160eafc81938fa2e7875e2a37f4::" providerId="AD" clId="Web-{223B825C-C069-FB9E-5494-5C2F3038F9F1}" dt="2022-11-21T12:20:32.600" v="38" actId="1076"/>
      <pc:docMkLst>
        <pc:docMk/>
      </pc:docMkLst>
      <pc:sldChg chg="modSp">
        <pc:chgData name="Gastbenutzer" userId="S::urn:spo:anon#69c51a7320ae5d1302c90eada6a32604ad2dd160eafc81938fa2e7875e2a37f4::" providerId="AD" clId="Web-{223B825C-C069-FB9E-5494-5C2F3038F9F1}" dt="2022-11-21T12:02:12.562" v="0" actId="20577"/>
        <pc:sldMkLst>
          <pc:docMk/>
          <pc:sldMk cId="2867584039" sldId="310"/>
        </pc:sldMkLst>
        <pc:spChg chg="mod">
          <ac:chgData name="Gastbenutzer" userId="S::urn:spo:anon#69c51a7320ae5d1302c90eada6a32604ad2dd160eafc81938fa2e7875e2a37f4::" providerId="AD" clId="Web-{223B825C-C069-FB9E-5494-5C2F3038F9F1}" dt="2022-11-21T12:02:12.562" v="0" actId="20577"/>
          <ac:spMkLst>
            <pc:docMk/>
            <pc:sldMk cId="2867584039" sldId="310"/>
            <ac:spMk id="3" creationId="{057DFDD2-C268-1784-962B-9660CA82C4AD}"/>
          </ac:spMkLst>
        </pc:spChg>
      </pc:sldChg>
      <pc:sldChg chg="modSp">
        <pc:chgData name="Gastbenutzer" userId="S::urn:spo:anon#69c51a7320ae5d1302c90eada6a32604ad2dd160eafc81938fa2e7875e2a37f4::" providerId="AD" clId="Web-{223B825C-C069-FB9E-5494-5C2F3038F9F1}" dt="2022-11-21T12:15:28.266" v="2" actId="20577"/>
        <pc:sldMkLst>
          <pc:docMk/>
          <pc:sldMk cId="2935568396" sldId="312"/>
        </pc:sldMkLst>
        <pc:spChg chg="mod">
          <ac:chgData name="Gastbenutzer" userId="S::urn:spo:anon#69c51a7320ae5d1302c90eada6a32604ad2dd160eafc81938fa2e7875e2a37f4::" providerId="AD" clId="Web-{223B825C-C069-FB9E-5494-5C2F3038F9F1}" dt="2022-11-21T12:15:28.266" v="2" actId="20577"/>
          <ac:spMkLst>
            <pc:docMk/>
            <pc:sldMk cId="2935568396" sldId="312"/>
            <ac:spMk id="3" creationId="{3CB86903-E857-EE48-9E33-FA99ED5740B0}"/>
          </ac:spMkLst>
        </pc:spChg>
      </pc:sldChg>
      <pc:sldChg chg="modSp">
        <pc:chgData name="Gastbenutzer" userId="S::urn:spo:anon#69c51a7320ae5d1302c90eada6a32604ad2dd160eafc81938fa2e7875e2a37f4::" providerId="AD" clId="Web-{223B825C-C069-FB9E-5494-5C2F3038F9F1}" dt="2022-11-21T12:20:32.600" v="38" actId="1076"/>
        <pc:sldMkLst>
          <pc:docMk/>
          <pc:sldMk cId="1618134039" sldId="324"/>
        </pc:sldMkLst>
        <pc:spChg chg="mod">
          <ac:chgData name="Gastbenutzer" userId="S::urn:spo:anon#69c51a7320ae5d1302c90eada6a32604ad2dd160eafc81938fa2e7875e2a37f4::" providerId="AD" clId="Web-{223B825C-C069-FB9E-5494-5C2F3038F9F1}" dt="2022-11-21T12:19:57.677" v="36" actId="1076"/>
          <ac:spMkLst>
            <pc:docMk/>
            <pc:sldMk cId="1618134039" sldId="324"/>
            <ac:spMk id="4" creationId="{EB2D186F-7026-722F-0642-C115D7B856E8}"/>
          </ac:spMkLst>
        </pc:spChg>
        <pc:spChg chg="mod">
          <ac:chgData name="Gastbenutzer" userId="S::urn:spo:anon#69c51a7320ae5d1302c90eada6a32604ad2dd160eafc81938fa2e7875e2a37f4::" providerId="AD" clId="Web-{223B825C-C069-FB9E-5494-5C2F3038F9F1}" dt="2022-11-21T12:19:59.537" v="37" actId="1076"/>
          <ac:spMkLst>
            <pc:docMk/>
            <pc:sldMk cId="1618134039" sldId="324"/>
            <ac:spMk id="6" creationId="{53E99469-3E8C-F772-5C53-B80CB6F83301}"/>
          </ac:spMkLst>
        </pc:spChg>
        <pc:spChg chg="mod">
          <ac:chgData name="Gastbenutzer" userId="S::urn:spo:anon#69c51a7320ae5d1302c90eada6a32604ad2dd160eafc81938fa2e7875e2a37f4::" providerId="AD" clId="Web-{223B825C-C069-FB9E-5494-5C2F3038F9F1}" dt="2022-11-21T12:20:32.600" v="38" actId="1076"/>
          <ac:spMkLst>
            <pc:docMk/>
            <pc:sldMk cId="1618134039" sldId="324"/>
            <ac:spMk id="7" creationId="{A0670F56-C4E0-F442-97C5-FB4ADCF84ED2}"/>
          </ac:spMkLst>
        </pc:spChg>
      </pc:sldChg>
      <pc:sldChg chg="modSp">
        <pc:chgData name="Gastbenutzer" userId="S::urn:spo:anon#69c51a7320ae5d1302c90eada6a32604ad2dd160eafc81938fa2e7875e2a37f4::" providerId="AD" clId="Web-{223B825C-C069-FB9E-5494-5C2F3038F9F1}" dt="2022-11-21T12:17:56.331" v="33" actId="20577"/>
        <pc:sldMkLst>
          <pc:docMk/>
          <pc:sldMk cId="655477957" sldId="330"/>
        </pc:sldMkLst>
        <pc:spChg chg="mod">
          <ac:chgData name="Gastbenutzer" userId="S::urn:spo:anon#69c51a7320ae5d1302c90eada6a32604ad2dd160eafc81938fa2e7875e2a37f4::" providerId="AD" clId="Web-{223B825C-C069-FB9E-5494-5C2F3038F9F1}" dt="2022-11-21T12:17:56.331" v="33" actId="20577"/>
          <ac:spMkLst>
            <pc:docMk/>
            <pc:sldMk cId="655477957" sldId="330"/>
            <ac:spMk id="8" creationId="{C16BEE95-F7E0-9641-C355-C7BFFADEC70E}"/>
          </ac:spMkLst>
        </pc:spChg>
      </pc:sldChg>
    </pc:docChg>
  </pc:docChgLst>
  <pc:docChgLst>
    <pc:chgData name="Gastbenutzer" userId="S::urn:spo:anon#69c51a7320ae5d1302c90eada6a32604ad2dd160eafc81938fa2e7875e2a37f4::" providerId="AD" clId="Web-{C117357B-EBE0-3B5F-9AEA-76E3461A77BF}"/>
    <pc:docChg chg="modSld">
      <pc:chgData name="Gastbenutzer" userId="S::urn:spo:anon#69c51a7320ae5d1302c90eada6a32604ad2dd160eafc81938fa2e7875e2a37f4::" providerId="AD" clId="Web-{C117357B-EBE0-3B5F-9AEA-76E3461A77BF}" dt="2022-11-20T12:21:19.388" v="19" actId="20577"/>
      <pc:docMkLst>
        <pc:docMk/>
      </pc:docMkLst>
      <pc:sldChg chg="modSp">
        <pc:chgData name="Gastbenutzer" userId="S::urn:spo:anon#69c51a7320ae5d1302c90eada6a32604ad2dd160eafc81938fa2e7875e2a37f4::" providerId="AD" clId="Web-{C117357B-EBE0-3B5F-9AEA-76E3461A77BF}" dt="2022-11-20T12:16:09.409" v="6" actId="20577"/>
        <pc:sldMkLst>
          <pc:docMk/>
          <pc:sldMk cId="2867584039" sldId="310"/>
        </pc:sldMkLst>
        <pc:spChg chg="mod">
          <ac:chgData name="Gastbenutzer" userId="S::urn:spo:anon#69c51a7320ae5d1302c90eada6a32604ad2dd160eafc81938fa2e7875e2a37f4::" providerId="AD" clId="Web-{C117357B-EBE0-3B5F-9AEA-76E3461A77BF}" dt="2022-11-20T12:16:09.409" v="6" actId="20577"/>
          <ac:spMkLst>
            <pc:docMk/>
            <pc:sldMk cId="2867584039" sldId="310"/>
            <ac:spMk id="3" creationId="{057DFDD2-C268-1784-962B-9660CA82C4AD}"/>
          </ac:spMkLst>
        </pc:spChg>
      </pc:sldChg>
      <pc:sldChg chg="modSp">
        <pc:chgData name="Gastbenutzer" userId="S::urn:spo:anon#69c51a7320ae5d1302c90eada6a32604ad2dd160eafc81938fa2e7875e2a37f4::" providerId="AD" clId="Web-{C117357B-EBE0-3B5F-9AEA-76E3461A77BF}" dt="2022-11-20T12:17:25.787" v="11" actId="20577"/>
        <pc:sldMkLst>
          <pc:docMk/>
          <pc:sldMk cId="2935568396" sldId="312"/>
        </pc:sldMkLst>
        <pc:spChg chg="mod">
          <ac:chgData name="Gastbenutzer" userId="S::urn:spo:anon#69c51a7320ae5d1302c90eada6a32604ad2dd160eafc81938fa2e7875e2a37f4::" providerId="AD" clId="Web-{C117357B-EBE0-3B5F-9AEA-76E3461A77BF}" dt="2022-11-20T12:17:25.787" v="11" actId="20577"/>
          <ac:spMkLst>
            <pc:docMk/>
            <pc:sldMk cId="2935568396" sldId="312"/>
            <ac:spMk id="3" creationId="{3CB86903-E857-EE48-9E33-FA99ED5740B0}"/>
          </ac:spMkLst>
        </pc:spChg>
      </pc:sldChg>
      <pc:sldChg chg="modSp">
        <pc:chgData name="Gastbenutzer" userId="S::urn:spo:anon#69c51a7320ae5d1302c90eada6a32604ad2dd160eafc81938fa2e7875e2a37f4::" providerId="AD" clId="Web-{C117357B-EBE0-3B5F-9AEA-76E3461A77BF}" dt="2022-11-20T12:21:19.388" v="19" actId="20577"/>
        <pc:sldMkLst>
          <pc:docMk/>
          <pc:sldMk cId="2340496774" sldId="316"/>
        </pc:sldMkLst>
        <pc:spChg chg="mod">
          <ac:chgData name="Gastbenutzer" userId="S::urn:spo:anon#69c51a7320ae5d1302c90eada6a32604ad2dd160eafc81938fa2e7875e2a37f4::" providerId="AD" clId="Web-{C117357B-EBE0-3B5F-9AEA-76E3461A77BF}" dt="2022-11-20T12:21:19.388" v="19" actId="20577"/>
          <ac:spMkLst>
            <pc:docMk/>
            <pc:sldMk cId="2340496774" sldId="316"/>
            <ac:spMk id="3" creationId="{0FB71E57-F27D-D380-3DE9-04794ED6B89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2D1D50A-91A0-4313-AF41-8FA8C1A6F672}" type="datetimeFigureOut">
              <a:rPr lang="de-DE" altLang="de-DE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22.11.22</a:t>
            </a:fld>
            <a:endParaRPr lang="de-DE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835DF71-E1E2-47C3-B9FA-47C07B346B8B}" type="slidenum">
              <a:rPr lang="de-DE" altLang="de-DE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7005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1E3895C-9893-433E-BD86-ABF19E357674}" type="datetimeFigureOut">
              <a:rPr lang="de-DE" altLang="de-DE" smtClean="0"/>
              <a:pPr>
                <a:defRPr/>
              </a:pPr>
              <a:t>22.11.22</a:t>
            </a:fld>
            <a:endParaRPr lang="de-DE" alt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Mastertextformat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175416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latin typeface="Arial"/>
                <a:ea typeface="MS PGothic"/>
                <a:cs typeface="Arial"/>
              </a:rPr>
              <a:t>Anknüpfen an KI Stunde</a:t>
            </a:r>
          </a:p>
          <a:p>
            <a:pPr marL="171450" indent="-171450">
              <a:buFont typeface="Arial"/>
              <a:buChar char="•"/>
            </a:pPr>
            <a:r>
              <a:rPr lang="de-DE">
                <a:latin typeface="Arial"/>
                <a:ea typeface="MS PGothic"/>
                <a:cs typeface="Arial"/>
              </a:rPr>
              <a:t>Nachdem wir in einer der letzten Seminareinheiten das Thema KI behandelt haben stellen wir heute eine sehr große, durch KI gestützte Technologie vor</a:t>
            </a:r>
          </a:p>
          <a:p>
            <a:pPr marL="171450" indent="-171450">
              <a:buFont typeface="Arial"/>
              <a:buChar char="•"/>
            </a:pPr>
            <a:r>
              <a:rPr lang="de-DE">
                <a:latin typeface="Arial"/>
                <a:ea typeface="MS PGothic"/>
                <a:cs typeface="Arial"/>
              </a:rPr>
              <a:t>Gesichtserkennung ist ein sehr großes und Umfassendes Thema</a:t>
            </a:r>
          </a:p>
          <a:p>
            <a:pPr marL="171450" indent="-171450">
              <a:buFont typeface="Arial"/>
              <a:buChar char="•"/>
            </a:pPr>
            <a:r>
              <a:rPr lang="de-DE">
                <a:latin typeface="Arial"/>
                <a:ea typeface="MS PGothic"/>
                <a:cs typeface="Arial"/>
              </a:rPr>
              <a:t>Um Gesichtserkennung als ganzes zu verstehen muss man zunächst die einzelnen Teilschritte verstehen</a:t>
            </a:r>
          </a:p>
          <a:p>
            <a:pPr marL="171450" indent="-171450">
              <a:buFont typeface="Arial"/>
              <a:buChar char="•"/>
            </a:pPr>
            <a:r>
              <a:rPr lang="de-DE"/>
              <a:t>Demnach zuerst etwas Theorie: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44306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latin typeface="Arial"/>
                <a:ea typeface="MS PGothic"/>
                <a:cs typeface="Arial"/>
              </a:rPr>
              <a:t>5 </a:t>
            </a:r>
            <a:r>
              <a:rPr lang="en-US" b="1" err="1">
                <a:latin typeface="Arial"/>
                <a:ea typeface="MS PGothic"/>
                <a:cs typeface="Arial"/>
              </a:rPr>
              <a:t>Schritte</a:t>
            </a:r>
            <a:r>
              <a:rPr lang="en-US" b="1">
                <a:latin typeface="Arial"/>
                <a:ea typeface="MS PGothic"/>
                <a:cs typeface="Arial"/>
              </a:rPr>
              <a:t> der </a:t>
            </a:r>
            <a:r>
              <a:rPr lang="en-US" b="1" err="1">
                <a:latin typeface="Arial"/>
                <a:ea typeface="MS PGothic"/>
                <a:cs typeface="Arial"/>
              </a:rPr>
              <a:t>Gesichtserkennung</a:t>
            </a:r>
            <a:r>
              <a:rPr lang="en-US" b="1">
                <a:latin typeface="Arial"/>
                <a:ea typeface="MS PGothic"/>
                <a:cs typeface="Arial"/>
              </a:rPr>
              <a:t>: Input des </a:t>
            </a:r>
            <a:r>
              <a:rPr lang="en-US" b="1" err="1">
                <a:latin typeface="Arial"/>
                <a:ea typeface="MS PGothic"/>
                <a:cs typeface="Arial"/>
              </a:rPr>
              <a:t>Bildes</a:t>
            </a:r>
            <a:r>
              <a:rPr lang="en-US" b="1">
                <a:latin typeface="Arial"/>
                <a:ea typeface="MS PGothic"/>
                <a:cs typeface="Arial"/>
              </a:rPr>
              <a:t>, </a:t>
            </a:r>
            <a:r>
              <a:rPr lang="en-US" b="1" err="1">
                <a:latin typeface="Arial"/>
                <a:ea typeface="MS PGothic"/>
                <a:cs typeface="Arial"/>
              </a:rPr>
              <a:t>daraufhin</a:t>
            </a:r>
            <a:endParaRPr lang="de-DE" err="1"/>
          </a:p>
          <a:p>
            <a:r>
              <a:rPr lang="en-US" b="1">
                <a:latin typeface="Arial"/>
                <a:ea typeface="MS PGothic"/>
                <a:cs typeface="Arial"/>
              </a:rPr>
              <a:t>Acquisition and Preprocessing </a:t>
            </a:r>
            <a:r>
              <a:rPr lang="en-US" b="1" err="1">
                <a:latin typeface="Arial"/>
                <a:ea typeface="MS PGothic"/>
                <a:cs typeface="Arial"/>
              </a:rPr>
              <a:t>zum</a:t>
            </a:r>
            <a:r>
              <a:rPr lang="en-US" b="1">
                <a:latin typeface="Arial"/>
                <a:ea typeface="MS PGothic"/>
                <a:cs typeface="Arial"/>
              </a:rPr>
              <a:t> </a:t>
            </a:r>
            <a:r>
              <a:rPr lang="en-US" b="1" err="1">
                <a:latin typeface="Arial"/>
                <a:ea typeface="MS PGothic"/>
                <a:cs typeface="Arial"/>
              </a:rPr>
              <a:t>Vorbereiten</a:t>
            </a:r>
            <a:r>
              <a:rPr lang="en-US" b="1">
                <a:latin typeface="Arial"/>
                <a:ea typeface="MS PGothic"/>
                <a:cs typeface="Arial"/>
              </a:rPr>
              <a:t> der Bilder,</a:t>
            </a:r>
            <a:endParaRPr lang="en-US"/>
          </a:p>
          <a:p>
            <a:r>
              <a:rPr lang="en-US" b="1">
                <a:latin typeface="Arial"/>
                <a:ea typeface="MS PGothic"/>
                <a:cs typeface="Arial"/>
              </a:rPr>
              <a:t>Face Detection um </a:t>
            </a:r>
            <a:r>
              <a:rPr lang="en-US" b="1" err="1">
                <a:latin typeface="Arial"/>
                <a:ea typeface="MS PGothic"/>
                <a:cs typeface="Arial"/>
              </a:rPr>
              <a:t>wichtige</a:t>
            </a:r>
            <a:r>
              <a:rPr lang="en-US" b="1">
                <a:latin typeface="Arial"/>
                <a:ea typeface="MS PGothic"/>
                <a:cs typeface="Arial"/>
              </a:rPr>
              <a:t> </a:t>
            </a:r>
            <a:r>
              <a:rPr lang="en-US" b="1" err="1">
                <a:latin typeface="Arial"/>
                <a:ea typeface="MS PGothic"/>
                <a:cs typeface="Arial"/>
              </a:rPr>
              <a:t>Stellen</a:t>
            </a:r>
            <a:r>
              <a:rPr lang="en-US" b="1">
                <a:latin typeface="Arial"/>
                <a:ea typeface="MS PGothic"/>
                <a:cs typeface="Arial"/>
              </a:rPr>
              <a:t> </a:t>
            </a:r>
            <a:r>
              <a:rPr lang="en-US" b="1" err="1">
                <a:latin typeface="Arial"/>
                <a:ea typeface="MS PGothic"/>
                <a:cs typeface="Arial"/>
              </a:rPr>
              <a:t>einzugrenzen</a:t>
            </a:r>
            <a:endParaRPr lang="en-US" b="1" err="1"/>
          </a:p>
          <a:p>
            <a:r>
              <a:rPr lang="en-US" b="1">
                <a:latin typeface="Arial"/>
                <a:ea typeface="MS PGothic"/>
                <a:cs typeface="Arial"/>
              </a:rPr>
              <a:t>Feature Extraction </a:t>
            </a:r>
            <a:r>
              <a:rPr lang="en-US" b="1" err="1">
                <a:latin typeface="Arial"/>
                <a:ea typeface="MS PGothic"/>
                <a:cs typeface="Arial"/>
              </a:rPr>
              <a:t>Abstraktion</a:t>
            </a:r>
            <a:r>
              <a:rPr lang="en-US" b="1">
                <a:latin typeface="Arial"/>
                <a:ea typeface="MS PGothic"/>
                <a:cs typeface="Arial"/>
              </a:rPr>
              <a:t> der </a:t>
            </a:r>
            <a:r>
              <a:rPr lang="en-US" b="1" err="1">
                <a:latin typeface="Arial"/>
                <a:ea typeface="MS PGothic"/>
                <a:cs typeface="Arial"/>
              </a:rPr>
              <a:t>wichtigsten</a:t>
            </a:r>
            <a:r>
              <a:rPr lang="en-US" b="1">
                <a:latin typeface="Arial"/>
                <a:ea typeface="MS PGothic"/>
                <a:cs typeface="Arial"/>
              </a:rPr>
              <a:t> </a:t>
            </a:r>
            <a:r>
              <a:rPr lang="en-US" b="1" err="1">
                <a:latin typeface="Arial"/>
                <a:ea typeface="MS PGothic"/>
                <a:cs typeface="Arial"/>
              </a:rPr>
              <a:t>Stellen</a:t>
            </a:r>
            <a:endParaRPr lang="en-US" b="1" err="1"/>
          </a:p>
          <a:p>
            <a:r>
              <a:rPr lang="en-US" b="1">
                <a:latin typeface="Arial"/>
                <a:ea typeface="MS PGothic"/>
                <a:cs typeface="Arial"/>
              </a:rPr>
              <a:t>Feature Selection </a:t>
            </a:r>
            <a:r>
              <a:rPr lang="en-US" b="1" err="1">
                <a:latin typeface="Arial"/>
                <a:ea typeface="MS PGothic"/>
                <a:cs typeface="Arial"/>
              </a:rPr>
              <a:t>Umwandeln</a:t>
            </a:r>
            <a:r>
              <a:rPr lang="en-US" b="1">
                <a:latin typeface="Arial"/>
                <a:ea typeface="MS PGothic"/>
                <a:cs typeface="Arial"/>
              </a:rPr>
              <a:t> der </a:t>
            </a:r>
            <a:r>
              <a:rPr lang="en-US" b="1" err="1">
                <a:latin typeface="Arial"/>
                <a:ea typeface="MS PGothic"/>
                <a:cs typeface="Arial"/>
              </a:rPr>
              <a:t>Bilddaten</a:t>
            </a:r>
          </a:p>
          <a:p>
            <a:r>
              <a:rPr lang="en-US" b="1">
                <a:latin typeface="Arial"/>
                <a:ea typeface="MS PGothic"/>
                <a:cs typeface="Arial"/>
              </a:rPr>
              <a:t>Feature Matching </a:t>
            </a:r>
            <a:r>
              <a:rPr lang="en-US" b="1" err="1">
                <a:latin typeface="Arial"/>
                <a:ea typeface="MS PGothic"/>
                <a:cs typeface="Arial"/>
              </a:rPr>
              <a:t>Abgleich</a:t>
            </a:r>
            <a:r>
              <a:rPr lang="en-US" b="1">
                <a:latin typeface="Arial"/>
                <a:ea typeface="MS PGothic"/>
                <a:cs typeface="Arial"/>
              </a:rPr>
              <a:t> </a:t>
            </a:r>
            <a:r>
              <a:rPr lang="en-US" b="1" err="1">
                <a:latin typeface="Arial"/>
                <a:ea typeface="MS PGothic"/>
                <a:cs typeface="Arial"/>
              </a:rPr>
              <a:t>mit</a:t>
            </a:r>
            <a:r>
              <a:rPr lang="en-US" b="1">
                <a:latin typeface="Arial"/>
                <a:ea typeface="MS PGothic"/>
                <a:cs typeface="Arial"/>
              </a:rPr>
              <a:t> </a:t>
            </a:r>
            <a:r>
              <a:rPr lang="en-US" b="1" err="1">
                <a:latin typeface="Arial"/>
                <a:ea typeface="MS PGothic"/>
                <a:cs typeface="Arial"/>
              </a:rPr>
              <a:t>Datenbank</a:t>
            </a:r>
            <a:r>
              <a:rPr lang="en-US" b="1">
                <a:latin typeface="Arial"/>
                <a:ea typeface="MS PGothic"/>
                <a:cs typeface="Arial"/>
              </a:rPr>
              <a:t> </a:t>
            </a:r>
            <a:r>
              <a:rPr lang="en-US" b="1" err="1">
                <a:latin typeface="Arial"/>
                <a:ea typeface="MS PGothic"/>
                <a:cs typeface="Arial"/>
              </a:rPr>
              <a:t>führt</a:t>
            </a:r>
            <a:r>
              <a:rPr lang="en-US" b="1">
                <a:latin typeface="Arial"/>
                <a:ea typeface="MS PGothic"/>
                <a:cs typeface="Arial"/>
              </a:rPr>
              <a:t> </a:t>
            </a:r>
            <a:r>
              <a:rPr lang="en-US" b="1" err="1">
                <a:latin typeface="Arial"/>
                <a:ea typeface="MS PGothic"/>
                <a:cs typeface="Arial"/>
              </a:rPr>
              <a:t>zm</a:t>
            </a:r>
            <a:r>
              <a:rPr lang="en-US" b="1">
                <a:latin typeface="Arial"/>
                <a:ea typeface="MS PGothic"/>
                <a:cs typeface="Arial"/>
              </a:rPr>
              <a:t> </a:t>
            </a:r>
            <a:r>
              <a:rPr lang="en-US" b="1" err="1">
                <a:latin typeface="Arial"/>
                <a:ea typeface="MS PGothic"/>
                <a:cs typeface="Arial"/>
              </a:rPr>
              <a:t>Ergebnis</a:t>
            </a:r>
          </a:p>
          <a:p>
            <a:r>
              <a:rPr lang="en-US" err="1">
                <a:latin typeface="Arial"/>
                <a:ea typeface="MS PGothic"/>
                <a:cs typeface="Arial"/>
              </a:rPr>
              <a:t>Schritte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meist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als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ein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neuronales</a:t>
            </a:r>
            <a:r>
              <a:rPr lang="en-US">
                <a:latin typeface="Arial"/>
                <a:ea typeface="MS PGothic"/>
                <a:cs typeface="Arial"/>
              </a:rPr>
              <a:t> Netz </a:t>
            </a:r>
            <a:r>
              <a:rPr lang="en-US" err="1">
                <a:latin typeface="Arial"/>
                <a:ea typeface="MS PGothic"/>
                <a:cs typeface="Arial"/>
              </a:rPr>
              <a:t>aufgebaut</a:t>
            </a:r>
            <a:r>
              <a:rPr lang="en-US">
                <a:latin typeface="Arial"/>
                <a:ea typeface="MS PGothic"/>
                <a:cs typeface="Arial"/>
              </a:rPr>
              <a:t>, auf die </a:t>
            </a:r>
            <a:r>
              <a:rPr lang="en-US" err="1">
                <a:latin typeface="Arial"/>
                <a:ea typeface="MS PGothic"/>
                <a:cs typeface="Arial"/>
              </a:rPr>
              <a:t>einzelnen</a:t>
            </a:r>
            <a:r>
              <a:rPr lang="en-US">
                <a:latin typeface="Arial"/>
                <a:ea typeface="MS PGothic"/>
                <a:cs typeface="Arial"/>
              </a:rPr>
              <a:t> Teil Schritt nun </a:t>
            </a:r>
            <a:r>
              <a:rPr lang="en-US" err="1">
                <a:latin typeface="Arial"/>
                <a:ea typeface="MS PGothic"/>
                <a:cs typeface="Arial"/>
              </a:rPr>
              <a:t>im</a:t>
            </a:r>
            <a:r>
              <a:rPr lang="en-US">
                <a:latin typeface="Arial"/>
                <a:ea typeface="MS PGothic"/>
                <a:cs typeface="Arial"/>
              </a:rPr>
              <a:t> Detail mehr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40216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  <a:ea typeface="MS PGothic"/>
                <a:cs typeface="Arial"/>
              </a:rPr>
              <a:t>Acquisition (dt. </a:t>
            </a:r>
            <a:r>
              <a:rPr lang="en-US" err="1">
                <a:latin typeface="Arial"/>
                <a:ea typeface="MS PGothic"/>
                <a:cs typeface="Arial"/>
              </a:rPr>
              <a:t>Beschaffung</a:t>
            </a:r>
            <a:r>
              <a:rPr lang="en-US">
                <a:latin typeface="Arial"/>
                <a:ea typeface="MS PGothic"/>
                <a:cs typeface="Arial"/>
              </a:rPr>
              <a:t>)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err="1">
                <a:latin typeface="Arial"/>
                <a:ea typeface="MS PGothic"/>
                <a:cs typeface="Arial"/>
              </a:rPr>
              <a:t>Aufbereitung</a:t>
            </a:r>
            <a:r>
              <a:rPr lang="en-US">
                <a:latin typeface="Arial"/>
                <a:ea typeface="MS PGothic"/>
                <a:cs typeface="Arial"/>
              </a:rPr>
              <a:t> der Bilder</a:t>
            </a:r>
            <a:endParaRPr lang="en-US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err="1">
                <a:latin typeface="Arial"/>
                <a:ea typeface="MS PGothic"/>
                <a:cs typeface="Arial"/>
              </a:rPr>
              <a:t>zwei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Möglichkeiten</a:t>
            </a:r>
            <a:r>
              <a:rPr lang="en-US">
                <a:latin typeface="Arial"/>
                <a:ea typeface="MS PGothic"/>
                <a:cs typeface="Arial"/>
              </a:rPr>
              <a:t>: Data Acquisition Active und Passive Range Sensors</a:t>
            </a:r>
            <a:endParaRPr lang="de-DE">
              <a:latin typeface="Arial"/>
              <a:ea typeface="MS PGothic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>
                <a:latin typeface="Arial"/>
                <a:ea typeface="MS PGothic"/>
                <a:cs typeface="Arial"/>
              </a:rPr>
              <a:t>Active Range Sensors </a:t>
            </a:r>
            <a:r>
              <a:rPr lang="en-US" err="1">
                <a:latin typeface="Arial"/>
                <a:ea typeface="MS PGothic"/>
                <a:cs typeface="Arial"/>
              </a:rPr>
              <a:t>senden</a:t>
            </a:r>
            <a:r>
              <a:rPr lang="en-US">
                <a:latin typeface="Arial"/>
                <a:ea typeface="MS PGothic"/>
                <a:cs typeface="Arial"/>
              </a:rPr>
              <a:t> Licht </a:t>
            </a:r>
            <a:r>
              <a:rPr lang="en-US" err="1">
                <a:latin typeface="Arial"/>
                <a:ea typeface="MS PGothic"/>
                <a:cs typeface="Arial"/>
              </a:rPr>
              <a:t>aus</a:t>
            </a:r>
            <a:r>
              <a:rPr lang="en-US">
                <a:latin typeface="Arial"/>
                <a:ea typeface="MS PGothic"/>
                <a:cs typeface="Arial"/>
              </a:rPr>
              <a:t> um die </a:t>
            </a:r>
            <a:r>
              <a:rPr lang="en-US" err="1">
                <a:latin typeface="Arial"/>
                <a:ea typeface="MS PGothic"/>
                <a:cs typeface="Arial"/>
              </a:rPr>
              <a:t>Tiefen</a:t>
            </a:r>
            <a:r>
              <a:rPr lang="en-US">
                <a:latin typeface="Arial"/>
                <a:ea typeface="MS PGothic"/>
                <a:cs typeface="Arial"/>
              </a:rPr>
              <a:t> des von </a:t>
            </a:r>
            <a:r>
              <a:rPr lang="en-US" err="1">
                <a:latin typeface="Arial"/>
                <a:ea typeface="MS PGothic"/>
                <a:cs typeface="Arial"/>
              </a:rPr>
              <a:t>ihnen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aufgenommenen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Objektes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zu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bestimmen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endParaRPr lang="de-DE">
              <a:latin typeface="Arial"/>
              <a:ea typeface="MS PGothic"/>
              <a:cs typeface="Arial"/>
            </a:endParaRP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err="1">
                <a:latin typeface="Arial"/>
                <a:ea typeface="MS PGothic"/>
                <a:cs typeface="Arial"/>
              </a:rPr>
              <a:t>Beispiel</a:t>
            </a:r>
            <a:r>
              <a:rPr lang="en-US">
                <a:latin typeface="Arial"/>
                <a:ea typeface="MS PGothic"/>
                <a:cs typeface="Arial"/>
              </a:rPr>
              <a:t>: Eine Kamera die </a:t>
            </a:r>
            <a:r>
              <a:rPr lang="en-US" err="1">
                <a:latin typeface="Arial"/>
                <a:ea typeface="MS PGothic"/>
                <a:cs typeface="Arial"/>
              </a:rPr>
              <a:t>Blitzlicht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anhat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>
                <a:latin typeface="Arial"/>
                <a:ea typeface="MS PGothic"/>
                <a:cs typeface="Arial"/>
              </a:rPr>
              <a:t>Passive Range Sensors </a:t>
            </a:r>
            <a:r>
              <a:rPr lang="en-US" err="1">
                <a:latin typeface="Arial"/>
                <a:ea typeface="MS PGothic"/>
                <a:cs typeface="Arial"/>
              </a:rPr>
              <a:t>arbeiten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nur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mit</a:t>
            </a:r>
            <a:r>
              <a:rPr lang="en-US">
                <a:latin typeface="Arial"/>
                <a:ea typeface="MS PGothic"/>
                <a:cs typeface="Arial"/>
              </a:rPr>
              <a:t> dem </a:t>
            </a:r>
            <a:r>
              <a:rPr lang="en-US" err="1">
                <a:latin typeface="Arial"/>
                <a:ea typeface="MS PGothic"/>
                <a:cs typeface="Arial"/>
              </a:rPr>
              <a:t>natürlich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zurückgeworfenen</a:t>
            </a:r>
            <a:r>
              <a:rPr lang="en-US">
                <a:latin typeface="Arial"/>
                <a:ea typeface="MS PGothic"/>
                <a:cs typeface="Arial"/>
              </a:rPr>
              <a:t> Licht der </a:t>
            </a:r>
            <a:r>
              <a:rPr lang="en-US" err="1">
                <a:latin typeface="Arial"/>
                <a:ea typeface="MS PGothic"/>
                <a:cs typeface="Arial"/>
              </a:rPr>
              <a:t>Objekte</a:t>
            </a:r>
            <a:endParaRPr lang="de-DE" err="1">
              <a:latin typeface="Arial"/>
              <a:ea typeface="MS PGothic"/>
              <a:cs typeface="Arial"/>
            </a:endParaRP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>
                <a:latin typeface="Arial"/>
                <a:ea typeface="MS PGothic"/>
                <a:cs typeface="Arial"/>
              </a:rPr>
              <a:t>Kamera </a:t>
            </a:r>
            <a:r>
              <a:rPr lang="en-US" err="1">
                <a:latin typeface="Arial"/>
                <a:ea typeface="MS PGothic"/>
                <a:cs typeface="Arial"/>
              </a:rPr>
              <a:t>Ohne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Blitzlicht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>
                <a:latin typeface="Arial"/>
                <a:ea typeface="MS PGothic"/>
                <a:cs typeface="Arial"/>
              </a:rPr>
              <a:t>Durch </a:t>
            </a:r>
            <a:r>
              <a:rPr lang="en-US" err="1">
                <a:latin typeface="Arial"/>
                <a:ea typeface="MS PGothic"/>
                <a:cs typeface="Arial"/>
              </a:rPr>
              <a:t>mehrere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Kameras</a:t>
            </a:r>
            <a:r>
              <a:rPr lang="en-US">
                <a:latin typeface="Arial"/>
                <a:ea typeface="MS PGothic"/>
                <a:cs typeface="Arial"/>
              </a:rPr>
              <a:t> in </a:t>
            </a:r>
            <a:r>
              <a:rPr lang="en-US" err="1">
                <a:latin typeface="Arial"/>
                <a:ea typeface="MS PGothic"/>
                <a:cs typeface="Arial"/>
              </a:rPr>
              <a:t>verschiedenen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Positionen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können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erzeugung</a:t>
            </a:r>
            <a:r>
              <a:rPr lang="en-US">
                <a:latin typeface="Arial"/>
                <a:ea typeface="MS PGothic"/>
                <a:cs typeface="Arial"/>
              </a:rPr>
              <a:t> von „Depth Maps“, </a:t>
            </a:r>
            <a:r>
              <a:rPr lang="en-US" err="1">
                <a:latin typeface="Arial"/>
                <a:ea typeface="MS PGothic"/>
                <a:cs typeface="Arial"/>
              </a:rPr>
              <a:t>meistens</a:t>
            </a:r>
            <a:r>
              <a:rPr lang="en-US">
                <a:latin typeface="Arial"/>
                <a:ea typeface="MS PGothic"/>
                <a:cs typeface="Arial"/>
              </a:rPr>
              <a:t> in </a:t>
            </a:r>
            <a:r>
              <a:rPr lang="en-US" err="1">
                <a:latin typeface="Arial"/>
                <a:ea typeface="MS PGothic"/>
                <a:cs typeface="Arial"/>
              </a:rPr>
              <a:t>einem</a:t>
            </a:r>
            <a:r>
              <a:rPr lang="en-US">
                <a:latin typeface="Arial"/>
                <a:ea typeface="MS PGothic"/>
                <a:cs typeface="Arial"/>
              </a:rPr>
              <a:t> Schwarz </a:t>
            </a:r>
            <a:r>
              <a:rPr lang="en-US" err="1">
                <a:latin typeface="Arial"/>
                <a:ea typeface="MS PGothic"/>
                <a:cs typeface="Arial"/>
              </a:rPr>
              <a:t>weißen</a:t>
            </a:r>
            <a:r>
              <a:rPr lang="en-US">
                <a:latin typeface="Arial"/>
                <a:ea typeface="MS PGothic"/>
                <a:cs typeface="Arial"/>
              </a:rPr>
              <a:t> Bild </a:t>
            </a:r>
            <a:r>
              <a:rPr lang="en-US" err="1">
                <a:latin typeface="Arial"/>
                <a:ea typeface="MS PGothic"/>
                <a:cs typeface="Arial"/>
              </a:rPr>
              <a:t>gespeichert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werden</a:t>
            </a:r>
            <a:r>
              <a:rPr lang="en-US">
                <a:latin typeface="Arial"/>
                <a:ea typeface="MS PGothic"/>
                <a:cs typeface="Arial"/>
              </a:rPr>
              <a:t>. </a:t>
            </a:r>
            <a:r>
              <a:rPr lang="en-US" err="1">
                <a:latin typeface="Arial"/>
                <a:ea typeface="MS PGothic"/>
                <a:cs typeface="Arial"/>
              </a:rPr>
              <a:t>Diese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reduzieren</a:t>
            </a:r>
            <a:r>
              <a:rPr lang="en-US">
                <a:latin typeface="Arial"/>
                <a:ea typeface="MS PGothic"/>
                <a:cs typeface="Arial"/>
              </a:rPr>
              <a:t> die </a:t>
            </a:r>
            <a:r>
              <a:rPr lang="en-US" err="1">
                <a:latin typeface="Arial"/>
                <a:ea typeface="MS PGothic"/>
                <a:cs typeface="Arial"/>
              </a:rPr>
              <a:t>Ablenkungen</a:t>
            </a:r>
            <a:r>
              <a:rPr lang="en-US">
                <a:latin typeface="Arial"/>
                <a:ea typeface="MS PGothic"/>
                <a:cs typeface="Arial"/>
              </a:rPr>
              <a:t> (Distractions) </a:t>
            </a:r>
            <a:r>
              <a:rPr lang="en-US" err="1">
                <a:latin typeface="Arial"/>
                <a:ea typeface="MS PGothic"/>
                <a:cs typeface="Arial"/>
              </a:rPr>
              <a:t>mit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denen</a:t>
            </a:r>
            <a:r>
              <a:rPr lang="en-US">
                <a:latin typeface="Arial"/>
                <a:ea typeface="MS PGothic"/>
                <a:cs typeface="Arial"/>
              </a:rPr>
              <a:t> die KI </a:t>
            </a:r>
            <a:r>
              <a:rPr lang="en-US" err="1">
                <a:latin typeface="Arial"/>
                <a:ea typeface="MS PGothic"/>
                <a:cs typeface="Arial"/>
              </a:rPr>
              <a:t>zu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arbeiten</a:t>
            </a:r>
            <a:r>
              <a:rPr lang="en-US">
                <a:latin typeface="Arial"/>
                <a:ea typeface="MS PGothic"/>
                <a:cs typeface="Arial"/>
              </a:rPr>
              <a:t> hat.</a:t>
            </a:r>
            <a:endParaRPr lang="de-DE">
              <a:latin typeface="Arial"/>
              <a:ea typeface="MS PGothic"/>
              <a:cs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>
              <a:latin typeface="Arial"/>
              <a:ea typeface="MS PGothic"/>
              <a:cs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  <a:ea typeface="MS PGothic"/>
                <a:cs typeface="Arial"/>
              </a:rPr>
              <a:t>Preprocessing (dt. </a:t>
            </a:r>
            <a:r>
              <a:rPr lang="en-US" err="1">
                <a:latin typeface="Arial"/>
                <a:ea typeface="MS PGothic"/>
                <a:cs typeface="Arial"/>
              </a:rPr>
              <a:t>Vorverarbeiten</a:t>
            </a:r>
            <a:r>
              <a:rPr lang="en-US">
                <a:latin typeface="Arial"/>
                <a:ea typeface="MS PGothic"/>
                <a:cs typeface="Arial"/>
              </a:rPr>
              <a:t>)</a:t>
            </a:r>
          </a:p>
          <a:p>
            <a:pPr>
              <a:buFont typeface="Arial"/>
              <a:buChar char="•"/>
            </a:pP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Bearbeiten</a:t>
            </a:r>
            <a:r>
              <a:rPr lang="en-US">
                <a:latin typeface="Arial"/>
                <a:ea typeface="MS PGothic"/>
                <a:cs typeface="Arial"/>
              </a:rPr>
              <a:t> der </a:t>
            </a:r>
            <a:r>
              <a:rPr lang="en-US" err="1">
                <a:latin typeface="Arial"/>
                <a:ea typeface="MS PGothic"/>
                <a:cs typeface="Arial"/>
              </a:rPr>
              <a:t>erhaltenen</a:t>
            </a:r>
            <a:r>
              <a:rPr lang="en-US">
                <a:latin typeface="Arial"/>
                <a:ea typeface="MS PGothic"/>
                <a:cs typeface="Arial"/>
              </a:rPr>
              <a:t> Bilder um die </a:t>
            </a:r>
            <a:r>
              <a:rPr lang="en-US" err="1">
                <a:latin typeface="Arial"/>
                <a:ea typeface="MS PGothic"/>
                <a:cs typeface="Arial"/>
              </a:rPr>
              <a:t>weiteren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Operationen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leichter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auszuführen</a:t>
            </a:r>
            <a:r>
              <a:rPr lang="en-US">
                <a:latin typeface="Arial"/>
                <a:ea typeface="MS PGothic"/>
                <a:cs typeface="Arial"/>
              </a:rPr>
              <a:t>.</a:t>
            </a:r>
          </a:p>
          <a:p>
            <a:pPr>
              <a:buFont typeface="Arial"/>
              <a:buChar char="•"/>
            </a:pPr>
            <a:r>
              <a:rPr lang="en-US">
                <a:latin typeface="Arial"/>
                <a:ea typeface="MS PGothic"/>
                <a:cs typeface="Arial"/>
              </a:rPr>
              <a:t> </a:t>
            </a:r>
            <a:r>
              <a:rPr lang="en-US" err="1">
                <a:latin typeface="Arial"/>
                <a:ea typeface="MS PGothic"/>
                <a:cs typeface="Arial"/>
              </a:rPr>
              <a:t>viele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verschiedene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Methoden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angewendet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beispielweise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Kontraste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auszugleichen</a:t>
            </a:r>
            <a:r>
              <a:rPr lang="en-US">
                <a:latin typeface="Arial"/>
                <a:ea typeface="MS PGothic"/>
                <a:cs typeface="Arial"/>
              </a:rPr>
              <a:t>, das Gamma der Bilder </a:t>
            </a:r>
            <a:r>
              <a:rPr lang="en-US" err="1">
                <a:latin typeface="Arial"/>
                <a:ea typeface="MS PGothic"/>
                <a:cs typeface="Arial"/>
              </a:rPr>
              <a:t>anzupassen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oder</a:t>
            </a:r>
            <a:r>
              <a:rPr lang="en-US">
                <a:latin typeface="Arial"/>
                <a:ea typeface="MS PGothic"/>
                <a:cs typeface="Arial"/>
              </a:rPr>
              <a:t> Schatten </a:t>
            </a:r>
            <a:r>
              <a:rPr lang="en-US" err="1">
                <a:latin typeface="Arial"/>
                <a:ea typeface="MS PGothic"/>
                <a:cs typeface="Arial"/>
              </a:rPr>
              <a:t>auszugleichen</a:t>
            </a:r>
            <a:endParaRPr lang="en-US">
              <a:latin typeface="Arial"/>
              <a:ea typeface="MS PGothic"/>
              <a:cs typeface="Arial"/>
            </a:endParaRPr>
          </a:p>
          <a:p>
            <a:pPr>
              <a:buFont typeface="Arial"/>
              <a:buChar char="•"/>
            </a:pPr>
            <a:r>
              <a:rPr lang="en-US">
                <a:latin typeface="Arial"/>
                <a:ea typeface="MS PGothic"/>
                <a:cs typeface="Arial"/>
              </a:rPr>
              <a:t> </a:t>
            </a:r>
            <a:r>
              <a:rPr lang="en-US" err="1">
                <a:latin typeface="Arial"/>
                <a:ea typeface="MS PGothic"/>
                <a:cs typeface="Arial"/>
              </a:rPr>
              <a:t>erkennende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Gesicht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wird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Algorithmus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zugeschnitten</a:t>
            </a:r>
            <a:endParaRPr lang="en-US">
              <a:latin typeface="Arial"/>
              <a:ea typeface="MS PGothic"/>
              <a:cs typeface="Arial"/>
            </a:endParaRPr>
          </a:p>
          <a:p>
            <a:pPr>
              <a:buFont typeface="Arial"/>
              <a:buChar char="•"/>
            </a:pPr>
            <a:r>
              <a:rPr lang="en-US">
                <a:latin typeface="Arial"/>
                <a:ea typeface="MS PGothic"/>
                <a:cs typeface="Arial"/>
              </a:rPr>
              <a:t>Je </a:t>
            </a:r>
            <a:r>
              <a:rPr lang="en-US" err="1">
                <a:latin typeface="Arial"/>
                <a:ea typeface="MS PGothic"/>
                <a:cs typeface="Arial"/>
              </a:rPr>
              <a:t>nach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Qualität</a:t>
            </a:r>
            <a:r>
              <a:rPr lang="en-US">
                <a:latin typeface="Arial"/>
                <a:ea typeface="MS PGothic"/>
                <a:cs typeface="Arial"/>
              </a:rPr>
              <a:t> des </a:t>
            </a:r>
            <a:r>
              <a:rPr lang="en-US" err="1">
                <a:latin typeface="Arial"/>
                <a:ea typeface="MS PGothic"/>
                <a:cs typeface="Arial"/>
              </a:rPr>
              <a:t>Bildes</a:t>
            </a:r>
            <a:r>
              <a:rPr lang="en-US">
                <a:latin typeface="Arial"/>
                <a:ea typeface="MS PGothic"/>
                <a:cs typeface="Arial"/>
              </a:rPr>
              <a:t> in </a:t>
            </a:r>
            <a:r>
              <a:rPr lang="en-US" err="1">
                <a:latin typeface="Arial"/>
                <a:ea typeface="MS PGothic"/>
                <a:cs typeface="Arial"/>
              </a:rPr>
              <a:t>unfassbar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wenigen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Schritten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bereits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abgeschlossen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ist</a:t>
            </a:r>
            <a:r>
              <a:rPr lang="en-US">
                <a:latin typeface="Arial"/>
                <a:ea typeface="MS PGothic"/>
                <a:cs typeface="Arial"/>
              </a:rPr>
              <a:t>, </a:t>
            </a:r>
            <a:r>
              <a:rPr lang="en-US" err="1">
                <a:latin typeface="Arial"/>
                <a:ea typeface="MS PGothic"/>
                <a:cs typeface="Arial"/>
              </a:rPr>
              <a:t>oder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sehr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viele</a:t>
            </a:r>
            <a:r>
              <a:rPr lang="en-US">
                <a:latin typeface="Arial"/>
                <a:ea typeface="MS PGothic"/>
                <a:cs typeface="Arial"/>
              </a:rPr>
              <a:t> Preprocessing </a:t>
            </a:r>
            <a:r>
              <a:rPr lang="en-US" err="1">
                <a:latin typeface="Arial"/>
                <a:ea typeface="MS PGothic"/>
                <a:cs typeface="Arial"/>
              </a:rPr>
              <a:t>Techniken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angewendet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werden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müssen</a:t>
            </a:r>
            <a:r>
              <a:rPr lang="en-US">
                <a:latin typeface="Arial"/>
                <a:ea typeface="MS PGothic"/>
                <a:cs typeface="Arial"/>
              </a:rPr>
              <a:t>.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>
              <a:latin typeface="Arial"/>
              <a:cs typeface="Arial"/>
            </a:endParaRPr>
          </a:p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60005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err="1">
                <a:latin typeface="Arial"/>
                <a:ea typeface="MS PGothic"/>
                <a:cs typeface="Arial"/>
              </a:rPr>
              <a:t>aufbereiteten</a:t>
            </a:r>
            <a:r>
              <a:rPr lang="en-US">
                <a:latin typeface="Arial"/>
                <a:ea typeface="MS PGothic"/>
                <a:cs typeface="Arial"/>
              </a:rPr>
              <a:t> Bild das </a:t>
            </a:r>
            <a:r>
              <a:rPr lang="en-US" err="1">
                <a:latin typeface="Arial"/>
                <a:ea typeface="MS PGothic"/>
                <a:cs typeface="Arial"/>
              </a:rPr>
              <a:t>Gesicht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durch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verschiedene</a:t>
            </a:r>
            <a:r>
              <a:rPr lang="en-US">
                <a:latin typeface="Arial"/>
                <a:ea typeface="MS PGothic"/>
                <a:cs typeface="Arial"/>
              </a:rPr>
              <a:t> Boxen </a:t>
            </a:r>
            <a:r>
              <a:rPr lang="en-US" err="1">
                <a:latin typeface="Arial"/>
                <a:ea typeface="MS PGothic"/>
                <a:cs typeface="Arial"/>
              </a:rPr>
              <a:t>approximiert</a:t>
            </a:r>
            <a:r>
              <a:rPr lang="en-US">
                <a:latin typeface="Arial"/>
                <a:ea typeface="MS PGothic"/>
                <a:cs typeface="Arial"/>
              </a:rPr>
              <a:t>.</a:t>
            </a:r>
            <a:endParaRPr lang="de-DE">
              <a:latin typeface="Arial"/>
              <a:ea typeface="MS PGothic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err="1">
                <a:latin typeface="Arial"/>
                <a:ea typeface="MS PGothic"/>
                <a:cs typeface="Arial"/>
              </a:rPr>
              <a:t>erkennt</a:t>
            </a:r>
            <a:r>
              <a:rPr lang="en-US">
                <a:latin typeface="Arial"/>
                <a:ea typeface="MS PGothic"/>
                <a:cs typeface="Arial"/>
              </a:rPr>
              <a:t> also </a:t>
            </a:r>
            <a:r>
              <a:rPr lang="en-US" err="1">
                <a:latin typeface="Arial"/>
                <a:ea typeface="MS PGothic"/>
                <a:cs typeface="Arial"/>
              </a:rPr>
              <a:t>zunächst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nur</a:t>
            </a:r>
            <a:r>
              <a:rPr lang="en-US">
                <a:latin typeface="Arial"/>
                <a:ea typeface="MS PGothic"/>
                <a:cs typeface="Arial"/>
              </a:rPr>
              <a:t>, </a:t>
            </a:r>
            <a:r>
              <a:rPr lang="en-US" err="1">
                <a:latin typeface="Arial"/>
                <a:ea typeface="MS PGothic"/>
                <a:cs typeface="Arial"/>
              </a:rPr>
              <a:t>ob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überhaupt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ein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Gesicht</a:t>
            </a:r>
            <a:r>
              <a:rPr lang="en-US">
                <a:latin typeface="Arial"/>
                <a:ea typeface="MS PGothic"/>
                <a:cs typeface="Arial"/>
              </a:rPr>
              <a:t> auf dem Bild </a:t>
            </a:r>
            <a:r>
              <a:rPr lang="en-US" err="1">
                <a:latin typeface="Arial"/>
                <a:ea typeface="MS PGothic"/>
                <a:cs typeface="Arial"/>
              </a:rPr>
              <a:t>zu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erkennen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ist</a:t>
            </a:r>
            <a:endParaRPr lang="de-DE" err="1">
              <a:latin typeface="Arial"/>
              <a:ea typeface="MS PGothic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err="1">
                <a:latin typeface="Arial"/>
                <a:ea typeface="MS PGothic"/>
                <a:cs typeface="Arial"/>
              </a:rPr>
              <a:t>meist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über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spezifische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Algorithmen</a:t>
            </a:r>
            <a:r>
              <a:rPr lang="en-US">
                <a:latin typeface="Arial"/>
                <a:ea typeface="MS PGothic"/>
                <a:cs typeface="Arial"/>
              </a:rPr>
              <a:t>, </a:t>
            </a:r>
            <a:r>
              <a:rPr lang="en-US" err="1">
                <a:latin typeface="Arial"/>
                <a:ea typeface="MS PGothic"/>
                <a:cs typeface="Arial"/>
              </a:rPr>
              <a:t>welche</a:t>
            </a:r>
            <a:r>
              <a:rPr lang="en-US">
                <a:latin typeface="Arial"/>
                <a:ea typeface="MS PGothic"/>
                <a:cs typeface="Arial"/>
              </a:rPr>
              <a:t> auf Grund der </a:t>
            </a:r>
            <a:r>
              <a:rPr lang="en-US" err="1">
                <a:latin typeface="Arial"/>
                <a:ea typeface="MS PGothic"/>
                <a:cs typeface="Arial"/>
              </a:rPr>
              <a:t>Tiefenbilder</a:t>
            </a:r>
            <a:r>
              <a:rPr lang="en-US">
                <a:latin typeface="Arial"/>
                <a:ea typeface="MS PGothic"/>
                <a:cs typeface="Arial"/>
              </a:rPr>
              <a:t> die Formen </a:t>
            </a:r>
            <a:r>
              <a:rPr lang="en-US" err="1">
                <a:latin typeface="Arial"/>
                <a:ea typeface="MS PGothic"/>
                <a:cs typeface="Arial"/>
              </a:rPr>
              <a:t>eines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menschlichen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Gesichts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erkennen</a:t>
            </a:r>
            <a:r>
              <a:rPr lang="en-US">
                <a:latin typeface="Arial"/>
                <a:ea typeface="MS PGothic"/>
                <a:cs typeface="Arial"/>
              </a:rPr>
              <a:t> und </a:t>
            </a:r>
            <a:r>
              <a:rPr lang="en-US" err="1">
                <a:latin typeface="Arial"/>
                <a:ea typeface="MS PGothic"/>
                <a:cs typeface="Arial"/>
              </a:rPr>
              <a:t>lokalisieren</a:t>
            </a:r>
            <a:endParaRPr lang="de-DE" err="1">
              <a:latin typeface="Arial"/>
              <a:ea typeface="MS PGothic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>
                <a:latin typeface="Arial"/>
                <a:ea typeface="MS PGothic"/>
                <a:cs typeface="Arial"/>
              </a:rPr>
              <a:t>Face </a:t>
            </a:r>
            <a:r>
              <a:rPr lang="en-US" err="1">
                <a:latin typeface="Arial"/>
                <a:ea typeface="MS PGothic"/>
                <a:cs typeface="Arial"/>
              </a:rPr>
              <a:t>aligmnent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wird</a:t>
            </a:r>
            <a:r>
              <a:rPr lang="en-US">
                <a:latin typeface="Arial"/>
                <a:ea typeface="MS PGothic"/>
                <a:cs typeface="Arial"/>
              </a:rPr>
              <a:t> das Bild </a:t>
            </a:r>
            <a:r>
              <a:rPr lang="en-US" err="1">
                <a:latin typeface="Arial"/>
                <a:ea typeface="MS PGothic"/>
                <a:cs typeface="Arial"/>
              </a:rPr>
              <a:t>immer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wieder</a:t>
            </a:r>
            <a:r>
              <a:rPr lang="en-US">
                <a:latin typeface="Arial"/>
                <a:ea typeface="MS PGothic"/>
                <a:cs typeface="Arial"/>
              </a:rPr>
              <a:t> um </a:t>
            </a:r>
            <a:r>
              <a:rPr lang="en-US" err="1">
                <a:latin typeface="Arial"/>
                <a:ea typeface="MS PGothic"/>
                <a:cs typeface="Arial"/>
              </a:rPr>
              <a:t>sehr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kleine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Werte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rotiert</a:t>
            </a:r>
            <a:r>
              <a:rPr lang="en-US">
                <a:latin typeface="Arial"/>
                <a:ea typeface="MS PGothic"/>
                <a:cs typeface="Arial"/>
              </a:rPr>
              <a:t>, bis das </a:t>
            </a:r>
            <a:r>
              <a:rPr lang="en-US" err="1">
                <a:latin typeface="Arial"/>
                <a:ea typeface="MS PGothic"/>
                <a:cs typeface="Arial"/>
              </a:rPr>
              <a:t>Gesicht</a:t>
            </a:r>
            <a:r>
              <a:rPr lang="en-US">
                <a:latin typeface="Arial"/>
                <a:ea typeface="MS PGothic"/>
                <a:cs typeface="Arial"/>
              </a:rPr>
              <a:t> am </a:t>
            </a:r>
            <a:r>
              <a:rPr lang="en-US" err="1">
                <a:latin typeface="Arial"/>
                <a:ea typeface="MS PGothic"/>
                <a:cs typeface="Arial"/>
              </a:rPr>
              <a:t>besten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erkannt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wird</a:t>
            </a:r>
            <a:endParaRPr lang="de-DE" err="1">
              <a:latin typeface="Arial"/>
              <a:ea typeface="MS PGothic"/>
              <a:cs typeface="Arial"/>
            </a:endParaRPr>
          </a:p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35894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>
                <a:latin typeface="Arial"/>
                <a:ea typeface="MS PGothic"/>
                <a:cs typeface="Arial"/>
              </a:rPr>
              <a:t> </a:t>
            </a:r>
            <a:r>
              <a:rPr lang="en-US" err="1">
                <a:latin typeface="Arial"/>
                <a:ea typeface="MS PGothic"/>
                <a:cs typeface="Arial"/>
              </a:rPr>
              <a:t>abstrahiert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verschiedenen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Komponenten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eines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menschlichen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Gesichts</a:t>
            </a:r>
            <a:r>
              <a:rPr lang="en-US">
                <a:latin typeface="Arial"/>
                <a:ea typeface="MS PGothic"/>
                <a:cs typeface="Arial"/>
              </a:rPr>
              <a:t> und </a:t>
            </a:r>
            <a:r>
              <a:rPr lang="en-US" err="1">
                <a:latin typeface="Arial"/>
                <a:ea typeface="MS PGothic"/>
                <a:cs typeface="Arial"/>
              </a:rPr>
              <a:t>erkennt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beziehungsweise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speichert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diese</a:t>
            </a:r>
            <a:r>
              <a:rPr lang="en-US">
                <a:latin typeface="Arial"/>
                <a:ea typeface="MS PGothic"/>
                <a:cs typeface="Arial"/>
              </a:rPr>
              <a:t> in </a:t>
            </a:r>
            <a:r>
              <a:rPr lang="en-US" err="1">
                <a:latin typeface="Arial"/>
                <a:ea typeface="MS PGothic"/>
                <a:cs typeface="Arial"/>
              </a:rPr>
              <a:t>einer</a:t>
            </a:r>
            <a:r>
              <a:rPr lang="en-US">
                <a:latin typeface="Arial"/>
                <a:ea typeface="MS PGothic"/>
                <a:cs typeface="Arial"/>
              </a:rPr>
              <a:t> für die KI </a:t>
            </a:r>
            <a:r>
              <a:rPr lang="en-US" err="1">
                <a:latin typeface="Arial"/>
                <a:ea typeface="MS PGothic"/>
                <a:cs typeface="Arial"/>
              </a:rPr>
              <a:t>effiziente</a:t>
            </a:r>
            <a:r>
              <a:rPr lang="en-US">
                <a:latin typeface="Arial"/>
                <a:ea typeface="MS PGothic"/>
                <a:cs typeface="Arial"/>
              </a:rPr>
              <a:t> Form</a:t>
            </a:r>
            <a:endParaRPr lang="de-DE">
              <a:latin typeface="Arial"/>
              <a:ea typeface="MS PGothic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>
                <a:latin typeface="Arial"/>
                <a:ea typeface="MS PGothic"/>
                <a:cs typeface="Arial"/>
              </a:rPr>
              <a:t> Nase, Augen, Mund, Wangen (</a:t>
            </a:r>
            <a:r>
              <a:rPr lang="en-US" err="1">
                <a:latin typeface="Arial"/>
                <a:ea typeface="MS PGothic"/>
                <a:cs typeface="Arial"/>
              </a:rPr>
              <a:t>eigentlich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alles</a:t>
            </a:r>
            <a:r>
              <a:rPr lang="en-US">
                <a:latin typeface="Arial"/>
                <a:ea typeface="MS PGothic"/>
                <a:cs typeface="Arial"/>
              </a:rPr>
              <a:t> des </a:t>
            </a:r>
            <a:r>
              <a:rPr lang="en-US" err="1">
                <a:latin typeface="Arial"/>
                <a:ea typeface="MS PGothic"/>
                <a:cs typeface="Arial"/>
              </a:rPr>
              <a:t>menschlichen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Gesichts</a:t>
            </a:r>
            <a:r>
              <a:rPr lang="en-US">
                <a:latin typeface="Arial"/>
                <a:ea typeface="MS PGothic"/>
                <a:cs typeface="Arial"/>
              </a:rPr>
              <a:t>)</a:t>
            </a:r>
            <a:endParaRPr lang="de-DE">
              <a:latin typeface="Arial"/>
              <a:ea typeface="MS PGothic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>
                <a:latin typeface="Arial"/>
                <a:ea typeface="MS PGothic"/>
                <a:cs typeface="Arial"/>
              </a:rPr>
              <a:t>„</a:t>
            </a:r>
            <a:r>
              <a:rPr lang="en-US" err="1">
                <a:latin typeface="Arial"/>
                <a:ea typeface="MS PGothic"/>
                <a:cs typeface="Arial"/>
              </a:rPr>
              <a:t>Geomethric</a:t>
            </a:r>
            <a:r>
              <a:rPr lang="en-US">
                <a:latin typeface="Arial"/>
                <a:ea typeface="MS PGothic"/>
                <a:cs typeface="Arial"/>
              </a:rPr>
              <a:t> Shaped Facial Feature Extraction“</a:t>
            </a:r>
            <a:endParaRPr lang="de-DE">
              <a:latin typeface="Arial"/>
              <a:ea typeface="MS PGothic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>
                <a:latin typeface="Arial"/>
                <a:ea typeface="MS PGothic"/>
                <a:cs typeface="Arial"/>
              </a:rPr>
              <a:t> </a:t>
            </a:r>
            <a:r>
              <a:rPr lang="en-US" err="1">
                <a:latin typeface="Arial"/>
                <a:ea typeface="MS PGothic"/>
                <a:cs typeface="Arial"/>
              </a:rPr>
              <a:t>über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approximationen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Mittelpunkt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zwischen</a:t>
            </a:r>
            <a:r>
              <a:rPr lang="en-US">
                <a:latin typeface="Arial"/>
                <a:ea typeface="MS PGothic"/>
                <a:cs typeface="Arial"/>
              </a:rPr>
              <a:t> den Augen </a:t>
            </a:r>
            <a:r>
              <a:rPr lang="en-US" err="1">
                <a:latin typeface="Arial"/>
                <a:ea typeface="MS PGothic"/>
                <a:cs typeface="Arial"/>
              </a:rPr>
              <a:t>bestimmt</a:t>
            </a:r>
            <a:r>
              <a:rPr lang="en-US">
                <a:latin typeface="Arial"/>
                <a:ea typeface="MS PGothic"/>
                <a:cs typeface="Arial"/>
              </a:rPr>
              <a:t>, da </a:t>
            </a:r>
            <a:r>
              <a:rPr lang="en-US" err="1">
                <a:latin typeface="Arial"/>
                <a:ea typeface="MS PGothic"/>
                <a:cs typeface="Arial"/>
              </a:rPr>
              <a:t>diese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aus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einer</a:t>
            </a:r>
            <a:r>
              <a:rPr lang="en-US">
                <a:latin typeface="Arial"/>
                <a:ea typeface="MS PGothic"/>
                <a:cs typeface="Arial"/>
              </a:rPr>
              <a:t> Depth Map am </a:t>
            </a:r>
            <a:r>
              <a:rPr lang="en-US" err="1">
                <a:latin typeface="Arial"/>
                <a:ea typeface="MS PGothic"/>
                <a:cs typeface="Arial"/>
              </a:rPr>
              <a:t>markantesten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herausstechen</a:t>
            </a:r>
            <a:endParaRPr lang="de-DE" err="1">
              <a:latin typeface="Arial"/>
              <a:ea typeface="MS PGothic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err="1">
                <a:latin typeface="Arial"/>
                <a:ea typeface="MS PGothic"/>
                <a:cs typeface="Arial"/>
              </a:rPr>
              <a:t>Weitere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Anhaltspunkte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sind</a:t>
            </a:r>
            <a:r>
              <a:rPr lang="en-US">
                <a:latin typeface="Arial"/>
                <a:ea typeface="MS PGothic"/>
                <a:cs typeface="Arial"/>
              </a:rPr>
              <a:t> der </a:t>
            </a:r>
            <a:r>
              <a:rPr lang="en-US" err="1">
                <a:latin typeface="Arial"/>
                <a:ea typeface="MS PGothic"/>
                <a:cs typeface="Arial"/>
              </a:rPr>
              <a:t>Abstand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zwischen</a:t>
            </a:r>
            <a:r>
              <a:rPr lang="en-US">
                <a:latin typeface="Arial"/>
                <a:ea typeface="MS PGothic"/>
                <a:cs typeface="Arial"/>
              </a:rPr>
              <a:t> Kinn und Stirn, </a:t>
            </a:r>
            <a:r>
              <a:rPr lang="en-US" err="1">
                <a:latin typeface="Arial"/>
                <a:ea typeface="MS PGothic"/>
                <a:cs typeface="Arial"/>
              </a:rPr>
              <a:t>als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auch</a:t>
            </a:r>
            <a:r>
              <a:rPr lang="en-US">
                <a:latin typeface="Arial"/>
                <a:ea typeface="MS PGothic"/>
                <a:cs typeface="Arial"/>
              </a:rPr>
              <a:t> die Form der </a:t>
            </a:r>
            <a:r>
              <a:rPr lang="en-US" err="1">
                <a:latin typeface="Arial"/>
                <a:ea typeface="MS PGothic"/>
                <a:cs typeface="Arial"/>
              </a:rPr>
              <a:t>Wangenknochen</a:t>
            </a:r>
            <a:endParaRPr lang="de-DE" err="1">
              <a:latin typeface="Arial"/>
              <a:ea typeface="MS PGothic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>
                <a:latin typeface="Arial"/>
                <a:ea typeface="MS PGothic"/>
                <a:cs typeface="Arial"/>
              </a:rPr>
              <a:t>Von </a:t>
            </a:r>
            <a:r>
              <a:rPr lang="en-US" err="1">
                <a:latin typeface="Arial"/>
                <a:ea typeface="MS PGothic"/>
                <a:cs typeface="Arial"/>
              </a:rPr>
              <a:t>diesem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Punkt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aus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werden</a:t>
            </a:r>
            <a:r>
              <a:rPr lang="en-US">
                <a:latin typeface="Arial"/>
                <a:ea typeface="MS PGothic"/>
                <a:cs typeface="Arial"/>
              </a:rPr>
              <a:t> die </a:t>
            </a:r>
            <a:r>
              <a:rPr lang="en-US" err="1">
                <a:latin typeface="Arial"/>
                <a:ea typeface="MS PGothic"/>
                <a:cs typeface="Arial"/>
              </a:rPr>
              <a:t>anderen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Komponenten</a:t>
            </a:r>
            <a:r>
              <a:rPr lang="en-US">
                <a:latin typeface="Arial"/>
                <a:ea typeface="MS PGothic"/>
                <a:cs typeface="Arial"/>
              </a:rPr>
              <a:t> des </a:t>
            </a:r>
            <a:r>
              <a:rPr lang="en-US" err="1">
                <a:latin typeface="Arial"/>
                <a:ea typeface="MS PGothic"/>
                <a:cs typeface="Arial"/>
              </a:rPr>
              <a:t>Gesichts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gesucht</a:t>
            </a:r>
            <a:r>
              <a:rPr lang="en-US">
                <a:latin typeface="Arial"/>
                <a:ea typeface="MS PGothic"/>
                <a:cs typeface="Arial"/>
              </a:rPr>
              <a:t> und </a:t>
            </a:r>
            <a:r>
              <a:rPr lang="en-US" err="1">
                <a:latin typeface="Arial"/>
                <a:ea typeface="MS PGothic"/>
                <a:cs typeface="Arial"/>
              </a:rPr>
              <a:t>aproximiert</a:t>
            </a:r>
            <a:r>
              <a:rPr lang="en-US">
                <a:latin typeface="Arial"/>
                <a:ea typeface="MS PGothic"/>
                <a:cs typeface="Arial"/>
              </a:rPr>
              <a:t> und der Winkel </a:t>
            </a:r>
            <a:r>
              <a:rPr lang="en-US" err="1">
                <a:latin typeface="Arial"/>
                <a:ea typeface="MS PGothic"/>
                <a:cs typeface="Arial"/>
              </a:rPr>
              <a:t>aus</a:t>
            </a:r>
            <a:r>
              <a:rPr lang="en-US">
                <a:latin typeface="Arial"/>
                <a:ea typeface="MS PGothic"/>
                <a:cs typeface="Arial"/>
              </a:rPr>
              <a:t> dem das </a:t>
            </a:r>
            <a:r>
              <a:rPr lang="en-US" err="1">
                <a:latin typeface="Arial"/>
                <a:ea typeface="MS PGothic"/>
                <a:cs typeface="Arial"/>
              </a:rPr>
              <a:t>Gesicht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aufgenommen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wurde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kann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bestimmt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werden</a:t>
            </a:r>
            <a:endParaRPr lang="de-DE" err="1">
              <a:latin typeface="Arial"/>
              <a:ea typeface="MS PGothic"/>
              <a:cs typeface="Arial"/>
            </a:endParaRPr>
          </a:p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35260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vielen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Informationen</a:t>
            </a:r>
            <a:r>
              <a:rPr lang="en-US">
                <a:latin typeface="Arial"/>
                <a:ea typeface="MS PGothic"/>
                <a:cs typeface="Arial"/>
              </a:rPr>
              <a:t> der Bilder auf die für die </a:t>
            </a:r>
            <a:r>
              <a:rPr lang="en-US" err="1">
                <a:latin typeface="Arial"/>
                <a:ea typeface="MS PGothic"/>
                <a:cs typeface="Arial"/>
              </a:rPr>
              <a:t>Gesichtserkennung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wichtigen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Elemente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herunterzubrechen</a:t>
            </a:r>
            <a:r>
              <a:rPr lang="en-US">
                <a:latin typeface="Arial"/>
                <a:ea typeface="MS PGothic"/>
                <a:cs typeface="Arial"/>
              </a:rPr>
              <a:t> und </a:t>
            </a:r>
            <a:r>
              <a:rPr lang="en-US" err="1">
                <a:latin typeface="Arial"/>
                <a:ea typeface="MS PGothic"/>
                <a:cs typeface="Arial"/>
              </a:rPr>
              <a:t>somit</a:t>
            </a:r>
            <a:r>
              <a:rPr lang="en-US">
                <a:latin typeface="Arial"/>
                <a:ea typeface="MS PGothic"/>
                <a:cs typeface="Arial"/>
              </a:rPr>
              <a:t> die </a:t>
            </a:r>
            <a:r>
              <a:rPr lang="en-US" err="1">
                <a:latin typeface="Arial"/>
                <a:ea typeface="MS PGothic"/>
                <a:cs typeface="Arial"/>
              </a:rPr>
              <a:t>Dimensionalität</a:t>
            </a:r>
            <a:r>
              <a:rPr lang="en-US">
                <a:latin typeface="Arial"/>
                <a:ea typeface="MS PGothic"/>
                <a:cs typeface="Arial"/>
              </a:rPr>
              <a:t> der Daten </a:t>
            </a:r>
            <a:r>
              <a:rPr lang="en-US" err="1">
                <a:latin typeface="Arial"/>
                <a:ea typeface="MS PGothic"/>
                <a:cs typeface="Arial"/>
              </a:rPr>
              <a:t>drastisch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zu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reduzieren</a:t>
            </a:r>
            <a:r>
              <a:rPr lang="en-US">
                <a:latin typeface="Arial"/>
                <a:ea typeface="MS PGothic"/>
                <a:cs typeface="Arial"/>
              </a:rPr>
              <a:t>.</a:t>
            </a:r>
            <a:endParaRPr lang="de-DE">
              <a:latin typeface="Arial"/>
              <a:ea typeface="MS PGothic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einzelnen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Komponenten</a:t>
            </a:r>
            <a:r>
              <a:rPr lang="en-US">
                <a:latin typeface="Arial"/>
                <a:ea typeface="MS PGothic"/>
                <a:cs typeface="Arial"/>
              </a:rPr>
              <a:t> des </a:t>
            </a:r>
            <a:r>
              <a:rPr lang="en-US" err="1">
                <a:latin typeface="Arial"/>
                <a:ea typeface="MS PGothic"/>
                <a:cs typeface="Arial"/>
              </a:rPr>
              <a:t>Gesichts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abstrahiert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betrachtet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werden</a:t>
            </a:r>
            <a:r>
              <a:rPr lang="en-US">
                <a:latin typeface="Arial"/>
                <a:ea typeface="MS PGothic"/>
                <a:cs typeface="Arial"/>
              </a:rPr>
              <a:t> und </a:t>
            </a:r>
            <a:r>
              <a:rPr lang="en-US" err="1">
                <a:latin typeface="Arial"/>
                <a:ea typeface="MS PGothic"/>
                <a:cs typeface="Arial"/>
              </a:rPr>
              <a:t>durch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einen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zugrunde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liegenden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Algorithmus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mit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verschiedenen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numerischen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Werten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belegt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werden</a:t>
            </a:r>
            <a:endParaRPr lang="de-DE" err="1">
              <a:latin typeface="Arial"/>
              <a:ea typeface="MS PGothic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err="1">
                <a:latin typeface="Arial"/>
                <a:ea typeface="MS PGothic"/>
                <a:cs typeface="Arial"/>
              </a:rPr>
              <a:t>Diese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Werte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dienen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dann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später</a:t>
            </a:r>
            <a:r>
              <a:rPr lang="en-US">
                <a:latin typeface="Arial"/>
                <a:ea typeface="MS PGothic"/>
                <a:cs typeface="Arial"/>
              </a:rPr>
              <a:t> dem </a:t>
            </a:r>
            <a:r>
              <a:rPr lang="en-US" err="1">
                <a:latin typeface="Arial"/>
                <a:ea typeface="MS PGothic"/>
                <a:cs typeface="Arial"/>
              </a:rPr>
              <a:t>Vergleich</a:t>
            </a:r>
            <a:r>
              <a:rPr lang="en-US">
                <a:latin typeface="Arial"/>
                <a:ea typeface="MS PGothic"/>
                <a:cs typeface="Arial"/>
              </a:rPr>
              <a:t> der </a:t>
            </a:r>
            <a:r>
              <a:rPr lang="en-US" err="1">
                <a:latin typeface="Arial"/>
                <a:ea typeface="MS PGothic"/>
                <a:cs typeface="Arial"/>
              </a:rPr>
              <a:t>einzelnen</a:t>
            </a:r>
            <a:r>
              <a:rPr lang="en-US">
                <a:latin typeface="Arial"/>
                <a:ea typeface="MS PGothic"/>
                <a:cs typeface="Arial"/>
              </a:rPr>
              <a:t> Features </a:t>
            </a:r>
            <a:r>
              <a:rPr lang="en-US" err="1">
                <a:latin typeface="Arial"/>
                <a:ea typeface="MS PGothic"/>
                <a:cs typeface="Arial"/>
              </a:rPr>
              <a:t>mit</a:t>
            </a:r>
            <a:r>
              <a:rPr lang="en-US">
                <a:latin typeface="Arial"/>
                <a:ea typeface="MS PGothic"/>
                <a:cs typeface="Arial"/>
              </a:rPr>
              <a:t> der </a:t>
            </a:r>
            <a:r>
              <a:rPr lang="en-US" err="1">
                <a:latin typeface="Arial"/>
                <a:ea typeface="MS PGothic"/>
                <a:cs typeface="Arial"/>
              </a:rPr>
              <a:t>Datenbank</a:t>
            </a:r>
            <a:endParaRPr lang="de-DE" err="1">
              <a:latin typeface="Arial"/>
              <a:ea typeface="MS PGothic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err="1">
                <a:latin typeface="Arial"/>
                <a:ea typeface="MS PGothic"/>
                <a:cs typeface="Arial"/>
              </a:rPr>
              <a:t>Hierbei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ist</a:t>
            </a:r>
            <a:r>
              <a:rPr lang="en-US">
                <a:latin typeface="Arial"/>
                <a:ea typeface="MS PGothic"/>
                <a:cs typeface="Arial"/>
              </a:rPr>
              <a:t> es </a:t>
            </a:r>
            <a:r>
              <a:rPr lang="en-US" err="1">
                <a:latin typeface="Arial"/>
                <a:ea typeface="MS PGothic"/>
                <a:cs typeface="Arial"/>
              </a:rPr>
              <a:t>wichtig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zu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erklären</a:t>
            </a:r>
            <a:r>
              <a:rPr lang="en-US">
                <a:latin typeface="Arial"/>
                <a:ea typeface="MS PGothic"/>
                <a:cs typeface="Arial"/>
              </a:rPr>
              <a:t>, </a:t>
            </a:r>
            <a:r>
              <a:rPr lang="en-US" err="1">
                <a:latin typeface="Arial"/>
                <a:ea typeface="MS PGothic"/>
                <a:cs typeface="Arial"/>
              </a:rPr>
              <a:t>dass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eine</a:t>
            </a:r>
            <a:r>
              <a:rPr lang="en-US">
                <a:latin typeface="Arial"/>
                <a:ea typeface="MS PGothic"/>
                <a:cs typeface="Arial"/>
              </a:rPr>
              <a:t> Feature Selection </a:t>
            </a:r>
            <a:r>
              <a:rPr lang="en-US" err="1">
                <a:latin typeface="Arial"/>
                <a:ea typeface="MS PGothic"/>
                <a:cs typeface="Arial"/>
              </a:rPr>
              <a:t>immer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nur</a:t>
            </a:r>
            <a:r>
              <a:rPr lang="en-US">
                <a:latin typeface="Arial"/>
                <a:ea typeface="MS PGothic"/>
                <a:cs typeface="Arial"/>
              </a:rPr>
              <a:t> so gut sein </a:t>
            </a:r>
            <a:r>
              <a:rPr lang="en-US" err="1">
                <a:latin typeface="Arial"/>
                <a:ea typeface="MS PGothic"/>
                <a:cs typeface="Arial"/>
              </a:rPr>
              <a:t>kann</a:t>
            </a:r>
            <a:r>
              <a:rPr lang="en-US">
                <a:latin typeface="Arial"/>
                <a:ea typeface="MS PGothic"/>
                <a:cs typeface="Arial"/>
              </a:rPr>
              <a:t>, </a:t>
            </a:r>
            <a:r>
              <a:rPr lang="en-US" err="1">
                <a:latin typeface="Arial"/>
                <a:ea typeface="MS PGothic"/>
                <a:cs typeface="Arial"/>
              </a:rPr>
              <a:t>wie</a:t>
            </a:r>
            <a:r>
              <a:rPr lang="en-US">
                <a:latin typeface="Arial"/>
                <a:ea typeface="MS PGothic"/>
                <a:cs typeface="Arial"/>
              </a:rPr>
              <a:t> der </a:t>
            </a:r>
            <a:r>
              <a:rPr lang="en-US" err="1">
                <a:latin typeface="Arial"/>
                <a:ea typeface="MS PGothic"/>
                <a:cs typeface="Arial"/>
              </a:rPr>
              <a:t>Datensatz</a:t>
            </a:r>
            <a:r>
              <a:rPr lang="en-US">
                <a:latin typeface="Arial"/>
                <a:ea typeface="MS PGothic"/>
                <a:cs typeface="Arial"/>
              </a:rPr>
              <a:t> und der </a:t>
            </a:r>
            <a:r>
              <a:rPr lang="en-US" err="1">
                <a:latin typeface="Arial"/>
                <a:ea typeface="MS PGothic"/>
                <a:cs typeface="Arial"/>
              </a:rPr>
              <a:t>Algorithmus</a:t>
            </a:r>
            <a:r>
              <a:rPr lang="en-US">
                <a:latin typeface="Arial"/>
                <a:ea typeface="MS PGothic"/>
                <a:cs typeface="Arial"/>
              </a:rPr>
              <a:t>, der </a:t>
            </a:r>
            <a:r>
              <a:rPr lang="en-US" err="1">
                <a:latin typeface="Arial"/>
                <a:ea typeface="MS PGothic"/>
                <a:cs typeface="Arial"/>
              </a:rPr>
              <a:t>ihr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zu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Grunde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liegt</a:t>
            </a:r>
            <a:endParaRPr lang="de-DE" err="1">
              <a:latin typeface="Arial"/>
              <a:ea typeface="MS PGothic"/>
              <a:cs typeface="Arial"/>
            </a:endParaRPr>
          </a:p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28732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/>
              <a:t>Der Schritt des Feature Matchings </a:t>
            </a:r>
            <a:r>
              <a:rPr lang="en-US" err="1"/>
              <a:t>ist</a:t>
            </a:r>
            <a:r>
              <a:rPr lang="en-US"/>
              <a:t> am </a:t>
            </a:r>
            <a:r>
              <a:rPr lang="en-US" err="1"/>
              <a:t>engsten</a:t>
            </a:r>
            <a:r>
              <a:rPr lang="en-US"/>
              <a:t> </a:t>
            </a:r>
            <a:r>
              <a:rPr lang="en-US" err="1"/>
              <a:t>mit</a:t>
            </a:r>
            <a:r>
              <a:rPr lang="en-US"/>
              <a:t> der </a:t>
            </a:r>
            <a:r>
              <a:rPr lang="en-US" err="1"/>
              <a:t>Datenbankverbunden</a:t>
            </a:r>
            <a:r>
              <a:rPr lang="en-US"/>
              <a:t>.</a:t>
            </a:r>
            <a:endParaRPr lang="de-DE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>
                <a:latin typeface="Arial"/>
                <a:ea typeface="MS PGothic"/>
                <a:cs typeface="Arial"/>
              </a:rPr>
              <a:t>Hier </a:t>
            </a:r>
            <a:r>
              <a:rPr lang="en-US" err="1">
                <a:latin typeface="Arial"/>
                <a:ea typeface="MS PGothic"/>
                <a:cs typeface="Arial"/>
              </a:rPr>
              <a:t>werden</a:t>
            </a:r>
            <a:r>
              <a:rPr lang="en-US">
                <a:latin typeface="Arial"/>
                <a:ea typeface="MS PGothic"/>
                <a:cs typeface="Arial"/>
              </a:rPr>
              <a:t> auf Grund der </a:t>
            </a:r>
            <a:r>
              <a:rPr lang="en-US" err="1">
                <a:latin typeface="Arial"/>
                <a:ea typeface="MS PGothic"/>
                <a:cs typeface="Arial"/>
              </a:rPr>
              <a:t>vorher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berechneten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Ausprägung</a:t>
            </a:r>
            <a:r>
              <a:rPr lang="en-US">
                <a:latin typeface="Arial"/>
                <a:ea typeface="MS PGothic"/>
                <a:cs typeface="Arial"/>
              </a:rPr>
              <a:t> der </a:t>
            </a:r>
            <a:r>
              <a:rPr lang="en-US" err="1">
                <a:latin typeface="Arial"/>
                <a:ea typeface="MS PGothic"/>
                <a:cs typeface="Arial"/>
              </a:rPr>
              <a:t>verschiedenen</a:t>
            </a:r>
            <a:r>
              <a:rPr lang="en-US">
                <a:latin typeface="Arial"/>
                <a:ea typeface="MS PGothic"/>
                <a:cs typeface="Arial"/>
              </a:rPr>
              <a:t> Features </a:t>
            </a:r>
            <a:r>
              <a:rPr lang="en-US" err="1">
                <a:latin typeface="Arial"/>
                <a:ea typeface="MS PGothic"/>
                <a:cs typeface="Arial"/>
              </a:rPr>
              <a:t>dazu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passende</a:t>
            </a:r>
            <a:r>
              <a:rPr lang="en-US">
                <a:latin typeface="Arial"/>
                <a:ea typeface="MS PGothic"/>
                <a:cs typeface="Arial"/>
              </a:rPr>
              <a:t> Bilder </a:t>
            </a:r>
            <a:r>
              <a:rPr lang="en-US" err="1">
                <a:latin typeface="Arial"/>
                <a:ea typeface="MS PGothic"/>
                <a:cs typeface="Arial"/>
              </a:rPr>
              <a:t>aus</a:t>
            </a:r>
            <a:r>
              <a:rPr lang="en-US">
                <a:latin typeface="Arial"/>
                <a:ea typeface="MS PGothic"/>
                <a:cs typeface="Arial"/>
              </a:rPr>
              <a:t> der </a:t>
            </a:r>
            <a:r>
              <a:rPr lang="en-US" err="1">
                <a:latin typeface="Arial"/>
                <a:ea typeface="MS PGothic"/>
                <a:cs typeface="Arial"/>
              </a:rPr>
              <a:t>Datenbank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ausgegeben</a:t>
            </a:r>
            <a:endParaRPr lang="de-DE" err="1">
              <a:latin typeface="Arial"/>
              <a:ea typeface="MS PGothic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err="1">
                <a:latin typeface="Arial"/>
                <a:ea typeface="MS PGothic"/>
                <a:cs typeface="Arial"/>
              </a:rPr>
              <a:t>Hierbei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wird</a:t>
            </a:r>
            <a:r>
              <a:rPr lang="en-US">
                <a:latin typeface="Arial"/>
                <a:ea typeface="MS PGothic"/>
                <a:cs typeface="Arial"/>
              </a:rPr>
              <a:t> das Feature Matching in </a:t>
            </a:r>
            <a:r>
              <a:rPr lang="en-US" err="1">
                <a:latin typeface="Arial"/>
                <a:ea typeface="MS PGothic"/>
                <a:cs typeface="Arial"/>
              </a:rPr>
              <a:t>zwei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Teile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unterteilt</a:t>
            </a:r>
            <a:r>
              <a:rPr lang="en-US">
                <a:latin typeface="Arial"/>
                <a:ea typeface="MS PGothic"/>
                <a:cs typeface="Arial"/>
              </a:rPr>
              <a:t>: global und local Matching</a:t>
            </a:r>
            <a:endParaRPr lang="de-DE">
              <a:latin typeface="Arial"/>
              <a:ea typeface="MS PGothic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>
                <a:latin typeface="Arial"/>
                <a:ea typeface="MS PGothic"/>
                <a:cs typeface="Arial"/>
              </a:rPr>
              <a:t>„Global Features“ </a:t>
            </a:r>
            <a:r>
              <a:rPr lang="en-US" err="1">
                <a:latin typeface="Arial"/>
                <a:ea typeface="MS PGothic"/>
                <a:cs typeface="Arial"/>
              </a:rPr>
              <a:t>sind</a:t>
            </a:r>
            <a:r>
              <a:rPr lang="en-US">
                <a:latin typeface="Arial"/>
                <a:ea typeface="MS PGothic"/>
                <a:cs typeface="Arial"/>
              </a:rPr>
              <a:t> die features, </a:t>
            </a:r>
            <a:r>
              <a:rPr lang="en-US" err="1">
                <a:latin typeface="Arial"/>
                <a:ea typeface="MS PGothic"/>
                <a:cs typeface="Arial"/>
              </a:rPr>
              <a:t>welche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vor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allem</a:t>
            </a:r>
            <a:r>
              <a:rPr lang="en-US">
                <a:latin typeface="Arial"/>
                <a:ea typeface="MS PGothic"/>
                <a:cs typeface="Arial"/>
              </a:rPr>
              <a:t> für </a:t>
            </a:r>
            <a:r>
              <a:rPr lang="en-US" err="1">
                <a:latin typeface="Arial"/>
                <a:ea typeface="MS PGothic"/>
                <a:cs typeface="Arial"/>
              </a:rPr>
              <a:t>eine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Objekterkennung</a:t>
            </a:r>
            <a:r>
              <a:rPr lang="en-US">
                <a:latin typeface="Arial"/>
                <a:ea typeface="MS PGothic"/>
                <a:cs typeface="Arial"/>
              </a:rPr>
              <a:t> und </a:t>
            </a:r>
            <a:r>
              <a:rPr lang="en-US" err="1">
                <a:latin typeface="Arial"/>
                <a:ea typeface="MS PGothic"/>
                <a:cs typeface="Arial"/>
              </a:rPr>
              <a:t>Objektklassifizierung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zuständig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sind</a:t>
            </a:r>
            <a:r>
              <a:rPr lang="en-US">
                <a:latin typeface="Arial"/>
                <a:ea typeface="MS PGothic"/>
                <a:cs typeface="Arial"/>
              </a:rPr>
              <a:t>. (</a:t>
            </a:r>
            <a:r>
              <a:rPr lang="en-US" err="1">
                <a:latin typeface="Arial"/>
                <a:ea typeface="MS PGothic"/>
                <a:cs typeface="Arial"/>
              </a:rPr>
              <a:t>Ist</a:t>
            </a:r>
            <a:r>
              <a:rPr lang="en-US">
                <a:latin typeface="Arial"/>
                <a:ea typeface="MS PGothic"/>
                <a:cs typeface="Arial"/>
              </a:rPr>
              <a:t> es </a:t>
            </a:r>
            <a:r>
              <a:rPr lang="en-US" err="1">
                <a:latin typeface="Arial"/>
                <a:ea typeface="MS PGothic"/>
                <a:cs typeface="Arial"/>
              </a:rPr>
              <a:t>ein</a:t>
            </a:r>
            <a:r>
              <a:rPr lang="en-US">
                <a:latin typeface="Arial"/>
                <a:ea typeface="MS PGothic"/>
                <a:cs typeface="Arial"/>
              </a:rPr>
              <a:t> Ball </a:t>
            </a:r>
            <a:r>
              <a:rPr lang="en-US" err="1">
                <a:latin typeface="Arial"/>
                <a:ea typeface="MS PGothic"/>
                <a:cs typeface="Arial"/>
              </a:rPr>
              <a:t>oder</a:t>
            </a:r>
            <a:r>
              <a:rPr lang="en-US">
                <a:latin typeface="Arial"/>
                <a:ea typeface="MS PGothic"/>
                <a:cs typeface="Arial"/>
              </a:rPr>
              <a:t> </a:t>
            </a:r>
            <a:r>
              <a:rPr lang="en-US" err="1">
                <a:latin typeface="Arial"/>
                <a:ea typeface="MS PGothic"/>
                <a:cs typeface="Arial"/>
              </a:rPr>
              <a:t>ein</a:t>
            </a:r>
            <a:r>
              <a:rPr lang="en-US">
                <a:latin typeface="Arial"/>
                <a:ea typeface="MS PGothic"/>
                <a:cs typeface="Arial"/>
              </a:rPr>
              <a:t> Baum?)</a:t>
            </a:r>
            <a:endParaRPr lang="de-DE">
              <a:latin typeface="Arial"/>
              <a:ea typeface="MS PGothic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/>
              <a:t>Sie </a:t>
            </a:r>
            <a:r>
              <a:rPr lang="en-US" err="1"/>
              <a:t>generalizieren</a:t>
            </a:r>
            <a:r>
              <a:rPr lang="en-US"/>
              <a:t> </a:t>
            </a:r>
            <a:r>
              <a:rPr lang="en-US" err="1"/>
              <a:t>sehr</a:t>
            </a:r>
            <a:r>
              <a:rPr lang="en-US"/>
              <a:t> stark</a:t>
            </a:r>
            <a:endParaRPr lang="de-DE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/>
              <a:t>„Local Features“ </a:t>
            </a:r>
            <a:r>
              <a:rPr lang="en-US" err="1"/>
              <a:t>dienen</a:t>
            </a:r>
            <a:r>
              <a:rPr lang="en-US"/>
              <a:t> in </a:t>
            </a:r>
            <a:r>
              <a:rPr lang="en-US" err="1"/>
              <a:t>erster</a:t>
            </a:r>
            <a:r>
              <a:rPr lang="en-US"/>
              <a:t> Linie der </a:t>
            </a:r>
            <a:r>
              <a:rPr lang="en-US" err="1"/>
              <a:t>genauerer</a:t>
            </a:r>
            <a:r>
              <a:rPr lang="en-US"/>
              <a:t> </a:t>
            </a:r>
            <a:r>
              <a:rPr lang="en-US" err="1"/>
              <a:t>Präzisierung</a:t>
            </a:r>
            <a:r>
              <a:rPr lang="en-US"/>
              <a:t> </a:t>
            </a:r>
            <a:r>
              <a:rPr lang="en-US" err="1"/>
              <a:t>eines</a:t>
            </a:r>
            <a:r>
              <a:rPr lang="en-US"/>
              <a:t> </a:t>
            </a:r>
            <a:r>
              <a:rPr lang="en-US" err="1"/>
              <a:t>Objektes</a:t>
            </a:r>
            <a:endParaRPr lang="de-DE" err="1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/>
              <a:t>Sie </a:t>
            </a:r>
            <a:r>
              <a:rPr lang="en-US" err="1"/>
              <a:t>beschreiben</a:t>
            </a:r>
            <a:r>
              <a:rPr lang="en-US"/>
              <a:t> die </a:t>
            </a:r>
            <a:r>
              <a:rPr lang="en-US" err="1"/>
              <a:t>wichtigen</a:t>
            </a:r>
            <a:r>
              <a:rPr lang="en-US"/>
              <a:t> </a:t>
            </a:r>
            <a:r>
              <a:rPr lang="en-US" err="1"/>
              <a:t>Punkte</a:t>
            </a:r>
            <a:r>
              <a:rPr lang="en-US"/>
              <a:t> des </a:t>
            </a:r>
            <a:r>
              <a:rPr lang="en-US" err="1"/>
              <a:t>Objekts</a:t>
            </a:r>
            <a:r>
              <a:rPr lang="en-US"/>
              <a:t> und seine </a:t>
            </a:r>
            <a:r>
              <a:rPr lang="en-US" err="1"/>
              <a:t>Ausrichtung</a:t>
            </a:r>
            <a:r>
              <a:rPr lang="en-US"/>
              <a:t>, </a:t>
            </a:r>
            <a:r>
              <a:rPr lang="en-US" err="1"/>
              <a:t>Textur</a:t>
            </a:r>
            <a:endParaRPr lang="de-DE" err="1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/>
              <a:t>Durch die </a:t>
            </a:r>
            <a:r>
              <a:rPr lang="en-US" err="1"/>
              <a:t>Verbindung</a:t>
            </a:r>
            <a:r>
              <a:rPr lang="en-US"/>
              <a:t> </a:t>
            </a:r>
            <a:r>
              <a:rPr lang="en-US" err="1"/>
              <a:t>sowohl</a:t>
            </a:r>
            <a:r>
              <a:rPr lang="en-US"/>
              <a:t> </a:t>
            </a:r>
            <a:r>
              <a:rPr lang="en-US" err="1"/>
              <a:t>Globaler</a:t>
            </a:r>
            <a:r>
              <a:rPr lang="en-US"/>
              <a:t> </a:t>
            </a:r>
            <a:r>
              <a:rPr lang="en-US" err="1"/>
              <a:t>als</a:t>
            </a:r>
            <a:r>
              <a:rPr lang="en-US"/>
              <a:t> </a:t>
            </a:r>
            <a:r>
              <a:rPr lang="en-US" err="1"/>
              <a:t>auch</a:t>
            </a:r>
            <a:r>
              <a:rPr lang="en-US"/>
              <a:t> </a:t>
            </a:r>
            <a:r>
              <a:rPr lang="en-US" err="1"/>
              <a:t>Lokaler</a:t>
            </a:r>
            <a:r>
              <a:rPr lang="en-US"/>
              <a:t> Features </a:t>
            </a:r>
            <a:r>
              <a:rPr lang="en-US" err="1"/>
              <a:t>kann</a:t>
            </a:r>
            <a:r>
              <a:rPr lang="en-US"/>
              <a:t> </a:t>
            </a:r>
            <a:r>
              <a:rPr lang="en-US" err="1"/>
              <a:t>eine</a:t>
            </a:r>
            <a:r>
              <a:rPr lang="en-US"/>
              <a:t> </a:t>
            </a:r>
            <a:r>
              <a:rPr lang="en-US" err="1"/>
              <a:t>Aussage</a:t>
            </a:r>
            <a:r>
              <a:rPr lang="en-US"/>
              <a:t> </a:t>
            </a:r>
            <a:r>
              <a:rPr lang="en-US" err="1"/>
              <a:t>über</a:t>
            </a:r>
            <a:r>
              <a:rPr lang="en-US"/>
              <a:t> den </a:t>
            </a:r>
            <a:r>
              <a:rPr lang="en-US" err="1"/>
              <a:t>Inhalt</a:t>
            </a:r>
            <a:r>
              <a:rPr lang="en-US"/>
              <a:t> des </a:t>
            </a:r>
            <a:r>
              <a:rPr lang="en-US" err="1"/>
              <a:t>Bildes</a:t>
            </a:r>
            <a:r>
              <a:rPr lang="en-US"/>
              <a:t> </a:t>
            </a:r>
            <a:r>
              <a:rPr lang="en-US" err="1"/>
              <a:t>getroffen</a:t>
            </a:r>
            <a:r>
              <a:rPr lang="en-US"/>
              <a:t> </a:t>
            </a:r>
            <a:r>
              <a:rPr lang="en-US" err="1"/>
              <a:t>werden</a:t>
            </a:r>
            <a:endParaRPr lang="de-DE" err="1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err="1"/>
              <a:t>Im</a:t>
            </a:r>
            <a:r>
              <a:rPr lang="en-US"/>
              <a:t> Falle der </a:t>
            </a:r>
            <a:r>
              <a:rPr lang="en-US" err="1"/>
              <a:t>Gesichtserkennung</a:t>
            </a:r>
            <a:r>
              <a:rPr lang="en-US"/>
              <a:t> </a:t>
            </a:r>
            <a:r>
              <a:rPr lang="en-US" err="1"/>
              <a:t>sind</a:t>
            </a:r>
            <a:r>
              <a:rPr lang="en-US"/>
              <a:t> die </a:t>
            </a:r>
            <a:r>
              <a:rPr lang="en-US" err="1"/>
              <a:t>Lokalen</a:t>
            </a:r>
            <a:r>
              <a:rPr lang="en-US"/>
              <a:t> Features die </a:t>
            </a:r>
            <a:r>
              <a:rPr lang="en-US" err="1"/>
              <a:t>wichtigsten</a:t>
            </a:r>
            <a:r>
              <a:rPr lang="en-US"/>
              <a:t>, da </a:t>
            </a:r>
            <a:r>
              <a:rPr lang="en-US" err="1"/>
              <a:t>bereits</a:t>
            </a:r>
            <a:r>
              <a:rPr lang="en-US"/>
              <a:t> </a:t>
            </a:r>
            <a:r>
              <a:rPr lang="en-US" err="1"/>
              <a:t>klar</a:t>
            </a:r>
            <a:r>
              <a:rPr lang="en-US"/>
              <a:t> </a:t>
            </a:r>
            <a:r>
              <a:rPr lang="en-US" err="1"/>
              <a:t>ist</a:t>
            </a:r>
            <a:r>
              <a:rPr lang="en-US"/>
              <a:t>, </a:t>
            </a:r>
            <a:r>
              <a:rPr lang="en-US" err="1"/>
              <a:t>dass</a:t>
            </a:r>
            <a:r>
              <a:rPr lang="en-US"/>
              <a:t> es </a:t>
            </a:r>
            <a:r>
              <a:rPr lang="en-US" err="1"/>
              <a:t>sich</a:t>
            </a:r>
            <a:r>
              <a:rPr lang="en-US"/>
              <a:t> um </a:t>
            </a:r>
            <a:r>
              <a:rPr lang="en-US" err="1"/>
              <a:t>ein</a:t>
            </a:r>
            <a:r>
              <a:rPr lang="en-US"/>
              <a:t> </a:t>
            </a:r>
            <a:r>
              <a:rPr lang="en-US" err="1"/>
              <a:t>Gesicht</a:t>
            </a:r>
            <a:r>
              <a:rPr lang="en-US"/>
              <a:t> </a:t>
            </a:r>
            <a:r>
              <a:rPr lang="en-US" err="1"/>
              <a:t>handelt</a:t>
            </a:r>
            <a:endParaRPr lang="de-DE" err="1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err="1"/>
              <a:t>Diese</a:t>
            </a:r>
            <a:r>
              <a:rPr lang="en-US"/>
              <a:t> Features </a:t>
            </a:r>
            <a:r>
              <a:rPr lang="en-US" err="1"/>
              <a:t>werden</a:t>
            </a:r>
            <a:r>
              <a:rPr lang="en-US"/>
              <a:t> </a:t>
            </a:r>
            <a:r>
              <a:rPr lang="en-US" err="1"/>
              <a:t>dann</a:t>
            </a:r>
            <a:r>
              <a:rPr lang="en-US"/>
              <a:t> </a:t>
            </a:r>
            <a:r>
              <a:rPr lang="en-US" err="1"/>
              <a:t>mit</a:t>
            </a:r>
            <a:r>
              <a:rPr lang="en-US"/>
              <a:t> </a:t>
            </a:r>
            <a:r>
              <a:rPr lang="en-US" err="1"/>
              <a:t>Bildern</a:t>
            </a:r>
            <a:r>
              <a:rPr lang="en-US"/>
              <a:t> der </a:t>
            </a:r>
            <a:r>
              <a:rPr lang="en-US" err="1"/>
              <a:t>Datenbank</a:t>
            </a:r>
            <a:r>
              <a:rPr lang="en-US"/>
              <a:t> </a:t>
            </a:r>
            <a:r>
              <a:rPr lang="en-US" err="1"/>
              <a:t>abgeglichen</a:t>
            </a:r>
            <a:r>
              <a:rPr lang="en-US"/>
              <a:t>, </a:t>
            </a:r>
            <a:r>
              <a:rPr lang="en-US" err="1"/>
              <a:t>welche</a:t>
            </a:r>
            <a:r>
              <a:rPr lang="en-US"/>
              <a:t> </a:t>
            </a:r>
            <a:r>
              <a:rPr lang="en-US" err="1"/>
              <a:t>ähnliche</a:t>
            </a:r>
            <a:r>
              <a:rPr lang="en-US"/>
              <a:t> </a:t>
            </a:r>
            <a:r>
              <a:rPr lang="en-US" err="1"/>
              <a:t>Werte</a:t>
            </a:r>
            <a:r>
              <a:rPr lang="en-US"/>
              <a:t> in den </a:t>
            </a:r>
            <a:r>
              <a:rPr lang="en-US" err="1"/>
              <a:t>jeweiligen</a:t>
            </a:r>
            <a:r>
              <a:rPr lang="en-US"/>
              <a:t> Features </a:t>
            </a:r>
            <a:r>
              <a:rPr lang="en-US" err="1"/>
              <a:t>aufweisen</a:t>
            </a:r>
            <a:endParaRPr lang="de-DE" err="1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/>
              <a:t>Das </a:t>
            </a:r>
            <a:r>
              <a:rPr lang="en-US" err="1"/>
              <a:t>Ergebnis</a:t>
            </a:r>
            <a:r>
              <a:rPr lang="en-US"/>
              <a:t> </a:t>
            </a:r>
            <a:r>
              <a:rPr lang="en-US" err="1"/>
              <a:t>ist</a:t>
            </a:r>
            <a:r>
              <a:rPr lang="en-US"/>
              <a:t> </a:t>
            </a:r>
            <a:r>
              <a:rPr lang="en-US" err="1"/>
              <a:t>dann</a:t>
            </a:r>
            <a:r>
              <a:rPr lang="en-US"/>
              <a:t> </a:t>
            </a:r>
            <a:r>
              <a:rPr lang="en-US" err="1"/>
              <a:t>eine</a:t>
            </a:r>
            <a:r>
              <a:rPr lang="en-US"/>
              <a:t> stark </a:t>
            </a:r>
            <a:r>
              <a:rPr lang="en-US" err="1"/>
              <a:t>reduzierte</a:t>
            </a:r>
            <a:r>
              <a:rPr lang="en-US"/>
              <a:t> Menge an </a:t>
            </a:r>
            <a:r>
              <a:rPr lang="en-US" err="1"/>
              <a:t>Gesichtern</a:t>
            </a:r>
            <a:r>
              <a:rPr lang="en-US"/>
              <a:t> </a:t>
            </a:r>
            <a:r>
              <a:rPr lang="en-US" err="1"/>
              <a:t>aus</a:t>
            </a:r>
            <a:r>
              <a:rPr lang="en-US"/>
              <a:t> der </a:t>
            </a:r>
            <a:r>
              <a:rPr lang="en-US" err="1"/>
              <a:t>Datenbank</a:t>
            </a:r>
            <a:r>
              <a:rPr lang="en-US"/>
              <a:t>, </a:t>
            </a:r>
            <a:r>
              <a:rPr lang="en-US" err="1"/>
              <a:t>jedoch</a:t>
            </a:r>
            <a:r>
              <a:rPr lang="en-US"/>
              <a:t> </a:t>
            </a:r>
            <a:r>
              <a:rPr lang="en-US" err="1"/>
              <a:t>kann</a:t>
            </a:r>
            <a:r>
              <a:rPr lang="en-US"/>
              <a:t> </a:t>
            </a:r>
            <a:r>
              <a:rPr lang="en-US" err="1"/>
              <a:t>sich</a:t>
            </a:r>
            <a:r>
              <a:rPr lang="en-US"/>
              <a:t> die </a:t>
            </a:r>
            <a:r>
              <a:rPr lang="en-US" err="1"/>
              <a:t>Gesichtserkennung</a:t>
            </a:r>
            <a:r>
              <a:rPr lang="en-US"/>
              <a:t> </a:t>
            </a:r>
            <a:r>
              <a:rPr lang="en-US" err="1"/>
              <a:t>nur</a:t>
            </a:r>
            <a:r>
              <a:rPr lang="en-US"/>
              <a:t> </a:t>
            </a:r>
            <a:r>
              <a:rPr lang="en-US" err="1"/>
              <a:t>sehr</a:t>
            </a:r>
            <a:r>
              <a:rPr lang="en-US"/>
              <a:t> </a:t>
            </a:r>
            <a:r>
              <a:rPr lang="en-US" err="1"/>
              <a:t>selten</a:t>
            </a:r>
            <a:r>
              <a:rPr lang="en-US"/>
              <a:t> </a:t>
            </a:r>
            <a:r>
              <a:rPr lang="en-US" err="1"/>
              <a:t>einhundertprozentig</a:t>
            </a:r>
            <a:r>
              <a:rPr lang="en-US"/>
              <a:t> auf </a:t>
            </a:r>
            <a:r>
              <a:rPr lang="en-US" err="1"/>
              <a:t>ein</a:t>
            </a:r>
            <a:r>
              <a:rPr lang="en-US"/>
              <a:t> </a:t>
            </a:r>
            <a:r>
              <a:rPr lang="en-US" err="1"/>
              <a:t>Ergebnis</a:t>
            </a:r>
            <a:r>
              <a:rPr lang="en-US"/>
              <a:t> </a:t>
            </a:r>
            <a:r>
              <a:rPr lang="en-US" err="1"/>
              <a:t>festlegen</a:t>
            </a:r>
            <a:r>
              <a:rPr lang="en-US"/>
              <a:t>, </a:t>
            </a:r>
            <a:r>
              <a:rPr lang="en-US" err="1"/>
              <a:t>vor</a:t>
            </a:r>
            <a:r>
              <a:rPr lang="en-US"/>
              <a:t> </a:t>
            </a:r>
            <a:r>
              <a:rPr lang="en-US" err="1"/>
              <a:t>allem</a:t>
            </a:r>
            <a:r>
              <a:rPr lang="en-US"/>
              <a:t> </a:t>
            </a:r>
            <a:r>
              <a:rPr lang="en-US" err="1"/>
              <a:t>wenn</a:t>
            </a:r>
            <a:r>
              <a:rPr lang="en-US"/>
              <a:t> der </a:t>
            </a:r>
            <a:r>
              <a:rPr lang="en-US" err="1"/>
              <a:t>Datensatz</a:t>
            </a:r>
            <a:r>
              <a:rPr lang="en-US"/>
              <a:t> </a:t>
            </a:r>
            <a:r>
              <a:rPr lang="en-US" err="1"/>
              <a:t>sehr</a:t>
            </a:r>
            <a:r>
              <a:rPr lang="en-US"/>
              <a:t> </a:t>
            </a:r>
            <a:r>
              <a:rPr lang="en-US" err="1"/>
              <a:t>groß</a:t>
            </a:r>
            <a:r>
              <a:rPr lang="en-US"/>
              <a:t> </a:t>
            </a:r>
            <a:r>
              <a:rPr lang="en-US" err="1"/>
              <a:t>ist</a:t>
            </a:r>
            <a:r>
              <a:rPr lang="en-US"/>
              <a:t>.</a:t>
            </a:r>
            <a:endParaRPr lang="de-DE"/>
          </a:p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09910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002" y="0"/>
            <a:ext cx="3524250" cy="515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093"/>
            <a:ext cx="3429000" cy="144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95687" y="2078847"/>
            <a:ext cx="8092705" cy="1487313"/>
          </a:xfrm>
        </p:spPr>
        <p:txBody>
          <a:bodyPr anchor="t"/>
          <a:lstStyle>
            <a:lvl1pPr>
              <a:defRPr sz="28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95687" y="1606876"/>
            <a:ext cx="6400800" cy="471971"/>
          </a:xfr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1"/>
          </p:nvPr>
        </p:nvSpPr>
        <p:spPr>
          <a:xfrm>
            <a:off x="295687" y="4439286"/>
            <a:ext cx="2098597" cy="517525"/>
          </a:xfrm>
        </p:spPr>
        <p:txBody>
          <a:bodyPr>
            <a:noAutofit/>
          </a:bodyPr>
          <a:lstStyle>
            <a:lvl1pPr marL="0" indent="0" algn="l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2"/>
          </p:nvPr>
        </p:nvSpPr>
        <p:spPr>
          <a:xfrm>
            <a:off x="2453698" y="4444369"/>
            <a:ext cx="2184476" cy="517525"/>
          </a:xfrm>
        </p:spPr>
        <p:txBody>
          <a:bodyPr>
            <a:noAutofit/>
          </a:bodyPr>
          <a:lstStyle>
            <a:lvl1pPr marL="0" indent="0" algn="l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26415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6"/>
          </p:nvPr>
        </p:nvSpPr>
        <p:spPr>
          <a:xfrm>
            <a:off x="457200" y="1243691"/>
            <a:ext cx="8229600" cy="3057375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>
                <a:solidFill>
                  <a:srgbClr val="262A3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8229600" cy="3301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544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82296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Tabellenplatzhalter 10"/>
          <p:cNvSpPr>
            <a:spLocks noGrp="1"/>
          </p:cNvSpPr>
          <p:nvPr>
            <p:ph type="tbl" sz="quarter" idx="16"/>
          </p:nvPr>
        </p:nvSpPr>
        <p:spPr>
          <a:xfrm>
            <a:off x="457200" y="1597677"/>
            <a:ext cx="8234363" cy="269293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noProof="0"/>
              <a:t>Tabelle durch Klicken auf Symbol hinzufügen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141828"/>
            <a:ext cx="8229600" cy="361852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400" cap="all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A0321171-B06E-4659-9CF5-7D6E520FDC1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1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82296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Diagrammplatzhalter 7"/>
          <p:cNvSpPr>
            <a:spLocks noGrp="1"/>
          </p:cNvSpPr>
          <p:nvPr>
            <p:ph type="chart" sz="quarter" idx="16"/>
          </p:nvPr>
        </p:nvSpPr>
        <p:spPr>
          <a:xfrm>
            <a:off x="457200" y="1229028"/>
            <a:ext cx="8229600" cy="306122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noProof="0"/>
              <a:t>Diagramm durch Klicken auf Symbol hinzufügen</a:t>
            </a:r>
          </a:p>
        </p:txBody>
      </p:sp>
      <p:cxnSp>
        <p:nvCxnSpPr>
          <p:cNvPr id="16" name="Gerade Verbindung 10"/>
          <p:cNvCxnSpPr/>
          <p:nvPr userDrawn="1"/>
        </p:nvCxnSpPr>
        <p:spPr>
          <a:xfrm>
            <a:off x="457200" y="4713670"/>
            <a:ext cx="8229600" cy="0"/>
          </a:xfrm>
          <a:prstGeom prst="line">
            <a:avLst/>
          </a:prstGeom>
          <a:ln w="3175" cmpd="sng">
            <a:solidFill>
              <a:srgbClr val="D84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D98C2DD5-50CB-445D-B765-8AD2D4C5531F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304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39624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Diagrammplatzhalter 7"/>
          <p:cNvSpPr>
            <a:spLocks noGrp="1"/>
          </p:cNvSpPr>
          <p:nvPr>
            <p:ph type="chart" sz="quarter" idx="16"/>
          </p:nvPr>
        </p:nvSpPr>
        <p:spPr>
          <a:xfrm>
            <a:off x="457200" y="1181092"/>
            <a:ext cx="3962400" cy="308610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noProof="0"/>
              <a:t>Diagramm durch Klicken auf Symbol hinzufügen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20"/>
          </p:nvPr>
        </p:nvSpPr>
        <p:spPr>
          <a:xfrm>
            <a:off x="4714875" y="4368811"/>
            <a:ext cx="39624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Diagrammplatzhalter 7"/>
          <p:cNvSpPr>
            <a:spLocks noGrp="1"/>
          </p:cNvSpPr>
          <p:nvPr>
            <p:ph type="chart" sz="quarter" idx="21"/>
          </p:nvPr>
        </p:nvSpPr>
        <p:spPr>
          <a:xfrm>
            <a:off x="4714875" y="1181092"/>
            <a:ext cx="3962400" cy="308610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2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noProof="0"/>
              <a:t>Diagramm durch Klicken auf Symbol hinzufügen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64035955-D4DF-4360-912A-517416A0AD74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159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ex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72533"/>
            <a:ext cx="2692400" cy="999067"/>
          </a:xfrm>
          <a:prstGeom prst="rect">
            <a:avLst/>
          </a:prstGeom>
        </p:spPr>
        <p:txBody>
          <a:bodyPr anchor="b"/>
          <a:lstStyle>
            <a:lvl1pPr algn="l"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503680"/>
            <a:ext cx="2692400" cy="319532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16"/>
          </p:nvPr>
        </p:nvSpPr>
        <p:spPr>
          <a:xfrm>
            <a:off x="3352800" y="762000"/>
            <a:ext cx="5791200" cy="3489344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9"/>
          </p:nvPr>
        </p:nvSpPr>
        <p:spPr>
          <a:xfrm>
            <a:off x="3352800" y="4368811"/>
            <a:ext cx="5334000" cy="33019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01A9B2D6-5EFE-4937-AE57-083B7F8CA155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180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4"/>
          <p:cNvSpPr>
            <a:spLocks noGrp="1"/>
          </p:cNvSpPr>
          <p:nvPr>
            <p:ph type="body" sz="quarter" idx="13"/>
          </p:nvPr>
        </p:nvSpPr>
        <p:spPr bwMode="auto">
          <a:xfrm>
            <a:off x="3501688" y="-5922"/>
            <a:ext cx="5654316" cy="5152775"/>
          </a:xfrm>
          <a:custGeom>
            <a:avLst/>
            <a:gdLst>
              <a:gd name="connsiteX0" fmla="*/ 0 w 2419350"/>
              <a:gd name="connsiteY0" fmla="*/ 5172957 h 5172957"/>
              <a:gd name="connsiteX1" fmla="*/ 604838 w 2419350"/>
              <a:gd name="connsiteY1" fmla="*/ 0 h 5172957"/>
              <a:gd name="connsiteX2" fmla="*/ 1814513 w 2419350"/>
              <a:gd name="connsiteY2" fmla="*/ 0 h 5172957"/>
              <a:gd name="connsiteX3" fmla="*/ 2419350 w 2419350"/>
              <a:gd name="connsiteY3" fmla="*/ 5172957 h 5172957"/>
              <a:gd name="connsiteX4" fmla="*/ 0 w 2419350"/>
              <a:gd name="connsiteY4" fmla="*/ 5172957 h 5172957"/>
              <a:gd name="connsiteX0" fmla="*/ 0 w 2439138"/>
              <a:gd name="connsiteY0" fmla="*/ 5172957 h 5172957"/>
              <a:gd name="connsiteX1" fmla="*/ 604838 w 2439138"/>
              <a:gd name="connsiteY1" fmla="*/ 0 h 5172957"/>
              <a:gd name="connsiteX2" fmla="*/ 2439138 w 2439138"/>
              <a:gd name="connsiteY2" fmla="*/ 6439 h 5172957"/>
              <a:gd name="connsiteX3" fmla="*/ 2419350 w 2439138"/>
              <a:gd name="connsiteY3" fmla="*/ 5172957 h 5172957"/>
              <a:gd name="connsiteX4" fmla="*/ 0 w 2439138"/>
              <a:gd name="connsiteY4" fmla="*/ 5172957 h 5172957"/>
              <a:gd name="connsiteX0" fmla="*/ 3226626 w 5665764"/>
              <a:gd name="connsiteY0" fmla="*/ 5166518 h 5166518"/>
              <a:gd name="connsiteX1" fmla="*/ 0 w 5665764"/>
              <a:gd name="connsiteY1" fmla="*/ 6440 h 5166518"/>
              <a:gd name="connsiteX2" fmla="*/ 5665764 w 5665764"/>
              <a:gd name="connsiteY2" fmla="*/ 0 h 5166518"/>
              <a:gd name="connsiteX3" fmla="*/ 5645976 w 5665764"/>
              <a:gd name="connsiteY3" fmla="*/ 5166518 h 5166518"/>
              <a:gd name="connsiteX4" fmla="*/ 3226626 w 5665764"/>
              <a:gd name="connsiteY4" fmla="*/ 5166518 h 5166518"/>
              <a:gd name="connsiteX0" fmla="*/ 2421696 w 5665764"/>
              <a:gd name="connsiteY0" fmla="*/ 5192275 h 5192275"/>
              <a:gd name="connsiteX1" fmla="*/ 0 w 5665764"/>
              <a:gd name="connsiteY1" fmla="*/ 6440 h 5192275"/>
              <a:gd name="connsiteX2" fmla="*/ 5665764 w 5665764"/>
              <a:gd name="connsiteY2" fmla="*/ 0 h 5192275"/>
              <a:gd name="connsiteX3" fmla="*/ 5645976 w 5665764"/>
              <a:gd name="connsiteY3" fmla="*/ 5166518 h 5192275"/>
              <a:gd name="connsiteX4" fmla="*/ 2421696 w 5665764"/>
              <a:gd name="connsiteY4" fmla="*/ 5192275 h 5192275"/>
              <a:gd name="connsiteX0" fmla="*/ 2421696 w 5665764"/>
              <a:gd name="connsiteY0" fmla="*/ 5183177 h 5183177"/>
              <a:gd name="connsiteX1" fmla="*/ 0 w 5665764"/>
              <a:gd name="connsiteY1" fmla="*/ 6440 h 5183177"/>
              <a:gd name="connsiteX2" fmla="*/ 5665764 w 5665764"/>
              <a:gd name="connsiteY2" fmla="*/ 0 h 5183177"/>
              <a:gd name="connsiteX3" fmla="*/ 5645976 w 5665764"/>
              <a:gd name="connsiteY3" fmla="*/ 5166518 h 5183177"/>
              <a:gd name="connsiteX4" fmla="*/ 2421696 w 5665764"/>
              <a:gd name="connsiteY4" fmla="*/ 5183177 h 5183177"/>
              <a:gd name="connsiteX0" fmla="*/ 2421696 w 5665764"/>
              <a:gd name="connsiteY0" fmla="*/ 5174079 h 5174079"/>
              <a:gd name="connsiteX1" fmla="*/ 0 w 5665764"/>
              <a:gd name="connsiteY1" fmla="*/ 6440 h 5174079"/>
              <a:gd name="connsiteX2" fmla="*/ 5665764 w 5665764"/>
              <a:gd name="connsiteY2" fmla="*/ 0 h 5174079"/>
              <a:gd name="connsiteX3" fmla="*/ 5645976 w 5665764"/>
              <a:gd name="connsiteY3" fmla="*/ 5166518 h 5174079"/>
              <a:gd name="connsiteX4" fmla="*/ 2421696 w 5665764"/>
              <a:gd name="connsiteY4" fmla="*/ 5174079 h 5174079"/>
              <a:gd name="connsiteX0" fmla="*/ 2417147 w 5665764"/>
              <a:gd name="connsiteY0" fmla="*/ 5169530 h 5169530"/>
              <a:gd name="connsiteX1" fmla="*/ 0 w 5665764"/>
              <a:gd name="connsiteY1" fmla="*/ 6440 h 5169530"/>
              <a:gd name="connsiteX2" fmla="*/ 5665764 w 5665764"/>
              <a:gd name="connsiteY2" fmla="*/ 0 h 5169530"/>
              <a:gd name="connsiteX3" fmla="*/ 5645976 w 5665764"/>
              <a:gd name="connsiteY3" fmla="*/ 5166518 h 5169530"/>
              <a:gd name="connsiteX4" fmla="*/ 2417147 w 5665764"/>
              <a:gd name="connsiteY4" fmla="*/ 5169530 h 5169530"/>
              <a:gd name="connsiteX0" fmla="*/ 2417147 w 5652116"/>
              <a:gd name="connsiteY0" fmla="*/ 5164981 h 5164981"/>
              <a:gd name="connsiteX1" fmla="*/ 0 w 5652116"/>
              <a:gd name="connsiteY1" fmla="*/ 1891 h 5164981"/>
              <a:gd name="connsiteX2" fmla="*/ 5652116 w 5652116"/>
              <a:gd name="connsiteY2" fmla="*/ 0 h 5164981"/>
              <a:gd name="connsiteX3" fmla="*/ 5645976 w 5652116"/>
              <a:gd name="connsiteY3" fmla="*/ 5161969 h 5164981"/>
              <a:gd name="connsiteX4" fmla="*/ 2417147 w 5652116"/>
              <a:gd name="connsiteY4" fmla="*/ 5164981 h 5164981"/>
              <a:gd name="connsiteX0" fmla="*/ 2417147 w 5646219"/>
              <a:gd name="connsiteY0" fmla="*/ 5163090 h 5163090"/>
              <a:gd name="connsiteX1" fmla="*/ 0 w 5646219"/>
              <a:gd name="connsiteY1" fmla="*/ 0 h 5163090"/>
              <a:gd name="connsiteX2" fmla="*/ 5638468 w 5646219"/>
              <a:gd name="connsiteY2" fmla="*/ 11757 h 5163090"/>
              <a:gd name="connsiteX3" fmla="*/ 5645976 w 5646219"/>
              <a:gd name="connsiteY3" fmla="*/ 5160078 h 5163090"/>
              <a:gd name="connsiteX4" fmla="*/ 2417147 w 5646219"/>
              <a:gd name="connsiteY4" fmla="*/ 5163090 h 5163090"/>
              <a:gd name="connsiteX0" fmla="*/ 2417147 w 5646219"/>
              <a:gd name="connsiteY0" fmla="*/ 5164981 h 5164981"/>
              <a:gd name="connsiteX1" fmla="*/ 0 w 5646219"/>
              <a:gd name="connsiteY1" fmla="*/ 1891 h 5164981"/>
              <a:gd name="connsiteX2" fmla="*/ 5638468 w 5646219"/>
              <a:gd name="connsiteY2" fmla="*/ 0 h 5164981"/>
              <a:gd name="connsiteX3" fmla="*/ 5645976 w 5646219"/>
              <a:gd name="connsiteY3" fmla="*/ 5161969 h 5164981"/>
              <a:gd name="connsiteX4" fmla="*/ 2417147 w 5646219"/>
              <a:gd name="connsiteY4" fmla="*/ 5164981 h 5164981"/>
              <a:gd name="connsiteX0" fmla="*/ 2417147 w 5641803"/>
              <a:gd name="connsiteY0" fmla="*/ 5164981 h 5164981"/>
              <a:gd name="connsiteX1" fmla="*/ 0 w 5641803"/>
              <a:gd name="connsiteY1" fmla="*/ 1891 h 5164981"/>
              <a:gd name="connsiteX2" fmla="*/ 5638468 w 5641803"/>
              <a:gd name="connsiteY2" fmla="*/ 0 h 5164981"/>
              <a:gd name="connsiteX3" fmla="*/ 5641426 w 5641803"/>
              <a:gd name="connsiteY3" fmla="*/ 5161969 h 5164981"/>
              <a:gd name="connsiteX4" fmla="*/ 2417147 w 5641803"/>
              <a:gd name="connsiteY4" fmla="*/ 5164981 h 5164981"/>
              <a:gd name="connsiteX0" fmla="*/ 2417147 w 5643017"/>
              <a:gd name="connsiteY0" fmla="*/ 5174079 h 5174079"/>
              <a:gd name="connsiteX1" fmla="*/ 0 w 5643017"/>
              <a:gd name="connsiteY1" fmla="*/ 1098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43017"/>
              <a:gd name="connsiteY0" fmla="*/ 5174079 h 5174079"/>
              <a:gd name="connsiteX1" fmla="*/ 0 w 5643017"/>
              <a:gd name="connsiteY1" fmla="*/ 460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54316"/>
              <a:gd name="connsiteY0" fmla="*/ 5174079 h 5177448"/>
              <a:gd name="connsiteX1" fmla="*/ 0 w 5654316"/>
              <a:gd name="connsiteY1" fmla="*/ 4609 h 5177448"/>
              <a:gd name="connsiteX2" fmla="*/ 5643017 w 5654316"/>
              <a:gd name="connsiteY2" fmla="*/ 0 h 5177448"/>
              <a:gd name="connsiteX3" fmla="*/ 5654126 w 5654316"/>
              <a:gd name="connsiteY3" fmla="*/ 5177448 h 5177448"/>
              <a:gd name="connsiteX4" fmla="*/ 2417147 w 5654316"/>
              <a:gd name="connsiteY4" fmla="*/ 5174079 h 517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4316" h="5177448">
                <a:moveTo>
                  <a:pt x="2417147" y="5174079"/>
                </a:moveTo>
                <a:lnTo>
                  <a:pt x="0" y="4609"/>
                </a:lnTo>
                <a:lnTo>
                  <a:pt x="5643017" y="0"/>
                </a:lnTo>
                <a:cubicBezTo>
                  <a:pt x="5640970" y="1720656"/>
                  <a:pt x="5656173" y="3456792"/>
                  <a:pt x="5654126" y="5177448"/>
                </a:cubicBezTo>
                <a:lnTo>
                  <a:pt x="2417147" y="517407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defRPr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 bwMode="auto">
          <a:xfrm>
            <a:off x="4429719" y="-4153"/>
            <a:ext cx="4711557" cy="5154092"/>
          </a:xfrm>
          <a:custGeom>
            <a:avLst/>
            <a:gdLst>
              <a:gd name="connsiteX0" fmla="*/ 0 w 1466850"/>
              <a:gd name="connsiteY0" fmla="*/ 1608226 h 1608226"/>
              <a:gd name="connsiteX1" fmla="*/ 366713 w 1466850"/>
              <a:gd name="connsiteY1" fmla="*/ 0 h 1608226"/>
              <a:gd name="connsiteX2" fmla="*/ 1466850 w 1466850"/>
              <a:gd name="connsiteY2" fmla="*/ 0 h 1608226"/>
              <a:gd name="connsiteX3" fmla="*/ 1100138 w 1466850"/>
              <a:gd name="connsiteY3" fmla="*/ 1608226 h 1608226"/>
              <a:gd name="connsiteX4" fmla="*/ 0 w 1466850"/>
              <a:gd name="connsiteY4" fmla="*/ 1608226 h 1608226"/>
              <a:gd name="connsiteX0" fmla="*/ 0 w 2304312"/>
              <a:gd name="connsiteY0" fmla="*/ 1608226 h 1614665"/>
              <a:gd name="connsiteX1" fmla="*/ 366713 w 2304312"/>
              <a:gd name="connsiteY1" fmla="*/ 0 h 1614665"/>
              <a:gd name="connsiteX2" fmla="*/ 1466850 w 2304312"/>
              <a:gd name="connsiteY2" fmla="*/ 0 h 1614665"/>
              <a:gd name="connsiteX3" fmla="*/ 2304312 w 2304312"/>
              <a:gd name="connsiteY3" fmla="*/ 1614665 h 1614665"/>
              <a:gd name="connsiteX4" fmla="*/ 0 w 2304312"/>
              <a:gd name="connsiteY4" fmla="*/ 1608226 h 1614665"/>
              <a:gd name="connsiteX0" fmla="*/ 0 w 4725205"/>
              <a:gd name="connsiteY0" fmla="*/ 5162795 h 5169234"/>
              <a:gd name="connsiteX1" fmla="*/ 366713 w 4725205"/>
              <a:gd name="connsiteY1" fmla="*/ 355456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69378 w 4725205"/>
              <a:gd name="connsiteY1" fmla="*/ 1931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82257 w 4725205"/>
              <a:gd name="connsiteY1" fmla="*/ 1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11557"/>
              <a:gd name="connsiteY0" fmla="*/ 5167345 h 5169234"/>
              <a:gd name="connsiteX1" fmla="*/ 2368609 w 4711557"/>
              <a:gd name="connsiteY1" fmla="*/ 1 h 5169234"/>
              <a:gd name="connsiteX2" fmla="*/ 4711557 w 4711557"/>
              <a:gd name="connsiteY2" fmla="*/ 0 h 5169234"/>
              <a:gd name="connsiteX3" fmla="*/ 2290664 w 4711557"/>
              <a:gd name="connsiteY3" fmla="*/ 5169234 h 5169234"/>
              <a:gd name="connsiteX4" fmla="*/ 0 w 4711557"/>
              <a:gd name="connsiteY4" fmla="*/ 5167345 h 516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1557" h="5169234">
                <a:moveTo>
                  <a:pt x="0" y="5167345"/>
                </a:moveTo>
                <a:lnTo>
                  <a:pt x="2368609" y="1"/>
                </a:lnTo>
                <a:lnTo>
                  <a:pt x="4711557" y="0"/>
                </a:lnTo>
                <a:lnTo>
                  <a:pt x="2290664" y="5169234"/>
                </a:lnTo>
                <a:lnTo>
                  <a:pt x="0" y="5167345"/>
                </a:lnTo>
                <a:close/>
              </a:path>
            </a:pathLst>
          </a:custGeom>
          <a:solidFill>
            <a:srgbClr val="FF5451">
              <a:alpha val="5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solidFill>
                    <a:srgbClr val="FF5451"/>
                  </a:solidFill>
                </a:ln>
                <a:solidFill>
                  <a:srgbClr val="FF5451"/>
                </a:solidFill>
              </a:defRPr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13728" y="1066801"/>
            <a:ext cx="3562911" cy="350998"/>
          </a:xfrm>
        </p:spPr>
        <p:txBody>
          <a:bodyPr anchor="b"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Bildplatzhalter"/>
          <p:cNvSpPr>
            <a:spLocks noGrp="1"/>
          </p:cNvSpPr>
          <p:nvPr>
            <p:ph type="pic" sz="quarter" idx="10"/>
          </p:nvPr>
        </p:nvSpPr>
        <p:spPr bwMode="auto">
          <a:xfrm>
            <a:off x="-1" y="0"/>
            <a:ext cx="6115051" cy="51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800" baseline="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13728" y="1447164"/>
            <a:ext cx="3562911" cy="2201545"/>
          </a:xfrm>
        </p:spPr>
        <p:txBody>
          <a:bodyPr anchor="t"/>
          <a:lstStyle>
            <a:lvl1pPr algn="r">
              <a:defRPr sz="2800" b="1" cap="all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24199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4"/>
          <p:cNvSpPr>
            <a:spLocks noGrp="1"/>
          </p:cNvSpPr>
          <p:nvPr>
            <p:ph type="body" sz="quarter" idx="13"/>
          </p:nvPr>
        </p:nvSpPr>
        <p:spPr bwMode="auto">
          <a:xfrm flipH="1">
            <a:off x="-14439" y="-5922"/>
            <a:ext cx="5654316" cy="5152775"/>
          </a:xfrm>
          <a:custGeom>
            <a:avLst/>
            <a:gdLst>
              <a:gd name="connsiteX0" fmla="*/ 0 w 2419350"/>
              <a:gd name="connsiteY0" fmla="*/ 5172957 h 5172957"/>
              <a:gd name="connsiteX1" fmla="*/ 604838 w 2419350"/>
              <a:gd name="connsiteY1" fmla="*/ 0 h 5172957"/>
              <a:gd name="connsiteX2" fmla="*/ 1814513 w 2419350"/>
              <a:gd name="connsiteY2" fmla="*/ 0 h 5172957"/>
              <a:gd name="connsiteX3" fmla="*/ 2419350 w 2419350"/>
              <a:gd name="connsiteY3" fmla="*/ 5172957 h 5172957"/>
              <a:gd name="connsiteX4" fmla="*/ 0 w 2419350"/>
              <a:gd name="connsiteY4" fmla="*/ 5172957 h 5172957"/>
              <a:gd name="connsiteX0" fmla="*/ 0 w 2439138"/>
              <a:gd name="connsiteY0" fmla="*/ 5172957 h 5172957"/>
              <a:gd name="connsiteX1" fmla="*/ 604838 w 2439138"/>
              <a:gd name="connsiteY1" fmla="*/ 0 h 5172957"/>
              <a:gd name="connsiteX2" fmla="*/ 2439138 w 2439138"/>
              <a:gd name="connsiteY2" fmla="*/ 6439 h 5172957"/>
              <a:gd name="connsiteX3" fmla="*/ 2419350 w 2439138"/>
              <a:gd name="connsiteY3" fmla="*/ 5172957 h 5172957"/>
              <a:gd name="connsiteX4" fmla="*/ 0 w 2439138"/>
              <a:gd name="connsiteY4" fmla="*/ 5172957 h 5172957"/>
              <a:gd name="connsiteX0" fmla="*/ 3226626 w 5665764"/>
              <a:gd name="connsiteY0" fmla="*/ 5166518 h 5166518"/>
              <a:gd name="connsiteX1" fmla="*/ 0 w 5665764"/>
              <a:gd name="connsiteY1" fmla="*/ 6440 h 5166518"/>
              <a:gd name="connsiteX2" fmla="*/ 5665764 w 5665764"/>
              <a:gd name="connsiteY2" fmla="*/ 0 h 5166518"/>
              <a:gd name="connsiteX3" fmla="*/ 5645976 w 5665764"/>
              <a:gd name="connsiteY3" fmla="*/ 5166518 h 5166518"/>
              <a:gd name="connsiteX4" fmla="*/ 3226626 w 5665764"/>
              <a:gd name="connsiteY4" fmla="*/ 5166518 h 5166518"/>
              <a:gd name="connsiteX0" fmla="*/ 2421696 w 5665764"/>
              <a:gd name="connsiteY0" fmla="*/ 5192275 h 5192275"/>
              <a:gd name="connsiteX1" fmla="*/ 0 w 5665764"/>
              <a:gd name="connsiteY1" fmla="*/ 6440 h 5192275"/>
              <a:gd name="connsiteX2" fmla="*/ 5665764 w 5665764"/>
              <a:gd name="connsiteY2" fmla="*/ 0 h 5192275"/>
              <a:gd name="connsiteX3" fmla="*/ 5645976 w 5665764"/>
              <a:gd name="connsiteY3" fmla="*/ 5166518 h 5192275"/>
              <a:gd name="connsiteX4" fmla="*/ 2421696 w 5665764"/>
              <a:gd name="connsiteY4" fmla="*/ 5192275 h 5192275"/>
              <a:gd name="connsiteX0" fmla="*/ 2421696 w 5665764"/>
              <a:gd name="connsiteY0" fmla="*/ 5183177 h 5183177"/>
              <a:gd name="connsiteX1" fmla="*/ 0 w 5665764"/>
              <a:gd name="connsiteY1" fmla="*/ 6440 h 5183177"/>
              <a:gd name="connsiteX2" fmla="*/ 5665764 w 5665764"/>
              <a:gd name="connsiteY2" fmla="*/ 0 h 5183177"/>
              <a:gd name="connsiteX3" fmla="*/ 5645976 w 5665764"/>
              <a:gd name="connsiteY3" fmla="*/ 5166518 h 5183177"/>
              <a:gd name="connsiteX4" fmla="*/ 2421696 w 5665764"/>
              <a:gd name="connsiteY4" fmla="*/ 5183177 h 5183177"/>
              <a:gd name="connsiteX0" fmla="*/ 2421696 w 5665764"/>
              <a:gd name="connsiteY0" fmla="*/ 5174079 h 5174079"/>
              <a:gd name="connsiteX1" fmla="*/ 0 w 5665764"/>
              <a:gd name="connsiteY1" fmla="*/ 6440 h 5174079"/>
              <a:gd name="connsiteX2" fmla="*/ 5665764 w 5665764"/>
              <a:gd name="connsiteY2" fmla="*/ 0 h 5174079"/>
              <a:gd name="connsiteX3" fmla="*/ 5645976 w 5665764"/>
              <a:gd name="connsiteY3" fmla="*/ 5166518 h 5174079"/>
              <a:gd name="connsiteX4" fmla="*/ 2421696 w 5665764"/>
              <a:gd name="connsiteY4" fmla="*/ 5174079 h 5174079"/>
              <a:gd name="connsiteX0" fmla="*/ 2417147 w 5665764"/>
              <a:gd name="connsiteY0" fmla="*/ 5169530 h 5169530"/>
              <a:gd name="connsiteX1" fmla="*/ 0 w 5665764"/>
              <a:gd name="connsiteY1" fmla="*/ 6440 h 5169530"/>
              <a:gd name="connsiteX2" fmla="*/ 5665764 w 5665764"/>
              <a:gd name="connsiteY2" fmla="*/ 0 h 5169530"/>
              <a:gd name="connsiteX3" fmla="*/ 5645976 w 5665764"/>
              <a:gd name="connsiteY3" fmla="*/ 5166518 h 5169530"/>
              <a:gd name="connsiteX4" fmla="*/ 2417147 w 5665764"/>
              <a:gd name="connsiteY4" fmla="*/ 5169530 h 5169530"/>
              <a:gd name="connsiteX0" fmla="*/ 2417147 w 5652116"/>
              <a:gd name="connsiteY0" fmla="*/ 5164981 h 5164981"/>
              <a:gd name="connsiteX1" fmla="*/ 0 w 5652116"/>
              <a:gd name="connsiteY1" fmla="*/ 1891 h 5164981"/>
              <a:gd name="connsiteX2" fmla="*/ 5652116 w 5652116"/>
              <a:gd name="connsiteY2" fmla="*/ 0 h 5164981"/>
              <a:gd name="connsiteX3" fmla="*/ 5645976 w 5652116"/>
              <a:gd name="connsiteY3" fmla="*/ 5161969 h 5164981"/>
              <a:gd name="connsiteX4" fmla="*/ 2417147 w 5652116"/>
              <a:gd name="connsiteY4" fmla="*/ 5164981 h 5164981"/>
              <a:gd name="connsiteX0" fmla="*/ 2417147 w 5646219"/>
              <a:gd name="connsiteY0" fmla="*/ 5163090 h 5163090"/>
              <a:gd name="connsiteX1" fmla="*/ 0 w 5646219"/>
              <a:gd name="connsiteY1" fmla="*/ 0 h 5163090"/>
              <a:gd name="connsiteX2" fmla="*/ 5638468 w 5646219"/>
              <a:gd name="connsiteY2" fmla="*/ 11757 h 5163090"/>
              <a:gd name="connsiteX3" fmla="*/ 5645976 w 5646219"/>
              <a:gd name="connsiteY3" fmla="*/ 5160078 h 5163090"/>
              <a:gd name="connsiteX4" fmla="*/ 2417147 w 5646219"/>
              <a:gd name="connsiteY4" fmla="*/ 5163090 h 5163090"/>
              <a:gd name="connsiteX0" fmla="*/ 2417147 w 5646219"/>
              <a:gd name="connsiteY0" fmla="*/ 5164981 h 5164981"/>
              <a:gd name="connsiteX1" fmla="*/ 0 w 5646219"/>
              <a:gd name="connsiteY1" fmla="*/ 1891 h 5164981"/>
              <a:gd name="connsiteX2" fmla="*/ 5638468 w 5646219"/>
              <a:gd name="connsiteY2" fmla="*/ 0 h 5164981"/>
              <a:gd name="connsiteX3" fmla="*/ 5645976 w 5646219"/>
              <a:gd name="connsiteY3" fmla="*/ 5161969 h 5164981"/>
              <a:gd name="connsiteX4" fmla="*/ 2417147 w 5646219"/>
              <a:gd name="connsiteY4" fmla="*/ 5164981 h 5164981"/>
              <a:gd name="connsiteX0" fmla="*/ 2417147 w 5641803"/>
              <a:gd name="connsiteY0" fmla="*/ 5164981 h 5164981"/>
              <a:gd name="connsiteX1" fmla="*/ 0 w 5641803"/>
              <a:gd name="connsiteY1" fmla="*/ 1891 h 5164981"/>
              <a:gd name="connsiteX2" fmla="*/ 5638468 w 5641803"/>
              <a:gd name="connsiteY2" fmla="*/ 0 h 5164981"/>
              <a:gd name="connsiteX3" fmla="*/ 5641426 w 5641803"/>
              <a:gd name="connsiteY3" fmla="*/ 5161969 h 5164981"/>
              <a:gd name="connsiteX4" fmla="*/ 2417147 w 5641803"/>
              <a:gd name="connsiteY4" fmla="*/ 5164981 h 5164981"/>
              <a:gd name="connsiteX0" fmla="*/ 2417147 w 5643017"/>
              <a:gd name="connsiteY0" fmla="*/ 5174079 h 5174079"/>
              <a:gd name="connsiteX1" fmla="*/ 0 w 5643017"/>
              <a:gd name="connsiteY1" fmla="*/ 1098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43017"/>
              <a:gd name="connsiteY0" fmla="*/ 5174079 h 5174079"/>
              <a:gd name="connsiteX1" fmla="*/ 0 w 5643017"/>
              <a:gd name="connsiteY1" fmla="*/ 460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54316"/>
              <a:gd name="connsiteY0" fmla="*/ 5174079 h 5177448"/>
              <a:gd name="connsiteX1" fmla="*/ 0 w 5654316"/>
              <a:gd name="connsiteY1" fmla="*/ 4609 h 5177448"/>
              <a:gd name="connsiteX2" fmla="*/ 5643017 w 5654316"/>
              <a:gd name="connsiteY2" fmla="*/ 0 h 5177448"/>
              <a:gd name="connsiteX3" fmla="*/ 5654126 w 5654316"/>
              <a:gd name="connsiteY3" fmla="*/ 5177448 h 5177448"/>
              <a:gd name="connsiteX4" fmla="*/ 2417147 w 5654316"/>
              <a:gd name="connsiteY4" fmla="*/ 5174079 h 517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4316" h="5177448">
                <a:moveTo>
                  <a:pt x="2417147" y="5174079"/>
                </a:moveTo>
                <a:lnTo>
                  <a:pt x="0" y="4609"/>
                </a:lnTo>
                <a:lnTo>
                  <a:pt x="5643017" y="0"/>
                </a:lnTo>
                <a:cubicBezTo>
                  <a:pt x="5640970" y="1720656"/>
                  <a:pt x="5656173" y="3456792"/>
                  <a:pt x="5654126" y="5177448"/>
                </a:cubicBezTo>
                <a:lnTo>
                  <a:pt x="2417147" y="517407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noFill/>
                </a:ln>
                <a:noFill/>
              </a:defRPr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 bwMode="auto">
          <a:xfrm flipH="1">
            <a:off x="-14439" y="-4153"/>
            <a:ext cx="4711557" cy="5154092"/>
          </a:xfrm>
          <a:custGeom>
            <a:avLst/>
            <a:gdLst>
              <a:gd name="connsiteX0" fmla="*/ 0 w 1466850"/>
              <a:gd name="connsiteY0" fmla="*/ 1608226 h 1608226"/>
              <a:gd name="connsiteX1" fmla="*/ 366713 w 1466850"/>
              <a:gd name="connsiteY1" fmla="*/ 0 h 1608226"/>
              <a:gd name="connsiteX2" fmla="*/ 1466850 w 1466850"/>
              <a:gd name="connsiteY2" fmla="*/ 0 h 1608226"/>
              <a:gd name="connsiteX3" fmla="*/ 1100138 w 1466850"/>
              <a:gd name="connsiteY3" fmla="*/ 1608226 h 1608226"/>
              <a:gd name="connsiteX4" fmla="*/ 0 w 1466850"/>
              <a:gd name="connsiteY4" fmla="*/ 1608226 h 1608226"/>
              <a:gd name="connsiteX0" fmla="*/ 0 w 2304312"/>
              <a:gd name="connsiteY0" fmla="*/ 1608226 h 1614665"/>
              <a:gd name="connsiteX1" fmla="*/ 366713 w 2304312"/>
              <a:gd name="connsiteY1" fmla="*/ 0 h 1614665"/>
              <a:gd name="connsiteX2" fmla="*/ 1466850 w 2304312"/>
              <a:gd name="connsiteY2" fmla="*/ 0 h 1614665"/>
              <a:gd name="connsiteX3" fmla="*/ 2304312 w 2304312"/>
              <a:gd name="connsiteY3" fmla="*/ 1614665 h 1614665"/>
              <a:gd name="connsiteX4" fmla="*/ 0 w 2304312"/>
              <a:gd name="connsiteY4" fmla="*/ 1608226 h 1614665"/>
              <a:gd name="connsiteX0" fmla="*/ 0 w 4725205"/>
              <a:gd name="connsiteY0" fmla="*/ 5162795 h 5169234"/>
              <a:gd name="connsiteX1" fmla="*/ 366713 w 4725205"/>
              <a:gd name="connsiteY1" fmla="*/ 355456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69378 w 4725205"/>
              <a:gd name="connsiteY1" fmla="*/ 1931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82257 w 4725205"/>
              <a:gd name="connsiteY1" fmla="*/ 1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11557"/>
              <a:gd name="connsiteY0" fmla="*/ 5167345 h 5169234"/>
              <a:gd name="connsiteX1" fmla="*/ 2368609 w 4711557"/>
              <a:gd name="connsiteY1" fmla="*/ 1 h 5169234"/>
              <a:gd name="connsiteX2" fmla="*/ 4711557 w 4711557"/>
              <a:gd name="connsiteY2" fmla="*/ 0 h 5169234"/>
              <a:gd name="connsiteX3" fmla="*/ 2290664 w 4711557"/>
              <a:gd name="connsiteY3" fmla="*/ 5169234 h 5169234"/>
              <a:gd name="connsiteX4" fmla="*/ 0 w 4711557"/>
              <a:gd name="connsiteY4" fmla="*/ 5167345 h 516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1557" h="5169234">
                <a:moveTo>
                  <a:pt x="0" y="5167345"/>
                </a:moveTo>
                <a:lnTo>
                  <a:pt x="2368609" y="1"/>
                </a:lnTo>
                <a:lnTo>
                  <a:pt x="4711557" y="0"/>
                </a:lnTo>
                <a:lnTo>
                  <a:pt x="2290664" y="5169234"/>
                </a:lnTo>
                <a:lnTo>
                  <a:pt x="0" y="5167345"/>
                </a:lnTo>
                <a:close/>
              </a:path>
            </a:pathLst>
          </a:custGeom>
          <a:solidFill>
            <a:srgbClr val="FF5451">
              <a:alpha val="5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noFill/>
                </a:ln>
                <a:noFill/>
              </a:defRPr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71878" y="1066801"/>
            <a:ext cx="3562911" cy="350998"/>
          </a:xfr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Bildplatzhalter"/>
          <p:cNvSpPr>
            <a:spLocks noGrp="1"/>
          </p:cNvSpPr>
          <p:nvPr>
            <p:ph type="pic" sz="quarter" idx="10"/>
          </p:nvPr>
        </p:nvSpPr>
        <p:spPr bwMode="auto">
          <a:xfrm>
            <a:off x="2711450" y="0"/>
            <a:ext cx="6432551" cy="51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800" baseline="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878" y="1447164"/>
            <a:ext cx="3562911" cy="2201545"/>
          </a:xfrm>
        </p:spPr>
        <p:txBody>
          <a:bodyPr anchor="t"/>
          <a:lstStyle>
            <a:lvl1pPr algn="l">
              <a:defRPr sz="2800" b="1" cap="all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48712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0"/>
            <a:ext cx="33147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7588" y="2078847"/>
            <a:ext cx="6400800" cy="1487313"/>
          </a:xfrm>
          <a:prstGeom prst="rect">
            <a:avLst/>
          </a:prstGeom>
        </p:spPr>
        <p:txBody>
          <a:bodyPr anchor="t"/>
          <a:lstStyle>
            <a:lvl1pPr>
              <a:defRPr sz="2800">
                <a:solidFill>
                  <a:srgbClr val="262A3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7587" y="1740092"/>
            <a:ext cx="6400800" cy="3387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rgbClr val="262A3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cxnSp>
        <p:nvCxnSpPr>
          <p:cNvPr id="9" name="Gerade Verbindung 10"/>
          <p:cNvCxnSpPr/>
          <p:nvPr userDrawn="1"/>
        </p:nvCxnSpPr>
        <p:spPr>
          <a:xfrm>
            <a:off x="457200" y="4713670"/>
            <a:ext cx="5731459" cy="0"/>
          </a:xfrm>
          <a:prstGeom prst="line">
            <a:avLst/>
          </a:prstGeom>
          <a:ln w="3175" cmpd="sng">
            <a:solidFill>
              <a:srgbClr val="D84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69366"/>
            <a:ext cx="547323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06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ormatfülle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/>
          <p:cNvSpPr>
            <a:spLocks noGrp="1"/>
          </p:cNvSpPr>
          <p:nvPr>
            <p:ph type="pic" sz="quarter" idx="15"/>
          </p:nvPr>
        </p:nvSpPr>
        <p:spPr>
          <a:xfrm>
            <a:off x="8468" y="8468"/>
            <a:ext cx="9135532" cy="5135032"/>
          </a:xfr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10379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en Dank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093"/>
            <a:ext cx="3429000" cy="144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628" y="0"/>
            <a:ext cx="3524250" cy="515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5495" y="2078847"/>
            <a:ext cx="7984797" cy="562753"/>
          </a:xfrm>
        </p:spPr>
        <p:txBody>
          <a:bodyPr anchor="t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8" name="Inhaltsplatzhalter 3"/>
          <p:cNvSpPr>
            <a:spLocks noGrp="1"/>
          </p:cNvSpPr>
          <p:nvPr>
            <p:ph sz="half" idx="2"/>
          </p:nvPr>
        </p:nvSpPr>
        <p:spPr>
          <a:xfrm>
            <a:off x="365495" y="2834640"/>
            <a:ext cx="4672172" cy="1847427"/>
          </a:xfrm>
        </p:spPr>
        <p:txBody>
          <a:bodyPr>
            <a:noAutofit/>
          </a:bodyPr>
          <a:lstStyle>
            <a:lvl1pPr marL="0" indent="0">
              <a:buNone/>
              <a:defRPr sz="1100" baseline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57200" indent="0">
              <a:buNone/>
              <a:defRPr sz="11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664649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617134"/>
            <a:ext cx="8234363" cy="2985558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63750" indent="-2349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125940"/>
            <a:ext cx="8234363" cy="37774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400" cap="all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043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16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ohne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223492"/>
            <a:ext cx="8234363" cy="3379199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63750" indent="-2349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D592A378-99BF-3028-7655-679C91304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692329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- 2 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617133"/>
            <a:ext cx="3952240" cy="2977092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139588"/>
            <a:ext cx="8229600" cy="364092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400" cap="all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4" hasCustomPrompt="1"/>
          </p:nvPr>
        </p:nvSpPr>
        <p:spPr>
          <a:xfrm>
            <a:off x="4724400" y="1617133"/>
            <a:ext cx="3962400" cy="2977092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E6F2A070-8A77-484A-BFE7-6B1E5C215647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953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063625"/>
            <a:ext cx="82296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SUBHEADLINE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84" r:id="rId2"/>
    <p:sldLayoutId id="2147483885" r:id="rId3"/>
    <p:sldLayoutId id="2147483870" r:id="rId4"/>
    <p:sldLayoutId id="2147483877" r:id="rId5"/>
    <p:sldLayoutId id="2147483879" r:id="rId6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000" b="1" kern="1200" cap="all">
          <a:solidFill>
            <a:srgbClr val="262A3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Symbol" panose="05050102010706020507" pitchFamily="18" charset="2"/>
        <a:defRPr sz="1200" kern="1200">
          <a:solidFill>
            <a:srgbClr val="262A3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  <a:lvl2pPr marL="4572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9144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371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18288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9"/>
          <p:cNvCxnSpPr/>
          <p:nvPr userDrawn="1"/>
        </p:nvCxnSpPr>
        <p:spPr>
          <a:xfrm>
            <a:off x="0" y="155575"/>
            <a:ext cx="457200" cy="0"/>
          </a:xfrm>
          <a:prstGeom prst="line">
            <a:avLst/>
          </a:prstGeom>
          <a:ln w="3175" cmpd="sng">
            <a:solidFill>
              <a:srgbClr val="262A3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69366"/>
            <a:ext cx="547323" cy="324000"/>
          </a:xfrm>
          <a:prstGeom prst="rect">
            <a:avLst/>
          </a:prstGeom>
        </p:spPr>
      </p:pic>
      <p:sp>
        <p:nvSpPr>
          <p:cNvPr id="8" name="Textfeld 7"/>
          <p:cNvSpPr txBox="1"/>
          <p:nvPr userDrawn="1"/>
        </p:nvSpPr>
        <p:spPr>
          <a:xfrm>
            <a:off x="457200" y="22671"/>
            <a:ext cx="7001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Titel der Präsentation</a:t>
            </a:r>
            <a:r>
              <a:rPr lang="de-DE" sz="1200" b="1" baseline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de-DE" sz="12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| Untertitel</a:t>
            </a:r>
          </a:p>
        </p:txBody>
      </p:sp>
      <p:cxnSp>
        <p:nvCxnSpPr>
          <p:cNvPr id="9" name="Gerade Verbindung 10"/>
          <p:cNvCxnSpPr/>
          <p:nvPr userDrawn="1"/>
        </p:nvCxnSpPr>
        <p:spPr>
          <a:xfrm>
            <a:off x="457200" y="4713670"/>
            <a:ext cx="8229600" cy="0"/>
          </a:xfrm>
          <a:prstGeom prst="line">
            <a:avLst/>
          </a:prstGeom>
          <a:ln w="3175" cmpd="sng">
            <a:solidFill>
              <a:srgbClr val="D84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 userDrawn="1"/>
        </p:nvSpPr>
        <p:spPr>
          <a:xfrm>
            <a:off x="1154545" y="4837382"/>
            <a:ext cx="67854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9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Einrichtungsname</a:t>
            </a:r>
          </a:p>
        </p:txBody>
      </p:sp>
    </p:spTree>
    <p:extLst>
      <p:ext uri="{BB962C8B-B14F-4D97-AF65-F5344CB8AC3E}">
        <p14:creationId xmlns:p14="http://schemas.microsoft.com/office/powerpoint/2010/main" val="339280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82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8" r:id="rId8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000" b="1" kern="1200" cap="all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Symbol" panose="05050102010706020507" pitchFamily="18" charset="2"/>
        <a:defRPr sz="1200" kern="1200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marL="4572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9144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371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18288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ctrTitle"/>
          </p:nvPr>
        </p:nvSpPr>
        <p:spPr bwMode="auto">
          <a:xfrm>
            <a:off x="295275" y="2079625"/>
            <a:ext cx="8093075" cy="14859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altLang="de-DE" cap="none">
                <a:latin typeface="Arial" panose="020B0604020202020204" pitchFamily="34" charset="0"/>
                <a:cs typeface="Arial" panose="020B0604020202020204" pitchFamily="34" charset="0"/>
              </a:rPr>
              <a:t>KI-gestützte Gesichtserkennung für die öffentliche Sicherheit am Beispiel China</a:t>
            </a:r>
            <a:endParaRPr lang="de-DE" altLang="de-DE" sz="2800" cap="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1" name="Untertitel 2"/>
          <p:cNvSpPr>
            <a:spLocks noGrp="1"/>
          </p:cNvSpPr>
          <p:nvPr>
            <p:ph type="subTitle" idx="1"/>
          </p:nvPr>
        </p:nvSpPr>
        <p:spPr>
          <a:xfrm>
            <a:off x="295275" y="1606550"/>
            <a:ext cx="6400800" cy="473075"/>
          </a:xfrm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  <a:cs typeface="Arial" panose="020B0604020202020204" pitchFamily="34" charset="0"/>
              </a:rPr>
              <a:t>Gesellschaftliche Strukturen im digitalen Wandel</a:t>
            </a:r>
          </a:p>
        </p:txBody>
      </p:sp>
      <p:sp>
        <p:nvSpPr>
          <p:cNvPr id="17414" name="Inhaltsplatzhalter 3"/>
          <p:cNvSpPr>
            <a:spLocks noGrp="1"/>
          </p:cNvSpPr>
          <p:nvPr>
            <p:ph sz="half" idx="4294967295"/>
          </p:nvPr>
        </p:nvSpPr>
        <p:spPr>
          <a:xfrm>
            <a:off x="295275" y="3600450"/>
            <a:ext cx="3744913" cy="517525"/>
          </a:xfrm>
        </p:spPr>
        <p:txBody>
          <a:bodyPr/>
          <a:lstStyle/>
          <a:p>
            <a:pPr marL="0" indent="0" eaLnBrk="1" hangingPunct="1"/>
            <a:r>
              <a:rPr lang="de-DE" altLang="de-DE" sz="1600">
                <a:latin typeface="Arial" panose="020B0604020202020204" pitchFamily="34" charset="0"/>
                <a:cs typeface="Arial" panose="020B0604020202020204" pitchFamily="34" charset="0"/>
              </a:rPr>
              <a:t>Leipzig, 22. November 2022</a:t>
            </a:r>
          </a:p>
          <a:p>
            <a:pPr marL="0" indent="0" eaLnBrk="1" hangingPunct="1"/>
            <a:r>
              <a:rPr lang="de-DE" altLang="de-DE" sz="1600">
                <a:latin typeface="Arial" panose="020B0604020202020204" pitchFamily="34" charset="0"/>
                <a:cs typeface="Arial" panose="020B0604020202020204" pitchFamily="34" charset="0"/>
              </a:rPr>
              <a:t>Maurice Domnick und Johannes Götze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5" descr="Ein Bild, das Text, Person, drinnen, sitzend enthält.&#10;&#10;Beschreibung automatisch generiert.">
            <a:extLst>
              <a:ext uri="{FF2B5EF4-FFF2-40B4-BE49-F238E27FC236}">
                <a16:creationId xmlns:a16="http://schemas.microsoft.com/office/drawing/2014/main" id="{69AD8FC6-A3AD-CF30-5C8B-8A4951276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45" t="28196" r="52556" b="28435"/>
          <a:stretch/>
        </p:blipFill>
        <p:spPr>
          <a:xfrm>
            <a:off x="1039268" y="1067341"/>
            <a:ext cx="3449401" cy="3596303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5CA4661-8E57-FDC0-5F2F-7D39150F6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10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086CD18-BB2B-53D6-2584-E3E9D9DE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br>
              <a:rPr lang="de-DE">
                <a:ea typeface="MS PGothic"/>
              </a:rPr>
            </a:br>
            <a:r>
              <a:rPr lang="de-DE">
                <a:ea typeface="MS PGothic"/>
              </a:rPr>
              <a:t>FACE DETECTION</a:t>
            </a:r>
          </a:p>
          <a:p>
            <a:endParaRPr lang="de-DE">
              <a:ea typeface="MS PGothic"/>
            </a:endParaRPr>
          </a:p>
        </p:txBody>
      </p:sp>
      <p:pic>
        <p:nvPicPr>
          <p:cNvPr id="6" name="Grafik 5" descr="Ein Bild, das Text enthält.&#10;&#10;Beschreibung automatisch generiert.">
            <a:extLst>
              <a:ext uri="{FF2B5EF4-FFF2-40B4-BE49-F238E27FC236}">
                <a16:creationId xmlns:a16="http://schemas.microsoft.com/office/drawing/2014/main" id="{50D2B8EC-55F1-F20E-A30A-76B10B6B97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" r="109"/>
          <a:stretch/>
        </p:blipFill>
        <p:spPr>
          <a:xfrm>
            <a:off x="5010692" y="1065049"/>
            <a:ext cx="2544732" cy="36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35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5" descr="Ein Bild, das Text, Person, drinnen, sitzend enthält.&#10;&#10;Beschreibung automatisch generiert.">
            <a:extLst>
              <a:ext uri="{FF2B5EF4-FFF2-40B4-BE49-F238E27FC236}">
                <a16:creationId xmlns:a16="http://schemas.microsoft.com/office/drawing/2014/main" id="{69AD8FC6-A3AD-CF30-5C8B-8A4951276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45" t="28196" r="52556" b="28435"/>
          <a:stretch/>
        </p:blipFill>
        <p:spPr>
          <a:xfrm>
            <a:off x="1039268" y="1067341"/>
            <a:ext cx="2989623" cy="3115040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5CA4661-8E57-FDC0-5F2F-7D39150F6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11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086CD18-BB2B-53D6-2584-E3E9D9DE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br>
              <a:rPr lang="de-DE">
                <a:ea typeface="MS PGothic"/>
              </a:rPr>
            </a:br>
            <a:r>
              <a:rPr lang="de-DE">
                <a:ea typeface="MS PGothic"/>
              </a:rPr>
              <a:t>FACE DETECTION</a:t>
            </a:r>
          </a:p>
          <a:p>
            <a:endParaRPr lang="de-DE">
              <a:ea typeface="MS PGothic"/>
            </a:endParaRPr>
          </a:p>
        </p:txBody>
      </p:sp>
      <p:pic>
        <p:nvPicPr>
          <p:cNvPr id="6" name="Grafik 5" descr="Ein Bild, das Text enthält.&#10;&#10;Beschreibung automatisch generiert.">
            <a:extLst>
              <a:ext uri="{FF2B5EF4-FFF2-40B4-BE49-F238E27FC236}">
                <a16:creationId xmlns:a16="http://schemas.microsoft.com/office/drawing/2014/main" id="{50D2B8EC-55F1-F20E-A30A-76B10B6B97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" r="109"/>
          <a:stretch/>
        </p:blipFill>
        <p:spPr>
          <a:xfrm>
            <a:off x="5010692" y="1065049"/>
            <a:ext cx="2209567" cy="312165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8F58BA5-B9DC-BA36-7DA8-1C7195D41468}"/>
              </a:ext>
            </a:extLst>
          </p:cNvPr>
          <p:cNvSpPr txBox="1"/>
          <p:nvPr/>
        </p:nvSpPr>
        <p:spPr>
          <a:xfrm>
            <a:off x="1899271" y="4262616"/>
            <a:ext cx="12695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latin typeface="+mn-lt"/>
                <a:ea typeface="MS PGothic"/>
                <a:cs typeface="Arial"/>
              </a:rPr>
              <a:t>kein Gesicht</a:t>
            </a:r>
            <a:endParaRPr lang="de-DE" i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5CB670E-C697-7F42-422A-2873E9B37FDF}"/>
              </a:ext>
            </a:extLst>
          </p:cNvPr>
          <p:cNvSpPr txBox="1"/>
          <p:nvPr/>
        </p:nvSpPr>
        <p:spPr>
          <a:xfrm>
            <a:off x="5723594" y="4262615"/>
            <a:ext cx="78226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latin typeface="+mn-lt"/>
                <a:ea typeface="MS PGothic"/>
                <a:cs typeface="Arial"/>
              </a:rPr>
              <a:t>Gesicht</a:t>
            </a:r>
            <a:endParaRPr lang="de-DE" i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825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262848-21C4-6086-8952-E219F90E5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br>
              <a:rPr lang="de-DE">
                <a:ea typeface="MS PGothic"/>
              </a:rPr>
            </a:br>
            <a:r>
              <a:rPr lang="de-DE">
                <a:ea typeface="MS PGothic"/>
              </a:rPr>
              <a:t>Feature </a:t>
            </a:r>
            <a:r>
              <a:rPr lang="de-DE" err="1">
                <a:ea typeface="MS PGothic"/>
              </a:rPr>
              <a:t>extraction</a:t>
            </a:r>
            <a:endParaRPr lang="de-DE">
              <a:ea typeface="MS PGothic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7DFDD2-C268-1784-962B-9660CA82C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23492"/>
            <a:ext cx="3695655" cy="3379199"/>
          </a:xfrm>
        </p:spPr>
        <p:txBody>
          <a:bodyPr lIns="91440" tIns="45720" rIns="91440" bIns="45720" anchor="t">
            <a:noAutofit/>
          </a:bodyPr>
          <a:lstStyle/>
          <a:p>
            <a:r>
              <a:rPr lang="de-DE">
                <a:latin typeface="Arial Unicode MS"/>
                <a:ea typeface="Arial Unicode MS"/>
                <a:cs typeface="Arial Unicode MS"/>
              </a:rPr>
              <a:t>Abstraktion verschiedener Komponenten des menschlichen Gesichtes (Nase, Augen, Mund, Wangen, etc.)</a:t>
            </a:r>
          </a:p>
          <a:p>
            <a:r>
              <a:rPr lang="de-DE" err="1">
                <a:latin typeface="Arial Unicode MS"/>
                <a:ea typeface="Arial Unicode MS"/>
                <a:cs typeface="Arial Unicode MS"/>
              </a:rPr>
              <a:t>Geometric</a:t>
            </a:r>
            <a:r>
              <a:rPr lang="de-DE">
                <a:latin typeface="Arial Unicode MS"/>
                <a:ea typeface="Arial Unicode MS"/>
                <a:cs typeface="Arial Unicode MS"/>
              </a:rPr>
              <a:t> </a:t>
            </a:r>
            <a:r>
              <a:rPr lang="de-DE" err="1">
                <a:latin typeface="Arial Unicode MS"/>
                <a:ea typeface="Arial Unicode MS"/>
                <a:cs typeface="Arial Unicode MS"/>
              </a:rPr>
              <a:t>Shaped</a:t>
            </a:r>
            <a:r>
              <a:rPr lang="de-DE">
                <a:latin typeface="Arial Unicode MS"/>
                <a:ea typeface="Arial Unicode MS"/>
                <a:cs typeface="Arial Unicode MS"/>
              </a:rPr>
              <a:t> </a:t>
            </a:r>
            <a:r>
              <a:rPr lang="de-DE" err="1">
                <a:latin typeface="Arial Unicode MS"/>
                <a:ea typeface="Arial Unicode MS"/>
                <a:cs typeface="Arial Unicode MS"/>
              </a:rPr>
              <a:t>Facial</a:t>
            </a:r>
            <a:r>
              <a:rPr lang="de-DE">
                <a:latin typeface="Arial Unicode MS"/>
                <a:ea typeface="Arial Unicode MS"/>
                <a:cs typeface="Arial Unicode MS"/>
              </a:rPr>
              <a:t> Feature </a:t>
            </a:r>
            <a:r>
              <a:rPr lang="de-DE" err="1">
                <a:latin typeface="Arial Unicode MS"/>
                <a:ea typeface="Arial Unicode MS"/>
                <a:cs typeface="Arial Unicode MS"/>
              </a:rPr>
              <a:t>Extraction</a:t>
            </a:r>
            <a:endParaRPr lang="de-DE">
              <a:latin typeface="Arial Unicode MS"/>
              <a:ea typeface="Arial Unicode MS"/>
              <a:cs typeface="Arial Unicode MS"/>
            </a:endParaRPr>
          </a:p>
          <a:p>
            <a:pPr lvl="1"/>
            <a:r>
              <a:rPr lang="de-DE">
                <a:latin typeface="Arial Unicode MS"/>
                <a:ea typeface="Arial Unicode MS"/>
                <a:cs typeface="Arial Unicode MS"/>
              </a:rPr>
              <a:t>Durch Approximationen Mittelpunkt der Augen bestimmt</a:t>
            </a:r>
          </a:p>
          <a:p>
            <a:pPr lvl="1"/>
            <a:r>
              <a:rPr lang="de-DE">
                <a:latin typeface="Arial Unicode MS"/>
                <a:ea typeface="Arial Unicode MS"/>
                <a:cs typeface="Arial Unicode MS"/>
              </a:rPr>
              <a:t>Komponenten approximiert und Winkel bestimmt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47B8CB7-77AD-1DBB-E348-48A4D9E967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12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5" descr="Ein Bild, das Text, darstellend, drinnen, Gruppe enthält.&#10;&#10;Beschreibung automatisch generiert.">
            <a:extLst>
              <a:ext uri="{FF2B5EF4-FFF2-40B4-BE49-F238E27FC236}">
                <a16:creationId xmlns:a16="http://schemas.microsoft.com/office/drawing/2014/main" id="{91681846-2623-0E4B-7A40-A0F7EA963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716" y="303780"/>
            <a:ext cx="4896034" cy="2501898"/>
          </a:xfrm>
          <a:prstGeom prst="rect">
            <a:avLst/>
          </a:prstGeom>
        </p:spPr>
      </p:pic>
      <p:pic>
        <p:nvPicPr>
          <p:cNvPr id="6" name="Grafik 6">
            <a:extLst>
              <a:ext uri="{FF2B5EF4-FFF2-40B4-BE49-F238E27FC236}">
                <a16:creationId xmlns:a16="http://schemas.microsoft.com/office/drawing/2014/main" id="{703F5556-C972-2382-C274-E6B7E1EDF3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50" b="10491"/>
          <a:stretch/>
        </p:blipFill>
        <p:spPr>
          <a:xfrm>
            <a:off x="5075249" y="2770237"/>
            <a:ext cx="3043342" cy="183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84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5CA4661-8E57-FDC0-5F2F-7D39150F6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13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086CD18-BB2B-53D6-2584-E3E9D9DE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br>
              <a:rPr lang="de-DE">
                <a:ea typeface="MS PGothic"/>
              </a:rPr>
            </a:br>
            <a:r>
              <a:rPr lang="de-DE">
                <a:ea typeface="MS PGothic"/>
              </a:rPr>
              <a:t>Feature </a:t>
            </a:r>
            <a:r>
              <a:rPr lang="de-DE" err="1">
                <a:ea typeface="MS PGothic"/>
              </a:rPr>
              <a:t>Extraction</a:t>
            </a:r>
            <a:endParaRPr lang="de-DE" err="1"/>
          </a:p>
          <a:p>
            <a:endParaRPr lang="de-DE">
              <a:ea typeface="MS PGothic"/>
            </a:endParaRPr>
          </a:p>
        </p:txBody>
      </p:sp>
      <p:pic>
        <p:nvPicPr>
          <p:cNvPr id="6" name="Grafik 5" descr="Ein Bild, das Text enthält.&#10;&#10;Beschreibung automatisch generiert.">
            <a:extLst>
              <a:ext uri="{FF2B5EF4-FFF2-40B4-BE49-F238E27FC236}">
                <a16:creationId xmlns:a16="http://schemas.microsoft.com/office/drawing/2014/main" id="{50D2B8EC-55F1-F20E-A30A-76B10B6B9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" r="109"/>
          <a:stretch/>
        </p:blipFill>
        <p:spPr>
          <a:xfrm>
            <a:off x="3287598" y="1065049"/>
            <a:ext cx="2570514" cy="3632999"/>
          </a:xfrm>
          <a:prstGeom prst="rect">
            <a:avLst/>
          </a:prstGeom>
        </p:spPr>
      </p:pic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0EDA91DB-5F72-8198-E07B-F2A4DBC3EB31}"/>
              </a:ext>
            </a:extLst>
          </p:cNvPr>
          <p:cNvCxnSpPr>
            <a:cxnSpLocks/>
          </p:cNvCxnSpPr>
          <p:nvPr/>
        </p:nvCxnSpPr>
        <p:spPr>
          <a:xfrm flipV="1">
            <a:off x="4527310" y="3411383"/>
            <a:ext cx="304227" cy="73908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Gerade Verbindung mit Pfeil 1">
            <a:extLst>
              <a:ext uri="{FF2B5EF4-FFF2-40B4-BE49-F238E27FC236}">
                <a16:creationId xmlns:a16="http://schemas.microsoft.com/office/drawing/2014/main" id="{D304192C-A548-D9B6-4B93-9681641EC270}"/>
              </a:ext>
            </a:extLst>
          </p:cNvPr>
          <p:cNvCxnSpPr>
            <a:cxnSpLocks/>
          </p:cNvCxnSpPr>
          <p:nvPr/>
        </p:nvCxnSpPr>
        <p:spPr>
          <a:xfrm flipH="1" flipV="1">
            <a:off x="4225661" y="3398492"/>
            <a:ext cx="293055" cy="99690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BE54A9A9-B79C-C974-0EFB-DFE1AD2D9E84}"/>
              </a:ext>
            </a:extLst>
          </p:cNvPr>
          <p:cNvCxnSpPr>
            <a:cxnSpLocks/>
          </p:cNvCxnSpPr>
          <p:nvPr/>
        </p:nvCxnSpPr>
        <p:spPr>
          <a:xfrm flipH="1">
            <a:off x="4509265" y="2956760"/>
            <a:ext cx="18044" cy="544859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F139B9D8-2893-AD62-6803-382FDB5E9716}"/>
              </a:ext>
            </a:extLst>
          </p:cNvPr>
          <p:cNvCxnSpPr>
            <a:cxnSpLocks/>
          </p:cNvCxnSpPr>
          <p:nvPr/>
        </p:nvCxnSpPr>
        <p:spPr>
          <a:xfrm>
            <a:off x="4535903" y="2943871"/>
            <a:ext cx="282745" cy="488995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A93A163F-9082-2311-2508-B13B59BB5647}"/>
              </a:ext>
            </a:extLst>
          </p:cNvPr>
          <p:cNvCxnSpPr>
            <a:cxnSpLocks/>
          </p:cNvCxnSpPr>
          <p:nvPr/>
        </p:nvCxnSpPr>
        <p:spPr>
          <a:xfrm flipV="1">
            <a:off x="4260896" y="2968793"/>
            <a:ext cx="226881" cy="41337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2DE870F7-641D-8FC1-5750-6517A75A5A32}"/>
              </a:ext>
            </a:extLst>
          </p:cNvPr>
          <p:cNvCxnSpPr>
            <a:cxnSpLocks/>
          </p:cNvCxnSpPr>
          <p:nvPr/>
        </p:nvCxnSpPr>
        <p:spPr>
          <a:xfrm flipV="1">
            <a:off x="3852682" y="2985980"/>
            <a:ext cx="1447227" cy="5157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B95080D3-9805-B27D-1BC0-015C6FD5048B}"/>
              </a:ext>
            </a:extLst>
          </p:cNvPr>
          <p:cNvCxnSpPr>
            <a:cxnSpLocks/>
          </p:cNvCxnSpPr>
          <p:nvPr/>
        </p:nvCxnSpPr>
        <p:spPr>
          <a:xfrm flipV="1">
            <a:off x="4518716" y="3007466"/>
            <a:ext cx="764005" cy="503608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CB48FF9A-580A-D0C5-ABC9-69BBDC980010}"/>
              </a:ext>
            </a:extLst>
          </p:cNvPr>
          <p:cNvCxnSpPr>
            <a:cxnSpLocks/>
          </p:cNvCxnSpPr>
          <p:nvPr/>
        </p:nvCxnSpPr>
        <p:spPr>
          <a:xfrm>
            <a:off x="3865573" y="3008326"/>
            <a:ext cx="635096" cy="476106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D6D39DED-D386-6691-EE0E-8140B760C0ED}"/>
              </a:ext>
            </a:extLst>
          </p:cNvPr>
          <p:cNvCxnSpPr>
            <a:cxnSpLocks/>
          </p:cNvCxnSpPr>
          <p:nvPr/>
        </p:nvCxnSpPr>
        <p:spPr>
          <a:xfrm flipH="1" flipV="1">
            <a:off x="4539342" y="3007466"/>
            <a:ext cx="486420" cy="68408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A45FFC73-3393-59F4-D6F8-6EE16CD10F15}"/>
              </a:ext>
            </a:extLst>
          </p:cNvPr>
          <p:cNvCxnSpPr>
            <a:cxnSpLocks/>
          </p:cNvCxnSpPr>
          <p:nvPr/>
        </p:nvCxnSpPr>
        <p:spPr>
          <a:xfrm flipV="1">
            <a:off x="4058938" y="2934417"/>
            <a:ext cx="450324" cy="800098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44299CBA-11EE-C95F-1D09-4F080F214539}"/>
              </a:ext>
            </a:extLst>
          </p:cNvPr>
          <p:cNvCxnSpPr>
            <a:cxnSpLocks/>
          </p:cNvCxnSpPr>
          <p:nvPr/>
        </p:nvCxnSpPr>
        <p:spPr>
          <a:xfrm>
            <a:off x="4050345" y="3721626"/>
            <a:ext cx="493293" cy="239772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CE924F87-2F64-6BC8-6E59-736AD92C96A2}"/>
              </a:ext>
            </a:extLst>
          </p:cNvPr>
          <p:cNvCxnSpPr>
            <a:cxnSpLocks/>
          </p:cNvCxnSpPr>
          <p:nvPr/>
        </p:nvCxnSpPr>
        <p:spPr>
          <a:xfrm flipV="1">
            <a:off x="4540202" y="3755144"/>
            <a:ext cx="476106" cy="211409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1B030F3C-B535-11AC-1128-9E3D3B6A947F}"/>
              </a:ext>
            </a:extLst>
          </p:cNvPr>
          <p:cNvCxnSpPr>
            <a:cxnSpLocks/>
          </p:cNvCxnSpPr>
          <p:nvPr/>
        </p:nvCxnSpPr>
        <p:spPr>
          <a:xfrm flipV="1">
            <a:off x="4043661" y="3720289"/>
            <a:ext cx="988165" cy="10408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FDFBDBA2-B25A-E64F-CF68-D597DD5ACC0D}"/>
              </a:ext>
            </a:extLst>
          </p:cNvPr>
          <p:cNvCxnSpPr>
            <a:cxnSpLocks/>
          </p:cNvCxnSpPr>
          <p:nvPr/>
        </p:nvCxnSpPr>
        <p:spPr>
          <a:xfrm flipV="1">
            <a:off x="4976345" y="3012240"/>
            <a:ext cx="18477" cy="681693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6E5DF8F9-B586-FCDC-D9ED-68F315AA8802}"/>
              </a:ext>
            </a:extLst>
          </p:cNvPr>
          <p:cNvCxnSpPr>
            <a:cxnSpLocks/>
          </p:cNvCxnSpPr>
          <p:nvPr/>
        </p:nvCxnSpPr>
        <p:spPr>
          <a:xfrm flipV="1">
            <a:off x="4069202" y="2994097"/>
            <a:ext cx="36621" cy="731585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87860CA8-ED99-6204-CC6B-10395100FE81}"/>
              </a:ext>
            </a:extLst>
          </p:cNvPr>
          <p:cNvCxnSpPr>
            <a:cxnSpLocks/>
          </p:cNvCxnSpPr>
          <p:nvPr/>
        </p:nvCxnSpPr>
        <p:spPr>
          <a:xfrm>
            <a:off x="4518237" y="2954612"/>
            <a:ext cx="934691" cy="610984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E4424384-7BF8-B927-C74C-34FA794A40F5}"/>
              </a:ext>
            </a:extLst>
          </p:cNvPr>
          <p:cNvCxnSpPr>
            <a:cxnSpLocks/>
          </p:cNvCxnSpPr>
          <p:nvPr/>
        </p:nvCxnSpPr>
        <p:spPr>
          <a:xfrm flipV="1">
            <a:off x="3624702" y="3012239"/>
            <a:ext cx="853049" cy="554693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73255616-7C2E-5801-99B5-69805F668388}"/>
              </a:ext>
            </a:extLst>
          </p:cNvPr>
          <p:cNvCxnSpPr>
            <a:cxnSpLocks/>
          </p:cNvCxnSpPr>
          <p:nvPr/>
        </p:nvCxnSpPr>
        <p:spPr>
          <a:xfrm>
            <a:off x="3629238" y="3557863"/>
            <a:ext cx="930156" cy="1023733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EAB52C5D-5E8C-DC09-EE90-A162068C37B6}"/>
              </a:ext>
            </a:extLst>
          </p:cNvPr>
          <p:cNvCxnSpPr>
            <a:cxnSpLocks/>
          </p:cNvCxnSpPr>
          <p:nvPr/>
        </p:nvCxnSpPr>
        <p:spPr>
          <a:xfrm flipV="1">
            <a:off x="4554523" y="3592812"/>
            <a:ext cx="893869" cy="994654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BE619FA7-CA83-1A2C-6480-6C7AA68732B6}"/>
              </a:ext>
            </a:extLst>
          </p:cNvPr>
          <p:cNvCxnSpPr>
            <a:cxnSpLocks/>
          </p:cNvCxnSpPr>
          <p:nvPr/>
        </p:nvCxnSpPr>
        <p:spPr>
          <a:xfrm flipV="1">
            <a:off x="4540917" y="3747026"/>
            <a:ext cx="485655" cy="831372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278E4469-59FB-9E76-D780-0F1F3961A449}"/>
              </a:ext>
            </a:extLst>
          </p:cNvPr>
          <p:cNvCxnSpPr>
            <a:cxnSpLocks/>
          </p:cNvCxnSpPr>
          <p:nvPr/>
        </p:nvCxnSpPr>
        <p:spPr>
          <a:xfrm flipH="1" flipV="1">
            <a:off x="4101288" y="3747027"/>
            <a:ext cx="462307" cy="795085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1BFFEEF5-861D-2082-A599-57F382D2C3A7}"/>
              </a:ext>
            </a:extLst>
          </p:cNvPr>
          <p:cNvCxnSpPr>
            <a:cxnSpLocks/>
          </p:cNvCxnSpPr>
          <p:nvPr/>
        </p:nvCxnSpPr>
        <p:spPr>
          <a:xfrm flipV="1">
            <a:off x="4100953" y="3502098"/>
            <a:ext cx="422155" cy="209978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7A02A0B7-31CA-4FFB-C273-EACD9CA6FB62}"/>
              </a:ext>
            </a:extLst>
          </p:cNvPr>
          <p:cNvCxnSpPr>
            <a:cxnSpLocks/>
          </p:cNvCxnSpPr>
          <p:nvPr/>
        </p:nvCxnSpPr>
        <p:spPr>
          <a:xfrm>
            <a:off x="4527310" y="3503434"/>
            <a:ext cx="462975" cy="198233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449ADA03-C8A1-BBA1-1E0C-12A8144424A1}"/>
              </a:ext>
            </a:extLst>
          </p:cNvPr>
          <p:cNvCxnSpPr>
            <a:cxnSpLocks/>
          </p:cNvCxnSpPr>
          <p:nvPr/>
        </p:nvCxnSpPr>
        <p:spPr>
          <a:xfrm>
            <a:off x="5311987" y="2990897"/>
            <a:ext cx="136407" cy="59284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5C0D220C-8E08-CC19-6765-CDE198D72B94}"/>
              </a:ext>
            </a:extLst>
          </p:cNvPr>
          <p:cNvCxnSpPr>
            <a:cxnSpLocks/>
          </p:cNvCxnSpPr>
          <p:nvPr/>
        </p:nvCxnSpPr>
        <p:spPr>
          <a:xfrm flipV="1">
            <a:off x="3624702" y="3025848"/>
            <a:ext cx="218049" cy="504799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2B3BC364-EEF6-D078-4E39-EF2EEA268E41}"/>
              </a:ext>
            </a:extLst>
          </p:cNvPr>
          <p:cNvCxnSpPr>
            <a:cxnSpLocks/>
          </p:cNvCxnSpPr>
          <p:nvPr/>
        </p:nvCxnSpPr>
        <p:spPr>
          <a:xfrm flipV="1">
            <a:off x="5021702" y="3556526"/>
            <a:ext cx="435762" cy="187300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F6D5EE12-4F5A-AF1C-39C9-FFAD65DE201B}"/>
              </a:ext>
            </a:extLst>
          </p:cNvPr>
          <p:cNvCxnSpPr>
            <a:cxnSpLocks/>
          </p:cNvCxnSpPr>
          <p:nvPr/>
        </p:nvCxnSpPr>
        <p:spPr>
          <a:xfrm flipH="1" flipV="1">
            <a:off x="3643179" y="3561062"/>
            <a:ext cx="457774" cy="178230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48C4E035-7D95-2253-BBBA-539EA28D8335}"/>
              </a:ext>
            </a:extLst>
          </p:cNvPr>
          <p:cNvCxnSpPr>
            <a:cxnSpLocks/>
          </p:cNvCxnSpPr>
          <p:nvPr/>
        </p:nvCxnSpPr>
        <p:spPr>
          <a:xfrm flipV="1">
            <a:off x="4536381" y="4128027"/>
            <a:ext cx="639869" cy="432229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80639D28-9CD0-74A0-5B9A-9A9C069EABD8}"/>
              </a:ext>
            </a:extLst>
          </p:cNvPr>
          <p:cNvCxnSpPr>
            <a:cxnSpLocks/>
          </p:cNvCxnSpPr>
          <p:nvPr/>
        </p:nvCxnSpPr>
        <p:spPr>
          <a:xfrm flipV="1">
            <a:off x="5153239" y="3561063"/>
            <a:ext cx="299692" cy="581907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01A61A2A-7248-4586-1875-68D05BB32082}"/>
              </a:ext>
            </a:extLst>
          </p:cNvPr>
          <p:cNvCxnSpPr>
            <a:cxnSpLocks/>
          </p:cNvCxnSpPr>
          <p:nvPr/>
        </p:nvCxnSpPr>
        <p:spPr>
          <a:xfrm flipH="1" flipV="1">
            <a:off x="3625035" y="3615489"/>
            <a:ext cx="312630" cy="604586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AC85AC1F-1806-6FBF-F5F5-D093BDCF6C52}"/>
              </a:ext>
            </a:extLst>
          </p:cNvPr>
          <p:cNvCxnSpPr>
            <a:cxnSpLocks/>
          </p:cNvCxnSpPr>
          <p:nvPr/>
        </p:nvCxnSpPr>
        <p:spPr>
          <a:xfrm flipH="1" flipV="1">
            <a:off x="3947073" y="4218739"/>
            <a:ext cx="643736" cy="364193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Ellipse 49">
            <a:extLst>
              <a:ext uri="{FF2B5EF4-FFF2-40B4-BE49-F238E27FC236}">
                <a16:creationId xmlns:a16="http://schemas.microsoft.com/office/drawing/2014/main" id="{21D57A22-7F23-D110-AB1A-BFCFA1F9A056}"/>
              </a:ext>
            </a:extLst>
          </p:cNvPr>
          <p:cNvSpPr/>
          <p:nvPr/>
        </p:nvSpPr>
        <p:spPr>
          <a:xfrm>
            <a:off x="4432299" y="2912833"/>
            <a:ext cx="166007" cy="14333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FF60493-9D8E-C2E4-DD8E-6A90AE937543}"/>
              </a:ext>
            </a:extLst>
          </p:cNvPr>
          <p:cNvSpPr/>
          <p:nvPr/>
        </p:nvSpPr>
        <p:spPr>
          <a:xfrm>
            <a:off x="4441370" y="3411761"/>
            <a:ext cx="166007" cy="14333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3E0841B4-E395-B583-AF88-2CB3904D7E32}"/>
              </a:ext>
            </a:extLst>
          </p:cNvPr>
          <p:cNvSpPr/>
          <p:nvPr/>
        </p:nvSpPr>
        <p:spPr>
          <a:xfrm>
            <a:off x="4454977" y="4432297"/>
            <a:ext cx="166007" cy="14333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5E02FE9D-8D85-4920-462D-E43701AE040F}"/>
              </a:ext>
            </a:extLst>
          </p:cNvPr>
          <p:cNvSpPr/>
          <p:nvPr/>
        </p:nvSpPr>
        <p:spPr>
          <a:xfrm>
            <a:off x="5380263" y="3502475"/>
            <a:ext cx="166007" cy="14333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2EA9ED59-1F95-0B2F-24C6-6A28AFC9D206}"/>
              </a:ext>
            </a:extLst>
          </p:cNvPr>
          <p:cNvSpPr/>
          <p:nvPr/>
        </p:nvSpPr>
        <p:spPr>
          <a:xfrm>
            <a:off x="3552370" y="3479797"/>
            <a:ext cx="166007" cy="14333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8FE198E9-666B-8FF1-762F-F0D6847C2365}"/>
              </a:ext>
            </a:extLst>
          </p:cNvPr>
          <p:cNvSpPr/>
          <p:nvPr/>
        </p:nvSpPr>
        <p:spPr>
          <a:xfrm>
            <a:off x="3996870" y="3670297"/>
            <a:ext cx="166007" cy="14333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4450CCB9-272F-7BE1-2226-B6E7DEDE2EF4}"/>
              </a:ext>
            </a:extLst>
          </p:cNvPr>
          <p:cNvSpPr/>
          <p:nvPr/>
        </p:nvSpPr>
        <p:spPr>
          <a:xfrm>
            <a:off x="4917620" y="3661226"/>
            <a:ext cx="166007" cy="14333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822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8DF3CB-F6CA-420F-32BC-F26FAB856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Feature </a:t>
            </a:r>
            <a:r>
              <a:rPr lang="de-DE" err="1"/>
              <a:t>selection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812A46-53B0-EA3B-9F0A-8E36D5AAC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de-DE">
                <a:latin typeface="Arial Unicode MS"/>
                <a:ea typeface="Arial Unicode MS"/>
                <a:cs typeface="Arial Unicode MS"/>
              </a:rPr>
              <a:t>Herunterbrechen auf wichtigste Komponenten</a:t>
            </a:r>
          </a:p>
          <a:p>
            <a:r>
              <a:rPr lang="de-DE">
                <a:latin typeface="Arial Unicode MS"/>
                <a:ea typeface="Arial Unicode MS"/>
                <a:cs typeface="Arial Unicode MS"/>
              </a:rPr>
              <a:t>Dimensionalität der Daten drastisch reduziert</a:t>
            </a:r>
            <a:endParaRPr lang="de-DE"/>
          </a:p>
          <a:p>
            <a:r>
              <a:rPr lang="de-DE">
                <a:latin typeface="Arial Unicode MS"/>
                <a:ea typeface="Arial Unicode MS"/>
                <a:cs typeface="Arial Unicode MS"/>
              </a:rPr>
              <a:t>Komponenten numerischen Wert hinterlegt</a:t>
            </a:r>
          </a:p>
          <a:p>
            <a:r>
              <a:rPr lang="de-DE">
                <a:latin typeface="Arial Unicode MS"/>
                <a:ea typeface="Arial Unicode MS"/>
                <a:cs typeface="Arial Unicode MS"/>
              </a:rPr>
              <a:t>Datensatz und Algorithmus entscheidend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ED398E-773D-CCE5-EC56-484E8F037B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14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1C70FCBC-5D72-9DF1-749A-3F381A702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565" y="2632750"/>
            <a:ext cx="6196869" cy="1987205"/>
          </a:xfrm>
          <a:prstGeom prst="rect">
            <a:avLst/>
          </a:prstGeom>
        </p:spPr>
      </p:pic>
      <p:pic>
        <p:nvPicPr>
          <p:cNvPr id="7" name="Grafik 7">
            <a:extLst>
              <a:ext uri="{FF2B5EF4-FFF2-40B4-BE49-F238E27FC236}">
                <a16:creationId xmlns:a16="http://schemas.microsoft.com/office/drawing/2014/main" id="{B29CA06D-3F6D-08B3-DB8B-20CA487649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96" t="7059" r="16342" b="11569"/>
          <a:stretch/>
        </p:blipFill>
        <p:spPr>
          <a:xfrm>
            <a:off x="5889328" y="205785"/>
            <a:ext cx="2800558" cy="233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24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5CA4661-8E57-FDC0-5F2F-7D39150F6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15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086CD18-BB2B-53D6-2584-E3E9D9DE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br>
              <a:rPr lang="de-DE">
                <a:ea typeface="MS PGothic"/>
              </a:rPr>
            </a:br>
            <a:r>
              <a:rPr lang="de-DE">
                <a:ea typeface="MS PGothic"/>
              </a:rPr>
              <a:t>Feature </a:t>
            </a:r>
            <a:r>
              <a:rPr lang="de-DE" err="1">
                <a:ea typeface="MS PGothic"/>
              </a:rPr>
              <a:t>Selection</a:t>
            </a:r>
            <a:endParaRPr lang="de-DE" err="1"/>
          </a:p>
          <a:p>
            <a:endParaRPr lang="de-DE">
              <a:ea typeface="MS PGothic"/>
            </a:endParaRPr>
          </a:p>
        </p:txBody>
      </p:sp>
      <p:pic>
        <p:nvPicPr>
          <p:cNvPr id="6" name="Grafik 5" descr="Ein Bild, das Text enthält.&#10;&#10;Beschreibung automatisch generiert.">
            <a:extLst>
              <a:ext uri="{FF2B5EF4-FFF2-40B4-BE49-F238E27FC236}">
                <a16:creationId xmlns:a16="http://schemas.microsoft.com/office/drawing/2014/main" id="{50D2B8EC-55F1-F20E-A30A-76B10B6B9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" r="109"/>
          <a:stretch/>
        </p:blipFill>
        <p:spPr>
          <a:xfrm>
            <a:off x="675026" y="1065049"/>
            <a:ext cx="2570514" cy="3632999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1175A271-A3BE-5A30-4A09-283BA6343299}"/>
              </a:ext>
            </a:extLst>
          </p:cNvPr>
          <p:cNvCxnSpPr/>
          <p:nvPr/>
        </p:nvCxnSpPr>
        <p:spPr>
          <a:xfrm>
            <a:off x="458298" y="2147971"/>
            <a:ext cx="3827760" cy="1203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F2871726-B272-F367-D557-89E0BD452F66}"/>
              </a:ext>
            </a:extLst>
          </p:cNvPr>
          <p:cNvCxnSpPr>
            <a:cxnSpLocks/>
          </p:cNvCxnSpPr>
          <p:nvPr/>
        </p:nvCxnSpPr>
        <p:spPr>
          <a:xfrm>
            <a:off x="458297" y="2651673"/>
            <a:ext cx="3827760" cy="1203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6B76E08F-7437-2F0E-B587-CFDEA9F1B342}"/>
              </a:ext>
            </a:extLst>
          </p:cNvPr>
          <p:cNvCxnSpPr>
            <a:cxnSpLocks/>
          </p:cNvCxnSpPr>
          <p:nvPr/>
        </p:nvCxnSpPr>
        <p:spPr>
          <a:xfrm>
            <a:off x="458298" y="2845038"/>
            <a:ext cx="3827760" cy="1203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5CC390A2-2575-BA12-07B0-5461C1D02BB6}"/>
              </a:ext>
            </a:extLst>
          </p:cNvPr>
          <p:cNvCxnSpPr>
            <a:cxnSpLocks/>
          </p:cNvCxnSpPr>
          <p:nvPr/>
        </p:nvCxnSpPr>
        <p:spPr>
          <a:xfrm>
            <a:off x="458298" y="3154661"/>
            <a:ext cx="3827760" cy="1203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9E2027EA-CEC8-54B0-C144-1A8A94D0CE9B}"/>
              </a:ext>
            </a:extLst>
          </p:cNvPr>
          <p:cNvCxnSpPr>
            <a:cxnSpLocks/>
          </p:cNvCxnSpPr>
          <p:nvPr/>
        </p:nvCxnSpPr>
        <p:spPr>
          <a:xfrm>
            <a:off x="458297" y="3586987"/>
            <a:ext cx="3827760" cy="1203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9ADD5D5D-79AB-3606-20E7-EEA5A9DAB4E4}"/>
              </a:ext>
            </a:extLst>
          </p:cNvPr>
          <p:cNvCxnSpPr>
            <a:cxnSpLocks/>
          </p:cNvCxnSpPr>
          <p:nvPr/>
        </p:nvCxnSpPr>
        <p:spPr>
          <a:xfrm>
            <a:off x="458297" y="3980399"/>
            <a:ext cx="3827760" cy="1203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82E111A9-A8D6-BDA5-3C17-3224F9BFEEF7}"/>
              </a:ext>
            </a:extLst>
          </p:cNvPr>
          <p:cNvCxnSpPr>
            <a:cxnSpLocks/>
          </p:cNvCxnSpPr>
          <p:nvPr/>
        </p:nvCxnSpPr>
        <p:spPr>
          <a:xfrm>
            <a:off x="458297" y="1124331"/>
            <a:ext cx="3827760" cy="1203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0EDA91DB-5F72-8198-E07B-F2A4DBC3EB31}"/>
              </a:ext>
            </a:extLst>
          </p:cNvPr>
          <p:cNvCxnSpPr>
            <a:cxnSpLocks/>
          </p:cNvCxnSpPr>
          <p:nvPr/>
        </p:nvCxnSpPr>
        <p:spPr>
          <a:xfrm>
            <a:off x="458059" y="4533280"/>
            <a:ext cx="3827760" cy="1203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AC74866D-3CB5-5381-3EDE-1928073ADEB9}"/>
              </a:ext>
            </a:extLst>
          </p:cNvPr>
          <p:cNvSpPr txBox="1"/>
          <p:nvPr/>
        </p:nvSpPr>
        <p:spPr>
          <a:xfrm>
            <a:off x="3325395" y="1515883"/>
            <a:ext cx="6283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latin typeface="+mn-lt"/>
                <a:cs typeface="Arial" panose="020B0604020202020204" pitchFamily="34" charset="0"/>
              </a:rPr>
              <a:t>Haare</a:t>
            </a:r>
            <a:endParaRPr lang="de-DE" i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7CF4C21-7E04-597B-BDC9-A3340668721B}"/>
              </a:ext>
            </a:extLst>
          </p:cNvPr>
          <p:cNvSpPr txBox="1"/>
          <p:nvPr/>
        </p:nvSpPr>
        <p:spPr>
          <a:xfrm>
            <a:off x="3325394" y="2280747"/>
            <a:ext cx="47448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latin typeface="+mn-lt"/>
                <a:ea typeface="MS PGothic"/>
                <a:cs typeface="Arial"/>
              </a:rPr>
              <a:t>Stirn</a:t>
            </a:r>
            <a:endParaRPr lang="de-DE" i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0685AFD-246F-3DAA-45B1-4BAFC2A50BE8}"/>
              </a:ext>
            </a:extLst>
          </p:cNvPr>
          <p:cNvSpPr txBox="1"/>
          <p:nvPr/>
        </p:nvSpPr>
        <p:spPr>
          <a:xfrm>
            <a:off x="3372661" y="2611616"/>
            <a:ext cx="138499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latin typeface="+mn-lt"/>
                <a:ea typeface="MS PGothic"/>
                <a:cs typeface="Arial"/>
              </a:rPr>
              <a:t>Augenbrauen</a:t>
            </a:r>
            <a:endParaRPr lang="de-DE" i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E970282-E414-B7CD-FB24-6762214AF7DD}"/>
              </a:ext>
            </a:extLst>
          </p:cNvPr>
          <p:cNvSpPr txBox="1"/>
          <p:nvPr/>
        </p:nvSpPr>
        <p:spPr>
          <a:xfrm>
            <a:off x="3372660" y="2865138"/>
            <a:ext cx="6668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latin typeface="+mn-lt"/>
                <a:ea typeface="MS PGothic"/>
                <a:cs typeface="Arial"/>
              </a:rPr>
              <a:t>Augen</a:t>
            </a:r>
            <a:endParaRPr lang="de-DE" i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B4312F3-5636-B67B-D93A-4256269C4414}"/>
              </a:ext>
            </a:extLst>
          </p:cNvPr>
          <p:cNvSpPr txBox="1"/>
          <p:nvPr/>
        </p:nvSpPr>
        <p:spPr>
          <a:xfrm>
            <a:off x="3372660" y="3217491"/>
            <a:ext cx="53860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latin typeface="+mn-lt"/>
                <a:ea typeface="MS PGothic"/>
                <a:cs typeface="Arial"/>
              </a:rPr>
              <a:t>Nase</a:t>
            </a:r>
            <a:endParaRPr lang="de-DE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5837F2C-7388-33A3-28CC-6150EA64B5DF}"/>
              </a:ext>
            </a:extLst>
          </p:cNvPr>
          <p:cNvSpPr txBox="1"/>
          <p:nvPr/>
        </p:nvSpPr>
        <p:spPr>
          <a:xfrm>
            <a:off x="3372661" y="3664379"/>
            <a:ext cx="57708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latin typeface="+mn-lt"/>
                <a:ea typeface="MS PGothic"/>
                <a:cs typeface="Arial"/>
              </a:rPr>
              <a:t>Mund</a:t>
            </a:r>
            <a:endParaRPr lang="de-DE" i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7AC0B08-C34F-70C4-A440-969127B084BB}"/>
              </a:ext>
            </a:extLst>
          </p:cNvPr>
          <p:cNvSpPr txBox="1"/>
          <p:nvPr/>
        </p:nvSpPr>
        <p:spPr>
          <a:xfrm>
            <a:off x="3372661" y="4175721"/>
            <a:ext cx="46166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latin typeface="+mn-lt"/>
                <a:ea typeface="MS PGothic"/>
                <a:cs typeface="Arial"/>
              </a:rPr>
              <a:t>Kinn</a:t>
            </a:r>
            <a:endParaRPr lang="de-DE" i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6" name="Grafik 26">
            <a:extLst>
              <a:ext uri="{FF2B5EF4-FFF2-40B4-BE49-F238E27FC236}">
                <a16:creationId xmlns:a16="http://schemas.microsoft.com/office/drawing/2014/main" id="{5F0B7572-9FB2-A235-CCB7-2EA7C0842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507" y="3001716"/>
            <a:ext cx="4276271" cy="166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3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9D0C92-60AC-5D21-D88C-4168E17B4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br>
              <a:rPr lang="de-DE">
                <a:ea typeface="MS PGothic"/>
              </a:rPr>
            </a:br>
            <a:r>
              <a:rPr lang="de-DE">
                <a:ea typeface="MS PGothic"/>
              </a:rPr>
              <a:t>Feature </a:t>
            </a:r>
            <a:r>
              <a:rPr lang="de-DE" err="1">
                <a:ea typeface="MS PGothic"/>
              </a:rPr>
              <a:t>matching</a:t>
            </a:r>
            <a:endParaRPr lang="de-DE">
              <a:ea typeface="MS PGothic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CB86903-E857-EE48-9E33-FA99ED574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de-DE">
                <a:latin typeface="Arial Unicode MS"/>
                <a:ea typeface="Arial Unicode MS"/>
                <a:cs typeface="Arial Unicode MS"/>
              </a:rPr>
              <a:t>Abgleichen der abstrahierten Features mit Datenbank</a:t>
            </a:r>
          </a:p>
          <a:p>
            <a:r>
              <a:rPr lang="de-DE">
                <a:latin typeface="Arial Unicode MS"/>
                <a:ea typeface="Arial Unicode MS"/>
                <a:cs typeface="Arial Unicode MS"/>
              </a:rPr>
              <a:t>Global und </a:t>
            </a:r>
            <a:r>
              <a:rPr lang="de-DE" err="1">
                <a:latin typeface="Arial Unicode MS"/>
                <a:ea typeface="Arial Unicode MS"/>
                <a:cs typeface="Arial Unicode MS"/>
              </a:rPr>
              <a:t>local</a:t>
            </a:r>
            <a:r>
              <a:rPr lang="de-DE">
                <a:latin typeface="Arial Unicode MS"/>
                <a:ea typeface="Arial Unicode MS"/>
                <a:cs typeface="Arial Unicode MS"/>
              </a:rPr>
              <a:t> </a:t>
            </a:r>
            <a:r>
              <a:rPr lang="de-DE" err="1">
                <a:latin typeface="Arial Unicode MS"/>
                <a:ea typeface="Arial Unicode MS"/>
                <a:cs typeface="Arial Unicode MS"/>
              </a:rPr>
              <a:t>matching</a:t>
            </a:r>
            <a:endParaRPr lang="de-DE">
              <a:latin typeface="Arial Unicode MS"/>
              <a:ea typeface="Arial Unicode MS"/>
              <a:cs typeface="Arial Unicode MS"/>
            </a:endParaRPr>
          </a:p>
          <a:p>
            <a:r>
              <a:rPr lang="de-DE" b="1">
                <a:latin typeface="Arial Unicode MS"/>
                <a:ea typeface="Arial Unicode MS"/>
                <a:cs typeface="Arial Unicode MS"/>
              </a:rPr>
              <a:t>Global Features</a:t>
            </a:r>
            <a:r>
              <a:rPr lang="de-DE">
                <a:latin typeface="Arial Unicode MS"/>
                <a:ea typeface="Arial Unicode MS"/>
                <a:cs typeface="Arial Unicode MS"/>
              </a:rPr>
              <a:t> für Objekterkennung und Klassifizierung</a:t>
            </a:r>
          </a:p>
          <a:p>
            <a:r>
              <a:rPr lang="de-DE" b="1" err="1">
                <a:latin typeface="Arial Unicode MS"/>
                <a:ea typeface="Arial Unicode MS"/>
                <a:cs typeface="Arial Unicode MS"/>
              </a:rPr>
              <a:t>Local</a:t>
            </a:r>
            <a:r>
              <a:rPr lang="de-DE" b="1">
                <a:latin typeface="Arial Unicode MS"/>
                <a:ea typeface="Arial Unicode MS"/>
                <a:cs typeface="Arial Unicode MS"/>
              </a:rPr>
              <a:t> Features</a:t>
            </a:r>
            <a:r>
              <a:rPr lang="de-DE">
                <a:latin typeface="Arial Unicode MS"/>
                <a:ea typeface="Arial Unicode MS"/>
                <a:cs typeface="Arial Unicode MS"/>
              </a:rPr>
              <a:t> zur genaueren Präzisierung</a:t>
            </a:r>
          </a:p>
          <a:p>
            <a:r>
              <a:rPr lang="de-DE">
                <a:latin typeface="Arial Unicode MS"/>
                <a:ea typeface="Arial Unicode MS"/>
                <a:cs typeface="Arial Unicode MS"/>
              </a:rPr>
              <a:t>Starke Generalisierung</a:t>
            </a:r>
          </a:p>
          <a:p>
            <a:r>
              <a:rPr lang="de-DE">
                <a:latin typeface="Arial Unicode MS"/>
                <a:ea typeface="Arial Unicode MS"/>
                <a:cs typeface="Arial Unicode MS"/>
              </a:rPr>
              <a:t>Durch Verbindung beider --&gt; Aussagen über Bild</a:t>
            </a:r>
          </a:p>
          <a:p>
            <a:r>
              <a:rPr lang="de-DE">
                <a:latin typeface="Arial Unicode MS"/>
                <a:ea typeface="Arial Unicode MS"/>
                <a:cs typeface="Arial Unicode MS"/>
              </a:rPr>
              <a:t>Ergebnis stark reduzierte Menge an Gesichtern aus Datenbank</a:t>
            </a:r>
            <a:endParaRPr lang="de-DE"/>
          </a:p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7ADDEF-06DE-F59D-965F-78AE4B9108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16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568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5CA4661-8E57-FDC0-5F2F-7D39150F6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17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086CD18-BB2B-53D6-2584-E3E9D9DE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br>
              <a:rPr lang="de-DE">
                <a:ea typeface="MS PGothic"/>
              </a:rPr>
            </a:br>
            <a:r>
              <a:rPr lang="de-DE">
                <a:ea typeface="MS PGothic"/>
              </a:rPr>
              <a:t>Feature </a:t>
            </a:r>
            <a:r>
              <a:rPr lang="de-DE" err="1">
                <a:ea typeface="MS PGothic"/>
              </a:rPr>
              <a:t>Matching</a:t>
            </a:r>
            <a:endParaRPr lang="de-DE" err="1"/>
          </a:p>
          <a:p>
            <a:endParaRPr lang="de-DE">
              <a:ea typeface="MS PGothic"/>
            </a:endParaRPr>
          </a:p>
        </p:txBody>
      </p:sp>
      <p:pic>
        <p:nvPicPr>
          <p:cNvPr id="6" name="Grafik 5" descr="Ein Bild, das Text enthält.&#10;&#10;Beschreibung automatisch generiert.">
            <a:extLst>
              <a:ext uri="{FF2B5EF4-FFF2-40B4-BE49-F238E27FC236}">
                <a16:creationId xmlns:a16="http://schemas.microsoft.com/office/drawing/2014/main" id="{50D2B8EC-55F1-F20E-A30A-76B10B6B9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" r="109"/>
          <a:stretch/>
        </p:blipFill>
        <p:spPr>
          <a:xfrm>
            <a:off x="675026" y="1065049"/>
            <a:ext cx="955888" cy="1346999"/>
          </a:xfrm>
          <a:prstGeom prst="rect">
            <a:avLst/>
          </a:prstGeom>
        </p:spPr>
      </p:pic>
      <p:pic>
        <p:nvPicPr>
          <p:cNvPr id="5" name="Grafik 26">
            <a:extLst>
              <a:ext uri="{FF2B5EF4-FFF2-40B4-BE49-F238E27FC236}">
                <a16:creationId xmlns:a16="http://schemas.microsoft.com/office/drawing/2014/main" id="{9D016589-AA5D-E686-0330-6482EE6C9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590" y="1065274"/>
            <a:ext cx="3455087" cy="1350195"/>
          </a:xfrm>
          <a:prstGeom prst="rect">
            <a:avLst/>
          </a:prstGeom>
        </p:spPr>
      </p:pic>
      <p:pic>
        <p:nvPicPr>
          <p:cNvPr id="2" name="Grafik 26">
            <a:extLst>
              <a:ext uri="{FF2B5EF4-FFF2-40B4-BE49-F238E27FC236}">
                <a16:creationId xmlns:a16="http://schemas.microsoft.com/office/drawing/2014/main" id="{B2775421-0ED3-CB2F-D85F-C2C878022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124" y="3659700"/>
            <a:ext cx="1595445" cy="619946"/>
          </a:xfrm>
          <a:prstGeom prst="rect">
            <a:avLst/>
          </a:prstGeom>
        </p:spPr>
      </p:pic>
      <p:pic>
        <p:nvPicPr>
          <p:cNvPr id="10" name="Grafik 10">
            <a:extLst>
              <a:ext uri="{FF2B5EF4-FFF2-40B4-BE49-F238E27FC236}">
                <a16:creationId xmlns:a16="http://schemas.microsoft.com/office/drawing/2014/main" id="{5DA2137E-80E3-D417-1676-23D0F70EE6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206" r="285" b="469"/>
          <a:stretch/>
        </p:blipFill>
        <p:spPr>
          <a:xfrm>
            <a:off x="5441042" y="3586076"/>
            <a:ext cx="1586596" cy="842610"/>
          </a:xfrm>
          <a:prstGeom prst="rect">
            <a:avLst/>
          </a:prstGeom>
        </p:spPr>
      </p:pic>
      <p:pic>
        <p:nvPicPr>
          <p:cNvPr id="11" name="Grafik 11">
            <a:extLst>
              <a:ext uri="{FF2B5EF4-FFF2-40B4-BE49-F238E27FC236}">
                <a16:creationId xmlns:a16="http://schemas.microsoft.com/office/drawing/2014/main" id="{0F29844A-9239-B887-E8E2-F85B99FAC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399" y="3585744"/>
            <a:ext cx="1636487" cy="802295"/>
          </a:xfrm>
          <a:prstGeom prst="rect">
            <a:avLst/>
          </a:prstGeom>
        </p:spPr>
      </p:pic>
      <p:pic>
        <p:nvPicPr>
          <p:cNvPr id="12" name="Grafik 12">
            <a:extLst>
              <a:ext uri="{FF2B5EF4-FFF2-40B4-BE49-F238E27FC236}">
                <a16:creationId xmlns:a16="http://schemas.microsoft.com/office/drawing/2014/main" id="{AD7CAF0D-88D6-4E03-082F-9D8AF29F6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756" y="3668465"/>
            <a:ext cx="1559380" cy="609641"/>
          </a:xfrm>
          <a:prstGeom prst="rect">
            <a:avLst/>
          </a:prstGeom>
        </p:spPr>
      </p:pic>
      <p:pic>
        <p:nvPicPr>
          <p:cNvPr id="13" name="Grafik 13">
            <a:extLst>
              <a:ext uri="{FF2B5EF4-FFF2-40B4-BE49-F238E27FC236}">
                <a16:creationId xmlns:a16="http://schemas.microsoft.com/office/drawing/2014/main" id="{5AAF5531-FBCD-457A-AD1C-4962A7E29A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328" y="3616033"/>
            <a:ext cx="1418772" cy="70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08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5CA4661-8E57-FDC0-5F2F-7D39150F6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18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086CD18-BB2B-53D6-2584-E3E9D9DE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br>
              <a:rPr lang="de-DE">
                <a:ea typeface="MS PGothic"/>
              </a:rPr>
            </a:br>
            <a:r>
              <a:rPr lang="de-DE">
                <a:ea typeface="MS PGothic"/>
              </a:rPr>
              <a:t>Feature </a:t>
            </a:r>
            <a:r>
              <a:rPr lang="de-DE" err="1">
                <a:ea typeface="MS PGothic"/>
              </a:rPr>
              <a:t>Matching</a:t>
            </a:r>
            <a:endParaRPr lang="de-DE" err="1"/>
          </a:p>
          <a:p>
            <a:endParaRPr lang="de-DE">
              <a:ea typeface="MS PGothic"/>
            </a:endParaRPr>
          </a:p>
        </p:txBody>
      </p:sp>
      <p:pic>
        <p:nvPicPr>
          <p:cNvPr id="6" name="Grafik 5" descr="Ein Bild, das Text enthält.&#10;&#10;Beschreibung automatisch generiert.">
            <a:extLst>
              <a:ext uri="{FF2B5EF4-FFF2-40B4-BE49-F238E27FC236}">
                <a16:creationId xmlns:a16="http://schemas.microsoft.com/office/drawing/2014/main" id="{50D2B8EC-55F1-F20E-A30A-76B10B6B9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" r="109"/>
          <a:stretch/>
        </p:blipFill>
        <p:spPr>
          <a:xfrm>
            <a:off x="675026" y="1065049"/>
            <a:ext cx="955888" cy="1346999"/>
          </a:xfrm>
          <a:prstGeom prst="rect">
            <a:avLst/>
          </a:prstGeom>
        </p:spPr>
      </p:pic>
      <p:pic>
        <p:nvPicPr>
          <p:cNvPr id="5" name="Grafik 26">
            <a:extLst>
              <a:ext uri="{FF2B5EF4-FFF2-40B4-BE49-F238E27FC236}">
                <a16:creationId xmlns:a16="http://schemas.microsoft.com/office/drawing/2014/main" id="{9D016589-AA5D-E686-0330-6482EE6C9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590" y="1065274"/>
            <a:ext cx="3455087" cy="1350195"/>
          </a:xfrm>
          <a:prstGeom prst="rect">
            <a:avLst/>
          </a:prstGeom>
        </p:spPr>
      </p:pic>
      <p:pic>
        <p:nvPicPr>
          <p:cNvPr id="2" name="Grafik 26">
            <a:extLst>
              <a:ext uri="{FF2B5EF4-FFF2-40B4-BE49-F238E27FC236}">
                <a16:creationId xmlns:a16="http://schemas.microsoft.com/office/drawing/2014/main" id="{B2775421-0ED3-CB2F-D85F-C2C878022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124" y="3659700"/>
            <a:ext cx="1595445" cy="619946"/>
          </a:xfrm>
          <a:prstGeom prst="rect">
            <a:avLst/>
          </a:prstGeom>
        </p:spPr>
      </p:pic>
      <p:pic>
        <p:nvPicPr>
          <p:cNvPr id="10" name="Grafik 10">
            <a:extLst>
              <a:ext uri="{FF2B5EF4-FFF2-40B4-BE49-F238E27FC236}">
                <a16:creationId xmlns:a16="http://schemas.microsoft.com/office/drawing/2014/main" id="{5DA2137E-80E3-D417-1676-23D0F70EE6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206" r="285" b="469"/>
          <a:stretch/>
        </p:blipFill>
        <p:spPr>
          <a:xfrm>
            <a:off x="5441042" y="3586076"/>
            <a:ext cx="1586596" cy="842610"/>
          </a:xfrm>
          <a:prstGeom prst="rect">
            <a:avLst/>
          </a:prstGeom>
        </p:spPr>
      </p:pic>
      <p:pic>
        <p:nvPicPr>
          <p:cNvPr id="11" name="Grafik 11">
            <a:extLst>
              <a:ext uri="{FF2B5EF4-FFF2-40B4-BE49-F238E27FC236}">
                <a16:creationId xmlns:a16="http://schemas.microsoft.com/office/drawing/2014/main" id="{0F29844A-9239-B887-E8E2-F85B99FAC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399" y="3585744"/>
            <a:ext cx="1636487" cy="802295"/>
          </a:xfrm>
          <a:prstGeom prst="rect">
            <a:avLst/>
          </a:prstGeom>
        </p:spPr>
      </p:pic>
      <p:pic>
        <p:nvPicPr>
          <p:cNvPr id="12" name="Grafik 12">
            <a:extLst>
              <a:ext uri="{FF2B5EF4-FFF2-40B4-BE49-F238E27FC236}">
                <a16:creationId xmlns:a16="http://schemas.microsoft.com/office/drawing/2014/main" id="{AD7CAF0D-88D6-4E03-082F-9D8AF29F6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756" y="3668465"/>
            <a:ext cx="1559380" cy="609641"/>
          </a:xfrm>
          <a:prstGeom prst="rect">
            <a:avLst/>
          </a:prstGeom>
        </p:spPr>
      </p:pic>
      <p:pic>
        <p:nvPicPr>
          <p:cNvPr id="13" name="Grafik 13">
            <a:extLst>
              <a:ext uri="{FF2B5EF4-FFF2-40B4-BE49-F238E27FC236}">
                <a16:creationId xmlns:a16="http://schemas.microsoft.com/office/drawing/2014/main" id="{5AAF5531-FBCD-457A-AD1C-4962A7E29A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328" y="3616033"/>
            <a:ext cx="1418772" cy="705433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40E885CC-BDD0-6B20-6C7B-800B475C8CD1}"/>
              </a:ext>
            </a:extLst>
          </p:cNvPr>
          <p:cNvCxnSpPr/>
          <p:nvPr/>
        </p:nvCxnSpPr>
        <p:spPr>
          <a:xfrm flipH="1">
            <a:off x="2734128" y="2427513"/>
            <a:ext cx="645887" cy="11774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D41ED3D9-B55B-84D4-769C-80E27C1315CA}"/>
              </a:ext>
            </a:extLst>
          </p:cNvPr>
          <p:cNvCxnSpPr>
            <a:cxnSpLocks/>
          </p:cNvCxnSpPr>
          <p:nvPr/>
        </p:nvCxnSpPr>
        <p:spPr>
          <a:xfrm>
            <a:off x="3497943" y="2436584"/>
            <a:ext cx="4021362" cy="11638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3787E736-AD83-B54D-A686-3F02F2487149}"/>
              </a:ext>
            </a:extLst>
          </p:cNvPr>
          <p:cNvSpPr txBox="1"/>
          <p:nvPr/>
        </p:nvSpPr>
        <p:spPr>
          <a:xfrm>
            <a:off x="5669642" y="2784928"/>
            <a:ext cx="46166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>
                <a:latin typeface="+mn-lt"/>
                <a:ea typeface="MS PGothic"/>
                <a:cs typeface="Arial"/>
              </a:rPr>
              <a:t>87%</a:t>
            </a:r>
            <a:endParaRPr lang="de-DE" i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1FF552D-75E0-E9F6-6711-B9E1636A0B45}"/>
              </a:ext>
            </a:extLst>
          </p:cNvPr>
          <p:cNvSpPr txBox="1"/>
          <p:nvPr/>
        </p:nvSpPr>
        <p:spPr>
          <a:xfrm>
            <a:off x="2521855" y="2925534"/>
            <a:ext cx="46166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>
                <a:latin typeface="+mn-lt"/>
                <a:ea typeface="MS PGothic"/>
                <a:cs typeface="Arial"/>
              </a:rPr>
              <a:t>72%</a:t>
            </a:r>
            <a:endParaRPr lang="de-DE" i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926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5CA4661-8E57-FDC0-5F2F-7D39150F6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19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086CD18-BB2B-53D6-2584-E3E9D9DE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br>
              <a:rPr lang="de-DE">
                <a:ea typeface="MS PGothic"/>
              </a:rPr>
            </a:br>
            <a:r>
              <a:rPr lang="de-DE">
                <a:ea typeface="MS PGothic"/>
              </a:rPr>
              <a:t>Feature </a:t>
            </a:r>
            <a:r>
              <a:rPr lang="de-DE" err="1">
                <a:ea typeface="MS PGothic"/>
              </a:rPr>
              <a:t>Matching</a:t>
            </a:r>
            <a:endParaRPr lang="de-DE" err="1"/>
          </a:p>
          <a:p>
            <a:endParaRPr lang="de-DE">
              <a:ea typeface="MS PGothic"/>
            </a:endParaRPr>
          </a:p>
        </p:txBody>
      </p:sp>
      <p:pic>
        <p:nvPicPr>
          <p:cNvPr id="6" name="Grafik 5" descr="Ein Bild, das Text enthält.&#10;&#10;Beschreibung automatisch generiert.">
            <a:extLst>
              <a:ext uri="{FF2B5EF4-FFF2-40B4-BE49-F238E27FC236}">
                <a16:creationId xmlns:a16="http://schemas.microsoft.com/office/drawing/2014/main" id="{50D2B8EC-55F1-F20E-A30A-76B10B6B9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" r="109"/>
          <a:stretch/>
        </p:blipFill>
        <p:spPr>
          <a:xfrm>
            <a:off x="675026" y="1065049"/>
            <a:ext cx="955888" cy="1346999"/>
          </a:xfrm>
          <a:prstGeom prst="rect">
            <a:avLst/>
          </a:prstGeom>
        </p:spPr>
      </p:pic>
      <p:pic>
        <p:nvPicPr>
          <p:cNvPr id="5" name="Grafik 26">
            <a:extLst>
              <a:ext uri="{FF2B5EF4-FFF2-40B4-BE49-F238E27FC236}">
                <a16:creationId xmlns:a16="http://schemas.microsoft.com/office/drawing/2014/main" id="{9D016589-AA5D-E686-0330-6482EE6C9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590" y="1065274"/>
            <a:ext cx="3455087" cy="1350195"/>
          </a:xfrm>
          <a:prstGeom prst="rect">
            <a:avLst/>
          </a:prstGeom>
        </p:spPr>
      </p:pic>
      <p:pic>
        <p:nvPicPr>
          <p:cNvPr id="7" name="Grafik 7" descr="Ein Bild, das Person, lächelnd, darstellend, schließen enthält.&#10;&#10;Beschreibung automatisch generiert.">
            <a:extLst>
              <a:ext uri="{FF2B5EF4-FFF2-40B4-BE49-F238E27FC236}">
                <a16:creationId xmlns:a16="http://schemas.microsoft.com/office/drawing/2014/main" id="{517CAD75-106B-3BA2-27CB-6AE88A827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92" y="3238698"/>
            <a:ext cx="1221968" cy="1459565"/>
          </a:xfrm>
          <a:prstGeom prst="rect">
            <a:avLst/>
          </a:prstGeom>
        </p:spPr>
      </p:pic>
      <p:pic>
        <p:nvPicPr>
          <p:cNvPr id="8" name="Grafik 8" descr="Ein Bild, das Kleidung, Mann enthält.&#10;&#10;Beschreibung automatisch generiert.">
            <a:extLst>
              <a:ext uri="{FF2B5EF4-FFF2-40B4-BE49-F238E27FC236}">
                <a16:creationId xmlns:a16="http://schemas.microsoft.com/office/drawing/2014/main" id="{55713677-4289-5A3E-2C7C-FD0300E4B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8161" y="3237601"/>
            <a:ext cx="1307010" cy="1462607"/>
          </a:xfrm>
          <a:prstGeom prst="rect">
            <a:avLst/>
          </a:prstGeom>
        </p:spPr>
      </p:pic>
      <p:pic>
        <p:nvPicPr>
          <p:cNvPr id="9" name="Grafik 17" descr="Ein Bild, das Person, Kleidung, tragen, Kopfbedeckung enthält.&#10;&#10;Beschreibung automatisch generiert.">
            <a:extLst>
              <a:ext uri="{FF2B5EF4-FFF2-40B4-BE49-F238E27FC236}">
                <a16:creationId xmlns:a16="http://schemas.microsoft.com/office/drawing/2014/main" id="{0ED760ED-BF31-3BF9-5CEF-EC7DC19DC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6226" y="3236564"/>
            <a:ext cx="1220201" cy="1460450"/>
          </a:xfrm>
          <a:prstGeom prst="rect">
            <a:avLst/>
          </a:prstGeom>
        </p:spPr>
      </p:pic>
      <p:pic>
        <p:nvPicPr>
          <p:cNvPr id="18" name="Grafik 26" descr="Ein Bild, das Wand, drinnen, Person enthält.&#10;&#10;Beschreibung automatisch generiert.">
            <a:extLst>
              <a:ext uri="{FF2B5EF4-FFF2-40B4-BE49-F238E27FC236}">
                <a16:creationId xmlns:a16="http://schemas.microsoft.com/office/drawing/2014/main" id="{8E95A3C1-B911-2C99-55EC-6599746B53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1042" y="3243449"/>
            <a:ext cx="1622878" cy="1459675"/>
          </a:xfrm>
          <a:prstGeom prst="rect">
            <a:avLst/>
          </a:prstGeom>
        </p:spPr>
      </p:pic>
      <p:pic>
        <p:nvPicPr>
          <p:cNvPr id="27" name="Grafik 27" descr="Ein Bild, das Person, draußen, Brille, Anzug enthält.&#10;&#10;Beschreibung automatisch generiert.">
            <a:extLst>
              <a:ext uri="{FF2B5EF4-FFF2-40B4-BE49-F238E27FC236}">
                <a16:creationId xmlns:a16="http://schemas.microsoft.com/office/drawing/2014/main" id="{7B2D86F7-9E1C-5F71-D944-C8FBADB90F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7382" y="3242129"/>
            <a:ext cx="1178379" cy="1462314"/>
          </a:xfrm>
          <a:prstGeom prst="rect">
            <a:avLst/>
          </a:prstGeom>
        </p:spPr>
      </p:pic>
      <p:pic>
        <p:nvPicPr>
          <p:cNvPr id="10" name="Grafik 9" descr="Ein Bild, das Text, drinnen, Person enthält.&#10;&#10;Automatisch generierte Beschreibung">
            <a:extLst>
              <a:ext uri="{FF2B5EF4-FFF2-40B4-BE49-F238E27FC236}">
                <a16:creationId xmlns:a16="http://schemas.microsoft.com/office/drawing/2014/main" id="{CC65F542-ED55-DFC7-96A0-AD741622A4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952" t="7952" r="30589" b="29527"/>
          <a:stretch/>
        </p:blipFill>
        <p:spPr>
          <a:xfrm rot="5400000">
            <a:off x="2181115" y="3258266"/>
            <a:ext cx="1454884" cy="143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49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0CEBAA-A656-F825-1D46-1B4B0A1B4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/>
          <a:lstStyle/>
          <a:p>
            <a:br>
              <a:rPr lang="de-DE"/>
            </a:br>
            <a:r>
              <a:rPr lang="de-DE"/>
              <a:t>Schritte der Gesichtserkennung</a:t>
            </a:r>
          </a:p>
        </p:txBody>
      </p:sp>
      <p:pic>
        <p:nvPicPr>
          <p:cNvPr id="5" name="Grafik 5" descr="/1/ Ablauffolge klassischer Gesichtserkennungsmodelle">
            <a:extLst>
              <a:ext uri="{FF2B5EF4-FFF2-40B4-BE49-F238E27FC236}">
                <a16:creationId xmlns:a16="http://schemas.microsoft.com/office/drawing/2014/main" id="{012E6652-E611-D38E-C9C7-F50B63672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34260" y="1223963"/>
            <a:ext cx="5680242" cy="3378200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578E8A8-EC72-128F-3EB8-B8F777788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295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5CA4661-8E57-FDC0-5F2F-7D39150F6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20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086CD18-BB2B-53D6-2584-E3E9D9DE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br>
              <a:rPr lang="de-DE">
                <a:ea typeface="MS PGothic"/>
              </a:rPr>
            </a:br>
            <a:r>
              <a:rPr lang="de-DE">
                <a:ea typeface="MS PGothic"/>
              </a:rPr>
              <a:t>Feature </a:t>
            </a:r>
            <a:r>
              <a:rPr lang="de-DE" err="1">
                <a:ea typeface="MS PGothic"/>
              </a:rPr>
              <a:t>Matching</a:t>
            </a:r>
            <a:endParaRPr lang="de-DE" err="1"/>
          </a:p>
          <a:p>
            <a:endParaRPr lang="de-DE">
              <a:ea typeface="MS PGothic"/>
            </a:endParaRPr>
          </a:p>
        </p:txBody>
      </p:sp>
      <p:pic>
        <p:nvPicPr>
          <p:cNvPr id="6" name="Grafik 5" descr="Ein Bild, das Text enthält.&#10;&#10;Beschreibung automatisch generiert.">
            <a:extLst>
              <a:ext uri="{FF2B5EF4-FFF2-40B4-BE49-F238E27FC236}">
                <a16:creationId xmlns:a16="http://schemas.microsoft.com/office/drawing/2014/main" id="{50D2B8EC-55F1-F20E-A30A-76B10B6B9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" r="109"/>
          <a:stretch/>
        </p:blipFill>
        <p:spPr>
          <a:xfrm>
            <a:off x="675026" y="1065049"/>
            <a:ext cx="955888" cy="1346999"/>
          </a:xfrm>
          <a:prstGeom prst="rect">
            <a:avLst/>
          </a:prstGeom>
        </p:spPr>
      </p:pic>
      <p:pic>
        <p:nvPicPr>
          <p:cNvPr id="5" name="Grafik 26">
            <a:extLst>
              <a:ext uri="{FF2B5EF4-FFF2-40B4-BE49-F238E27FC236}">
                <a16:creationId xmlns:a16="http://schemas.microsoft.com/office/drawing/2014/main" id="{9D016589-AA5D-E686-0330-6482EE6C9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590" y="1065274"/>
            <a:ext cx="3455087" cy="1350195"/>
          </a:xfrm>
          <a:prstGeom prst="rect">
            <a:avLst/>
          </a:prstGeom>
        </p:spPr>
      </p:pic>
      <p:pic>
        <p:nvPicPr>
          <p:cNvPr id="8" name="Grafik 8" descr="Ein Bild, das Kleidung, Mann enthält.&#10;&#10;Beschreibung automatisch generiert.">
            <a:extLst>
              <a:ext uri="{FF2B5EF4-FFF2-40B4-BE49-F238E27FC236}">
                <a16:creationId xmlns:a16="http://schemas.microsoft.com/office/drawing/2014/main" id="{55713677-4289-5A3E-2C7C-FD0300E4B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878" y="2827846"/>
            <a:ext cx="1307010" cy="1462607"/>
          </a:xfrm>
          <a:prstGeom prst="rect">
            <a:avLst/>
          </a:prstGeom>
        </p:spPr>
      </p:pic>
      <p:pic>
        <p:nvPicPr>
          <p:cNvPr id="27" name="Grafik 27" descr="Ein Bild, das Person, draußen, Brille, Anzug enthält.&#10;&#10;Beschreibung automatisch generiert.">
            <a:extLst>
              <a:ext uri="{FF2B5EF4-FFF2-40B4-BE49-F238E27FC236}">
                <a16:creationId xmlns:a16="http://schemas.microsoft.com/office/drawing/2014/main" id="{7B2D86F7-9E1C-5F71-D944-C8FBADB90F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1316" y="2746110"/>
            <a:ext cx="1178379" cy="1462314"/>
          </a:xfrm>
          <a:prstGeom prst="rect">
            <a:avLst/>
          </a:prstGeom>
        </p:spPr>
      </p:pic>
      <p:pic>
        <p:nvPicPr>
          <p:cNvPr id="2" name="Grafik 1" descr="Ein Bild, das Text, drinnen, Person enthält.&#10;&#10;Automatisch generierte Beschreibung">
            <a:extLst>
              <a:ext uri="{FF2B5EF4-FFF2-40B4-BE49-F238E27FC236}">
                <a16:creationId xmlns:a16="http://schemas.microsoft.com/office/drawing/2014/main" id="{7EF4874B-4083-D8DA-917A-CA27D2329E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952" t="7952" r="30589" b="29527"/>
          <a:stretch/>
        </p:blipFill>
        <p:spPr>
          <a:xfrm rot="5400000">
            <a:off x="1423453" y="2617390"/>
            <a:ext cx="1945321" cy="192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85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5">
            <a:extLst>
              <a:ext uri="{FF2B5EF4-FFF2-40B4-BE49-F238E27FC236}">
                <a16:creationId xmlns:a16="http://schemas.microsoft.com/office/drawing/2014/main" id="{2709148F-856C-87CC-0F52-C3D756AE5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1339" y="1223492"/>
            <a:ext cx="7346085" cy="3379199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21A5EA5-D24D-9406-CF2C-0ADC3949A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21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59F17BB-C64D-437B-4731-80F099FA8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br>
              <a:rPr lang="de-DE"/>
            </a:br>
            <a:r>
              <a:rPr lang="de-DE">
                <a:ea typeface="MS PGothic"/>
              </a:rPr>
              <a:t>Umsetzung: neuronales Netz</a:t>
            </a:r>
          </a:p>
        </p:txBody>
      </p:sp>
    </p:spTree>
    <p:extLst>
      <p:ext uri="{BB962C8B-B14F-4D97-AF65-F5344CB8AC3E}">
        <p14:creationId xmlns:p14="http://schemas.microsoft.com/office/powerpoint/2010/main" val="738521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B9A351-A10A-BFBB-710B-D007A8AD9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br>
              <a:rPr lang="de-DE">
                <a:ea typeface="MS PGothic"/>
              </a:rPr>
            </a:br>
            <a:r>
              <a:rPr lang="de-DE">
                <a:ea typeface="MS PGothic"/>
              </a:rPr>
              <a:t>Methoden der Gesichtserkennung</a:t>
            </a: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4999DC13-613F-EC70-6174-DF37AA9C0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56" t="8759" b="122"/>
          <a:stretch/>
        </p:blipFill>
        <p:spPr>
          <a:xfrm>
            <a:off x="1723373" y="985024"/>
            <a:ext cx="4871529" cy="3630045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204A509-A361-81AF-7B43-54A2180BD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22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026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C7C3D-B226-0B02-E0B3-BEF84661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br>
              <a:rPr lang="de-DE">
                <a:ea typeface="MS PGothic"/>
              </a:rPr>
            </a:br>
            <a:r>
              <a:rPr lang="de-DE">
                <a:ea typeface="MS PGothic"/>
              </a:rPr>
              <a:t>Herausforderungen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F9BF1A-C175-1076-A111-B84D8D556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23492"/>
            <a:ext cx="4163968" cy="3379199"/>
          </a:xfrm>
        </p:spPr>
        <p:txBody>
          <a:bodyPr lIns="91440" tIns="45720" rIns="91440" bIns="45720" anchor="t">
            <a:noAutofit/>
          </a:bodyPr>
          <a:lstStyle/>
          <a:p>
            <a:r>
              <a:rPr lang="de-DE"/>
              <a:t>Pose </a:t>
            </a:r>
            <a:r>
              <a:rPr lang="de-DE" err="1"/>
              <a:t>variation</a:t>
            </a:r>
            <a:endParaRPr lang="de-DE"/>
          </a:p>
          <a:p>
            <a:r>
              <a:rPr lang="de-DE"/>
              <a:t>Illumination </a:t>
            </a:r>
            <a:r>
              <a:rPr lang="de-DE" err="1"/>
              <a:t>variation</a:t>
            </a:r>
            <a:endParaRPr lang="de-DE"/>
          </a:p>
          <a:p>
            <a:r>
              <a:rPr lang="de-DE" err="1"/>
              <a:t>Occlusion</a:t>
            </a:r>
            <a:endParaRPr lang="de-DE"/>
          </a:p>
          <a:p>
            <a:r>
              <a:rPr lang="de-DE">
                <a:latin typeface="Arial Unicode MS"/>
                <a:ea typeface="Arial Unicode MS"/>
                <a:cs typeface="Arial Unicode MS"/>
              </a:rPr>
              <a:t>Aging</a:t>
            </a:r>
            <a:endParaRPr lang="de-DE"/>
          </a:p>
          <a:p>
            <a:r>
              <a:rPr lang="de-DE">
                <a:latin typeface="Arial Unicode MS"/>
                <a:ea typeface="Arial Unicode MS"/>
                <a:cs typeface="Arial Unicode MS"/>
              </a:rPr>
              <a:t>(Veränderungen der Merkmale durch bspw. Unfälle oder Schönheitsoperationen)</a:t>
            </a:r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BE9B68-DED5-E6E0-410B-68747E4D8D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23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5" descr="Ein Bild, das Text, Gruppe, machend, verschieden enthält.&#10;&#10;Beschreibung automatisch generiert.">
            <a:extLst>
              <a:ext uri="{FF2B5EF4-FFF2-40B4-BE49-F238E27FC236}">
                <a16:creationId xmlns:a16="http://schemas.microsoft.com/office/drawing/2014/main" id="{B262A827-07A2-47A6-2B2D-C1A2D7C24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639" r="-171" b="-170"/>
          <a:stretch/>
        </p:blipFill>
        <p:spPr>
          <a:xfrm>
            <a:off x="4820335" y="3118136"/>
            <a:ext cx="2800764" cy="1451824"/>
          </a:xfrm>
          <a:prstGeom prst="rect">
            <a:avLst/>
          </a:prstGeom>
        </p:spPr>
      </p:pic>
      <p:pic>
        <p:nvPicPr>
          <p:cNvPr id="6" name="Grafik 6" descr="Ein Bild, das Gruppe, Menge enthält.&#10;&#10;Beschreibung automatisch generiert.">
            <a:extLst>
              <a:ext uri="{FF2B5EF4-FFF2-40B4-BE49-F238E27FC236}">
                <a16:creationId xmlns:a16="http://schemas.microsoft.com/office/drawing/2014/main" id="{93F318B7-F2D6-E02F-B3DE-A86DEC923B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96" r="-150" b="189"/>
          <a:stretch/>
        </p:blipFill>
        <p:spPr>
          <a:xfrm>
            <a:off x="4573644" y="306438"/>
            <a:ext cx="3289970" cy="2816125"/>
          </a:xfrm>
          <a:prstGeom prst="rect">
            <a:avLst/>
          </a:prstGeom>
        </p:spPr>
      </p:pic>
      <p:pic>
        <p:nvPicPr>
          <p:cNvPr id="7" name="Grafik 7" descr="Ein Bild, das Person, Mann, darstellend, stehend enthält.&#10;&#10;Beschreibung automatisch generiert.">
            <a:extLst>
              <a:ext uri="{FF2B5EF4-FFF2-40B4-BE49-F238E27FC236}">
                <a16:creationId xmlns:a16="http://schemas.microsoft.com/office/drawing/2014/main" id="{F468B22B-5271-C81C-A291-0CD8EFFD4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22" y="3449661"/>
            <a:ext cx="2142920" cy="121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77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5">
            <a:extLst>
              <a:ext uri="{FF2B5EF4-FFF2-40B4-BE49-F238E27FC236}">
                <a16:creationId xmlns:a16="http://schemas.microsoft.com/office/drawing/2014/main" id="{83546F43-9611-DF8C-9BCC-1BA147AC5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2884" y="1223492"/>
            <a:ext cx="5902994" cy="3379199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9C54334-576C-2B38-2E5B-A4B16A4F8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24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4B977C4-F7FB-A5EC-4124-A2F05F8D3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br>
              <a:rPr lang="de-DE"/>
            </a:br>
            <a:r>
              <a:rPr lang="de-DE">
                <a:ea typeface="MS PGothic"/>
              </a:rPr>
              <a:t>Lösung: Deep Learning</a:t>
            </a:r>
          </a:p>
        </p:txBody>
      </p:sp>
    </p:spTree>
    <p:extLst>
      <p:ext uri="{BB962C8B-B14F-4D97-AF65-F5344CB8AC3E}">
        <p14:creationId xmlns:p14="http://schemas.microsoft.com/office/powerpoint/2010/main" val="3216683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1C6124-D7FF-1071-088E-BF8230113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br>
              <a:rPr lang="de-DE">
                <a:ea typeface="MS PGothic"/>
              </a:rPr>
            </a:br>
            <a:r>
              <a:rPr lang="de-DE">
                <a:ea typeface="MS PGothic"/>
              </a:rPr>
              <a:t>Anwendungsgebiete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379ABE3-B6AF-1A39-F288-CF57DE501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Zugriffskontrolle</a:t>
            </a:r>
          </a:p>
          <a:p>
            <a:r>
              <a:rPr lang="de-DE" dirty="0"/>
              <a:t>Sicherheitssysteme und Überwachung</a:t>
            </a:r>
          </a:p>
          <a:p>
            <a:r>
              <a:rPr lang="de-DE" dirty="0"/>
              <a:t>Unterhaltung</a:t>
            </a:r>
          </a:p>
          <a:p>
            <a:r>
              <a:rPr lang="de-DE" dirty="0"/>
              <a:t>Rechtsausübung</a:t>
            </a:r>
          </a:p>
          <a:p>
            <a:r>
              <a:rPr lang="de-DE" dirty="0"/>
              <a:t>Außerdem: Forensische Untersuchungen, Schutz und Zuordnung digitaler Informationen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E3B03E-7DB6-2DE7-03D5-DE471EA087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25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491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2">
            <a:extLst>
              <a:ext uri="{FF2B5EF4-FFF2-40B4-BE49-F238E27FC236}">
                <a16:creationId xmlns:a16="http://schemas.microsoft.com/office/drawing/2014/main" id="{5FCA15F5-138F-9F6D-F12B-9956E8E145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51235" r="12985"/>
          <a:stretch/>
        </p:blipFill>
        <p:spPr>
          <a:xfrm>
            <a:off x="2711450" y="0"/>
            <a:ext cx="6432551" cy="5149939"/>
          </a:xfr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A9B6EC8-7EDD-F204-2C73-09A382879C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A5F3B55-8C60-40AB-3C33-46BC3F8F4C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1E3ABF-07C4-7D41-3B5A-F6B7968801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Blick nach China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E0B8BB-25AC-DB8D-D844-220B713B6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Das Social credit score system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BF55CA0-6CEA-30C2-897E-3261CFC370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401050" y="4878388"/>
            <a:ext cx="742950" cy="2047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26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352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360CDF-7BB7-A04C-636F-657B34FE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7"/>
            <a:ext cx="8229600" cy="758827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de-DE" err="1"/>
              <a:t>Social</a:t>
            </a:r>
            <a:r>
              <a:rPr lang="de-DE"/>
              <a:t> </a:t>
            </a:r>
            <a:r>
              <a:rPr lang="de-DE" err="1"/>
              <a:t>Credit</a:t>
            </a:r>
            <a:r>
              <a:rPr lang="de-DE"/>
              <a:t> Score System</a:t>
            </a:r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E2BA7391-D03B-004C-17F2-601B1EC9E6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18" r="-1" b="-1"/>
          <a:stretch/>
        </p:blipFill>
        <p:spPr>
          <a:xfrm>
            <a:off x="457200" y="1284221"/>
            <a:ext cx="4174181" cy="3143548"/>
          </a:xfrm>
          <a:prstGeom prst="rect">
            <a:avLst/>
          </a:prstGeom>
          <a:noFill/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D2E1D8-9E90-84CA-3E16-3A4C8737D98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724400" y="1617133"/>
            <a:ext cx="3962400" cy="2977092"/>
          </a:xfrm>
        </p:spPr>
        <p:txBody>
          <a:bodyPr lIns="91440" tIns="45720" rIns="91440" bIns="45720">
            <a:normAutofit/>
          </a:bodyPr>
          <a:lstStyle/>
          <a:p>
            <a:pPr marL="285750" indent="-285750">
              <a:lnSpc>
                <a:spcPct val="90000"/>
              </a:lnSpc>
            </a:pPr>
            <a:r>
              <a:rPr lang="de-DE" sz="1500"/>
              <a:t>"Karma Punkte Konto"</a:t>
            </a:r>
          </a:p>
          <a:p>
            <a:pPr marL="285750" indent="-285750">
              <a:lnSpc>
                <a:spcPct val="90000"/>
              </a:lnSpc>
            </a:pPr>
            <a:r>
              <a:rPr lang="de-DE" sz="1500"/>
              <a:t>Ziel: vertrauenswürdige und "guten" Bürger belohnen während </a:t>
            </a:r>
            <a:r>
              <a:rPr lang="de-DE" sz="1500" err="1"/>
              <a:t>unvertrauenswürdige</a:t>
            </a:r>
            <a:r>
              <a:rPr lang="de-DE" sz="1500"/>
              <a:t> und "schlechte" Bürger zu bestrafen</a:t>
            </a:r>
          </a:p>
          <a:p>
            <a:pPr marL="285750" indent="-285750">
              <a:lnSpc>
                <a:spcPct val="90000"/>
              </a:lnSpc>
            </a:pPr>
            <a:r>
              <a:rPr lang="de-DE" sz="1500"/>
              <a:t>1000 Punkte Startkapital</a:t>
            </a:r>
          </a:p>
          <a:p>
            <a:pPr marL="285750" indent="-285750">
              <a:lnSpc>
                <a:spcPct val="90000"/>
              </a:lnSpc>
            </a:pPr>
            <a:r>
              <a:rPr lang="de-DE" sz="1500"/>
              <a:t>Punkte zwischen 600 und 1300 Punkten möglich</a:t>
            </a:r>
          </a:p>
          <a:p>
            <a:pPr marL="285750" indent="-285750">
              <a:lnSpc>
                <a:spcPct val="90000"/>
              </a:lnSpc>
            </a:pPr>
            <a:r>
              <a:rPr lang="de-DE" sz="1500"/>
              <a:t>Passiert mittels KI gestützter Gesichtserkennung im öffentlichen Raum</a:t>
            </a:r>
          </a:p>
          <a:p>
            <a:pPr marL="285750" indent="-285750">
              <a:lnSpc>
                <a:spcPct val="90000"/>
              </a:lnSpc>
            </a:pPr>
            <a:r>
              <a:rPr lang="de-DE" sz="1500"/>
              <a:t>Ca. 80% Provinzen und Städten bereits implementiert</a:t>
            </a:r>
          </a:p>
          <a:p>
            <a:pPr marL="285750" indent="-285750">
              <a:lnSpc>
                <a:spcPct val="90000"/>
              </a:lnSpc>
            </a:pPr>
            <a:endParaRPr lang="de-DE" sz="1500"/>
          </a:p>
          <a:p>
            <a:pPr>
              <a:lnSpc>
                <a:spcPct val="90000"/>
              </a:lnSpc>
            </a:pPr>
            <a:endParaRPr lang="de-DE" sz="150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3DCC9C2-303B-4096-2B9A-97A59F4FC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E6F2A070-8A77-484A-BFE7-6B1E5C215647}" type="slidenum">
              <a:rPr lang="de-DE" altLang="de-DE" sz="1000" smtClean="0">
                <a:solidFill>
                  <a:srgbClr val="D8413E"/>
                </a:solidFill>
              </a:rPr>
              <a:pPr>
                <a:spcAft>
                  <a:spcPts val="600"/>
                </a:spcAft>
                <a:defRPr/>
              </a:pPr>
              <a:t>27</a:t>
            </a:fld>
            <a:endParaRPr lang="de-DE" altLang="de-DE" sz="1000">
              <a:solidFill>
                <a:srgbClr val="D841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756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6">
            <a:extLst>
              <a:ext uri="{FF2B5EF4-FFF2-40B4-BE49-F238E27FC236}">
                <a16:creationId xmlns:a16="http://schemas.microsoft.com/office/drawing/2014/main" id="{02226904-70A2-32CA-6686-5FD09A0AA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979489" y="1223492"/>
            <a:ext cx="7189785" cy="3379199"/>
          </a:xfrm>
          <a:prstGeom prst="rect">
            <a:avLst/>
          </a:prstGeom>
          <a:noFill/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BA53F9-9AD8-9EBC-55F1-4A6A438B4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</a:rPr>
              <a:pPr>
                <a:spcAft>
                  <a:spcPts val="600"/>
                </a:spcAft>
                <a:defRPr/>
              </a:pPr>
              <a:t>28</a:t>
            </a:fld>
            <a:endParaRPr lang="de-DE" altLang="de-DE" sz="1000">
              <a:solidFill>
                <a:srgbClr val="D8413E"/>
              </a:solidFill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516DDD31-33D0-1FEC-964D-EB4A649CB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</p:spPr>
        <p:txBody>
          <a:bodyPr lIns="91440" tIns="45720" rIns="91440" bIns="45720" anchor="t"/>
          <a:lstStyle/>
          <a:p>
            <a:br>
              <a:rPr lang="en-US"/>
            </a:br>
            <a:r>
              <a:rPr lang="en-US" err="1">
                <a:ea typeface="MS PGothic"/>
              </a:rPr>
              <a:t>Zielgruppen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897822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etting Ahead: The Effect of China's Social Credit System - CKGSB">
            <a:extLst>
              <a:ext uri="{FF2B5EF4-FFF2-40B4-BE49-F238E27FC236}">
                <a16:creationId xmlns:a16="http://schemas.microsoft.com/office/drawing/2014/main" id="{12E103FC-1442-469C-115F-3C514823CF53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420618" y="303895"/>
            <a:ext cx="4299135" cy="437834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71F60B-A8FF-EFC0-101E-0EDB17012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01A9B2D6-5EFE-4937-AE57-083B7F8CA155}" type="slidenum">
              <a:rPr lang="de-DE" altLang="de-DE" sz="1000" smtClean="0">
                <a:solidFill>
                  <a:srgbClr val="D8413E"/>
                </a:solidFill>
              </a:rPr>
              <a:pPr>
                <a:spcAft>
                  <a:spcPts val="600"/>
                </a:spcAft>
                <a:defRPr/>
              </a:pPr>
              <a:t>29</a:t>
            </a:fld>
            <a:endParaRPr lang="de-DE" altLang="de-DE" sz="1000">
              <a:solidFill>
                <a:srgbClr val="D841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565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1F41A9-D133-3235-7E8E-2E1845260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br>
              <a:rPr lang="de-DE">
                <a:ea typeface="MS PGothic"/>
              </a:rPr>
            </a:br>
            <a:r>
              <a:rPr lang="de-DE">
                <a:ea typeface="MS PGothic"/>
              </a:rPr>
              <a:t>Acquisition and </a:t>
            </a:r>
            <a:r>
              <a:rPr lang="de-DE" err="1">
                <a:ea typeface="MS PGothic"/>
              </a:rPr>
              <a:t>Preprocessing</a:t>
            </a:r>
            <a:endParaRPr lang="de-DE">
              <a:ea typeface="MS PGothic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C05703-49F1-7AF7-9B57-AF2A940CE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0468"/>
            <a:ext cx="8234363" cy="3602223"/>
          </a:xfrm>
        </p:spPr>
        <p:txBody>
          <a:bodyPr lIns="91440" tIns="45720" rIns="91440" bIns="45720" anchor="t">
            <a:noAutofit/>
          </a:bodyPr>
          <a:lstStyle/>
          <a:p>
            <a:r>
              <a:rPr lang="de-DE">
                <a:latin typeface="Arial Unicode MS"/>
                <a:ea typeface="Arial Unicode MS"/>
                <a:cs typeface="Arial Unicode MS"/>
              </a:rPr>
              <a:t>Zwei Möglichkeiten: </a:t>
            </a:r>
            <a:endParaRPr lang="de-DE"/>
          </a:p>
          <a:p>
            <a:pPr lvl="1"/>
            <a:r>
              <a:rPr lang="de-DE">
                <a:latin typeface="Arial Unicode MS"/>
                <a:ea typeface="Arial Unicode MS"/>
                <a:cs typeface="Arial Unicode MS"/>
              </a:rPr>
              <a:t>Data Acquisition </a:t>
            </a:r>
            <a:r>
              <a:rPr lang="de-DE" err="1">
                <a:latin typeface="Arial Unicode MS"/>
                <a:ea typeface="Arial Unicode MS"/>
                <a:cs typeface="Arial Unicode MS"/>
              </a:rPr>
              <a:t>Active</a:t>
            </a:r>
            <a:r>
              <a:rPr lang="de-DE">
                <a:latin typeface="Arial Unicode MS"/>
                <a:ea typeface="Arial Unicode MS"/>
                <a:cs typeface="Arial Unicode MS"/>
              </a:rPr>
              <a:t>: sendet Licht aus</a:t>
            </a:r>
            <a:endParaRPr lang="de-DE" sz="1800" err="1">
              <a:latin typeface="Arial Unicode MS"/>
              <a:ea typeface="Arial Unicode MS"/>
              <a:cs typeface="Arial Unicode MS"/>
            </a:endParaRPr>
          </a:p>
          <a:p>
            <a:pPr lvl="1"/>
            <a:r>
              <a:rPr lang="de-DE">
                <a:latin typeface="Arial Unicode MS"/>
                <a:ea typeface="Arial Unicode MS"/>
                <a:cs typeface="Arial Unicode MS"/>
              </a:rPr>
              <a:t>Passive Range Sensors: arbeitet mit natürlich zurückgeworfenem Licht</a:t>
            </a:r>
          </a:p>
          <a:p>
            <a:r>
              <a:rPr lang="de-DE">
                <a:latin typeface="Arial Unicode MS"/>
                <a:ea typeface="Arial Unicode MS"/>
                <a:cs typeface="Arial Unicode MS"/>
              </a:rPr>
              <a:t>Depth Maps durch mehrere Kameras in verschiedenen Positionen</a:t>
            </a:r>
          </a:p>
          <a:p>
            <a:r>
              <a:rPr lang="de-DE">
                <a:latin typeface="Arial Unicode MS"/>
                <a:ea typeface="Arial Unicode MS"/>
                <a:cs typeface="Arial Unicode MS"/>
              </a:rPr>
              <a:t>Verringerung von </a:t>
            </a:r>
            <a:r>
              <a:rPr lang="de-DE" err="1">
                <a:latin typeface="Arial Unicode MS"/>
                <a:ea typeface="Arial Unicode MS"/>
                <a:cs typeface="Arial Unicode MS"/>
              </a:rPr>
              <a:t>Distractions</a:t>
            </a:r>
            <a:r>
              <a:rPr lang="de-DE">
                <a:latin typeface="Arial Unicode MS"/>
                <a:ea typeface="Arial Unicode MS"/>
                <a:cs typeface="Arial Unicode MS"/>
              </a:rPr>
              <a:t> durch schwarz-weiß Fotografie</a:t>
            </a:r>
          </a:p>
          <a:p>
            <a:r>
              <a:rPr lang="de-DE" err="1">
                <a:latin typeface="Arial Unicode MS"/>
                <a:ea typeface="Arial Unicode MS"/>
                <a:cs typeface="Arial Unicode MS"/>
              </a:rPr>
              <a:t>Preprocessing</a:t>
            </a:r>
            <a:r>
              <a:rPr lang="de-DE">
                <a:latin typeface="Arial Unicode MS"/>
                <a:ea typeface="Arial Unicode MS"/>
                <a:cs typeface="Arial Unicode MS"/>
              </a:rPr>
              <a:t>: Anpassung des Kontrastes und Gamma</a:t>
            </a:r>
          </a:p>
          <a:p>
            <a:r>
              <a:rPr lang="de-DE">
                <a:latin typeface="Arial Unicode MS"/>
                <a:ea typeface="Arial Unicode MS"/>
                <a:cs typeface="Arial Unicode MS"/>
              </a:rPr>
              <a:t>Vorbereitung für Algorithmen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A491861-6CED-1517-97B5-ECC5915DF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5" descr="Ein Bild, das Pfeil enthält.&#10;&#10;Beschreibung automatisch generiert.">
            <a:extLst>
              <a:ext uri="{FF2B5EF4-FFF2-40B4-BE49-F238E27FC236}">
                <a16:creationId xmlns:a16="http://schemas.microsoft.com/office/drawing/2014/main" id="{1909D57B-52A0-0BE6-73A0-9BC5F8FB6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075" y="3214422"/>
            <a:ext cx="6049773" cy="1487996"/>
          </a:xfrm>
          <a:prstGeom prst="rect">
            <a:avLst/>
          </a:prstGeom>
        </p:spPr>
      </p:pic>
      <p:pic>
        <p:nvPicPr>
          <p:cNvPr id="6" name="Grafik 6">
            <a:extLst>
              <a:ext uri="{FF2B5EF4-FFF2-40B4-BE49-F238E27FC236}">
                <a16:creationId xmlns:a16="http://schemas.microsoft.com/office/drawing/2014/main" id="{5509BB26-FDFE-7D8B-223E-0F52EF3CE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881" y="303292"/>
            <a:ext cx="1905000" cy="1066800"/>
          </a:xfrm>
          <a:prstGeom prst="rect">
            <a:avLst/>
          </a:prstGeom>
        </p:spPr>
      </p:pic>
      <p:pic>
        <p:nvPicPr>
          <p:cNvPr id="7" name="Grafik 7">
            <a:extLst>
              <a:ext uri="{FF2B5EF4-FFF2-40B4-BE49-F238E27FC236}">
                <a16:creationId xmlns:a16="http://schemas.microsoft.com/office/drawing/2014/main" id="{160F461F-6394-0961-AC1D-1D29ABAD0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2593" y="302881"/>
            <a:ext cx="18288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945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5">
            <a:extLst>
              <a:ext uri="{FF2B5EF4-FFF2-40B4-BE49-F238E27FC236}">
                <a16:creationId xmlns:a16="http://schemas.microsoft.com/office/drawing/2014/main" id="{D528B125-ACFD-9C4B-F49C-E8660FAF5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712" y="487252"/>
            <a:ext cx="4529014" cy="4167092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C934609-202F-D49A-D2DB-8583B07AC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30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5">
            <a:extLst>
              <a:ext uri="{FF2B5EF4-FFF2-40B4-BE49-F238E27FC236}">
                <a16:creationId xmlns:a16="http://schemas.microsoft.com/office/drawing/2014/main" id="{78B4F2DC-6B32-FFEE-5E95-DD4E14B157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75"/>
          <a:stretch/>
        </p:blipFill>
        <p:spPr>
          <a:xfrm>
            <a:off x="5027322" y="1108954"/>
            <a:ext cx="3696466" cy="292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863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satz.mov">
            <a:hlinkClick r:id="" action="ppaction://media"/>
            <a:extLst>
              <a:ext uri="{FF2B5EF4-FFF2-40B4-BE49-F238E27FC236}">
                <a16:creationId xmlns:a16="http://schemas.microsoft.com/office/drawing/2014/main" id="{7EB87603-61A6-BA41-D9B6-0460E397886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sp>
        <p:nvSpPr>
          <p:cNvPr id="6" name="Foliennummernplatzhalter 5" hidden="1">
            <a:extLst>
              <a:ext uri="{FF2B5EF4-FFF2-40B4-BE49-F238E27FC236}">
                <a16:creationId xmlns:a16="http://schemas.microsoft.com/office/drawing/2014/main" id="{C849C6AD-32C1-C148-26E2-71AC34BD9C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01A9B2D6-5EFE-4937-AE57-083B7F8CA155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spcAft>
                  <a:spcPts val="600"/>
                </a:spcAft>
                <a:defRPr/>
              </a:pPr>
              <a:t>31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01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97626B5-2D11-1230-0ECA-18FB00D68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32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D9D3FA9-35C0-EA6B-B368-65D485BDD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The Game </a:t>
            </a:r>
            <a:r>
              <a:rPr lang="de-DE" err="1"/>
              <a:t>of</a:t>
            </a:r>
            <a:r>
              <a:rPr lang="de-DE"/>
              <a:t> Life</a:t>
            </a:r>
          </a:p>
        </p:txBody>
      </p:sp>
      <p:pic>
        <p:nvPicPr>
          <p:cNvPr id="3074" name="Picture 2" descr="The Game of Life: Visualizing China's Social Credit System">
            <a:extLst>
              <a:ext uri="{FF2B5EF4-FFF2-40B4-BE49-F238E27FC236}">
                <a16:creationId xmlns:a16="http://schemas.microsoft.com/office/drawing/2014/main" id="{94A7DD4B-68B3-A8A7-7EE3-8CFC0B6A3B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02" y="1223963"/>
            <a:ext cx="6455159" cy="337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6245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5" descr="Ein Bild, das Text enthält.&#10;&#10;Beschreibung automatisch generiert.">
            <a:extLst>
              <a:ext uri="{FF2B5EF4-FFF2-40B4-BE49-F238E27FC236}">
                <a16:creationId xmlns:a16="http://schemas.microsoft.com/office/drawing/2014/main" id="{0F726A9B-E1BC-1D6F-6AD3-2775433C4B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7150" y="22931"/>
            <a:ext cx="804917" cy="5114256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A1C6A9B-54EB-0656-19D4-E41C2E651A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33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C16BEE95-F7E0-9641-C355-C7BFFADEC70E}"/>
              </a:ext>
            </a:extLst>
          </p:cNvPr>
          <p:cNvSpPr txBox="1">
            <a:spLocks/>
          </p:cNvSpPr>
          <p:nvPr/>
        </p:nvSpPr>
        <p:spPr>
          <a:xfrm>
            <a:off x="457200" y="1115530"/>
            <a:ext cx="2601594" cy="348716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69875" indent="-26987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14375" indent="-25717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60463" indent="-2460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17663" indent="-2460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63750" indent="-2349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>
                <a:latin typeface="Arial Unicode MS"/>
                <a:ea typeface="Arial Unicode MS"/>
                <a:cs typeface="Arial Unicode MS"/>
              </a:rPr>
              <a:t>"gute" Studenten:</a:t>
            </a:r>
            <a:endParaRPr lang="de-DE"/>
          </a:p>
          <a:p>
            <a:pPr marL="285750" indent="-285750"/>
            <a:r>
              <a:rPr lang="de-DE">
                <a:latin typeface="Arial Unicode MS"/>
                <a:ea typeface="Arial Unicode MS"/>
                <a:cs typeface="Arial Unicode MS"/>
              </a:rPr>
              <a:t>schlau</a:t>
            </a:r>
          </a:p>
          <a:p>
            <a:pPr marL="285750" indent="-285750"/>
            <a:r>
              <a:rPr lang="de-DE">
                <a:latin typeface="Arial Unicode MS"/>
                <a:ea typeface="Arial Unicode MS"/>
                <a:cs typeface="Arial Unicode MS"/>
              </a:rPr>
              <a:t>schreiben mit</a:t>
            </a:r>
            <a:endParaRPr lang="de-DE"/>
          </a:p>
          <a:p>
            <a:pPr marL="285750" indent="-285750"/>
            <a:r>
              <a:rPr lang="de-DE">
                <a:latin typeface="Arial Unicode MS"/>
                <a:ea typeface="Arial Unicode MS"/>
                <a:cs typeface="Arial Unicode MS"/>
              </a:rPr>
              <a:t>arbeiten mit</a:t>
            </a:r>
            <a:endParaRPr lang="de-DE"/>
          </a:p>
          <a:p>
            <a:pPr marL="285750" indent="-285750"/>
            <a:r>
              <a:rPr lang="de-DE">
                <a:latin typeface="Arial Unicode MS"/>
                <a:ea typeface="Arial Unicode MS"/>
                <a:cs typeface="Arial Unicode MS"/>
              </a:rPr>
              <a:t>gut gekleidet</a:t>
            </a:r>
            <a:endParaRPr lang="de-DE"/>
          </a:p>
          <a:p>
            <a:pPr marL="285750" indent="-285750"/>
            <a:r>
              <a:rPr lang="de-DE">
                <a:latin typeface="Arial Unicode MS"/>
                <a:ea typeface="Arial Unicode MS"/>
                <a:cs typeface="Arial Unicode MS"/>
              </a:rPr>
              <a:t>Akzeptieren Regeln</a:t>
            </a:r>
            <a:endParaRPr lang="de-DE"/>
          </a:p>
          <a:p>
            <a:pPr marL="0" indent="0">
              <a:buNone/>
            </a:pPr>
            <a:endParaRPr lang="de-DE"/>
          </a:p>
          <a:p>
            <a:pPr marL="285750" indent="-285750"/>
            <a:endParaRPr lang="de-DE"/>
          </a:p>
          <a:p>
            <a:pPr marL="0" indent="0">
              <a:buNone/>
            </a:pPr>
            <a:r>
              <a:rPr lang="de-DE">
                <a:latin typeface="Arial Unicode MS"/>
                <a:ea typeface="Arial Unicode MS"/>
                <a:cs typeface="Arial Unicode MS"/>
              </a:rPr>
              <a:t>+ 100 Punkte</a:t>
            </a:r>
            <a:endParaRPr lang="de-DE"/>
          </a:p>
          <a:p>
            <a:pPr marL="285750" indent="-285750"/>
            <a:endParaRPr lang="de-DE"/>
          </a:p>
          <a:p>
            <a:pPr marL="285750" indent="-285750"/>
            <a:endParaRPr lang="de-DE"/>
          </a:p>
          <a:p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4996A78-1612-8100-D7B9-24898741BC4F}"/>
              </a:ext>
            </a:extLst>
          </p:cNvPr>
          <p:cNvSpPr txBox="1">
            <a:spLocks/>
          </p:cNvSpPr>
          <p:nvPr/>
        </p:nvSpPr>
        <p:spPr>
          <a:xfrm>
            <a:off x="5781606" y="1115530"/>
            <a:ext cx="2601594" cy="348716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69875" indent="-26987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800" kern="1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14375" indent="-25717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60463" indent="-2460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17663" indent="-2460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63750" indent="-2349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8413E"/>
              </a:buClr>
              <a:buFont typeface="Symbol" charset="2"/>
              <a:buChar char="-"/>
              <a:defRPr sz="1600" kern="1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>
                <a:latin typeface="Arial Unicode MS"/>
                <a:ea typeface="Arial Unicode MS"/>
                <a:cs typeface="Arial Unicode MS"/>
              </a:rPr>
              <a:t>"schlechte" Studenten:</a:t>
            </a:r>
            <a:endParaRPr lang="de-DE"/>
          </a:p>
          <a:p>
            <a:pPr marL="285750" indent="-285750"/>
            <a:r>
              <a:rPr lang="de-DE">
                <a:latin typeface="Arial Unicode MS"/>
                <a:ea typeface="Arial Unicode MS"/>
                <a:cs typeface="Arial Unicode MS"/>
              </a:rPr>
              <a:t>unsauber</a:t>
            </a:r>
            <a:endParaRPr lang="de-DE"/>
          </a:p>
          <a:p>
            <a:pPr marL="285750" indent="-285750"/>
            <a:r>
              <a:rPr lang="de-DE">
                <a:latin typeface="Arial Unicode MS"/>
                <a:ea typeface="Arial Unicode MS"/>
                <a:cs typeface="Arial Unicode MS"/>
              </a:rPr>
              <a:t>Mütze im Raum auf</a:t>
            </a:r>
            <a:endParaRPr lang="de-DE"/>
          </a:p>
          <a:p>
            <a:pPr marL="285750" indent="-285750"/>
            <a:r>
              <a:rPr lang="de-DE">
                <a:latin typeface="Arial Unicode MS"/>
                <a:ea typeface="Arial Unicode MS"/>
                <a:cs typeface="Arial Unicode MS"/>
              </a:rPr>
              <a:t>abgelenkt</a:t>
            </a:r>
            <a:endParaRPr lang="de-DE"/>
          </a:p>
          <a:p>
            <a:pPr marL="285750" indent="-285750"/>
            <a:r>
              <a:rPr lang="de-DE">
                <a:latin typeface="Arial Unicode MS"/>
                <a:ea typeface="Arial Unicode MS"/>
                <a:cs typeface="Arial Unicode MS"/>
              </a:rPr>
              <a:t>reden rein</a:t>
            </a:r>
            <a:endParaRPr lang="de-DE"/>
          </a:p>
          <a:p>
            <a:pPr marL="285750" indent="-285750"/>
            <a:r>
              <a:rPr lang="de-DE">
                <a:latin typeface="Arial Unicode MS"/>
                <a:ea typeface="Arial Unicode MS"/>
                <a:cs typeface="Arial Unicode MS"/>
              </a:rPr>
              <a:t>unnötiges Material dabei</a:t>
            </a:r>
            <a:endParaRPr lang="de-DE"/>
          </a:p>
          <a:p>
            <a:pPr marL="285750" indent="-285750"/>
            <a:endParaRPr lang="de-DE"/>
          </a:p>
          <a:p>
            <a:pPr marL="0" indent="0">
              <a:buNone/>
            </a:pPr>
            <a:r>
              <a:rPr lang="de-DE">
                <a:latin typeface="Arial Unicode MS"/>
                <a:ea typeface="Arial Unicode MS"/>
                <a:cs typeface="Arial Unicode MS"/>
              </a:rPr>
              <a:t>- 100 Punkte</a:t>
            </a:r>
            <a:endParaRPr lang="de-DE"/>
          </a:p>
          <a:p>
            <a:pPr marL="285750" indent="-285750"/>
            <a:endParaRPr lang="de-DE"/>
          </a:p>
          <a:p>
            <a:pPr marL="285750" indent="-285750"/>
            <a:endParaRPr lang="de-DE"/>
          </a:p>
          <a:p>
            <a:pPr marL="285750" indent="-285750"/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5477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1F418B0-C44D-1787-1DE7-A0E614A9F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34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00300C2-C415-D8A3-25B9-92BC80721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Akzeptanz der Bevölkerung</a:t>
            </a:r>
          </a:p>
        </p:txBody>
      </p:sp>
      <p:pic>
        <p:nvPicPr>
          <p:cNvPr id="4098" name="Picture 2" descr="Infografik: Mehrheit lehnt &quot;Social-Credit-System“ ab | Statista">
            <a:extLst>
              <a:ext uri="{FF2B5EF4-FFF2-40B4-BE49-F238E27FC236}">
                <a16:creationId xmlns:a16="http://schemas.microsoft.com/office/drawing/2014/main" id="{8504DB7F-7A16-AAC5-403D-C1594F119D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715" y="1223963"/>
            <a:ext cx="4741333" cy="337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1656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DF69E6D-4B60-07DC-FD4E-AE327DC09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2533"/>
            <a:ext cx="5753818" cy="999067"/>
          </a:xfrm>
        </p:spPr>
        <p:txBody>
          <a:bodyPr/>
          <a:lstStyle/>
          <a:p>
            <a:r>
              <a:rPr lang="de-DE"/>
              <a:t>Exkurs: europäisches Recht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C15061C-A368-CC66-5AC2-79AF4CDA1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503681"/>
            <a:ext cx="5753819" cy="3196699"/>
          </a:xfrm>
        </p:spPr>
        <p:txBody>
          <a:bodyPr lIns="91440" tIns="45720" rIns="91440" bIns="45720" anchor="t">
            <a:noAutofit/>
          </a:bodyPr>
          <a:lstStyle/>
          <a:p>
            <a:r>
              <a:rPr lang="de-DE" dirty="0">
                <a:latin typeface="Arial Unicode MS"/>
                <a:ea typeface="Arial Unicode MS"/>
                <a:cs typeface="Arial Unicode MS"/>
              </a:rPr>
              <a:t>Entwurf für EU-Gesetz</a:t>
            </a:r>
          </a:p>
          <a:p>
            <a:r>
              <a:rPr lang="de-DE" dirty="0">
                <a:latin typeface="Arial Unicode MS"/>
                <a:ea typeface="Arial Unicode MS"/>
                <a:cs typeface="Arial Unicode MS"/>
              </a:rPr>
              <a:t>Vorschriften zu Datenschutz, Sicherheit der Privatsphäre und Nichtdiskriminierung maßgebend</a:t>
            </a:r>
          </a:p>
          <a:p>
            <a:r>
              <a:rPr lang="de-DE" dirty="0">
                <a:latin typeface="Arial Unicode MS"/>
                <a:ea typeface="Arial Unicode MS"/>
                <a:cs typeface="Arial Unicode MS"/>
              </a:rPr>
              <a:t>Einwilligung notwendig</a:t>
            </a:r>
          </a:p>
          <a:p>
            <a:r>
              <a:rPr lang="de-DE" dirty="0">
                <a:latin typeface="Arial Unicode MS"/>
                <a:ea typeface="Arial Unicode MS"/>
                <a:cs typeface="Arial Unicode MS"/>
              </a:rPr>
              <a:t>Grundsätze:</a:t>
            </a:r>
            <a:endParaRPr lang="de-DE" dirty="0"/>
          </a:p>
          <a:p>
            <a:pPr lvl="1"/>
            <a:r>
              <a:rPr lang="de-DE" dirty="0">
                <a:latin typeface="Arial Unicode MS"/>
                <a:ea typeface="Arial Unicode MS"/>
                <a:cs typeface="Arial Unicode MS"/>
              </a:rPr>
              <a:t>Verhältnismäßig</a:t>
            </a:r>
          </a:p>
          <a:p>
            <a:pPr lvl="1"/>
            <a:r>
              <a:rPr lang="de-DE" dirty="0">
                <a:latin typeface="Arial Unicode MS"/>
                <a:ea typeface="Arial Unicode MS"/>
                <a:cs typeface="Arial Unicode MS"/>
              </a:rPr>
              <a:t>Transparenz</a:t>
            </a:r>
          </a:p>
          <a:p>
            <a:pPr lvl="1"/>
            <a:r>
              <a:rPr lang="de-DE" dirty="0">
                <a:latin typeface="Arial Unicode MS"/>
                <a:ea typeface="Arial Unicode MS"/>
                <a:cs typeface="Arial Unicode MS"/>
              </a:rPr>
              <a:t>Datenminimierung, Datenrichtigkeit, Speicherbegrenzung, Datensicherheit, Rechenschaftspflicht</a:t>
            </a:r>
          </a:p>
          <a:p>
            <a:r>
              <a:rPr lang="de-DE" dirty="0">
                <a:latin typeface="Arial Unicode MS"/>
                <a:ea typeface="Arial Unicode MS"/>
                <a:cs typeface="Arial Unicode MS"/>
              </a:rPr>
              <a:t>Klassifizierung von KI-Systemen</a:t>
            </a:r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5590DD08-850C-281C-2D18-64A9CF02FD7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752" t="-11" r="2767" b="780"/>
          <a:stretch/>
        </p:blipFill>
        <p:spPr>
          <a:xfrm>
            <a:off x="6211019" y="762000"/>
            <a:ext cx="2406770" cy="3489344"/>
          </a:xfrm>
        </p:spPr>
      </p:pic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F6960B0D-3859-617D-3D64-EC7D6880B2C9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280030" y="4368811"/>
            <a:ext cx="2406770" cy="330196"/>
          </a:xfrm>
        </p:spPr>
        <p:txBody>
          <a:bodyPr/>
          <a:lstStyle/>
          <a:p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E3C2C6E-3D3A-CD29-5998-C0BC37D70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35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9243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4D6AC5C-7A53-6DDF-0B23-872D31E23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36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Überleitung.mp4">
            <a:hlinkClick r:id="" action="ppaction://media"/>
            <a:extLst>
              <a:ext uri="{FF2B5EF4-FFF2-40B4-BE49-F238E27FC236}">
                <a16:creationId xmlns:a16="http://schemas.microsoft.com/office/drawing/2014/main" id="{72A7BF40-72F6-E782-0971-BA266BDD58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1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B2D186F-7026-722F-0642-C115D7B85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312" y="946570"/>
            <a:ext cx="8229600" cy="758827"/>
          </a:xfrm>
        </p:spPr>
        <p:txBody>
          <a:bodyPr lIns="91440" tIns="45720" rIns="91440" bIns="45720" anchor="b"/>
          <a:lstStyle/>
          <a:p>
            <a:r>
              <a:rPr lang="de-DE">
                <a:latin typeface="Arial Unicode MS"/>
                <a:ea typeface="Arial Unicode MS"/>
                <a:cs typeface="Arial Unicode MS"/>
              </a:rPr>
              <a:t>Diskussion: </a:t>
            </a:r>
            <a:br>
              <a:rPr lang="de-DE">
                <a:latin typeface="Arial Unicode MS"/>
                <a:ea typeface="Arial Unicode MS"/>
                <a:cs typeface="Arial Unicode MS"/>
              </a:rPr>
            </a:br>
            <a:r>
              <a:rPr lang="de-DE">
                <a:latin typeface="Arial Unicode MS"/>
                <a:ea typeface="Arial Unicode MS"/>
                <a:cs typeface="Arial Unicode MS"/>
              </a:rPr>
              <a:t>Sollte es eine Überwachung DER ALLGEMEINEN GESELLSCHAFT ZUM SCHUTZ DES INDIVIDUUMS mittels Gesichtserkennung und KI in Europa geben?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232155BD-4CAB-7037-1A04-9C8B40F42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51489"/>
            <a:ext cx="3952240" cy="2977092"/>
          </a:xfrm>
        </p:spPr>
        <p:txBody>
          <a:bodyPr lIns="91440" tIns="45720" rIns="91440" bIns="45720" anchor="t">
            <a:noAutofit/>
          </a:bodyPr>
          <a:lstStyle/>
          <a:p>
            <a:pPr marL="0" indent="0">
              <a:buNone/>
            </a:pPr>
            <a:r>
              <a:rPr lang="de-DE">
                <a:solidFill>
                  <a:schemeClr val="accent1"/>
                </a:solidFill>
                <a:latin typeface="Arial Unicode MS"/>
                <a:ea typeface="Arial Unicode MS"/>
                <a:cs typeface="Arial Unicode MS"/>
              </a:rPr>
              <a:t>Gruppe 1:</a:t>
            </a:r>
            <a:endParaRPr lang="de-DE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de-DE">
                <a:latin typeface="Arial Unicode MS"/>
                <a:ea typeface="Arial Unicode MS"/>
                <a:cs typeface="Arial Unicode MS"/>
              </a:rPr>
              <a:t>Monika </a:t>
            </a:r>
            <a:r>
              <a:rPr lang="de-DE" err="1">
                <a:latin typeface="Arial Unicode MS"/>
                <a:ea typeface="Arial Unicode MS"/>
                <a:cs typeface="Arial Unicode MS"/>
              </a:rPr>
              <a:t>Giebelova</a:t>
            </a:r>
            <a:endParaRPr lang="de-DE"/>
          </a:p>
          <a:p>
            <a:pPr marL="0" indent="0">
              <a:buNone/>
            </a:pPr>
            <a:r>
              <a:rPr lang="de-DE">
                <a:latin typeface="Arial Unicode MS"/>
                <a:ea typeface="Arial Unicode MS"/>
                <a:cs typeface="Arial Unicode MS"/>
              </a:rPr>
              <a:t>Elias Glöggler</a:t>
            </a:r>
            <a:endParaRPr lang="en-US"/>
          </a:p>
          <a:p>
            <a:pPr marL="0" indent="0">
              <a:buNone/>
            </a:pPr>
            <a:r>
              <a:rPr lang="de-DE">
                <a:latin typeface="Arial Unicode MS"/>
                <a:ea typeface="Arial Unicode MS"/>
                <a:cs typeface="Arial Unicode MS"/>
              </a:rPr>
              <a:t>Tom Krause</a:t>
            </a:r>
            <a:endParaRPr lang="de-DE"/>
          </a:p>
          <a:p>
            <a:pPr marL="0" indent="0">
              <a:buNone/>
            </a:pPr>
            <a:r>
              <a:rPr lang="de-DE">
                <a:latin typeface="Arial Unicode MS"/>
                <a:ea typeface="Arial Unicode MS"/>
                <a:cs typeface="Arial Unicode MS"/>
              </a:rPr>
              <a:t>Franz Edmund Quandt</a:t>
            </a:r>
            <a:endParaRPr lang="de-DE"/>
          </a:p>
          <a:p>
            <a:pPr marL="0" indent="0">
              <a:buNone/>
            </a:pPr>
            <a:r>
              <a:rPr lang="de-DE">
                <a:latin typeface="Arial Unicode MS"/>
                <a:ea typeface="Arial Unicode MS"/>
                <a:cs typeface="Arial Unicode MS"/>
              </a:rPr>
              <a:t>Daniel Voß</a:t>
            </a:r>
            <a:endParaRPr lang="de-DE"/>
          </a:p>
          <a:p>
            <a:pPr marL="0" indent="0">
              <a:buNone/>
            </a:pPr>
            <a:endParaRPr lang="de-DE">
              <a:latin typeface="Arial Unicode MS"/>
              <a:ea typeface="Arial Unicode MS"/>
              <a:cs typeface="Arial Unicode MS"/>
            </a:endParaRPr>
          </a:p>
          <a:p>
            <a:pPr marL="0" indent="0">
              <a:buNone/>
            </a:pPr>
            <a:r>
              <a:rPr lang="de-DE" b="1">
                <a:latin typeface="Arial Unicode MS"/>
                <a:ea typeface="Arial Unicode MS"/>
                <a:cs typeface="Arial Unicode MS"/>
              </a:rPr>
              <a:t>Contra Argumente</a:t>
            </a:r>
          </a:p>
          <a:p>
            <a:pPr marL="0" indent="0">
              <a:buNone/>
            </a:pPr>
            <a:endParaRPr lang="de-DE"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3E99469-3E8C-F772-5C53-B80CB6F833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59702" y="383900"/>
            <a:ext cx="8229600" cy="364092"/>
          </a:xfrm>
        </p:spPr>
        <p:txBody>
          <a:bodyPr/>
          <a:lstStyle/>
          <a:p>
            <a:r>
              <a:rPr lang="de-DE"/>
              <a:t>Methode: Kugellager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0670F56-C4E0-F442-97C5-FB4ADCF84ED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55097" y="1851489"/>
            <a:ext cx="3962400" cy="2977092"/>
          </a:xfrm>
        </p:spPr>
        <p:txBody>
          <a:bodyPr lIns="91440" tIns="45720" rIns="91440" bIns="45720" anchor="t">
            <a:noAutofit/>
          </a:bodyPr>
          <a:lstStyle/>
          <a:p>
            <a:pPr marL="0" indent="0">
              <a:buNone/>
            </a:pPr>
            <a:r>
              <a:rPr lang="de-DE">
                <a:solidFill>
                  <a:schemeClr val="accent3"/>
                </a:solidFill>
                <a:latin typeface="Arial Unicode MS"/>
                <a:ea typeface="Arial Unicode MS"/>
                <a:cs typeface="Arial Unicode MS"/>
              </a:rPr>
              <a:t>Gruppe 2:</a:t>
            </a:r>
            <a:endParaRPr lang="de-DE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de-DE">
                <a:latin typeface="Arial Unicode MS"/>
                <a:ea typeface="Arial Unicode MS"/>
                <a:cs typeface="Arial Unicode MS"/>
              </a:rPr>
              <a:t>Tom </a:t>
            </a:r>
            <a:r>
              <a:rPr lang="de-DE" err="1">
                <a:latin typeface="Arial Unicode MS"/>
                <a:ea typeface="Arial Unicode MS"/>
                <a:cs typeface="Arial Unicode MS"/>
              </a:rPr>
              <a:t>Bogatsch</a:t>
            </a:r>
            <a:endParaRPr lang="de-DE" err="1"/>
          </a:p>
          <a:p>
            <a:pPr marL="0" indent="0">
              <a:buNone/>
            </a:pPr>
            <a:r>
              <a:rPr lang="de-DE">
                <a:latin typeface="Arial Unicode MS"/>
                <a:ea typeface="Arial Unicode MS"/>
                <a:cs typeface="Arial Unicode MS"/>
              </a:rPr>
              <a:t>Sophie </a:t>
            </a:r>
            <a:r>
              <a:rPr lang="de-DE" err="1">
                <a:latin typeface="Arial Unicode MS"/>
                <a:ea typeface="Arial Unicode MS"/>
                <a:cs typeface="Arial Unicode MS"/>
              </a:rPr>
              <a:t>Burchhardt</a:t>
            </a:r>
            <a:endParaRPr lang="de-DE" err="1"/>
          </a:p>
          <a:p>
            <a:pPr marL="0" indent="0">
              <a:buNone/>
            </a:pPr>
            <a:r>
              <a:rPr lang="de-DE">
                <a:latin typeface="Arial Unicode MS"/>
                <a:ea typeface="Arial Unicode MS"/>
                <a:cs typeface="Arial Unicode MS"/>
              </a:rPr>
              <a:t>Saskia Dübener</a:t>
            </a:r>
            <a:endParaRPr lang="de-DE"/>
          </a:p>
          <a:p>
            <a:pPr marL="0" indent="0">
              <a:buNone/>
            </a:pPr>
            <a:r>
              <a:rPr lang="de-DE" err="1">
                <a:latin typeface="Arial Unicode MS"/>
                <a:ea typeface="Arial Unicode MS"/>
                <a:cs typeface="Arial Unicode MS"/>
              </a:rPr>
              <a:t>Sanny</a:t>
            </a:r>
            <a:r>
              <a:rPr lang="de-DE">
                <a:latin typeface="Arial Unicode MS"/>
                <a:ea typeface="Arial Unicode MS"/>
                <a:cs typeface="Arial Unicode MS"/>
              </a:rPr>
              <a:t> </a:t>
            </a:r>
            <a:r>
              <a:rPr lang="de-DE" err="1">
                <a:latin typeface="Arial Unicode MS"/>
                <a:ea typeface="Arial Unicode MS"/>
                <a:cs typeface="Arial Unicode MS"/>
              </a:rPr>
              <a:t>Pögelt</a:t>
            </a:r>
            <a:endParaRPr lang="de-DE" err="1"/>
          </a:p>
          <a:p>
            <a:pPr marL="0" indent="0">
              <a:buNone/>
            </a:pPr>
            <a:r>
              <a:rPr lang="de-DE">
                <a:latin typeface="Arial Unicode MS"/>
                <a:ea typeface="Arial Unicode MS"/>
                <a:cs typeface="Arial Unicode MS"/>
              </a:rPr>
              <a:t>Ferdinand Probst</a:t>
            </a:r>
          </a:p>
          <a:p>
            <a:pPr marL="0" indent="0">
              <a:buNone/>
            </a:pPr>
            <a:endParaRPr lang="de-DE">
              <a:latin typeface="Arial Unicode MS"/>
              <a:ea typeface="Arial Unicode MS"/>
              <a:cs typeface="Arial Unicode MS"/>
            </a:endParaRPr>
          </a:p>
          <a:p>
            <a:pPr marL="0" indent="0">
              <a:buNone/>
            </a:pPr>
            <a:r>
              <a:rPr lang="de-DE" b="1">
                <a:latin typeface="Arial Unicode MS"/>
                <a:ea typeface="Arial Unicode MS"/>
                <a:cs typeface="Arial Unicode MS"/>
              </a:rPr>
              <a:t>Pro Argumente</a:t>
            </a:r>
          </a:p>
          <a:p>
            <a:pPr marL="0" indent="0">
              <a:buNone/>
            </a:pPr>
            <a:endParaRPr lang="de-DE"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46B977-7B81-89FD-AC3B-A1CC67316E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37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BA5ED31D-1BD3-EF4B-8733-2056485CB89D}"/>
              </a:ext>
            </a:extLst>
          </p:cNvPr>
          <p:cNvGrpSpPr/>
          <p:nvPr/>
        </p:nvGrpSpPr>
        <p:grpSpPr>
          <a:xfrm>
            <a:off x="3304831" y="3241100"/>
            <a:ext cx="1420113" cy="1214542"/>
            <a:chOff x="3304831" y="3241100"/>
            <a:chExt cx="1420113" cy="1214542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B64E3A0A-BBF3-F8FA-798E-7B7CCF421742}"/>
                </a:ext>
              </a:extLst>
            </p:cNvPr>
            <p:cNvGrpSpPr/>
            <p:nvPr/>
          </p:nvGrpSpPr>
          <p:grpSpPr>
            <a:xfrm>
              <a:off x="3304831" y="3241100"/>
              <a:ext cx="1420113" cy="1214542"/>
              <a:chOff x="2988245" y="3084863"/>
              <a:chExt cx="1420113" cy="1214542"/>
            </a:xfrm>
          </p:grpSpPr>
          <p:sp>
            <p:nvSpPr>
              <p:cNvPr id="2" name="Ellipse 1">
                <a:extLst>
                  <a:ext uri="{FF2B5EF4-FFF2-40B4-BE49-F238E27FC236}">
                    <a16:creationId xmlns:a16="http://schemas.microsoft.com/office/drawing/2014/main" id="{EA5F373D-5D32-17AF-2846-D6864B958E33}"/>
                  </a:ext>
                </a:extLst>
              </p:cNvPr>
              <p:cNvSpPr/>
              <p:nvPr/>
            </p:nvSpPr>
            <p:spPr>
              <a:xfrm>
                <a:off x="2988245" y="3652254"/>
                <a:ext cx="347011" cy="322342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72DDD5EB-2D93-7D32-B158-B274A302B343}"/>
                  </a:ext>
                </a:extLst>
              </p:cNvPr>
              <p:cNvSpPr/>
              <p:nvPr/>
            </p:nvSpPr>
            <p:spPr>
              <a:xfrm>
                <a:off x="3304831" y="3977063"/>
                <a:ext cx="347011" cy="322342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75708E8D-320D-A419-8492-B8429E16C929}"/>
                  </a:ext>
                </a:extLst>
              </p:cNvPr>
              <p:cNvSpPr/>
              <p:nvPr/>
            </p:nvSpPr>
            <p:spPr>
              <a:xfrm>
                <a:off x="3777654" y="3977062"/>
                <a:ext cx="347011" cy="322342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7AEEFFC7-2049-FD63-77D8-D731137119F0}"/>
                  </a:ext>
                </a:extLst>
              </p:cNvPr>
              <p:cNvSpPr/>
              <p:nvPr/>
            </p:nvSpPr>
            <p:spPr>
              <a:xfrm>
                <a:off x="4061347" y="3652252"/>
                <a:ext cx="347011" cy="322342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EC2E2A3C-C0D6-EFF6-3628-3D586C017AF9}"/>
                  </a:ext>
                </a:extLst>
              </p:cNvPr>
              <p:cNvSpPr/>
              <p:nvPr/>
            </p:nvSpPr>
            <p:spPr>
              <a:xfrm>
                <a:off x="3744761" y="3084863"/>
                <a:ext cx="347011" cy="322342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de-DE">
                  <a:solidFill>
                    <a:srgbClr val="262A31"/>
                  </a:solidFill>
                  <a:cs typeface="Arial"/>
                </a:endParaRPr>
              </a:p>
            </p:txBody>
          </p:sp>
        </p:grp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5E42B577-0477-2915-CC33-141796107C41}"/>
                </a:ext>
              </a:extLst>
            </p:cNvPr>
            <p:cNvSpPr/>
            <p:nvPr/>
          </p:nvSpPr>
          <p:spPr>
            <a:xfrm>
              <a:off x="3601132" y="3241374"/>
              <a:ext cx="347011" cy="322342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r>
                <a:rPr lang="de-DE">
                  <a:cs typeface="Arial"/>
                </a:rPr>
                <a:t>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81340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A43626-FF24-C4BC-BEEE-A048047C1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419" y="1077694"/>
            <a:ext cx="8229600" cy="758827"/>
          </a:xfrm>
        </p:spPr>
        <p:txBody>
          <a:bodyPr lIns="91440" tIns="45720" rIns="91440" bIns="45720" anchor="b"/>
          <a:lstStyle/>
          <a:p>
            <a:r>
              <a:rPr lang="de-DE" dirty="0">
                <a:latin typeface="Arial Unicode MS"/>
                <a:ea typeface="Arial Unicode MS"/>
                <a:cs typeface="Arial Unicode MS"/>
              </a:rPr>
              <a:t>DISKUSSION: </a:t>
            </a:r>
            <a:br>
              <a:rPr lang="de-DE" dirty="0">
                <a:latin typeface="Arial Unicode MS"/>
                <a:ea typeface="Arial Unicode MS"/>
                <a:cs typeface="Arial Unicode MS"/>
              </a:rPr>
            </a:br>
            <a:r>
              <a:rPr lang="de-DE" dirty="0">
                <a:latin typeface="Arial Unicode MS"/>
                <a:ea typeface="Arial Unicode MS"/>
                <a:cs typeface="Arial Unicode MS"/>
              </a:rPr>
              <a:t>SOLLTE ES EINE ÜBERWACHUNG DER ALLGEMEINEN GESELLSCHAFT ZUM SCHUTZ DES INDIVIDUUMS MITTELS GESICHTSERKENNUNG UND KI IN EUROPA GEBEN?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50E144-55FC-C4B9-BB6B-F8AE2A974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03615"/>
            <a:ext cx="3952240" cy="2977092"/>
          </a:xfrm>
        </p:spPr>
        <p:txBody>
          <a:bodyPr lIns="91440" tIns="45720" rIns="91440" bIns="45720" anchor="t">
            <a:noAutofit/>
          </a:bodyPr>
          <a:lstStyle/>
          <a:p>
            <a:pPr marL="0" indent="0">
              <a:buNone/>
            </a:pPr>
            <a:r>
              <a:rPr lang="de-DE">
                <a:latin typeface="Arial Unicode MS"/>
                <a:ea typeface="Arial Unicode MS"/>
                <a:cs typeface="Arial Unicode MS"/>
              </a:rPr>
              <a:t>Zeit: 5 min Vorbereitung + 25 min</a:t>
            </a:r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r>
              <a:rPr lang="de-DE" b="1">
                <a:latin typeface="Arial Unicode MS"/>
                <a:ea typeface="Arial Unicode MS"/>
                <a:cs typeface="Arial Unicode MS"/>
              </a:rPr>
              <a:t>Relevante Kernpunkte:</a:t>
            </a:r>
          </a:p>
          <a:p>
            <a:pPr marL="285750" indent="-285750"/>
            <a:r>
              <a:rPr lang="de-DE">
                <a:latin typeface="Arial Unicode MS"/>
                <a:ea typeface="Arial Unicode MS"/>
                <a:cs typeface="Arial Unicode MS"/>
              </a:rPr>
              <a:t>Menschenrechte und Grundrechte</a:t>
            </a:r>
          </a:p>
          <a:p>
            <a:pPr marL="285750" indent="-285750"/>
            <a:r>
              <a:rPr lang="de-DE">
                <a:latin typeface="Arial Unicode MS"/>
                <a:ea typeface="Arial Unicode MS"/>
                <a:cs typeface="Arial Unicode MS"/>
              </a:rPr>
              <a:t>Gefahr in Verzug</a:t>
            </a:r>
          </a:p>
          <a:p>
            <a:pPr marL="285750" indent="-285750"/>
            <a:r>
              <a:rPr lang="de-DE">
                <a:latin typeface="Arial Unicode MS"/>
                <a:ea typeface="Arial Unicode MS"/>
                <a:cs typeface="Arial Unicode MS"/>
              </a:rPr>
              <a:t>Umsetzbarkeit</a:t>
            </a:r>
          </a:p>
          <a:p>
            <a:pPr marL="285750" indent="-285750"/>
            <a:endParaRPr lang="de-DE"/>
          </a:p>
          <a:p>
            <a:pPr marL="285750" indent="-285750"/>
            <a:endParaRPr lang="de-DE"/>
          </a:p>
          <a:p>
            <a:pPr marL="0" indent="0">
              <a:buNone/>
            </a:pPr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2683CE7-29A2-CC99-71F9-F84C24A65A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822" y="251501"/>
            <a:ext cx="8229600" cy="364092"/>
          </a:xfrm>
        </p:spPr>
        <p:txBody>
          <a:bodyPr lIns="91440" tIns="45720" rIns="91440" bIns="45720" anchor="b">
            <a:noAutofit/>
          </a:bodyPr>
          <a:lstStyle/>
          <a:p>
            <a:r>
              <a:rPr lang="de-DE">
                <a:latin typeface="Arial Unicode MS"/>
                <a:ea typeface="Arial Unicode MS"/>
                <a:cs typeface="Arial Unicode MS"/>
              </a:rPr>
              <a:t>Methode: Kugellager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D8AC6D3-1B03-C58B-41AF-B42F19941FE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568162" y="1567795"/>
            <a:ext cx="4118637" cy="2977092"/>
          </a:xfrm>
        </p:spPr>
        <p:txBody>
          <a:bodyPr lIns="91440" tIns="45720" rIns="91440" bIns="45720" anchor="t">
            <a:noAutofit/>
          </a:bodyPr>
          <a:lstStyle/>
          <a:p>
            <a:pPr marL="0" indent="0">
              <a:buNone/>
            </a:pPr>
            <a:r>
              <a:rPr lang="de-DE" sz="1600">
                <a:latin typeface="Arial Unicode MS"/>
                <a:ea typeface="Arial Unicode MS"/>
                <a:cs typeface="Arial Unicode MS"/>
              </a:rPr>
              <a:t>Regeln:</a:t>
            </a:r>
          </a:p>
          <a:p>
            <a:pPr marL="285750" indent="-285750"/>
            <a:r>
              <a:rPr lang="de-DE" sz="1600">
                <a:latin typeface="Arial Unicode MS"/>
                <a:ea typeface="Arial Unicode MS"/>
                <a:cs typeface="Arial Unicode MS"/>
              </a:rPr>
              <a:t>Gegenseitige Rücksichtnahme und Aussprechen lassen</a:t>
            </a:r>
          </a:p>
          <a:p>
            <a:pPr marL="285750" indent="-285750"/>
            <a:r>
              <a:rPr lang="de-DE" sz="1600">
                <a:latin typeface="Arial Unicode MS"/>
                <a:ea typeface="Arial Unicode MS"/>
                <a:cs typeface="Arial Unicode MS"/>
              </a:rPr>
              <a:t>Nach Beendigung eines Punktes 30s Verweilzeit als Helfer</a:t>
            </a:r>
          </a:p>
          <a:p>
            <a:pPr marL="285750" indent="-285750"/>
            <a:r>
              <a:rPr lang="de-DE" sz="1600">
                <a:latin typeface="Arial Unicode MS"/>
                <a:ea typeface="Arial Unicode MS"/>
                <a:cs typeface="Arial Unicode MS"/>
              </a:rPr>
              <a:t>Abschluss eines Kernpunktes </a:t>
            </a:r>
          </a:p>
          <a:p>
            <a:pPr marL="0" indent="0">
              <a:buNone/>
            </a:pPr>
            <a:r>
              <a:rPr lang="de-DE" sz="1600">
                <a:latin typeface="Arial Unicode MS"/>
                <a:ea typeface="Arial Unicode MS"/>
                <a:cs typeface="Arial Unicode MS"/>
              </a:rPr>
              <a:t>Bestrafungen:</a:t>
            </a:r>
          </a:p>
          <a:p>
            <a:pPr marL="285750" indent="-285750"/>
            <a:r>
              <a:rPr lang="de-DE" sz="1600">
                <a:latin typeface="Arial Unicode MS"/>
                <a:ea typeface="Arial Unicode MS"/>
                <a:cs typeface="Arial Unicode MS"/>
              </a:rPr>
              <a:t>Strike für Regelbruch</a:t>
            </a:r>
          </a:p>
          <a:p>
            <a:pPr marL="285750" indent="-285750"/>
            <a:r>
              <a:rPr lang="de-DE" sz="1600">
                <a:latin typeface="Arial Unicode MS"/>
                <a:ea typeface="Arial Unicode MS"/>
                <a:cs typeface="Arial Unicode MS"/>
              </a:rPr>
              <a:t>3 Strikes = Mitgliedsaustausch</a:t>
            </a:r>
          </a:p>
          <a:p>
            <a:pPr marL="285750" indent="-285750"/>
            <a:r>
              <a:rPr lang="de-DE" sz="1600">
                <a:latin typeface="Arial Unicode MS"/>
                <a:ea typeface="Arial Unicode MS"/>
                <a:cs typeface="Arial Unicode MS"/>
              </a:rPr>
              <a:t>5 Strikes = Abbruch und Umstrukturierung</a:t>
            </a:r>
          </a:p>
          <a:p>
            <a:pPr marL="0" indent="0">
              <a:buNone/>
            </a:pPr>
            <a:endParaRPr lang="de-DE">
              <a:latin typeface="Arial Unicode MS"/>
              <a:ea typeface="Arial Unicode MS"/>
              <a:cs typeface="Arial Unicode MS"/>
            </a:endParaRPr>
          </a:p>
          <a:p>
            <a:pPr marL="0" indent="0">
              <a:buNone/>
            </a:pPr>
            <a:endParaRPr lang="de-DE"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53BF992-282D-F5E8-F183-93336F7D4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F2A070-8A77-484A-BFE7-6B1E5C215647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38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5652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5125" y="1584325"/>
            <a:ext cx="7985125" cy="5619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>
                <a:ea typeface="+mj-ea"/>
              </a:rPr>
              <a:t>Vielen Dank!</a:t>
            </a:r>
          </a:p>
        </p:txBody>
      </p:sp>
      <p:sp>
        <p:nvSpPr>
          <p:cNvPr id="33795" name="Inhaltsplatzhalter 2"/>
          <p:cNvSpPr>
            <a:spLocks noGrp="1"/>
          </p:cNvSpPr>
          <p:nvPr>
            <p:ph sz="half" idx="2"/>
          </p:nvPr>
        </p:nvSpPr>
        <p:spPr>
          <a:xfrm>
            <a:off x="365125" y="2449513"/>
            <a:ext cx="6924675" cy="2457450"/>
          </a:xfrm>
        </p:spPr>
        <p:txBody>
          <a:bodyPr/>
          <a:lstStyle/>
          <a:p>
            <a:pPr eaLnBrk="1" hangingPunct="1"/>
            <a:r>
              <a:rPr lang="de-DE" altLang="de-DE" sz="1600" b="1">
                <a:latin typeface="Arial"/>
                <a:ea typeface="Arial Unicode MS"/>
                <a:cs typeface="Arial"/>
              </a:rPr>
              <a:t>Maurice </a:t>
            </a:r>
            <a:r>
              <a:rPr lang="de-DE" altLang="de-DE" sz="1600" b="1" err="1">
                <a:latin typeface="Arial"/>
                <a:ea typeface="Arial Unicode MS"/>
                <a:cs typeface="Arial"/>
              </a:rPr>
              <a:t>Domnick</a:t>
            </a:r>
            <a:r>
              <a:rPr lang="de-DE" altLang="de-DE" sz="1600" b="1">
                <a:latin typeface="Arial"/>
                <a:ea typeface="Arial Unicode MS"/>
                <a:cs typeface="Arial"/>
              </a:rPr>
              <a:t> und Johannes Götze</a:t>
            </a:r>
          </a:p>
          <a:p>
            <a:pPr eaLnBrk="1" hangingPunct="1"/>
            <a:r>
              <a:rPr lang="de-DE" altLang="de-DE" sz="1600">
                <a:latin typeface="Arial"/>
                <a:ea typeface="Arial Unicode MS"/>
                <a:cs typeface="Arial"/>
              </a:rPr>
              <a:t>Staatsexamen Höheres Lehramt an Gymnasien</a:t>
            </a:r>
          </a:p>
          <a:p>
            <a:r>
              <a:rPr lang="de-DE" altLang="de-DE" sz="1600">
                <a:latin typeface="Arial"/>
                <a:ea typeface="Arial Unicode MS"/>
                <a:cs typeface="Arial"/>
              </a:rPr>
              <a:t>Mathematik und Informatik </a:t>
            </a:r>
          </a:p>
          <a:p>
            <a:endParaRPr lang="de-DE" altLang="de-DE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altLang="de-DE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altLang="de-DE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1600">
                <a:latin typeface="Arial"/>
                <a:ea typeface="Arial Unicode MS"/>
                <a:cs typeface="Arial"/>
              </a:rPr>
              <a:t>md49sake@studserv.uni-leipzig.de</a:t>
            </a:r>
            <a:endParaRPr lang="de-DE" altLang="de-DE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de-DE" altLang="de-DE" sz="1600">
                <a:latin typeface="Arial"/>
                <a:ea typeface="Arial Unicode MS"/>
                <a:cs typeface="Arial"/>
              </a:rPr>
              <a:t>jg11niqy@studserv.uni-leipzig.de</a:t>
            </a:r>
          </a:p>
          <a:p>
            <a:pPr eaLnBrk="1" hangingPunct="1">
              <a:lnSpc>
                <a:spcPct val="110000"/>
              </a:lnSpc>
            </a:pPr>
            <a:endParaRPr lang="de-DE" altLang="de-DE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de-DE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5" descr="Ein Bild, das Text, Person, drinnen, arbeitend enthält.&#10;&#10;Beschreibung automatisch generiert.">
            <a:extLst>
              <a:ext uri="{FF2B5EF4-FFF2-40B4-BE49-F238E27FC236}">
                <a16:creationId xmlns:a16="http://schemas.microsoft.com/office/drawing/2014/main" id="{69AD8FC6-A3AD-CF30-5C8B-8A4951276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3201" y="1227"/>
            <a:ext cx="5158063" cy="5143760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5CA4661-8E57-FDC0-5F2F-7D39150F6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4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039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0A4DC6-9D22-0F4D-3EB7-188C6B7EF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br>
              <a:rPr lang="de-DE">
                <a:ea typeface="MS PGothic"/>
              </a:rPr>
            </a:br>
            <a:r>
              <a:rPr lang="de-DE" err="1">
                <a:ea typeface="MS PGothic"/>
              </a:rPr>
              <a:t>TextQuellen</a:t>
            </a:r>
            <a:endParaRPr lang="de-DE" err="1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B71E57-F27D-D380-3DE9-04794ED6B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de-DE" sz="1200" b="0" i="0" u="none" strike="noStrike" dirty="0">
                <a:solidFill>
                  <a:srgbClr val="333333"/>
                </a:solidFill>
                <a:effectLst/>
                <a:latin typeface="+mn-lt"/>
                <a:ea typeface="Arial Unicode MS"/>
                <a:cs typeface="Arial Unicode MS"/>
              </a:rPr>
              <a:t>Ali, W., Tian, W., Din, S.U. </a:t>
            </a:r>
            <a:r>
              <a:rPr lang="de-DE" sz="1200" b="0" i="1" u="none" strike="noStrike" dirty="0">
                <a:solidFill>
                  <a:srgbClr val="333333"/>
                </a:solidFill>
                <a:effectLst/>
                <a:latin typeface="+mn-lt"/>
                <a:ea typeface="Arial Unicode MS"/>
                <a:cs typeface="Arial Unicode MS"/>
              </a:rPr>
              <a:t>et al.</a:t>
            </a:r>
            <a:r>
              <a:rPr lang="de-DE" sz="1200" b="0" i="0" u="none" strike="noStrike" dirty="0">
                <a:solidFill>
                  <a:srgbClr val="333333"/>
                </a:solidFill>
                <a:effectLst/>
                <a:latin typeface="+mn-lt"/>
                <a:ea typeface="Arial Unicode MS"/>
                <a:cs typeface="Arial Unicode MS"/>
              </a:rPr>
              <a:t> </a:t>
            </a:r>
            <a:r>
              <a:rPr lang="de-DE" sz="1200" b="0" i="0" u="none" strike="noStrike" dirty="0" err="1">
                <a:solidFill>
                  <a:srgbClr val="333333"/>
                </a:solidFill>
                <a:effectLst/>
                <a:latin typeface="+mn-lt"/>
                <a:ea typeface="Arial Unicode MS"/>
                <a:cs typeface="Arial Unicode MS"/>
              </a:rPr>
              <a:t>Classical</a:t>
            </a:r>
            <a:r>
              <a:rPr lang="de-DE" sz="1200" b="0" i="0" u="none" strike="noStrike" dirty="0">
                <a:solidFill>
                  <a:srgbClr val="333333"/>
                </a:solidFill>
                <a:effectLst/>
                <a:latin typeface="+mn-lt"/>
                <a:ea typeface="Arial Unicode MS"/>
                <a:cs typeface="Arial Unicode MS"/>
              </a:rPr>
              <a:t> and modern </a:t>
            </a:r>
            <a:r>
              <a:rPr lang="de-DE" sz="1200" b="0" i="0" u="none" strike="noStrike" dirty="0" err="1">
                <a:solidFill>
                  <a:srgbClr val="333333"/>
                </a:solidFill>
                <a:effectLst/>
                <a:latin typeface="+mn-lt"/>
                <a:ea typeface="Arial Unicode MS"/>
                <a:cs typeface="Arial Unicode MS"/>
              </a:rPr>
              <a:t>face</a:t>
            </a:r>
            <a:r>
              <a:rPr lang="de-DE" sz="1200" b="0" i="0" u="none" strike="noStrike" dirty="0">
                <a:solidFill>
                  <a:srgbClr val="333333"/>
                </a:solidFill>
                <a:effectLst/>
                <a:latin typeface="+mn-lt"/>
                <a:ea typeface="Arial Unicode MS"/>
                <a:cs typeface="Arial Unicode MS"/>
              </a:rPr>
              <a:t> </a:t>
            </a:r>
            <a:r>
              <a:rPr lang="de-DE" sz="1200" b="0" i="0" u="none" strike="noStrike" dirty="0" err="1">
                <a:solidFill>
                  <a:srgbClr val="333333"/>
                </a:solidFill>
                <a:effectLst/>
                <a:latin typeface="+mn-lt"/>
                <a:ea typeface="Arial Unicode MS"/>
                <a:cs typeface="Arial Unicode MS"/>
              </a:rPr>
              <a:t>recognition</a:t>
            </a:r>
            <a:r>
              <a:rPr lang="de-DE" sz="1200" b="0" i="0" u="none" strike="noStrike" dirty="0">
                <a:solidFill>
                  <a:srgbClr val="333333"/>
                </a:solidFill>
                <a:effectLst/>
                <a:latin typeface="+mn-lt"/>
                <a:ea typeface="Arial Unicode MS"/>
                <a:cs typeface="Arial Unicode MS"/>
              </a:rPr>
              <a:t> </a:t>
            </a:r>
            <a:r>
              <a:rPr lang="de-DE" sz="1200" b="0" i="0" u="none" strike="noStrike" dirty="0" err="1">
                <a:solidFill>
                  <a:srgbClr val="333333"/>
                </a:solidFill>
                <a:effectLst/>
                <a:latin typeface="+mn-lt"/>
                <a:ea typeface="Arial Unicode MS"/>
                <a:cs typeface="Arial Unicode MS"/>
              </a:rPr>
              <a:t>approaches</a:t>
            </a:r>
            <a:r>
              <a:rPr lang="de-DE" sz="1200" b="0" i="0" u="none" strike="noStrike" dirty="0">
                <a:solidFill>
                  <a:srgbClr val="333333"/>
                </a:solidFill>
                <a:effectLst/>
                <a:latin typeface="+mn-lt"/>
                <a:ea typeface="Arial Unicode MS"/>
                <a:cs typeface="Arial Unicode MS"/>
              </a:rPr>
              <a:t>: a </a:t>
            </a:r>
            <a:r>
              <a:rPr lang="de-DE" sz="1200" b="0" i="0" u="none" strike="noStrike" dirty="0" err="1">
                <a:solidFill>
                  <a:srgbClr val="333333"/>
                </a:solidFill>
                <a:effectLst/>
                <a:latin typeface="+mn-lt"/>
                <a:ea typeface="Arial Unicode MS"/>
                <a:cs typeface="Arial Unicode MS"/>
              </a:rPr>
              <a:t>complete</a:t>
            </a:r>
            <a:r>
              <a:rPr lang="de-DE" sz="1200" b="0" i="0" u="none" strike="noStrike" dirty="0">
                <a:solidFill>
                  <a:srgbClr val="333333"/>
                </a:solidFill>
                <a:effectLst/>
                <a:latin typeface="+mn-lt"/>
                <a:ea typeface="Arial Unicode MS"/>
                <a:cs typeface="Arial Unicode MS"/>
              </a:rPr>
              <a:t> review. </a:t>
            </a:r>
            <a:r>
              <a:rPr lang="de-DE" sz="1200" b="0" i="1" u="none" strike="noStrike" dirty="0" err="1">
                <a:solidFill>
                  <a:srgbClr val="333333"/>
                </a:solidFill>
                <a:effectLst/>
                <a:latin typeface="+mn-lt"/>
                <a:ea typeface="Arial Unicode MS"/>
                <a:cs typeface="Arial Unicode MS"/>
              </a:rPr>
              <a:t>Multimed</a:t>
            </a:r>
            <a:r>
              <a:rPr lang="de-DE" sz="1200" b="0" i="1" u="none" strike="noStrike" dirty="0">
                <a:solidFill>
                  <a:srgbClr val="333333"/>
                </a:solidFill>
                <a:effectLst/>
                <a:latin typeface="+mn-lt"/>
                <a:ea typeface="Arial Unicode MS"/>
                <a:cs typeface="Arial Unicode MS"/>
              </a:rPr>
              <a:t> Tools </a:t>
            </a:r>
            <a:r>
              <a:rPr lang="de-DE" sz="1200" b="0" i="1" u="none" strike="noStrike" dirty="0" err="1">
                <a:solidFill>
                  <a:srgbClr val="333333"/>
                </a:solidFill>
                <a:effectLst/>
                <a:latin typeface="+mn-lt"/>
                <a:ea typeface="Arial Unicode MS"/>
                <a:cs typeface="Arial Unicode MS"/>
              </a:rPr>
              <a:t>Appl</a:t>
            </a:r>
            <a:r>
              <a:rPr lang="de-DE" sz="1200" b="0" i="0" u="none" strike="noStrike" dirty="0">
                <a:solidFill>
                  <a:srgbClr val="333333"/>
                </a:solidFill>
                <a:effectLst/>
                <a:latin typeface="+mn-lt"/>
                <a:ea typeface="Arial Unicode MS"/>
                <a:cs typeface="Arial Unicode MS"/>
              </a:rPr>
              <a:t> </a:t>
            </a:r>
            <a:r>
              <a:rPr lang="de-DE" sz="1200" b="1" i="0" u="none" strike="noStrike" dirty="0">
                <a:solidFill>
                  <a:srgbClr val="333333"/>
                </a:solidFill>
                <a:effectLst/>
                <a:latin typeface="+mn-lt"/>
                <a:ea typeface="Arial Unicode MS"/>
                <a:cs typeface="Arial Unicode MS"/>
              </a:rPr>
              <a:t>80</a:t>
            </a:r>
            <a:r>
              <a:rPr lang="de-DE" sz="1200" b="0" i="0" u="none" strike="noStrike" dirty="0">
                <a:solidFill>
                  <a:srgbClr val="333333"/>
                </a:solidFill>
                <a:effectLst/>
                <a:latin typeface="+mn-lt"/>
                <a:ea typeface="Arial Unicode MS"/>
                <a:cs typeface="Arial Unicode MS"/>
              </a:rPr>
              <a:t>, 4825–4880 (2021). https://doi.org/10.1007/s11042-020-09850-1</a:t>
            </a:r>
          </a:p>
          <a:p>
            <a:r>
              <a:rPr lang="de-DE" sz="1200" dirty="0">
                <a:latin typeface="Arial Unicode MS"/>
                <a:ea typeface="Arial Unicode MS"/>
                <a:cs typeface="Arial Unicode MS"/>
              </a:rPr>
              <a:t>https://researchrepository.wvu.edu/cgi/viewcontent.cgi?article=4308&amp;context=etd</a:t>
            </a:r>
            <a:endParaRPr lang="de-DE" sz="1200" dirty="0">
              <a:solidFill>
                <a:srgbClr val="333333"/>
              </a:solidFill>
              <a:latin typeface="+mn-lt"/>
            </a:endParaRPr>
          </a:p>
          <a:p>
            <a:r>
              <a:rPr lang="en-US" sz="1200" dirty="0">
                <a:latin typeface="Arial Unicode MS"/>
                <a:ea typeface="Arial Unicode MS"/>
                <a:cs typeface="Arial Unicode MS"/>
              </a:rPr>
              <a:t>Acquisition and Preprocessing of Face Recognition Data:</a:t>
            </a:r>
            <a:r>
              <a:rPr lang="de-DE" sz="1200" dirty="0">
                <a:latin typeface="Arial Unicode MS"/>
                <a:ea typeface="Arial Unicode MS"/>
                <a:cs typeface="Arial Unicode MS"/>
              </a:rPr>
              <a:t> </a:t>
            </a:r>
            <a:r>
              <a:rPr lang="en-US" sz="1200" dirty="0">
                <a:latin typeface="Arial Unicode MS"/>
                <a:ea typeface="Arial Unicode MS"/>
                <a:cs typeface="Arial Unicode MS"/>
              </a:rPr>
              <a:t>Zihao Zhang 2019 </a:t>
            </a:r>
            <a:r>
              <a:rPr lang="en-US" sz="1200" i="1" dirty="0">
                <a:latin typeface="Arial Unicode MS"/>
                <a:ea typeface="Arial Unicode MS"/>
                <a:cs typeface="Arial Unicode MS"/>
              </a:rPr>
              <a:t>IOP Conf. Ser.: Earth Environ. </a:t>
            </a:r>
            <a:r>
              <a:rPr lang="de-DE" sz="1200" i="1" dirty="0" err="1">
                <a:latin typeface="Arial Unicode MS"/>
                <a:ea typeface="Arial Unicode MS"/>
                <a:cs typeface="Arial Unicode MS"/>
              </a:rPr>
              <a:t>Sci</a:t>
            </a:r>
            <a:r>
              <a:rPr lang="de-DE" sz="1200" i="1" dirty="0">
                <a:latin typeface="Arial Unicode MS"/>
                <a:ea typeface="Arial Unicode MS"/>
                <a:cs typeface="Arial Unicode MS"/>
              </a:rPr>
              <a:t>.</a:t>
            </a:r>
            <a:r>
              <a:rPr lang="de-DE" sz="1200" dirty="0">
                <a:latin typeface="Arial Unicode MS"/>
                <a:ea typeface="Arial Unicode MS"/>
                <a:cs typeface="Arial Unicode MS"/>
              </a:rPr>
              <a:t> </a:t>
            </a:r>
            <a:r>
              <a:rPr lang="de-DE" sz="1200" b="1" dirty="0">
                <a:latin typeface="Arial Unicode MS"/>
                <a:ea typeface="Arial Unicode MS"/>
                <a:cs typeface="Arial Unicode MS"/>
              </a:rPr>
              <a:t>252</a:t>
            </a:r>
            <a:r>
              <a:rPr lang="de-DE" sz="1200" dirty="0">
                <a:latin typeface="Arial Unicode MS"/>
                <a:ea typeface="Arial Unicode MS"/>
                <a:cs typeface="Arial Unicode MS"/>
              </a:rPr>
              <a:t> 042089. https://iopscience.iop.org/article/10.1088/1755-1315/252/4/042089/pdf </a:t>
            </a:r>
            <a:endParaRPr lang="de-DE" sz="1200" dirty="0"/>
          </a:p>
          <a:p>
            <a:r>
              <a:rPr lang="de-DE" sz="1200" dirty="0">
                <a:latin typeface="Arial Unicode MS"/>
                <a:ea typeface="Arial Unicode MS"/>
                <a:cs typeface="Arial Unicode MS"/>
              </a:rPr>
              <a:t>https://gisgeography.com/passive-active-sensors-remote-sensing/</a:t>
            </a:r>
          </a:p>
          <a:p>
            <a:r>
              <a:rPr lang="de-DE" sz="1200" dirty="0">
                <a:latin typeface="Arial Unicode MS"/>
                <a:ea typeface="Arial Unicode MS"/>
                <a:cs typeface="Arial Unicode MS"/>
              </a:rPr>
              <a:t>https://www.semanticscholar.org/paper/Preprocessing-Technique-for-Face-Recognition-under-Anila-Devarajan/422fc05b3ef72e96c87b9aa4190efa7c7fb8c170</a:t>
            </a:r>
          </a:p>
          <a:p>
            <a:r>
              <a:rPr lang="de-DE" sz="1200" dirty="0">
                <a:latin typeface="Arial Unicode MS"/>
                <a:ea typeface="Arial Unicode MS"/>
                <a:cs typeface="Arial Unicode MS"/>
              </a:rPr>
              <a:t>https://hrcak.srce.hr/file/315085</a:t>
            </a:r>
          </a:p>
          <a:p>
            <a:r>
              <a:rPr lang="de-DE" sz="1200" dirty="0">
                <a:latin typeface="Arial Unicode MS"/>
                <a:ea typeface="Arial Unicode MS"/>
                <a:cs typeface="Arial Unicode MS"/>
              </a:rPr>
              <a:t>https://nhglobalpartners.com/china-social-credit-system-explained/</a:t>
            </a:r>
          </a:p>
          <a:p>
            <a:r>
              <a:rPr lang="de-DE" sz="1200" dirty="0">
                <a:latin typeface="Arial Unicode MS"/>
                <a:ea typeface="Arial Unicode MS"/>
                <a:cs typeface="Arial Unicode MS"/>
              </a:rPr>
              <a:t>https://egrove.olemiss.edu/cgi/viewcontent.cgi?article=2346&amp;context=hon_thesis</a:t>
            </a:r>
          </a:p>
          <a:p>
            <a:endParaRPr lang="de-DE" sz="1200">
              <a:latin typeface="Arial Unicode MS"/>
              <a:ea typeface="Arial Unicode MS"/>
              <a:cs typeface="Arial Unicode MS"/>
            </a:endParaRPr>
          </a:p>
          <a:p>
            <a:endParaRPr lang="de-DE" sz="1200"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AAB2A4D-19D9-1AD4-44B1-B0BABD4611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98C2DD5-50CB-445D-B765-8AD2D4C5531F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40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4967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E8D2734-CD06-E2B8-D14A-8196278AB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Autofit/>
          </a:bodyPr>
          <a:lstStyle/>
          <a:p>
            <a:pPr marL="0" indent="0">
              <a:buNone/>
            </a:pPr>
            <a:r>
              <a:rPr lang="de-DE" sz="1200" dirty="0">
                <a:latin typeface="Arial Unicode MS"/>
                <a:ea typeface="Arial Unicode MS"/>
                <a:cs typeface="Arial Unicode M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/1/ https://link.springer.com/content/pdf/10.1007/s11042-020-09850-1.pdf</a:t>
            </a:r>
            <a:r>
              <a:rPr lang="de-DE" sz="1200" dirty="0">
                <a:latin typeface="Arial Unicode MS"/>
                <a:ea typeface="Arial Unicode MS"/>
                <a:cs typeface="Arial Unicode MS"/>
              </a:rPr>
              <a:t> </a:t>
            </a:r>
            <a:endParaRPr lang="de-DE" sz="1200" dirty="0"/>
          </a:p>
          <a:p>
            <a:pPr marL="0" indent="0">
              <a:buNone/>
            </a:pPr>
            <a:r>
              <a:rPr lang="de-DE" sz="1200" dirty="0">
                <a:latin typeface="Arial Unicode MS"/>
                <a:ea typeface="Arial Unicode MS"/>
                <a:cs typeface="Arial Unicode MS"/>
              </a:rPr>
              <a:t>/2/ https://gisgeography.com/passive-active-sensors-remote-sensing/</a:t>
            </a:r>
            <a:endParaRPr lang="de-DE" sz="1200" dirty="0"/>
          </a:p>
          <a:p>
            <a:pPr marL="0" indent="0">
              <a:buNone/>
            </a:pPr>
            <a:r>
              <a:rPr lang="de-DE" sz="1200" dirty="0">
                <a:latin typeface="Arial Unicode MS"/>
                <a:ea typeface="Arial Unicode MS"/>
                <a:cs typeface="Arial Unicode MS"/>
              </a:rPr>
              <a:t>/3/ http://bitsearch.blogspot.com/2013/02/unsupervised-face-clustering-with-opencv.html </a:t>
            </a:r>
            <a:endParaRPr lang="de-DE" sz="1200" dirty="0"/>
          </a:p>
          <a:p>
            <a:pPr marL="0" indent="0">
              <a:buNone/>
            </a:pPr>
            <a:r>
              <a:rPr lang="de-DE" sz="1200" dirty="0">
                <a:latin typeface="Arial Unicode MS"/>
                <a:ea typeface="Arial Unicode MS"/>
                <a:cs typeface="Arial Unicode MS"/>
              </a:rPr>
              <a:t>/4/ https://www.semanticscholar.org/paper/Preprocessing-Technique-for-Face-Recognition-under-Anila-Devarajan/422fc05b3ef72e96c87b9aa4190efa7c7fb8c170</a:t>
            </a:r>
            <a:endParaRPr lang="de-DE" sz="1200" dirty="0"/>
          </a:p>
          <a:p>
            <a:pPr marL="0" indent="0">
              <a:buNone/>
            </a:pPr>
            <a:r>
              <a:rPr lang="de-DE" sz="1200" dirty="0">
                <a:latin typeface="Arial Unicode MS"/>
                <a:ea typeface="Arial Unicode MS"/>
                <a:cs typeface="Arial Unicode MS"/>
              </a:rPr>
              <a:t>/5/ https://researchrepository.wvu.edu/cgi/viewcontent.cgi?article=4308&amp;context=etd</a:t>
            </a:r>
            <a:endParaRPr lang="de-DE" sz="1200" dirty="0"/>
          </a:p>
          <a:p>
            <a:pPr marL="0" indent="0">
              <a:buNone/>
            </a:pPr>
            <a:r>
              <a:rPr lang="de-DE" sz="1200" dirty="0">
                <a:latin typeface="Arial Unicode MS"/>
                <a:ea typeface="Arial Unicode MS"/>
                <a:cs typeface="Arial Unicode MS"/>
              </a:rPr>
              <a:t>/6/ https://www.semanticscholar.org/paper/Geometric-shaped-facial-feature-extraction-for-face-Benedict-Kumar/4bf698cb8f8bf549a96e2ac8b2d911a81f6cc9fc/figure/3 </a:t>
            </a:r>
            <a:endParaRPr lang="de-DE" sz="1200" dirty="0"/>
          </a:p>
          <a:p>
            <a:pPr marL="0" indent="0">
              <a:buNone/>
            </a:pPr>
            <a:r>
              <a:rPr lang="de-DE" sz="1200" dirty="0">
                <a:latin typeface="Arial Unicode MS"/>
                <a:ea typeface="Arial Unicode MS"/>
                <a:cs typeface="Arial Unicode MS"/>
              </a:rPr>
              <a:t>/7/ https://www.semanticscholar.org/paper/Face-recognition-system-using-HMM-PSO-for-feature-Farag-Elghazaly/abf3806f15d0fdda8b890ff7c76a6e997e16edf2 </a:t>
            </a:r>
            <a:endParaRPr lang="de-DE" sz="1200" dirty="0"/>
          </a:p>
          <a:p>
            <a:pPr marL="0" indent="0">
              <a:buNone/>
            </a:pPr>
            <a:r>
              <a:rPr lang="de-DE" sz="1200" dirty="0">
                <a:latin typeface="Arial Unicode MS"/>
                <a:ea typeface="Arial Unicode MS"/>
                <a:cs typeface="Arial Unicode MS"/>
              </a:rPr>
              <a:t>/8/ https://people.eecs.berkeley.edu/~yang/software/face_recognition/ </a:t>
            </a:r>
            <a:endParaRPr lang="de-DE" sz="1200" dirty="0"/>
          </a:p>
          <a:p>
            <a:pPr marL="0" indent="0">
              <a:buNone/>
            </a:pPr>
            <a:r>
              <a:rPr lang="de-DE" sz="1200" dirty="0">
                <a:latin typeface="Arial Unicode MS"/>
                <a:ea typeface="Arial Unicode MS"/>
                <a:cs typeface="Arial Unicode MS"/>
              </a:rPr>
              <a:t>/9/ https://www.researchgate.net/figure/Structure-of-a-deep-neural-net-DNN-for-facial-recognition-6_fig2_325530258 </a:t>
            </a:r>
            <a:endParaRPr lang="de-DE" sz="1200" dirty="0"/>
          </a:p>
          <a:p>
            <a:pPr marL="0" indent="0">
              <a:buNone/>
            </a:pPr>
            <a:r>
              <a:rPr lang="de-DE" sz="1200" dirty="0">
                <a:latin typeface="Arial Unicode MS"/>
                <a:ea typeface="Arial Unicode MS"/>
                <a:cs typeface="Arial Unicode MS"/>
              </a:rPr>
              <a:t>/10/ https://www.semanticscholar.org/paper/Image-based-face-recognition-under-illumination-and-Zhou-Chellappa/3d741315108b95cdb56d312648f5ad1c002c9718 </a:t>
            </a:r>
            <a:endParaRPr lang="de-DE" sz="1200" dirty="0"/>
          </a:p>
          <a:p>
            <a:pPr marL="0" indent="0">
              <a:buNone/>
            </a:pPr>
            <a:r>
              <a:rPr lang="de-DE" sz="1200" dirty="0">
                <a:latin typeface="Arial Unicode MS"/>
                <a:ea typeface="Arial Unicode MS"/>
                <a:cs typeface="Arial Unicode MS"/>
              </a:rPr>
              <a:t>/11/ https://www.stuff.co.nz/technology/digital-living/60133741/can-facial-recognition-reveal-your-lifespan </a:t>
            </a:r>
            <a:endParaRPr lang="de-DE" sz="1200" dirty="0"/>
          </a:p>
          <a:p>
            <a:pPr marL="0" indent="0">
              <a:buNone/>
            </a:pPr>
            <a:r>
              <a:rPr lang="de-DE" sz="1200" dirty="0">
                <a:latin typeface="Arial Unicode MS"/>
                <a:ea typeface="Arial Unicode MS"/>
                <a:cs typeface="Arial Unicode MS"/>
              </a:rPr>
              <a:t>/12/ https://www.mdpi.com/2079-9292/10/21/2666/htm </a:t>
            </a:r>
            <a:endParaRPr lang="de-DE" sz="1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7B9568B-5F7F-CCCE-379A-D8CF68E0FF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41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B1BE215-9AEE-EADE-01E6-A9774C892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br>
              <a:rPr lang="de-DE"/>
            </a:br>
            <a:r>
              <a:rPr lang="de-DE">
                <a:ea typeface="MS PGothic"/>
              </a:rPr>
              <a:t>Bildnachweise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63666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E8D2734-CD06-E2B8-D14A-8196278AB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Autofit/>
          </a:bodyPr>
          <a:lstStyle/>
          <a:p>
            <a:pPr marL="0" indent="0">
              <a:buNone/>
            </a:pPr>
            <a:r>
              <a:rPr lang="de-DE" sz="1200" dirty="0">
                <a:latin typeface="Arial Unicode MS"/>
                <a:ea typeface="Arial Unicode MS"/>
                <a:cs typeface="Arial Unicode MS"/>
              </a:rPr>
              <a:t>/13/ https://</a:t>
            </a:r>
            <a:r>
              <a:rPr lang="de-DE" sz="1200" dirty="0" err="1">
                <a:latin typeface="Arial Unicode MS"/>
                <a:ea typeface="Arial Unicode MS"/>
                <a:cs typeface="Arial Unicode MS"/>
              </a:rPr>
              <a:t>www.china-tourism.de</a:t>
            </a:r>
            <a:endParaRPr lang="de-DE" sz="1200" dirty="0">
              <a:hlinkClick r:id="" action="ppaction://noaction"/>
            </a:endParaRPr>
          </a:p>
          <a:p>
            <a:pPr marL="0" indent="0">
              <a:buNone/>
            </a:pPr>
            <a:r>
              <a:rPr lang="de-DE" sz="1200" dirty="0">
                <a:latin typeface="Arial Unicode MS"/>
                <a:ea typeface="Arial Unicode MS"/>
                <a:cs typeface="Arial Unicode MS"/>
              </a:rPr>
              <a:t>/14/ https://time.com/collection/davos-2019/5502592/china-social-credit-score/ </a:t>
            </a:r>
          </a:p>
          <a:p>
            <a:pPr marL="0" indent="0">
              <a:buNone/>
            </a:pPr>
            <a:r>
              <a:rPr lang="de-DE" sz="1200" dirty="0">
                <a:latin typeface="Arial Unicode MS"/>
                <a:ea typeface="Arial Unicode MS"/>
                <a:cs typeface="Arial Unicode MS"/>
              </a:rPr>
              <a:t>/15/ https://merics.org/en/report/chinas-social-credit-system-2021-fragmentation-towards-integration </a:t>
            </a:r>
          </a:p>
          <a:p>
            <a:pPr marL="0" indent="0">
              <a:buNone/>
            </a:pPr>
            <a:r>
              <a:rPr lang="de-DE" sz="1200" dirty="0">
                <a:latin typeface="Arial Unicode MS"/>
                <a:ea typeface="Arial Unicode MS"/>
                <a:cs typeface="Arial Unicode MS"/>
              </a:rPr>
              <a:t>/16/ https://www.bertelsmann-stiftung.de/fileadmin/files/aam/Asia-Book_A_03_China_Social_Credit_System.pdf </a:t>
            </a:r>
          </a:p>
          <a:p>
            <a:pPr marL="0" indent="0">
              <a:buNone/>
            </a:pPr>
            <a:r>
              <a:rPr lang="de-DE" sz="1200" dirty="0">
                <a:latin typeface="Arial Unicode MS"/>
                <a:ea typeface="Arial Unicode MS"/>
                <a:cs typeface="Arial Unicode MS"/>
              </a:rPr>
              <a:t>/17/ https://english.ckgsb.edu.cn/knowledges/getting-ahead-social-credit-system/ </a:t>
            </a:r>
          </a:p>
          <a:p>
            <a:pPr marL="0" indent="0">
              <a:buNone/>
            </a:pPr>
            <a:r>
              <a:rPr lang="de-DE" sz="1200" dirty="0">
                <a:latin typeface="Arial Unicode MS"/>
                <a:ea typeface="Arial Unicode MS"/>
                <a:cs typeface="Arial Unicode MS"/>
              </a:rPr>
              <a:t>/18/ https://www.visualcapitalist.com/the-game-of-life-visualizing-chinas-social-credit-system/ </a:t>
            </a:r>
          </a:p>
          <a:p>
            <a:pPr marL="0" indent="0">
              <a:buNone/>
            </a:pPr>
            <a:r>
              <a:rPr lang="de-DE" sz="1200" dirty="0">
                <a:latin typeface="Arial Unicode MS"/>
                <a:ea typeface="Arial Unicode MS"/>
                <a:cs typeface="Arial Unicode MS"/>
              </a:rPr>
              <a:t>/19/ https://op.europa.eu/de/publication-detail/-/publication/93f3e9c4-a5a7-11ec-83e1-01aa75ed71a1 </a:t>
            </a:r>
          </a:p>
          <a:p>
            <a:pPr marL="0" indent="0">
              <a:buNone/>
            </a:pPr>
            <a:r>
              <a:rPr lang="de-DE" sz="1200" dirty="0">
                <a:latin typeface="Arial Unicode MS"/>
                <a:ea typeface="Arial Unicode MS"/>
                <a:cs typeface="Arial Unicode MS"/>
              </a:rPr>
              <a:t>/20/ https://de.statista.com/infografik/16897/umfrage-zum-thema-social-scoring/ </a:t>
            </a:r>
          </a:p>
          <a:p>
            <a:pPr marL="0" indent="0">
              <a:buNone/>
            </a:pPr>
            <a:endParaRPr lang="de-DE" sz="1200" dirty="0">
              <a:latin typeface="Arial Unicode MS"/>
              <a:ea typeface="Arial Unicode MS"/>
              <a:cs typeface="Arial Unicode MS"/>
            </a:endParaRPr>
          </a:p>
          <a:p>
            <a:pPr marL="0" indent="0">
              <a:buNone/>
            </a:pPr>
            <a:r>
              <a:rPr lang="de-DE" sz="1200" dirty="0">
                <a:latin typeface="Arial Unicode MS"/>
                <a:ea typeface="Arial Unicode MS"/>
                <a:cs typeface="Arial Unicode MS"/>
              </a:rPr>
              <a:t>Videos:</a:t>
            </a:r>
          </a:p>
          <a:p>
            <a:pPr marL="0" indent="0">
              <a:buNone/>
            </a:pPr>
            <a:r>
              <a:rPr lang="de-DE" sz="1200" dirty="0">
                <a:latin typeface="Arial Unicode MS"/>
                <a:ea typeface="Arial Unicode MS"/>
                <a:cs typeface="Arial Unicode MS"/>
              </a:rPr>
              <a:t>/1/ https://www.youtube.com/watch?v=1VnYp457fic</a:t>
            </a:r>
            <a:endParaRPr lang="de-DE" dirty="0"/>
          </a:p>
          <a:p>
            <a:pPr marL="0" indent="0">
              <a:buNone/>
            </a:pPr>
            <a:r>
              <a:rPr lang="de-DE" sz="1200" dirty="0">
                <a:latin typeface="Arial Unicode MS"/>
                <a:ea typeface="Arial Unicode MS"/>
                <a:cs typeface="Arial Unicode MS"/>
              </a:rPr>
              <a:t>/2/ https://www.youtube.com/watch?v=2GBUweH3dM8 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7B9568B-5F7F-CCCE-379A-D8CF68E0FF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42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B1BE215-9AEE-EADE-01E6-A9774C892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br>
              <a:rPr lang="de-DE"/>
            </a:br>
            <a:r>
              <a:rPr lang="de-DE">
                <a:ea typeface="MS PGothic"/>
              </a:rPr>
              <a:t>Bildnachweise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565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5" descr="Ein Bild, das Text, Person, drinnen, sitzend enthält.&#10;&#10;Beschreibung automatisch generiert.">
            <a:extLst>
              <a:ext uri="{FF2B5EF4-FFF2-40B4-BE49-F238E27FC236}">
                <a16:creationId xmlns:a16="http://schemas.microsoft.com/office/drawing/2014/main" id="{69AD8FC6-A3AD-CF30-5C8B-8A4951276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6659" y="1071638"/>
            <a:ext cx="3611145" cy="3595924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5CA4661-8E57-FDC0-5F2F-7D39150F6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5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086CD18-BB2B-53D6-2584-E3E9D9DE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br>
              <a:rPr lang="de-DE">
                <a:ea typeface="MS PGothic"/>
              </a:rPr>
            </a:br>
            <a:r>
              <a:rPr lang="de-DE">
                <a:ea typeface="MS PGothic"/>
              </a:rPr>
              <a:t>Acquisition and </a:t>
            </a:r>
            <a:r>
              <a:rPr lang="de-DE" err="1">
                <a:ea typeface="MS PGothic"/>
              </a:rPr>
              <a:t>Preprocessing</a:t>
            </a:r>
            <a:endParaRPr lang="de-DE">
              <a:ea typeface="MS PGothic"/>
            </a:endParaRPr>
          </a:p>
        </p:txBody>
      </p:sp>
    </p:spTree>
    <p:extLst>
      <p:ext uri="{BB962C8B-B14F-4D97-AF65-F5344CB8AC3E}">
        <p14:creationId xmlns:p14="http://schemas.microsoft.com/office/powerpoint/2010/main" val="1425960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5" descr="Ein Bild, das Text, Person, drinnen, sitzend enthält.&#10;&#10;Beschreibung automatisch generiert.">
            <a:extLst>
              <a:ext uri="{FF2B5EF4-FFF2-40B4-BE49-F238E27FC236}">
                <a16:creationId xmlns:a16="http://schemas.microsoft.com/office/drawing/2014/main" id="{69AD8FC6-A3AD-CF30-5C8B-8A4951276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45" t="28196" r="52556" b="28435"/>
          <a:stretch/>
        </p:blipFill>
        <p:spPr>
          <a:xfrm>
            <a:off x="2981509" y="2085728"/>
            <a:ext cx="1498567" cy="1559529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5CA4661-8E57-FDC0-5F2F-7D39150F6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6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086CD18-BB2B-53D6-2584-E3E9D9DE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br>
              <a:rPr lang="de-DE">
                <a:ea typeface="MS PGothic"/>
              </a:rPr>
            </a:br>
            <a:r>
              <a:rPr lang="de-DE">
                <a:ea typeface="MS PGothic"/>
              </a:rPr>
              <a:t>Acquisition and </a:t>
            </a:r>
            <a:r>
              <a:rPr lang="de-DE" err="1">
                <a:ea typeface="MS PGothic"/>
              </a:rPr>
              <a:t>Preprocessing</a:t>
            </a:r>
            <a:endParaRPr lang="de-DE">
              <a:ea typeface="MS PGothic"/>
            </a:endParaRPr>
          </a:p>
        </p:txBody>
      </p:sp>
      <p:pic>
        <p:nvPicPr>
          <p:cNvPr id="6" name="Grafik 5" descr="Ein Bild, das Text, Person, drinnen, sitzend enthält.&#10;&#10;Beschreibung automatisch generiert.">
            <a:extLst>
              <a:ext uri="{FF2B5EF4-FFF2-40B4-BE49-F238E27FC236}">
                <a16:creationId xmlns:a16="http://schemas.microsoft.com/office/drawing/2014/main" id="{50D2B8EC-55F1-F20E-A30A-76B10B6B9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48" t="13142" r="19298" b="58003"/>
          <a:stretch/>
        </p:blipFill>
        <p:spPr>
          <a:xfrm>
            <a:off x="4950534" y="1537718"/>
            <a:ext cx="731402" cy="103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00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5" descr="Ein Bild, das Text, Person, drinnen, sitzend enthält.&#10;&#10;Beschreibung automatisch generiert.">
            <a:extLst>
              <a:ext uri="{FF2B5EF4-FFF2-40B4-BE49-F238E27FC236}">
                <a16:creationId xmlns:a16="http://schemas.microsoft.com/office/drawing/2014/main" id="{69AD8FC6-A3AD-CF30-5C8B-8A4951276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45" t="28196" r="52556" b="28435"/>
          <a:stretch/>
        </p:blipFill>
        <p:spPr>
          <a:xfrm>
            <a:off x="1039268" y="1067341"/>
            <a:ext cx="3449401" cy="3596303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5CA4661-8E57-FDC0-5F2F-7D39150F6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7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086CD18-BB2B-53D6-2584-E3E9D9DE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br>
              <a:rPr lang="de-DE">
                <a:ea typeface="MS PGothic"/>
              </a:rPr>
            </a:br>
            <a:r>
              <a:rPr lang="de-DE">
                <a:ea typeface="MS PGothic"/>
              </a:rPr>
              <a:t>Acquisition and </a:t>
            </a:r>
            <a:r>
              <a:rPr lang="de-DE" err="1">
                <a:ea typeface="MS PGothic"/>
              </a:rPr>
              <a:t>Preprocessing</a:t>
            </a:r>
            <a:endParaRPr lang="de-DE">
              <a:ea typeface="MS PGothic"/>
            </a:endParaRPr>
          </a:p>
        </p:txBody>
      </p:sp>
      <p:pic>
        <p:nvPicPr>
          <p:cNvPr id="6" name="Grafik 5" descr="Ein Bild, das Text, Person, drinnen, sitzend enthält.&#10;&#10;Beschreibung automatisch generiert.">
            <a:extLst>
              <a:ext uri="{FF2B5EF4-FFF2-40B4-BE49-F238E27FC236}">
                <a16:creationId xmlns:a16="http://schemas.microsoft.com/office/drawing/2014/main" id="{50D2B8EC-55F1-F20E-A30A-76B10B6B9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48" t="13142" r="19298" b="58003"/>
          <a:stretch/>
        </p:blipFill>
        <p:spPr>
          <a:xfrm>
            <a:off x="5010692" y="1065049"/>
            <a:ext cx="2544732" cy="36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87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5" descr="Ein Bild, das Text, Person, drinnen, sitzend enthält.&#10;&#10;Beschreibung automatisch generiert.">
            <a:extLst>
              <a:ext uri="{FF2B5EF4-FFF2-40B4-BE49-F238E27FC236}">
                <a16:creationId xmlns:a16="http://schemas.microsoft.com/office/drawing/2014/main" id="{69AD8FC6-A3AD-CF30-5C8B-8A4951276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45" t="28196" r="52556" b="28435"/>
          <a:stretch/>
        </p:blipFill>
        <p:spPr>
          <a:xfrm>
            <a:off x="1039268" y="1067341"/>
            <a:ext cx="3449401" cy="3596303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5CA4661-8E57-FDC0-5F2F-7D39150F6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8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086CD18-BB2B-53D6-2584-E3E9D9DE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br>
              <a:rPr lang="de-DE">
                <a:ea typeface="MS PGothic"/>
              </a:rPr>
            </a:br>
            <a:r>
              <a:rPr lang="de-DE">
                <a:ea typeface="MS PGothic"/>
              </a:rPr>
              <a:t>Acquisition and </a:t>
            </a:r>
            <a:r>
              <a:rPr lang="de-DE" err="1">
                <a:ea typeface="MS PGothic"/>
              </a:rPr>
              <a:t>Preprocessing</a:t>
            </a:r>
            <a:endParaRPr lang="de-DE">
              <a:ea typeface="MS PGothic"/>
            </a:endParaRPr>
          </a:p>
        </p:txBody>
      </p:sp>
      <p:pic>
        <p:nvPicPr>
          <p:cNvPr id="6" name="Grafik 5" descr="Ein Bild, das Text, Mann, Person enthält.&#10;&#10;Beschreibung automatisch generiert.">
            <a:extLst>
              <a:ext uri="{FF2B5EF4-FFF2-40B4-BE49-F238E27FC236}">
                <a16:creationId xmlns:a16="http://schemas.microsoft.com/office/drawing/2014/main" id="{50D2B8EC-55F1-F20E-A30A-76B10B6B97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" r="109"/>
          <a:stretch/>
        </p:blipFill>
        <p:spPr>
          <a:xfrm>
            <a:off x="5010692" y="1065049"/>
            <a:ext cx="2544732" cy="36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27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549193-BDBF-E08C-D575-8CFD0B4EB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br>
              <a:rPr lang="de-DE">
                <a:ea typeface="MS PGothic"/>
              </a:rPr>
            </a:br>
            <a:r>
              <a:rPr lang="de-DE">
                <a:ea typeface="MS PGothic"/>
              </a:rPr>
              <a:t>Face </a:t>
            </a:r>
            <a:r>
              <a:rPr lang="de-DE" err="1">
                <a:ea typeface="MS PGothic"/>
              </a:rPr>
              <a:t>detection</a:t>
            </a:r>
            <a:endParaRPr lang="de-DE">
              <a:ea typeface="MS PGothic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9DBDC-7D2C-CD88-392F-4567219E0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23492"/>
            <a:ext cx="4305994" cy="3379199"/>
          </a:xfrm>
        </p:spPr>
        <p:txBody>
          <a:bodyPr lIns="91440" tIns="45720" rIns="91440" bIns="45720" anchor="t">
            <a:noAutofit/>
          </a:bodyPr>
          <a:lstStyle/>
          <a:p>
            <a:r>
              <a:rPr lang="de-DE">
                <a:latin typeface="Arial Unicode MS"/>
                <a:ea typeface="Arial Unicode MS"/>
                <a:cs typeface="Arial Unicode MS"/>
              </a:rPr>
              <a:t>Gesicht durch verschiedene Boxen approximiert</a:t>
            </a:r>
          </a:p>
          <a:p>
            <a:r>
              <a:rPr lang="de-DE">
                <a:latin typeface="Arial Unicode MS"/>
                <a:ea typeface="Arial Unicode MS"/>
                <a:cs typeface="Arial Unicode MS"/>
              </a:rPr>
              <a:t>Spezifische Algorithmen auf Tiefenbilder</a:t>
            </a:r>
          </a:p>
          <a:p>
            <a:r>
              <a:rPr lang="de-DE">
                <a:latin typeface="Arial Unicode MS"/>
                <a:ea typeface="Arial Unicode MS"/>
                <a:cs typeface="Arial Unicode MS"/>
              </a:rPr>
              <a:t>Face alignment rotiert Bild bis Gesicht am besten erkannt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3DC452-87CF-E9A7-C087-CB5262749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9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5" descr="Ein Bild, das Text, verschieden enthält.&#10;&#10;Beschreibung automatisch generiert.">
            <a:extLst>
              <a:ext uri="{FF2B5EF4-FFF2-40B4-BE49-F238E27FC236}">
                <a16:creationId xmlns:a16="http://schemas.microsoft.com/office/drawing/2014/main" id="{F51E444E-3542-0A6A-075E-0A224F431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575" y="302396"/>
            <a:ext cx="3497801" cy="437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0677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1_UniLeipzig_PPT Vorlage">
  <a:themeElements>
    <a:clrScheme name="Universität Leipzig">
      <a:dk1>
        <a:sysClr val="windowText" lastClr="000000"/>
      </a:dk1>
      <a:lt1>
        <a:sysClr val="window" lastClr="FFFFFF"/>
      </a:lt1>
      <a:dk2>
        <a:srgbClr val="262A31"/>
      </a:dk2>
      <a:lt2>
        <a:srgbClr val="FFFFFF"/>
      </a:lt2>
      <a:accent1>
        <a:srgbClr val="B02F2C"/>
      </a:accent1>
      <a:accent2>
        <a:srgbClr val="D64242"/>
      </a:accent2>
      <a:accent3>
        <a:srgbClr val="8AC2D1"/>
      </a:accent3>
      <a:accent4>
        <a:srgbClr val="262A31"/>
      </a:accent4>
      <a:accent5>
        <a:srgbClr val="EA9E9E"/>
      </a:accent5>
      <a:accent6>
        <a:srgbClr val="C9C9C9"/>
      </a:accent6>
      <a:hlink>
        <a:srgbClr val="B02F2C"/>
      </a:hlink>
      <a:folHlink>
        <a:srgbClr val="E06E6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sterfoliensatz_16zu9.pptx" id="{BE3FD35D-68A3-4977-B178-CB40CB17A500}" vid="{1990A47A-F065-4C42-9865-ABC9926E583D}"/>
    </a:ext>
  </a:extLst>
</a:theme>
</file>

<file path=ppt/theme/theme2.xml><?xml version="1.0" encoding="utf-8"?>
<a:theme xmlns:a="http://schemas.openxmlformats.org/drawingml/2006/main" name="Master2_UniLeipzig_PPT Vorlage">
  <a:themeElements>
    <a:clrScheme name="Universität Leipzig">
      <a:dk1>
        <a:sysClr val="windowText" lastClr="000000"/>
      </a:dk1>
      <a:lt1>
        <a:sysClr val="window" lastClr="FFFFFF"/>
      </a:lt1>
      <a:dk2>
        <a:srgbClr val="262A31"/>
      </a:dk2>
      <a:lt2>
        <a:srgbClr val="FFFFFF"/>
      </a:lt2>
      <a:accent1>
        <a:srgbClr val="B02F2C"/>
      </a:accent1>
      <a:accent2>
        <a:srgbClr val="D64242"/>
      </a:accent2>
      <a:accent3>
        <a:srgbClr val="8AC2D1"/>
      </a:accent3>
      <a:accent4>
        <a:srgbClr val="262A31"/>
      </a:accent4>
      <a:accent5>
        <a:srgbClr val="EA9E9E"/>
      </a:accent5>
      <a:accent6>
        <a:srgbClr val="C9C9C9"/>
      </a:accent6>
      <a:hlink>
        <a:srgbClr val="B02F2C"/>
      </a:hlink>
      <a:folHlink>
        <a:srgbClr val="E06E6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i="0" smtClean="0">
            <a:latin typeface="+mn-lt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usterfoliensatz_16zu9.pptx" id="{BE3FD35D-68A3-4977-B178-CB40CB17A500}" vid="{0AE4AF98-E0AF-4E0D-850E-3FE2563B5C03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Master1_UniLeipzig_PPT Vorlage</Template>
  <TotalTime>0</TotalTime>
  <Words>1922</Words>
  <Application>Microsoft Macintosh PowerPoint</Application>
  <PresentationFormat>Bildschirmpräsentation (16:9)</PresentationFormat>
  <Paragraphs>292</Paragraphs>
  <Slides>42</Slides>
  <Notes>7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42</vt:i4>
      </vt:variant>
    </vt:vector>
  </HeadingPairs>
  <TitlesOfParts>
    <vt:vector size="49" baseType="lpstr">
      <vt:lpstr>Arial Unicode MS</vt:lpstr>
      <vt:lpstr>Arial</vt:lpstr>
      <vt:lpstr>Calibri</vt:lpstr>
      <vt:lpstr>Futura</vt:lpstr>
      <vt:lpstr>Symbol</vt:lpstr>
      <vt:lpstr>Master1_UniLeipzig_PPT Vorlage</vt:lpstr>
      <vt:lpstr>Master2_UniLeipzig_PPT Vorlage</vt:lpstr>
      <vt:lpstr>KI-gestützte Gesichtserkennung für die öffentliche Sicherheit am Beispiel China</vt:lpstr>
      <vt:lpstr> Schritte der Gesichtserkennung</vt:lpstr>
      <vt:lpstr> Acquisition and Preprocessing</vt:lpstr>
      <vt:lpstr>PowerPoint-Präsentation</vt:lpstr>
      <vt:lpstr> Acquisition and Preprocessing</vt:lpstr>
      <vt:lpstr> Acquisition and Preprocessing</vt:lpstr>
      <vt:lpstr> Acquisition and Preprocessing</vt:lpstr>
      <vt:lpstr> Acquisition and Preprocessing</vt:lpstr>
      <vt:lpstr> Face detection</vt:lpstr>
      <vt:lpstr> FACE DETECTION </vt:lpstr>
      <vt:lpstr> FACE DETECTION </vt:lpstr>
      <vt:lpstr> Feature extraction</vt:lpstr>
      <vt:lpstr> Feature Extraction </vt:lpstr>
      <vt:lpstr>Feature selection</vt:lpstr>
      <vt:lpstr> Feature Selection </vt:lpstr>
      <vt:lpstr> Feature matching</vt:lpstr>
      <vt:lpstr> Feature Matching </vt:lpstr>
      <vt:lpstr> Feature Matching </vt:lpstr>
      <vt:lpstr> Feature Matching </vt:lpstr>
      <vt:lpstr> Feature Matching </vt:lpstr>
      <vt:lpstr> Umsetzung: neuronales Netz</vt:lpstr>
      <vt:lpstr> Methoden der Gesichtserkennung</vt:lpstr>
      <vt:lpstr> Herausforderungen</vt:lpstr>
      <vt:lpstr> Lösung: Deep Learning</vt:lpstr>
      <vt:lpstr> Anwendungsgebiete</vt:lpstr>
      <vt:lpstr>Das Social credit score system</vt:lpstr>
      <vt:lpstr>Social Credit Score System</vt:lpstr>
      <vt:lpstr> Zielgruppen</vt:lpstr>
      <vt:lpstr>PowerPoint-Präsentation</vt:lpstr>
      <vt:lpstr>PowerPoint-Präsentation</vt:lpstr>
      <vt:lpstr>PowerPoint-Präsentation</vt:lpstr>
      <vt:lpstr> The Game of Life</vt:lpstr>
      <vt:lpstr>PowerPoint-Präsentation</vt:lpstr>
      <vt:lpstr> Akzeptanz der Bevölkerung</vt:lpstr>
      <vt:lpstr>Exkurs: europäisches Recht</vt:lpstr>
      <vt:lpstr>PowerPoint-Präsentation</vt:lpstr>
      <vt:lpstr>Diskussion:  Sollte es eine Überwachung DER ALLGEMEINEN GESELLSCHAFT ZUM SCHUTZ DES INDIVIDUUMS mittels Gesichtserkennung und KI in Europa geben?</vt:lpstr>
      <vt:lpstr>DISKUSSION:  SOLLTE ES EINE ÜBERWACHUNG DER ALLGEMEINEN GESELLSCHAFT ZUM SCHUTZ DES INDIVIDUUMS MITTELS GESICHTSERKENNUNG UND KI IN EUROPA GEBEN?</vt:lpstr>
      <vt:lpstr>Vielen Dank!</vt:lpstr>
      <vt:lpstr> TextQuellen</vt:lpstr>
      <vt:lpstr> Bildnachweise</vt:lpstr>
      <vt:lpstr> Bildnachweise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KI-gestützte Gesichtserkennung für die öffentliche Sicherheit am Beispiel China</dc:title>
  <dc:creator>Johannes Götze</dc:creator>
  <cp:lastModifiedBy>Johannes Götze</cp:lastModifiedBy>
  <cp:revision>63</cp:revision>
  <cp:lastPrinted>2017-09-28T12:33:25Z</cp:lastPrinted>
  <dcterms:created xsi:type="dcterms:W3CDTF">2022-11-15T11:24:44Z</dcterms:created>
  <dcterms:modified xsi:type="dcterms:W3CDTF">2022-11-22T10:06:55Z</dcterms:modified>
</cp:coreProperties>
</file>