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31"/>
  </p:notesMasterIdLst>
  <p:handoutMasterIdLst>
    <p:handoutMasterId r:id="rId32"/>
  </p:handoutMasterIdLst>
  <p:sldIdLst>
    <p:sldId id="318" r:id="rId2"/>
    <p:sldId id="336" r:id="rId3"/>
    <p:sldId id="256" r:id="rId4"/>
    <p:sldId id="326" r:id="rId5"/>
    <p:sldId id="316" r:id="rId6"/>
    <p:sldId id="313" r:id="rId7"/>
    <p:sldId id="328" r:id="rId8"/>
    <p:sldId id="322" r:id="rId9"/>
    <p:sldId id="327" r:id="rId10"/>
    <p:sldId id="315" r:id="rId11"/>
    <p:sldId id="319" r:id="rId12"/>
    <p:sldId id="320" r:id="rId13"/>
    <p:sldId id="323" r:id="rId14"/>
    <p:sldId id="325" r:id="rId15"/>
    <p:sldId id="332" r:id="rId16"/>
    <p:sldId id="329" r:id="rId17"/>
    <p:sldId id="331" r:id="rId18"/>
    <p:sldId id="337" r:id="rId19"/>
    <p:sldId id="330" r:id="rId20"/>
    <p:sldId id="333" r:id="rId21"/>
    <p:sldId id="312" r:id="rId22"/>
    <p:sldId id="339" r:id="rId23"/>
    <p:sldId id="340" r:id="rId24"/>
    <p:sldId id="341" r:id="rId25"/>
    <p:sldId id="343" r:id="rId26"/>
    <p:sldId id="344" r:id="rId27"/>
    <p:sldId id="324" r:id="rId28"/>
    <p:sldId id="309" r:id="rId29"/>
    <p:sldId id="308" r:id="rId30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318"/>
            <p14:sldId id="336"/>
            <p14:sldId id="256"/>
            <p14:sldId id="326"/>
            <p14:sldId id="316"/>
            <p14:sldId id="313"/>
            <p14:sldId id="328"/>
            <p14:sldId id="322"/>
            <p14:sldId id="327"/>
            <p14:sldId id="315"/>
            <p14:sldId id="319"/>
            <p14:sldId id="320"/>
            <p14:sldId id="323"/>
            <p14:sldId id="325"/>
            <p14:sldId id="332"/>
            <p14:sldId id="329"/>
            <p14:sldId id="331"/>
            <p14:sldId id="337"/>
            <p14:sldId id="330"/>
            <p14:sldId id="333"/>
            <p14:sldId id="312"/>
            <p14:sldId id="339"/>
            <p14:sldId id="340"/>
            <p14:sldId id="341"/>
            <p14:sldId id="343"/>
            <p14:sldId id="344"/>
            <p14:sldId id="324"/>
            <p14:sldId id="309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B0622-3C78-4D46-BB60-C8128A6EA785}" v="1825" dt="2023-04-19T14:06:32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 autoAdjust="0"/>
  </p:normalViewPr>
  <p:slideViewPr>
    <p:cSldViewPr snapToGrid="0" snapToObjects="1">
      <p:cViewPr varScale="1">
        <p:scale>
          <a:sx n="60" d="100"/>
          <a:sy n="60" d="100"/>
        </p:scale>
        <p:origin x="820" y="44"/>
      </p:cViewPr>
      <p:guideLst>
        <p:guide orient="horz" pos="1366"/>
        <p:guide pos="3840"/>
      </p:guideLst>
    </p:cSldViewPr>
  </p:slideViewPr>
  <p:outlineViewPr>
    <p:cViewPr>
      <p:scale>
        <a:sx n="33" d="100"/>
        <a:sy n="33" d="100"/>
      </p:scale>
      <p:origin x="0" y="-20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ommer" userId="66da5efec54e0368" providerId="LiveId" clId="{4F0B0622-3C78-4D46-BB60-C8128A6EA785}"/>
    <pc:docChg chg="undo redo custSel addSld delSld modSld sldOrd modSection">
      <pc:chgData name="Lisa Sommer" userId="66da5efec54e0368" providerId="LiveId" clId="{4F0B0622-3C78-4D46-BB60-C8128A6EA785}" dt="2023-04-24T08:08:09.624" v="15810"/>
      <pc:docMkLst>
        <pc:docMk/>
      </pc:docMkLst>
      <pc:sldChg chg="modSp mod">
        <pc:chgData name="Lisa Sommer" userId="66da5efec54e0368" providerId="LiveId" clId="{4F0B0622-3C78-4D46-BB60-C8128A6EA785}" dt="2023-04-17T12:11:00.246" v="13140" actId="20577"/>
        <pc:sldMkLst>
          <pc:docMk/>
          <pc:sldMk cId="868022722" sldId="256"/>
        </pc:sldMkLst>
        <pc:spChg chg="mod">
          <ac:chgData name="Lisa Sommer" userId="66da5efec54e0368" providerId="LiveId" clId="{4F0B0622-3C78-4D46-BB60-C8128A6EA785}" dt="2023-04-17T12:11:00.246" v="13140" actId="20577"/>
          <ac:spMkLst>
            <pc:docMk/>
            <pc:sldMk cId="868022722" sldId="256"/>
            <ac:spMk id="5" creationId="{00000000-0000-0000-0000-000000000000}"/>
          </ac:spMkLst>
        </pc:spChg>
        <pc:spChg chg="mod">
          <ac:chgData name="Lisa Sommer" userId="66da5efec54e0368" providerId="LiveId" clId="{4F0B0622-3C78-4D46-BB60-C8128A6EA785}" dt="2023-04-15T16:53:05.839" v="12205" actId="20577"/>
          <ac:spMkLst>
            <pc:docMk/>
            <pc:sldMk cId="868022722" sldId="256"/>
            <ac:spMk id="9" creationId="{00000000-0000-0000-0000-000000000000}"/>
          </ac:spMkLst>
        </pc:spChg>
      </pc:sldChg>
      <pc:sldChg chg="addSp delSp modSp del mod">
        <pc:chgData name="Lisa Sommer" userId="66da5efec54e0368" providerId="LiveId" clId="{4F0B0622-3C78-4D46-BB60-C8128A6EA785}" dt="2023-04-12T17:57:19.063" v="9725" actId="2696"/>
        <pc:sldMkLst>
          <pc:docMk/>
          <pc:sldMk cId="1855755959" sldId="303"/>
        </pc:sldMkLst>
        <pc:spChg chg="mod">
          <ac:chgData name="Lisa Sommer" userId="66da5efec54e0368" providerId="LiveId" clId="{4F0B0622-3C78-4D46-BB60-C8128A6EA785}" dt="2023-04-09T16:26:24.794" v="281" actId="20577"/>
          <ac:spMkLst>
            <pc:docMk/>
            <pc:sldMk cId="1855755959" sldId="303"/>
            <ac:spMk id="2" creationId="{00000000-0000-0000-0000-000000000000}"/>
          </ac:spMkLst>
        </pc:spChg>
        <pc:spChg chg="mod">
          <ac:chgData name="Lisa Sommer" userId="66da5efec54e0368" providerId="LiveId" clId="{4F0B0622-3C78-4D46-BB60-C8128A6EA785}" dt="2023-04-12T14:55:26.341" v="5343" actId="20577"/>
          <ac:spMkLst>
            <pc:docMk/>
            <pc:sldMk cId="1855755959" sldId="303"/>
            <ac:spMk id="3" creationId="{00000000-0000-0000-0000-000000000000}"/>
          </ac:spMkLst>
        </pc:spChg>
        <pc:graphicFrameChg chg="add del">
          <ac:chgData name="Lisa Sommer" userId="66da5efec54e0368" providerId="LiveId" clId="{4F0B0622-3C78-4D46-BB60-C8128A6EA785}" dt="2023-04-10T19:04:59.533" v="283" actId="478"/>
          <ac:graphicFrameMkLst>
            <pc:docMk/>
            <pc:sldMk cId="1855755959" sldId="303"/>
            <ac:graphicFrameMk id="5" creationId="{2DC6C434-8CD9-FA41-0108-5D9C32BDCBBA}"/>
          </ac:graphicFrameMkLst>
        </pc:graphicFrameChg>
      </pc:sldChg>
      <pc:sldChg chg="modSp mod ord">
        <pc:chgData name="Lisa Sommer" userId="66da5efec54e0368" providerId="LiveId" clId="{4F0B0622-3C78-4D46-BB60-C8128A6EA785}" dt="2023-04-24T08:08:09.624" v="15810"/>
        <pc:sldMkLst>
          <pc:docMk/>
          <pc:sldMk cId="769761951" sldId="309"/>
        </pc:sldMkLst>
        <pc:spChg chg="mod">
          <ac:chgData name="Lisa Sommer" userId="66da5efec54e0368" providerId="LiveId" clId="{4F0B0622-3C78-4D46-BB60-C8128A6EA785}" dt="2023-04-19T13:51:14.426" v="14959" actId="20577"/>
          <ac:spMkLst>
            <pc:docMk/>
            <pc:sldMk cId="769761951" sldId="309"/>
            <ac:spMk id="3" creationId="{00000000-0000-0000-0000-000000000000}"/>
          </ac:spMkLst>
        </pc:spChg>
      </pc:sldChg>
      <pc:sldChg chg="addSp modSp del mod">
        <pc:chgData name="Lisa Sommer" userId="66da5efec54e0368" providerId="LiveId" clId="{4F0B0622-3C78-4D46-BB60-C8128A6EA785}" dt="2023-04-12T13:15:35.391" v="936" actId="2696"/>
        <pc:sldMkLst>
          <pc:docMk/>
          <pc:sldMk cId="762978767" sldId="311"/>
        </pc:sldMkLst>
        <pc:spChg chg="mod">
          <ac:chgData name="Lisa Sommer" userId="66da5efec54e0368" providerId="LiveId" clId="{4F0B0622-3C78-4D46-BB60-C8128A6EA785}" dt="2023-04-12T13:09:02.779" v="787" actId="20577"/>
          <ac:spMkLst>
            <pc:docMk/>
            <pc:sldMk cId="762978767" sldId="311"/>
            <ac:spMk id="2" creationId="{00000000-0000-0000-0000-000000000000}"/>
          </ac:spMkLst>
        </pc:spChg>
        <pc:graphicFrameChg chg="add mod modGraphic">
          <ac:chgData name="Lisa Sommer" userId="66da5efec54e0368" providerId="LiveId" clId="{4F0B0622-3C78-4D46-BB60-C8128A6EA785}" dt="2023-04-12T13:15:24.510" v="935" actId="478"/>
          <ac:graphicFrameMkLst>
            <pc:docMk/>
            <pc:sldMk cId="762978767" sldId="311"/>
            <ac:graphicFrameMk id="5" creationId="{4F04F233-EA4F-C1CA-81E8-8888DC92FAA1}"/>
          </ac:graphicFrameMkLst>
        </pc:graphicFrameChg>
      </pc:sldChg>
      <pc:sldChg chg="addSp delSp modSp add del mod">
        <pc:chgData name="Lisa Sommer" userId="66da5efec54e0368" providerId="LiveId" clId="{4F0B0622-3C78-4D46-BB60-C8128A6EA785}" dt="2023-04-19T14:51:50.241" v="15806" actId="20577"/>
        <pc:sldMkLst>
          <pc:docMk/>
          <pc:sldMk cId="2498522269" sldId="312"/>
        </pc:sldMkLst>
        <pc:spChg chg="mod">
          <ac:chgData name="Lisa Sommer" userId="66da5efec54e0368" providerId="LiveId" clId="{4F0B0622-3C78-4D46-BB60-C8128A6EA785}" dt="2023-04-19T14:12:53.982" v="15667" actId="113"/>
          <ac:spMkLst>
            <pc:docMk/>
            <pc:sldMk cId="2498522269" sldId="312"/>
            <ac:spMk id="2" creationId="{00000000-0000-0000-0000-000000000000}"/>
          </ac:spMkLst>
        </pc:spChg>
        <pc:spChg chg="mod">
          <ac:chgData name="Lisa Sommer" userId="66da5efec54e0368" providerId="LiveId" clId="{4F0B0622-3C78-4D46-BB60-C8128A6EA785}" dt="2023-04-12T18:05:40.749" v="10202" actId="20577"/>
          <ac:spMkLst>
            <pc:docMk/>
            <pc:sldMk cId="2498522269" sldId="312"/>
            <ac:spMk id="3" creationId="{00000000-0000-0000-0000-000000000000}"/>
          </ac:spMkLst>
        </pc:spChg>
        <pc:spChg chg="add del mod">
          <ac:chgData name="Lisa Sommer" userId="66da5efec54e0368" providerId="LiveId" clId="{4F0B0622-3C78-4D46-BB60-C8128A6EA785}" dt="2023-04-19T13:19:33.377" v="13396"/>
          <ac:spMkLst>
            <pc:docMk/>
            <pc:sldMk cId="2498522269" sldId="312"/>
            <ac:spMk id="5" creationId="{7F2D7705-0787-7B4C-F954-6EF170A81251}"/>
          </ac:spMkLst>
        </pc:spChg>
        <pc:spChg chg="mod">
          <ac:chgData name="Lisa Sommer" userId="66da5efec54e0368" providerId="LiveId" clId="{4F0B0622-3C78-4D46-BB60-C8128A6EA785}" dt="2023-04-19T14:51:50.241" v="15806" actId="20577"/>
          <ac:spMkLst>
            <pc:docMk/>
            <pc:sldMk cId="2498522269" sldId="312"/>
            <ac:spMk id="18" creationId="{02540532-F770-972E-0A22-53A3E36F9AE5}"/>
          </ac:spMkLst>
        </pc:spChg>
      </pc:sldChg>
      <pc:sldChg chg="addSp delSp modSp add mod">
        <pc:chgData name="Lisa Sommer" userId="66da5efec54e0368" providerId="LiveId" clId="{4F0B0622-3C78-4D46-BB60-C8128A6EA785}" dt="2023-04-19T14:40:12.318" v="15794" actId="113"/>
        <pc:sldMkLst>
          <pc:docMk/>
          <pc:sldMk cId="441654597" sldId="313"/>
        </pc:sldMkLst>
        <pc:spChg chg="mod">
          <ac:chgData name="Lisa Sommer" userId="66da5efec54e0368" providerId="LiveId" clId="{4F0B0622-3C78-4D46-BB60-C8128A6EA785}" dt="2023-04-19T14:40:12.318" v="15794" actId="113"/>
          <ac:spMkLst>
            <pc:docMk/>
            <pc:sldMk cId="441654597" sldId="313"/>
            <ac:spMk id="2" creationId="{00000000-0000-0000-0000-000000000000}"/>
          </ac:spMkLst>
        </pc:spChg>
        <pc:spChg chg="mod">
          <ac:chgData name="Lisa Sommer" userId="66da5efec54e0368" providerId="LiveId" clId="{4F0B0622-3C78-4D46-BB60-C8128A6EA785}" dt="2023-04-12T15:52:44.167" v="6536" actId="113"/>
          <ac:spMkLst>
            <pc:docMk/>
            <pc:sldMk cId="441654597" sldId="313"/>
            <ac:spMk id="3" creationId="{00000000-0000-0000-0000-000000000000}"/>
          </ac:spMkLst>
        </pc:spChg>
        <pc:spChg chg="add mod">
          <ac:chgData name="Lisa Sommer" userId="66da5efec54e0368" providerId="LiveId" clId="{4F0B0622-3C78-4D46-BB60-C8128A6EA785}" dt="2023-04-12T15:52:30.946" v="6535" actId="1076"/>
          <ac:spMkLst>
            <pc:docMk/>
            <pc:sldMk cId="441654597" sldId="313"/>
            <ac:spMk id="7" creationId="{4C1EE2E8-1399-271F-CC3C-0422C39F1EC0}"/>
          </ac:spMkLst>
        </pc:spChg>
        <pc:spChg chg="add mod ord">
          <ac:chgData name="Lisa Sommer" userId="66da5efec54e0368" providerId="LiveId" clId="{4F0B0622-3C78-4D46-BB60-C8128A6EA785}" dt="2023-04-12T15:47:36.735" v="6330" actId="1076"/>
          <ac:spMkLst>
            <pc:docMk/>
            <pc:sldMk cId="441654597" sldId="313"/>
            <ac:spMk id="8" creationId="{5D9488D3-8D7E-9E37-2F33-ACF797EB9063}"/>
          </ac:spMkLst>
        </pc:spChg>
        <pc:spChg chg="add mod">
          <ac:chgData name="Lisa Sommer" userId="66da5efec54e0368" providerId="LiveId" clId="{4F0B0622-3C78-4D46-BB60-C8128A6EA785}" dt="2023-04-12T15:52:17.131" v="6533" actId="1076"/>
          <ac:spMkLst>
            <pc:docMk/>
            <pc:sldMk cId="441654597" sldId="313"/>
            <ac:spMk id="9" creationId="{97FE58CB-EA4F-8CB8-DFD6-D20A99928220}"/>
          </ac:spMkLst>
        </pc:spChg>
        <pc:spChg chg="add del">
          <ac:chgData name="Lisa Sommer" userId="66da5efec54e0368" providerId="LiveId" clId="{4F0B0622-3C78-4D46-BB60-C8128A6EA785}" dt="2023-04-12T15:49:27.066" v="6407" actId="22"/>
          <ac:spMkLst>
            <pc:docMk/>
            <pc:sldMk cId="441654597" sldId="313"/>
            <ac:spMk id="11" creationId="{0A713BBD-CF8F-9156-878D-491E1F5D6B9C}"/>
          </ac:spMkLst>
        </pc:spChg>
        <pc:spChg chg="add mod">
          <ac:chgData name="Lisa Sommer" userId="66da5efec54e0368" providerId="LiveId" clId="{4F0B0622-3C78-4D46-BB60-C8128A6EA785}" dt="2023-04-12T15:52:08.395" v="6532" actId="1076"/>
          <ac:spMkLst>
            <pc:docMk/>
            <pc:sldMk cId="441654597" sldId="313"/>
            <ac:spMk id="12" creationId="{29EF1BF7-12B4-397E-6916-2C57A7620C97}"/>
          </ac:spMkLst>
        </pc:spChg>
        <pc:spChg chg="add mod ord">
          <ac:chgData name="Lisa Sommer" userId="66da5efec54e0368" providerId="LiveId" clId="{4F0B0622-3C78-4D46-BB60-C8128A6EA785}" dt="2023-04-12T15:53:23.837" v="6540" actId="167"/>
          <ac:spMkLst>
            <pc:docMk/>
            <pc:sldMk cId="441654597" sldId="313"/>
            <ac:spMk id="13" creationId="{C1E1072C-D406-E310-6397-63718E9D85B7}"/>
          </ac:spMkLst>
        </pc:spChg>
        <pc:spChg chg="add mod ord">
          <ac:chgData name="Lisa Sommer" userId="66da5efec54e0368" providerId="LiveId" clId="{4F0B0622-3C78-4D46-BB60-C8128A6EA785}" dt="2023-04-12T15:53:37.299" v="6543" actId="171"/>
          <ac:spMkLst>
            <pc:docMk/>
            <pc:sldMk cId="441654597" sldId="313"/>
            <ac:spMk id="14" creationId="{AE84765E-CD71-5574-D0F6-7A0E2B44E791}"/>
          </ac:spMkLst>
        </pc:spChg>
        <pc:spChg chg="add mod ord">
          <ac:chgData name="Lisa Sommer" userId="66da5efec54e0368" providerId="LiveId" clId="{4F0B0622-3C78-4D46-BB60-C8128A6EA785}" dt="2023-04-12T15:53:56.131" v="6547" actId="167"/>
          <ac:spMkLst>
            <pc:docMk/>
            <pc:sldMk cId="441654597" sldId="313"/>
            <ac:spMk id="15" creationId="{A13ADB98-8DA8-CD09-238E-669312AFE27B}"/>
          </ac:spMkLst>
        </pc:spChg>
        <pc:graphicFrameChg chg="add del mod modGraphic">
          <ac:chgData name="Lisa Sommer" userId="66da5efec54e0368" providerId="LiveId" clId="{4F0B0622-3C78-4D46-BB60-C8128A6EA785}" dt="2023-04-12T15:40:38.608" v="5662" actId="478"/>
          <ac:graphicFrameMkLst>
            <pc:docMk/>
            <pc:sldMk cId="441654597" sldId="313"/>
            <ac:graphicFrameMk id="5" creationId="{8F01C896-3201-2668-C1CF-5F2F62CC66FB}"/>
          </ac:graphicFrameMkLst>
        </pc:graphicFrameChg>
      </pc:sldChg>
      <pc:sldChg chg="addSp delSp modSp new del mod">
        <pc:chgData name="Lisa Sommer" userId="66da5efec54e0368" providerId="LiveId" clId="{4F0B0622-3C78-4D46-BB60-C8128A6EA785}" dt="2023-04-14T13:48:57.272" v="10616" actId="2696"/>
        <pc:sldMkLst>
          <pc:docMk/>
          <pc:sldMk cId="2765093318" sldId="314"/>
        </pc:sldMkLst>
        <pc:spChg chg="mod">
          <ac:chgData name="Lisa Sommer" userId="66da5efec54e0368" providerId="LiveId" clId="{4F0B0622-3C78-4D46-BB60-C8128A6EA785}" dt="2023-04-12T18:02:09.868" v="9921" actId="115"/>
          <ac:spMkLst>
            <pc:docMk/>
            <pc:sldMk cId="2765093318" sldId="314"/>
            <ac:spMk id="2" creationId="{B199688D-43E4-F43E-D8F7-0F2856C317E9}"/>
          </ac:spMkLst>
        </pc:spChg>
        <pc:spChg chg="del mod">
          <ac:chgData name="Lisa Sommer" userId="66da5efec54e0368" providerId="LiveId" clId="{4F0B0622-3C78-4D46-BB60-C8128A6EA785}" dt="2023-04-14T13:43:49.294" v="10555" actId="1032"/>
          <ac:spMkLst>
            <pc:docMk/>
            <pc:sldMk cId="2765093318" sldId="314"/>
            <ac:spMk id="3" creationId="{6A12090F-0934-12E9-6B54-DF3DC88FF4D1}"/>
          </ac:spMkLst>
        </pc:spChg>
        <pc:spChg chg="add mod">
          <ac:chgData name="Lisa Sommer" userId="66da5efec54e0368" providerId="LiveId" clId="{4F0B0622-3C78-4D46-BB60-C8128A6EA785}" dt="2023-04-14T13:45:57.009" v="10568" actId="1076"/>
          <ac:spMkLst>
            <pc:docMk/>
            <pc:sldMk cId="2765093318" sldId="314"/>
            <ac:spMk id="7" creationId="{017907AA-2692-2DD4-6283-1AB06FB2444D}"/>
          </ac:spMkLst>
        </pc:spChg>
        <pc:graphicFrameChg chg="add del mod modGraphic">
          <ac:chgData name="Lisa Sommer" userId="66da5efec54e0368" providerId="LiveId" clId="{4F0B0622-3C78-4D46-BB60-C8128A6EA785}" dt="2023-04-14T13:44:52.932" v="10560" actId="478"/>
          <ac:graphicFrameMkLst>
            <pc:docMk/>
            <pc:sldMk cId="2765093318" sldId="314"/>
            <ac:graphicFrameMk id="4" creationId="{DF1A204F-3F90-3A10-9B56-F28EE40AC3BF}"/>
          </ac:graphicFrameMkLst>
        </pc:graphicFrameChg>
        <pc:graphicFrameChg chg="add mod modGraphic">
          <ac:chgData name="Lisa Sommer" userId="66da5efec54e0368" providerId="LiveId" clId="{4F0B0622-3C78-4D46-BB60-C8128A6EA785}" dt="2023-04-14T13:45:40.207" v="10565"/>
          <ac:graphicFrameMkLst>
            <pc:docMk/>
            <pc:sldMk cId="2765093318" sldId="314"/>
            <ac:graphicFrameMk id="5" creationId="{B1F97162-F502-88A0-3523-2E29F042A15C}"/>
          </ac:graphicFrameMkLst>
        </pc:graphicFrameChg>
      </pc:sldChg>
      <pc:sldChg chg="addSp delSp modSp new mod delAnim modAnim">
        <pc:chgData name="Lisa Sommer" userId="66da5efec54e0368" providerId="LiveId" clId="{4F0B0622-3C78-4D46-BB60-C8128A6EA785}" dt="2023-04-14T14:12:45.851" v="12176" actId="208"/>
        <pc:sldMkLst>
          <pc:docMk/>
          <pc:sldMk cId="655382632" sldId="315"/>
        </pc:sldMkLst>
        <pc:spChg chg="mod">
          <ac:chgData name="Lisa Sommer" userId="66da5efec54e0368" providerId="LiveId" clId="{4F0B0622-3C78-4D46-BB60-C8128A6EA785}" dt="2023-04-12T16:01:14.472" v="6883" actId="1076"/>
          <ac:spMkLst>
            <pc:docMk/>
            <pc:sldMk cId="655382632" sldId="315"/>
            <ac:spMk id="2" creationId="{C69E7F14-D4C7-3627-EB07-85801296707B}"/>
          </ac:spMkLst>
        </pc:spChg>
        <pc:spChg chg="mod">
          <ac:chgData name="Lisa Sommer" userId="66da5efec54e0368" providerId="LiveId" clId="{4F0B0622-3C78-4D46-BB60-C8128A6EA785}" dt="2023-04-12T13:33:54.898" v="1789" actId="20577"/>
          <ac:spMkLst>
            <pc:docMk/>
            <pc:sldMk cId="655382632" sldId="315"/>
            <ac:spMk id="3" creationId="{1838868A-C98C-38A7-93E3-99E6EC8B2F7A}"/>
          </ac:spMkLst>
        </pc:spChg>
        <pc:spChg chg="add mod">
          <ac:chgData name="Lisa Sommer" userId="66da5efec54e0368" providerId="LiveId" clId="{4F0B0622-3C78-4D46-BB60-C8128A6EA785}" dt="2023-04-14T14:12:45.851" v="12176" actId="208"/>
          <ac:spMkLst>
            <pc:docMk/>
            <pc:sldMk cId="655382632" sldId="315"/>
            <ac:spMk id="4" creationId="{E517F3DE-3DF5-A204-7F59-44C792929304}"/>
          </ac:spMkLst>
        </pc:spChg>
        <pc:spChg chg="add mod">
          <ac:chgData name="Lisa Sommer" userId="66da5efec54e0368" providerId="LiveId" clId="{4F0B0622-3C78-4D46-BB60-C8128A6EA785}" dt="2023-04-12T13:54:58.337" v="2892" actId="1076"/>
          <ac:spMkLst>
            <pc:docMk/>
            <pc:sldMk cId="655382632" sldId="315"/>
            <ac:spMk id="10" creationId="{BC6D05E1-2616-50A5-CB2A-16B9616867A1}"/>
          </ac:spMkLst>
        </pc:spChg>
        <pc:graphicFrameChg chg="add del mod modGraphic">
          <ac:chgData name="Lisa Sommer" userId="66da5efec54e0368" providerId="LiveId" clId="{4F0B0622-3C78-4D46-BB60-C8128A6EA785}" dt="2023-04-12T13:54:05.140" v="2817" actId="478"/>
          <ac:graphicFrameMkLst>
            <pc:docMk/>
            <pc:sldMk cId="655382632" sldId="315"/>
            <ac:graphicFrameMk id="8" creationId="{2A17DCE6-58C4-46F9-0629-29EB7B195F48}"/>
          </ac:graphicFrameMkLst>
        </pc:graphicFrameChg>
        <pc:picChg chg="add del mod">
          <ac:chgData name="Lisa Sommer" userId="66da5efec54e0368" providerId="LiveId" clId="{4F0B0622-3C78-4D46-BB60-C8128A6EA785}" dt="2023-04-12T13:35:26.416" v="1942" actId="478"/>
          <ac:picMkLst>
            <pc:docMk/>
            <pc:sldMk cId="655382632" sldId="315"/>
            <ac:picMk id="5" creationId="{A9D8CA02-BC97-0313-509C-B2213DFEA42D}"/>
          </ac:picMkLst>
        </pc:picChg>
        <pc:picChg chg="add mod">
          <ac:chgData name="Lisa Sommer" userId="66da5efec54e0368" providerId="LiveId" clId="{4F0B0622-3C78-4D46-BB60-C8128A6EA785}" dt="2023-04-12T13:38:04.625" v="1960" actId="1076"/>
          <ac:picMkLst>
            <pc:docMk/>
            <pc:sldMk cId="655382632" sldId="315"/>
            <ac:picMk id="9" creationId="{42328BE2-0A67-65E2-28E1-7C5247C63E4C}"/>
          </ac:picMkLst>
        </pc:picChg>
      </pc:sldChg>
      <pc:sldChg chg="addSp delSp modSp new mod ord">
        <pc:chgData name="Lisa Sommer" userId="66da5efec54e0368" providerId="LiveId" clId="{4F0B0622-3C78-4D46-BB60-C8128A6EA785}" dt="2023-04-19T14:08:12.681" v="15655" actId="20577"/>
        <pc:sldMkLst>
          <pc:docMk/>
          <pc:sldMk cId="3839775826" sldId="316"/>
        </pc:sldMkLst>
        <pc:spChg chg="mod">
          <ac:chgData name="Lisa Sommer" userId="66da5efec54e0368" providerId="LiveId" clId="{4F0B0622-3C78-4D46-BB60-C8128A6EA785}" dt="2023-04-16T16:27:31.399" v="12822" actId="20577"/>
          <ac:spMkLst>
            <pc:docMk/>
            <pc:sldMk cId="3839775826" sldId="316"/>
            <ac:spMk id="2" creationId="{2F52BD3B-9A1C-58B7-E40F-2C9AB2C89D2E}"/>
          </ac:spMkLst>
        </pc:spChg>
        <pc:spChg chg="del mod">
          <ac:chgData name="Lisa Sommer" userId="66da5efec54e0368" providerId="LiveId" clId="{4F0B0622-3C78-4D46-BB60-C8128A6EA785}" dt="2023-04-12T16:04:38.807" v="6941" actId="3680"/>
          <ac:spMkLst>
            <pc:docMk/>
            <pc:sldMk cId="3839775826" sldId="316"/>
            <ac:spMk id="3" creationId="{39284EE9-939D-1C1C-6B18-A3E29A00F883}"/>
          </ac:spMkLst>
        </pc:spChg>
        <pc:spChg chg="add mod">
          <ac:chgData name="Lisa Sommer" userId="66da5efec54e0368" providerId="LiveId" clId="{4F0B0622-3C78-4D46-BB60-C8128A6EA785}" dt="2023-04-15T16:57:33.117" v="12218" actId="208"/>
          <ac:spMkLst>
            <pc:docMk/>
            <pc:sldMk cId="3839775826" sldId="316"/>
            <ac:spMk id="3" creationId="{8B2AC435-7F07-0421-111F-D764A2587BE0}"/>
          </ac:spMkLst>
        </pc:spChg>
        <pc:graphicFrameChg chg="add mod ord modGraphic">
          <ac:chgData name="Lisa Sommer" userId="66da5efec54e0368" providerId="LiveId" clId="{4F0B0622-3C78-4D46-BB60-C8128A6EA785}" dt="2023-04-19T14:08:12.681" v="15655" actId="20577"/>
          <ac:graphicFrameMkLst>
            <pc:docMk/>
            <pc:sldMk cId="3839775826" sldId="316"/>
            <ac:graphicFrameMk id="4" creationId="{1033CF0B-DB36-190E-A199-E6E9FAE732C0}"/>
          </ac:graphicFrameMkLst>
        </pc:graphicFrameChg>
      </pc:sldChg>
      <pc:sldChg chg="add del">
        <pc:chgData name="Lisa Sommer" userId="66da5efec54e0368" providerId="LiveId" clId="{4F0B0622-3C78-4D46-BB60-C8128A6EA785}" dt="2023-04-12T13:37:43.865" v="1956" actId="2696"/>
        <pc:sldMkLst>
          <pc:docMk/>
          <pc:sldMk cId="221811702" sldId="317"/>
        </pc:sldMkLst>
      </pc:sldChg>
      <pc:sldChg chg="addSp delSp modSp add mod ord">
        <pc:chgData name="Lisa Sommer" userId="66da5efec54e0368" providerId="LiveId" clId="{4F0B0622-3C78-4D46-BB60-C8128A6EA785}" dt="2023-04-17T12:10:42.132" v="13138" actId="20577"/>
        <pc:sldMkLst>
          <pc:docMk/>
          <pc:sldMk cId="2439070892" sldId="318"/>
        </pc:sldMkLst>
        <pc:spChg chg="mod">
          <ac:chgData name="Lisa Sommer" userId="66da5efec54e0368" providerId="LiveId" clId="{4F0B0622-3C78-4D46-BB60-C8128A6EA785}" dt="2023-04-12T14:08:58.293" v="3426" actId="255"/>
          <ac:spMkLst>
            <pc:docMk/>
            <pc:sldMk cId="2439070892" sldId="318"/>
            <ac:spMk id="2" creationId="{C69E7F14-D4C7-3627-EB07-85801296707B}"/>
          </ac:spMkLst>
        </pc:spChg>
        <pc:spChg chg="mod">
          <ac:chgData name="Lisa Sommer" userId="66da5efec54e0368" providerId="LiveId" clId="{4F0B0622-3C78-4D46-BB60-C8128A6EA785}" dt="2023-04-17T07:20:14.069" v="12856" actId="1076"/>
          <ac:spMkLst>
            <pc:docMk/>
            <pc:sldMk cId="2439070892" sldId="318"/>
            <ac:spMk id="3" creationId="{1838868A-C98C-38A7-93E3-99E6EC8B2F7A}"/>
          </ac:spMkLst>
        </pc:spChg>
        <pc:spChg chg="add mod">
          <ac:chgData name="Lisa Sommer" userId="66da5efec54e0368" providerId="LiveId" clId="{4F0B0622-3C78-4D46-BB60-C8128A6EA785}" dt="2023-04-15T16:57:04.585" v="12210" actId="208"/>
          <ac:spMkLst>
            <pc:docMk/>
            <pc:sldMk cId="2439070892" sldId="318"/>
            <ac:spMk id="4" creationId="{3A28CD4F-A2F7-1E25-666C-257FABB247CB}"/>
          </ac:spMkLst>
        </pc:spChg>
        <pc:graphicFrameChg chg="add del mod modGraphic">
          <ac:chgData name="Lisa Sommer" userId="66da5efec54e0368" providerId="LiveId" clId="{4F0B0622-3C78-4D46-BB60-C8128A6EA785}" dt="2023-04-12T14:01:02.778" v="3054" actId="478"/>
          <ac:graphicFrameMkLst>
            <pc:docMk/>
            <pc:sldMk cId="2439070892" sldId="318"/>
            <ac:graphicFrameMk id="4" creationId="{F59E7645-35BD-D28E-BF1B-DF6450ECA67B}"/>
          </ac:graphicFrameMkLst>
        </pc:graphicFrameChg>
        <pc:graphicFrameChg chg="add del modGraphic">
          <ac:chgData name="Lisa Sommer" userId="66da5efec54e0368" providerId="LiveId" clId="{4F0B0622-3C78-4D46-BB60-C8128A6EA785}" dt="2023-04-12T14:02:07.054" v="3074" actId="478"/>
          <ac:graphicFrameMkLst>
            <pc:docMk/>
            <pc:sldMk cId="2439070892" sldId="318"/>
            <ac:graphicFrameMk id="5" creationId="{518A4D78-0151-688F-504B-A59911088E54}"/>
          </ac:graphicFrameMkLst>
        </pc:graphicFrameChg>
        <pc:graphicFrameChg chg="add mod modGraphic">
          <ac:chgData name="Lisa Sommer" userId="66da5efec54e0368" providerId="LiveId" clId="{4F0B0622-3C78-4D46-BB60-C8128A6EA785}" dt="2023-04-17T12:10:42.132" v="13138" actId="20577"/>
          <ac:graphicFrameMkLst>
            <pc:docMk/>
            <pc:sldMk cId="2439070892" sldId="318"/>
            <ac:graphicFrameMk id="6" creationId="{C5FCD982-7C03-13FE-A9B5-88F45EBED3FB}"/>
          </ac:graphicFrameMkLst>
        </pc:graphicFrameChg>
      </pc:sldChg>
      <pc:sldChg chg="addSp delSp modSp add mod modAnim">
        <pc:chgData name="Lisa Sommer" userId="66da5efec54e0368" providerId="LiveId" clId="{4F0B0622-3C78-4D46-BB60-C8128A6EA785}" dt="2023-04-14T14:13:34.197" v="12183"/>
        <pc:sldMkLst>
          <pc:docMk/>
          <pc:sldMk cId="3407139492" sldId="319"/>
        </pc:sldMkLst>
        <pc:spChg chg="mod">
          <ac:chgData name="Lisa Sommer" userId="66da5efec54e0368" providerId="LiveId" clId="{4F0B0622-3C78-4D46-BB60-C8128A6EA785}" dt="2023-04-12T16:01:19.376" v="6884" actId="1076"/>
          <ac:spMkLst>
            <pc:docMk/>
            <pc:sldMk cId="3407139492" sldId="319"/>
            <ac:spMk id="2" creationId="{C69E7F14-D4C7-3627-EB07-85801296707B}"/>
          </ac:spMkLst>
        </pc:spChg>
        <pc:spChg chg="mod">
          <ac:chgData name="Lisa Sommer" userId="66da5efec54e0368" providerId="LiveId" clId="{4F0B0622-3C78-4D46-BB60-C8128A6EA785}" dt="2023-04-12T13:50:39.347" v="2571" actId="14100"/>
          <ac:spMkLst>
            <pc:docMk/>
            <pc:sldMk cId="3407139492" sldId="319"/>
            <ac:spMk id="3" creationId="{1838868A-C98C-38A7-93E3-99E6EC8B2F7A}"/>
          </ac:spMkLst>
        </pc:spChg>
        <pc:spChg chg="add mod">
          <ac:chgData name="Lisa Sommer" userId="66da5efec54e0368" providerId="LiveId" clId="{4F0B0622-3C78-4D46-BB60-C8128A6EA785}" dt="2023-04-14T14:13:00.231" v="12179" actId="208"/>
          <ac:spMkLst>
            <pc:docMk/>
            <pc:sldMk cId="3407139492" sldId="319"/>
            <ac:spMk id="4" creationId="{6499CB2F-D58A-15A8-7058-6B200A355FEA}"/>
          </ac:spMkLst>
        </pc:spChg>
        <pc:spChg chg="add mod">
          <ac:chgData name="Lisa Sommer" userId="66da5efec54e0368" providerId="LiveId" clId="{4F0B0622-3C78-4D46-BB60-C8128A6EA785}" dt="2023-04-12T13:55:52.329" v="2905" actId="1076"/>
          <ac:spMkLst>
            <pc:docMk/>
            <pc:sldMk cId="3407139492" sldId="319"/>
            <ac:spMk id="7" creationId="{2E390189-B6E5-7987-656C-E4A86AA313E8}"/>
          </ac:spMkLst>
        </pc:spChg>
        <pc:spChg chg="add del mod">
          <ac:chgData name="Lisa Sommer" userId="66da5efec54e0368" providerId="LiveId" clId="{4F0B0622-3C78-4D46-BB60-C8128A6EA785}" dt="2023-04-12T13:55:44.420" v="2904" actId="478"/>
          <ac:spMkLst>
            <pc:docMk/>
            <pc:sldMk cId="3407139492" sldId="319"/>
            <ac:spMk id="11" creationId="{A6463661-6370-D4F6-E176-599715BEDFC5}"/>
          </ac:spMkLst>
        </pc:spChg>
        <pc:graphicFrameChg chg="del mod">
          <ac:chgData name="Lisa Sommer" userId="66da5efec54e0368" providerId="LiveId" clId="{4F0B0622-3C78-4D46-BB60-C8128A6EA785}" dt="2023-04-12T13:50:04.609" v="2535" actId="478"/>
          <ac:graphicFrameMkLst>
            <pc:docMk/>
            <pc:sldMk cId="3407139492" sldId="319"/>
            <ac:graphicFrameMk id="8" creationId="{2A17DCE6-58C4-46F9-0629-29EB7B195F48}"/>
          </ac:graphicFrameMkLst>
        </pc:graphicFrameChg>
        <pc:picChg chg="del">
          <ac:chgData name="Lisa Sommer" userId="66da5efec54e0368" providerId="LiveId" clId="{4F0B0622-3C78-4D46-BB60-C8128A6EA785}" dt="2023-04-12T13:37:35.965" v="1954"/>
          <ac:picMkLst>
            <pc:docMk/>
            <pc:sldMk cId="3407139492" sldId="319"/>
            <ac:picMk id="4" creationId="{2AFABDF7-0296-1294-2053-55F197EDADCC}"/>
          </ac:picMkLst>
        </pc:picChg>
        <pc:picChg chg="add del mod">
          <ac:chgData name="Lisa Sommer" userId="66da5efec54e0368" providerId="LiveId" clId="{4F0B0622-3C78-4D46-BB60-C8128A6EA785}" dt="2023-04-12T13:50:08.814" v="2536" actId="478"/>
          <ac:picMkLst>
            <pc:docMk/>
            <pc:sldMk cId="3407139492" sldId="319"/>
            <ac:picMk id="6" creationId="{DA9BB75D-200A-1C95-51D9-E1B1E6217A75}"/>
          </ac:picMkLst>
        </pc:picChg>
        <pc:picChg chg="add mod">
          <ac:chgData name="Lisa Sommer" userId="66da5efec54e0368" providerId="LiveId" clId="{4F0B0622-3C78-4D46-BB60-C8128A6EA785}" dt="2023-04-12T13:55:39.345" v="2901" actId="1076"/>
          <ac:picMkLst>
            <pc:docMk/>
            <pc:sldMk cId="3407139492" sldId="319"/>
            <ac:picMk id="10" creationId="{37B12B30-2D02-508A-0352-7EE69ED215B4}"/>
          </ac:picMkLst>
        </pc:picChg>
      </pc:sldChg>
      <pc:sldChg chg="addSp delSp modSp add mod modAnim">
        <pc:chgData name="Lisa Sommer" userId="66da5efec54e0368" providerId="LiveId" clId="{4F0B0622-3C78-4D46-BB60-C8128A6EA785}" dt="2023-04-14T14:14:36.603" v="12192" actId="208"/>
        <pc:sldMkLst>
          <pc:docMk/>
          <pc:sldMk cId="3000448395" sldId="320"/>
        </pc:sldMkLst>
        <pc:spChg chg="mod">
          <ac:chgData name="Lisa Sommer" userId="66da5efec54e0368" providerId="LiveId" clId="{4F0B0622-3C78-4D46-BB60-C8128A6EA785}" dt="2023-04-12T16:01:25.646" v="6885" actId="1076"/>
          <ac:spMkLst>
            <pc:docMk/>
            <pc:sldMk cId="3000448395" sldId="320"/>
            <ac:spMk id="2" creationId="{C69E7F14-D4C7-3627-EB07-85801296707B}"/>
          </ac:spMkLst>
        </pc:spChg>
        <pc:spChg chg="add mod">
          <ac:chgData name="Lisa Sommer" userId="66da5efec54e0368" providerId="LiveId" clId="{4F0B0622-3C78-4D46-BB60-C8128A6EA785}" dt="2023-04-14T14:14:36.603" v="12192" actId="208"/>
          <ac:spMkLst>
            <pc:docMk/>
            <pc:sldMk cId="3000448395" sldId="320"/>
            <ac:spMk id="4" creationId="{8C1BAED6-0A14-CE67-3030-98CE0BD5E90C}"/>
          </ac:spMkLst>
        </pc:spChg>
        <pc:spChg chg="add del mod">
          <ac:chgData name="Lisa Sommer" userId="66da5efec54e0368" providerId="LiveId" clId="{4F0B0622-3C78-4D46-BB60-C8128A6EA785}" dt="2023-04-12T13:44:30.618" v="2176"/>
          <ac:spMkLst>
            <pc:docMk/>
            <pc:sldMk cId="3000448395" sldId="320"/>
            <ac:spMk id="9" creationId="{83257FF0-D2A0-CEA1-4437-6D31E6C89B39}"/>
          </ac:spMkLst>
        </pc:spChg>
        <pc:spChg chg="add mod">
          <ac:chgData name="Lisa Sommer" userId="66da5efec54e0368" providerId="LiveId" clId="{4F0B0622-3C78-4D46-BB60-C8128A6EA785}" dt="2023-04-12T13:49:18.588" v="2521" actId="313"/>
          <ac:spMkLst>
            <pc:docMk/>
            <pc:sldMk cId="3000448395" sldId="320"/>
            <ac:spMk id="10" creationId="{28FFCCEC-BC35-E54B-8F75-B0671347036A}"/>
          </ac:spMkLst>
        </pc:spChg>
        <pc:spChg chg="add del mod">
          <ac:chgData name="Lisa Sommer" userId="66da5efec54e0368" providerId="LiveId" clId="{4F0B0622-3C78-4D46-BB60-C8128A6EA785}" dt="2023-04-12T13:49:53.202" v="2530" actId="478"/>
          <ac:spMkLst>
            <pc:docMk/>
            <pc:sldMk cId="3000448395" sldId="320"/>
            <ac:spMk id="13" creationId="{4554F948-9722-B7AF-08D2-E47BE4F1C13D}"/>
          </ac:spMkLst>
        </pc:spChg>
        <pc:graphicFrameChg chg="del mod">
          <ac:chgData name="Lisa Sommer" userId="66da5efec54e0368" providerId="LiveId" clId="{4F0B0622-3C78-4D46-BB60-C8128A6EA785}" dt="2023-04-12T13:47:28.610" v="2360" actId="478"/>
          <ac:graphicFrameMkLst>
            <pc:docMk/>
            <pc:sldMk cId="3000448395" sldId="320"/>
            <ac:graphicFrameMk id="8" creationId="{2A17DCE6-58C4-46F9-0629-29EB7B195F48}"/>
          </ac:graphicFrameMkLst>
        </pc:graphicFrameChg>
        <pc:picChg chg="add del mod">
          <ac:chgData name="Lisa Sommer" userId="66da5efec54e0368" providerId="LiveId" clId="{4F0B0622-3C78-4D46-BB60-C8128A6EA785}" dt="2023-04-12T13:44:14.720" v="2154" actId="478"/>
          <ac:picMkLst>
            <pc:docMk/>
            <pc:sldMk cId="3000448395" sldId="320"/>
            <ac:picMk id="5" creationId="{33FE1476-CDD0-7038-D138-D240BCF0439A}"/>
          </ac:picMkLst>
        </pc:picChg>
        <pc:picChg chg="add del mod">
          <ac:chgData name="Lisa Sommer" userId="66da5efec54e0368" providerId="LiveId" clId="{4F0B0622-3C78-4D46-BB60-C8128A6EA785}" dt="2023-04-12T13:49:20.488" v="2522" actId="478"/>
          <ac:picMkLst>
            <pc:docMk/>
            <pc:sldMk cId="3000448395" sldId="320"/>
            <ac:picMk id="7" creationId="{A421AAEA-5DBE-E73D-1BAC-AC8E8F6A0D1F}"/>
          </ac:picMkLst>
        </pc:picChg>
        <pc:picChg chg="add mod">
          <ac:chgData name="Lisa Sommer" userId="66da5efec54e0368" providerId="LiveId" clId="{4F0B0622-3C78-4D46-BB60-C8128A6EA785}" dt="2023-04-12T13:49:55.560" v="2531" actId="1076"/>
          <ac:picMkLst>
            <pc:docMk/>
            <pc:sldMk cId="3000448395" sldId="320"/>
            <ac:picMk id="12" creationId="{A62847FF-28C6-F356-A6AB-E16DF30716EA}"/>
          </ac:picMkLst>
        </pc:picChg>
      </pc:sldChg>
      <pc:sldChg chg="addSp modSp add del mod ord">
        <pc:chgData name="Lisa Sommer" userId="66da5efec54e0368" providerId="LiveId" clId="{4F0B0622-3C78-4D46-BB60-C8128A6EA785}" dt="2023-04-16T16:21:39.774" v="12517" actId="2696"/>
        <pc:sldMkLst>
          <pc:docMk/>
          <pc:sldMk cId="3094698312" sldId="321"/>
        </pc:sldMkLst>
        <pc:spChg chg="add mod">
          <ac:chgData name="Lisa Sommer" userId="66da5efec54e0368" providerId="LiveId" clId="{4F0B0622-3C78-4D46-BB60-C8128A6EA785}" dt="2023-04-15T16:57:21.790" v="12215" actId="208"/>
          <ac:spMkLst>
            <pc:docMk/>
            <pc:sldMk cId="3094698312" sldId="321"/>
            <ac:spMk id="4" creationId="{6110AAAE-52F8-818E-CCB3-FCEDED684C49}"/>
          </ac:spMkLst>
        </pc:spChg>
        <pc:graphicFrameChg chg="modGraphic">
          <ac:chgData name="Lisa Sommer" userId="66da5efec54e0368" providerId="LiveId" clId="{4F0B0622-3C78-4D46-BB60-C8128A6EA785}" dt="2023-04-12T14:10:09.480" v="3495" actId="20577"/>
          <ac:graphicFrameMkLst>
            <pc:docMk/>
            <pc:sldMk cId="3094698312" sldId="321"/>
            <ac:graphicFrameMk id="6" creationId="{C5FCD982-7C03-13FE-A9B5-88F45EBED3FB}"/>
          </ac:graphicFrameMkLst>
        </pc:graphicFrameChg>
        <pc:cxnChg chg="add mod">
          <ac:chgData name="Lisa Sommer" userId="66da5efec54e0368" providerId="LiveId" clId="{4F0B0622-3C78-4D46-BB60-C8128A6EA785}" dt="2023-04-12T14:10:06.007" v="3487" actId="14100"/>
          <ac:cxnSpMkLst>
            <pc:docMk/>
            <pc:sldMk cId="3094698312" sldId="321"/>
            <ac:cxnSpMk id="5" creationId="{3AA3B54B-29BB-BD9C-B67D-B6739C1FA912}"/>
          </ac:cxnSpMkLst>
        </pc:cxnChg>
        <pc:cxnChg chg="add">
          <ac:chgData name="Lisa Sommer" userId="66da5efec54e0368" providerId="LiveId" clId="{4F0B0622-3C78-4D46-BB60-C8128A6EA785}" dt="2023-04-12T14:10:34.836" v="3502" actId="11529"/>
          <ac:cxnSpMkLst>
            <pc:docMk/>
            <pc:sldMk cId="3094698312" sldId="321"/>
            <ac:cxnSpMk id="9" creationId="{AA499A59-F6C1-6A8C-D9C2-4E0F58E2637E}"/>
          </ac:cxnSpMkLst>
        </pc:cxnChg>
        <pc:cxnChg chg="add">
          <ac:chgData name="Lisa Sommer" userId="66da5efec54e0368" providerId="LiveId" clId="{4F0B0622-3C78-4D46-BB60-C8128A6EA785}" dt="2023-04-12T14:10:44.960" v="3503" actId="11529"/>
          <ac:cxnSpMkLst>
            <pc:docMk/>
            <pc:sldMk cId="3094698312" sldId="321"/>
            <ac:cxnSpMk id="11" creationId="{F02105F7-810F-D3A5-8C5E-DED8349E2D06}"/>
          </ac:cxnSpMkLst>
        </pc:cxnChg>
        <pc:cxnChg chg="add">
          <ac:chgData name="Lisa Sommer" userId="66da5efec54e0368" providerId="LiveId" clId="{4F0B0622-3C78-4D46-BB60-C8128A6EA785}" dt="2023-04-12T14:10:51.841" v="3504" actId="11529"/>
          <ac:cxnSpMkLst>
            <pc:docMk/>
            <pc:sldMk cId="3094698312" sldId="321"/>
            <ac:cxnSpMk id="13" creationId="{554F56F4-9B85-4538-1CD1-52B70AB6EACE}"/>
          </ac:cxnSpMkLst>
        </pc:cxnChg>
      </pc:sldChg>
      <pc:sldChg chg="modSp add del mod">
        <pc:chgData name="Lisa Sommer" userId="66da5efec54e0368" providerId="LiveId" clId="{4F0B0622-3C78-4D46-BB60-C8128A6EA785}" dt="2023-04-12T13:56:35.190" v="2957" actId="2696"/>
        <pc:sldMkLst>
          <pc:docMk/>
          <pc:sldMk cId="3306266738" sldId="321"/>
        </pc:sldMkLst>
        <pc:spChg chg="mod">
          <ac:chgData name="Lisa Sommer" userId="66da5efec54e0368" providerId="LiveId" clId="{4F0B0622-3C78-4D46-BB60-C8128A6EA785}" dt="2023-04-12T13:56:31.870" v="2956" actId="1076"/>
          <ac:spMkLst>
            <pc:docMk/>
            <pc:sldMk cId="3306266738" sldId="321"/>
            <ac:spMk id="2" creationId="{C69E7F14-D4C7-3627-EB07-85801296707B}"/>
          </ac:spMkLst>
        </pc:spChg>
      </pc:sldChg>
      <pc:sldChg chg="addSp modSp new mod ord">
        <pc:chgData name="Lisa Sommer" userId="66da5efec54e0368" providerId="LiveId" clId="{4F0B0622-3C78-4D46-BB60-C8128A6EA785}" dt="2023-04-19T14:40:17.571" v="15795" actId="113"/>
        <pc:sldMkLst>
          <pc:docMk/>
          <pc:sldMk cId="826925904" sldId="322"/>
        </pc:sldMkLst>
        <pc:spChg chg="mod">
          <ac:chgData name="Lisa Sommer" userId="66da5efec54e0368" providerId="LiveId" clId="{4F0B0622-3C78-4D46-BB60-C8128A6EA785}" dt="2023-04-19T14:40:17.571" v="15795" actId="113"/>
          <ac:spMkLst>
            <pc:docMk/>
            <pc:sldMk cId="826925904" sldId="322"/>
            <ac:spMk id="2" creationId="{31F2ED44-A83B-8B14-4C41-9E8EC91DAB6D}"/>
          </ac:spMkLst>
        </pc:spChg>
        <pc:spChg chg="mod">
          <ac:chgData name="Lisa Sommer" userId="66da5efec54e0368" providerId="LiveId" clId="{4F0B0622-3C78-4D46-BB60-C8128A6EA785}" dt="2023-04-12T16:34:57.369" v="8327" actId="122"/>
          <ac:spMkLst>
            <pc:docMk/>
            <pc:sldMk cId="826925904" sldId="322"/>
            <ac:spMk id="3" creationId="{3D0F2C5E-F3A6-7566-73CB-360CDB8EC3DB}"/>
          </ac:spMkLst>
        </pc:spChg>
        <pc:spChg chg="add mod ord">
          <ac:chgData name="Lisa Sommer" userId="66da5efec54e0368" providerId="LiveId" clId="{4F0B0622-3C78-4D46-BB60-C8128A6EA785}" dt="2023-04-12T16:35:34.963" v="8330" actId="167"/>
          <ac:spMkLst>
            <pc:docMk/>
            <pc:sldMk cId="826925904" sldId="322"/>
            <ac:spMk id="5" creationId="{8C2B2460-3A73-70CF-205C-7D46C2900DCC}"/>
          </ac:spMkLst>
        </pc:spChg>
        <pc:spChg chg="add mod">
          <ac:chgData name="Lisa Sommer" userId="66da5efec54e0368" providerId="LiveId" clId="{4F0B0622-3C78-4D46-BB60-C8128A6EA785}" dt="2023-04-15T16:57:42.418" v="12221" actId="208"/>
          <ac:spMkLst>
            <pc:docMk/>
            <pc:sldMk cId="826925904" sldId="322"/>
            <ac:spMk id="6" creationId="{177BA21E-A080-7BC5-58DD-82C610BB8824}"/>
          </ac:spMkLst>
        </pc:spChg>
        <pc:graphicFrameChg chg="add mod modGraphic">
          <ac:chgData name="Lisa Sommer" userId="66da5efec54e0368" providerId="LiveId" clId="{4F0B0622-3C78-4D46-BB60-C8128A6EA785}" dt="2023-04-17T08:37:00.128" v="12885" actId="20577"/>
          <ac:graphicFrameMkLst>
            <pc:docMk/>
            <pc:sldMk cId="826925904" sldId="322"/>
            <ac:graphicFrameMk id="4" creationId="{A156B3D7-5A0E-2F7E-3950-B64337E37354}"/>
          </ac:graphicFrameMkLst>
        </pc:graphicFrameChg>
      </pc:sldChg>
      <pc:sldChg chg="addSp delSp modSp new mod">
        <pc:chgData name="Lisa Sommer" userId="66da5efec54e0368" providerId="LiveId" clId="{4F0B0622-3C78-4D46-BB60-C8128A6EA785}" dt="2023-04-19T13:20:48.547" v="13409" actId="20577"/>
        <pc:sldMkLst>
          <pc:docMk/>
          <pc:sldMk cId="3931715755" sldId="323"/>
        </pc:sldMkLst>
        <pc:spChg chg="mod">
          <ac:chgData name="Lisa Sommer" userId="66da5efec54e0368" providerId="LiveId" clId="{4F0B0622-3C78-4D46-BB60-C8128A6EA785}" dt="2023-04-19T13:20:48.547" v="13409" actId="20577"/>
          <ac:spMkLst>
            <pc:docMk/>
            <pc:sldMk cId="3931715755" sldId="323"/>
            <ac:spMk id="2" creationId="{F2C45AD3-26D3-6D66-6A93-A76F9AE711F4}"/>
          </ac:spMkLst>
        </pc:spChg>
        <pc:spChg chg="mod">
          <ac:chgData name="Lisa Sommer" userId="66da5efec54e0368" providerId="LiveId" clId="{4F0B0622-3C78-4D46-BB60-C8128A6EA785}" dt="2023-04-17T08:48:48.740" v="12893" actId="1076"/>
          <ac:spMkLst>
            <pc:docMk/>
            <pc:sldMk cId="3931715755" sldId="323"/>
            <ac:spMk id="3" creationId="{CDC2DB42-C386-8405-2191-435C9B15281E}"/>
          </ac:spMkLst>
        </pc:spChg>
        <pc:spChg chg="add mod">
          <ac:chgData name="Lisa Sommer" userId="66da5efec54e0368" providerId="LiveId" clId="{4F0B0622-3C78-4D46-BB60-C8128A6EA785}" dt="2023-04-17T08:48:09.098" v="12889" actId="208"/>
          <ac:spMkLst>
            <pc:docMk/>
            <pc:sldMk cId="3931715755" sldId="323"/>
            <ac:spMk id="5" creationId="{7F596088-687B-100D-0A5C-6E5B0AC7D9F7}"/>
          </ac:spMkLst>
        </pc:spChg>
        <pc:spChg chg="add mod">
          <ac:chgData name="Lisa Sommer" userId="66da5efec54e0368" providerId="LiveId" clId="{4F0B0622-3C78-4D46-BB60-C8128A6EA785}" dt="2023-04-17T08:51:25.452" v="13123" actId="113"/>
          <ac:spMkLst>
            <pc:docMk/>
            <pc:sldMk cId="3931715755" sldId="323"/>
            <ac:spMk id="7" creationId="{973AE5ED-E29F-05C8-7C37-751A2C07BEF4}"/>
          </ac:spMkLst>
        </pc:spChg>
        <pc:graphicFrameChg chg="add mod modGraphic">
          <ac:chgData name="Lisa Sommer" userId="66da5efec54e0368" providerId="LiveId" clId="{4F0B0622-3C78-4D46-BB60-C8128A6EA785}" dt="2023-04-17T08:48:52.898" v="12894" actId="1076"/>
          <ac:graphicFrameMkLst>
            <pc:docMk/>
            <pc:sldMk cId="3931715755" sldId="323"/>
            <ac:graphicFrameMk id="4" creationId="{1F9B8173-CBDC-436E-7BE4-2D465D8958EA}"/>
          </ac:graphicFrameMkLst>
        </pc:graphicFrameChg>
        <pc:picChg chg="add del mod">
          <ac:chgData name="Lisa Sommer" userId="66da5efec54e0368" providerId="LiveId" clId="{4F0B0622-3C78-4D46-BB60-C8128A6EA785}" dt="2023-04-12T16:40:16.607" v="8647" actId="478"/>
          <ac:picMkLst>
            <pc:docMk/>
            <pc:sldMk cId="3931715755" sldId="323"/>
            <ac:picMk id="5" creationId="{07ADF9A8-69BE-5E96-485B-D3A4759A96E1}"/>
          </ac:picMkLst>
        </pc:picChg>
        <pc:picChg chg="add mod">
          <ac:chgData name="Lisa Sommer" userId="66da5efec54e0368" providerId="LiveId" clId="{4F0B0622-3C78-4D46-BB60-C8128A6EA785}" dt="2023-04-17T08:49:02.567" v="12898" actId="1076"/>
          <ac:picMkLst>
            <pc:docMk/>
            <pc:sldMk cId="3931715755" sldId="323"/>
            <ac:picMk id="6" creationId="{5B217B6D-4F91-7219-6D84-FF7750FF696C}"/>
          </ac:picMkLst>
        </pc:picChg>
        <pc:picChg chg="add mod">
          <ac:chgData name="Lisa Sommer" userId="66da5efec54e0368" providerId="LiveId" clId="{4F0B0622-3C78-4D46-BB60-C8128A6EA785}" dt="2023-04-17T08:48:57.600" v="12896" actId="1076"/>
          <ac:picMkLst>
            <pc:docMk/>
            <pc:sldMk cId="3931715755" sldId="323"/>
            <ac:picMk id="8" creationId="{49081E01-5755-A5E0-F861-583DECFB82BB}"/>
          </ac:picMkLst>
        </pc:picChg>
      </pc:sldChg>
      <pc:sldChg chg="addSp modSp new mod">
        <pc:chgData name="Lisa Sommer" userId="66da5efec54e0368" providerId="LiveId" clId="{4F0B0622-3C78-4D46-BB60-C8128A6EA785}" dt="2023-04-19T14:04:24.451" v="15592" actId="20577"/>
        <pc:sldMkLst>
          <pc:docMk/>
          <pc:sldMk cId="3345431035" sldId="324"/>
        </pc:sldMkLst>
        <pc:spChg chg="mod">
          <ac:chgData name="Lisa Sommer" userId="66da5efec54e0368" providerId="LiveId" clId="{4F0B0622-3C78-4D46-BB60-C8128A6EA785}" dt="2023-04-19T13:49:05.112" v="14949" actId="20577"/>
          <ac:spMkLst>
            <pc:docMk/>
            <pc:sldMk cId="3345431035" sldId="324"/>
            <ac:spMk id="2" creationId="{F1A22A9A-AE8B-AA94-3019-26ADD3C6D07D}"/>
          </ac:spMkLst>
        </pc:spChg>
        <pc:spChg chg="mod">
          <ac:chgData name="Lisa Sommer" userId="66da5efec54e0368" providerId="LiveId" clId="{4F0B0622-3C78-4D46-BB60-C8128A6EA785}" dt="2023-04-19T13:57:03.644" v="15179" actId="20577"/>
          <ac:spMkLst>
            <pc:docMk/>
            <pc:sldMk cId="3345431035" sldId="324"/>
            <ac:spMk id="3" creationId="{C0CB740B-3C42-B4B8-6B5A-D3D6AB592933}"/>
          </ac:spMkLst>
        </pc:spChg>
        <pc:spChg chg="add mod">
          <ac:chgData name="Lisa Sommer" userId="66da5efec54e0368" providerId="LiveId" clId="{4F0B0622-3C78-4D46-BB60-C8128A6EA785}" dt="2023-04-19T13:53:01.286" v="14964" actId="208"/>
          <ac:spMkLst>
            <pc:docMk/>
            <pc:sldMk cId="3345431035" sldId="324"/>
            <ac:spMk id="4" creationId="{097A0634-FBFB-2AE9-A127-DDF346CDC62F}"/>
          </ac:spMkLst>
        </pc:spChg>
        <pc:graphicFrameChg chg="add mod modGraphic">
          <ac:chgData name="Lisa Sommer" userId="66da5efec54e0368" providerId="LiveId" clId="{4F0B0622-3C78-4D46-BB60-C8128A6EA785}" dt="2023-04-19T14:04:24.451" v="15592" actId="20577"/>
          <ac:graphicFrameMkLst>
            <pc:docMk/>
            <pc:sldMk cId="3345431035" sldId="324"/>
            <ac:graphicFrameMk id="5" creationId="{7CD4C327-FF7E-F72A-DF47-BE256144FA45}"/>
          </ac:graphicFrameMkLst>
        </pc:graphicFrameChg>
      </pc:sldChg>
      <pc:sldChg chg="addSp delSp modSp new mod">
        <pc:chgData name="Lisa Sommer" userId="66da5efec54e0368" providerId="LiveId" clId="{4F0B0622-3C78-4D46-BB60-C8128A6EA785}" dt="2023-04-19T13:20:52.420" v="13411" actId="20577"/>
        <pc:sldMkLst>
          <pc:docMk/>
          <pc:sldMk cId="3684687768" sldId="325"/>
        </pc:sldMkLst>
        <pc:spChg chg="mod">
          <ac:chgData name="Lisa Sommer" userId="66da5efec54e0368" providerId="LiveId" clId="{4F0B0622-3C78-4D46-BB60-C8128A6EA785}" dt="2023-04-19T13:20:52.420" v="13411" actId="20577"/>
          <ac:spMkLst>
            <pc:docMk/>
            <pc:sldMk cId="3684687768" sldId="325"/>
            <ac:spMk id="2" creationId="{DAB32371-8A94-5AC9-5367-AE06EF5B4394}"/>
          </ac:spMkLst>
        </pc:spChg>
        <pc:spChg chg="del">
          <ac:chgData name="Lisa Sommer" userId="66da5efec54e0368" providerId="LiveId" clId="{4F0B0622-3C78-4D46-BB60-C8128A6EA785}" dt="2023-04-12T14:35:45.166" v="4941" actId="22"/>
          <ac:spMkLst>
            <pc:docMk/>
            <pc:sldMk cId="3684687768" sldId="325"/>
            <ac:spMk id="3" creationId="{2517B798-38B5-AB9F-F5AA-E8D054554BF7}"/>
          </ac:spMkLst>
        </pc:spChg>
        <pc:spChg chg="add mod">
          <ac:chgData name="Lisa Sommer" userId="66da5efec54e0368" providerId="LiveId" clId="{4F0B0622-3C78-4D46-BB60-C8128A6EA785}" dt="2023-04-17T08:48:19.955" v="12892" actId="208"/>
          <ac:spMkLst>
            <pc:docMk/>
            <pc:sldMk cId="3684687768" sldId="325"/>
            <ac:spMk id="3" creationId="{3B6FE402-4D1F-0E14-79FB-1C8A7D6669E3}"/>
          </ac:spMkLst>
        </pc:spChg>
        <pc:spChg chg="add mod">
          <ac:chgData name="Lisa Sommer" userId="66da5efec54e0368" providerId="LiveId" clId="{4F0B0622-3C78-4D46-BB60-C8128A6EA785}" dt="2023-04-12T18:00:45.826" v="9814" actId="113"/>
          <ac:spMkLst>
            <pc:docMk/>
            <pc:sldMk cId="3684687768" sldId="325"/>
            <ac:spMk id="6" creationId="{5D8BF922-168F-D924-9A10-DF3624A8A6D1}"/>
          </ac:spMkLst>
        </pc:spChg>
        <pc:spChg chg="add del mod">
          <ac:chgData name="Lisa Sommer" userId="66da5efec54e0368" providerId="LiveId" clId="{4F0B0622-3C78-4D46-BB60-C8128A6EA785}" dt="2023-04-12T17:58:10.611" v="9733"/>
          <ac:spMkLst>
            <pc:docMk/>
            <pc:sldMk cId="3684687768" sldId="325"/>
            <ac:spMk id="7" creationId="{5F52B43C-4A73-012F-F7B7-BF066BDAD9E1}"/>
          </ac:spMkLst>
        </pc:spChg>
        <pc:picChg chg="add mod ord modCrop">
          <ac:chgData name="Lisa Sommer" userId="66da5efec54e0368" providerId="LiveId" clId="{4F0B0622-3C78-4D46-BB60-C8128A6EA785}" dt="2023-04-12T14:36:41.892" v="4952" actId="1076"/>
          <ac:picMkLst>
            <pc:docMk/>
            <pc:sldMk cId="3684687768" sldId="325"/>
            <ac:picMk id="5" creationId="{207DD7D7-7B9C-8ECC-24C2-072D631BD1A4}"/>
          </ac:picMkLst>
        </pc:picChg>
      </pc:sldChg>
      <pc:sldChg chg="addSp modSp add mod">
        <pc:chgData name="Lisa Sommer" userId="66da5efec54e0368" providerId="LiveId" clId="{4F0B0622-3C78-4D46-BB60-C8128A6EA785}" dt="2023-04-19T14:05:18.172" v="15649" actId="1076"/>
        <pc:sldMkLst>
          <pc:docMk/>
          <pc:sldMk cId="1193694158" sldId="326"/>
        </pc:sldMkLst>
        <pc:spChg chg="mod">
          <ac:chgData name="Lisa Sommer" userId="66da5efec54e0368" providerId="LiveId" clId="{4F0B0622-3C78-4D46-BB60-C8128A6EA785}" dt="2023-04-12T17:57:06.343" v="9724" actId="1076"/>
          <ac:spMkLst>
            <pc:docMk/>
            <pc:sldMk cId="1193694158" sldId="326"/>
            <ac:spMk id="2" creationId="{00000000-0000-0000-0000-000000000000}"/>
          </ac:spMkLst>
        </pc:spChg>
        <pc:spChg chg="mod">
          <ac:chgData name="Lisa Sommer" userId="66da5efec54e0368" providerId="LiveId" clId="{4F0B0622-3C78-4D46-BB60-C8128A6EA785}" dt="2023-04-19T14:05:18.172" v="15649" actId="1076"/>
          <ac:spMkLst>
            <pc:docMk/>
            <pc:sldMk cId="1193694158" sldId="326"/>
            <ac:spMk id="3" creationId="{00000000-0000-0000-0000-000000000000}"/>
          </ac:spMkLst>
        </pc:spChg>
        <pc:picChg chg="add mod">
          <ac:chgData name="Lisa Sommer" userId="66da5efec54e0368" providerId="LiveId" clId="{4F0B0622-3C78-4D46-BB60-C8128A6EA785}" dt="2023-04-12T18:05:23.903" v="10199" actId="1076"/>
          <ac:picMkLst>
            <pc:docMk/>
            <pc:sldMk cId="1193694158" sldId="326"/>
            <ac:picMk id="2050" creationId="{20185334-6C1D-9110-72E7-7412F7EE4790}"/>
          </ac:picMkLst>
        </pc:picChg>
      </pc:sldChg>
      <pc:sldChg chg="addSp delSp modSp add mod">
        <pc:chgData name="Lisa Sommer" userId="66da5efec54e0368" providerId="LiveId" clId="{4F0B0622-3C78-4D46-BB60-C8128A6EA785}" dt="2023-04-19T13:20:42.202" v="13407" actId="20577"/>
        <pc:sldMkLst>
          <pc:docMk/>
          <pc:sldMk cId="1707409963" sldId="327"/>
        </pc:sldMkLst>
        <pc:spChg chg="mod">
          <ac:chgData name="Lisa Sommer" userId="66da5efec54e0368" providerId="LiveId" clId="{4F0B0622-3C78-4D46-BB60-C8128A6EA785}" dt="2023-04-19T13:20:42.202" v="13407" actId="20577"/>
          <ac:spMkLst>
            <pc:docMk/>
            <pc:sldMk cId="1707409963" sldId="327"/>
            <ac:spMk id="2" creationId="{00000000-0000-0000-0000-000000000000}"/>
          </ac:spMkLst>
        </pc:spChg>
        <pc:spChg chg="del mod">
          <ac:chgData name="Lisa Sommer" userId="66da5efec54e0368" providerId="LiveId" clId="{4F0B0622-3C78-4D46-BB60-C8128A6EA785}" dt="2023-04-12T15:57:19.753" v="6712" actId="478"/>
          <ac:spMkLst>
            <pc:docMk/>
            <pc:sldMk cId="1707409963" sldId="327"/>
            <ac:spMk id="3" creationId="{00000000-0000-0000-0000-000000000000}"/>
          </ac:spMkLst>
        </pc:spChg>
        <pc:spChg chg="add del mod">
          <ac:chgData name="Lisa Sommer" userId="66da5efec54e0368" providerId="LiveId" clId="{4F0B0622-3C78-4D46-BB60-C8128A6EA785}" dt="2023-04-12T15:57:29.435" v="6713" actId="21"/>
          <ac:spMkLst>
            <pc:docMk/>
            <pc:sldMk cId="1707409963" sldId="327"/>
            <ac:spMk id="5" creationId="{8261D10D-83A9-1A09-C338-80F6D0132EDD}"/>
          </ac:spMkLst>
        </pc:spChg>
        <pc:spChg chg="add del mod">
          <ac:chgData name="Lisa Sommer" userId="66da5efec54e0368" providerId="LiveId" clId="{4F0B0622-3C78-4D46-BB60-C8128A6EA785}" dt="2023-04-12T15:57:35.690" v="6715" actId="21"/>
          <ac:spMkLst>
            <pc:docMk/>
            <pc:sldMk cId="1707409963" sldId="327"/>
            <ac:spMk id="6" creationId="{31F9CB69-9DF4-1B4A-4690-107FC4D0F8F3}"/>
          </ac:spMkLst>
        </pc:spChg>
        <pc:spChg chg="add mod">
          <ac:chgData name="Lisa Sommer" userId="66da5efec54e0368" providerId="LiveId" clId="{4F0B0622-3C78-4D46-BB60-C8128A6EA785}" dt="2023-04-12T16:03:41.600" v="6907" actId="113"/>
          <ac:spMkLst>
            <pc:docMk/>
            <pc:sldMk cId="1707409963" sldId="327"/>
            <ac:spMk id="7" creationId="{13D82498-7ABD-9DAD-FD3A-18352C9D9E9F}"/>
          </ac:spMkLst>
        </pc:spChg>
        <pc:spChg chg="add mod">
          <ac:chgData name="Lisa Sommer" userId="66da5efec54e0368" providerId="LiveId" clId="{4F0B0622-3C78-4D46-BB60-C8128A6EA785}" dt="2023-04-12T16:03:45.705" v="6908" actId="113"/>
          <ac:spMkLst>
            <pc:docMk/>
            <pc:sldMk cId="1707409963" sldId="327"/>
            <ac:spMk id="8" creationId="{879A46B1-8534-603D-D69E-E51A316A8A8A}"/>
          </ac:spMkLst>
        </pc:spChg>
        <pc:picChg chg="add del mod">
          <ac:chgData name="Lisa Sommer" userId="66da5efec54e0368" providerId="LiveId" clId="{4F0B0622-3C78-4D46-BB60-C8128A6EA785}" dt="2023-04-12T15:57:19.753" v="6712" actId="478"/>
          <ac:picMkLst>
            <pc:docMk/>
            <pc:sldMk cId="1707409963" sldId="327"/>
            <ac:picMk id="1026" creationId="{463EB4C1-E868-0603-C9B2-F6E81FCB060E}"/>
          </ac:picMkLst>
        </pc:picChg>
        <pc:picChg chg="add mod">
          <ac:chgData name="Lisa Sommer" userId="66da5efec54e0368" providerId="LiveId" clId="{4F0B0622-3C78-4D46-BB60-C8128A6EA785}" dt="2023-04-12T16:03:29.632" v="6904" actId="1076"/>
          <ac:picMkLst>
            <pc:docMk/>
            <pc:sldMk cId="1707409963" sldId="327"/>
            <ac:picMk id="1028" creationId="{7E82562B-1D50-BECA-88E1-6AE57D974615}"/>
          </ac:picMkLst>
        </pc:picChg>
      </pc:sldChg>
      <pc:sldChg chg="modSp add mod ord">
        <pc:chgData name="Lisa Sommer" userId="66da5efec54e0368" providerId="LiveId" clId="{4F0B0622-3C78-4D46-BB60-C8128A6EA785}" dt="2023-04-19T14:40:07.899" v="15793" actId="113"/>
        <pc:sldMkLst>
          <pc:docMk/>
          <pc:sldMk cId="1652585355" sldId="328"/>
        </pc:sldMkLst>
        <pc:spChg chg="mod">
          <ac:chgData name="Lisa Sommer" userId="66da5efec54e0368" providerId="LiveId" clId="{4F0B0622-3C78-4D46-BB60-C8128A6EA785}" dt="2023-04-19T14:40:07.899" v="15793" actId="113"/>
          <ac:spMkLst>
            <pc:docMk/>
            <pc:sldMk cId="1652585355" sldId="328"/>
            <ac:spMk id="2" creationId="{00000000-0000-0000-0000-000000000000}"/>
          </ac:spMkLst>
        </pc:spChg>
        <pc:spChg chg="mod">
          <ac:chgData name="Lisa Sommer" userId="66da5efec54e0368" providerId="LiveId" clId="{4F0B0622-3C78-4D46-BB60-C8128A6EA785}" dt="2023-04-15T16:53:25.608" v="12207" actId="255"/>
          <ac:spMkLst>
            <pc:docMk/>
            <pc:sldMk cId="1652585355" sldId="328"/>
            <ac:spMk id="3" creationId="{00000000-0000-0000-0000-000000000000}"/>
          </ac:spMkLst>
        </pc:spChg>
      </pc:sldChg>
      <pc:sldChg chg="addSp delSp modSp add mod">
        <pc:chgData name="Lisa Sommer" userId="66da5efec54e0368" providerId="LiveId" clId="{4F0B0622-3C78-4D46-BB60-C8128A6EA785}" dt="2023-04-19T13:20:59.920" v="13415" actId="20577"/>
        <pc:sldMkLst>
          <pc:docMk/>
          <pc:sldMk cId="2489075041" sldId="329"/>
        </pc:sldMkLst>
        <pc:spChg chg="mod">
          <ac:chgData name="Lisa Sommer" userId="66da5efec54e0368" providerId="LiveId" clId="{4F0B0622-3C78-4D46-BB60-C8128A6EA785}" dt="2023-04-19T13:20:59.920" v="13415" actId="20577"/>
          <ac:spMkLst>
            <pc:docMk/>
            <pc:sldMk cId="2489075041" sldId="329"/>
            <ac:spMk id="2" creationId="{B199688D-43E4-F43E-D8F7-0F2856C317E9}"/>
          </ac:spMkLst>
        </pc:spChg>
        <pc:spChg chg="del">
          <ac:chgData name="Lisa Sommer" userId="66da5efec54e0368" providerId="LiveId" clId="{4F0B0622-3C78-4D46-BB60-C8128A6EA785}" dt="2023-04-14T13:46:32.345" v="10569" actId="1032"/>
          <ac:spMkLst>
            <pc:docMk/>
            <pc:sldMk cId="2489075041" sldId="329"/>
            <ac:spMk id="3" creationId="{6A12090F-0934-12E9-6B54-DF3DC88FF4D1}"/>
          </ac:spMkLst>
        </pc:spChg>
        <pc:spChg chg="add mod">
          <ac:chgData name="Lisa Sommer" userId="66da5efec54e0368" providerId="LiveId" clId="{4F0B0622-3C78-4D46-BB60-C8128A6EA785}" dt="2023-04-14T13:50:29.818" v="10693" actId="208"/>
          <ac:spMkLst>
            <pc:docMk/>
            <pc:sldMk cId="2489075041" sldId="329"/>
            <ac:spMk id="5" creationId="{DA273A24-6873-F0B4-26B9-DCB1A177141C}"/>
          </ac:spMkLst>
        </pc:spChg>
        <pc:graphicFrameChg chg="add mod modGraphic">
          <ac:chgData name="Lisa Sommer" userId="66da5efec54e0368" providerId="LiveId" clId="{4F0B0622-3C78-4D46-BB60-C8128A6EA785}" dt="2023-04-14T14:05:18.578" v="12143" actId="113"/>
          <ac:graphicFrameMkLst>
            <pc:docMk/>
            <pc:sldMk cId="2489075041" sldId="329"/>
            <ac:graphicFrameMk id="4" creationId="{E7B9FD4E-9DA6-99D0-B39A-C75B09187461}"/>
          </ac:graphicFrameMkLst>
        </pc:graphicFrameChg>
      </pc:sldChg>
      <pc:sldChg chg="addSp modSp add mod ord">
        <pc:chgData name="Lisa Sommer" userId="66da5efec54e0368" providerId="LiveId" clId="{4F0B0622-3C78-4D46-BB60-C8128A6EA785}" dt="2023-04-19T13:21:14.648" v="13423" actId="20577"/>
        <pc:sldMkLst>
          <pc:docMk/>
          <pc:sldMk cId="2374332395" sldId="330"/>
        </pc:sldMkLst>
        <pc:spChg chg="mod">
          <ac:chgData name="Lisa Sommer" userId="66da5efec54e0368" providerId="LiveId" clId="{4F0B0622-3C78-4D46-BB60-C8128A6EA785}" dt="2023-04-19T13:21:14.648" v="13423" actId="20577"/>
          <ac:spMkLst>
            <pc:docMk/>
            <pc:sldMk cId="2374332395" sldId="330"/>
            <ac:spMk id="2" creationId="{B199688D-43E4-F43E-D8F7-0F2856C317E9}"/>
          </ac:spMkLst>
        </pc:spChg>
        <pc:spChg chg="mod">
          <ac:chgData name="Lisa Sommer" userId="66da5efec54e0368" providerId="LiveId" clId="{4F0B0622-3C78-4D46-BB60-C8128A6EA785}" dt="2023-04-14T13:54:30.467" v="11165" actId="114"/>
          <ac:spMkLst>
            <pc:docMk/>
            <pc:sldMk cId="2374332395" sldId="330"/>
            <ac:spMk id="3" creationId="{6A12090F-0934-12E9-6B54-DF3DC88FF4D1}"/>
          </ac:spMkLst>
        </pc:spChg>
        <pc:spChg chg="add mod">
          <ac:chgData name="Lisa Sommer" userId="66da5efec54e0368" providerId="LiveId" clId="{4F0B0622-3C78-4D46-BB60-C8128A6EA785}" dt="2023-04-14T13:54:44.045" v="11168" actId="208"/>
          <ac:spMkLst>
            <pc:docMk/>
            <pc:sldMk cId="2374332395" sldId="330"/>
            <ac:spMk id="4" creationId="{8CE4C305-7C04-21AE-7ABE-209C7E3DEB19}"/>
          </ac:spMkLst>
        </pc:spChg>
      </pc:sldChg>
      <pc:sldChg chg="addSp delSp modSp add mod ord">
        <pc:chgData name="Lisa Sommer" userId="66da5efec54e0368" providerId="LiveId" clId="{4F0B0622-3C78-4D46-BB60-C8128A6EA785}" dt="2023-04-19T13:21:06.230" v="13419" actId="20577"/>
        <pc:sldMkLst>
          <pc:docMk/>
          <pc:sldMk cId="2524200086" sldId="331"/>
        </pc:sldMkLst>
        <pc:spChg chg="mod">
          <ac:chgData name="Lisa Sommer" userId="66da5efec54e0368" providerId="LiveId" clId="{4F0B0622-3C78-4D46-BB60-C8128A6EA785}" dt="2023-04-19T13:21:06.230" v="13419" actId="20577"/>
          <ac:spMkLst>
            <pc:docMk/>
            <pc:sldMk cId="2524200086" sldId="331"/>
            <ac:spMk id="2" creationId="{B199688D-43E4-F43E-D8F7-0F2856C317E9}"/>
          </ac:spMkLst>
        </pc:spChg>
        <pc:spChg chg="del">
          <ac:chgData name="Lisa Sommer" userId="66da5efec54e0368" providerId="LiveId" clId="{4F0B0622-3C78-4D46-BB60-C8128A6EA785}" dt="2023-04-14T13:37:27.728" v="10233" actId="1032"/>
          <ac:spMkLst>
            <pc:docMk/>
            <pc:sldMk cId="2524200086" sldId="331"/>
            <ac:spMk id="3" creationId="{6A12090F-0934-12E9-6B54-DF3DC88FF4D1}"/>
          </ac:spMkLst>
        </pc:spChg>
        <pc:spChg chg="add mod">
          <ac:chgData name="Lisa Sommer" userId="66da5efec54e0368" providerId="LiveId" clId="{4F0B0622-3C78-4D46-BB60-C8128A6EA785}" dt="2023-04-14T13:41:52.580" v="10551" actId="14100"/>
          <ac:spMkLst>
            <pc:docMk/>
            <pc:sldMk cId="2524200086" sldId="331"/>
            <ac:spMk id="5" creationId="{A78F9CBE-8129-B575-772A-B3F5384A23A3}"/>
          </ac:spMkLst>
        </pc:spChg>
        <pc:spChg chg="add mod">
          <ac:chgData name="Lisa Sommer" userId="66da5efec54e0368" providerId="LiveId" clId="{4F0B0622-3C78-4D46-BB60-C8128A6EA785}" dt="2023-04-14T13:42:09.828" v="10554" actId="208"/>
          <ac:spMkLst>
            <pc:docMk/>
            <pc:sldMk cId="2524200086" sldId="331"/>
            <ac:spMk id="6" creationId="{D4120EF9-08C7-C39B-2B16-6F16AFA55F0D}"/>
          </ac:spMkLst>
        </pc:spChg>
        <pc:graphicFrameChg chg="add mod modGraphic">
          <ac:chgData name="Lisa Sommer" userId="66da5efec54e0368" providerId="LiveId" clId="{4F0B0622-3C78-4D46-BB60-C8128A6EA785}" dt="2023-04-14T13:39:53.173" v="10296" actId="113"/>
          <ac:graphicFrameMkLst>
            <pc:docMk/>
            <pc:sldMk cId="2524200086" sldId="331"/>
            <ac:graphicFrameMk id="4" creationId="{21241B3F-89BB-58F9-6BEE-A186A967B40E}"/>
          </ac:graphicFrameMkLst>
        </pc:graphicFrameChg>
      </pc:sldChg>
      <pc:sldChg chg="addSp modSp add mod ord">
        <pc:chgData name="Lisa Sommer" userId="66da5efec54e0368" providerId="LiveId" clId="{4F0B0622-3C78-4D46-BB60-C8128A6EA785}" dt="2023-04-19T13:20:56.363" v="13413" actId="20577"/>
        <pc:sldMkLst>
          <pc:docMk/>
          <pc:sldMk cId="1007734614" sldId="332"/>
        </pc:sldMkLst>
        <pc:spChg chg="mod">
          <ac:chgData name="Lisa Sommer" userId="66da5efec54e0368" providerId="LiveId" clId="{4F0B0622-3C78-4D46-BB60-C8128A6EA785}" dt="2023-04-19T13:20:56.363" v="13413" actId="20577"/>
          <ac:spMkLst>
            <pc:docMk/>
            <pc:sldMk cId="1007734614" sldId="332"/>
            <ac:spMk id="2" creationId="{B199688D-43E4-F43E-D8F7-0F2856C317E9}"/>
          </ac:spMkLst>
        </pc:spChg>
        <pc:spChg chg="add mod">
          <ac:chgData name="Lisa Sommer" userId="66da5efec54e0368" providerId="LiveId" clId="{4F0B0622-3C78-4D46-BB60-C8128A6EA785}" dt="2023-04-14T13:50:15.920" v="10690" actId="208"/>
          <ac:spMkLst>
            <pc:docMk/>
            <pc:sldMk cId="1007734614" sldId="332"/>
            <ac:spMk id="3" creationId="{34F572D4-1E58-7407-C824-C821924F844F}"/>
          </ac:spMkLst>
        </pc:spChg>
        <pc:spChg chg="add mod">
          <ac:chgData name="Lisa Sommer" userId="66da5efec54e0368" providerId="LiveId" clId="{4F0B0622-3C78-4D46-BB60-C8128A6EA785}" dt="2023-04-14T13:50:40.823" v="10696" actId="208"/>
          <ac:spMkLst>
            <pc:docMk/>
            <pc:sldMk cId="1007734614" sldId="332"/>
            <ac:spMk id="5" creationId="{4249FA66-3A70-9A49-A5D7-648EB3936968}"/>
          </ac:spMkLst>
        </pc:spChg>
        <pc:graphicFrameChg chg="mod">
          <ac:chgData name="Lisa Sommer" userId="66da5efec54e0368" providerId="LiveId" clId="{4F0B0622-3C78-4D46-BB60-C8128A6EA785}" dt="2023-04-14T14:05:40.670" v="12147" actId="113"/>
          <ac:graphicFrameMkLst>
            <pc:docMk/>
            <pc:sldMk cId="1007734614" sldId="332"/>
            <ac:graphicFrameMk id="4" creationId="{E7B9FD4E-9DA6-99D0-B39A-C75B09187461}"/>
          </ac:graphicFrameMkLst>
        </pc:graphicFrameChg>
      </pc:sldChg>
      <pc:sldChg chg="addSp modSp new mod">
        <pc:chgData name="Lisa Sommer" userId="66da5efec54e0368" providerId="LiveId" clId="{4F0B0622-3C78-4D46-BB60-C8128A6EA785}" dt="2023-04-14T14:01:41.090" v="11744" actId="207"/>
        <pc:sldMkLst>
          <pc:docMk/>
          <pc:sldMk cId="1540384348" sldId="333"/>
        </pc:sldMkLst>
        <pc:spChg chg="mod">
          <ac:chgData name="Lisa Sommer" userId="66da5efec54e0368" providerId="LiveId" clId="{4F0B0622-3C78-4D46-BB60-C8128A6EA785}" dt="2023-04-14T14:00:26.965" v="11711" actId="1076"/>
          <ac:spMkLst>
            <pc:docMk/>
            <pc:sldMk cId="1540384348" sldId="333"/>
            <ac:spMk id="2" creationId="{A2CBA595-263F-E8F7-486A-D3A1D47071C2}"/>
          </ac:spMkLst>
        </pc:spChg>
        <pc:spChg chg="mod">
          <ac:chgData name="Lisa Sommer" userId="66da5efec54e0368" providerId="LiveId" clId="{4F0B0622-3C78-4D46-BB60-C8128A6EA785}" dt="2023-04-14T14:01:09.078" v="11738" actId="255"/>
          <ac:spMkLst>
            <pc:docMk/>
            <pc:sldMk cId="1540384348" sldId="333"/>
            <ac:spMk id="3" creationId="{3C0FA18A-A0EA-586A-9731-8E629AF71F76}"/>
          </ac:spMkLst>
        </pc:spChg>
        <pc:spChg chg="add mod">
          <ac:chgData name="Lisa Sommer" userId="66da5efec54e0368" providerId="LiveId" clId="{4F0B0622-3C78-4D46-BB60-C8128A6EA785}" dt="2023-04-14T14:00:12.584" v="11702" actId="208"/>
          <ac:spMkLst>
            <pc:docMk/>
            <pc:sldMk cId="1540384348" sldId="333"/>
            <ac:spMk id="4" creationId="{19004407-F146-7CFC-0C6F-970186D8E121}"/>
          </ac:spMkLst>
        </pc:spChg>
        <pc:spChg chg="add mod ord">
          <ac:chgData name="Lisa Sommer" userId="66da5efec54e0368" providerId="LiveId" clId="{4F0B0622-3C78-4D46-BB60-C8128A6EA785}" dt="2023-04-14T14:01:41.090" v="11744" actId="207"/>
          <ac:spMkLst>
            <pc:docMk/>
            <pc:sldMk cId="1540384348" sldId="333"/>
            <ac:spMk id="5" creationId="{822BAD04-54DE-E506-4D79-44ADD15CCEE2}"/>
          </ac:spMkLst>
        </pc:spChg>
      </pc:sldChg>
      <pc:sldChg chg="addSp delSp modSp new del mod">
        <pc:chgData name="Lisa Sommer" userId="66da5efec54e0368" providerId="LiveId" clId="{4F0B0622-3C78-4D46-BB60-C8128A6EA785}" dt="2023-04-17T08:36:07.763" v="12876" actId="2696"/>
        <pc:sldMkLst>
          <pc:docMk/>
          <pc:sldMk cId="408938896" sldId="334"/>
        </pc:sldMkLst>
        <pc:spChg chg="del">
          <ac:chgData name="Lisa Sommer" userId="66da5efec54e0368" providerId="LiveId" clId="{4F0B0622-3C78-4D46-BB60-C8128A6EA785}" dt="2023-04-15T16:47:04.501" v="12196" actId="478"/>
          <ac:spMkLst>
            <pc:docMk/>
            <pc:sldMk cId="408938896" sldId="334"/>
            <ac:spMk id="2" creationId="{38187BC5-3584-991E-7ED5-CC9678369165}"/>
          </ac:spMkLst>
        </pc:spChg>
        <pc:spChg chg="del">
          <ac:chgData name="Lisa Sommer" userId="66da5efec54e0368" providerId="LiveId" clId="{4F0B0622-3C78-4D46-BB60-C8128A6EA785}" dt="2023-04-15T16:46:59.746" v="12194" actId="478"/>
          <ac:spMkLst>
            <pc:docMk/>
            <pc:sldMk cId="408938896" sldId="334"/>
            <ac:spMk id="3" creationId="{1C443A38-EC32-3612-386E-0EEBAA843A70}"/>
          </ac:spMkLst>
        </pc:spChg>
        <pc:spChg chg="del">
          <ac:chgData name="Lisa Sommer" userId="66da5efec54e0368" providerId="LiveId" clId="{4F0B0622-3C78-4D46-BB60-C8128A6EA785}" dt="2023-04-15T16:47:01.850" v="12195" actId="478"/>
          <ac:spMkLst>
            <pc:docMk/>
            <pc:sldMk cId="408938896" sldId="334"/>
            <ac:spMk id="4" creationId="{D78E3F21-4229-5DDE-4C74-AC8232CECB38}"/>
          </ac:spMkLst>
        </pc:spChg>
        <pc:picChg chg="add mod">
          <ac:chgData name="Lisa Sommer" userId="66da5efec54e0368" providerId="LiveId" clId="{4F0B0622-3C78-4D46-BB60-C8128A6EA785}" dt="2023-04-15T16:48:20.980" v="12203" actId="1076"/>
          <ac:picMkLst>
            <pc:docMk/>
            <pc:sldMk cId="408938896" sldId="334"/>
            <ac:picMk id="5" creationId="{F0CA1B0B-FA3E-3CD6-8585-61C6719486B4}"/>
          </ac:picMkLst>
        </pc:picChg>
        <pc:picChg chg="add mod">
          <ac:chgData name="Lisa Sommer" userId="66da5efec54e0368" providerId="LiveId" clId="{4F0B0622-3C78-4D46-BB60-C8128A6EA785}" dt="2023-04-15T16:48:26.913" v="12204" actId="14100"/>
          <ac:picMkLst>
            <pc:docMk/>
            <pc:sldMk cId="408938896" sldId="334"/>
            <ac:picMk id="1026" creationId="{C73DFB35-95ED-CFE5-023E-2B79D5939F12}"/>
          </ac:picMkLst>
        </pc:picChg>
      </pc:sldChg>
      <pc:sldChg chg="addSp delSp modSp new del mod ord">
        <pc:chgData name="Lisa Sommer" userId="66da5efec54e0368" providerId="LiveId" clId="{4F0B0622-3C78-4D46-BB60-C8128A6EA785}" dt="2023-04-17T08:37:09.060" v="12886" actId="2696"/>
        <pc:sldMkLst>
          <pc:docMk/>
          <pc:sldMk cId="2080292966" sldId="335"/>
        </pc:sldMkLst>
        <pc:spChg chg="mod">
          <ac:chgData name="Lisa Sommer" userId="66da5efec54e0368" providerId="LiveId" clId="{4F0B0622-3C78-4D46-BB60-C8128A6EA785}" dt="2023-04-16T16:26:12.672" v="12803" actId="313"/>
          <ac:spMkLst>
            <pc:docMk/>
            <pc:sldMk cId="2080292966" sldId="335"/>
            <ac:spMk id="2" creationId="{884F70AE-526D-2F3E-D67F-0F7ACBDA3CDA}"/>
          </ac:spMkLst>
        </pc:spChg>
        <pc:spChg chg="del">
          <ac:chgData name="Lisa Sommer" userId="66da5efec54e0368" providerId="LiveId" clId="{4F0B0622-3C78-4D46-BB60-C8128A6EA785}" dt="2023-04-16T16:23:10.662" v="12621" actId="1032"/>
          <ac:spMkLst>
            <pc:docMk/>
            <pc:sldMk cId="2080292966" sldId="335"/>
            <ac:spMk id="3" creationId="{DB3C7593-F863-6049-7899-C36C2A9CC5EA}"/>
          </ac:spMkLst>
        </pc:spChg>
        <pc:spChg chg="add mod">
          <ac:chgData name="Lisa Sommer" userId="66da5efec54e0368" providerId="LiveId" clId="{4F0B0622-3C78-4D46-BB60-C8128A6EA785}" dt="2023-04-16T16:28:51.861" v="12855" actId="208"/>
          <ac:spMkLst>
            <pc:docMk/>
            <pc:sldMk cId="2080292966" sldId="335"/>
            <ac:spMk id="5" creationId="{1D56025B-C132-EE9D-0D20-A5511B702771}"/>
          </ac:spMkLst>
        </pc:spChg>
        <pc:graphicFrameChg chg="add mod modGraphic">
          <ac:chgData name="Lisa Sommer" userId="66da5efec54e0368" providerId="LiveId" clId="{4F0B0622-3C78-4D46-BB60-C8128A6EA785}" dt="2023-04-16T16:25:18.751" v="12735" actId="255"/>
          <ac:graphicFrameMkLst>
            <pc:docMk/>
            <pc:sldMk cId="2080292966" sldId="335"/>
            <ac:graphicFrameMk id="4" creationId="{94133058-9775-91DA-F902-679DB89E3918}"/>
          </ac:graphicFrameMkLst>
        </pc:graphicFrameChg>
      </pc:sldChg>
      <pc:sldChg chg="addSp modSp add mod ord modAnim">
        <pc:chgData name="Lisa Sommer" userId="66da5efec54e0368" providerId="LiveId" clId="{4F0B0622-3C78-4D46-BB60-C8128A6EA785}" dt="2023-04-19T14:06:32.752" v="15654"/>
        <pc:sldMkLst>
          <pc:docMk/>
          <pc:sldMk cId="2920802110" sldId="336"/>
        </pc:sldMkLst>
        <pc:graphicFrameChg chg="modGraphic">
          <ac:chgData name="Lisa Sommer" userId="66da5efec54e0368" providerId="LiveId" clId="{4F0B0622-3C78-4D46-BB60-C8128A6EA785}" dt="2023-04-17T12:10:46.973" v="13139" actId="20577"/>
          <ac:graphicFrameMkLst>
            <pc:docMk/>
            <pc:sldMk cId="2920802110" sldId="336"/>
            <ac:graphicFrameMk id="6" creationId="{C5FCD982-7C03-13FE-A9B5-88F45EBED3FB}"/>
          </ac:graphicFrameMkLst>
        </pc:graphicFrameChg>
        <pc:cxnChg chg="add mod">
          <ac:chgData name="Lisa Sommer" userId="66da5efec54e0368" providerId="LiveId" clId="{4F0B0622-3C78-4D46-BB60-C8128A6EA785}" dt="2023-04-17T07:59:25.008" v="12861" actId="14100"/>
          <ac:cxnSpMkLst>
            <pc:docMk/>
            <pc:sldMk cId="2920802110" sldId="336"/>
            <ac:cxnSpMk id="7" creationId="{11F8ADA7-9CDF-FEAD-53E6-91D2508897ED}"/>
          </ac:cxnSpMkLst>
        </pc:cxnChg>
        <pc:cxnChg chg="add mod">
          <ac:chgData name="Lisa Sommer" userId="66da5efec54e0368" providerId="LiveId" clId="{4F0B0622-3C78-4D46-BB60-C8128A6EA785}" dt="2023-04-17T07:59:39.783" v="12864" actId="14100"/>
          <ac:cxnSpMkLst>
            <pc:docMk/>
            <pc:sldMk cId="2920802110" sldId="336"/>
            <ac:cxnSpMk id="9" creationId="{60B4E6FF-8205-0F84-2B81-32E9CC2D7B4A}"/>
          </ac:cxnSpMkLst>
        </pc:cxnChg>
        <pc:cxnChg chg="add mod">
          <ac:chgData name="Lisa Sommer" userId="66da5efec54e0368" providerId="LiveId" clId="{4F0B0622-3C78-4D46-BB60-C8128A6EA785}" dt="2023-04-17T08:00:05" v="12867" actId="14100"/>
          <ac:cxnSpMkLst>
            <pc:docMk/>
            <pc:sldMk cId="2920802110" sldId="336"/>
            <ac:cxnSpMk id="11" creationId="{D539B13B-2DC4-96A3-F7EC-A709088AA457}"/>
          </ac:cxnSpMkLst>
        </pc:cxnChg>
        <pc:cxnChg chg="add mod">
          <ac:chgData name="Lisa Sommer" userId="66da5efec54e0368" providerId="LiveId" clId="{4F0B0622-3C78-4D46-BB60-C8128A6EA785}" dt="2023-04-17T08:00:30.212" v="12871" actId="14100"/>
          <ac:cxnSpMkLst>
            <pc:docMk/>
            <pc:sldMk cId="2920802110" sldId="336"/>
            <ac:cxnSpMk id="14" creationId="{F024A6C0-5AD5-7DF9-CAA6-5A77C22549D9}"/>
          </ac:cxnSpMkLst>
        </pc:cxnChg>
        <pc:cxnChg chg="add mod">
          <ac:chgData name="Lisa Sommer" userId="66da5efec54e0368" providerId="LiveId" clId="{4F0B0622-3C78-4D46-BB60-C8128A6EA785}" dt="2023-04-17T08:03:12.624" v="12875" actId="1076"/>
          <ac:cxnSpMkLst>
            <pc:docMk/>
            <pc:sldMk cId="2920802110" sldId="336"/>
            <ac:cxnSpMk id="18" creationId="{84FA6312-B747-4FE3-D8FE-9FD79EBA1607}"/>
          </ac:cxnSpMkLst>
        </pc:cxnChg>
      </pc:sldChg>
      <pc:sldChg chg="delSp modSp add mod ord">
        <pc:chgData name="Lisa Sommer" userId="66da5efec54e0368" providerId="LiveId" clId="{4F0B0622-3C78-4D46-BB60-C8128A6EA785}" dt="2023-04-19T13:21:10.591" v="13421" actId="20577"/>
        <pc:sldMkLst>
          <pc:docMk/>
          <pc:sldMk cId="316618200" sldId="337"/>
        </pc:sldMkLst>
        <pc:spChg chg="mod">
          <ac:chgData name="Lisa Sommer" userId="66da5efec54e0368" providerId="LiveId" clId="{4F0B0622-3C78-4D46-BB60-C8128A6EA785}" dt="2023-04-19T13:21:10.591" v="13421" actId="20577"/>
          <ac:spMkLst>
            <pc:docMk/>
            <pc:sldMk cId="316618200" sldId="337"/>
            <ac:spMk id="2" creationId="{DAB32371-8A94-5AC9-5367-AE06EF5B4394}"/>
          </ac:spMkLst>
        </pc:spChg>
        <pc:spChg chg="del mod">
          <ac:chgData name="Lisa Sommer" userId="66da5efec54e0368" providerId="LiveId" clId="{4F0B0622-3C78-4D46-BB60-C8128A6EA785}" dt="2023-04-17T13:33:27.346" v="13356"/>
          <ac:spMkLst>
            <pc:docMk/>
            <pc:sldMk cId="316618200" sldId="337"/>
            <ac:spMk id="6" creationId="{5D8BF922-168F-D924-9A10-DF3624A8A6D1}"/>
          </ac:spMkLst>
        </pc:spChg>
        <pc:picChg chg="mod">
          <ac:chgData name="Lisa Sommer" userId="66da5efec54e0368" providerId="LiveId" clId="{4F0B0622-3C78-4D46-BB60-C8128A6EA785}" dt="2023-04-17T13:33:39.348" v="13366" actId="14100"/>
          <ac:picMkLst>
            <pc:docMk/>
            <pc:sldMk cId="316618200" sldId="337"/>
            <ac:picMk id="5" creationId="{207DD7D7-7B9C-8ECC-24C2-072D631BD1A4}"/>
          </ac:picMkLst>
        </pc:picChg>
      </pc:sldChg>
      <pc:sldChg chg="modSp add del mod">
        <pc:chgData name="Lisa Sommer" userId="66da5efec54e0368" providerId="LiveId" clId="{4F0B0622-3C78-4D46-BB60-C8128A6EA785}" dt="2023-04-19T13:52:38.859" v="14961" actId="2696"/>
        <pc:sldMkLst>
          <pc:docMk/>
          <pc:sldMk cId="450787402" sldId="338"/>
        </pc:sldMkLst>
        <pc:spChg chg="mod">
          <ac:chgData name="Lisa Sommer" userId="66da5efec54e0368" providerId="LiveId" clId="{4F0B0622-3C78-4D46-BB60-C8128A6EA785}" dt="2023-04-19T13:21:21.637" v="13425" actId="20577"/>
          <ac:spMkLst>
            <pc:docMk/>
            <pc:sldMk cId="450787402" sldId="338"/>
            <ac:spMk id="2" creationId="{00000000-0000-0000-0000-000000000000}"/>
          </ac:spMkLst>
        </pc:spChg>
      </pc:sldChg>
      <pc:sldChg chg="addSp modSp new mod">
        <pc:chgData name="Lisa Sommer" userId="66da5efec54e0368" providerId="LiveId" clId="{4F0B0622-3C78-4D46-BB60-C8128A6EA785}" dt="2023-04-19T14:15:30.807" v="15792" actId="1076"/>
        <pc:sldMkLst>
          <pc:docMk/>
          <pc:sldMk cId="1176480589" sldId="339"/>
        </pc:sldMkLst>
        <pc:spChg chg="mod">
          <ac:chgData name="Lisa Sommer" userId="66da5efec54e0368" providerId="LiveId" clId="{4F0B0622-3C78-4D46-BB60-C8128A6EA785}" dt="2023-04-19T13:22:50.098" v="13481" actId="20577"/>
          <ac:spMkLst>
            <pc:docMk/>
            <pc:sldMk cId="1176480589" sldId="339"/>
            <ac:spMk id="2" creationId="{3582AEA7-7D79-4680-7C1C-19824942040A}"/>
          </ac:spMkLst>
        </pc:spChg>
        <pc:spChg chg="mod">
          <ac:chgData name="Lisa Sommer" userId="66da5efec54e0368" providerId="LiveId" clId="{4F0B0622-3C78-4D46-BB60-C8128A6EA785}" dt="2023-04-19T14:15:30.807" v="15792" actId="1076"/>
          <ac:spMkLst>
            <pc:docMk/>
            <pc:sldMk cId="1176480589" sldId="339"/>
            <ac:spMk id="3" creationId="{4CA0D00A-5F68-BA64-0B91-93355786CFCB}"/>
          </ac:spMkLst>
        </pc:spChg>
        <pc:spChg chg="add mod">
          <ac:chgData name="Lisa Sommer" userId="66da5efec54e0368" providerId="LiveId" clId="{4F0B0622-3C78-4D46-BB60-C8128A6EA785}" dt="2023-04-19T14:13:20.022" v="15670" actId="208"/>
          <ac:spMkLst>
            <pc:docMk/>
            <pc:sldMk cId="1176480589" sldId="339"/>
            <ac:spMk id="4" creationId="{46A42665-B18C-745E-40B1-A73E38B31756}"/>
          </ac:spMkLst>
        </pc:spChg>
      </pc:sldChg>
      <pc:sldChg chg="addSp delSp modSp add mod">
        <pc:chgData name="Lisa Sommer" userId="66da5efec54e0368" providerId="LiveId" clId="{4F0B0622-3C78-4D46-BB60-C8128A6EA785}" dt="2023-04-19T13:29:49.483" v="13962" actId="20577"/>
        <pc:sldMkLst>
          <pc:docMk/>
          <pc:sldMk cId="1393527280" sldId="340"/>
        </pc:sldMkLst>
        <pc:spChg chg="mod">
          <ac:chgData name="Lisa Sommer" userId="66da5efec54e0368" providerId="LiveId" clId="{4F0B0622-3C78-4D46-BB60-C8128A6EA785}" dt="2023-04-19T13:29:49.483" v="13962" actId="20577"/>
          <ac:spMkLst>
            <pc:docMk/>
            <pc:sldMk cId="1393527280" sldId="340"/>
            <ac:spMk id="2" creationId="{3582AEA7-7D79-4680-7C1C-19824942040A}"/>
          </ac:spMkLst>
        </pc:spChg>
        <pc:spChg chg="add del mod">
          <ac:chgData name="Lisa Sommer" userId="66da5efec54e0368" providerId="LiveId" clId="{4F0B0622-3C78-4D46-BB60-C8128A6EA785}" dt="2023-04-19T13:29:17.589" v="13940" actId="113"/>
          <ac:spMkLst>
            <pc:docMk/>
            <pc:sldMk cId="1393527280" sldId="340"/>
            <ac:spMk id="3" creationId="{4CA0D00A-5F68-BA64-0B91-93355786CFCB}"/>
          </ac:spMkLst>
        </pc:spChg>
        <pc:spChg chg="add mod">
          <ac:chgData name="Lisa Sommer" userId="66da5efec54e0368" providerId="LiveId" clId="{4F0B0622-3C78-4D46-BB60-C8128A6EA785}" dt="2023-04-19T13:29:32.519" v="13943" actId="208"/>
          <ac:spMkLst>
            <pc:docMk/>
            <pc:sldMk cId="1393527280" sldId="340"/>
            <ac:spMk id="5" creationId="{5F1C4319-02BD-8EC8-8AA3-DA8F37ECBD46}"/>
          </ac:spMkLst>
        </pc:spChg>
        <pc:graphicFrameChg chg="add del modGraphic">
          <ac:chgData name="Lisa Sommer" userId="66da5efec54e0368" providerId="LiveId" clId="{4F0B0622-3C78-4D46-BB60-C8128A6EA785}" dt="2023-04-19T13:24:32.892" v="13516" actId="1032"/>
          <ac:graphicFrameMkLst>
            <pc:docMk/>
            <pc:sldMk cId="1393527280" sldId="340"/>
            <ac:graphicFrameMk id="4" creationId="{A49AC99B-AF01-4DC2-438D-37EDD3916948}"/>
          </ac:graphicFrameMkLst>
        </pc:graphicFrameChg>
      </pc:sldChg>
      <pc:sldChg chg="modSp add mod">
        <pc:chgData name="Lisa Sommer" userId="66da5efec54e0368" providerId="LiveId" clId="{4F0B0622-3C78-4D46-BB60-C8128A6EA785}" dt="2023-04-19T13:36:58.258" v="14291" actId="113"/>
        <pc:sldMkLst>
          <pc:docMk/>
          <pc:sldMk cId="3666737989" sldId="341"/>
        </pc:sldMkLst>
        <pc:spChg chg="mod">
          <ac:chgData name="Lisa Sommer" userId="66da5efec54e0368" providerId="LiveId" clId="{4F0B0622-3C78-4D46-BB60-C8128A6EA785}" dt="2023-04-19T13:31:21.804" v="14044" actId="20577"/>
          <ac:spMkLst>
            <pc:docMk/>
            <pc:sldMk cId="3666737989" sldId="341"/>
            <ac:spMk id="2" creationId="{3582AEA7-7D79-4680-7C1C-19824942040A}"/>
          </ac:spMkLst>
        </pc:spChg>
        <pc:spChg chg="mod">
          <ac:chgData name="Lisa Sommer" userId="66da5efec54e0368" providerId="LiveId" clId="{4F0B0622-3C78-4D46-BB60-C8128A6EA785}" dt="2023-04-19T13:36:58.258" v="14291" actId="113"/>
          <ac:spMkLst>
            <pc:docMk/>
            <pc:sldMk cId="3666737989" sldId="341"/>
            <ac:spMk id="3" creationId="{4CA0D00A-5F68-BA64-0B91-93355786CFCB}"/>
          </ac:spMkLst>
        </pc:spChg>
      </pc:sldChg>
      <pc:sldChg chg="modSp add del mod">
        <pc:chgData name="Lisa Sommer" userId="66da5efec54e0368" providerId="LiveId" clId="{4F0B0622-3C78-4D46-BB60-C8128A6EA785}" dt="2023-04-19T13:48:24.506" v="14932" actId="47"/>
        <pc:sldMkLst>
          <pc:docMk/>
          <pc:sldMk cId="1522661015" sldId="342"/>
        </pc:sldMkLst>
        <pc:spChg chg="mod">
          <ac:chgData name="Lisa Sommer" userId="66da5efec54e0368" providerId="LiveId" clId="{4F0B0622-3C78-4D46-BB60-C8128A6EA785}" dt="2023-04-19T13:40:12.943" v="14467" actId="1076"/>
          <ac:spMkLst>
            <pc:docMk/>
            <pc:sldMk cId="1522661015" sldId="342"/>
            <ac:spMk id="2" creationId="{55731297-AD45-8190-8591-57DB37E29E78}"/>
          </ac:spMkLst>
        </pc:spChg>
      </pc:sldChg>
      <pc:sldChg chg="modSp add mod">
        <pc:chgData name="Lisa Sommer" userId="66da5efec54e0368" providerId="LiveId" clId="{4F0B0622-3C78-4D46-BB60-C8128A6EA785}" dt="2023-04-19T13:48:31.610" v="14947" actId="20577"/>
        <pc:sldMkLst>
          <pc:docMk/>
          <pc:sldMk cId="3182932421" sldId="343"/>
        </pc:sldMkLst>
        <pc:spChg chg="mod">
          <ac:chgData name="Lisa Sommer" userId="66da5efec54e0368" providerId="LiveId" clId="{4F0B0622-3C78-4D46-BB60-C8128A6EA785}" dt="2023-04-19T13:48:31.610" v="14947" actId="20577"/>
          <ac:spMkLst>
            <pc:docMk/>
            <pc:sldMk cId="3182932421" sldId="343"/>
            <ac:spMk id="2" creationId="{3582AEA7-7D79-4680-7C1C-19824942040A}"/>
          </ac:spMkLst>
        </pc:spChg>
        <pc:spChg chg="mod">
          <ac:chgData name="Lisa Sommer" userId="66da5efec54e0368" providerId="LiveId" clId="{4F0B0622-3C78-4D46-BB60-C8128A6EA785}" dt="2023-04-19T13:47:12.372" v="14931" actId="113"/>
          <ac:spMkLst>
            <pc:docMk/>
            <pc:sldMk cId="3182932421" sldId="343"/>
            <ac:spMk id="3" creationId="{4CA0D00A-5F68-BA64-0B91-93355786CFCB}"/>
          </ac:spMkLst>
        </pc:spChg>
      </pc:sldChg>
      <pc:sldChg chg="modSp add mod">
        <pc:chgData name="Lisa Sommer" userId="66da5efec54e0368" providerId="LiveId" clId="{4F0B0622-3C78-4D46-BB60-C8128A6EA785}" dt="2023-04-19T13:56:50.089" v="15178" actId="113"/>
        <pc:sldMkLst>
          <pc:docMk/>
          <pc:sldMk cId="2256418395" sldId="344"/>
        </pc:sldMkLst>
        <pc:spChg chg="mod">
          <ac:chgData name="Lisa Sommer" userId="66da5efec54e0368" providerId="LiveId" clId="{4F0B0622-3C78-4D46-BB60-C8128A6EA785}" dt="2023-04-19T13:53:52.209" v="14975" actId="20577"/>
          <ac:spMkLst>
            <pc:docMk/>
            <pc:sldMk cId="2256418395" sldId="344"/>
            <ac:spMk id="2" creationId="{3582AEA7-7D79-4680-7C1C-19824942040A}"/>
          </ac:spMkLst>
        </pc:spChg>
        <pc:spChg chg="mod">
          <ac:chgData name="Lisa Sommer" userId="66da5efec54e0368" providerId="LiveId" clId="{4F0B0622-3C78-4D46-BB60-C8128A6EA785}" dt="2023-04-19T13:56:50.089" v="15178" actId="113"/>
          <ac:spMkLst>
            <pc:docMk/>
            <pc:sldMk cId="2256418395" sldId="344"/>
            <ac:spMk id="3" creationId="{4CA0D00A-5F68-BA64-0B91-93355786CFCB}"/>
          </ac:spMkLst>
        </pc:spChg>
      </pc:sldChg>
      <pc:sldChg chg="add del">
        <pc:chgData name="Lisa Sommer" userId="66da5efec54e0368" providerId="LiveId" clId="{4F0B0622-3C78-4D46-BB60-C8128A6EA785}" dt="2023-04-19T13:40:39.038" v="14472" actId="2696"/>
        <pc:sldMkLst>
          <pc:docMk/>
          <pc:sldMk cId="2459190162" sldId="34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45087-E84D-4EC8-A07E-ECFFA81CE5A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D3C3A99-B3D6-4073-A9E1-5424A0EAC717}">
      <dgm:prSet phldrT="[Text]"/>
      <dgm:spPr/>
      <dgm:t>
        <a:bodyPr/>
        <a:lstStyle/>
        <a:p>
          <a:r>
            <a:rPr lang="de-DE" b="1" dirty="0"/>
            <a:t>Modellsprecher</a:t>
          </a:r>
          <a:r>
            <a:rPr lang="de-DE" dirty="0"/>
            <a:t>*</a:t>
          </a:r>
          <a:r>
            <a:rPr lang="de-DE" b="1" dirty="0"/>
            <a:t>in/-schreiber*in</a:t>
          </a:r>
        </a:p>
      </dgm:t>
    </dgm:pt>
    <dgm:pt modelId="{801C4CB8-8FFB-4F21-B25F-00CA345C3C9D}" type="parTrans" cxnId="{86BA3380-DE50-4469-BA54-2C75885BBBBA}">
      <dgm:prSet/>
      <dgm:spPr/>
      <dgm:t>
        <a:bodyPr/>
        <a:lstStyle/>
        <a:p>
          <a:endParaRPr lang="de-DE"/>
        </a:p>
      </dgm:t>
    </dgm:pt>
    <dgm:pt modelId="{AE1FB9F5-B7DC-484E-A11A-0956877B8925}" type="sibTrans" cxnId="{86BA3380-DE50-4469-BA54-2C75885BBBBA}">
      <dgm:prSet/>
      <dgm:spPr/>
      <dgm:t>
        <a:bodyPr/>
        <a:lstStyle/>
        <a:p>
          <a:endParaRPr lang="de-DE"/>
        </a:p>
      </dgm:t>
    </dgm:pt>
    <dgm:pt modelId="{43FDCCBA-126C-4A57-BA89-0503C190FA72}">
      <dgm:prSet phldrT="[Text]"/>
      <dgm:spPr/>
      <dgm:t>
        <a:bodyPr/>
        <a:lstStyle/>
        <a:p>
          <a:r>
            <a:rPr lang="de-DE" dirty="0"/>
            <a:t>Sach-/Prosatexte im öffentlichen Sprachgebrauch</a:t>
          </a:r>
        </a:p>
      </dgm:t>
    </dgm:pt>
    <dgm:pt modelId="{102F4431-3795-4E33-8DA9-03E0BE3651DB}" type="parTrans" cxnId="{20A3D329-FECA-41CA-AF9A-91F8D07091E3}">
      <dgm:prSet/>
      <dgm:spPr/>
      <dgm:t>
        <a:bodyPr/>
        <a:lstStyle/>
        <a:p>
          <a:endParaRPr lang="de-DE"/>
        </a:p>
      </dgm:t>
    </dgm:pt>
    <dgm:pt modelId="{63288820-FB63-49CA-8286-79EE93B02C28}" type="sibTrans" cxnId="{20A3D329-FECA-41CA-AF9A-91F8D07091E3}">
      <dgm:prSet/>
      <dgm:spPr/>
      <dgm:t>
        <a:bodyPr/>
        <a:lstStyle/>
        <a:p>
          <a:endParaRPr lang="de-DE"/>
        </a:p>
      </dgm:t>
    </dgm:pt>
    <dgm:pt modelId="{3CA4AE4C-3204-491C-BCD7-068A9ED4B89A}">
      <dgm:prSet phldrT="[Text]"/>
      <dgm:spPr/>
      <dgm:t>
        <a:bodyPr/>
        <a:lstStyle/>
        <a:p>
          <a:r>
            <a:rPr lang="de-DE" dirty="0"/>
            <a:t>Politiker, Journalisten, Nachrichtensprecher, Lehrkräfte</a:t>
          </a:r>
        </a:p>
      </dgm:t>
    </dgm:pt>
    <dgm:pt modelId="{7497D8CC-5268-4280-966A-C39FA88E6927}" type="parTrans" cxnId="{A936935E-2C05-48E5-B2ED-25DF830BB5E7}">
      <dgm:prSet/>
      <dgm:spPr/>
      <dgm:t>
        <a:bodyPr/>
        <a:lstStyle/>
        <a:p>
          <a:endParaRPr lang="de-DE"/>
        </a:p>
      </dgm:t>
    </dgm:pt>
    <dgm:pt modelId="{9A427CC2-2058-4998-837A-63CC1B7BE411}" type="sibTrans" cxnId="{A936935E-2C05-48E5-B2ED-25DF830BB5E7}">
      <dgm:prSet/>
      <dgm:spPr/>
      <dgm:t>
        <a:bodyPr/>
        <a:lstStyle/>
        <a:p>
          <a:endParaRPr lang="de-DE"/>
        </a:p>
      </dgm:t>
    </dgm:pt>
    <dgm:pt modelId="{117BC86F-381F-4A97-9502-2DEE2C459787}">
      <dgm:prSet phldrT="[Text]"/>
      <dgm:spPr/>
      <dgm:t>
        <a:bodyPr/>
        <a:lstStyle/>
        <a:p>
          <a:r>
            <a:rPr lang="de-DE" b="1" dirty="0" err="1"/>
            <a:t>Sprachkodizies</a:t>
          </a:r>
          <a:endParaRPr lang="de-DE" b="1" dirty="0"/>
        </a:p>
      </dgm:t>
    </dgm:pt>
    <dgm:pt modelId="{5393EE8D-301C-44EE-BAE1-D07EAE97D0F0}" type="parTrans" cxnId="{4B785CF9-1FB1-4E99-B609-F71822F62942}">
      <dgm:prSet/>
      <dgm:spPr/>
      <dgm:t>
        <a:bodyPr/>
        <a:lstStyle/>
        <a:p>
          <a:endParaRPr lang="de-DE"/>
        </a:p>
      </dgm:t>
    </dgm:pt>
    <dgm:pt modelId="{5DD94FE5-DB66-43DB-9184-2D32EF7EE543}" type="sibTrans" cxnId="{4B785CF9-1FB1-4E99-B609-F71822F62942}">
      <dgm:prSet/>
      <dgm:spPr/>
      <dgm:t>
        <a:bodyPr/>
        <a:lstStyle/>
        <a:p>
          <a:endParaRPr lang="de-DE"/>
        </a:p>
      </dgm:t>
    </dgm:pt>
    <dgm:pt modelId="{471C41EB-0443-4CC7-B237-827900CE430B}">
      <dgm:prSet phldrT="[Text]"/>
      <dgm:spPr/>
      <dgm:t>
        <a:bodyPr/>
        <a:lstStyle/>
        <a:p>
          <a:r>
            <a:rPr lang="de-DE" dirty="0"/>
            <a:t>Autoritative Nachschlagewerke für den Standardsprachlichen Sprachgebrauch</a:t>
          </a:r>
        </a:p>
      </dgm:t>
    </dgm:pt>
    <dgm:pt modelId="{506B89F9-CDB6-4236-8C53-359B6DDDC854}" type="parTrans" cxnId="{341F28C3-55F8-4F09-8FF6-99E2060549F4}">
      <dgm:prSet/>
      <dgm:spPr/>
      <dgm:t>
        <a:bodyPr/>
        <a:lstStyle/>
        <a:p>
          <a:endParaRPr lang="de-DE"/>
        </a:p>
      </dgm:t>
    </dgm:pt>
    <dgm:pt modelId="{D96C29A2-3B20-4FB1-8FC6-AFAB1F6B8A6B}" type="sibTrans" cxnId="{341F28C3-55F8-4F09-8FF6-99E2060549F4}">
      <dgm:prSet/>
      <dgm:spPr/>
      <dgm:t>
        <a:bodyPr/>
        <a:lstStyle/>
        <a:p>
          <a:endParaRPr lang="de-DE"/>
        </a:p>
      </dgm:t>
    </dgm:pt>
    <dgm:pt modelId="{391EB00E-7356-4984-A506-C61DB41DD368}">
      <dgm:prSet phldrT="[Text]"/>
      <dgm:spPr/>
      <dgm:t>
        <a:bodyPr/>
        <a:lstStyle/>
        <a:p>
          <a:r>
            <a:rPr lang="de-DE" dirty="0"/>
            <a:t>Deskriptive Funktion</a:t>
          </a:r>
        </a:p>
      </dgm:t>
    </dgm:pt>
    <dgm:pt modelId="{BA591263-3507-483F-8C28-ACE911726DA2}" type="parTrans" cxnId="{2474129E-6E16-4FB8-BF28-C8D4DBBE2176}">
      <dgm:prSet/>
      <dgm:spPr/>
      <dgm:t>
        <a:bodyPr/>
        <a:lstStyle/>
        <a:p>
          <a:endParaRPr lang="de-DE"/>
        </a:p>
      </dgm:t>
    </dgm:pt>
    <dgm:pt modelId="{3B6111F7-39B4-4456-AF2A-8DFD5B213535}" type="sibTrans" cxnId="{2474129E-6E16-4FB8-BF28-C8D4DBBE2176}">
      <dgm:prSet/>
      <dgm:spPr/>
      <dgm:t>
        <a:bodyPr/>
        <a:lstStyle/>
        <a:p>
          <a:endParaRPr lang="de-DE"/>
        </a:p>
      </dgm:t>
    </dgm:pt>
    <dgm:pt modelId="{76E94691-C89A-4DF0-AD59-E552303A26BF}" type="pres">
      <dgm:prSet presAssocID="{0BB45087-E84D-4EC8-A07E-ECFFA81CE5AE}" presName="linearFlow" presStyleCnt="0">
        <dgm:presLayoutVars>
          <dgm:dir/>
          <dgm:animLvl val="lvl"/>
          <dgm:resizeHandles/>
        </dgm:presLayoutVars>
      </dgm:prSet>
      <dgm:spPr/>
    </dgm:pt>
    <dgm:pt modelId="{461D0101-B482-4D81-82B1-F2B34AA32540}" type="pres">
      <dgm:prSet presAssocID="{3D3C3A99-B3D6-4073-A9E1-5424A0EAC717}" presName="compositeNode" presStyleCnt="0">
        <dgm:presLayoutVars>
          <dgm:bulletEnabled val="1"/>
        </dgm:presLayoutVars>
      </dgm:prSet>
      <dgm:spPr/>
    </dgm:pt>
    <dgm:pt modelId="{AE6B0B66-F44F-4C82-934C-CEF221AC52AC}" type="pres">
      <dgm:prSet presAssocID="{3D3C3A99-B3D6-4073-A9E1-5424A0EAC717}" presName="image" presStyleLbl="fgImgPlace1" presStyleIdx="0" presStyleCnt="2" custLinFactNeighborX="-4627" custLinFactNeighborY="-33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zeichnete Figur mit einfarbiger Füllung"/>
        </a:ext>
      </dgm:extLst>
    </dgm:pt>
    <dgm:pt modelId="{B7F8DC01-6CBA-411B-9BC7-2D4F457EC4D7}" type="pres">
      <dgm:prSet presAssocID="{3D3C3A99-B3D6-4073-A9E1-5424A0EAC717}" presName="childNode" presStyleLbl="node1" presStyleIdx="0" presStyleCnt="2">
        <dgm:presLayoutVars>
          <dgm:bulletEnabled val="1"/>
        </dgm:presLayoutVars>
      </dgm:prSet>
      <dgm:spPr/>
    </dgm:pt>
    <dgm:pt modelId="{A1496317-6DE2-46AC-B52A-FCD1D3B29FEA}" type="pres">
      <dgm:prSet presAssocID="{3D3C3A99-B3D6-4073-A9E1-5424A0EAC717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DC83E23B-7D02-4FB2-B562-A26F79F56C4F}" type="pres">
      <dgm:prSet presAssocID="{AE1FB9F5-B7DC-484E-A11A-0956877B8925}" presName="sibTrans" presStyleCnt="0"/>
      <dgm:spPr/>
    </dgm:pt>
    <dgm:pt modelId="{59802BAA-43F5-4F05-82D5-149DADB43B8E}" type="pres">
      <dgm:prSet presAssocID="{117BC86F-381F-4A97-9502-2DEE2C459787}" presName="compositeNode" presStyleCnt="0">
        <dgm:presLayoutVars>
          <dgm:bulletEnabled val="1"/>
        </dgm:presLayoutVars>
      </dgm:prSet>
      <dgm:spPr/>
    </dgm:pt>
    <dgm:pt modelId="{25FDB22B-A9CE-409A-872B-B187F82C27B6}" type="pres">
      <dgm:prSet presAssocID="{117BC86F-381F-4A97-9502-2DEE2C459787}" presName="image" presStyleLbl="fgImgPlac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schichten erzählen mit einfarbiger Füllung"/>
        </a:ext>
      </dgm:extLst>
    </dgm:pt>
    <dgm:pt modelId="{D2F26564-98D6-4858-9074-1B639DEE3CBA}" type="pres">
      <dgm:prSet presAssocID="{117BC86F-381F-4A97-9502-2DEE2C459787}" presName="childNode" presStyleLbl="node1" presStyleIdx="1" presStyleCnt="2">
        <dgm:presLayoutVars>
          <dgm:bulletEnabled val="1"/>
        </dgm:presLayoutVars>
      </dgm:prSet>
      <dgm:spPr/>
    </dgm:pt>
    <dgm:pt modelId="{92061F81-3F4A-4CD0-AE73-BB3A5D8DA6B1}" type="pres">
      <dgm:prSet presAssocID="{117BC86F-381F-4A97-9502-2DEE2C459787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89A9B70B-BE59-4116-A781-A4CB21E7D11C}" type="presOf" srcId="{391EB00E-7356-4984-A506-C61DB41DD368}" destId="{D2F26564-98D6-4858-9074-1B639DEE3CBA}" srcOrd="0" destOrd="1" presId="urn:microsoft.com/office/officeart/2005/8/layout/hList2"/>
    <dgm:cxn modelId="{0259E222-C599-4B6D-9131-E4EA6A7846D6}" type="presOf" srcId="{0BB45087-E84D-4EC8-A07E-ECFFA81CE5AE}" destId="{76E94691-C89A-4DF0-AD59-E552303A26BF}" srcOrd="0" destOrd="0" presId="urn:microsoft.com/office/officeart/2005/8/layout/hList2"/>
    <dgm:cxn modelId="{20A3D329-FECA-41CA-AF9A-91F8D07091E3}" srcId="{3D3C3A99-B3D6-4073-A9E1-5424A0EAC717}" destId="{43FDCCBA-126C-4A57-BA89-0503C190FA72}" srcOrd="0" destOrd="0" parTransId="{102F4431-3795-4E33-8DA9-03E0BE3651DB}" sibTransId="{63288820-FB63-49CA-8286-79EE93B02C28}"/>
    <dgm:cxn modelId="{429F2D31-DAA7-41DE-9063-7E64C4015C73}" type="presOf" srcId="{43FDCCBA-126C-4A57-BA89-0503C190FA72}" destId="{B7F8DC01-6CBA-411B-9BC7-2D4F457EC4D7}" srcOrd="0" destOrd="0" presId="urn:microsoft.com/office/officeart/2005/8/layout/hList2"/>
    <dgm:cxn modelId="{A936935E-2C05-48E5-B2ED-25DF830BB5E7}" srcId="{3D3C3A99-B3D6-4073-A9E1-5424A0EAC717}" destId="{3CA4AE4C-3204-491C-BCD7-068A9ED4B89A}" srcOrd="1" destOrd="0" parTransId="{7497D8CC-5268-4280-966A-C39FA88E6927}" sibTransId="{9A427CC2-2058-4998-837A-63CC1B7BE411}"/>
    <dgm:cxn modelId="{2CFDEF64-0894-4766-A52C-DD15779CF4F3}" type="presOf" srcId="{117BC86F-381F-4A97-9502-2DEE2C459787}" destId="{92061F81-3F4A-4CD0-AE73-BB3A5D8DA6B1}" srcOrd="0" destOrd="0" presId="urn:microsoft.com/office/officeart/2005/8/layout/hList2"/>
    <dgm:cxn modelId="{86BA3380-DE50-4469-BA54-2C75885BBBBA}" srcId="{0BB45087-E84D-4EC8-A07E-ECFFA81CE5AE}" destId="{3D3C3A99-B3D6-4073-A9E1-5424A0EAC717}" srcOrd="0" destOrd="0" parTransId="{801C4CB8-8FFB-4F21-B25F-00CA345C3C9D}" sibTransId="{AE1FB9F5-B7DC-484E-A11A-0956877B8925}"/>
    <dgm:cxn modelId="{5D36EB8D-885F-4D12-AF00-DD187198C0AD}" type="presOf" srcId="{3CA4AE4C-3204-491C-BCD7-068A9ED4B89A}" destId="{B7F8DC01-6CBA-411B-9BC7-2D4F457EC4D7}" srcOrd="0" destOrd="1" presId="urn:microsoft.com/office/officeart/2005/8/layout/hList2"/>
    <dgm:cxn modelId="{2474129E-6E16-4FB8-BF28-C8D4DBBE2176}" srcId="{117BC86F-381F-4A97-9502-2DEE2C459787}" destId="{391EB00E-7356-4984-A506-C61DB41DD368}" srcOrd="1" destOrd="0" parTransId="{BA591263-3507-483F-8C28-ACE911726DA2}" sibTransId="{3B6111F7-39B4-4456-AF2A-8DFD5B213535}"/>
    <dgm:cxn modelId="{341F28C3-55F8-4F09-8FF6-99E2060549F4}" srcId="{117BC86F-381F-4A97-9502-2DEE2C459787}" destId="{471C41EB-0443-4CC7-B237-827900CE430B}" srcOrd="0" destOrd="0" parTransId="{506B89F9-CDB6-4236-8C53-359B6DDDC854}" sibTransId="{D96C29A2-3B20-4FB1-8FC6-AFAB1F6B8A6B}"/>
    <dgm:cxn modelId="{71FE75D0-DAEA-4965-A38C-8BBC5E78A150}" type="presOf" srcId="{471C41EB-0443-4CC7-B237-827900CE430B}" destId="{D2F26564-98D6-4858-9074-1B639DEE3CBA}" srcOrd="0" destOrd="0" presId="urn:microsoft.com/office/officeart/2005/8/layout/hList2"/>
    <dgm:cxn modelId="{854381F1-351D-476F-A379-E6FF51D89CC5}" type="presOf" srcId="{3D3C3A99-B3D6-4073-A9E1-5424A0EAC717}" destId="{A1496317-6DE2-46AC-B52A-FCD1D3B29FEA}" srcOrd="0" destOrd="0" presId="urn:microsoft.com/office/officeart/2005/8/layout/hList2"/>
    <dgm:cxn modelId="{4B785CF9-1FB1-4E99-B609-F71822F62942}" srcId="{0BB45087-E84D-4EC8-A07E-ECFFA81CE5AE}" destId="{117BC86F-381F-4A97-9502-2DEE2C459787}" srcOrd="1" destOrd="0" parTransId="{5393EE8D-301C-44EE-BAE1-D07EAE97D0F0}" sibTransId="{5DD94FE5-DB66-43DB-9184-2D32EF7EE543}"/>
    <dgm:cxn modelId="{7DC2AC25-22D3-4E00-AAD8-D043B645D95F}" type="presParOf" srcId="{76E94691-C89A-4DF0-AD59-E552303A26BF}" destId="{461D0101-B482-4D81-82B1-F2B34AA32540}" srcOrd="0" destOrd="0" presId="urn:microsoft.com/office/officeart/2005/8/layout/hList2"/>
    <dgm:cxn modelId="{91504EAC-1559-4570-80F7-77B5264298BB}" type="presParOf" srcId="{461D0101-B482-4D81-82B1-F2B34AA32540}" destId="{AE6B0B66-F44F-4C82-934C-CEF221AC52AC}" srcOrd="0" destOrd="0" presId="urn:microsoft.com/office/officeart/2005/8/layout/hList2"/>
    <dgm:cxn modelId="{A787E2B8-3312-46F6-A4CD-B2E1918DCFBF}" type="presParOf" srcId="{461D0101-B482-4D81-82B1-F2B34AA32540}" destId="{B7F8DC01-6CBA-411B-9BC7-2D4F457EC4D7}" srcOrd="1" destOrd="0" presId="urn:microsoft.com/office/officeart/2005/8/layout/hList2"/>
    <dgm:cxn modelId="{67EF0217-0E3F-4E2A-83EC-1C95B080F411}" type="presParOf" srcId="{461D0101-B482-4D81-82B1-F2B34AA32540}" destId="{A1496317-6DE2-46AC-B52A-FCD1D3B29FEA}" srcOrd="2" destOrd="0" presId="urn:microsoft.com/office/officeart/2005/8/layout/hList2"/>
    <dgm:cxn modelId="{85D0D13D-0C23-4A66-A731-EEA8190A183A}" type="presParOf" srcId="{76E94691-C89A-4DF0-AD59-E552303A26BF}" destId="{DC83E23B-7D02-4FB2-B562-A26F79F56C4F}" srcOrd="1" destOrd="0" presId="urn:microsoft.com/office/officeart/2005/8/layout/hList2"/>
    <dgm:cxn modelId="{743A926C-98AC-4073-8C27-4C4F239CB6C2}" type="presParOf" srcId="{76E94691-C89A-4DF0-AD59-E552303A26BF}" destId="{59802BAA-43F5-4F05-82D5-149DADB43B8E}" srcOrd="2" destOrd="0" presId="urn:microsoft.com/office/officeart/2005/8/layout/hList2"/>
    <dgm:cxn modelId="{3B4B7755-7ED6-4E8D-9C79-0C39E5E8E775}" type="presParOf" srcId="{59802BAA-43F5-4F05-82D5-149DADB43B8E}" destId="{25FDB22B-A9CE-409A-872B-B187F82C27B6}" srcOrd="0" destOrd="0" presId="urn:microsoft.com/office/officeart/2005/8/layout/hList2"/>
    <dgm:cxn modelId="{8639CA29-A422-47F5-9129-ED1F86C60680}" type="presParOf" srcId="{59802BAA-43F5-4F05-82D5-149DADB43B8E}" destId="{D2F26564-98D6-4858-9074-1B639DEE3CBA}" srcOrd="1" destOrd="0" presId="urn:microsoft.com/office/officeart/2005/8/layout/hList2"/>
    <dgm:cxn modelId="{8505A19F-0D1B-446A-A872-0505AC5C1415}" type="presParOf" srcId="{59802BAA-43F5-4F05-82D5-149DADB43B8E}" destId="{92061F81-3F4A-4CD0-AE73-BB3A5D8DA6B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45087-E84D-4EC8-A07E-ECFFA81CE5A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D3C3A99-B3D6-4073-A9E1-5424A0EAC717}">
      <dgm:prSet phldrT="[Text]"/>
      <dgm:spPr/>
      <dgm:t>
        <a:bodyPr/>
        <a:lstStyle/>
        <a:p>
          <a:r>
            <a:rPr lang="de-DE" b="1" dirty="0"/>
            <a:t>Sprachexperte</a:t>
          </a:r>
        </a:p>
      </dgm:t>
    </dgm:pt>
    <dgm:pt modelId="{801C4CB8-8FFB-4F21-B25F-00CA345C3C9D}" type="parTrans" cxnId="{86BA3380-DE50-4469-BA54-2C75885BBBBA}">
      <dgm:prSet/>
      <dgm:spPr/>
      <dgm:t>
        <a:bodyPr/>
        <a:lstStyle/>
        <a:p>
          <a:endParaRPr lang="de-DE"/>
        </a:p>
      </dgm:t>
    </dgm:pt>
    <dgm:pt modelId="{AE1FB9F5-B7DC-484E-A11A-0956877B8925}" type="sibTrans" cxnId="{86BA3380-DE50-4469-BA54-2C75885BBBBA}">
      <dgm:prSet/>
      <dgm:spPr/>
      <dgm:t>
        <a:bodyPr/>
        <a:lstStyle/>
        <a:p>
          <a:endParaRPr lang="de-DE"/>
        </a:p>
      </dgm:t>
    </dgm:pt>
    <dgm:pt modelId="{43FDCCBA-126C-4A57-BA89-0503C190FA72}">
      <dgm:prSet phldrT="[Text]"/>
      <dgm:spPr/>
      <dgm:t>
        <a:bodyPr/>
        <a:lstStyle/>
        <a:p>
          <a:r>
            <a:rPr lang="de-DE" dirty="0"/>
            <a:t>Sprachwissenschaftliche Fachleute</a:t>
          </a:r>
        </a:p>
      </dgm:t>
    </dgm:pt>
    <dgm:pt modelId="{102F4431-3795-4E33-8DA9-03E0BE3651DB}" type="parTrans" cxnId="{20A3D329-FECA-41CA-AF9A-91F8D07091E3}">
      <dgm:prSet/>
      <dgm:spPr/>
      <dgm:t>
        <a:bodyPr/>
        <a:lstStyle/>
        <a:p>
          <a:endParaRPr lang="de-DE"/>
        </a:p>
      </dgm:t>
    </dgm:pt>
    <dgm:pt modelId="{63288820-FB63-49CA-8286-79EE93B02C28}" type="sibTrans" cxnId="{20A3D329-FECA-41CA-AF9A-91F8D07091E3}">
      <dgm:prSet/>
      <dgm:spPr/>
      <dgm:t>
        <a:bodyPr/>
        <a:lstStyle/>
        <a:p>
          <a:endParaRPr lang="de-DE"/>
        </a:p>
      </dgm:t>
    </dgm:pt>
    <dgm:pt modelId="{3CA4AE4C-3204-491C-BCD7-068A9ED4B89A}">
      <dgm:prSet phldrT="[Text]"/>
      <dgm:spPr/>
      <dgm:t>
        <a:bodyPr/>
        <a:lstStyle/>
        <a:p>
          <a:r>
            <a:rPr lang="de-DE" dirty="0"/>
            <a:t>Bewerten/ Kritisieren Normsetzungen in Form von Rezensionen</a:t>
          </a:r>
        </a:p>
      </dgm:t>
    </dgm:pt>
    <dgm:pt modelId="{7497D8CC-5268-4280-966A-C39FA88E6927}" type="parTrans" cxnId="{A936935E-2C05-48E5-B2ED-25DF830BB5E7}">
      <dgm:prSet/>
      <dgm:spPr/>
      <dgm:t>
        <a:bodyPr/>
        <a:lstStyle/>
        <a:p>
          <a:endParaRPr lang="de-DE"/>
        </a:p>
      </dgm:t>
    </dgm:pt>
    <dgm:pt modelId="{9A427CC2-2058-4998-837A-63CC1B7BE411}" type="sibTrans" cxnId="{A936935E-2C05-48E5-B2ED-25DF830BB5E7}">
      <dgm:prSet/>
      <dgm:spPr/>
      <dgm:t>
        <a:bodyPr/>
        <a:lstStyle/>
        <a:p>
          <a:endParaRPr lang="de-DE"/>
        </a:p>
      </dgm:t>
    </dgm:pt>
    <dgm:pt modelId="{117BC86F-381F-4A97-9502-2DEE2C459787}">
      <dgm:prSet phldrT="[Text]"/>
      <dgm:spPr/>
      <dgm:t>
        <a:bodyPr/>
        <a:lstStyle/>
        <a:p>
          <a:r>
            <a:rPr lang="de-DE" b="1" dirty="0"/>
            <a:t>Sprachnormautorität</a:t>
          </a:r>
        </a:p>
      </dgm:t>
    </dgm:pt>
    <dgm:pt modelId="{5393EE8D-301C-44EE-BAE1-D07EAE97D0F0}" type="parTrans" cxnId="{4B785CF9-1FB1-4E99-B609-F71822F62942}">
      <dgm:prSet/>
      <dgm:spPr/>
      <dgm:t>
        <a:bodyPr/>
        <a:lstStyle/>
        <a:p>
          <a:endParaRPr lang="de-DE"/>
        </a:p>
      </dgm:t>
    </dgm:pt>
    <dgm:pt modelId="{5DD94FE5-DB66-43DB-9184-2D32EF7EE543}" type="sibTrans" cxnId="{4B785CF9-1FB1-4E99-B609-F71822F62942}">
      <dgm:prSet/>
      <dgm:spPr/>
      <dgm:t>
        <a:bodyPr/>
        <a:lstStyle/>
        <a:p>
          <a:endParaRPr lang="de-DE"/>
        </a:p>
      </dgm:t>
    </dgm:pt>
    <dgm:pt modelId="{471C41EB-0443-4CC7-B237-827900CE430B}">
      <dgm:prSet phldrT="[Text]"/>
      <dgm:spPr/>
      <dgm:t>
        <a:bodyPr/>
        <a:lstStyle/>
        <a:p>
          <a:r>
            <a:rPr lang="de-DE" dirty="0"/>
            <a:t>Personen, die über ausreichend Macht verfügen, das Sprachhandeln anderer ggf. zu korrigieren</a:t>
          </a:r>
        </a:p>
      </dgm:t>
    </dgm:pt>
    <dgm:pt modelId="{506B89F9-CDB6-4236-8C53-359B6DDDC854}" type="parTrans" cxnId="{341F28C3-55F8-4F09-8FF6-99E2060549F4}">
      <dgm:prSet/>
      <dgm:spPr/>
      <dgm:t>
        <a:bodyPr/>
        <a:lstStyle/>
        <a:p>
          <a:endParaRPr lang="de-DE"/>
        </a:p>
      </dgm:t>
    </dgm:pt>
    <dgm:pt modelId="{D96C29A2-3B20-4FB1-8FC6-AFAB1F6B8A6B}" type="sibTrans" cxnId="{341F28C3-55F8-4F09-8FF6-99E2060549F4}">
      <dgm:prSet/>
      <dgm:spPr/>
      <dgm:t>
        <a:bodyPr/>
        <a:lstStyle/>
        <a:p>
          <a:endParaRPr lang="de-DE"/>
        </a:p>
      </dgm:t>
    </dgm:pt>
    <dgm:pt modelId="{391EB00E-7356-4984-A506-C61DB41DD368}">
      <dgm:prSet phldrT="[Text]"/>
      <dgm:spPr/>
      <dgm:t>
        <a:bodyPr/>
        <a:lstStyle/>
        <a:p>
          <a:r>
            <a:rPr lang="de-DE" dirty="0"/>
            <a:t>Bsp.: Lehrkraft </a:t>
          </a:r>
          <a:r>
            <a:rPr lang="de-DE" dirty="0">
              <a:sym typeface="Wingdings" panose="05000000000000000000" pitchFamily="2" charset="2"/>
            </a:rPr>
            <a:t> Vermittlung der Standardnorm </a:t>
          </a:r>
          <a:endParaRPr lang="de-DE" dirty="0"/>
        </a:p>
      </dgm:t>
    </dgm:pt>
    <dgm:pt modelId="{BA591263-3507-483F-8C28-ACE911726DA2}" type="parTrans" cxnId="{2474129E-6E16-4FB8-BF28-C8D4DBBE2176}">
      <dgm:prSet/>
      <dgm:spPr/>
      <dgm:t>
        <a:bodyPr/>
        <a:lstStyle/>
        <a:p>
          <a:endParaRPr lang="de-DE"/>
        </a:p>
      </dgm:t>
    </dgm:pt>
    <dgm:pt modelId="{3B6111F7-39B4-4456-AF2A-8DFD5B213535}" type="sibTrans" cxnId="{2474129E-6E16-4FB8-BF28-C8D4DBBE2176}">
      <dgm:prSet/>
      <dgm:spPr/>
      <dgm:t>
        <a:bodyPr/>
        <a:lstStyle/>
        <a:p>
          <a:endParaRPr lang="de-DE"/>
        </a:p>
      </dgm:t>
    </dgm:pt>
    <dgm:pt modelId="{76E94691-C89A-4DF0-AD59-E552303A26BF}" type="pres">
      <dgm:prSet presAssocID="{0BB45087-E84D-4EC8-A07E-ECFFA81CE5AE}" presName="linearFlow" presStyleCnt="0">
        <dgm:presLayoutVars>
          <dgm:dir/>
          <dgm:animLvl val="lvl"/>
          <dgm:resizeHandles/>
        </dgm:presLayoutVars>
      </dgm:prSet>
      <dgm:spPr/>
    </dgm:pt>
    <dgm:pt modelId="{461D0101-B482-4D81-82B1-F2B34AA32540}" type="pres">
      <dgm:prSet presAssocID="{3D3C3A99-B3D6-4073-A9E1-5424A0EAC717}" presName="compositeNode" presStyleCnt="0">
        <dgm:presLayoutVars>
          <dgm:bulletEnabled val="1"/>
        </dgm:presLayoutVars>
      </dgm:prSet>
      <dgm:spPr/>
    </dgm:pt>
    <dgm:pt modelId="{AE6B0B66-F44F-4C82-934C-CEF221AC52AC}" type="pres">
      <dgm:prSet presAssocID="{3D3C3A99-B3D6-4073-A9E1-5424A0EAC717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lle mit einfarbiger Füllung"/>
        </a:ext>
      </dgm:extLst>
    </dgm:pt>
    <dgm:pt modelId="{B7F8DC01-6CBA-411B-9BC7-2D4F457EC4D7}" type="pres">
      <dgm:prSet presAssocID="{3D3C3A99-B3D6-4073-A9E1-5424A0EAC717}" presName="childNode" presStyleLbl="node1" presStyleIdx="0" presStyleCnt="2">
        <dgm:presLayoutVars>
          <dgm:bulletEnabled val="1"/>
        </dgm:presLayoutVars>
      </dgm:prSet>
      <dgm:spPr/>
    </dgm:pt>
    <dgm:pt modelId="{A1496317-6DE2-46AC-B52A-FCD1D3B29FEA}" type="pres">
      <dgm:prSet presAssocID="{3D3C3A99-B3D6-4073-A9E1-5424A0EAC717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DC83E23B-7D02-4FB2-B562-A26F79F56C4F}" type="pres">
      <dgm:prSet presAssocID="{AE1FB9F5-B7DC-484E-A11A-0956877B8925}" presName="sibTrans" presStyleCnt="0"/>
      <dgm:spPr/>
    </dgm:pt>
    <dgm:pt modelId="{59802BAA-43F5-4F05-82D5-149DADB43B8E}" type="pres">
      <dgm:prSet presAssocID="{117BC86F-381F-4A97-9502-2DEE2C459787}" presName="compositeNode" presStyleCnt="0">
        <dgm:presLayoutVars>
          <dgm:bulletEnabled val="1"/>
        </dgm:presLayoutVars>
      </dgm:prSet>
      <dgm:spPr/>
    </dgm:pt>
    <dgm:pt modelId="{25FDB22B-A9CE-409A-872B-B187F82C27B6}" type="pres">
      <dgm:prSet presAssocID="{117BC86F-381F-4A97-9502-2DEE2C459787}" presName="image" presStyleLbl="fgImgPlac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rone mit einfarbiger Füllung"/>
        </a:ext>
      </dgm:extLst>
    </dgm:pt>
    <dgm:pt modelId="{D2F26564-98D6-4858-9074-1B639DEE3CBA}" type="pres">
      <dgm:prSet presAssocID="{117BC86F-381F-4A97-9502-2DEE2C459787}" presName="childNode" presStyleLbl="node1" presStyleIdx="1" presStyleCnt="2">
        <dgm:presLayoutVars>
          <dgm:bulletEnabled val="1"/>
        </dgm:presLayoutVars>
      </dgm:prSet>
      <dgm:spPr/>
    </dgm:pt>
    <dgm:pt modelId="{92061F81-3F4A-4CD0-AE73-BB3A5D8DA6B1}" type="pres">
      <dgm:prSet presAssocID="{117BC86F-381F-4A97-9502-2DEE2C459787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89A9B70B-BE59-4116-A781-A4CB21E7D11C}" type="presOf" srcId="{391EB00E-7356-4984-A506-C61DB41DD368}" destId="{D2F26564-98D6-4858-9074-1B639DEE3CBA}" srcOrd="0" destOrd="1" presId="urn:microsoft.com/office/officeart/2005/8/layout/hList2"/>
    <dgm:cxn modelId="{0259E222-C599-4B6D-9131-E4EA6A7846D6}" type="presOf" srcId="{0BB45087-E84D-4EC8-A07E-ECFFA81CE5AE}" destId="{76E94691-C89A-4DF0-AD59-E552303A26BF}" srcOrd="0" destOrd="0" presId="urn:microsoft.com/office/officeart/2005/8/layout/hList2"/>
    <dgm:cxn modelId="{20A3D329-FECA-41CA-AF9A-91F8D07091E3}" srcId="{3D3C3A99-B3D6-4073-A9E1-5424A0EAC717}" destId="{43FDCCBA-126C-4A57-BA89-0503C190FA72}" srcOrd="0" destOrd="0" parTransId="{102F4431-3795-4E33-8DA9-03E0BE3651DB}" sibTransId="{63288820-FB63-49CA-8286-79EE93B02C28}"/>
    <dgm:cxn modelId="{429F2D31-DAA7-41DE-9063-7E64C4015C73}" type="presOf" srcId="{43FDCCBA-126C-4A57-BA89-0503C190FA72}" destId="{B7F8DC01-6CBA-411B-9BC7-2D4F457EC4D7}" srcOrd="0" destOrd="0" presId="urn:microsoft.com/office/officeart/2005/8/layout/hList2"/>
    <dgm:cxn modelId="{A936935E-2C05-48E5-B2ED-25DF830BB5E7}" srcId="{3D3C3A99-B3D6-4073-A9E1-5424A0EAC717}" destId="{3CA4AE4C-3204-491C-BCD7-068A9ED4B89A}" srcOrd="1" destOrd="0" parTransId="{7497D8CC-5268-4280-966A-C39FA88E6927}" sibTransId="{9A427CC2-2058-4998-837A-63CC1B7BE411}"/>
    <dgm:cxn modelId="{2CFDEF64-0894-4766-A52C-DD15779CF4F3}" type="presOf" srcId="{117BC86F-381F-4A97-9502-2DEE2C459787}" destId="{92061F81-3F4A-4CD0-AE73-BB3A5D8DA6B1}" srcOrd="0" destOrd="0" presId="urn:microsoft.com/office/officeart/2005/8/layout/hList2"/>
    <dgm:cxn modelId="{86BA3380-DE50-4469-BA54-2C75885BBBBA}" srcId="{0BB45087-E84D-4EC8-A07E-ECFFA81CE5AE}" destId="{3D3C3A99-B3D6-4073-A9E1-5424A0EAC717}" srcOrd="0" destOrd="0" parTransId="{801C4CB8-8FFB-4F21-B25F-00CA345C3C9D}" sibTransId="{AE1FB9F5-B7DC-484E-A11A-0956877B8925}"/>
    <dgm:cxn modelId="{5D36EB8D-885F-4D12-AF00-DD187198C0AD}" type="presOf" srcId="{3CA4AE4C-3204-491C-BCD7-068A9ED4B89A}" destId="{B7F8DC01-6CBA-411B-9BC7-2D4F457EC4D7}" srcOrd="0" destOrd="1" presId="urn:microsoft.com/office/officeart/2005/8/layout/hList2"/>
    <dgm:cxn modelId="{2474129E-6E16-4FB8-BF28-C8D4DBBE2176}" srcId="{117BC86F-381F-4A97-9502-2DEE2C459787}" destId="{391EB00E-7356-4984-A506-C61DB41DD368}" srcOrd="1" destOrd="0" parTransId="{BA591263-3507-483F-8C28-ACE911726DA2}" sibTransId="{3B6111F7-39B4-4456-AF2A-8DFD5B213535}"/>
    <dgm:cxn modelId="{341F28C3-55F8-4F09-8FF6-99E2060549F4}" srcId="{117BC86F-381F-4A97-9502-2DEE2C459787}" destId="{471C41EB-0443-4CC7-B237-827900CE430B}" srcOrd="0" destOrd="0" parTransId="{506B89F9-CDB6-4236-8C53-359B6DDDC854}" sibTransId="{D96C29A2-3B20-4FB1-8FC6-AFAB1F6B8A6B}"/>
    <dgm:cxn modelId="{71FE75D0-DAEA-4965-A38C-8BBC5E78A150}" type="presOf" srcId="{471C41EB-0443-4CC7-B237-827900CE430B}" destId="{D2F26564-98D6-4858-9074-1B639DEE3CBA}" srcOrd="0" destOrd="0" presId="urn:microsoft.com/office/officeart/2005/8/layout/hList2"/>
    <dgm:cxn modelId="{854381F1-351D-476F-A379-E6FF51D89CC5}" type="presOf" srcId="{3D3C3A99-B3D6-4073-A9E1-5424A0EAC717}" destId="{A1496317-6DE2-46AC-B52A-FCD1D3B29FEA}" srcOrd="0" destOrd="0" presId="urn:microsoft.com/office/officeart/2005/8/layout/hList2"/>
    <dgm:cxn modelId="{4B785CF9-1FB1-4E99-B609-F71822F62942}" srcId="{0BB45087-E84D-4EC8-A07E-ECFFA81CE5AE}" destId="{117BC86F-381F-4A97-9502-2DEE2C459787}" srcOrd="1" destOrd="0" parTransId="{5393EE8D-301C-44EE-BAE1-D07EAE97D0F0}" sibTransId="{5DD94FE5-DB66-43DB-9184-2D32EF7EE543}"/>
    <dgm:cxn modelId="{7DC2AC25-22D3-4E00-AAD8-D043B645D95F}" type="presParOf" srcId="{76E94691-C89A-4DF0-AD59-E552303A26BF}" destId="{461D0101-B482-4D81-82B1-F2B34AA32540}" srcOrd="0" destOrd="0" presId="urn:microsoft.com/office/officeart/2005/8/layout/hList2"/>
    <dgm:cxn modelId="{91504EAC-1559-4570-80F7-77B5264298BB}" type="presParOf" srcId="{461D0101-B482-4D81-82B1-F2B34AA32540}" destId="{AE6B0B66-F44F-4C82-934C-CEF221AC52AC}" srcOrd="0" destOrd="0" presId="urn:microsoft.com/office/officeart/2005/8/layout/hList2"/>
    <dgm:cxn modelId="{A787E2B8-3312-46F6-A4CD-B2E1918DCFBF}" type="presParOf" srcId="{461D0101-B482-4D81-82B1-F2B34AA32540}" destId="{B7F8DC01-6CBA-411B-9BC7-2D4F457EC4D7}" srcOrd="1" destOrd="0" presId="urn:microsoft.com/office/officeart/2005/8/layout/hList2"/>
    <dgm:cxn modelId="{67EF0217-0E3F-4E2A-83EC-1C95B080F411}" type="presParOf" srcId="{461D0101-B482-4D81-82B1-F2B34AA32540}" destId="{A1496317-6DE2-46AC-B52A-FCD1D3B29FEA}" srcOrd="2" destOrd="0" presId="urn:microsoft.com/office/officeart/2005/8/layout/hList2"/>
    <dgm:cxn modelId="{85D0D13D-0C23-4A66-A731-EEA8190A183A}" type="presParOf" srcId="{76E94691-C89A-4DF0-AD59-E552303A26BF}" destId="{DC83E23B-7D02-4FB2-B562-A26F79F56C4F}" srcOrd="1" destOrd="0" presId="urn:microsoft.com/office/officeart/2005/8/layout/hList2"/>
    <dgm:cxn modelId="{743A926C-98AC-4073-8C27-4C4F239CB6C2}" type="presParOf" srcId="{76E94691-C89A-4DF0-AD59-E552303A26BF}" destId="{59802BAA-43F5-4F05-82D5-149DADB43B8E}" srcOrd="2" destOrd="0" presId="urn:microsoft.com/office/officeart/2005/8/layout/hList2"/>
    <dgm:cxn modelId="{3B4B7755-7ED6-4E8D-9C79-0C39E5E8E775}" type="presParOf" srcId="{59802BAA-43F5-4F05-82D5-149DADB43B8E}" destId="{25FDB22B-A9CE-409A-872B-B187F82C27B6}" srcOrd="0" destOrd="0" presId="urn:microsoft.com/office/officeart/2005/8/layout/hList2"/>
    <dgm:cxn modelId="{8639CA29-A422-47F5-9129-ED1F86C60680}" type="presParOf" srcId="{59802BAA-43F5-4F05-82D5-149DADB43B8E}" destId="{D2F26564-98D6-4858-9074-1B639DEE3CBA}" srcOrd="1" destOrd="0" presId="urn:microsoft.com/office/officeart/2005/8/layout/hList2"/>
    <dgm:cxn modelId="{8505A19F-0D1B-446A-A872-0505AC5C1415}" type="presParOf" srcId="{59802BAA-43F5-4F05-82D5-149DADB43B8E}" destId="{92061F81-3F4A-4CD0-AE73-BB3A5D8DA6B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AB6CB-A6DF-4F57-ADD4-FAF317FAEFA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94003E8-909F-472D-B8C1-66BB04901E46}">
      <dgm:prSet phldrT="[Text]"/>
      <dgm:spPr/>
      <dgm:t>
        <a:bodyPr/>
        <a:lstStyle/>
        <a:p>
          <a:r>
            <a:rPr lang="de-DE" b="1" dirty="0"/>
            <a:t>Selektion</a:t>
          </a:r>
        </a:p>
      </dgm:t>
    </dgm:pt>
    <dgm:pt modelId="{286BE5E1-191F-413C-B375-F172D19CF928}" type="parTrans" cxnId="{2DE4D8FC-1F11-40A1-BF90-94B493FC7B2A}">
      <dgm:prSet/>
      <dgm:spPr/>
      <dgm:t>
        <a:bodyPr/>
        <a:lstStyle/>
        <a:p>
          <a:endParaRPr lang="de-DE"/>
        </a:p>
      </dgm:t>
    </dgm:pt>
    <dgm:pt modelId="{4CF587F3-68F6-4C62-B598-306523AF5FC6}" type="sibTrans" cxnId="{2DE4D8FC-1F11-40A1-BF90-94B493FC7B2A}">
      <dgm:prSet/>
      <dgm:spPr/>
      <dgm:t>
        <a:bodyPr/>
        <a:lstStyle/>
        <a:p>
          <a:endParaRPr lang="de-DE"/>
        </a:p>
      </dgm:t>
    </dgm:pt>
    <dgm:pt modelId="{B2EAAA23-B04A-4987-A87C-7F57DFA87170}">
      <dgm:prSet phldrT="[Text]"/>
      <dgm:spPr/>
      <dgm:t>
        <a:bodyPr/>
        <a:lstStyle/>
        <a:p>
          <a:r>
            <a:rPr lang="de-DE" b="1" dirty="0"/>
            <a:t>Kodifizierung</a:t>
          </a:r>
        </a:p>
      </dgm:t>
    </dgm:pt>
    <dgm:pt modelId="{A4C1B0A5-5E04-4EB8-BA3E-B826107F07F8}" type="parTrans" cxnId="{FD8B6534-592E-46D9-8A0E-5B6DA4BC5566}">
      <dgm:prSet/>
      <dgm:spPr/>
      <dgm:t>
        <a:bodyPr/>
        <a:lstStyle/>
        <a:p>
          <a:endParaRPr lang="de-DE"/>
        </a:p>
      </dgm:t>
    </dgm:pt>
    <dgm:pt modelId="{103AD02F-023C-48A6-BE83-18DDD471A6A0}" type="sibTrans" cxnId="{FD8B6534-592E-46D9-8A0E-5B6DA4BC5566}">
      <dgm:prSet/>
      <dgm:spPr/>
      <dgm:t>
        <a:bodyPr/>
        <a:lstStyle/>
        <a:p>
          <a:endParaRPr lang="de-DE"/>
        </a:p>
      </dgm:t>
    </dgm:pt>
    <dgm:pt modelId="{2D66F5FF-D3FD-4A54-B5B2-BEFF60E3A3E2}">
      <dgm:prSet phldrT="[Text]"/>
      <dgm:spPr/>
      <dgm:t>
        <a:bodyPr/>
        <a:lstStyle/>
        <a:p>
          <a:r>
            <a:rPr lang="de-DE" b="1" dirty="0"/>
            <a:t>Implementation</a:t>
          </a:r>
        </a:p>
      </dgm:t>
    </dgm:pt>
    <dgm:pt modelId="{F9C860C4-2A5F-42F7-B348-6144E5531227}" type="parTrans" cxnId="{90A1F9A5-71B3-45EB-A4E4-1D29EFD68A99}">
      <dgm:prSet/>
      <dgm:spPr/>
      <dgm:t>
        <a:bodyPr/>
        <a:lstStyle/>
        <a:p>
          <a:endParaRPr lang="de-DE"/>
        </a:p>
      </dgm:t>
    </dgm:pt>
    <dgm:pt modelId="{176F42B7-5E2F-40AB-B8AC-3982FB40BDA0}" type="sibTrans" cxnId="{90A1F9A5-71B3-45EB-A4E4-1D29EFD68A99}">
      <dgm:prSet/>
      <dgm:spPr/>
      <dgm:t>
        <a:bodyPr/>
        <a:lstStyle/>
        <a:p>
          <a:endParaRPr lang="de-DE"/>
        </a:p>
      </dgm:t>
    </dgm:pt>
    <dgm:pt modelId="{696D1E3B-4852-473B-A99B-D6729EBECAD6}">
      <dgm:prSet phldrT="[Text]"/>
      <dgm:spPr/>
      <dgm:t>
        <a:bodyPr/>
        <a:lstStyle/>
        <a:p>
          <a:r>
            <a:rPr lang="de-DE" b="1" dirty="0"/>
            <a:t>Elaboration</a:t>
          </a:r>
        </a:p>
      </dgm:t>
    </dgm:pt>
    <dgm:pt modelId="{1874FFC0-0699-4CBF-85AF-03296501BFD6}" type="parTrans" cxnId="{994F384F-0824-4524-A3C0-F7F7EE9B2072}">
      <dgm:prSet/>
      <dgm:spPr/>
      <dgm:t>
        <a:bodyPr/>
        <a:lstStyle/>
        <a:p>
          <a:endParaRPr lang="de-DE"/>
        </a:p>
      </dgm:t>
    </dgm:pt>
    <dgm:pt modelId="{CC13C1F4-ECC8-4963-8477-CAAC28F16C82}" type="sibTrans" cxnId="{994F384F-0824-4524-A3C0-F7F7EE9B2072}">
      <dgm:prSet/>
      <dgm:spPr/>
      <dgm:t>
        <a:bodyPr/>
        <a:lstStyle/>
        <a:p>
          <a:endParaRPr lang="de-DE"/>
        </a:p>
      </dgm:t>
    </dgm:pt>
    <dgm:pt modelId="{AF52581C-0A04-46B9-89AB-21C1517482F9}" type="pres">
      <dgm:prSet presAssocID="{B07AB6CB-A6DF-4F57-ADD4-FAF317FAEFA7}" presName="Name0" presStyleCnt="0">
        <dgm:presLayoutVars>
          <dgm:dir/>
          <dgm:resizeHandles val="exact"/>
        </dgm:presLayoutVars>
      </dgm:prSet>
      <dgm:spPr/>
    </dgm:pt>
    <dgm:pt modelId="{55528A9A-6BF2-4C5D-B94C-E1EC60BAAD31}" type="pres">
      <dgm:prSet presAssocID="{194003E8-909F-472D-B8C1-66BB04901E46}" presName="node" presStyleLbl="node1" presStyleIdx="0" presStyleCnt="4" custLinFactY="-28106" custLinFactNeighborX="-571" custLinFactNeighborY="-100000">
        <dgm:presLayoutVars>
          <dgm:bulletEnabled val="1"/>
        </dgm:presLayoutVars>
      </dgm:prSet>
      <dgm:spPr/>
    </dgm:pt>
    <dgm:pt modelId="{D10F91AC-7877-4556-86C9-57C98BC40982}" type="pres">
      <dgm:prSet presAssocID="{4CF587F3-68F6-4C62-B598-306523AF5FC6}" presName="sibTrans" presStyleLbl="sibTrans2D1" presStyleIdx="0" presStyleCnt="3"/>
      <dgm:spPr/>
    </dgm:pt>
    <dgm:pt modelId="{CDE8AC5A-A731-4E46-BBCC-A09400DE4064}" type="pres">
      <dgm:prSet presAssocID="{4CF587F3-68F6-4C62-B598-306523AF5FC6}" presName="connectorText" presStyleLbl="sibTrans2D1" presStyleIdx="0" presStyleCnt="3"/>
      <dgm:spPr/>
    </dgm:pt>
    <dgm:pt modelId="{50689B40-73C9-4ACA-872A-08BC05FE1D89}" type="pres">
      <dgm:prSet presAssocID="{B2EAAA23-B04A-4987-A87C-7F57DFA87170}" presName="node" presStyleLbl="node1" presStyleIdx="1" presStyleCnt="4" custLinFactY="-28106" custLinFactNeighborX="-5230" custLinFactNeighborY="-100000">
        <dgm:presLayoutVars>
          <dgm:bulletEnabled val="1"/>
        </dgm:presLayoutVars>
      </dgm:prSet>
      <dgm:spPr/>
    </dgm:pt>
    <dgm:pt modelId="{D4C35238-3CCF-4B88-B5D3-8C621F057584}" type="pres">
      <dgm:prSet presAssocID="{103AD02F-023C-48A6-BE83-18DDD471A6A0}" presName="sibTrans" presStyleLbl="sibTrans2D1" presStyleIdx="1" presStyleCnt="3"/>
      <dgm:spPr/>
    </dgm:pt>
    <dgm:pt modelId="{79BC390A-089B-46B3-B9C5-9643F88A4B0F}" type="pres">
      <dgm:prSet presAssocID="{103AD02F-023C-48A6-BE83-18DDD471A6A0}" presName="connectorText" presStyleLbl="sibTrans2D1" presStyleIdx="1" presStyleCnt="3"/>
      <dgm:spPr/>
    </dgm:pt>
    <dgm:pt modelId="{5AB4B114-070E-4F05-935D-57E1C07841B7}" type="pres">
      <dgm:prSet presAssocID="{2D66F5FF-D3FD-4A54-B5B2-BEFF60E3A3E2}" presName="node" presStyleLbl="node1" presStyleIdx="2" presStyleCnt="4" custLinFactY="-28106" custLinFactNeighborX="-11768" custLinFactNeighborY="-100000">
        <dgm:presLayoutVars>
          <dgm:bulletEnabled val="1"/>
        </dgm:presLayoutVars>
      </dgm:prSet>
      <dgm:spPr/>
    </dgm:pt>
    <dgm:pt modelId="{FE90F179-6DC9-42C3-8318-D678B29F0E90}" type="pres">
      <dgm:prSet presAssocID="{176F42B7-5E2F-40AB-B8AC-3982FB40BDA0}" presName="sibTrans" presStyleLbl="sibTrans2D1" presStyleIdx="2" presStyleCnt="3"/>
      <dgm:spPr/>
    </dgm:pt>
    <dgm:pt modelId="{CA231E0F-FAA3-4A05-8121-AAA13793B42D}" type="pres">
      <dgm:prSet presAssocID="{176F42B7-5E2F-40AB-B8AC-3982FB40BDA0}" presName="connectorText" presStyleLbl="sibTrans2D1" presStyleIdx="2" presStyleCnt="3"/>
      <dgm:spPr/>
    </dgm:pt>
    <dgm:pt modelId="{522B47E7-FB8D-42E4-ADE3-2786A6DD8955}" type="pres">
      <dgm:prSet presAssocID="{696D1E3B-4852-473B-A99B-D6729EBECAD6}" presName="node" presStyleLbl="node1" presStyleIdx="3" presStyleCnt="4" custLinFactY="-28106" custLinFactNeighborX="-19613" custLinFactNeighborY="-100000">
        <dgm:presLayoutVars>
          <dgm:bulletEnabled val="1"/>
        </dgm:presLayoutVars>
      </dgm:prSet>
      <dgm:spPr/>
    </dgm:pt>
  </dgm:ptLst>
  <dgm:cxnLst>
    <dgm:cxn modelId="{0B1A2A0A-AD64-46A2-83EA-4B7A7C1246FB}" type="presOf" srcId="{194003E8-909F-472D-B8C1-66BB04901E46}" destId="{55528A9A-6BF2-4C5D-B94C-E1EC60BAAD31}" srcOrd="0" destOrd="0" presId="urn:microsoft.com/office/officeart/2005/8/layout/process1"/>
    <dgm:cxn modelId="{D5EB4A16-2279-44A5-9A61-BEA071B1C597}" type="presOf" srcId="{176F42B7-5E2F-40AB-B8AC-3982FB40BDA0}" destId="{FE90F179-6DC9-42C3-8318-D678B29F0E90}" srcOrd="0" destOrd="0" presId="urn:microsoft.com/office/officeart/2005/8/layout/process1"/>
    <dgm:cxn modelId="{BFC32E33-1D83-4134-8B5A-AC13E56281EF}" type="presOf" srcId="{2D66F5FF-D3FD-4A54-B5B2-BEFF60E3A3E2}" destId="{5AB4B114-070E-4F05-935D-57E1C07841B7}" srcOrd="0" destOrd="0" presId="urn:microsoft.com/office/officeart/2005/8/layout/process1"/>
    <dgm:cxn modelId="{FD8B6534-592E-46D9-8A0E-5B6DA4BC5566}" srcId="{B07AB6CB-A6DF-4F57-ADD4-FAF317FAEFA7}" destId="{B2EAAA23-B04A-4987-A87C-7F57DFA87170}" srcOrd="1" destOrd="0" parTransId="{A4C1B0A5-5E04-4EB8-BA3E-B826107F07F8}" sibTransId="{103AD02F-023C-48A6-BE83-18DDD471A6A0}"/>
    <dgm:cxn modelId="{25EA8B6C-C19E-4A29-9C02-B1AB107E0566}" type="presOf" srcId="{B2EAAA23-B04A-4987-A87C-7F57DFA87170}" destId="{50689B40-73C9-4ACA-872A-08BC05FE1D89}" srcOrd="0" destOrd="0" presId="urn:microsoft.com/office/officeart/2005/8/layout/process1"/>
    <dgm:cxn modelId="{994F384F-0824-4524-A3C0-F7F7EE9B2072}" srcId="{B07AB6CB-A6DF-4F57-ADD4-FAF317FAEFA7}" destId="{696D1E3B-4852-473B-A99B-D6729EBECAD6}" srcOrd="3" destOrd="0" parTransId="{1874FFC0-0699-4CBF-85AF-03296501BFD6}" sibTransId="{CC13C1F4-ECC8-4963-8477-CAAC28F16C82}"/>
    <dgm:cxn modelId="{63A42B7F-2912-4F9B-9097-A39D701E2ECF}" type="presOf" srcId="{B07AB6CB-A6DF-4F57-ADD4-FAF317FAEFA7}" destId="{AF52581C-0A04-46B9-89AB-21C1517482F9}" srcOrd="0" destOrd="0" presId="urn:microsoft.com/office/officeart/2005/8/layout/process1"/>
    <dgm:cxn modelId="{B7373A8A-2DD7-4660-BB1D-7EEB60D2DE7F}" type="presOf" srcId="{103AD02F-023C-48A6-BE83-18DDD471A6A0}" destId="{79BC390A-089B-46B3-B9C5-9643F88A4B0F}" srcOrd="1" destOrd="0" presId="urn:microsoft.com/office/officeart/2005/8/layout/process1"/>
    <dgm:cxn modelId="{ADCEDD8B-1842-4E3F-8005-835478B635F7}" type="presOf" srcId="{4CF587F3-68F6-4C62-B598-306523AF5FC6}" destId="{D10F91AC-7877-4556-86C9-57C98BC40982}" srcOrd="0" destOrd="0" presId="urn:microsoft.com/office/officeart/2005/8/layout/process1"/>
    <dgm:cxn modelId="{0B106FA4-2FB4-4ACC-8091-06EC4D2E652F}" type="presOf" srcId="{696D1E3B-4852-473B-A99B-D6729EBECAD6}" destId="{522B47E7-FB8D-42E4-ADE3-2786A6DD8955}" srcOrd="0" destOrd="0" presId="urn:microsoft.com/office/officeart/2005/8/layout/process1"/>
    <dgm:cxn modelId="{90A1F9A5-71B3-45EB-A4E4-1D29EFD68A99}" srcId="{B07AB6CB-A6DF-4F57-ADD4-FAF317FAEFA7}" destId="{2D66F5FF-D3FD-4A54-B5B2-BEFF60E3A3E2}" srcOrd="2" destOrd="0" parTransId="{F9C860C4-2A5F-42F7-B348-6144E5531227}" sibTransId="{176F42B7-5E2F-40AB-B8AC-3982FB40BDA0}"/>
    <dgm:cxn modelId="{D05FEADD-D71C-4624-963C-FBE1CB9F4588}" type="presOf" srcId="{4CF587F3-68F6-4C62-B598-306523AF5FC6}" destId="{CDE8AC5A-A731-4E46-BBCC-A09400DE4064}" srcOrd="1" destOrd="0" presId="urn:microsoft.com/office/officeart/2005/8/layout/process1"/>
    <dgm:cxn modelId="{39654EEF-B322-419F-9E7E-F46CFC4A28A6}" type="presOf" srcId="{176F42B7-5E2F-40AB-B8AC-3982FB40BDA0}" destId="{CA231E0F-FAA3-4A05-8121-AAA13793B42D}" srcOrd="1" destOrd="0" presId="urn:microsoft.com/office/officeart/2005/8/layout/process1"/>
    <dgm:cxn modelId="{790E9DFA-1663-418D-9F99-165246AB7F11}" type="presOf" srcId="{103AD02F-023C-48A6-BE83-18DDD471A6A0}" destId="{D4C35238-3CCF-4B88-B5D3-8C621F057584}" srcOrd="0" destOrd="0" presId="urn:microsoft.com/office/officeart/2005/8/layout/process1"/>
    <dgm:cxn modelId="{2DE4D8FC-1F11-40A1-BF90-94B493FC7B2A}" srcId="{B07AB6CB-A6DF-4F57-ADD4-FAF317FAEFA7}" destId="{194003E8-909F-472D-B8C1-66BB04901E46}" srcOrd="0" destOrd="0" parTransId="{286BE5E1-191F-413C-B375-F172D19CF928}" sibTransId="{4CF587F3-68F6-4C62-B598-306523AF5FC6}"/>
    <dgm:cxn modelId="{A41B07B9-6C1F-4E48-804B-0AF65E926BDB}" type="presParOf" srcId="{AF52581C-0A04-46B9-89AB-21C1517482F9}" destId="{55528A9A-6BF2-4C5D-B94C-E1EC60BAAD31}" srcOrd="0" destOrd="0" presId="urn:microsoft.com/office/officeart/2005/8/layout/process1"/>
    <dgm:cxn modelId="{B4BF629A-0D5A-4BF8-BF36-908435122875}" type="presParOf" srcId="{AF52581C-0A04-46B9-89AB-21C1517482F9}" destId="{D10F91AC-7877-4556-86C9-57C98BC40982}" srcOrd="1" destOrd="0" presId="urn:microsoft.com/office/officeart/2005/8/layout/process1"/>
    <dgm:cxn modelId="{47A2BD09-9F87-473F-8E3F-7617D6CAD4E6}" type="presParOf" srcId="{D10F91AC-7877-4556-86C9-57C98BC40982}" destId="{CDE8AC5A-A731-4E46-BBCC-A09400DE4064}" srcOrd="0" destOrd="0" presId="urn:microsoft.com/office/officeart/2005/8/layout/process1"/>
    <dgm:cxn modelId="{887686B3-53E8-497A-A06B-DFB756BF8C6A}" type="presParOf" srcId="{AF52581C-0A04-46B9-89AB-21C1517482F9}" destId="{50689B40-73C9-4ACA-872A-08BC05FE1D89}" srcOrd="2" destOrd="0" presId="urn:microsoft.com/office/officeart/2005/8/layout/process1"/>
    <dgm:cxn modelId="{DB03F31D-4E81-4F16-82A4-312BE2BDA71A}" type="presParOf" srcId="{AF52581C-0A04-46B9-89AB-21C1517482F9}" destId="{D4C35238-3CCF-4B88-B5D3-8C621F057584}" srcOrd="3" destOrd="0" presId="urn:microsoft.com/office/officeart/2005/8/layout/process1"/>
    <dgm:cxn modelId="{46EC2CCC-53BE-48F7-BA84-14DE43DB45F3}" type="presParOf" srcId="{D4C35238-3CCF-4B88-B5D3-8C621F057584}" destId="{79BC390A-089B-46B3-B9C5-9643F88A4B0F}" srcOrd="0" destOrd="0" presId="urn:microsoft.com/office/officeart/2005/8/layout/process1"/>
    <dgm:cxn modelId="{EEBA1022-2572-4341-9E81-1F87CA8B276E}" type="presParOf" srcId="{AF52581C-0A04-46B9-89AB-21C1517482F9}" destId="{5AB4B114-070E-4F05-935D-57E1C07841B7}" srcOrd="4" destOrd="0" presId="urn:microsoft.com/office/officeart/2005/8/layout/process1"/>
    <dgm:cxn modelId="{EECED47D-A654-41F7-8D12-881D0495D438}" type="presParOf" srcId="{AF52581C-0A04-46B9-89AB-21C1517482F9}" destId="{FE90F179-6DC9-42C3-8318-D678B29F0E90}" srcOrd="5" destOrd="0" presId="urn:microsoft.com/office/officeart/2005/8/layout/process1"/>
    <dgm:cxn modelId="{95A5848F-9A38-4012-9AF9-C5EEB4274984}" type="presParOf" srcId="{FE90F179-6DC9-42C3-8318-D678B29F0E90}" destId="{CA231E0F-FAA3-4A05-8121-AAA13793B42D}" srcOrd="0" destOrd="0" presId="urn:microsoft.com/office/officeart/2005/8/layout/process1"/>
    <dgm:cxn modelId="{FA191468-31A2-44D4-A80E-2660958C3F41}" type="presParOf" srcId="{AF52581C-0A04-46B9-89AB-21C1517482F9}" destId="{522B47E7-FB8D-42E4-ADE3-2786A6DD895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6A0071-95F1-42A9-8E9F-4E3E29A7C40F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2CDCCA8-9E51-4035-B10F-40B118FDC734}">
      <dgm:prSet phldrT="[Text]" custT="1"/>
      <dgm:spPr/>
      <dgm:t>
        <a:bodyPr/>
        <a:lstStyle/>
        <a:p>
          <a:r>
            <a:rPr lang="de-DE" sz="2000" dirty="0"/>
            <a:t>Sprache ist weder homogen, noch unwandelbar </a:t>
          </a:r>
        </a:p>
      </dgm:t>
    </dgm:pt>
    <dgm:pt modelId="{7F8BEF90-9D65-4D4C-A443-0F0AEE5D6985}" type="parTrans" cxnId="{BECC12E4-5990-4DD2-8429-8038903FA62E}">
      <dgm:prSet/>
      <dgm:spPr/>
      <dgm:t>
        <a:bodyPr/>
        <a:lstStyle/>
        <a:p>
          <a:endParaRPr lang="de-DE"/>
        </a:p>
      </dgm:t>
    </dgm:pt>
    <dgm:pt modelId="{3A04A5A8-E5CC-4F16-985E-7721D4C13F34}" type="sibTrans" cxnId="{BECC12E4-5990-4DD2-8429-8038903FA62E}">
      <dgm:prSet/>
      <dgm:spPr/>
      <dgm:t>
        <a:bodyPr/>
        <a:lstStyle/>
        <a:p>
          <a:endParaRPr lang="de-DE"/>
        </a:p>
      </dgm:t>
    </dgm:pt>
    <dgm:pt modelId="{FB2DDBD1-40FF-435B-A40C-37011E329228}">
      <dgm:prSet phldrT="[Text]" custT="1"/>
      <dgm:spPr/>
      <dgm:t>
        <a:bodyPr/>
        <a:lstStyle/>
        <a:p>
          <a:r>
            <a:rPr lang="de-DE" sz="2000" dirty="0"/>
            <a:t>Sprache ist sozial geprägt</a:t>
          </a:r>
        </a:p>
      </dgm:t>
    </dgm:pt>
    <dgm:pt modelId="{9AD7A4F7-2153-47AB-9A46-0B66A6F80D0F}" type="parTrans" cxnId="{89876B30-525B-4E72-9CFB-5C8EAB191AB8}">
      <dgm:prSet/>
      <dgm:spPr/>
      <dgm:t>
        <a:bodyPr/>
        <a:lstStyle/>
        <a:p>
          <a:endParaRPr lang="de-DE"/>
        </a:p>
      </dgm:t>
    </dgm:pt>
    <dgm:pt modelId="{06D01E9B-0704-4575-93A2-6C4E4432DD37}" type="sibTrans" cxnId="{89876B30-525B-4E72-9CFB-5C8EAB191AB8}">
      <dgm:prSet/>
      <dgm:spPr/>
      <dgm:t>
        <a:bodyPr/>
        <a:lstStyle/>
        <a:p>
          <a:endParaRPr lang="de-DE"/>
        </a:p>
      </dgm:t>
    </dgm:pt>
    <dgm:pt modelId="{05417FCE-22F4-42D1-A232-1E3A41DBF659}">
      <dgm:prSet phldrT="[Text]" custT="1"/>
      <dgm:spPr/>
      <dgm:t>
        <a:bodyPr/>
        <a:lstStyle/>
        <a:p>
          <a:r>
            <a:rPr lang="de-DE" sz="1800" dirty="0"/>
            <a:t>Sprache ist ein anpassungsfähiges Kommunikations-mittel</a:t>
          </a:r>
        </a:p>
      </dgm:t>
    </dgm:pt>
    <dgm:pt modelId="{627C9014-966C-429C-8FAC-0B5AC876358B}" type="parTrans" cxnId="{EE40A553-3F79-42A7-964B-11F65D99FCDD}">
      <dgm:prSet/>
      <dgm:spPr/>
      <dgm:t>
        <a:bodyPr/>
        <a:lstStyle/>
        <a:p>
          <a:endParaRPr lang="de-DE"/>
        </a:p>
      </dgm:t>
    </dgm:pt>
    <dgm:pt modelId="{0F92202D-4B37-4308-8423-3BB46B2C61DD}" type="sibTrans" cxnId="{EE40A553-3F79-42A7-964B-11F65D99FCDD}">
      <dgm:prSet/>
      <dgm:spPr/>
      <dgm:t>
        <a:bodyPr/>
        <a:lstStyle/>
        <a:p>
          <a:endParaRPr lang="de-DE"/>
        </a:p>
      </dgm:t>
    </dgm:pt>
    <dgm:pt modelId="{BBEA08AE-4702-4BED-84B7-C8EDB905D2B5}">
      <dgm:prSet phldrT="[Text]" custT="1"/>
      <dgm:spPr/>
      <dgm:t>
        <a:bodyPr/>
        <a:lstStyle/>
        <a:p>
          <a:r>
            <a:rPr lang="de-DE" sz="2000" dirty="0"/>
            <a:t>Standardsprache soll zur Kommunikations-erleichterung beitragen</a:t>
          </a:r>
        </a:p>
      </dgm:t>
    </dgm:pt>
    <dgm:pt modelId="{F8F57278-85CE-475B-861E-3CAE0270F38C}" type="parTrans" cxnId="{60368310-E4B9-46E8-B0B6-B2BBCDBB03EC}">
      <dgm:prSet/>
      <dgm:spPr/>
      <dgm:t>
        <a:bodyPr/>
        <a:lstStyle/>
        <a:p>
          <a:endParaRPr lang="de-DE"/>
        </a:p>
      </dgm:t>
    </dgm:pt>
    <dgm:pt modelId="{01E1637F-A803-4DFD-990C-E0360A45B905}" type="sibTrans" cxnId="{60368310-E4B9-46E8-B0B6-B2BBCDBB03EC}">
      <dgm:prSet/>
      <dgm:spPr/>
      <dgm:t>
        <a:bodyPr/>
        <a:lstStyle/>
        <a:p>
          <a:endParaRPr lang="de-DE"/>
        </a:p>
      </dgm:t>
    </dgm:pt>
    <dgm:pt modelId="{44ACD6AA-52B0-44CD-8FCA-7F016B9A6A11}">
      <dgm:prSet phldrT="[Text]"/>
      <dgm:spPr/>
      <dgm:t>
        <a:bodyPr/>
        <a:lstStyle/>
        <a:p>
          <a:r>
            <a:rPr lang="de-DE" dirty="0"/>
            <a:t>Sprache zeichnet sich durch Variation und Wandel aus</a:t>
          </a:r>
        </a:p>
      </dgm:t>
    </dgm:pt>
    <dgm:pt modelId="{BAD99546-565E-4814-8781-0F12F074E139}" type="parTrans" cxnId="{B4EC6239-FE34-4100-8DBB-29CA689C3D24}">
      <dgm:prSet/>
      <dgm:spPr/>
      <dgm:t>
        <a:bodyPr/>
        <a:lstStyle/>
        <a:p>
          <a:endParaRPr lang="de-DE"/>
        </a:p>
      </dgm:t>
    </dgm:pt>
    <dgm:pt modelId="{9FBEE380-BD30-4F50-A6F0-EEF968DF2E8A}" type="sibTrans" cxnId="{B4EC6239-FE34-4100-8DBB-29CA689C3D24}">
      <dgm:prSet/>
      <dgm:spPr/>
      <dgm:t>
        <a:bodyPr/>
        <a:lstStyle/>
        <a:p>
          <a:endParaRPr lang="de-DE"/>
        </a:p>
      </dgm:t>
    </dgm:pt>
    <dgm:pt modelId="{63677EDA-39D8-40FE-BD36-E2DEF14632BD}" type="pres">
      <dgm:prSet presAssocID="{B76A0071-95F1-42A9-8E9F-4E3E29A7C40F}" presName="cycle" presStyleCnt="0">
        <dgm:presLayoutVars>
          <dgm:dir/>
          <dgm:resizeHandles val="exact"/>
        </dgm:presLayoutVars>
      </dgm:prSet>
      <dgm:spPr/>
    </dgm:pt>
    <dgm:pt modelId="{EEF2580A-4F1F-4285-8B57-3C1D0745EF42}" type="pres">
      <dgm:prSet presAssocID="{02CDCCA8-9E51-4035-B10F-40B118FDC734}" presName="node" presStyleLbl="node1" presStyleIdx="0" presStyleCnt="5" custScaleX="141574" custScaleY="155576">
        <dgm:presLayoutVars>
          <dgm:bulletEnabled val="1"/>
        </dgm:presLayoutVars>
      </dgm:prSet>
      <dgm:spPr/>
    </dgm:pt>
    <dgm:pt modelId="{9EA077B9-7829-416B-B27D-C0E4B1D162FD}" type="pres">
      <dgm:prSet presAssocID="{02CDCCA8-9E51-4035-B10F-40B118FDC734}" presName="spNode" presStyleCnt="0"/>
      <dgm:spPr/>
    </dgm:pt>
    <dgm:pt modelId="{5C51150F-F9D9-4AA8-B9D4-768A0C83C8AA}" type="pres">
      <dgm:prSet presAssocID="{3A04A5A8-E5CC-4F16-985E-7721D4C13F34}" presName="sibTrans" presStyleLbl="sibTrans1D1" presStyleIdx="0" presStyleCnt="5"/>
      <dgm:spPr/>
    </dgm:pt>
    <dgm:pt modelId="{2F9DCBE9-C223-4095-90A4-493F54ECE3F5}" type="pres">
      <dgm:prSet presAssocID="{FB2DDBD1-40FF-435B-A40C-37011E329228}" presName="node" presStyleLbl="node1" presStyleIdx="1" presStyleCnt="5" custScaleX="141574" custScaleY="155576" custRadScaleRad="98154" custRadScaleInc="30935">
        <dgm:presLayoutVars>
          <dgm:bulletEnabled val="1"/>
        </dgm:presLayoutVars>
      </dgm:prSet>
      <dgm:spPr/>
    </dgm:pt>
    <dgm:pt modelId="{8EF5B03E-52AE-406C-B5C7-2C6E0DC9D776}" type="pres">
      <dgm:prSet presAssocID="{FB2DDBD1-40FF-435B-A40C-37011E329228}" presName="spNode" presStyleCnt="0"/>
      <dgm:spPr/>
    </dgm:pt>
    <dgm:pt modelId="{BEC8DE33-25D8-4823-800B-61B8B5A711F8}" type="pres">
      <dgm:prSet presAssocID="{06D01E9B-0704-4575-93A2-6C4E4432DD37}" presName="sibTrans" presStyleLbl="sibTrans1D1" presStyleIdx="1" presStyleCnt="5"/>
      <dgm:spPr/>
    </dgm:pt>
    <dgm:pt modelId="{BDC47D29-455E-4480-A480-F370A40DAB2A}" type="pres">
      <dgm:prSet presAssocID="{05417FCE-22F4-42D1-A232-1E3A41DBF659}" presName="node" presStyleLbl="node1" presStyleIdx="2" presStyleCnt="5" custScaleX="141574" custScaleY="155576">
        <dgm:presLayoutVars>
          <dgm:bulletEnabled val="1"/>
        </dgm:presLayoutVars>
      </dgm:prSet>
      <dgm:spPr/>
    </dgm:pt>
    <dgm:pt modelId="{2E12F884-CBF8-4164-8156-E234CCDD2C67}" type="pres">
      <dgm:prSet presAssocID="{05417FCE-22F4-42D1-A232-1E3A41DBF659}" presName="spNode" presStyleCnt="0"/>
      <dgm:spPr/>
    </dgm:pt>
    <dgm:pt modelId="{936E8A55-B210-44F5-B0CA-3DEDFDEE61C6}" type="pres">
      <dgm:prSet presAssocID="{0F92202D-4B37-4308-8423-3BB46B2C61DD}" presName="sibTrans" presStyleLbl="sibTrans1D1" presStyleIdx="2" presStyleCnt="5"/>
      <dgm:spPr/>
    </dgm:pt>
    <dgm:pt modelId="{82FE4FF0-1413-4CB9-80B8-FA1A46BDC0E2}" type="pres">
      <dgm:prSet presAssocID="{BBEA08AE-4702-4BED-84B7-C8EDB905D2B5}" presName="node" presStyleLbl="node1" presStyleIdx="3" presStyleCnt="5" custScaleX="141574" custScaleY="155576">
        <dgm:presLayoutVars>
          <dgm:bulletEnabled val="1"/>
        </dgm:presLayoutVars>
      </dgm:prSet>
      <dgm:spPr/>
    </dgm:pt>
    <dgm:pt modelId="{B6855377-DA0A-405F-B783-F267255DB6C0}" type="pres">
      <dgm:prSet presAssocID="{BBEA08AE-4702-4BED-84B7-C8EDB905D2B5}" presName="spNode" presStyleCnt="0"/>
      <dgm:spPr/>
    </dgm:pt>
    <dgm:pt modelId="{E1E11527-F1CA-4D6B-BD37-F4A6867F10E2}" type="pres">
      <dgm:prSet presAssocID="{01E1637F-A803-4DFD-990C-E0360A45B905}" presName="sibTrans" presStyleLbl="sibTrans1D1" presStyleIdx="3" presStyleCnt="5"/>
      <dgm:spPr/>
    </dgm:pt>
    <dgm:pt modelId="{80B41AEA-9B4A-4507-AAC1-DBF0F66E2761}" type="pres">
      <dgm:prSet presAssocID="{44ACD6AA-52B0-44CD-8FCA-7F016B9A6A11}" presName="node" presStyleLbl="node1" presStyleIdx="4" presStyleCnt="5" custScaleX="141574" custScaleY="155576" custRadScaleRad="96471" custRadScaleInc="-34787">
        <dgm:presLayoutVars>
          <dgm:bulletEnabled val="1"/>
        </dgm:presLayoutVars>
      </dgm:prSet>
      <dgm:spPr/>
    </dgm:pt>
    <dgm:pt modelId="{0C80578D-F495-43FF-A411-24CA6F08F8DB}" type="pres">
      <dgm:prSet presAssocID="{44ACD6AA-52B0-44CD-8FCA-7F016B9A6A11}" presName="spNode" presStyleCnt="0"/>
      <dgm:spPr/>
    </dgm:pt>
    <dgm:pt modelId="{C4BF1C43-0B30-4DD9-9048-38699716A147}" type="pres">
      <dgm:prSet presAssocID="{9FBEE380-BD30-4F50-A6F0-EEF968DF2E8A}" presName="sibTrans" presStyleLbl="sibTrans1D1" presStyleIdx="4" presStyleCnt="5"/>
      <dgm:spPr/>
    </dgm:pt>
  </dgm:ptLst>
  <dgm:cxnLst>
    <dgm:cxn modelId="{60368310-E4B9-46E8-B0B6-B2BBCDBB03EC}" srcId="{B76A0071-95F1-42A9-8E9F-4E3E29A7C40F}" destId="{BBEA08AE-4702-4BED-84B7-C8EDB905D2B5}" srcOrd="3" destOrd="0" parTransId="{F8F57278-85CE-475B-861E-3CAE0270F38C}" sibTransId="{01E1637F-A803-4DFD-990C-E0360A45B905}"/>
    <dgm:cxn modelId="{12686416-96DA-407C-A0FB-4AB75154BACE}" type="presOf" srcId="{06D01E9B-0704-4575-93A2-6C4E4432DD37}" destId="{BEC8DE33-25D8-4823-800B-61B8B5A711F8}" srcOrd="0" destOrd="0" presId="urn:microsoft.com/office/officeart/2005/8/layout/cycle6"/>
    <dgm:cxn modelId="{50E96816-76B6-4185-921B-CE62586974B1}" type="presOf" srcId="{9FBEE380-BD30-4F50-A6F0-EEF968DF2E8A}" destId="{C4BF1C43-0B30-4DD9-9048-38699716A147}" srcOrd="0" destOrd="0" presId="urn:microsoft.com/office/officeart/2005/8/layout/cycle6"/>
    <dgm:cxn modelId="{62D22D2F-63E3-4809-80E1-AEE979BF319B}" type="presOf" srcId="{FB2DDBD1-40FF-435B-A40C-37011E329228}" destId="{2F9DCBE9-C223-4095-90A4-493F54ECE3F5}" srcOrd="0" destOrd="0" presId="urn:microsoft.com/office/officeart/2005/8/layout/cycle6"/>
    <dgm:cxn modelId="{89876B30-525B-4E72-9CFB-5C8EAB191AB8}" srcId="{B76A0071-95F1-42A9-8E9F-4E3E29A7C40F}" destId="{FB2DDBD1-40FF-435B-A40C-37011E329228}" srcOrd="1" destOrd="0" parTransId="{9AD7A4F7-2153-47AB-9A46-0B66A6F80D0F}" sibTransId="{06D01E9B-0704-4575-93A2-6C4E4432DD37}"/>
    <dgm:cxn modelId="{B4EC6239-FE34-4100-8DBB-29CA689C3D24}" srcId="{B76A0071-95F1-42A9-8E9F-4E3E29A7C40F}" destId="{44ACD6AA-52B0-44CD-8FCA-7F016B9A6A11}" srcOrd="4" destOrd="0" parTransId="{BAD99546-565E-4814-8781-0F12F074E139}" sibTransId="{9FBEE380-BD30-4F50-A6F0-EEF968DF2E8A}"/>
    <dgm:cxn modelId="{9B943D3B-BF6C-4255-A867-A0B90CB76761}" type="presOf" srcId="{0F92202D-4B37-4308-8423-3BB46B2C61DD}" destId="{936E8A55-B210-44F5-B0CA-3DEDFDEE61C6}" srcOrd="0" destOrd="0" presId="urn:microsoft.com/office/officeart/2005/8/layout/cycle6"/>
    <dgm:cxn modelId="{53F0CC3B-EB28-48AE-8874-FC90C5BD992B}" type="presOf" srcId="{01E1637F-A803-4DFD-990C-E0360A45B905}" destId="{E1E11527-F1CA-4D6B-BD37-F4A6867F10E2}" srcOrd="0" destOrd="0" presId="urn:microsoft.com/office/officeart/2005/8/layout/cycle6"/>
    <dgm:cxn modelId="{EE6C2C46-CEC7-48FE-8678-C0BF37F86F37}" type="presOf" srcId="{B76A0071-95F1-42A9-8E9F-4E3E29A7C40F}" destId="{63677EDA-39D8-40FE-BD36-E2DEF14632BD}" srcOrd="0" destOrd="0" presId="urn:microsoft.com/office/officeart/2005/8/layout/cycle6"/>
    <dgm:cxn modelId="{3A87CC6F-EDE3-4D03-B4C6-B5E14C4D40A1}" type="presOf" srcId="{3A04A5A8-E5CC-4F16-985E-7721D4C13F34}" destId="{5C51150F-F9D9-4AA8-B9D4-768A0C83C8AA}" srcOrd="0" destOrd="0" presId="urn:microsoft.com/office/officeart/2005/8/layout/cycle6"/>
    <dgm:cxn modelId="{EE40A553-3F79-42A7-964B-11F65D99FCDD}" srcId="{B76A0071-95F1-42A9-8E9F-4E3E29A7C40F}" destId="{05417FCE-22F4-42D1-A232-1E3A41DBF659}" srcOrd="2" destOrd="0" parTransId="{627C9014-966C-429C-8FAC-0B5AC876358B}" sibTransId="{0F92202D-4B37-4308-8423-3BB46B2C61DD}"/>
    <dgm:cxn modelId="{1C02C37F-32B2-45BC-B3E9-8A150459D282}" type="presOf" srcId="{02CDCCA8-9E51-4035-B10F-40B118FDC734}" destId="{EEF2580A-4F1F-4285-8B57-3C1D0745EF42}" srcOrd="0" destOrd="0" presId="urn:microsoft.com/office/officeart/2005/8/layout/cycle6"/>
    <dgm:cxn modelId="{4428B2A9-3B74-46C1-85DC-28C3CF7F6F85}" type="presOf" srcId="{44ACD6AA-52B0-44CD-8FCA-7F016B9A6A11}" destId="{80B41AEA-9B4A-4507-AAC1-DBF0F66E2761}" srcOrd="0" destOrd="0" presId="urn:microsoft.com/office/officeart/2005/8/layout/cycle6"/>
    <dgm:cxn modelId="{388C4BAC-D028-4CB6-A560-EEE66A06AB20}" type="presOf" srcId="{BBEA08AE-4702-4BED-84B7-C8EDB905D2B5}" destId="{82FE4FF0-1413-4CB9-80B8-FA1A46BDC0E2}" srcOrd="0" destOrd="0" presId="urn:microsoft.com/office/officeart/2005/8/layout/cycle6"/>
    <dgm:cxn modelId="{297ED2CF-01BE-4B83-89D6-C5A92DA17DD4}" type="presOf" srcId="{05417FCE-22F4-42D1-A232-1E3A41DBF659}" destId="{BDC47D29-455E-4480-A480-F370A40DAB2A}" srcOrd="0" destOrd="0" presId="urn:microsoft.com/office/officeart/2005/8/layout/cycle6"/>
    <dgm:cxn modelId="{BECC12E4-5990-4DD2-8429-8038903FA62E}" srcId="{B76A0071-95F1-42A9-8E9F-4E3E29A7C40F}" destId="{02CDCCA8-9E51-4035-B10F-40B118FDC734}" srcOrd="0" destOrd="0" parTransId="{7F8BEF90-9D65-4D4C-A443-0F0AEE5D6985}" sibTransId="{3A04A5A8-E5CC-4F16-985E-7721D4C13F34}"/>
    <dgm:cxn modelId="{958686CF-FB6F-44A2-BF2F-DD05F21A1DB4}" type="presParOf" srcId="{63677EDA-39D8-40FE-BD36-E2DEF14632BD}" destId="{EEF2580A-4F1F-4285-8B57-3C1D0745EF42}" srcOrd="0" destOrd="0" presId="urn:microsoft.com/office/officeart/2005/8/layout/cycle6"/>
    <dgm:cxn modelId="{BFB15030-F417-4088-8792-5416010D396A}" type="presParOf" srcId="{63677EDA-39D8-40FE-BD36-E2DEF14632BD}" destId="{9EA077B9-7829-416B-B27D-C0E4B1D162FD}" srcOrd="1" destOrd="0" presId="urn:microsoft.com/office/officeart/2005/8/layout/cycle6"/>
    <dgm:cxn modelId="{D105D215-B2DB-4391-9ED1-C7EB686F3836}" type="presParOf" srcId="{63677EDA-39D8-40FE-BD36-E2DEF14632BD}" destId="{5C51150F-F9D9-4AA8-B9D4-768A0C83C8AA}" srcOrd="2" destOrd="0" presId="urn:microsoft.com/office/officeart/2005/8/layout/cycle6"/>
    <dgm:cxn modelId="{A1A70ABD-D142-4011-9EE1-4591B843D07A}" type="presParOf" srcId="{63677EDA-39D8-40FE-BD36-E2DEF14632BD}" destId="{2F9DCBE9-C223-4095-90A4-493F54ECE3F5}" srcOrd="3" destOrd="0" presId="urn:microsoft.com/office/officeart/2005/8/layout/cycle6"/>
    <dgm:cxn modelId="{3AB0F521-03C4-469B-8A8B-6E9DB711D0C5}" type="presParOf" srcId="{63677EDA-39D8-40FE-BD36-E2DEF14632BD}" destId="{8EF5B03E-52AE-406C-B5C7-2C6E0DC9D776}" srcOrd="4" destOrd="0" presId="urn:microsoft.com/office/officeart/2005/8/layout/cycle6"/>
    <dgm:cxn modelId="{AAA7BBCA-784C-4186-AEAF-FC1E8D14412E}" type="presParOf" srcId="{63677EDA-39D8-40FE-BD36-E2DEF14632BD}" destId="{BEC8DE33-25D8-4823-800B-61B8B5A711F8}" srcOrd="5" destOrd="0" presId="urn:microsoft.com/office/officeart/2005/8/layout/cycle6"/>
    <dgm:cxn modelId="{89EA134F-4281-4B81-8854-D224FBAC395C}" type="presParOf" srcId="{63677EDA-39D8-40FE-BD36-E2DEF14632BD}" destId="{BDC47D29-455E-4480-A480-F370A40DAB2A}" srcOrd="6" destOrd="0" presId="urn:microsoft.com/office/officeart/2005/8/layout/cycle6"/>
    <dgm:cxn modelId="{50355A2C-FC7F-4E48-96CF-3CCE4591648A}" type="presParOf" srcId="{63677EDA-39D8-40FE-BD36-E2DEF14632BD}" destId="{2E12F884-CBF8-4164-8156-E234CCDD2C67}" srcOrd="7" destOrd="0" presId="urn:microsoft.com/office/officeart/2005/8/layout/cycle6"/>
    <dgm:cxn modelId="{98E6E57D-BE68-4401-AC78-1760F703503C}" type="presParOf" srcId="{63677EDA-39D8-40FE-BD36-E2DEF14632BD}" destId="{936E8A55-B210-44F5-B0CA-3DEDFDEE61C6}" srcOrd="8" destOrd="0" presId="urn:microsoft.com/office/officeart/2005/8/layout/cycle6"/>
    <dgm:cxn modelId="{CEA08FF8-8F14-450E-AFB0-652EEB4B057C}" type="presParOf" srcId="{63677EDA-39D8-40FE-BD36-E2DEF14632BD}" destId="{82FE4FF0-1413-4CB9-80B8-FA1A46BDC0E2}" srcOrd="9" destOrd="0" presId="urn:microsoft.com/office/officeart/2005/8/layout/cycle6"/>
    <dgm:cxn modelId="{C0254DB3-5439-4283-95E7-18EE098C33AB}" type="presParOf" srcId="{63677EDA-39D8-40FE-BD36-E2DEF14632BD}" destId="{B6855377-DA0A-405F-B783-F267255DB6C0}" srcOrd="10" destOrd="0" presId="urn:microsoft.com/office/officeart/2005/8/layout/cycle6"/>
    <dgm:cxn modelId="{78B45A9E-DF2F-4F1B-BE1B-0D09BF3C3CFA}" type="presParOf" srcId="{63677EDA-39D8-40FE-BD36-E2DEF14632BD}" destId="{E1E11527-F1CA-4D6B-BD37-F4A6867F10E2}" srcOrd="11" destOrd="0" presId="urn:microsoft.com/office/officeart/2005/8/layout/cycle6"/>
    <dgm:cxn modelId="{6F717123-F5B1-487F-A400-328A55AF3E66}" type="presParOf" srcId="{63677EDA-39D8-40FE-BD36-E2DEF14632BD}" destId="{80B41AEA-9B4A-4507-AAC1-DBF0F66E2761}" srcOrd="12" destOrd="0" presId="urn:microsoft.com/office/officeart/2005/8/layout/cycle6"/>
    <dgm:cxn modelId="{4450B484-86DD-4D7E-B95B-B58F46928B25}" type="presParOf" srcId="{63677EDA-39D8-40FE-BD36-E2DEF14632BD}" destId="{0C80578D-F495-43FF-A411-24CA6F08F8DB}" srcOrd="13" destOrd="0" presId="urn:microsoft.com/office/officeart/2005/8/layout/cycle6"/>
    <dgm:cxn modelId="{2A7A1697-D863-424F-A973-351796791866}" type="presParOf" srcId="{63677EDA-39D8-40FE-BD36-E2DEF14632BD}" destId="{C4BF1C43-0B30-4DD9-9048-38699716A14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96317-6DE2-46AC-B52A-FCD1D3B29FEA}">
      <dsp:nvSpPr>
        <dsp:cNvPr id="0" name=""/>
        <dsp:cNvSpPr/>
      </dsp:nvSpPr>
      <dsp:spPr>
        <a:xfrm rot="16200000">
          <a:off x="-1269742" y="2287201"/>
          <a:ext cx="3389089" cy="71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2286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Modellsprecher</a:t>
          </a:r>
          <a:r>
            <a:rPr lang="de-DE" sz="2100" kern="1200" dirty="0"/>
            <a:t>*</a:t>
          </a:r>
          <a:r>
            <a:rPr lang="de-DE" sz="2100" b="1" kern="1200" dirty="0"/>
            <a:t>in/-schreiber*in</a:t>
          </a:r>
        </a:p>
      </dsp:txBody>
      <dsp:txXfrm>
        <a:off x="-1269742" y="2287201"/>
        <a:ext cx="3389089" cy="716922"/>
      </dsp:txXfrm>
    </dsp:sp>
    <dsp:sp modelId="{B7F8DC01-6CBA-411B-9BC7-2D4F457EC4D7}">
      <dsp:nvSpPr>
        <dsp:cNvPr id="0" name=""/>
        <dsp:cNvSpPr/>
      </dsp:nvSpPr>
      <dsp:spPr>
        <a:xfrm>
          <a:off x="783264" y="951117"/>
          <a:ext cx="3987344" cy="3389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632286" rIns="227584" bIns="227584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500" kern="1200" dirty="0"/>
            <a:t>Sach-/Prosatexte im öffentlichen Sprachgebrauch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500" kern="1200" dirty="0"/>
            <a:t>Politiker, Journalisten, Nachrichtensprecher, Lehrkräfte</a:t>
          </a:r>
        </a:p>
      </dsp:txBody>
      <dsp:txXfrm>
        <a:off x="783264" y="951117"/>
        <a:ext cx="3987344" cy="3389089"/>
      </dsp:txXfrm>
    </dsp:sp>
    <dsp:sp modelId="{AE6B0B66-F44F-4C82-934C-CEF221AC52AC}">
      <dsp:nvSpPr>
        <dsp:cNvPr id="0" name=""/>
        <dsp:cNvSpPr/>
      </dsp:nvSpPr>
      <dsp:spPr>
        <a:xfrm>
          <a:off x="0" y="4"/>
          <a:ext cx="1433845" cy="14338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61F81-3F4A-4CD0-AE73-BB3A5D8DA6B1}">
      <dsp:nvSpPr>
        <dsp:cNvPr id="0" name=""/>
        <dsp:cNvSpPr/>
      </dsp:nvSpPr>
      <dsp:spPr>
        <a:xfrm rot="16200000">
          <a:off x="4473994" y="2287201"/>
          <a:ext cx="3389089" cy="71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2286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 err="1"/>
            <a:t>Sprachkodizies</a:t>
          </a:r>
          <a:endParaRPr lang="de-DE" sz="2100" b="1" kern="1200" dirty="0"/>
        </a:p>
      </dsp:txBody>
      <dsp:txXfrm>
        <a:off x="4473994" y="2287201"/>
        <a:ext cx="3389089" cy="716922"/>
      </dsp:txXfrm>
    </dsp:sp>
    <dsp:sp modelId="{D2F26564-98D6-4858-9074-1B639DEE3CBA}">
      <dsp:nvSpPr>
        <dsp:cNvPr id="0" name=""/>
        <dsp:cNvSpPr/>
      </dsp:nvSpPr>
      <dsp:spPr>
        <a:xfrm>
          <a:off x="6527001" y="951117"/>
          <a:ext cx="3987344" cy="3389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632286" rIns="227584" bIns="227584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500" kern="1200" dirty="0"/>
            <a:t>Autoritative Nachschlagewerke für den Standardsprachlichen Sprachgebrauch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500" kern="1200" dirty="0"/>
            <a:t>Deskriptive Funktion</a:t>
          </a:r>
        </a:p>
      </dsp:txBody>
      <dsp:txXfrm>
        <a:off x="6527001" y="951117"/>
        <a:ext cx="3987344" cy="3389089"/>
      </dsp:txXfrm>
    </dsp:sp>
    <dsp:sp modelId="{25FDB22B-A9CE-409A-872B-B187F82C27B6}">
      <dsp:nvSpPr>
        <dsp:cNvPr id="0" name=""/>
        <dsp:cNvSpPr/>
      </dsp:nvSpPr>
      <dsp:spPr>
        <a:xfrm>
          <a:off x="5810078" y="4779"/>
          <a:ext cx="1433845" cy="14338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96317-6DE2-46AC-B52A-FCD1D3B29FEA}">
      <dsp:nvSpPr>
        <dsp:cNvPr id="0" name=""/>
        <dsp:cNvSpPr/>
      </dsp:nvSpPr>
      <dsp:spPr>
        <a:xfrm rot="16200000">
          <a:off x="-1269742" y="2287201"/>
          <a:ext cx="3389089" cy="71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2286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Sprachexperte</a:t>
          </a:r>
        </a:p>
      </dsp:txBody>
      <dsp:txXfrm>
        <a:off x="-1269742" y="2287201"/>
        <a:ext cx="3389089" cy="716922"/>
      </dsp:txXfrm>
    </dsp:sp>
    <dsp:sp modelId="{B7F8DC01-6CBA-411B-9BC7-2D4F457EC4D7}">
      <dsp:nvSpPr>
        <dsp:cNvPr id="0" name=""/>
        <dsp:cNvSpPr/>
      </dsp:nvSpPr>
      <dsp:spPr>
        <a:xfrm>
          <a:off x="783264" y="951117"/>
          <a:ext cx="3987344" cy="3389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632286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Sprachwissenschaftliche Fachleute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Bewerten/ Kritisieren Normsetzungen in Form von Rezensionen</a:t>
          </a:r>
        </a:p>
      </dsp:txBody>
      <dsp:txXfrm>
        <a:off x="783264" y="951117"/>
        <a:ext cx="3987344" cy="3389089"/>
      </dsp:txXfrm>
    </dsp:sp>
    <dsp:sp modelId="{AE6B0B66-F44F-4C82-934C-CEF221AC52AC}">
      <dsp:nvSpPr>
        <dsp:cNvPr id="0" name=""/>
        <dsp:cNvSpPr/>
      </dsp:nvSpPr>
      <dsp:spPr>
        <a:xfrm>
          <a:off x="66341" y="4779"/>
          <a:ext cx="1433845" cy="14338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61F81-3F4A-4CD0-AE73-BB3A5D8DA6B1}">
      <dsp:nvSpPr>
        <dsp:cNvPr id="0" name=""/>
        <dsp:cNvSpPr/>
      </dsp:nvSpPr>
      <dsp:spPr>
        <a:xfrm rot="16200000">
          <a:off x="4473994" y="2287201"/>
          <a:ext cx="3389089" cy="71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2286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Sprachnormautorität</a:t>
          </a:r>
        </a:p>
      </dsp:txBody>
      <dsp:txXfrm>
        <a:off x="4473994" y="2287201"/>
        <a:ext cx="3389089" cy="716922"/>
      </dsp:txXfrm>
    </dsp:sp>
    <dsp:sp modelId="{D2F26564-98D6-4858-9074-1B639DEE3CBA}">
      <dsp:nvSpPr>
        <dsp:cNvPr id="0" name=""/>
        <dsp:cNvSpPr/>
      </dsp:nvSpPr>
      <dsp:spPr>
        <a:xfrm>
          <a:off x="6527001" y="951117"/>
          <a:ext cx="3987344" cy="3389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632286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Personen, die über ausreichend Macht verfügen, das Sprachhandeln anderer ggf. zu korrigieren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Bsp.: Lehrkraft </a:t>
          </a:r>
          <a:r>
            <a:rPr lang="de-DE" sz="2000" kern="1200" dirty="0">
              <a:sym typeface="Wingdings" panose="05000000000000000000" pitchFamily="2" charset="2"/>
            </a:rPr>
            <a:t> Vermittlung der Standardnorm </a:t>
          </a:r>
          <a:endParaRPr lang="de-DE" sz="2000" kern="1200" dirty="0"/>
        </a:p>
      </dsp:txBody>
      <dsp:txXfrm>
        <a:off x="6527001" y="951117"/>
        <a:ext cx="3987344" cy="3389089"/>
      </dsp:txXfrm>
    </dsp:sp>
    <dsp:sp modelId="{25FDB22B-A9CE-409A-872B-B187F82C27B6}">
      <dsp:nvSpPr>
        <dsp:cNvPr id="0" name=""/>
        <dsp:cNvSpPr/>
      </dsp:nvSpPr>
      <dsp:spPr>
        <a:xfrm>
          <a:off x="5810078" y="4779"/>
          <a:ext cx="1433845" cy="14338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28A9A-6BF2-4C5D-B94C-E1EC60BAAD31}">
      <dsp:nvSpPr>
        <dsp:cNvPr id="0" name=""/>
        <dsp:cNvSpPr/>
      </dsp:nvSpPr>
      <dsp:spPr>
        <a:xfrm>
          <a:off x="6" y="0"/>
          <a:ext cx="2032959" cy="1219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Selektion</a:t>
          </a:r>
        </a:p>
      </dsp:txBody>
      <dsp:txXfrm>
        <a:off x="35732" y="35726"/>
        <a:ext cx="1961507" cy="1148323"/>
      </dsp:txXfrm>
    </dsp:sp>
    <dsp:sp modelId="{D10F91AC-7877-4556-86C9-57C98BC40982}">
      <dsp:nvSpPr>
        <dsp:cNvPr id="0" name=""/>
        <dsp:cNvSpPr/>
      </dsp:nvSpPr>
      <dsp:spPr>
        <a:xfrm>
          <a:off x="2226789" y="357800"/>
          <a:ext cx="410907" cy="504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2226789" y="458635"/>
        <a:ext cx="287635" cy="302503"/>
      </dsp:txXfrm>
    </dsp:sp>
    <dsp:sp modelId="{50689B40-73C9-4ACA-872A-08BC05FE1D89}">
      <dsp:nvSpPr>
        <dsp:cNvPr id="0" name=""/>
        <dsp:cNvSpPr/>
      </dsp:nvSpPr>
      <dsp:spPr>
        <a:xfrm>
          <a:off x="2808263" y="0"/>
          <a:ext cx="2032959" cy="1219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Kodifizierung</a:t>
          </a:r>
        </a:p>
      </dsp:txBody>
      <dsp:txXfrm>
        <a:off x="2843989" y="35726"/>
        <a:ext cx="1961507" cy="1148323"/>
      </dsp:txXfrm>
    </dsp:sp>
    <dsp:sp modelId="{D4C35238-3CCF-4B88-B5D3-8C621F057584}">
      <dsp:nvSpPr>
        <dsp:cNvPr id="0" name=""/>
        <dsp:cNvSpPr/>
      </dsp:nvSpPr>
      <dsp:spPr>
        <a:xfrm>
          <a:off x="5031226" y="357800"/>
          <a:ext cx="402809" cy="504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5031226" y="458635"/>
        <a:ext cx="281966" cy="302503"/>
      </dsp:txXfrm>
    </dsp:sp>
    <dsp:sp modelId="{5AB4B114-070E-4F05-935D-57E1C07841B7}">
      <dsp:nvSpPr>
        <dsp:cNvPr id="0" name=""/>
        <dsp:cNvSpPr/>
      </dsp:nvSpPr>
      <dsp:spPr>
        <a:xfrm>
          <a:off x="5601239" y="0"/>
          <a:ext cx="2032959" cy="1219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Implementation</a:t>
          </a:r>
        </a:p>
      </dsp:txBody>
      <dsp:txXfrm>
        <a:off x="5636965" y="35726"/>
        <a:ext cx="1961507" cy="1148323"/>
      </dsp:txXfrm>
    </dsp:sp>
    <dsp:sp modelId="{FE90F179-6DC9-42C3-8318-D678B29F0E90}">
      <dsp:nvSpPr>
        <dsp:cNvPr id="0" name=""/>
        <dsp:cNvSpPr/>
      </dsp:nvSpPr>
      <dsp:spPr>
        <a:xfrm>
          <a:off x="7821546" y="357800"/>
          <a:ext cx="397176" cy="504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7821546" y="458635"/>
        <a:ext cx="278023" cy="302503"/>
      </dsp:txXfrm>
    </dsp:sp>
    <dsp:sp modelId="{522B47E7-FB8D-42E4-ADE3-2786A6DD8955}">
      <dsp:nvSpPr>
        <dsp:cNvPr id="0" name=""/>
        <dsp:cNvSpPr/>
      </dsp:nvSpPr>
      <dsp:spPr>
        <a:xfrm>
          <a:off x="8383588" y="0"/>
          <a:ext cx="2032959" cy="1219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Elaboration</a:t>
          </a:r>
        </a:p>
      </dsp:txBody>
      <dsp:txXfrm>
        <a:off x="8419314" y="35726"/>
        <a:ext cx="1961507" cy="1148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2580A-4F1F-4285-8B57-3C1D0745EF42}">
      <dsp:nvSpPr>
        <dsp:cNvPr id="0" name=""/>
        <dsp:cNvSpPr/>
      </dsp:nvSpPr>
      <dsp:spPr>
        <a:xfrm>
          <a:off x="2804002" y="-280194"/>
          <a:ext cx="2519995" cy="1799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Sprache ist weder homogen, noch unwandelbar </a:t>
          </a:r>
        </a:p>
      </dsp:txBody>
      <dsp:txXfrm>
        <a:off x="2891871" y="-192325"/>
        <a:ext cx="2344257" cy="1624260"/>
      </dsp:txXfrm>
    </dsp:sp>
    <dsp:sp modelId="{5C51150F-F9D9-4AA8-B9D4-768A0C83C8AA}">
      <dsp:nvSpPr>
        <dsp:cNvPr id="0" name=""/>
        <dsp:cNvSpPr/>
      </dsp:nvSpPr>
      <dsp:spPr>
        <a:xfrm>
          <a:off x="1657487" y="553550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673408" y="445148"/>
              </a:moveTo>
              <a:arcTo wR="2310126" hR="2310126" stAng="18369989" swAng="12519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DCBE9-C223-4095-90A4-493F54ECE3F5}">
      <dsp:nvSpPr>
        <dsp:cNvPr id="0" name=""/>
        <dsp:cNvSpPr/>
      </dsp:nvSpPr>
      <dsp:spPr>
        <a:xfrm>
          <a:off x="5032967" y="1613774"/>
          <a:ext cx="2519995" cy="1799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Sprache ist sozial geprägt</a:t>
          </a:r>
        </a:p>
      </dsp:txBody>
      <dsp:txXfrm>
        <a:off x="5120836" y="1701643"/>
        <a:ext cx="2344257" cy="1624260"/>
      </dsp:txXfrm>
    </dsp:sp>
    <dsp:sp modelId="{BEC8DE33-25D8-4823-800B-61B8B5A711F8}">
      <dsp:nvSpPr>
        <dsp:cNvPr id="0" name=""/>
        <dsp:cNvSpPr/>
      </dsp:nvSpPr>
      <dsp:spPr>
        <a:xfrm>
          <a:off x="1678691" y="802704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599910" y="2616017"/>
              </a:moveTo>
              <a:arcTo wR="2310126" hR="2310126" stAng="456545" swAng="7295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47D29-455E-4480-A480-F370A40DAB2A}">
      <dsp:nvSpPr>
        <dsp:cNvPr id="0" name=""/>
        <dsp:cNvSpPr/>
      </dsp:nvSpPr>
      <dsp:spPr>
        <a:xfrm>
          <a:off x="4161860" y="3898862"/>
          <a:ext cx="2519995" cy="1799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Sprache ist ein anpassungsfähiges Kommunikations-mittel</a:t>
          </a:r>
        </a:p>
      </dsp:txBody>
      <dsp:txXfrm>
        <a:off x="4249729" y="3986731"/>
        <a:ext cx="2344257" cy="1624260"/>
      </dsp:txXfrm>
    </dsp:sp>
    <dsp:sp modelId="{936E8A55-B210-44F5-B0CA-3DEDFDEE61C6}">
      <dsp:nvSpPr>
        <dsp:cNvPr id="0" name=""/>
        <dsp:cNvSpPr/>
      </dsp:nvSpPr>
      <dsp:spPr>
        <a:xfrm>
          <a:off x="1753873" y="619804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06031" y="4618260"/>
              </a:moveTo>
              <a:arcTo wR="2310126" hR="2310126" stAng="5257241" swAng="2855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E4FF0-1413-4CB9-80B8-FA1A46BDC0E2}">
      <dsp:nvSpPr>
        <dsp:cNvPr id="0" name=""/>
        <dsp:cNvSpPr/>
      </dsp:nvSpPr>
      <dsp:spPr>
        <a:xfrm>
          <a:off x="1446144" y="3898862"/>
          <a:ext cx="2519995" cy="1799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Standardsprache soll zur Kommunikations-erleichterung beitragen</a:t>
          </a:r>
        </a:p>
      </dsp:txBody>
      <dsp:txXfrm>
        <a:off x="1534013" y="3986731"/>
        <a:ext cx="2344257" cy="1624260"/>
      </dsp:txXfrm>
    </dsp:sp>
    <dsp:sp modelId="{E1E11527-F1CA-4D6B-BD37-F4A6867F10E2}">
      <dsp:nvSpPr>
        <dsp:cNvPr id="0" name=""/>
        <dsp:cNvSpPr/>
      </dsp:nvSpPr>
      <dsp:spPr>
        <a:xfrm>
          <a:off x="1894785" y="101605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71002" y="2878463"/>
              </a:moveTo>
              <a:arcTo wR="2310126" hR="2310126" stAng="9945472" swAng="6541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41AEA-9B4A-4507-AAC1-DBF0F66E2761}">
      <dsp:nvSpPr>
        <dsp:cNvPr id="0" name=""/>
        <dsp:cNvSpPr/>
      </dsp:nvSpPr>
      <dsp:spPr>
        <a:xfrm>
          <a:off x="606942" y="1656310"/>
          <a:ext cx="2519995" cy="1799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Sprache zeichnet sich durch Variation und Wandel aus</a:t>
          </a:r>
        </a:p>
      </dsp:txBody>
      <dsp:txXfrm>
        <a:off x="694811" y="1744179"/>
        <a:ext cx="2344257" cy="1624260"/>
      </dsp:txXfrm>
    </dsp:sp>
    <dsp:sp modelId="{C4BF1C43-0B30-4DD9-9048-38699716A147}">
      <dsp:nvSpPr>
        <dsp:cNvPr id="0" name=""/>
        <dsp:cNvSpPr/>
      </dsp:nvSpPr>
      <dsp:spPr>
        <a:xfrm>
          <a:off x="1930750" y="492436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08784" y="1156299"/>
              </a:moveTo>
              <a:arcTo wR="2310126" hR="2310126" stAng="12597876" swAng="12814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24.04.2023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24.04.2023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Referat</a:t>
            </a:r>
          </a:p>
          <a:p>
            <a:r>
              <a:rPr lang="de-DE" dirty="0"/>
              <a:t>Dresden/ 04.11.2021</a:t>
            </a:r>
            <a:br>
              <a:rPr lang="de-DE" dirty="0"/>
            </a:br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Lisa-Marie Sommer</a:t>
            </a:r>
            <a:br>
              <a:rPr lang="de-DE" dirty="0"/>
            </a:br>
            <a:r>
              <a:rPr lang="de-DE" dirty="0"/>
              <a:t>Fakultät für Erziehungswissenschaften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Rainer Forst:</a:t>
            </a:r>
            <a:br>
              <a:rPr lang="de-DE" dirty="0"/>
            </a:br>
            <a:r>
              <a:rPr lang="de-DE" dirty="0"/>
              <a:t>„Toleranz im Konflikt“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</a:rPr>
              <a:t>Titel der Präsentation</a:t>
            </a:r>
          </a:p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Struktureinheit der TU Dresden / </a:t>
            </a: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Vorname des Vortragenden</a:t>
            </a:r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 oder Anlass des Vortrags // 13.01.2018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berliner-pfannkuchen-mit-vanillecreme-und-zucker-auf-einem-teller-mit-einer-gabel-nahaufnahm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chwiki.org/wiki/Frikadell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de/verein-gemeinschaft-gruppe-treffen-152746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E7F14-D4C7-3627-EB07-85801296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/>
              <a:t>Ordne die Begriffe zu</a:t>
            </a:r>
            <a:r>
              <a:rPr lang="de-DE" dirty="0"/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38868A-C98C-38A7-93E3-99E6EC8B2F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1354500"/>
            <a:ext cx="10580688" cy="4344987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C5FCD982-7C03-13FE-A9B5-88F45EBED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66899"/>
              </p:ext>
            </p:extLst>
          </p:nvPr>
        </p:nvGraphicFramePr>
        <p:xfrm>
          <a:off x="1403498" y="1158513"/>
          <a:ext cx="9696893" cy="4898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0689">
                  <a:extLst>
                    <a:ext uri="{9D8B030D-6E8A-4147-A177-3AD203B41FA5}">
                      <a16:colId xmlns:a16="http://schemas.microsoft.com/office/drawing/2014/main" val="4136092415"/>
                    </a:ext>
                  </a:extLst>
                </a:gridCol>
                <a:gridCol w="2030826">
                  <a:extLst>
                    <a:ext uri="{9D8B030D-6E8A-4147-A177-3AD203B41FA5}">
                      <a16:colId xmlns:a16="http://schemas.microsoft.com/office/drawing/2014/main" val="449022056"/>
                    </a:ext>
                  </a:extLst>
                </a:gridCol>
                <a:gridCol w="4475378">
                  <a:extLst>
                    <a:ext uri="{9D8B030D-6E8A-4147-A177-3AD203B41FA5}">
                      <a16:colId xmlns:a16="http://schemas.microsoft.com/office/drawing/2014/main" val="2721711513"/>
                    </a:ext>
                  </a:extLst>
                </a:gridCol>
              </a:tblGrid>
              <a:tr h="1214395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/>
                        <a:t>VARIANTE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System von Varianten</a:t>
                      </a:r>
                    </a:p>
                    <a:p>
                      <a:r>
                        <a:rPr lang="de-DE" dirty="0"/>
                        <a:t>(z.B. das österreichische Standarddeutsch)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370221"/>
                  </a:ext>
                </a:extLst>
              </a:tr>
              <a:tr h="769116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/>
                        <a:t>VARIATION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Veränderliche sprachliche Einheit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983389"/>
                  </a:ext>
                </a:extLst>
              </a:tr>
              <a:tr h="1214395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/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Allgemeine Eigenschaft natürlich-historischer Sprachen, zu variieren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732730"/>
                  </a:ext>
                </a:extLst>
              </a:tr>
              <a:tr h="850076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/>
                        <a:t>VARIETÄT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Realisierungsform einer 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716541"/>
                  </a:ext>
                </a:extLst>
              </a:tr>
              <a:tr h="850076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/>
                        <a:t>SPRACHE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Menge von Varietäten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776357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3A28CD4F-A2F7-1E25-666C-257FABB247CB}"/>
              </a:ext>
            </a:extLst>
          </p:cNvPr>
          <p:cNvSpPr/>
          <p:nvPr/>
        </p:nvSpPr>
        <p:spPr>
          <a:xfrm>
            <a:off x="3306726" y="6283842"/>
            <a:ext cx="7038753" cy="489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07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E7F14-D4C7-3627-EB07-85801296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975576"/>
            <a:ext cx="10580687" cy="684213"/>
          </a:xfrm>
        </p:spPr>
        <p:txBody>
          <a:bodyPr/>
          <a:lstStyle/>
          <a:p>
            <a:pPr algn="ctr"/>
            <a:r>
              <a:rPr lang="de-DE" dirty="0"/>
              <a:t>Das Deutsche variiert NATIONAL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38868A-C98C-38A7-93E3-99E6EC8B2F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9" name="Grafik 8" descr="Person, die eine Handvoll Tomaten hält">
            <a:extLst>
              <a:ext uri="{FF2B5EF4-FFF2-40B4-BE49-F238E27FC236}">
                <a16:creationId xmlns:a16="http://schemas.microsoft.com/office/drawing/2014/main" id="{42328BE2-0A67-65E2-28E1-7C5247C6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03" y="1668099"/>
            <a:ext cx="5677786" cy="378426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C6D05E1-2616-50A5-CB2A-16B9616867A1}"/>
              </a:ext>
            </a:extLst>
          </p:cNvPr>
          <p:cNvSpPr txBox="1"/>
          <p:nvPr/>
        </p:nvSpPr>
        <p:spPr>
          <a:xfrm>
            <a:off x="1114647" y="2519477"/>
            <a:ext cx="42849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Deutschland</a:t>
            </a:r>
          </a:p>
          <a:p>
            <a:r>
              <a:rPr lang="de-DE" dirty="0"/>
              <a:t>Schweiz			„Tomate“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Österreich 		„Paradeiser“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517F3DE-3DF5-A204-7F59-44C792929304}"/>
              </a:ext>
            </a:extLst>
          </p:cNvPr>
          <p:cNvSpPr/>
          <p:nvPr/>
        </p:nvSpPr>
        <p:spPr>
          <a:xfrm>
            <a:off x="3444949" y="6294474"/>
            <a:ext cx="6794204" cy="394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3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E7F14-D4C7-3627-EB07-85801296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996048"/>
            <a:ext cx="10580687" cy="684213"/>
          </a:xfrm>
        </p:spPr>
        <p:txBody>
          <a:bodyPr/>
          <a:lstStyle/>
          <a:p>
            <a:pPr algn="ctr"/>
            <a:r>
              <a:rPr lang="de-DE" dirty="0"/>
              <a:t>Das Deutsche variiert SUBNATIONAL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38868A-C98C-38A7-93E3-99E6EC8B2F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4707382" cy="3927659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E390189-B6E5-7987-656C-E4A86AA313E8}"/>
              </a:ext>
            </a:extLst>
          </p:cNvPr>
          <p:cNvSpPr txBox="1"/>
          <p:nvPr/>
        </p:nvSpPr>
        <p:spPr>
          <a:xfrm>
            <a:off x="327780" y="2280130"/>
            <a:ext cx="5837275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Ostdeutschland				„Pfannkuchen“</a:t>
            </a:r>
          </a:p>
          <a:p>
            <a:endParaRPr lang="de-DE" dirty="0"/>
          </a:p>
          <a:p>
            <a:r>
              <a:rPr lang="de-DE" dirty="0"/>
              <a:t>Norddeutschland, Rheinland, Westfalen	„Berliner“</a:t>
            </a:r>
          </a:p>
          <a:p>
            <a:endParaRPr lang="de-DE" dirty="0"/>
          </a:p>
          <a:p>
            <a:r>
              <a:rPr lang="de-DE" dirty="0"/>
              <a:t>Mitteldeutschland			„Kreppel“ 					„Kräppel“</a:t>
            </a:r>
          </a:p>
          <a:p>
            <a:r>
              <a:rPr lang="de-DE" dirty="0"/>
              <a:t>					„</a:t>
            </a:r>
            <a:r>
              <a:rPr lang="de-DE" dirty="0" err="1"/>
              <a:t>Gräbbel</a:t>
            </a:r>
            <a:r>
              <a:rPr lang="de-DE" dirty="0"/>
              <a:t>“</a:t>
            </a:r>
          </a:p>
          <a:p>
            <a:endParaRPr lang="de-DE" dirty="0"/>
          </a:p>
          <a:p>
            <a:r>
              <a:rPr lang="de-DE" dirty="0"/>
              <a:t>Süddeutschland				„Krapfen“</a:t>
            </a:r>
          </a:p>
        </p:txBody>
      </p:sp>
      <p:pic>
        <p:nvPicPr>
          <p:cNvPr id="10" name="Grafik 9" descr="Ein Bild, das Platte, Tisch, Essen, Gabel enthält.&#10;&#10;Automatisch generierte Beschreibung">
            <a:extLst>
              <a:ext uri="{FF2B5EF4-FFF2-40B4-BE49-F238E27FC236}">
                <a16:creationId xmlns:a16="http://schemas.microsoft.com/office/drawing/2014/main" id="{37B12B30-2D02-508A-0352-7EE69ED21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7393" y="1807805"/>
            <a:ext cx="5403612" cy="360416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499CB2F-D58A-15A8-7058-6B200A355FEA}"/>
              </a:ext>
            </a:extLst>
          </p:cNvPr>
          <p:cNvSpPr/>
          <p:nvPr/>
        </p:nvSpPr>
        <p:spPr>
          <a:xfrm>
            <a:off x="3476847" y="6273209"/>
            <a:ext cx="7304567" cy="584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1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E7F14-D4C7-3627-EB07-85801296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954685"/>
            <a:ext cx="10580687" cy="684213"/>
          </a:xfrm>
        </p:spPr>
        <p:txBody>
          <a:bodyPr/>
          <a:lstStyle/>
          <a:p>
            <a:pPr algn="ctr"/>
            <a:r>
              <a:rPr lang="de-DE" dirty="0"/>
              <a:t>Das Deutsche variiert NATIONAL UND SUBNATIONAL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38868A-C98C-38A7-93E3-99E6EC8B2F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FFCCEC-BC35-E54B-8F75-B0671347036A}"/>
              </a:ext>
            </a:extLst>
          </p:cNvPr>
          <p:cNvSpPr txBox="1"/>
          <p:nvPr/>
        </p:nvSpPr>
        <p:spPr>
          <a:xfrm>
            <a:off x="474678" y="2395034"/>
            <a:ext cx="5901069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Österreich				„Fleischlaiben“</a:t>
            </a:r>
          </a:p>
          <a:p>
            <a:endParaRPr lang="de-DE" dirty="0"/>
          </a:p>
          <a:p>
            <a:r>
              <a:rPr lang="de-DE" dirty="0"/>
              <a:t>Schweiz					„</a:t>
            </a:r>
            <a:r>
              <a:rPr lang="de-DE" dirty="0" err="1"/>
              <a:t>Hackpifeggli</a:t>
            </a:r>
            <a:r>
              <a:rPr lang="de-DE" dirty="0"/>
              <a:t>“</a:t>
            </a:r>
          </a:p>
          <a:p>
            <a:r>
              <a:rPr lang="de-DE" dirty="0"/>
              <a:t>	</a:t>
            </a:r>
          </a:p>
          <a:p>
            <a:r>
              <a:rPr lang="de-DE" dirty="0"/>
              <a:t>Ostdeutschland				„Bulette“</a:t>
            </a:r>
          </a:p>
          <a:p>
            <a:endParaRPr lang="de-DE" dirty="0"/>
          </a:p>
          <a:p>
            <a:r>
              <a:rPr lang="de-DE" dirty="0"/>
              <a:t>Nord- und Mittelwestdeutschland		„Frikadelle“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2" name="Grafik 11" descr="Ein Bild, das Platte, Essen, Teller, Fleisch enthält.&#10;&#10;Automatisch generierte Beschreibung">
            <a:extLst>
              <a:ext uri="{FF2B5EF4-FFF2-40B4-BE49-F238E27FC236}">
                <a16:creationId xmlns:a16="http://schemas.microsoft.com/office/drawing/2014/main" id="{A62847FF-28C6-F356-A6AB-E16DF3071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5747" y="1484313"/>
            <a:ext cx="5234428" cy="392582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C1BAED6-0A14-CE67-3030-98CE0BD5E90C}"/>
              </a:ext>
            </a:extLst>
          </p:cNvPr>
          <p:cNvSpPr/>
          <p:nvPr/>
        </p:nvSpPr>
        <p:spPr>
          <a:xfrm>
            <a:off x="3425212" y="6166270"/>
            <a:ext cx="7047858" cy="573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4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45AD3-26D3-6D66-6A93-A76F9AE7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10" y="197220"/>
            <a:ext cx="10580687" cy="684213"/>
          </a:xfrm>
        </p:spPr>
        <p:txBody>
          <a:bodyPr/>
          <a:lstStyle/>
          <a:p>
            <a:r>
              <a:rPr lang="de-DE" sz="3200" dirty="0"/>
              <a:t>4. Wer bestimmt, was Norm ist?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C2DB42-C386-8405-2191-435C9B1528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35949" y="755173"/>
            <a:ext cx="9130526" cy="560866"/>
          </a:xfrm>
        </p:spPr>
        <p:txBody>
          <a:bodyPr/>
          <a:lstStyle/>
          <a:p>
            <a:pPr algn="ctr"/>
            <a:r>
              <a:rPr lang="de-DE" sz="2400" b="1" i="1" dirty="0"/>
              <a:t>Sowohl Standardvarietäten als auch </a:t>
            </a:r>
            <a:r>
              <a:rPr lang="de-DE" sz="2400" b="1" i="1" dirty="0" err="1"/>
              <a:t>Nonstandardvarietäten</a:t>
            </a:r>
            <a:r>
              <a:rPr lang="de-DE" sz="2400" b="1" i="1" dirty="0"/>
              <a:t> haben Normen!</a:t>
            </a:r>
          </a:p>
          <a:p>
            <a:pPr algn="ctr"/>
            <a:endParaRPr lang="de-DE" sz="2400" b="1" i="1" dirty="0"/>
          </a:p>
          <a:p>
            <a:pPr algn="ctr"/>
            <a:endParaRPr lang="de-DE" b="1" i="1" dirty="0"/>
          </a:p>
          <a:p>
            <a:pPr algn="ctr"/>
            <a:endParaRPr lang="de-DE" b="1" i="1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F9B8173-CBDC-436E-7BE4-2D465D895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38739"/>
              </p:ext>
            </p:extLst>
          </p:nvPr>
        </p:nvGraphicFramePr>
        <p:xfrm>
          <a:off x="1286539" y="1536405"/>
          <a:ext cx="9750056" cy="3785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5028">
                  <a:extLst>
                    <a:ext uri="{9D8B030D-6E8A-4147-A177-3AD203B41FA5}">
                      <a16:colId xmlns:a16="http://schemas.microsoft.com/office/drawing/2014/main" val="1411653966"/>
                    </a:ext>
                  </a:extLst>
                </a:gridCol>
                <a:gridCol w="4875028">
                  <a:extLst>
                    <a:ext uri="{9D8B030D-6E8A-4147-A177-3AD203B41FA5}">
                      <a16:colId xmlns:a16="http://schemas.microsoft.com/office/drawing/2014/main" val="761741747"/>
                    </a:ext>
                  </a:extLst>
                </a:gridCol>
              </a:tblGrid>
              <a:tr h="566958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/>
                        <a:t>Nonstandard</a:t>
                      </a:r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66721"/>
                  </a:ext>
                </a:extLst>
              </a:tr>
              <a:tr h="321823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Normen werden </a:t>
                      </a:r>
                      <a:r>
                        <a:rPr lang="de-DE" sz="2000" u="sng" dirty="0"/>
                        <a:t>informell </a:t>
                      </a:r>
                      <a:r>
                        <a:rPr lang="de-DE" sz="2000" dirty="0"/>
                        <a:t>gesetzt</a:t>
                      </a:r>
                    </a:p>
                    <a:p>
                      <a:pPr algn="ctr"/>
                      <a:endParaRPr lang="de-DE" sz="2000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Normen werden </a:t>
                      </a:r>
                      <a:r>
                        <a:rPr lang="de-DE" sz="2000" u="sng" dirty="0"/>
                        <a:t>im Zusammenspiel verschiedener Instanzen</a:t>
                      </a:r>
                      <a:r>
                        <a:rPr lang="de-DE" sz="2000" dirty="0"/>
                        <a:t> gesetzt</a:t>
                      </a:r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150022"/>
                  </a:ext>
                </a:extLst>
              </a:tr>
            </a:tbl>
          </a:graphicData>
        </a:graphic>
      </p:graphicFrame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5B217B6D-4F91-7219-6D84-FF7750FF6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5" t="28973" r="54381" b="31874"/>
          <a:stretch/>
        </p:blipFill>
        <p:spPr>
          <a:xfrm>
            <a:off x="7184066" y="2854928"/>
            <a:ext cx="3100863" cy="2176044"/>
          </a:xfrm>
          <a:prstGeom prst="rect">
            <a:avLst/>
          </a:prstGeom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9081E01-5755-A5E0-F861-583DECFB8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24053" y="2517211"/>
            <a:ext cx="2513761" cy="251376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F596088-687B-100D-0A5C-6E5B0AC7D9F7}"/>
              </a:ext>
            </a:extLst>
          </p:cNvPr>
          <p:cNvSpPr/>
          <p:nvPr/>
        </p:nvSpPr>
        <p:spPr>
          <a:xfrm>
            <a:off x="3423684" y="6241312"/>
            <a:ext cx="7031367" cy="520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73AE5ED-E29F-05C8-7C37-751A2C07BEF4}"/>
              </a:ext>
            </a:extLst>
          </p:cNvPr>
          <p:cNvSpPr txBox="1"/>
          <p:nvPr/>
        </p:nvSpPr>
        <p:spPr>
          <a:xfrm>
            <a:off x="1382233" y="5355633"/>
            <a:ext cx="975005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Normen werden </a:t>
            </a:r>
            <a:r>
              <a:rPr lang="de-DE" b="1" dirty="0"/>
              <a:t>von Subjekten gelehrt</a:t>
            </a:r>
            <a:r>
              <a:rPr lang="de-DE" dirty="0"/>
              <a:t> und </a:t>
            </a:r>
            <a:r>
              <a:rPr lang="de-DE" b="1" dirty="0"/>
              <a:t>deren Einhaltung wird durch Korrektheitsurteile kontrolliert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„Norm“ als Synonym für „Regel“</a:t>
            </a:r>
          </a:p>
        </p:txBody>
      </p:sp>
    </p:spTree>
    <p:extLst>
      <p:ext uri="{BB962C8B-B14F-4D97-AF65-F5344CB8AC3E}">
        <p14:creationId xmlns:p14="http://schemas.microsoft.com/office/powerpoint/2010/main" val="393171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32371-8A94-5AC9-5367-AE06EF5B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56" y="394437"/>
            <a:ext cx="10580687" cy="684213"/>
          </a:xfrm>
        </p:spPr>
        <p:txBody>
          <a:bodyPr/>
          <a:lstStyle/>
          <a:p>
            <a:r>
              <a:rPr lang="de-DE" sz="3200" dirty="0"/>
              <a:t>4. Wer bestimmt, was „Norm“ ist? 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u="sng" dirty="0"/>
              <a:t>Das soziale Kräftefeld einer Standardvarietät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07DD7D7-7B9C-8ECC-24C2-072D631BD1A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14235" t="28973" r="54381" b="31874"/>
          <a:stretch/>
        </p:blipFill>
        <p:spPr>
          <a:xfrm>
            <a:off x="5677786" y="1365910"/>
            <a:ext cx="5879805" cy="4126179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8BF922-168F-D924-9A10-DF3624A8A6D1}"/>
              </a:ext>
            </a:extLst>
          </p:cNvPr>
          <p:cNvSpPr txBox="1"/>
          <p:nvPr/>
        </p:nvSpPr>
        <p:spPr>
          <a:xfrm>
            <a:off x="637953" y="1674254"/>
            <a:ext cx="48909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800" dirty="0"/>
              <a:t>Die Instanzen sind </a:t>
            </a:r>
            <a:r>
              <a:rPr lang="de-DE" sz="1800" b="1" dirty="0"/>
              <a:t>abgestuft</a:t>
            </a:r>
            <a:r>
              <a:rPr lang="de-DE" sz="1800" dirty="0"/>
              <a:t> und </a:t>
            </a:r>
            <a:r>
              <a:rPr lang="de-DE" sz="1800" b="1" dirty="0"/>
              <a:t>gehen</a:t>
            </a:r>
            <a:r>
              <a:rPr lang="de-DE" sz="1800" dirty="0"/>
              <a:t> </a:t>
            </a:r>
            <a:r>
              <a:rPr lang="de-DE" sz="1800" b="1" dirty="0"/>
              <a:t>fließend</a:t>
            </a:r>
            <a:r>
              <a:rPr lang="de-DE" sz="1800" dirty="0"/>
              <a:t> </a:t>
            </a:r>
            <a:r>
              <a:rPr lang="de-DE" sz="1800" b="1" dirty="0"/>
              <a:t>ineinander</a:t>
            </a:r>
            <a:r>
              <a:rPr lang="de-DE" sz="1800" dirty="0"/>
              <a:t> </a:t>
            </a:r>
            <a:r>
              <a:rPr lang="de-DE" sz="1800" b="1" dirty="0"/>
              <a:t>über.</a:t>
            </a:r>
          </a:p>
          <a:p>
            <a:pPr marL="342900" indent="-342900">
              <a:buAutoNum type="arabicPeriod"/>
            </a:pPr>
            <a:r>
              <a:rPr lang="de-DE" sz="1800" dirty="0"/>
              <a:t>Die verschiedenen Instanzen können in ihren Normsetzungen </a:t>
            </a:r>
            <a:r>
              <a:rPr lang="de-DE" sz="1800" b="1" dirty="0"/>
              <a:t>divergieren.</a:t>
            </a:r>
          </a:p>
          <a:p>
            <a:pPr marL="342900" indent="-342900">
              <a:buAutoNum type="arabicPeriod"/>
            </a:pPr>
            <a:r>
              <a:rPr lang="de-DE" sz="1800" dirty="0"/>
              <a:t>Es gibt von Fall zu Fall </a:t>
            </a:r>
            <a:r>
              <a:rPr lang="de-DE" sz="1800" b="1" dirty="0"/>
              <a:t>Differenzierungsbedarf.</a:t>
            </a:r>
          </a:p>
          <a:p>
            <a:pPr marL="342900" indent="-342900">
              <a:buAutoNum type="arabicPeriod"/>
            </a:pPr>
            <a:r>
              <a:rPr lang="de-DE" sz="1800" dirty="0"/>
              <a:t>Die Normsetzungen der Sprache sind </a:t>
            </a:r>
            <a:r>
              <a:rPr lang="de-DE" sz="1800" b="1" dirty="0"/>
              <a:t>höchst</a:t>
            </a:r>
            <a:r>
              <a:rPr lang="de-DE" sz="1800" dirty="0"/>
              <a:t> </a:t>
            </a:r>
            <a:r>
              <a:rPr lang="de-DE" sz="1800" b="1" dirty="0"/>
              <a:t>abstrakt</a:t>
            </a:r>
            <a:r>
              <a:rPr lang="de-DE" sz="1800" dirty="0"/>
              <a:t> und </a:t>
            </a:r>
            <a:r>
              <a:rPr lang="de-DE" sz="1800" b="1" dirty="0"/>
              <a:t>kompliziert.</a:t>
            </a:r>
          </a:p>
          <a:p>
            <a:pPr marL="342900" indent="-342900">
              <a:buAutoNum type="arabicPeriod"/>
            </a:pPr>
            <a:r>
              <a:rPr lang="de-DE" sz="1800" dirty="0"/>
              <a:t>Ein und </a:t>
            </a:r>
            <a:r>
              <a:rPr lang="de-DE" sz="1800" b="1" dirty="0"/>
              <a:t>dieselbe</a:t>
            </a:r>
            <a:r>
              <a:rPr lang="de-DE" sz="1800" dirty="0"/>
              <a:t> </a:t>
            </a:r>
            <a:r>
              <a:rPr lang="de-DE" sz="1800" b="1" dirty="0"/>
              <a:t>Person</a:t>
            </a:r>
            <a:r>
              <a:rPr lang="de-DE" sz="1800" dirty="0"/>
              <a:t> </a:t>
            </a:r>
            <a:r>
              <a:rPr lang="de-DE" sz="1800" b="1" dirty="0"/>
              <a:t>kann</a:t>
            </a:r>
            <a:r>
              <a:rPr lang="de-DE" sz="1800" dirty="0"/>
              <a:t> </a:t>
            </a:r>
            <a:r>
              <a:rPr lang="de-DE" sz="1800" b="1" dirty="0"/>
              <a:t>in</a:t>
            </a:r>
            <a:r>
              <a:rPr lang="de-DE" sz="1800" dirty="0"/>
              <a:t> </a:t>
            </a:r>
            <a:r>
              <a:rPr lang="de-DE" sz="1800" b="1" dirty="0"/>
              <a:t>verschiedenen</a:t>
            </a:r>
            <a:r>
              <a:rPr lang="de-DE" sz="1800" dirty="0"/>
              <a:t> </a:t>
            </a:r>
            <a:r>
              <a:rPr lang="de-DE" sz="1800" b="1" dirty="0"/>
              <a:t>Instanzen</a:t>
            </a:r>
            <a:r>
              <a:rPr lang="de-DE" sz="1800" dirty="0"/>
              <a:t> </a:t>
            </a:r>
            <a:r>
              <a:rPr lang="de-DE" sz="1800" b="1" dirty="0"/>
              <a:t>gleichzeitig</a:t>
            </a:r>
            <a:r>
              <a:rPr lang="de-DE" sz="1800" dirty="0"/>
              <a:t> auftreten.</a:t>
            </a:r>
          </a:p>
          <a:p>
            <a:pPr marL="342900" indent="-342900">
              <a:buAutoNum type="arabicPeriod"/>
            </a:pPr>
            <a:r>
              <a:rPr lang="de-DE" sz="1800" dirty="0"/>
              <a:t>Alle vier </a:t>
            </a:r>
            <a:r>
              <a:rPr lang="de-DE" sz="1800" b="1" dirty="0"/>
              <a:t>Instanzen</a:t>
            </a:r>
            <a:r>
              <a:rPr lang="de-DE" sz="1800" dirty="0"/>
              <a:t> </a:t>
            </a:r>
            <a:r>
              <a:rPr lang="de-DE" sz="1800" b="1" dirty="0"/>
              <a:t>wirken</a:t>
            </a:r>
            <a:r>
              <a:rPr lang="de-DE" sz="1800" dirty="0"/>
              <a:t> </a:t>
            </a:r>
            <a:r>
              <a:rPr lang="de-DE" sz="1800" b="1" dirty="0"/>
              <a:t>aufeinander</a:t>
            </a:r>
            <a:r>
              <a:rPr lang="de-DE" sz="1800" dirty="0"/>
              <a:t> ein.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B6FE402-4D1F-0E14-79FB-1C8A7D6669E3}"/>
              </a:ext>
            </a:extLst>
          </p:cNvPr>
          <p:cNvSpPr/>
          <p:nvPr/>
        </p:nvSpPr>
        <p:spPr>
          <a:xfrm>
            <a:off x="3338623" y="6262577"/>
            <a:ext cx="66985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68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9688D-43E4-F43E-D8F7-0F2856C3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4. Wer bestimmt, was „Norm“ ist?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u="sng" dirty="0"/>
              <a:t>Das Soziale Kräftefeld einer Standardvarietät</a:t>
            </a:r>
            <a:br>
              <a:rPr lang="de-DE" sz="3200" u="sng" dirty="0"/>
            </a:br>
            <a:r>
              <a:rPr lang="de-DE" sz="3200" dirty="0"/>
              <a:t>	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7B9FD4E-9DA6-99D0-B39A-C75B0918746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414466"/>
              </p:ext>
            </p:extLst>
          </p:nvPr>
        </p:nvGraphicFramePr>
        <p:xfrm>
          <a:off x="874713" y="1484313"/>
          <a:ext cx="10580687" cy="4344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34F572D4-1E58-7407-C824-C821924F844F}"/>
              </a:ext>
            </a:extLst>
          </p:cNvPr>
          <p:cNvSpPr/>
          <p:nvPr/>
        </p:nvSpPr>
        <p:spPr>
          <a:xfrm>
            <a:off x="3444949" y="6326372"/>
            <a:ext cx="4582632" cy="350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249FA66-3A70-9A49-A5D7-648EB3936968}"/>
              </a:ext>
            </a:extLst>
          </p:cNvPr>
          <p:cNvSpPr/>
          <p:nvPr/>
        </p:nvSpPr>
        <p:spPr>
          <a:xfrm>
            <a:off x="9154633" y="6411433"/>
            <a:ext cx="935665" cy="350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734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9688D-43E4-F43E-D8F7-0F2856C3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4. Wer bestimmt, was „Norm“ ist?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u="sng" dirty="0"/>
              <a:t>Das Soziale Kräftefeld einer Standardvarietät</a:t>
            </a:r>
            <a:br>
              <a:rPr lang="de-DE" sz="3200" u="sng" dirty="0"/>
            </a:br>
            <a:r>
              <a:rPr lang="de-DE" sz="3200" dirty="0"/>
              <a:t>	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7B9FD4E-9DA6-99D0-B39A-C75B0918746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13090067"/>
              </p:ext>
            </p:extLst>
          </p:nvPr>
        </p:nvGraphicFramePr>
        <p:xfrm>
          <a:off x="874713" y="1484313"/>
          <a:ext cx="10580687" cy="4344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DA273A24-6873-F0B4-26B9-DCB1A177141C}"/>
              </a:ext>
            </a:extLst>
          </p:cNvPr>
          <p:cNvSpPr/>
          <p:nvPr/>
        </p:nvSpPr>
        <p:spPr>
          <a:xfrm>
            <a:off x="3583172" y="6315740"/>
            <a:ext cx="6496493" cy="435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07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9688D-43E4-F43E-D8F7-0F2856C3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4. Wer bestimmt, was „Norm“ ist?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2800" b="0" u="sng" dirty="0"/>
              <a:t>Die vier Phasen der Planung einer Standardvarietät</a:t>
            </a:r>
            <a:br>
              <a:rPr lang="de-DE" sz="3200" u="sng" dirty="0"/>
            </a:br>
            <a:r>
              <a:rPr lang="de-DE" sz="3200" dirty="0"/>
              <a:t>	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1241B3F-89BB-58F9-6BEE-A186A967B40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88406857"/>
              </p:ext>
            </p:extLst>
          </p:nvPr>
        </p:nvGraphicFramePr>
        <p:xfrm>
          <a:off x="1087365" y="1739495"/>
          <a:ext cx="10580687" cy="142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78F9CBE-8129-B575-772A-B3F5384A23A3}"/>
              </a:ext>
            </a:extLst>
          </p:cNvPr>
          <p:cNvSpPr txBox="1"/>
          <p:nvPr/>
        </p:nvSpPr>
        <p:spPr>
          <a:xfrm>
            <a:off x="1297171" y="3636335"/>
            <a:ext cx="9877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</a:t>
            </a:r>
            <a:r>
              <a:rPr lang="de-DE" sz="2400" b="1" dirty="0"/>
              <a:t>Modellhaftigkeit eines Textes</a:t>
            </a:r>
            <a:r>
              <a:rPr lang="de-DE" sz="2400" dirty="0"/>
              <a:t> zeichnet sich aus durch….</a:t>
            </a:r>
          </a:p>
          <a:p>
            <a:r>
              <a:rPr lang="de-DE" sz="2400" dirty="0"/>
              <a:t>	… </a:t>
            </a:r>
            <a:r>
              <a:rPr lang="de-DE" sz="2400" b="1" dirty="0"/>
              <a:t>Öffentlichkeit</a:t>
            </a:r>
          </a:p>
          <a:p>
            <a:r>
              <a:rPr lang="de-DE" sz="2400" dirty="0"/>
              <a:t>	… </a:t>
            </a:r>
            <a:r>
              <a:rPr lang="de-DE" sz="2400" b="1" dirty="0"/>
              <a:t>Sprachliche Meisterschaft</a:t>
            </a:r>
          </a:p>
          <a:p>
            <a:r>
              <a:rPr lang="de-DE" sz="2400" dirty="0"/>
              <a:t>	… </a:t>
            </a:r>
            <a:r>
              <a:rPr lang="de-DE" sz="2400" b="1" dirty="0"/>
              <a:t>sozialer Status der Sprecher*innen/Schreiber*innen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120EF9-08C7-C39B-2B16-6F16AFA55F0D}"/>
              </a:ext>
            </a:extLst>
          </p:cNvPr>
          <p:cNvSpPr/>
          <p:nvPr/>
        </p:nvSpPr>
        <p:spPr>
          <a:xfrm>
            <a:off x="3274828" y="6241312"/>
            <a:ext cx="6602819" cy="49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20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32371-8A94-5AC9-5367-AE06EF5B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56" y="394437"/>
            <a:ext cx="10580687" cy="684213"/>
          </a:xfrm>
        </p:spPr>
        <p:txBody>
          <a:bodyPr/>
          <a:lstStyle/>
          <a:p>
            <a:r>
              <a:rPr lang="de-DE" sz="3200" dirty="0"/>
              <a:t>4. Wer bestimmt, was „Norm“ ist? 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dirty="0">
                <a:solidFill>
                  <a:srgbClr val="FF0000"/>
                </a:solidFill>
              </a:rPr>
              <a:t>Die Bevölkerungsmehrheit wirkt nur indirekt</a:t>
            </a:r>
            <a:br>
              <a:rPr lang="de-DE" sz="3200" b="0" dirty="0">
                <a:solidFill>
                  <a:srgbClr val="FF0000"/>
                </a:solidFill>
              </a:rPr>
            </a:br>
            <a:r>
              <a:rPr lang="de-DE" sz="3200" b="0" dirty="0">
                <a:solidFill>
                  <a:srgbClr val="FF0000"/>
                </a:solidFill>
              </a:rPr>
              <a:t>	auf die Standardnorm ein!</a:t>
            </a:r>
            <a:endParaRPr lang="de-DE" sz="3200" b="0" u="sng" dirty="0">
              <a:solidFill>
                <a:srgbClr val="FF0000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07DD7D7-7B9C-8ECC-24C2-072D631BD1A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14235" t="28973" r="54381" b="31874"/>
          <a:stretch/>
        </p:blipFill>
        <p:spPr>
          <a:xfrm>
            <a:off x="3125972" y="1801098"/>
            <a:ext cx="5699052" cy="3999335"/>
          </a:xfr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B6FE402-4D1F-0E14-79FB-1C8A7D6669E3}"/>
              </a:ext>
            </a:extLst>
          </p:cNvPr>
          <p:cNvSpPr/>
          <p:nvPr/>
        </p:nvSpPr>
        <p:spPr>
          <a:xfrm>
            <a:off x="3338623" y="6262577"/>
            <a:ext cx="66985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18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9688D-43E4-F43E-D8F7-0F2856C3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4. Wer bestimmt, was „Norm“ ist?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dirty="0"/>
              <a:t>Gültigkeit und Legitimation von Normen</a:t>
            </a:r>
            <a:br>
              <a:rPr lang="de-DE" sz="3200" dirty="0"/>
            </a:br>
            <a:r>
              <a:rPr lang="de-DE" sz="3200" dirty="0"/>
              <a:t>	</a:t>
            </a:r>
            <a:br>
              <a:rPr lang="de-DE" sz="3200" u="sng" dirty="0"/>
            </a:br>
            <a:r>
              <a:rPr lang="de-DE" sz="3200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12090F-0934-12E9-6B54-DF3DC88FF4D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Normen = Vorschriften, die normsetzende Instanzen durchsetzen</a:t>
            </a:r>
          </a:p>
          <a:p>
            <a:pPr marL="738842" lvl="1" indent="-342900">
              <a:buFont typeface="Arial" panose="020B0604020202020204" pitchFamily="34" charset="0"/>
              <a:buChar char="•"/>
            </a:pPr>
            <a:r>
              <a:rPr lang="de-DE" sz="2400" i="1" dirty="0"/>
              <a:t>echte</a:t>
            </a:r>
            <a:r>
              <a:rPr lang="de-DE" sz="2400" dirty="0"/>
              <a:t> Normen = selbstständiger und freiwilliger Gebrauch der Regularitäten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Existenz von Normen ≠ Gültigkeit von Normen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Gültigkeit von Normen ≠ Legitimität von Normen</a:t>
            </a:r>
          </a:p>
          <a:p>
            <a:pPr marL="738842" lvl="1" indent="-342900">
              <a:buFont typeface="Arial" panose="020B0604020202020204" pitchFamily="34" charset="0"/>
              <a:buChar char="•"/>
            </a:pPr>
            <a:r>
              <a:rPr lang="de-DE" sz="2400" b="1" i="1" dirty="0"/>
              <a:t>Wodurch begründen Normen ihre Legitimität?</a:t>
            </a:r>
          </a:p>
          <a:p>
            <a:pPr marL="3771402" lvl="7" indent="-342900"/>
            <a:r>
              <a:rPr lang="de-DE" i="1" dirty="0"/>
              <a:t>Systemlinguistische Begründbarkeit</a:t>
            </a:r>
          </a:p>
          <a:p>
            <a:pPr marL="3771402" lvl="7" indent="-342900"/>
            <a:r>
              <a:rPr lang="de-DE" i="1" dirty="0"/>
              <a:t>Kommunikative Effizienz</a:t>
            </a:r>
          </a:p>
          <a:p>
            <a:pPr marL="3771402" lvl="7" indent="-342900"/>
            <a:r>
              <a:rPr lang="de-DE" i="1" dirty="0"/>
              <a:t>Nationalsymbolik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E4C305-7C04-21AE-7ABE-209C7E3DEB19}"/>
              </a:ext>
            </a:extLst>
          </p:cNvPr>
          <p:cNvSpPr/>
          <p:nvPr/>
        </p:nvSpPr>
        <p:spPr>
          <a:xfrm>
            <a:off x="3242930" y="6251944"/>
            <a:ext cx="7081284" cy="51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3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E7F14-D4C7-3627-EB07-85801296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/>
              <a:t>Ordne die Begriffe zu</a:t>
            </a:r>
            <a:r>
              <a:rPr lang="de-DE" dirty="0"/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38868A-C98C-38A7-93E3-99E6EC8B2F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C5FCD982-7C03-13FE-A9B5-88F45EBED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01706"/>
              </p:ext>
            </p:extLst>
          </p:nvPr>
        </p:nvGraphicFramePr>
        <p:xfrm>
          <a:off x="1403498" y="1158513"/>
          <a:ext cx="9696893" cy="4898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0689">
                  <a:extLst>
                    <a:ext uri="{9D8B030D-6E8A-4147-A177-3AD203B41FA5}">
                      <a16:colId xmlns:a16="http://schemas.microsoft.com/office/drawing/2014/main" val="4136092415"/>
                    </a:ext>
                  </a:extLst>
                </a:gridCol>
                <a:gridCol w="2030826">
                  <a:extLst>
                    <a:ext uri="{9D8B030D-6E8A-4147-A177-3AD203B41FA5}">
                      <a16:colId xmlns:a16="http://schemas.microsoft.com/office/drawing/2014/main" val="449022056"/>
                    </a:ext>
                  </a:extLst>
                </a:gridCol>
                <a:gridCol w="4475378">
                  <a:extLst>
                    <a:ext uri="{9D8B030D-6E8A-4147-A177-3AD203B41FA5}">
                      <a16:colId xmlns:a16="http://schemas.microsoft.com/office/drawing/2014/main" val="2721711513"/>
                    </a:ext>
                  </a:extLst>
                </a:gridCol>
              </a:tblGrid>
              <a:tr h="1214395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/>
                        <a:t>VARIANTE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System von Varianten</a:t>
                      </a:r>
                    </a:p>
                    <a:p>
                      <a:r>
                        <a:rPr lang="de-DE" dirty="0"/>
                        <a:t>(z.B. das österreichische Standarddeutsch)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370221"/>
                  </a:ext>
                </a:extLst>
              </a:tr>
              <a:tr h="769116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/>
                        <a:t>VARIATION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Veränderliche sprachliche Einheit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983389"/>
                  </a:ext>
                </a:extLst>
              </a:tr>
              <a:tr h="1214395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/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Allgemeine Eigenschaft natürlich-historischer Sprachen, zu variieren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732730"/>
                  </a:ext>
                </a:extLst>
              </a:tr>
              <a:tr h="850076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/>
                        <a:t>VARIETÄT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Realisierungsform einer 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716541"/>
                  </a:ext>
                </a:extLst>
              </a:tr>
              <a:tr h="850076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/>
                        <a:t>SPRACHE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Menge von Varietäten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776357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3A28CD4F-A2F7-1E25-666C-257FABB247CB}"/>
              </a:ext>
            </a:extLst>
          </p:cNvPr>
          <p:cNvSpPr/>
          <p:nvPr/>
        </p:nvSpPr>
        <p:spPr>
          <a:xfrm>
            <a:off x="3306726" y="6283842"/>
            <a:ext cx="7038753" cy="489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1F8ADA7-9CDF-FEAD-53E6-91D2508897ED}"/>
              </a:ext>
            </a:extLst>
          </p:cNvPr>
          <p:cNvCxnSpPr>
            <a:cxnSpLocks/>
          </p:cNvCxnSpPr>
          <p:nvPr/>
        </p:nvCxnSpPr>
        <p:spPr>
          <a:xfrm>
            <a:off x="4572000" y="2636874"/>
            <a:ext cx="2115879" cy="1148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0B4E6FF-8205-0F84-2B81-32E9CC2D7B4A}"/>
              </a:ext>
            </a:extLst>
          </p:cNvPr>
          <p:cNvCxnSpPr>
            <a:cxnSpLocks/>
          </p:cNvCxnSpPr>
          <p:nvPr/>
        </p:nvCxnSpPr>
        <p:spPr>
          <a:xfrm flipV="1">
            <a:off x="4572000" y="1711842"/>
            <a:ext cx="2030819" cy="2969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539B13B-2DC4-96A3-F7EC-A709088AA457}"/>
              </a:ext>
            </a:extLst>
          </p:cNvPr>
          <p:cNvCxnSpPr>
            <a:cxnSpLocks/>
          </p:cNvCxnSpPr>
          <p:nvPr/>
        </p:nvCxnSpPr>
        <p:spPr>
          <a:xfrm flipV="1">
            <a:off x="4572000" y="2711302"/>
            <a:ext cx="2030819" cy="9455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024A6C0-5AD5-7DF9-CAA6-5A77C22549D9}"/>
              </a:ext>
            </a:extLst>
          </p:cNvPr>
          <p:cNvCxnSpPr>
            <a:cxnSpLocks/>
          </p:cNvCxnSpPr>
          <p:nvPr/>
        </p:nvCxnSpPr>
        <p:spPr>
          <a:xfrm>
            <a:off x="4572000" y="1711842"/>
            <a:ext cx="2030819" cy="31182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4FA6312-B747-4FE3-D8FE-9FD79EBA1607}"/>
              </a:ext>
            </a:extLst>
          </p:cNvPr>
          <p:cNvCxnSpPr>
            <a:cxnSpLocks/>
          </p:cNvCxnSpPr>
          <p:nvPr/>
        </p:nvCxnSpPr>
        <p:spPr>
          <a:xfrm>
            <a:off x="4572000" y="5582529"/>
            <a:ext cx="20308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8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822BAD04-54DE-E506-4D79-44ADD15CCEE2}"/>
              </a:ext>
            </a:extLst>
          </p:cNvPr>
          <p:cNvSpPr/>
          <p:nvPr/>
        </p:nvSpPr>
        <p:spPr>
          <a:xfrm>
            <a:off x="988827" y="1411492"/>
            <a:ext cx="10466571" cy="1514068"/>
          </a:xfrm>
          <a:prstGeom prst="wedgeRectCallout">
            <a:avLst>
              <a:gd name="adj1" fmla="val 35141"/>
              <a:gd name="adj2" fmla="val 6741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CBA595-263F-E8F7-486A-D3A1D470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556880"/>
            <a:ext cx="10580687" cy="684213"/>
          </a:xfrm>
        </p:spPr>
        <p:txBody>
          <a:bodyPr/>
          <a:lstStyle/>
          <a:p>
            <a:r>
              <a:rPr lang="de-DE" dirty="0"/>
              <a:t>Diskussion: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0FA18A-A0EA-586A-9731-8E629AF71F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de-DE" sz="2800" i="1" dirty="0"/>
              <a:t>„Ein[e] Lehr[kraft] darf nicht einfach alle Abweichungen seiner Schüler[*innen] vom Standard fröhlich hinnehmen, sonst verstößt er [oder sie] gegen seine Dienstpflichten.“ (Ammon, 2005: 36)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dirty="0">
                <a:sym typeface="Wingdings" panose="05000000000000000000" pitchFamily="2" charset="2"/>
              </a:rPr>
              <a:t>Stimmt ihr der Aussage zu?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dirty="0">
                <a:sym typeface="Wingdings" panose="05000000000000000000" pitchFamily="2" charset="2"/>
              </a:rPr>
              <a:t>Was spricht dafür, was spricht dagegen?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dirty="0">
                <a:sym typeface="Wingdings" panose="05000000000000000000" pitchFamily="2" charset="2"/>
              </a:rPr>
              <a:t>Wie geht man als Lehrkraft transparent mit der Situation um?</a:t>
            </a:r>
            <a:endParaRPr lang="de-DE" sz="2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9004407-F146-7CFC-0C6F-970186D8E121}"/>
              </a:ext>
            </a:extLst>
          </p:cNvPr>
          <p:cNvSpPr/>
          <p:nvPr/>
        </p:nvSpPr>
        <p:spPr>
          <a:xfrm>
            <a:off x="3189767" y="6315740"/>
            <a:ext cx="7049386" cy="361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384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5. Sprachverfall 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dirty="0"/>
              <a:t>Was bedeutet „Sprachverfall“?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30065" y="1428330"/>
            <a:ext cx="10580688" cy="4344987"/>
          </a:xfrm>
        </p:spPr>
        <p:txBody>
          <a:bodyPr/>
          <a:lstStyle/>
          <a:p>
            <a:r>
              <a:rPr lang="de-DE" sz="1800" dirty="0"/>
              <a:t>                                                                                in der Geschichte durch</a:t>
            </a:r>
          </a:p>
          <a:p>
            <a:r>
              <a:rPr lang="de-DE" sz="1800" dirty="0"/>
              <a:t>                                                                           heute möglicherweise durch</a:t>
            </a:r>
          </a:p>
          <a:p>
            <a:r>
              <a:rPr lang="de-DE" sz="1800" dirty="0"/>
              <a:t>                                                                       </a:t>
            </a:r>
          </a:p>
          <a:p>
            <a:endParaRPr lang="de-DE" sz="2000" dirty="0"/>
          </a:p>
          <a:p>
            <a:r>
              <a:rPr lang="de-DE" sz="2000" dirty="0"/>
              <a:t>                                                                    </a:t>
            </a:r>
            <a:r>
              <a:rPr lang="de-DE" sz="1800" dirty="0"/>
              <a:t>heute möglicherweise durch</a:t>
            </a:r>
          </a:p>
          <a:p>
            <a:r>
              <a:rPr lang="de-DE" sz="1800" dirty="0"/>
              <a:t>                                                               </a:t>
            </a:r>
          </a:p>
          <a:p>
            <a:r>
              <a:rPr lang="de-DE" sz="2000" dirty="0"/>
              <a:t>                                                                    </a:t>
            </a:r>
            <a:r>
              <a:rPr lang="de-DE" sz="1800" dirty="0"/>
              <a:t>heute möglicherweise durch</a:t>
            </a:r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4709B38-B1B3-4E90-93DC-B224FA77DCB9}"/>
              </a:ext>
            </a:extLst>
          </p:cNvPr>
          <p:cNvSpPr/>
          <p:nvPr/>
        </p:nvSpPr>
        <p:spPr>
          <a:xfrm>
            <a:off x="3533775" y="6305550"/>
            <a:ext cx="6562725" cy="44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7850659-FB37-6569-B172-111F847DBFDB}"/>
              </a:ext>
            </a:extLst>
          </p:cNvPr>
          <p:cNvSpPr/>
          <p:nvPr/>
        </p:nvSpPr>
        <p:spPr>
          <a:xfrm>
            <a:off x="442057" y="1327485"/>
            <a:ext cx="4777925" cy="345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337789-F1BD-8213-75B6-C0DB4126A361}"/>
              </a:ext>
            </a:extLst>
          </p:cNvPr>
          <p:cNvSpPr txBox="1"/>
          <p:nvPr/>
        </p:nvSpPr>
        <p:spPr>
          <a:xfrm>
            <a:off x="930065" y="1859589"/>
            <a:ext cx="3993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/>
              <a:t>Unter dem Begriff „Sprachverfall“ versteht man den Verlust wesentlicher Bestandteile einer Sprache bzw. Veränderungen in der Gegenwartssprache, welche negativ bewertet werden.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24E9897-DFE0-84E8-5009-6A91B959846A}"/>
              </a:ext>
            </a:extLst>
          </p:cNvPr>
          <p:cNvCxnSpPr>
            <a:cxnSpLocks/>
          </p:cNvCxnSpPr>
          <p:nvPr/>
        </p:nvCxnSpPr>
        <p:spPr>
          <a:xfrm>
            <a:off x="5219982" y="1775614"/>
            <a:ext cx="33420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7528730C-BD38-445C-B08C-4A8AAE709545}"/>
              </a:ext>
            </a:extLst>
          </p:cNvPr>
          <p:cNvSpPr/>
          <p:nvPr/>
        </p:nvSpPr>
        <p:spPr>
          <a:xfrm>
            <a:off x="8560847" y="2942457"/>
            <a:ext cx="3016155" cy="9143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BF34FAF-A356-A7B8-7E1C-9238A977BEB3}"/>
              </a:ext>
            </a:extLst>
          </p:cNvPr>
          <p:cNvSpPr txBox="1"/>
          <p:nvPr/>
        </p:nvSpPr>
        <p:spPr>
          <a:xfrm>
            <a:off x="8743414" y="2973757"/>
            <a:ext cx="277044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den Einfluss anderer Sprachen und Kulturen (z. Bsp. Englisch)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BE642DA-19C0-9297-E8CA-62B79EB3C30C}"/>
              </a:ext>
            </a:extLst>
          </p:cNvPr>
          <p:cNvCxnSpPr>
            <a:cxnSpLocks/>
          </p:cNvCxnSpPr>
          <p:nvPr/>
        </p:nvCxnSpPr>
        <p:spPr>
          <a:xfrm>
            <a:off x="5219982" y="4539338"/>
            <a:ext cx="32938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B31E3A13-7AC9-6114-8444-82DBA251238C}"/>
              </a:ext>
            </a:extLst>
          </p:cNvPr>
          <p:cNvSpPr/>
          <p:nvPr/>
        </p:nvSpPr>
        <p:spPr>
          <a:xfrm>
            <a:off x="8562044" y="4112468"/>
            <a:ext cx="3029856" cy="830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951D35C-0B2C-CD0C-B069-3A19CBEBC012}"/>
              </a:ext>
            </a:extLst>
          </p:cNvPr>
          <p:cNvSpPr txBox="1"/>
          <p:nvPr/>
        </p:nvSpPr>
        <p:spPr>
          <a:xfrm>
            <a:off x="8562044" y="4314485"/>
            <a:ext cx="277044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(soziale) Medien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82D8572-A3B7-124E-66BC-DF0EBC1E0C62}"/>
              </a:ext>
            </a:extLst>
          </p:cNvPr>
          <p:cNvSpPr/>
          <p:nvPr/>
        </p:nvSpPr>
        <p:spPr>
          <a:xfrm>
            <a:off x="1399592" y="5221824"/>
            <a:ext cx="9917697" cy="8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2540532-F770-972E-0A22-53A3E36F9AE5}"/>
              </a:ext>
            </a:extLst>
          </p:cNvPr>
          <p:cNvSpPr txBox="1"/>
          <p:nvPr/>
        </p:nvSpPr>
        <p:spPr>
          <a:xfrm>
            <a:off x="3085609" y="5325525"/>
            <a:ext cx="602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Großes Diskussionsthema!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BA32663-DD61-4529-19A5-736D7BB2C3CA}"/>
              </a:ext>
            </a:extLst>
          </p:cNvPr>
          <p:cNvSpPr/>
          <p:nvPr/>
        </p:nvSpPr>
        <p:spPr>
          <a:xfrm>
            <a:off x="8562044" y="1108031"/>
            <a:ext cx="3080398" cy="17209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1C9E2B3-377E-80C9-F7F7-ACAF72B7837D}"/>
              </a:ext>
            </a:extLst>
          </p:cNvPr>
          <p:cNvSpPr txBox="1"/>
          <p:nvPr/>
        </p:nvSpPr>
        <p:spPr>
          <a:xfrm>
            <a:off x="8562044" y="1175779"/>
            <a:ext cx="28948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soziale Eliten von Literaten und Sprachexperten</a:t>
            </a:r>
          </a:p>
          <a:p>
            <a:r>
              <a:rPr lang="de-DE" dirty="0"/>
              <a:t>=„Sprachwächter“</a:t>
            </a:r>
          </a:p>
          <a:p>
            <a:r>
              <a:rPr lang="de-DE" dirty="0">
                <a:sym typeface="Wingdings" panose="05000000000000000000" pitchFamily="2" charset="2"/>
              </a:rPr>
              <a:t> auf der Grundlage von Mythen über das Wesen der Sprache</a:t>
            </a:r>
            <a:endParaRPr lang="de-DE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F9748B5F-7C38-281D-85BE-FAA9B57614C9}"/>
              </a:ext>
            </a:extLst>
          </p:cNvPr>
          <p:cNvCxnSpPr>
            <a:cxnSpLocks/>
          </p:cNvCxnSpPr>
          <p:nvPr/>
        </p:nvCxnSpPr>
        <p:spPr>
          <a:xfrm>
            <a:off x="5219982" y="3639787"/>
            <a:ext cx="32842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22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2AEA7-7D79-4680-7C1C-19824942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5. Sprachverfall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dirty="0"/>
              <a:t>Geschichte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A0D00A-5F68-BA64-0B91-93355786CF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920247"/>
            <a:ext cx="10580687" cy="30770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geht zurück bis mindestens in das 16. Jh.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nicht nur in Deutschland, sondern in vielen europäischen Ländern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Zusammenhang mit dem langsamen Ersatz des Lateinischen im Schrifttum  daraus resultierten Mythen über das Wesen der Sprache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Bsp. „die Sprache ist homogen“, „die Sprache ist unwandelbar“, „Mythos der althergebrachten Sprache“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Mythen als Grundlage für die Erschaffung der heutigen deutschen Standardsprache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nach einem Standardisierungsmodell von Haugen wurden sprachliche Varianten anhand charakteristischer, vager und uneinheitlichen Kriterien bewertet</a:t>
            </a:r>
            <a:endParaRPr lang="de-DE" sz="2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6A42665-B18C-745E-40B1-A73E38B31756}"/>
              </a:ext>
            </a:extLst>
          </p:cNvPr>
          <p:cNvSpPr/>
          <p:nvPr/>
        </p:nvSpPr>
        <p:spPr>
          <a:xfrm>
            <a:off x="3423684" y="6315740"/>
            <a:ext cx="6921795" cy="435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480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2AEA7-7D79-4680-7C1C-19824942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5. Sprachverfall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dirty="0"/>
              <a:t>Irrtümer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A0D00A-5F68-BA64-0B91-93355786CF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2005308"/>
            <a:ext cx="10580687" cy="242846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/>
              <a:t>„Der Dativ ist des Genitivs Tod“</a:t>
            </a:r>
          </a:p>
          <a:p>
            <a:pPr lvl="1" indent="0">
              <a:buNone/>
            </a:pPr>
            <a:r>
              <a:rPr lang="de-DE" sz="2000" strike="sngStrike" dirty="0"/>
              <a:t>Verwendung des Dativs als Sprachverfall </a:t>
            </a:r>
            <a:r>
              <a:rPr lang="de-DE" sz="2000" dirty="0">
                <a:sym typeface="Wingdings" panose="05000000000000000000" pitchFamily="2" charset="2"/>
              </a:rPr>
              <a:t> Änderung der Einstellung</a:t>
            </a: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 err="1"/>
              <a:t>Genusdifferenzierung</a:t>
            </a:r>
            <a:r>
              <a:rPr lang="de-DE" sz="2400" b="1" dirty="0"/>
              <a:t> des Zahlenworts „zwei“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/>
              <a:t>Der Gebrauch von „tun“ als Hilfsverb</a:t>
            </a:r>
          </a:p>
          <a:p>
            <a:pPr lvl="1" indent="0">
              <a:buNone/>
            </a:pPr>
            <a:r>
              <a:rPr lang="de-DE" sz="2000" dirty="0"/>
              <a:t>„Mythos der althergebrachten Sprache“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/>
              <a:t>Der Ersatz des synchronischen Konjunktiv Präteritum durch die Umschreibung mit „würde“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u="sng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F1C4319-02BD-8EC8-8AA3-DA8F37ECBD46}"/>
              </a:ext>
            </a:extLst>
          </p:cNvPr>
          <p:cNvSpPr/>
          <p:nvPr/>
        </p:nvSpPr>
        <p:spPr>
          <a:xfrm>
            <a:off x="3381153" y="6273209"/>
            <a:ext cx="6836735" cy="425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527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2AEA7-7D79-4680-7C1C-19824942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5. Sprachverfall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dirty="0"/>
              <a:t>Heutige Sichtweise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A0D00A-5F68-BA64-0B91-93355786CF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5656" y="1643800"/>
            <a:ext cx="10580687" cy="43316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trike="sngStrike" dirty="0"/>
              <a:t>Variation und Wandel = Sprachverfall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00B050"/>
                </a:solidFill>
              </a:rPr>
              <a:t>Variation und Wandel gewährleisten die dynamische Flexibilität von Sprache!</a:t>
            </a:r>
            <a:endParaRPr lang="de-DE" sz="22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738842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sym typeface="Wingdings" panose="05000000000000000000" pitchFamily="2" charset="2"/>
              </a:rPr>
              <a:t>um allen </a:t>
            </a:r>
            <a:r>
              <a:rPr lang="de-DE" sz="2200" b="1" dirty="0">
                <a:sym typeface="Wingdings" panose="05000000000000000000" pitchFamily="2" charset="2"/>
              </a:rPr>
              <a:t>kulturellen und sozialen Bedürfnissen menschlicher Kommunikation</a:t>
            </a:r>
            <a:r>
              <a:rPr lang="de-DE" sz="2200" dirty="0">
                <a:sym typeface="Wingdings" panose="05000000000000000000" pitchFamily="2" charset="2"/>
              </a:rPr>
              <a:t> gerecht zu werden</a:t>
            </a:r>
          </a:p>
          <a:p>
            <a:endParaRPr lang="de-DE" sz="22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ym typeface="Wingdings" panose="05000000000000000000" pitchFamily="2" charset="2"/>
              </a:rPr>
              <a:t>ABER: Auch heute gibt es noch selbsternannte „</a:t>
            </a:r>
            <a:r>
              <a:rPr lang="de-DE" sz="2200" i="1" dirty="0">
                <a:sym typeface="Wingdings" panose="05000000000000000000" pitchFamily="2" charset="2"/>
              </a:rPr>
              <a:t>Sprachwächter und Experten</a:t>
            </a:r>
            <a:r>
              <a:rPr lang="de-DE" sz="2200" dirty="0">
                <a:sym typeface="Wingdings" panose="05000000000000000000" pitchFamily="2" charset="2"/>
              </a:rPr>
              <a:t>“ </a:t>
            </a:r>
            <a:r>
              <a:rPr lang="de-DE" sz="2000" dirty="0">
                <a:sym typeface="Wingdings" panose="05000000000000000000" pitchFamily="2" charset="2"/>
              </a:rPr>
              <a:t>(Durrell, 2014:28)</a:t>
            </a:r>
            <a:r>
              <a:rPr lang="de-DE" sz="2200" dirty="0">
                <a:sym typeface="Wingdings" panose="05000000000000000000" pitchFamily="2" charset="2"/>
              </a:rPr>
              <a:t> , welche sprachliche Entwicklungen mit einem Sprachverfall gleichsetzten</a:t>
            </a:r>
          </a:p>
          <a:p>
            <a:pPr marL="738842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sym typeface="Wingdings" panose="05000000000000000000" pitchFamily="2" charset="2"/>
              </a:rPr>
              <a:t>viele strittige Themen</a:t>
            </a:r>
          </a:p>
          <a:p>
            <a:pPr marL="738842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sym typeface="Wingdings" panose="05000000000000000000" pitchFamily="2" charset="2"/>
              </a:rPr>
              <a:t>Beispiel: die Jugendsprache und das Kiezdeutsch</a:t>
            </a:r>
            <a:endParaRPr lang="de-DE" sz="2200" u="sng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F1C4319-02BD-8EC8-8AA3-DA8F37ECBD46}"/>
              </a:ext>
            </a:extLst>
          </p:cNvPr>
          <p:cNvSpPr/>
          <p:nvPr/>
        </p:nvSpPr>
        <p:spPr>
          <a:xfrm>
            <a:off x="3381153" y="6273209"/>
            <a:ext cx="6836735" cy="425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737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2AEA7-7D79-4680-7C1C-19824942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5. Sprachverfall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dirty="0"/>
              <a:t>Diskussionsbeispiel: Jugendsprache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A0D00A-5F68-BA64-0B91-93355786CF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6931" y="1494945"/>
            <a:ext cx="10801552" cy="44911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/>
              <a:t>Jugendsprache ≠ Kiezdeutsch!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Standardisierungen vs. „schnelles Verschwinden“ vieler Wörter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Enger Kontakt mit anderen Sprachen, Kulturen und Ethnien</a:t>
            </a:r>
          </a:p>
          <a:p>
            <a:endParaRPr lang="de-DE" sz="1400" dirty="0">
              <a:sym typeface="Wingdings" panose="05000000000000000000" pitchFamily="2" charset="2"/>
            </a:endParaRPr>
          </a:p>
          <a:p>
            <a:r>
              <a:rPr lang="de-DE" b="1" dirty="0">
                <a:sym typeface="Wingdings" panose="05000000000000000000" pitchFamily="2" charset="2"/>
              </a:rPr>
              <a:t>weit verbreitete Ansichten über die Jugendsprache und das Kiezdeutsch: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vulgärer 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geschrumpfter Wortschatz,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falsche Grammatik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falscher Satzbau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Negativer Einfluss auf die Standardsprache und das Schrifttum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wird meist den bildungsferneren Jugendlichen zugeordnet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durch geringes soziales Prestige schnell mit einem möglichen Sprachverfall in Verbindung gebracht</a:t>
            </a:r>
          </a:p>
          <a:p>
            <a:endParaRPr lang="de-DE" sz="2200" u="sng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F1C4319-02BD-8EC8-8AA3-DA8F37ECBD46}"/>
              </a:ext>
            </a:extLst>
          </p:cNvPr>
          <p:cNvSpPr/>
          <p:nvPr/>
        </p:nvSpPr>
        <p:spPr>
          <a:xfrm>
            <a:off x="3381153" y="6273209"/>
            <a:ext cx="6836735" cy="425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932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2AEA7-7D79-4680-7C1C-19824942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5. Sprachverfall</a:t>
            </a:r>
            <a:br>
              <a:rPr lang="de-DE" sz="3200" dirty="0"/>
            </a:br>
            <a:r>
              <a:rPr lang="de-DE" sz="3200" dirty="0"/>
              <a:t>	Fazit</a:t>
            </a:r>
            <a:endParaRPr lang="de-DE" sz="3200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A0D00A-5F68-BA64-0B91-93355786CF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6931" y="2079735"/>
            <a:ext cx="10801552" cy="28537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Die historischen Beispiele haben sich im Nachhinein nicht als Sprachverfall erwiesen.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Der Vorwurf eines möglichen Sprachverfalls entstand hauptsächlich durch existierende Mythen über das Wesen der Sprache.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Bsp.: „Die Sprache ist homogen.“ „Die Sprache ist unwandelbar.“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Sprachliche Variation und Entwicklung </a:t>
            </a:r>
            <a:r>
              <a:rPr lang="de-DE" sz="2400" dirty="0"/>
              <a:t>sind KEIN Anzeichen eines Sprachverfalls, sondern </a:t>
            </a:r>
            <a:r>
              <a:rPr lang="de-DE" sz="2400" b="1" dirty="0"/>
              <a:t>sind essenzielle funktionale Eigenschaften von Sprache</a:t>
            </a:r>
            <a:r>
              <a:rPr lang="de-DE" sz="2400" dirty="0"/>
              <a:t>.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sz="2200" u="sng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F1C4319-02BD-8EC8-8AA3-DA8F37ECBD46}"/>
              </a:ext>
            </a:extLst>
          </p:cNvPr>
          <p:cNvSpPr/>
          <p:nvPr/>
        </p:nvSpPr>
        <p:spPr>
          <a:xfrm>
            <a:off x="3381153" y="6273209"/>
            <a:ext cx="6836735" cy="425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418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22A9A-AE8B-AA94-3019-26ADD3C6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6. 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CB740B-3C42-B4B8-6B5A-D3D6AB5929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97A0634-FBFB-2AE9-A127-DDF346CDC62F}"/>
              </a:ext>
            </a:extLst>
          </p:cNvPr>
          <p:cNvSpPr/>
          <p:nvPr/>
        </p:nvSpPr>
        <p:spPr>
          <a:xfrm>
            <a:off x="3444949" y="6241312"/>
            <a:ext cx="6964325" cy="478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CD4C327-FF7E-F72A-DF47-BE256144F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86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5431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Ammon, Ulrich (1986): Explikation der Begriffe `Standardvarietät` und `Standardsprache` auf normtheoretischer Grundlage. In: </a:t>
            </a:r>
            <a:r>
              <a:rPr lang="de-DE" sz="2000" dirty="0" err="1"/>
              <a:t>Holtus</a:t>
            </a:r>
            <a:r>
              <a:rPr lang="de-DE" sz="2000" dirty="0"/>
              <a:t>, Günther. Radtke, Edgar (</a:t>
            </a:r>
            <a:r>
              <a:rPr lang="de-DE" sz="2000" dirty="0" err="1"/>
              <a:t>Hg</a:t>
            </a:r>
            <a:r>
              <a:rPr lang="de-DE" sz="2000" dirty="0"/>
              <a:t>.): Sprachlicher Substandrad. Tübingen: Niemeyer. S. 11-65</a:t>
            </a:r>
          </a:p>
          <a:p>
            <a:r>
              <a:rPr lang="de-DE" sz="2000" dirty="0"/>
              <a:t>Ammon, Ulrich (2004): Standard und Variation: Norm, Autorität, Legitimation. URL: http://www.idsmannheim.de/org/tagungen/jt2004/ammon.pdf [14.04.23]</a:t>
            </a:r>
          </a:p>
          <a:p>
            <a:r>
              <a:rPr lang="de-DE" sz="2000" dirty="0"/>
              <a:t>Bahlo, Niels; Becker, Tabea; </a:t>
            </a:r>
            <a:r>
              <a:rPr lang="de-DE" sz="2000" dirty="0" err="1"/>
              <a:t>Kalkavan-Aydın</a:t>
            </a:r>
            <a:r>
              <a:rPr lang="de-DE" sz="2000" dirty="0"/>
              <a:t>, Zeynep et.al. (2019) : Jugendsprache. Eine Einführung. Stuttgart: J.B. Metzler. </a:t>
            </a:r>
          </a:p>
          <a:p>
            <a:r>
              <a:rPr lang="de-DE" sz="2000" dirty="0" err="1"/>
              <a:t>Plewnia</a:t>
            </a:r>
            <a:r>
              <a:rPr lang="de-DE" sz="2000" dirty="0"/>
              <a:t>, A. and Witt, A. (2014): </a:t>
            </a:r>
            <a:r>
              <a:rPr lang="de-DE" sz="2000" i="1" dirty="0"/>
              <a:t>Sprachverfall?: Dynamik - Wandel - Variation</a:t>
            </a:r>
            <a:r>
              <a:rPr lang="de-DE" sz="2000" dirty="0"/>
              <a:t>. Berlin, Boston: De Gruyter. https://doi-org.wwwdb.dbod.de/10.1515/9783110343007</a:t>
            </a:r>
          </a:p>
          <a:p>
            <a:endParaRPr lang="de-DE" sz="18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4709B38-B1B3-4E90-93DC-B224FA77DCB9}"/>
              </a:ext>
            </a:extLst>
          </p:cNvPr>
          <p:cNvSpPr/>
          <p:nvPr/>
        </p:nvSpPr>
        <p:spPr>
          <a:xfrm>
            <a:off x="3533775" y="6305550"/>
            <a:ext cx="6562725" cy="44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761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Vielen Dank!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-504784" y="527122"/>
            <a:ext cx="13772013" cy="6026917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4709B38-B1B3-4E90-93DC-B224FA77DCB9}"/>
              </a:ext>
            </a:extLst>
          </p:cNvPr>
          <p:cNvSpPr/>
          <p:nvPr/>
        </p:nvSpPr>
        <p:spPr>
          <a:xfrm>
            <a:off x="3533775" y="6305550"/>
            <a:ext cx="6562725" cy="44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C24FED50-FE83-4F13-9F51-3B30F6DBFB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99" y="888943"/>
            <a:ext cx="6579624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4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4714" y="4494775"/>
            <a:ext cx="10438871" cy="1725272"/>
          </a:xfrm>
        </p:spPr>
        <p:txBody>
          <a:bodyPr/>
          <a:lstStyle/>
          <a:p>
            <a:r>
              <a:rPr lang="de-DE" dirty="0"/>
              <a:t>Technische Universität Dresden</a:t>
            </a:r>
          </a:p>
          <a:p>
            <a:r>
              <a:rPr lang="de-DE" dirty="0"/>
              <a:t>Seminar Soziolinguistik, SoSe23</a:t>
            </a:r>
          </a:p>
          <a:p>
            <a:r>
              <a:rPr lang="de-DE" dirty="0"/>
              <a:t>Dr. Regina Bergmann</a:t>
            </a:r>
          </a:p>
          <a:p>
            <a:r>
              <a:rPr lang="de-DE" dirty="0"/>
              <a:t>Luisa Herklotz; Lisa-Marie Sommer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74712" y="2636375"/>
            <a:ext cx="10438873" cy="1606015"/>
          </a:xfrm>
        </p:spPr>
        <p:txBody>
          <a:bodyPr/>
          <a:lstStyle/>
          <a:p>
            <a:pPr algn="ctr"/>
            <a:br>
              <a:rPr lang="de-DE" b="0" dirty="0"/>
            </a:br>
            <a:r>
              <a:rPr lang="de-DE" b="0" i="1" dirty="0"/>
              <a:t>Das Kräftefeld der Sprache und die Diskussion um den Sprachverfall</a:t>
            </a:r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ziolekt Archive - Erlebnis Sprache">
            <a:extLst>
              <a:ext uri="{FF2B5EF4-FFF2-40B4-BE49-F238E27FC236}">
                <a16:creationId xmlns:a16="http://schemas.microsoft.com/office/drawing/2014/main" id="{20185334-6C1D-9110-72E7-7412F7EE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85" y="1574739"/>
            <a:ext cx="6562725" cy="365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83020"/>
            <a:ext cx="10580687" cy="684213"/>
          </a:xfrm>
        </p:spPr>
        <p:txBody>
          <a:bodyPr/>
          <a:lstStyle/>
          <a:p>
            <a:pPr algn="ctr"/>
            <a:r>
              <a:rPr lang="de-DE" sz="3200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87631" y="729647"/>
            <a:ext cx="6791364" cy="544244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b="1" dirty="0"/>
              <a:t>Relevante Begrifflichkeiten</a:t>
            </a:r>
          </a:p>
          <a:p>
            <a:pPr lvl="1" indent="0">
              <a:buNone/>
            </a:pPr>
            <a:r>
              <a:rPr lang="de-DE" dirty="0"/>
              <a:t>Variante, Variation, Variable, Varietät, Sprache</a:t>
            </a:r>
            <a:endParaRPr lang="de-DE" b="1" dirty="0"/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Standardsprache</a:t>
            </a:r>
          </a:p>
          <a:p>
            <a:pPr lvl="1" indent="0">
              <a:buNone/>
            </a:pPr>
            <a:r>
              <a:rPr lang="de-DE" dirty="0"/>
              <a:t>Definition und Bedeutungen</a:t>
            </a:r>
          </a:p>
          <a:p>
            <a:pPr lvl="1" indent="0">
              <a:buNone/>
            </a:pPr>
            <a:r>
              <a:rPr lang="de-DE" dirty="0"/>
              <a:t>Merkmale</a:t>
            </a:r>
          </a:p>
          <a:p>
            <a:pPr lvl="1" indent="0">
              <a:buNone/>
            </a:pPr>
            <a:r>
              <a:rPr lang="de-DE" dirty="0"/>
              <a:t>Zum Begriff „Standard“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Die Variation der Deutschen Standardsprache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Wer bestimmt, was „Norm“ ist?</a:t>
            </a:r>
          </a:p>
          <a:p>
            <a:pPr lvl="1" indent="0">
              <a:buNone/>
            </a:pPr>
            <a:r>
              <a:rPr lang="de-DE" dirty="0"/>
              <a:t>Normen des Standard vs. Non-Standard</a:t>
            </a:r>
          </a:p>
          <a:p>
            <a:pPr lvl="1" indent="0">
              <a:buNone/>
            </a:pPr>
            <a:r>
              <a:rPr lang="de-DE" dirty="0"/>
              <a:t>Das Soziale Kräftefeld einer Standardvarietät</a:t>
            </a:r>
          </a:p>
          <a:p>
            <a:pPr lvl="1" indent="0">
              <a:buNone/>
            </a:pPr>
            <a:r>
              <a:rPr lang="de-DE" dirty="0"/>
              <a:t>Die vier Phasen der Planung einer Standardvarietät</a:t>
            </a:r>
          </a:p>
          <a:p>
            <a:pPr lvl="1" indent="0">
              <a:buNone/>
            </a:pPr>
            <a:r>
              <a:rPr lang="de-DE" dirty="0"/>
              <a:t>Gültigkeit und Legitimation von Normen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Sprachverfall</a:t>
            </a:r>
          </a:p>
          <a:p>
            <a:pPr lvl="1" indent="0">
              <a:buNone/>
            </a:pPr>
            <a:r>
              <a:rPr lang="de-DE" dirty="0"/>
              <a:t>Was bedeutet Sprachverfall und wer ist beteiligt?</a:t>
            </a:r>
          </a:p>
          <a:p>
            <a:pPr lvl="1" indent="0">
              <a:buNone/>
            </a:pPr>
            <a:r>
              <a:rPr lang="de-DE" dirty="0"/>
              <a:t>Geschichte und Irrtümer</a:t>
            </a:r>
          </a:p>
          <a:p>
            <a:pPr lvl="1" indent="0">
              <a:buNone/>
            </a:pPr>
            <a:r>
              <a:rPr lang="de-DE" dirty="0"/>
              <a:t>Heutige Sichtweise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Fazit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4709B38-B1B3-4E90-93DC-B224FA77DCB9}"/>
              </a:ext>
            </a:extLst>
          </p:cNvPr>
          <p:cNvSpPr/>
          <p:nvPr/>
        </p:nvSpPr>
        <p:spPr>
          <a:xfrm>
            <a:off x="3533775" y="6305550"/>
            <a:ext cx="6562725" cy="44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69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2BD3B-9A1C-58B7-E40F-2C9AB2C8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38" y="261014"/>
            <a:ext cx="10580687" cy="684213"/>
          </a:xfrm>
        </p:spPr>
        <p:txBody>
          <a:bodyPr/>
          <a:lstStyle/>
          <a:p>
            <a:r>
              <a:rPr lang="de-DE" sz="3200" dirty="0"/>
              <a:t>1. Relevante Begrifflichkeiten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033CF0B-DB36-190E-A199-E6E9FAE732C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17659993"/>
              </p:ext>
            </p:extLst>
          </p:nvPr>
        </p:nvGraphicFramePr>
        <p:xfrm>
          <a:off x="805657" y="1447973"/>
          <a:ext cx="10580686" cy="4602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413">
                  <a:extLst>
                    <a:ext uri="{9D8B030D-6E8A-4147-A177-3AD203B41FA5}">
                      <a16:colId xmlns:a16="http://schemas.microsoft.com/office/drawing/2014/main" val="710226373"/>
                    </a:ext>
                  </a:extLst>
                </a:gridCol>
                <a:gridCol w="7234273">
                  <a:extLst>
                    <a:ext uri="{9D8B030D-6E8A-4147-A177-3AD203B41FA5}">
                      <a16:colId xmlns:a16="http://schemas.microsoft.com/office/drawing/2014/main" val="1987677017"/>
                    </a:ext>
                  </a:extLst>
                </a:gridCol>
              </a:tblGrid>
              <a:tr h="568613">
                <a:tc>
                  <a:txBody>
                    <a:bodyPr/>
                    <a:lstStyle/>
                    <a:p>
                      <a:r>
                        <a:rPr lang="de-DE" dirty="0"/>
                        <a:t>Begriff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98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Nationale Variante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eine für eine Nation spezifische einzelne Sprachform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40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Nationale Variable</a:t>
                      </a:r>
                    </a:p>
                    <a:p>
                      <a:pPr algn="ctr"/>
                      <a:endParaRPr lang="de-DE" b="1" dirty="0"/>
                    </a:p>
                    <a:p>
                      <a:pPr algn="ctr"/>
                      <a:r>
                        <a:rPr lang="de-DE" b="1" dirty="0"/>
                        <a:t>Onomasiologische Variable</a:t>
                      </a:r>
                    </a:p>
                    <a:p>
                      <a:pPr algn="ctr"/>
                      <a:endParaRPr lang="de-DE" b="1" dirty="0"/>
                    </a:p>
                    <a:p>
                      <a:pPr algn="ctr"/>
                      <a:endParaRPr lang="de-DE" b="1" dirty="0"/>
                    </a:p>
                    <a:p>
                      <a:pPr algn="ctr"/>
                      <a:r>
                        <a:rPr lang="de-DE" b="1" dirty="0"/>
                        <a:t>Semasiologische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Eine Menge einander entsprechender einzelner Sprachformen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Anderer Ausdruck, gleiche Bedeutung</a:t>
                      </a:r>
                    </a:p>
                    <a:p>
                      <a:r>
                        <a:rPr lang="de-DE" dirty="0"/>
                        <a:t>(Tacker-</a:t>
                      </a:r>
                      <a:r>
                        <a:rPr lang="de-DE" dirty="0" err="1"/>
                        <a:t>Klammermashine</a:t>
                      </a:r>
                      <a:r>
                        <a:rPr lang="de-DE" dirty="0"/>
                        <a:t>-Bostitch)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Gleicher Ausdruck, andere Bedeutung</a:t>
                      </a:r>
                    </a:p>
                    <a:p>
                      <a:r>
                        <a:rPr lang="de-DE" dirty="0"/>
                        <a:t>(In der Schweiz „wischt“ man auch mit dem Besen)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48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Nationale Varietät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ganzes Sprachsystem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513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allgemeine Eigenschaft natürlich-historischer Sprachen, zu variieren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43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die in einer bestimmten Situation gebräuchlichen Sprachzeichen mit ihren Bedeutungen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10097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8B2AC435-7F07-0421-111F-D764A2587BE0}"/>
              </a:ext>
            </a:extLst>
          </p:cNvPr>
          <p:cNvSpPr/>
          <p:nvPr/>
        </p:nvSpPr>
        <p:spPr>
          <a:xfrm>
            <a:off x="3349256" y="6294474"/>
            <a:ext cx="6741042" cy="489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77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A13ADB98-8DA8-CD09-238E-669312AFE27B}"/>
              </a:ext>
            </a:extLst>
          </p:cNvPr>
          <p:cNvSpPr/>
          <p:nvPr/>
        </p:nvSpPr>
        <p:spPr>
          <a:xfrm>
            <a:off x="7175973" y="4476544"/>
            <a:ext cx="4766818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1E1072C-D406-E310-6397-63718E9D85B7}"/>
              </a:ext>
            </a:extLst>
          </p:cNvPr>
          <p:cNvSpPr/>
          <p:nvPr/>
        </p:nvSpPr>
        <p:spPr>
          <a:xfrm>
            <a:off x="7131015" y="1639708"/>
            <a:ext cx="4766818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9488D3-8D7E-9E37-2F33-ACF797EB9063}"/>
              </a:ext>
            </a:extLst>
          </p:cNvPr>
          <p:cNvSpPr/>
          <p:nvPr/>
        </p:nvSpPr>
        <p:spPr>
          <a:xfrm>
            <a:off x="397196" y="2431564"/>
            <a:ext cx="5722661" cy="2306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234123"/>
            <a:ext cx="10580687" cy="684213"/>
          </a:xfrm>
        </p:spPr>
        <p:txBody>
          <a:bodyPr/>
          <a:lstStyle/>
          <a:p>
            <a:r>
              <a:rPr lang="de-DE" sz="3200" dirty="0"/>
              <a:t>2. Standardsprache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dirty="0"/>
              <a:t>Definition und Bedeutungen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21055" y="1984043"/>
            <a:ext cx="5674945" cy="3247175"/>
          </a:xfrm>
        </p:spPr>
        <p:txBody>
          <a:bodyPr/>
          <a:lstStyle/>
          <a:p>
            <a:endParaRPr lang="de-DE" sz="3600" dirty="0"/>
          </a:p>
          <a:p>
            <a:pPr algn="ctr"/>
            <a:r>
              <a:rPr lang="de-DE" sz="2000" b="1" i="1" dirty="0"/>
              <a:t>Die Standardsprache ist eine allgemein verbindliche Sprachform, die ihre Verwendung sowohl geschrieben, als auch gesprochen in der Öffentlichkeit findet. Sie wird ebenfalls als Hochdeutsch oder Hochsprache bezeichnet.</a:t>
            </a:r>
          </a:p>
          <a:p>
            <a:endParaRPr lang="de-DE" sz="36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4709B38-B1B3-4E90-93DC-B224FA77DCB9}"/>
              </a:ext>
            </a:extLst>
          </p:cNvPr>
          <p:cNvSpPr/>
          <p:nvPr/>
        </p:nvSpPr>
        <p:spPr>
          <a:xfrm>
            <a:off x="3533775" y="6305550"/>
            <a:ext cx="6562725" cy="44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C1EE2E8-1399-271F-CC3C-0422C39F1EC0}"/>
              </a:ext>
            </a:extLst>
          </p:cNvPr>
          <p:cNvSpPr txBox="1"/>
          <p:nvPr/>
        </p:nvSpPr>
        <p:spPr>
          <a:xfrm>
            <a:off x="7131015" y="4458714"/>
            <a:ext cx="48567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dirty="0"/>
              <a:t>Die Standardsprache als Gesamtsprache mit mind. einer Standardvarietät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7FE58CB-EA4F-8CB8-DFD6-D20A99928220}"/>
              </a:ext>
            </a:extLst>
          </p:cNvPr>
          <p:cNvSpPr txBox="1"/>
          <p:nvPr/>
        </p:nvSpPr>
        <p:spPr>
          <a:xfrm>
            <a:off x="7131015" y="1639708"/>
            <a:ext cx="4639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Die Standardsprache als Synonym für den Begriff „Standardvarietät“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E84765E-CD71-5574-D0F6-7A0E2B44E791}"/>
              </a:ext>
            </a:extLst>
          </p:cNvPr>
          <p:cNvSpPr/>
          <p:nvPr/>
        </p:nvSpPr>
        <p:spPr>
          <a:xfrm>
            <a:off x="7175973" y="3067983"/>
            <a:ext cx="4766818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EF1BF7-12B4-397E-6916-2C57A7620C97}"/>
              </a:ext>
            </a:extLst>
          </p:cNvPr>
          <p:cNvSpPr txBox="1"/>
          <p:nvPr/>
        </p:nvSpPr>
        <p:spPr>
          <a:xfrm>
            <a:off x="7131015" y="3106126"/>
            <a:ext cx="4639930" cy="9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Die Standardsprache als Menge aller Standardvarietäten einer Sprache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65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219869"/>
            <a:ext cx="10580687" cy="684213"/>
          </a:xfrm>
        </p:spPr>
        <p:txBody>
          <a:bodyPr/>
          <a:lstStyle/>
          <a:p>
            <a:r>
              <a:rPr lang="de-DE" sz="3200" dirty="0"/>
              <a:t>2. Standardsprache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dirty="0"/>
              <a:t>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2000" b="1" dirty="0"/>
              <a:t>Standard = Norm </a:t>
            </a:r>
            <a:r>
              <a:rPr lang="de-DE" sz="2000" dirty="0"/>
              <a:t>(Standardvarietäten sind förmlich institutionalisierte Vorschriften)</a:t>
            </a:r>
          </a:p>
          <a:p>
            <a:endParaRPr lang="de-DE" sz="2000" dirty="0"/>
          </a:p>
          <a:p>
            <a:r>
              <a:rPr lang="de-DE" sz="2000" dirty="0"/>
              <a:t>Standardvarietäten</a:t>
            </a:r>
          </a:p>
          <a:p>
            <a:r>
              <a:rPr lang="de-DE" sz="2000" dirty="0"/>
              <a:t>... sind </a:t>
            </a:r>
            <a:r>
              <a:rPr lang="de-DE" sz="2000" b="1" dirty="0"/>
              <a:t>kodifiziert</a:t>
            </a:r>
          </a:p>
          <a:p>
            <a:r>
              <a:rPr lang="de-DE" sz="2000" dirty="0"/>
              <a:t>… sind </a:t>
            </a:r>
            <a:r>
              <a:rPr lang="de-DE" sz="2000" b="1" dirty="0"/>
              <a:t>förmlich gelehrt</a:t>
            </a:r>
          </a:p>
          <a:p>
            <a:r>
              <a:rPr lang="de-DE" sz="2000" dirty="0"/>
              <a:t>…. haben </a:t>
            </a:r>
            <a:r>
              <a:rPr lang="de-DE" sz="2000" b="1" dirty="0"/>
              <a:t>amtlichen Status</a:t>
            </a:r>
          </a:p>
          <a:p>
            <a:endParaRPr lang="de-DE" sz="2000" dirty="0"/>
          </a:p>
          <a:p>
            <a:r>
              <a:rPr lang="de-DE" sz="2000" dirty="0">
                <a:sym typeface="Wingdings" panose="05000000000000000000" pitchFamily="2" charset="2"/>
              </a:rPr>
              <a:t> Die Einhaltung ihrer Normen wird von Sprachnormautoritäten kontrolliert</a:t>
            </a:r>
            <a:endParaRPr lang="de-DE" sz="2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4709B38-B1B3-4E90-93DC-B224FA77DCB9}"/>
              </a:ext>
            </a:extLst>
          </p:cNvPr>
          <p:cNvSpPr/>
          <p:nvPr/>
        </p:nvSpPr>
        <p:spPr>
          <a:xfrm>
            <a:off x="3533775" y="6305550"/>
            <a:ext cx="6562725" cy="44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58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8C2B2460-3A73-70CF-205C-7D46C2900DCC}"/>
              </a:ext>
            </a:extLst>
          </p:cNvPr>
          <p:cNvSpPr/>
          <p:nvPr/>
        </p:nvSpPr>
        <p:spPr>
          <a:xfrm>
            <a:off x="1084521" y="1400466"/>
            <a:ext cx="9813851" cy="896167"/>
          </a:xfrm>
          <a:prstGeom prst="wedgeRectCallout">
            <a:avLst>
              <a:gd name="adj1" fmla="val -32209"/>
              <a:gd name="adj2" fmla="val 73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F2ED44-A83B-8B14-4C41-9E8EC91D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03" y="250382"/>
            <a:ext cx="10580687" cy="684213"/>
          </a:xfrm>
        </p:spPr>
        <p:txBody>
          <a:bodyPr/>
          <a:lstStyle/>
          <a:p>
            <a:r>
              <a:rPr lang="de-DE" sz="3200" dirty="0"/>
              <a:t>.2. Standardsprache</a:t>
            </a:r>
            <a:br>
              <a:rPr lang="de-DE" sz="3200" dirty="0"/>
            </a:br>
            <a:r>
              <a:rPr lang="de-DE" sz="3200" dirty="0"/>
              <a:t>	</a:t>
            </a:r>
            <a:r>
              <a:rPr lang="de-DE" sz="3200" b="0" dirty="0"/>
              <a:t>Zum Begriff „Standard“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0F2C5E-F3A6-7566-73CB-360CDB8EC3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4"/>
            <a:ext cx="10580688" cy="684214"/>
          </a:xfrm>
        </p:spPr>
        <p:txBody>
          <a:bodyPr/>
          <a:lstStyle/>
          <a:p>
            <a:pPr algn="ctr"/>
            <a:r>
              <a:rPr lang="de-DE" sz="2400" dirty="0"/>
              <a:t>„Redet man nur vom </a:t>
            </a:r>
            <a:r>
              <a:rPr lang="de-DE" sz="2400" i="1" dirty="0"/>
              <a:t>Standard</a:t>
            </a:r>
            <a:r>
              <a:rPr lang="de-DE" sz="2400" dirty="0"/>
              <a:t> bleibt unspezifiziert, ob Varianten, Variablen oder ganze Varietäten gemeint sind.“ </a:t>
            </a:r>
            <a:r>
              <a:rPr lang="de-DE" sz="1800" dirty="0"/>
              <a:t>(Ammon, 2005: 31)</a:t>
            </a:r>
          </a:p>
          <a:p>
            <a:pPr algn="ctr"/>
            <a:endParaRPr lang="de-DE" sz="1800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156B3D7-5A0E-2F7E-3950-B64337E37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78720"/>
              </p:ext>
            </p:extLst>
          </p:nvPr>
        </p:nvGraphicFramePr>
        <p:xfrm>
          <a:off x="1616149" y="2622894"/>
          <a:ext cx="8612906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5702">
                  <a:extLst>
                    <a:ext uri="{9D8B030D-6E8A-4147-A177-3AD203B41FA5}">
                      <a16:colId xmlns:a16="http://schemas.microsoft.com/office/drawing/2014/main" val="896636757"/>
                    </a:ext>
                  </a:extLst>
                </a:gridCol>
                <a:gridCol w="4987204">
                  <a:extLst>
                    <a:ext uri="{9D8B030D-6E8A-4147-A177-3AD203B41FA5}">
                      <a16:colId xmlns:a16="http://schemas.microsoft.com/office/drawing/2014/main" val="269162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Plurizentrische Sprache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Standardsprache mit mind. 2 Standardvarietäten mit je verschiedenen Regionen (Zentren)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210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/>
                        <a:t>Plurinationale</a:t>
                      </a:r>
                      <a:r>
                        <a:rPr lang="de-DE" sz="2000" b="1" dirty="0"/>
                        <a:t> Sprache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Plurizentrische Sprache, deren Zentrum mind. 2 Nationen einschließt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48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/>
                        <a:t>Nonstandardvarietät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Dialekt oder nicht-standardsprachlicher Soziolekt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3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/>
                        <a:t>Nonstandardsprache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Gesamtsprache ohne Standardvarietät</a:t>
                      </a:r>
                    </a:p>
                    <a:p>
                      <a:r>
                        <a:rPr lang="de-DE" dirty="0"/>
                        <a:t>- informell tradiert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844549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177BA21E-A080-7BC5-58DD-82C610BB8824}"/>
              </a:ext>
            </a:extLst>
          </p:cNvPr>
          <p:cNvSpPr/>
          <p:nvPr/>
        </p:nvSpPr>
        <p:spPr>
          <a:xfrm>
            <a:off x="3476847" y="6262577"/>
            <a:ext cx="6752208" cy="467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92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269615"/>
            <a:ext cx="10580687" cy="684213"/>
          </a:xfrm>
        </p:spPr>
        <p:txBody>
          <a:bodyPr/>
          <a:lstStyle/>
          <a:p>
            <a:r>
              <a:rPr lang="de-DE" sz="3200" dirty="0"/>
              <a:t>3. Die Variation der deutschen Standardsprache</a:t>
            </a:r>
            <a:br>
              <a:rPr lang="de-DE" sz="3200" dirty="0"/>
            </a:br>
            <a:r>
              <a:rPr lang="de-DE" dirty="0"/>
              <a:t>	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4709B38-B1B3-4E90-93DC-B224FA77DCB9}"/>
              </a:ext>
            </a:extLst>
          </p:cNvPr>
          <p:cNvSpPr/>
          <p:nvPr/>
        </p:nvSpPr>
        <p:spPr>
          <a:xfrm>
            <a:off x="3533775" y="6305550"/>
            <a:ext cx="6562725" cy="44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8" name="Picture 4" descr="Drake meme template : r/MemeTemplatesOfficial">
            <a:extLst>
              <a:ext uri="{FF2B5EF4-FFF2-40B4-BE49-F238E27FC236}">
                <a16:creationId xmlns:a16="http://schemas.microsoft.com/office/drawing/2014/main" id="{7E82562B-1D50-BECA-88E1-6AE57D97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29" y="1219564"/>
            <a:ext cx="6068828" cy="48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3D82498-7ABD-9DAD-FD3A-18352C9D9E9F}"/>
              </a:ext>
            </a:extLst>
          </p:cNvPr>
          <p:cNvSpPr txBox="1"/>
          <p:nvPr/>
        </p:nvSpPr>
        <p:spPr>
          <a:xfrm>
            <a:off x="6501997" y="1688372"/>
            <a:ext cx="2875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/>
              <a:t>Standardsprache </a:t>
            </a:r>
          </a:p>
          <a:p>
            <a:pPr algn="ctr"/>
            <a:r>
              <a:rPr lang="de-DE" sz="2400" b="1" dirty="0"/>
              <a:t>= </a:t>
            </a:r>
          </a:p>
          <a:p>
            <a:pPr algn="ctr"/>
            <a:r>
              <a:rPr lang="de-DE" sz="2400" b="1" dirty="0"/>
              <a:t>Einheitssprache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9A46B1-8534-603D-D69E-E51A316A8A8A}"/>
              </a:ext>
            </a:extLst>
          </p:cNvPr>
          <p:cNvSpPr txBox="1"/>
          <p:nvPr/>
        </p:nvSpPr>
        <p:spPr>
          <a:xfrm>
            <a:off x="6448940" y="4181627"/>
            <a:ext cx="30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/>
              <a:t>Standardsprachen </a:t>
            </a:r>
          </a:p>
          <a:p>
            <a:pPr algn="ctr"/>
            <a:r>
              <a:rPr lang="de-DE" sz="2400" b="1" dirty="0"/>
              <a:t>variieren!</a:t>
            </a:r>
          </a:p>
        </p:txBody>
      </p:sp>
    </p:spTree>
    <p:extLst>
      <p:ext uri="{BB962C8B-B14F-4D97-AF65-F5344CB8AC3E}">
        <p14:creationId xmlns:p14="http://schemas.microsoft.com/office/powerpoint/2010/main" val="1707409963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svorlagen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1649</Words>
  <Application>Microsoft Office PowerPoint</Application>
  <PresentationFormat>Breitbild</PresentationFormat>
  <Paragraphs>260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Wingdings</vt:lpstr>
      <vt:lpstr>Open Sans</vt:lpstr>
      <vt:lpstr>Arial</vt:lpstr>
      <vt:lpstr>Symbol</vt:lpstr>
      <vt:lpstr>Calibri</vt:lpstr>
      <vt:lpstr>Praesentationsvorlagen16zu9</vt:lpstr>
      <vt:lpstr>Ordne die Begriffe zu!</vt:lpstr>
      <vt:lpstr>Ordne die Begriffe zu!</vt:lpstr>
      <vt:lpstr> Das Kräftefeld der Sprache und die Diskussion um den Sprachverfall</vt:lpstr>
      <vt:lpstr>Gliederung</vt:lpstr>
      <vt:lpstr>1. Relevante Begrifflichkeiten</vt:lpstr>
      <vt:lpstr>2. Standardsprache  Definition und Bedeutungen</vt:lpstr>
      <vt:lpstr>2. Standardsprache  Merkmale</vt:lpstr>
      <vt:lpstr>.2. Standardsprache  Zum Begriff „Standard“</vt:lpstr>
      <vt:lpstr>3. Die Variation der deutschen Standardsprache  </vt:lpstr>
      <vt:lpstr>Das Deutsche variiert NATIONAL</vt:lpstr>
      <vt:lpstr>Das Deutsche variiert SUBNATIONAL</vt:lpstr>
      <vt:lpstr>Das Deutsche variiert NATIONAL UND SUBNATIONAL</vt:lpstr>
      <vt:lpstr>4. Wer bestimmt, was Norm ist?</vt:lpstr>
      <vt:lpstr>4. Wer bestimmt, was „Norm“ ist?   Das soziale Kräftefeld einer Standardvarietät </vt:lpstr>
      <vt:lpstr>4. Wer bestimmt, was „Norm“ ist?  Das Soziale Kräftefeld einer Standardvarietät  </vt:lpstr>
      <vt:lpstr>4. Wer bestimmt, was „Norm“ ist?  Das Soziale Kräftefeld einer Standardvarietät  </vt:lpstr>
      <vt:lpstr>4. Wer bestimmt, was „Norm“ ist?  Die vier Phasen der Planung einer Standardvarietät  </vt:lpstr>
      <vt:lpstr>4. Wer bestimmt, was „Norm“ ist?   Die Bevölkerungsmehrheit wirkt nur indirekt  auf die Standardnorm ein!</vt:lpstr>
      <vt:lpstr>4. Wer bestimmt, was „Norm“ ist?  Gültigkeit und Legitimation von Normen    </vt:lpstr>
      <vt:lpstr>Diskussion:</vt:lpstr>
      <vt:lpstr>5. Sprachverfall   Was bedeutet „Sprachverfall“?</vt:lpstr>
      <vt:lpstr>5. Sprachverfall  Geschichte</vt:lpstr>
      <vt:lpstr>5. Sprachverfall  Irrtümer</vt:lpstr>
      <vt:lpstr>5. Sprachverfall  Heutige Sichtweise</vt:lpstr>
      <vt:lpstr>5. Sprachverfall  Diskussionsbeispiel: Jugendsprache</vt:lpstr>
      <vt:lpstr>5. Sprachverfall  Fazit</vt:lpstr>
      <vt:lpstr>6. Fazit</vt:lpstr>
      <vt:lpstr>Quellen:</vt:lpstr>
      <vt:lpstr>Vielen Dank!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Roman Maletz</dc:creator>
  <cp:lastModifiedBy>Lisa Sommer</cp:lastModifiedBy>
  <cp:revision>4</cp:revision>
  <dcterms:created xsi:type="dcterms:W3CDTF">2018-02-28T14:27:01Z</dcterms:created>
  <dcterms:modified xsi:type="dcterms:W3CDTF">2023-04-24T08:08:18Z</dcterms:modified>
</cp:coreProperties>
</file>