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mov" ContentType="video/quicktime"/>
  <Default Extension="emf" ContentType="image/x-emf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91" r:id="rId1"/>
    <p:sldMasterId id="2147483653" r:id="rId2"/>
    <p:sldMasterId id="2147483695" r:id="rId3"/>
  </p:sldMasterIdLst>
  <p:notesMasterIdLst>
    <p:notesMasterId r:id="rId9"/>
  </p:notesMasterIdLst>
  <p:handoutMasterIdLst>
    <p:handoutMasterId r:id="rId10"/>
  </p:handoutMasterIdLst>
  <p:sldIdLst>
    <p:sldId id="282" r:id="rId4"/>
    <p:sldId id="291" r:id="rId5"/>
    <p:sldId id="268" r:id="rId6"/>
    <p:sldId id="292" r:id="rId7"/>
    <p:sldId id="290" r:id="rId8"/>
  </p:sldIdLst>
  <p:sldSz cx="9144000" cy="6858000" type="screen4x3"/>
  <p:notesSz cx="6797675" cy="9928225"/>
  <p:defaultTextStyle>
    <a:defPPr>
      <a:defRPr lang="de-DE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acob Müller" initials="JM" lastIdx="1" clrIdx="0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E63312"/>
    <a:srgbClr val="C2E09C"/>
    <a:srgbClr val="FDCE49"/>
    <a:srgbClr val="8D8E8F"/>
    <a:srgbClr val="A8A9AA"/>
    <a:srgbClr val="939495"/>
    <a:srgbClr val="FDCB3D"/>
    <a:srgbClr val="C7E2AC"/>
    <a:srgbClr val="CBE4B2"/>
    <a:srgbClr val="78797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169" autoAdjust="0"/>
    <p:restoredTop sz="77535" autoAdjust="0"/>
  </p:normalViewPr>
  <p:slideViewPr>
    <p:cSldViewPr>
      <p:cViewPr varScale="1">
        <p:scale>
          <a:sx n="80" d="100"/>
          <a:sy n="80" d="100"/>
        </p:scale>
        <p:origin x="1480" y="184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>
      <p:cViewPr varScale="1">
        <p:scale>
          <a:sx n="78" d="100"/>
          <a:sy n="78" d="100"/>
        </p:scale>
        <p:origin x="4096" y="176"/>
      </p:cViewPr>
      <p:guideLst/>
    </p:cSldViewPr>
  </p:notesViewPr>
  <p:gridSpacing cx="45000" cy="450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notesMaster" Target="notesMasters/notesMaster1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02201D-4F31-42B9-99D7-3404E8362FFB}" type="datetimeFigureOut">
              <a:rPr lang="de-DE" smtClean="0"/>
              <a:t>29.04.20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"/>
          </p:nvPr>
        </p:nvSpPr>
        <p:spPr>
          <a:xfrm>
            <a:off x="0" y="9430091"/>
            <a:ext cx="2945659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3"/>
          </p:nvPr>
        </p:nvSpPr>
        <p:spPr>
          <a:xfrm>
            <a:off x="3850443" y="9430091"/>
            <a:ext cx="2945659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0D16FB-B98E-41AD-A7C8-7BD42CA5EC0A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50319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8B8B00B-174A-42EB-A1B8-8BE866AF80B8}" type="datetimeFigureOut">
              <a:rPr lang="de-DE"/>
              <a:pPr>
                <a:defRPr/>
              </a:pPr>
              <a:t>29.04.20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de-DE" noProof="0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79768" y="4715907"/>
            <a:ext cx="5438140" cy="446770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 noProof="0"/>
              <a:t>Textmasterformat bearbeiten</a:t>
            </a:r>
          </a:p>
          <a:p>
            <a:pPr lvl="1"/>
            <a:r>
              <a:rPr lang="de-DE" noProof="0"/>
              <a:t>Zweite Ebene</a:t>
            </a:r>
          </a:p>
          <a:p>
            <a:pPr lvl="2"/>
            <a:r>
              <a:rPr lang="de-DE" noProof="0"/>
              <a:t>Dritte Ebene</a:t>
            </a:r>
          </a:p>
          <a:p>
            <a:pPr lvl="3"/>
            <a:r>
              <a:rPr lang="de-DE" noProof="0"/>
              <a:t>Vierte Ebene</a:t>
            </a:r>
          </a:p>
          <a:p>
            <a:pPr lvl="4"/>
            <a:r>
              <a:rPr lang="de-DE" noProof="0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50443" y="9430091"/>
            <a:ext cx="2945659" cy="496411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FF1EA88-867B-44F4-BE95-B615105451F6}" type="slidenum">
              <a:rPr lang="de-DE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7426991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F1EA88-867B-44F4-BE95-B615105451F6}" type="slidenum">
              <a:rPr lang="de-DE" smtClean="0"/>
              <a:pPr/>
              <a:t>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797078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C0B2F5E-3650-44DA-9755-C1295BC3895E}" type="slidenum">
              <a:rPr lang="de-DE"/>
              <a:pPr/>
              <a:t>3</a:t>
            </a:fld>
            <a:endParaRPr lang="de-DE"/>
          </a:p>
        </p:txBody>
      </p:sp>
      <p:sp>
        <p:nvSpPr>
          <p:cNvPr id="435202" name="Rectangle 7"/>
          <p:cNvSpPr txBox="1">
            <a:spLocks noGrp="1" noChangeArrowheads="1"/>
          </p:cNvSpPr>
          <p:nvPr/>
        </p:nvSpPr>
        <p:spPr bwMode="auto">
          <a:xfrm>
            <a:off x="3851813" y="9427766"/>
            <a:ext cx="2944342" cy="497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829" tIns="45914" rIns="91829" bIns="45914" anchor="b"/>
          <a:lstStyle>
            <a:lvl1pPr defTabSz="9525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952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9525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952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9525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9525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9525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9525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9525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r"/>
            <a:fld id="{DA6493F6-591E-4528-8E2B-3D233051B37A}" type="slidenum">
              <a:rPr lang="de-DE" sz="1200" b="0"/>
              <a:pPr algn="r"/>
              <a:t>3</a:t>
            </a:fld>
            <a:endParaRPr lang="de-DE" sz="1200" b="0"/>
          </a:p>
        </p:txBody>
      </p:sp>
      <p:sp>
        <p:nvSpPr>
          <p:cNvPr id="435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520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202915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F1EA88-867B-44F4-BE95-B615105451F6}" type="slidenum">
              <a:rPr lang="de-DE" smtClean="0"/>
              <a:pPr/>
              <a:t>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0323755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rtfolie ohne Logo V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Bildplatzhalter 2"/>
          <p:cNvSpPr>
            <a:spLocks noGrp="1"/>
          </p:cNvSpPr>
          <p:nvPr>
            <p:ph type="pic" sz="quarter" idx="10"/>
          </p:nvPr>
        </p:nvSpPr>
        <p:spPr>
          <a:xfrm>
            <a:off x="0" y="2565400"/>
            <a:ext cx="9144000" cy="39592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de-DE" dirty="0"/>
              <a:t>Bild</a:t>
            </a:r>
          </a:p>
        </p:txBody>
      </p:sp>
      <p:sp>
        <p:nvSpPr>
          <p:cNvPr id="8" name="Titel 1"/>
          <p:cNvSpPr>
            <a:spLocks noGrp="1"/>
          </p:cNvSpPr>
          <p:nvPr>
            <p:ph type="title" hasCustomPrompt="1"/>
          </p:nvPr>
        </p:nvSpPr>
        <p:spPr>
          <a:xfrm>
            <a:off x="289198" y="1700808"/>
            <a:ext cx="8603280" cy="543753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200" baseline="0">
                <a:latin typeface="Roboto Condensed bold" panose="02000000000000000000" pitchFamily="2" charset="0"/>
                <a:ea typeface="Roboto Condensed bold" panose="02000000000000000000" pitchFamily="2" charset="0"/>
              </a:defRPr>
            </a:lvl1pPr>
          </a:lstStyle>
          <a:p>
            <a:r>
              <a:rPr lang="de-DE" dirty="0"/>
              <a:t>Titel für erste Folie</a:t>
            </a:r>
          </a:p>
        </p:txBody>
      </p:sp>
    </p:spTree>
    <p:extLst>
      <p:ext uri="{BB962C8B-B14F-4D97-AF65-F5344CB8AC3E}">
        <p14:creationId xmlns:p14="http://schemas.microsoft.com/office/powerpoint/2010/main" val="38994140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enutzerdefinierte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2"/>
          <p:cNvSpPr>
            <a:spLocks noGrp="1"/>
          </p:cNvSpPr>
          <p:nvPr>
            <p:ph idx="10"/>
          </p:nvPr>
        </p:nvSpPr>
        <p:spPr>
          <a:xfrm>
            <a:off x="2548784" y="3093076"/>
            <a:ext cx="6343694" cy="3211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sz="2400" baseline="0">
                <a:latin typeface="Roboto Condensed Light" panose="02000000000000000000" pitchFamily="2" charset="0"/>
                <a:ea typeface="Roboto Condensed Light" panose="02000000000000000000" pitchFamily="2" charset="0"/>
              </a:defRPr>
            </a:lvl1pPr>
            <a:lvl2pPr marL="457200" indent="0">
              <a:buNone/>
              <a:defRPr sz="2000">
                <a:latin typeface="Roboto Condensed" panose="02000000000000000000" pitchFamily="2" charset="0"/>
                <a:ea typeface="Roboto Condensed" panose="02000000000000000000" pitchFamily="2" charset="0"/>
              </a:defRPr>
            </a:lvl2pPr>
            <a:lvl3pPr marL="914400" indent="0">
              <a:buNone/>
              <a:defRPr sz="1800">
                <a:latin typeface="Roboto Condensed" panose="02000000000000000000" pitchFamily="2" charset="0"/>
                <a:ea typeface="Roboto Condensed" panose="02000000000000000000" pitchFamily="2" charset="0"/>
              </a:defRPr>
            </a:lvl3pPr>
            <a:lvl4pPr>
              <a:defRPr>
                <a:latin typeface="Roboto Condensed" panose="02000000000000000000" pitchFamily="2" charset="0"/>
                <a:ea typeface="Roboto Condensed" panose="02000000000000000000" pitchFamily="2" charset="0"/>
              </a:defRPr>
            </a:lvl4pPr>
            <a:lvl5pPr>
              <a:defRPr>
                <a:latin typeface="Roboto Condensed" panose="02000000000000000000" pitchFamily="2" charset="0"/>
                <a:ea typeface="Roboto Condensed" panose="02000000000000000000" pitchFamily="2" charset="0"/>
              </a:defRPr>
            </a:lvl5pPr>
          </a:lstStyle>
          <a:p>
            <a:pPr lvl="0"/>
            <a:endParaRPr lang="de-DE" dirty="0"/>
          </a:p>
        </p:txBody>
      </p:sp>
      <p:sp>
        <p:nvSpPr>
          <p:cNvPr id="5" name="Bildplatzhalter 4" title="Logo"/>
          <p:cNvSpPr>
            <a:spLocks noGrp="1"/>
          </p:cNvSpPr>
          <p:nvPr>
            <p:ph type="pic" sz="quarter" idx="11" hasCustomPrompt="1"/>
          </p:nvPr>
        </p:nvSpPr>
        <p:spPr>
          <a:xfrm>
            <a:off x="360000" y="1671388"/>
            <a:ext cx="1619712" cy="1325563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1000"/>
            </a:lvl1pPr>
          </a:lstStyle>
          <a:p>
            <a:r>
              <a:rPr lang="de-DE" dirty="0"/>
              <a:t>Logo (optional)</a:t>
            </a:r>
          </a:p>
        </p:txBody>
      </p:sp>
      <p:sp>
        <p:nvSpPr>
          <p:cNvPr id="6" name="Bildplatzhalter 4"/>
          <p:cNvSpPr>
            <a:spLocks noGrp="1"/>
          </p:cNvSpPr>
          <p:nvPr>
            <p:ph type="pic" sz="quarter" idx="12" hasCustomPrompt="1"/>
          </p:nvPr>
        </p:nvSpPr>
        <p:spPr>
          <a:xfrm>
            <a:off x="360000" y="3093076"/>
            <a:ext cx="1619712" cy="134403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1000"/>
            </a:lvl1pPr>
          </a:lstStyle>
          <a:p>
            <a:r>
              <a:rPr lang="de-DE" dirty="0"/>
              <a:t>Logo (optional)</a:t>
            </a:r>
          </a:p>
        </p:txBody>
      </p:sp>
      <p:sp>
        <p:nvSpPr>
          <p:cNvPr id="7" name="Bildplatzhalter 4"/>
          <p:cNvSpPr>
            <a:spLocks noGrp="1"/>
          </p:cNvSpPr>
          <p:nvPr>
            <p:ph type="pic" sz="quarter" idx="13" hasCustomPrompt="1"/>
          </p:nvPr>
        </p:nvSpPr>
        <p:spPr>
          <a:xfrm>
            <a:off x="361265" y="4515800"/>
            <a:ext cx="1619712" cy="1325563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1000"/>
            </a:lvl1pPr>
          </a:lstStyle>
          <a:p>
            <a:r>
              <a:rPr lang="de-DE" dirty="0"/>
              <a:t>Logo (optional)</a:t>
            </a:r>
          </a:p>
        </p:txBody>
      </p:sp>
      <p:sp>
        <p:nvSpPr>
          <p:cNvPr id="8" name="Titelplatzhalter 1"/>
          <p:cNvSpPr>
            <a:spLocks noGrp="1"/>
          </p:cNvSpPr>
          <p:nvPr>
            <p:ph type="title" hasCustomPrompt="1"/>
          </p:nvPr>
        </p:nvSpPr>
        <p:spPr>
          <a:xfrm>
            <a:off x="2555776" y="1671388"/>
            <a:ext cx="6336704" cy="13248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>
              <a:defRPr sz="2800">
                <a:latin typeface="Roboto Condensed Light" panose="02000000000000000000" pitchFamily="2" charset="0"/>
                <a:ea typeface="Roboto Condensed Light" panose="02000000000000000000" pitchFamily="2" charset="0"/>
              </a:defRPr>
            </a:lvl1pPr>
          </a:lstStyle>
          <a:p>
            <a:r>
              <a:rPr lang="de-DE" dirty="0"/>
              <a:t>Titel für erste Folie</a:t>
            </a:r>
          </a:p>
        </p:txBody>
      </p:sp>
    </p:spTree>
    <p:extLst>
      <p:ext uri="{BB962C8B-B14F-4D97-AF65-F5344CB8AC3E}">
        <p14:creationId xmlns:p14="http://schemas.microsoft.com/office/powerpoint/2010/main" val="2842328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schnit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Bildplatzhalter 4"/>
          <p:cNvSpPr>
            <a:spLocks noGrp="1"/>
          </p:cNvSpPr>
          <p:nvPr>
            <p:ph type="pic" sz="quarter" idx="10" hasCustomPrompt="1"/>
          </p:nvPr>
        </p:nvSpPr>
        <p:spPr>
          <a:xfrm>
            <a:off x="360000" y="990000"/>
            <a:ext cx="882000" cy="646172"/>
          </a:xfrm>
        </p:spPr>
        <p:txBody>
          <a:bodyPr>
            <a:noAutofit/>
          </a:bodyPr>
          <a:lstStyle>
            <a:lvl1pPr marL="0" indent="0">
              <a:buNone/>
              <a:defRPr sz="1000"/>
            </a:lvl1pPr>
          </a:lstStyle>
          <a:p>
            <a:r>
              <a:rPr lang="de-DE" dirty="0"/>
              <a:t>Logo</a:t>
            </a:r>
          </a:p>
        </p:txBody>
      </p:sp>
      <p:sp>
        <p:nvSpPr>
          <p:cNvPr id="6" name="Titelplatzhalter 1"/>
          <p:cNvSpPr>
            <a:spLocks noGrp="1"/>
          </p:cNvSpPr>
          <p:nvPr>
            <p:ph type="title"/>
          </p:nvPr>
        </p:nvSpPr>
        <p:spPr>
          <a:xfrm>
            <a:off x="1513334" y="973545"/>
            <a:ext cx="7379144" cy="126779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>
              <a:defRPr sz="2800"/>
            </a:lvl1pPr>
          </a:lstStyle>
          <a:p>
            <a:r>
              <a:rPr lang="de-DE" dirty="0"/>
              <a:t>Titel für Folgefolien</a:t>
            </a:r>
            <a:br>
              <a:rPr lang="de-DE" dirty="0"/>
            </a:br>
            <a:endParaRPr lang="de-DE" dirty="0"/>
          </a:p>
        </p:txBody>
      </p:sp>
      <p:sp>
        <p:nvSpPr>
          <p:cNvPr id="7" name="Textplatzhalter 2"/>
          <p:cNvSpPr>
            <a:spLocks noGrp="1"/>
          </p:cNvSpPr>
          <p:nvPr>
            <p:ph idx="1"/>
          </p:nvPr>
        </p:nvSpPr>
        <p:spPr>
          <a:xfrm>
            <a:off x="1513334" y="2312828"/>
            <a:ext cx="7379144" cy="3991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</p:txBody>
      </p:sp>
    </p:spTree>
    <p:extLst>
      <p:ext uri="{BB962C8B-B14F-4D97-AF65-F5344CB8AC3E}">
        <p14:creationId xmlns:p14="http://schemas.microsoft.com/office/powerpoint/2010/main" val="1320131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1513334" y="980728"/>
            <a:ext cx="3454750" cy="5328592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</p:txBody>
      </p:sp>
      <p:sp>
        <p:nvSpPr>
          <p:cNvPr id="9" name="Inhaltsplatzhalter 2"/>
          <p:cNvSpPr>
            <a:spLocks noGrp="1"/>
          </p:cNvSpPr>
          <p:nvPr>
            <p:ph sz="half" idx="10"/>
          </p:nvPr>
        </p:nvSpPr>
        <p:spPr>
          <a:xfrm>
            <a:off x="5400050" y="980728"/>
            <a:ext cx="3492427" cy="5328592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</p:txBody>
      </p:sp>
      <p:sp>
        <p:nvSpPr>
          <p:cNvPr id="5" name="Bildplatzhalter 4"/>
          <p:cNvSpPr>
            <a:spLocks noGrp="1"/>
          </p:cNvSpPr>
          <p:nvPr>
            <p:ph type="pic" sz="quarter" idx="11" hasCustomPrompt="1"/>
          </p:nvPr>
        </p:nvSpPr>
        <p:spPr>
          <a:xfrm>
            <a:off x="360000" y="990000"/>
            <a:ext cx="882000" cy="646172"/>
          </a:xfrm>
        </p:spPr>
        <p:txBody>
          <a:bodyPr>
            <a:noAutofit/>
          </a:bodyPr>
          <a:lstStyle>
            <a:lvl1pPr marL="0" indent="0">
              <a:buNone/>
              <a:defRPr sz="1000"/>
            </a:lvl1pPr>
          </a:lstStyle>
          <a:p>
            <a:r>
              <a:rPr lang="de-DE" dirty="0"/>
              <a:t>Logo</a:t>
            </a:r>
          </a:p>
        </p:txBody>
      </p:sp>
    </p:spTree>
    <p:extLst>
      <p:ext uri="{BB962C8B-B14F-4D97-AF65-F5344CB8AC3E}">
        <p14:creationId xmlns:p14="http://schemas.microsoft.com/office/powerpoint/2010/main" val="115357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1547664" y="2132856"/>
            <a:ext cx="3420419" cy="4171628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</p:txBody>
      </p:sp>
      <p:sp>
        <p:nvSpPr>
          <p:cNvPr id="10" name="Textplatzhalter 2"/>
          <p:cNvSpPr>
            <a:spLocks noGrp="1"/>
          </p:cNvSpPr>
          <p:nvPr>
            <p:ph type="body" idx="10"/>
          </p:nvPr>
        </p:nvSpPr>
        <p:spPr>
          <a:xfrm>
            <a:off x="5400051" y="955510"/>
            <a:ext cx="3492427" cy="965035"/>
          </a:xfrm>
        </p:spPr>
        <p:txBody>
          <a:bodyPr anchor="t" anchorCtr="0">
            <a:noAutofit/>
          </a:bodyPr>
          <a:lstStyle>
            <a:lvl1pPr marL="0" indent="0">
              <a:buNone/>
              <a:defRPr sz="2800" b="0">
                <a:latin typeface="Roboto Condensed bold" panose="02000000000000000000" pitchFamily="2" charset="0"/>
                <a:ea typeface="Roboto Condensed bold" panose="02000000000000000000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dirty="0"/>
              <a:t>Textmasterformat bearbeiten</a:t>
            </a:r>
          </a:p>
        </p:txBody>
      </p:sp>
      <p:sp>
        <p:nvSpPr>
          <p:cNvPr id="11" name="Inhaltsplatzhalter 3"/>
          <p:cNvSpPr>
            <a:spLocks noGrp="1"/>
          </p:cNvSpPr>
          <p:nvPr>
            <p:ph sz="half" idx="11"/>
          </p:nvPr>
        </p:nvSpPr>
        <p:spPr>
          <a:xfrm>
            <a:off x="5400051" y="2132856"/>
            <a:ext cx="3492427" cy="4171628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</p:txBody>
      </p:sp>
      <p:sp>
        <p:nvSpPr>
          <p:cNvPr id="7" name="Bildplatzhalter 4"/>
          <p:cNvSpPr>
            <a:spLocks noGrp="1"/>
          </p:cNvSpPr>
          <p:nvPr>
            <p:ph type="pic" sz="quarter" idx="12" hasCustomPrompt="1"/>
          </p:nvPr>
        </p:nvSpPr>
        <p:spPr>
          <a:xfrm>
            <a:off x="360000" y="990000"/>
            <a:ext cx="882000" cy="646172"/>
          </a:xfrm>
        </p:spPr>
        <p:txBody>
          <a:bodyPr>
            <a:noAutofit/>
          </a:bodyPr>
          <a:lstStyle>
            <a:lvl1pPr marL="0" indent="0">
              <a:buNone/>
              <a:defRPr sz="1000"/>
            </a:lvl1pPr>
          </a:lstStyle>
          <a:p>
            <a:r>
              <a:rPr lang="de-DE" dirty="0"/>
              <a:t>Logo</a:t>
            </a:r>
          </a:p>
        </p:txBody>
      </p:sp>
      <p:sp>
        <p:nvSpPr>
          <p:cNvPr id="9" name="Titel 1"/>
          <p:cNvSpPr>
            <a:spLocks noGrp="1"/>
          </p:cNvSpPr>
          <p:nvPr>
            <p:ph type="title" hasCustomPrompt="1"/>
          </p:nvPr>
        </p:nvSpPr>
        <p:spPr>
          <a:xfrm>
            <a:off x="1547664" y="980728"/>
            <a:ext cx="3420418" cy="939817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de-DE" dirty="0"/>
              <a:t>Titelmasterformat bearbeiten</a:t>
            </a:r>
          </a:p>
        </p:txBody>
      </p:sp>
    </p:spTree>
    <p:extLst>
      <p:ext uri="{BB962C8B-B14F-4D97-AF65-F5344CB8AC3E}">
        <p14:creationId xmlns:p14="http://schemas.microsoft.com/office/powerpoint/2010/main" val="1183070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mit Bild rech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5436096" y="980728"/>
            <a:ext cx="3456383" cy="5323756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 dirty="0"/>
          </a:p>
        </p:txBody>
      </p:sp>
      <p:sp>
        <p:nvSpPr>
          <p:cNvPr id="8" name="Titel 1"/>
          <p:cNvSpPr>
            <a:spLocks noGrp="1"/>
          </p:cNvSpPr>
          <p:nvPr>
            <p:ph type="title"/>
          </p:nvPr>
        </p:nvSpPr>
        <p:spPr>
          <a:xfrm>
            <a:off x="1547664" y="980728"/>
            <a:ext cx="3384376" cy="160020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de-DE" dirty="0"/>
              <a:t>Titelmasterformat durch Klicken bearbeiten</a:t>
            </a:r>
          </a:p>
        </p:txBody>
      </p:sp>
      <p:sp>
        <p:nvSpPr>
          <p:cNvPr id="7" name="Textplatzhalter 3"/>
          <p:cNvSpPr>
            <a:spLocks noGrp="1"/>
          </p:cNvSpPr>
          <p:nvPr>
            <p:ph type="body" sz="half" idx="11"/>
          </p:nvPr>
        </p:nvSpPr>
        <p:spPr>
          <a:xfrm>
            <a:off x="1547664" y="2708920"/>
            <a:ext cx="3384376" cy="35955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 dirty="0"/>
              <a:t>Textmasterformat bearbeiten</a:t>
            </a:r>
          </a:p>
        </p:txBody>
      </p:sp>
      <p:sp>
        <p:nvSpPr>
          <p:cNvPr id="6" name="Bildplatzhalter 4"/>
          <p:cNvSpPr>
            <a:spLocks noGrp="1"/>
          </p:cNvSpPr>
          <p:nvPr>
            <p:ph type="pic" sz="quarter" idx="12" hasCustomPrompt="1"/>
          </p:nvPr>
        </p:nvSpPr>
        <p:spPr>
          <a:xfrm>
            <a:off x="360000" y="990000"/>
            <a:ext cx="882000" cy="646172"/>
          </a:xfrm>
        </p:spPr>
        <p:txBody>
          <a:bodyPr>
            <a:noAutofit/>
          </a:bodyPr>
          <a:lstStyle>
            <a:lvl1pPr marL="0" indent="0">
              <a:buNone/>
              <a:defRPr sz="1000"/>
            </a:lvl1pPr>
          </a:lstStyle>
          <a:p>
            <a:r>
              <a:rPr lang="de-DE" dirty="0"/>
              <a:t>Logo</a:t>
            </a:r>
          </a:p>
        </p:txBody>
      </p:sp>
    </p:spTree>
    <p:extLst>
      <p:ext uri="{BB962C8B-B14F-4D97-AF65-F5344CB8AC3E}">
        <p14:creationId xmlns:p14="http://schemas.microsoft.com/office/powerpoint/2010/main" val="1993143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gram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iagrammplatzhalter 2"/>
          <p:cNvSpPr>
            <a:spLocks noGrp="1"/>
          </p:cNvSpPr>
          <p:nvPr>
            <p:ph type="chart" sz="quarter" idx="10"/>
          </p:nvPr>
        </p:nvSpPr>
        <p:spPr>
          <a:xfrm>
            <a:off x="1547664" y="2204864"/>
            <a:ext cx="7344814" cy="4104456"/>
          </a:xfrm>
        </p:spPr>
        <p:txBody>
          <a:bodyPr/>
          <a:lstStyle/>
          <a:p>
            <a:endParaRPr lang="de-DE"/>
          </a:p>
        </p:txBody>
      </p:sp>
      <p:sp>
        <p:nvSpPr>
          <p:cNvPr id="10" name="Titel 1"/>
          <p:cNvSpPr>
            <a:spLocks noGrp="1"/>
          </p:cNvSpPr>
          <p:nvPr>
            <p:ph type="ctrTitle" hasCustomPrompt="1"/>
          </p:nvPr>
        </p:nvSpPr>
        <p:spPr>
          <a:xfrm>
            <a:off x="1547664" y="980728"/>
            <a:ext cx="7344814" cy="1008112"/>
          </a:xfrm>
        </p:spPr>
        <p:txBody>
          <a:bodyPr anchor="t">
            <a:normAutofit/>
          </a:bodyPr>
          <a:lstStyle>
            <a:lvl1pPr algn="l">
              <a:defRPr sz="2800"/>
            </a:lvl1pPr>
          </a:lstStyle>
          <a:p>
            <a:r>
              <a:rPr lang="de-DE" dirty="0"/>
              <a:t>Titelmasterformat durch Klicken bearbeiten</a:t>
            </a:r>
            <a:br>
              <a:rPr lang="de-DE" dirty="0"/>
            </a:br>
            <a:endParaRPr lang="de-DE" dirty="0"/>
          </a:p>
        </p:txBody>
      </p:sp>
      <p:sp>
        <p:nvSpPr>
          <p:cNvPr id="6" name="Bildplatzhalter 4"/>
          <p:cNvSpPr>
            <a:spLocks noGrp="1"/>
          </p:cNvSpPr>
          <p:nvPr>
            <p:ph type="pic" sz="quarter" idx="12" hasCustomPrompt="1"/>
          </p:nvPr>
        </p:nvSpPr>
        <p:spPr>
          <a:xfrm>
            <a:off x="360000" y="990000"/>
            <a:ext cx="882000" cy="646172"/>
          </a:xfrm>
        </p:spPr>
        <p:txBody>
          <a:bodyPr>
            <a:noAutofit/>
          </a:bodyPr>
          <a:lstStyle>
            <a:lvl1pPr marL="0" indent="0">
              <a:buNone/>
              <a:defRPr sz="1000"/>
            </a:lvl1pPr>
          </a:lstStyle>
          <a:p>
            <a:r>
              <a:rPr lang="de-DE" dirty="0"/>
              <a:t>Logo</a:t>
            </a:r>
          </a:p>
        </p:txBody>
      </p:sp>
    </p:spTree>
    <p:extLst>
      <p:ext uri="{BB962C8B-B14F-4D97-AF65-F5344CB8AC3E}">
        <p14:creationId xmlns:p14="http://schemas.microsoft.com/office/powerpoint/2010/main" val="2575109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afikeinbind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martArt-Platzhalter 3"/>
          <p:cNvSpPr>
            <a:spLocks noGrp="1"/>
          </p:cNvSpPr>
          <p:nvPr>
            <p:ph type="dgm" sz="quarter" idx="10"/>
          </p:nvPr>
        </p:nvSpPr>
        <p:spPr>
          <a:xfrm>
            <a:off x="1547664" y="2348880"/>
            <a:ext cx="7344814" cy="3960440"/>
          </a:xfrm>
        </p:spPr>
        <p:txBody>
          <a:bodyPr/>
          <a:lstStyle/>
          <a:p>
            <a:endParaRPr lang="de-DE" dirty="0"/>
          </a:p>
        </p:txBody>
      </p:sp>
      <p:sp>
        <p:nvSpPr>
          <p:cNvPr id="8" name="Titel 1"/>
          <p:cNvSpPr>
            <a:spLocks noGrp="1"/>
          </p:cNvSpPr>
          <p:nvPr>
            <p:ph type="ctrTitle" hasCustomPrompt="1"/>
          </p:nvPr>
        </p:nvSpPr>
        <p:spPr>
          <a:xfrm>
            <a:off x="1547664" y="980728"/>
            <a:ext cx="7344814" cy="1296144"/>
          </a:xfrm>
        </p:spPr>
        <p:txBody>
          <a:bodyPr anchor="t">
            <a:normAutofit/>
          </a:bodyPr>
          <a:lstStyle>
            <a:lvl1pPr algn="l">
              <a:defRPr sz="2800"/>
            </a:lvl1pPr>
          </a:lstStyle>
          <a:p>
            <a:r>
              <a:rPr lang="de-DE" dirty="0"/>
              <a:t>Titelmasterformat durch Klicken bearbeiten</a:t>
            </a:r>
            <a:br>
              <a:rPr lang="de-DE" dirty="0"/>
            </a:br>
            <a:endParaRPr lang="de-DE" dirty="0"/>
          </a:p>
        </p:txBody>
      </p:sp>
      <p:sp>
        <p:nvSpPr>
          <p:cNvPr id="5" name="Bildplatzhalter 4"/>
          <p:cNvSpPr>
            <a:spLocks noGrp="1"/>
          </p:cNvSpPr>
          <p:nvPr>
            <p:ph type="pic" sz="quarter" idx="12" hasCustomPrompt="1"/>
          </p:nvPr>
        </p:nvSpPr>
        <p:spPr>
          <a:xfrm>
            <a:off x="360000" y="990000"/>
            <a:ext cx="882000" cy="646172"/>
          </a:xfrm>
        </p:spPr>
        <p:txBody>
          <a:bodyPr>
            <a:noAutofit/>
          </a:bodyPr>
          <a:lstStyle>
            <a:lvl1pPr marL="0" indent="0">
              <a:buNone/>
              <a:defRPr sz="1000"/>
            </a:lvl1pPr>
          </a:lstStyle>
          <a:p>
            <a:r>
              <a:rPr lang="de-DE" dirty="0"/>
              <a:t>Logo</a:t>
            </a:r>
          </a:p>
        </p:txBody>
      </p:sp>
    </p:spTree>
    <p:extLst>
      <p:ext uri="{BB962C8B-B14F-4D97-AF65-F5344CB8AC3E}">
        <p14:creationId xmlns:p14="http://schemas.microsoft.com/office/powerpoint/2010/main" val="2855589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-spaltig und Bi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Bildplatzhalter 3"/>
          <p:cNvSpPr>
            <a:spLocks noGrp="1"/>
          </p:cNvSpPr>
          <p:nvPr>
            <p:ph type="pic" sz="quarter" idx="13"/>
          </p:nvPr>
        </p:nvSpPr>
        <p:spPr>
          <a:xfrm>
            <a:off x="7049390" y="980728"/>
            <a:ext cx="1843088" cy="1223963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de-DE" dirty="0"/>
          </a:p>
        </p:txBody>
      </p:sp>
      <p:sp>
        <p:nvSpPr>
          <p:cNvPr id="3" name="Textplatzhalter 3"/>
          <p:cNvSpPr>
            <a:spLocks noGrp="1"/>
          </p:cNvSpPr>
          <p:nvPr>
            <p:ph type="body" sz="half" idx="2"/>
          </p:nvPr>
        </p:nvSpPr>
        <p:spPr>
          <a:xfrm>
            <a:off x="1541518" y="990000"/>
            <a:ext cx="2460218" cy="5319320"/>
          </a:xfrm>
        </p:spPr>
        <p:txBody>
          <a:bodyPr>
            <a:normAutofit/>
          </a:bodyPr>
          <a:lstStyle>
            <a:lvl1pPr marL="0" indent="0" rtl="0">
              <a:buNone/>
              <a:defRPr lang="de-DE" sz="2400" b="0" i="0" u="none" strike="noStrike" baseline="30000" smtClean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endParaRPr lang="de-DE" sz="2000" b="0" i="0" u="none" strike="noStrike" baseline="30000" dirty="0">
              <a:solidFill>
                <a:srgbClr val="000000"/>
              </a:solidFill>
              <a:latin typeface="Roboto Condensed" panose="02000000000000000000" pitchFamily="2" charset="0"/>
            </a:endParaRPr>
          </a:p>
        </p:txBody>
      </p:sp>
      <p:sp>
        <p:nvSpPr>
          <p:cNvPr id="11" name="Textplatzhalter 3"/>
          <p:cNvSpPr>
            <a:spLocks noGrp="1"/>
          </p:cNvSpPr>
          <p:nvPr>
            <p:ph type="body" sz="half" idx="11" hasCustomPrompt="1"/>
          </p:nvPr>
        </p:nvSpPr>
        <p:spPr>
          <a:xfrm>
            <a:off x="7049736" y="2276525"/>
            <a:ext cx="1843081" cy="144016"/>
          </a:xfrm>
        </p:spPr>
        <p:txBody>
          <a:bodyPr>
            <a:noAutofit/>
          </a:bodyPr>
          <a:lstStyle>
            <a:lvl1pPr marL="0" indent="0" rtl="0">
              <a:buNone/>
              <a:defRPr lang="de-DE" sz="1800" b="0" i="0" u="none" strike="noStrike" baseline="30000" smtClean="0">
                <a:latin typeface="Roboto Condensed Light" panose="02000000000000000000" pitchFamily="2" charset="0"/>
                <a:ea typeface="Roboto Condensed Light" panose="02000000000000000000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 dirty="0"/>
              <a:t>Bildtitel</a:t>
            </a:r>
          </a:p>
        </p:txBody>
      </p:sp>
      <p:sp>
        <p:nvSpPr>
          <p:cNvPr id="6" name="Textplatzhalter 3"/>
          <p:cNvSpPr>
            <a:spLocks noGrp="1"/>
          </p:cNvSpPr>
          <p:nvPr>
            <p:ph type="body" sz="half" idx="12"/>
          </p:nvPr>
        </p:nvSpPr>
        <p:spPr>
          <a:xfrm>
            <a:off x="4289654" y="990000"/>
            <a:ext cx="2448272" cy="5319320"/>
          </a:xfrm>
        </p:spPr>
        <p:txBody>
          <a:bodyPr>
            <a:normAutofit/>
          </a:bodyPr>
          <a:lstStyle>
            <a:lvl1pPr marL="0" indent="0" rtl="0">
              <a:buNone/>
              <a:defRPr lang="de-DE" sz="2400" b="0" i="0" u="none" strike="noStrike" baseline="30000" smtClean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endParaRPr lang="de-DE" sz="1200" b="0" i="0" u="none" strike="noStrike" baseline="30000" dirty="0">
              <a:solidFill>
                <a:srgbClr val="000000"/>
              </a:solidFill>
              <a:latin typeface="Roboto Condensed" panose="02000000000000000000" pitchFamily="2" charset="0"/>
            </a:endParaRPr>
          </a:p>
        </p:txBody>
      </p:sp>
      <p:sp>
        <p:nvSpPr>
          <p:cNvPr id="7" name="Bildplatzhalter 4"/>
          <p:cNvSpPr>
            <a:spLocks noGrp="1"/>
          </p:cNvSpPr>
          <p:nvPr>
            <p:ph type="pic" sz="quarter" idx="14" hasCustomPrompt="1"/>
          </p:nvPr>
        </p:nvSpPr>
        <p:spPr>
          <a:xfrm>
            <a:off x="360000" y="990000"/>
            <a:ext cx="882000" cy="646172"/>
          </a:xfrm>
        </p:spPr>
        <p:txBody>
          <a:bodyPr>
            <a:noAutofit/>
          </a:bodyPr>
          <a:lstStyle>
            <a:lvl1pPr marL="0" indent="0">
              <a:buNone/>
              <a:defRPr sz="1000"/>
            </a:lvl1pPr>
          </a:lstStyle>
          <a:p>
            <a:r>
              <a:rPr lang="de-DE" dirty="0"/>
              <a:t>Logo</a:t>
            </a:r>
          </a:p>
        </p:txBody>
      </p:sp>
    </p:spTree>
    <p:extLst>
      <p:ext uri="{BB962C8B-B14F-4D97-AF65-F5344CB8AC3E}">
        <p14:creationId xmlns:p14="http://schemas.microsoft.com/office/powerpoint/2010/main" val="3262856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latzierung Fördermittelgeberlog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platzhalter 3"/>
          <p:cNvSpPr>
            <a:spLocks noGrp="1"/>
          </p:cNvSpPr>
          <p:nvPr>
            <p:ph type="body" sz="half" idx="11" hasCustomPrompt="1"/>
          </p:nvPr>
        </p:nvSpPr>
        <p:spPr>
          <a:xfrm>
            <a:off x="5364088" y="2348879"/>
            <a:ext cx="3528390" cy="3960439"/>
          </a:xfrm>
        </p:spPr>
        <p:txBody>
          <a:bodyPr>
            <a:normAutofit/>
          </a:bodyPr>
          <a:lstStyle>
            <a:lvl1pPr marL="0" indent="0" rtl="0">
              <a:buNone/>
              <a:defRPr lang="de-DE" sz="2400" b="0" i="0" u="none" strike="noStrike" baseline="30000" smtClean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rtl="0"/>
            <a:r>
              <a:rPr lang="de-DE" dirty="0" err="1"/>
              <a:t>syvddsyv</a:t>
            </a:r>
            <a:endParaRPr lang="de-DE" dirty="0"/>
          </a:p>
        </p:txBody>
      </p:sp>
      <p:sp>
        <p:nvSpPr>
          <p:cNvPr id="13" name="Titel 1"/>
          <p:cNvSpPr>
            <a:spLocks noGrp="1"/>
          </p:cNvSpPr>
          <p:nvPr>
            <p:ph type="ctrTitle" hasCustomPrompt="1"/>
          </p:nvPr>
        </p:nvSpPr>
        <p:spPr>
          <a:xfrm>
            <a:off x="1547812" y="980728"/>
            <a:ext cx="7344665" cy="1224136"/>
          </a:xfrm>
        </p:spPr>
        <p:txBody>
          <a:bodyPr anchor="t">
            <a:normAutofit/>
          </a:bodyPr>
          <a:lstStyle>
            <a:lvl1pPr algn="l">
              <a:defRPr sz="2800"/>
            </a:lvl1pPr>
          </a:lstStyle>
          <a:p>
            <a:r>
              <a:rPr lang="de-DE" dirty="0"/>
              <a:t>Titelmasterformat durch Klicken bearbeiten</a:t>
            </a:r>
            <a:br>
              <a:rPr lang="de-DE" dirty="0"/>
            </a:br>
            <a:endParaRPr lang="de-DE" dirty="0"/>
          </a:p>
        </p:txBody>
      </p:sp>
      <p:sp>
        <p:nvSpPr>
          <p:cNvPr id="11" name="Bildplatzhalter 4"/>
          <p:cNvSpPr>
            <a:spLocks noGrp="1"/>
          </p:cNvSpPr>
          <p:nvPr>
            <p:ph type="pic" sz="quarter" idx="15" hasCustomPrompt="1"/>
          </p:nvPr>
        </p:nvSpPr>
        <p:spPr>
          <a:xfrm>
            <a:off x="360000" y="990000"/>
            <a:ext cx="882000" cy="646172"/>
          </a:xfrm>
        </p:spPr>
        <p:txBody>
          <a:bodyPr>
            <a:noAutofit/>
          </a:bodyPr>
          <a:lstStyle>
            <a:lvl1pPr marL="0" indent="0">
              <a:buNone/>
              <a:defRPr sz="1000"/>
            </a:lvl1pPr>
          </a:lstStyle>
          <a:p>
            <a:r>
              <a:rPr lang="de-DE" dirty="0"/>
              <a:t>Logo</a:t>
            </a:r>
          </a:p>
        </p:txBody>
      </p:sp>
      <p:cxnSp>
        <p:nvCxnSpPr>
          <p:cNvPr id="12" name="Gerader Verbinder 11"/>
          <p:cNvCxnSpPr/>
          <p:nvPr userDrawn="1"/>
        </p:nvCxnSpPr>
        <p:spPr>
          <a:xfrm>
            <a:off x="6047656" y="9306272"/>
            <a:ext cx="7416822" cy="0"/>
          </a:xfrm>
          <a:prstGeom prst="line">
            <a:avLst/>
          </a:prstGeom>
          <a:ln w="12700">
            <a:solidFill>
              <a:schemeClr val="tx1">
                <a:alpha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Bildplatzhalter 10"/>
          <p:cNvSpPr>
            <a:spLocks noGrp="1"/>
          </p:cNvSpPr>
          <p:nvPr>
            <p:ph type="pic" sz="quarter" idx="16"/>
          </p:nvPr>
        </p:nvSpPr>
        <p:spPr>
          <a:xfrm>
            <a:off x="1547813" y="2348880"/>
            <a:ext cx="3384227" cy="3960439"/>
          </a:xfrm>
        </p:spPr>
        <p:txBody>
          <a:bodyPr/>
          <a:lstStyle/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479721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Inhaltsplatzhalter 2"/>
          <p:cNvSpPr>
            <a:spLocks noGrp="1"/>
          </p:cNvSpPr>
          <p:nvPr>
            <p:ph idx="1"/>
          </p:nvPr>
        </p:nvSpPr>
        <p:spPr>
          <a:xfrm>
            <a:off x="251439" y="2348880"/>
            <a:ext cx="8641039" cy="3960440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</p:txBody>
      </p:sp>
      <p:sp>
        <p:nvSpPr>
          <p:cNvPr id="13" name="Titel 1"/>
          <p:cNvSpPr>
            <a:spLocks noGrp="1"/>
          </p:cNvSpPr>
          <p:nvPr>
            <p:ph type="title" hasCustomPrompt="1"/>
          </p:nvPr>
        </p:nvSpPr>
        <p:spPr>
          <a:xfrm>
            <a:off x="251440" y="988047"/>
            <a:ext cx="8641039" cy="1216817"/>
          </a:xfrm>
        </p:spPr>
        <p:txBody>
          <a:bodyPr/>
          <a:lstStyle>
            <a:lvl1pPr>
              <a:defRPr sz="2800"/>
            </a:lvl1pPr>
          </a:lstStyle>
          <a:p>
            <a:r>
              <a:rPr lang="de-DE" dirty="0"/>
              <a:t>Titelmasterformat durch Klicken bearbeiten</a:t>
            </a:r>
            <a:br>
              <a:rPr lang="de-DE" dirty="0"/>
            </a:b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4663835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schnit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platzhalter 2"/>
          <p:cNvSpPr>
            <a:spLocks noGrp="1"/>
          </p:cNvSpPr>
          <p:nvPr>
            <p:ph type="body" idx="1"/>
          </p:nvPr>
        </p:nvSpPr>
        <p:spPr>
          <a:xfrm>
            <a:off x="251439" y="2348880"/>
            <a:ext cx="8641039" cy="3960440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 dirty="0"/>
              <a:t>Textmasterformat bearbeiten</a:t>
            </a:r>
          </a:p>
        </p:txBody>
      </p:sp>
      <p:sp>
        <p:nvSpPr>
          <p:cNvPr id="10" name="Titel 1"/>
          <p:cNvSpPr>
            <a:spLocks noGrp="1"/>
          </p:cNvSpPr>
          <p:nvPr>
            <p:ph type="title" hasCustomPrompt="1"/>
          </p:nvPr>
        </p:nvSpPr>
        <p:spPr>
          <a:xfrm>
            <a:off x="251440" y="988047"/>
            <a:ext cx="8641039" cy="1216817"/>
          </a:xfrm>
        </p:spPr>
        <p:txBody>
          <a:bodyPr/>
          <a:lstStyle>
            <a:lvl1pPr>
              <a:defRPr sz="2800"/>
            </a:lvl1pPr>
          </a:lstStyle>
          <a:p>
            <a:r>
              <a:rPr lang="de-DE" dirty="0"/>
              <a:t>Titelmasterformat durch Klicken bearbeiten</a:t>
            </a:r>
            <a:br>
              <a:rPr lang="de-DE" dirty="0"/>
            </a:b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1982943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Inhaltsplatzhalter 2"/>
          <p:cNvSpPr>
            <a:spLocks noGrp="1"/>
          </p:cNvSpPr>
          <p:nvPr>
            <p:ph sz="half" idx="1"/>
          </p:nvPr>
        </p:nvSpPr>
        <p:spPr>
          <a:xfrm>
            <a:off x="251440" y="2348880"/>
            <a:ext cx="4104536" cy="3960440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</p:txBody>
      </p:sp>
      <p:sp>
        <p:nvSpPr>
          <p:cNvPr id="11" name="Inhaltsplatzhalter 2"/>
          <p:cNvSpPr>
            <a:spLocks noGrp="1"/>
          </p:cNvSpPr>
          <p:nvPr>
            <p:ph sz="half" idx="10"/>
          </p:nvPr>
        </p:nvSpPr>
        <p:spPr>
          <a:xfrm>
            <a:off x="4787943" y="2348880"/>
            <a:ext cx="4104536" cy="3960440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</p:txBody>
      </p:sp>
      <p:sp>
        <p:nvSpPr>
          <p:cNvPr id="12" name="Titel 1"/>
          <p:cNvSpPr>
            <a:spLocks noGrp="1"/>
          </p:cNvSpPr>
          <p:nvPr>
            <p:ph type="title" hasCustomPrompt="1"/>
          </p:nvPr>
        </p:nvSpPr>
        <p:spPr>
          <a:xfrm>
            <a:off x="251440" y="988047"/>
            <a:ext cx="8641039" cy="1216817"/>
          </a:xfrm>
        </p:spPr>
        <p:txBody>
          <a:bodyPr/>
          <a:lstStyle>
            <a:lvl1pPr>
              <a:defRPr sz="2800"/>
            </a:lvl1pPr>
          </a:lstStyle>
          <a:p>
            <a:r>
              <a:rPr lang="de-DE" dirty="0"/>
              <a:t>Titelmasterformat durch Klicken bearbeiten</a:t>
            </a:r>
            <a:br>
              <a:rPr lang="de-DE" dirty="0"/>
            </a:b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970888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gleich 3-spalt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Inhaltsplatzhalter 3"/>
          <p:cNvSpPr>
            <a:spLocks noGrp="1"/>
          </p:cNvSpPr>
          <p:nvPr>
            <p:ph sz="half" idx="2"/>
          </p:nvPr>
        </p:nvSpPr>
        <p:spPr>
          <a:xfrm>
            <a:off x="251440" y="2348880"/>
            <a:ext cx="2736384" cy="3960440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</p:txBody>
      </p:sp>
      <p:sp>
        <p:nvSpPr>
          <p:cNvPr id="12" name="Textplatzhalter 2"/>
          <p:cNvSpPr>
            <a:spLocks noGrp="1"/>
          </p:cNvSpPr>
          <p:nvPr>
            <p:ph type="body" idx="10"/>
          </p:nvPr>
        </p:nvSpPr>
        <p:spPr>
          <a:xfrm>
            <a:off x="251440" y="983269"/>
            <a:ext cx="2736384" cy="1221595"/>
          </a:xfrm>
        </p:spPr>
        <p:txBody>
          <a:bodyPr anchor="t" anchorCtr="0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dirty="0"/>
              <a:t>Textmasterformat bearbeiten</a:t>
            </a:r>
          </a:p>
        </p:txBody>
      </p:sp>
      <p:sp>
        <p:nvSpPr>
          <p:cNvPr id="18" name="Textplatzhalter 2"/>
          <p:cNvSpPr>
            <a:spLocks noGrp="1"/>
          </p:cNvSpPr>
          <p:nvPr>
            <p:ph type="body" idx="12"/>
          </p:nvPr>
        </p:nvSpPr>
        <p:spPr>
          <a:xfrm>
            <a:off x="6156095" y="995051"/>
            <a:ext cx="2736384" cy="1209813"/>
          </a:xfrm>
        </p:spPr>
        <p:txBody>
          <a:bodyPr anchor="t" anchorCtr="0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dirty="0"/>
              <a:t>Textmasterformat bearbeiten</a:t>
            </a:r>
          </a:p>
        </p:txBody>
      </p:sp>
      <p:sp>
        <p:nvSpPr>
          <p:cNvPr id="19" name="Textplatzhalter 2"/>
          <p:cNvSpPr>
            <a:spLocks noGrp="1"/>
          </p:cNvSpPr>
          <p:nvPr>
            <p:ph type="body" idx="13"/>
          </p:nvPr>
        </p:nvSpPr>
        <p:spPr>
          <a:xfrm>
            <a:off x="3203767" y="995051"/>
            <a:ext cx="2736384" cy="1209813"/>
          </a:xfrm>
        </p:spPr>
        <p:txBody>
          <a:bodyPr anchor="t" anchorCtr="0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dirty="0"/>
              <a:t>Textmasterformat bearbeiten</a:t>
            </a:r>
          </a:p>
        </p:txBody>
      </p:sp>
      <p:sp>
        <p:nvSpPr>
          <p:cNvPr id="20" name="Inhaltsplatzhalter 3"/>
          <p:cNvSpPr>
            <a:spLocks noGrp="1"/>
          </p:cNvSpPr>
          <p:nvPr>
            <p:ph sz="half" idx="14"/>
          </p:nvPr>
        </p:nvSpPr>
        <p:spPr>
          <a:xfrm>
            <a:off x="3203767" y="2348880"/>
            <a:ext cx="2736384" cy="3960440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</p:txBody>
      </p:sp>
      <p:sp>
        <p:nvSpPr>
          <p:cNvPr id="21" name="Inhaltsplatzhalter 3"/>
          <p:cNvSpPr>
            <a:spLocks noGrp="1"/>
          </p:cNvSpPr>
          <p:nvPr>
            <p:ph sz="half" idx="15"/>
          </p:nvPr>
        </p:nvSpPr>
        <p:spPr>
          <a:xfrm>
            <a:off x="6156094" y="2348880"/>
            <a:ext cx="2736384" cy="3960440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</p:txBody>
      </p:sp>
    </p:spTree>
    <p:extLst>
      <p:ext uri="{BB962C8B-B14F-4D97-AF65-F5344CB8AC3E}">
        <p14:creationId xmlns:p14="http://schemas.microsoft.com/office/powerpoint/2010/main" val="26490263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1"/>
          <p:cNvSpPr>
            <a:spLocks noGrp="1"/>
          </p:cNvSpPr>
          <p:nvPr>
            <p:ph type="title"/>
          </p:nvPr>
        </p:nvSpPr>
        <p:spPr>
          <a:xfrm>
            <a:off x="251440" y="988047"/>
            <a:ext cx="4464576" cy="1216817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de-DE" dirty="0"/>
              <a:t>Titelmasterformat durch Klicken bearbeiten</a:t>
            </a:r>
          </a:p>
        </p:txBody>
      </p:sp>
      <p:sp>
        <p:nvSpPr>
          <p:cNvPr id="7" name="Inhaltsplatzhalter 2"/>
          <p:cNvSpPr>
            <a:spLocks noGrp="1"/>
          </p:cNvSpPr>
          <p:nvPr>
            <p:ph idx="1"/>
          </p:nvPr>
        </p:nvSpPr>
        <p:spPr>
          <a:xfrm>
            <a:off x="4932039" y="988047"/>
            <a:ext cx="3960440" cy="532375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</p:txBody>
      </p:sp>
      <p:sp>
        <p:nvSpPr>
          <p:cNvPr id="8" name="Textplatzhalter 3"/>
          <p:cNvSpPr>
            <a:spLocks noGrp="1"/>
          </p:cNvSpPr>
          <p:nvPr>
            <p:ph type="body" sz="half" idx="2"/>
          </p:nvPr>
        </p:nvSpPr>
        <p:spPr>
          <a:xfrm>
            <a:off x="251440" y="2348880"/>
            <a:ext cx="4464576" cy="3965219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 dirty="0"/>
              <a:t>Textmasterformat bearbeiten</a:t>
            </a:r>
          </a:p>
        </p:txBody>
      </p:sp>
    </p:spTree>
    <p:extLst>
      <p:ext uri="{BB962C8B-B14F-4D97-AF65-F5344CB8AC3E}">
        <p14:creationId xmlns:p14="http://schemas.microsoft.com/office/powerpoint/2010/main" val="7923549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e linksbündig mit Bild rech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1"/>
          <p:cNvSpPr>
            <a:spLocks noGrp="1"/>
          </p:cNvSpPr>
          <p:nvPr>
            <p:ph type="title"/>
          </p:nvPr>
        </p:nvSpPr>
        <p:spPr>
          <a:xfrm>
            <a:off x="251440" y="988047"/>
            <a:ext cx="4464576" cy="1216817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de-DE" dirty="0"/>
              <a:t>Titelmasterformat durch Klicken bearbeiten</a:t>
            </a:r>
          </a:p>
        </p:txBody>
      </p:sp>
      <p:sp>
        <p:nvSpPr>
          <p:cNvPr id="7" name="Textplatzhalter 3"/>
          <p:cNvSpPr>
            <a:spLocks noGrp="1"/>
          </p:cNvSpPr>
          <p:nvPr>
            <p:ph type="body" sz="half" idx="2"/>
          </p:nvPr>
        </p:nvSpPr>
        <p:spPr>
          <a:xfrm>
            <a:off x="251440" y="2348880"/>
            <a:ext cx="4464576" cy="3965219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 dirty="0"/>
              <a:t>Textmasterformat bearbeiten</a:t>
            </a:r>
          </a:p>
        </p:txBody>
      </p:sp>
      <p:sp>
        <p:nvSpPr>
          <p:cNvPr id="8" name="Bildplatzhalter 2"/>
          <p:cNvSpPr>
            <a:spLocks noGrp="1"/>
          </p:cNvSpPr>
          <p:nvPr>
            <p:ph type="pic" idx="1"/>
          </p:nvPr>
        </p:nvSpPr>
        <p:spPr>
          <a:xfrm>
            <a:off x="4932039" y="988047"/>
            <a:ext cx="3960440" cy="5323756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1154978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und Diagram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iagrammplatzhalter 2"/>
          <p:cNvSpPr>
            <a:spLocks noGrp="1"/>
          </p:cNvSpPr>
          <p:nvPr>
            <p:ph type="chart" sz="quarter" idx="10"/>
          </p:nvPr>
        </p:nvSpPr>
        <p:spPr>
          <a:xfrm>
            <a:off x="251441" y="2348880"/>
            <a:ext cx="8641038" cy="3816797"/>
          </a:xfrm>
        </p:spPr>
        <p:txBody>
          <a:bodyPr/>
          <a:lstStyle/>
          <a:p>
            <a:endParaRPr lang="de-DE"/>
          </a:p>
        </p:txBody>
      </p:sp>
      <p:sp>
        <p:nvSpPr>
          <p:cNvPr id="10" name="Titel 1"/>
          <p:cNvSpPr>
            <a:spLocks noGrp="1"/>
          </p:cNvSpPr>
          <p:nvPr>
            <p:ph type="title" hasCustomPrompt="1"/>
          </p:nvPr>
        </p:nvSpPr>
        <p:spPr>
          <a:xfrm>
            <a:off x="251440" y="988047"/>
            <a:ext cx="8641039" cy="1216817"/>
          </a:xfrm>
        </p:spPr>
        <p:txBody>
          <a:bodyPr/>
          <a:lstStyle>
            <a:lvl1pPr>
              <a:defRPr sz="2800"/>
            </a:lvl1pPr>
          </a:lstStyle>
          <a:p>
            <a:r>
              <a:rPr lang="de-DE" dirty="0"/>
              <a:t>Titelmasterformat durch Klicken bearbeiten</a:t>
            </a:r>
            <a:br>
              <a:rPr lang="de-DE" dirty="0"/>
            </a:b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3544561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und SmartArt-Graf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martArt-Platzhalter 10"/>
          <p:cNvSpPr>
            <a:spLocks noGrp="1"/>
          </p:cNvSpPr>
          <p:nvPr>
            <p:ph type="dgm" sz="quarter" idx="14"/>
          </p:nvPr>
        </p:nvSpPr>
        <p:spPr>
          <a:xfrm>
            <a:off x="251441" y="2348880"/>
            <a:ext cx="8641038" cy="3960440"/>
          </a:xfrm>
        </p:spPr>
        <p:txBody>
          <a:bodyPr/>
          <a:lstStyle/>
          <a:p>
            <a:endParaRPr lang="de-DE"/>
          </a:p>
        </p:txBody>
      </p:sp>
      <p:sp>
        <p:nvSpPr>
          <p:cNvPr id="12" name="Titel 1"/>
          <p:cNvSpPr>
            <a:spLocks noGrp="1"/>
          </p:cNvSpPr>
          <p:nvPr>
            <p:ph type="title" hasCustomPrompt="1"/>
          </p:nvPr>
        </p:nvSpPr>
        <p:spPr>
          <a:xfrm>
            <a:off x="251440" y="988047"/>
            <a:ext cx="8641039" cy="1216817"/>
          </a:xfrm>
        </p:spPr>
        <p:txBody>
          <a:bodyPr/>
          <a:lstStyle>
            <a:lvl1pPr>
              <a:defRPr sz="2800"/>
            </a:lvl1pPr>
          </a:lstStyle>
          <a:p>
            <a:r>
              <a:rPr lang="de-DE" dirty="0"/>
              <a:t>Titelmasterformat durch Klicken bearbeiten</a:t>
            </a:r>
            <a:br>
              <a:rPr lang="de-DE" dirty="0"/>
            </a:b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9331859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zweispaltig mit Bild rech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Bildplatzhalter 3"/>
          <p:cNvSpPr>
            <a:spLocks noGrp="1"/>
          </p:cNvSpPr>
          <p:nvPr>
            <p:ph type="pic" sz="quarter" idx="13"/>
          </p:nvPr>
        </p:nvSpPr>
        <p:spPr>
          <a:xfrm>
            <a:off x="7049391" y="980729"/>
            <a:ext cx="1843088" cy="1224136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de-DE" dirty="0"/>
          </a:p>
        </p:txBody>
      </p:sp>
      <p:sp>
        <p:nvSpPr>
          <p:cNvPr id="8" name="Textplatzhalter 3"/>
          <p:cNvSpPr>
            <a:spLocks noGrp="1"/>
          </p:cNvSpPr>
          <p:nvPr>
            <p:ph type="body" sz="half" idx="2"/>
          </p:nvPr>
        </p:nvSpPr>
        <p:spPr>
          <a:xfrm>
            <a:off x="251520" y="980728"/>
            <a:ext cx="3024759" cy="5362378"/>
          </a:xfrm>
        </p:spPr>
        <p:txBody>
          <a:bodyPr>
            <a:normAutofit/>
          </a:bodyPr>
          <a:lstStyle>
            <a:lvl1pPr marL="0" indent="0" rtl="0">
              <a:buNone/>
              <a:defRPr lang="de-DE" sz="2400" b="0" i="0" u="none" strike="noStrike" baseline="30000" smtClean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endParaRPr lang="de-DE" sz="2000" b="0" i="0" u="none" strike="noStrike" baseline="30000" dirty="0">
              <a:solidFill>
                <a:srgbClr val="000000"/>
              </a:solidFill>
              <a:latin typeface="Roboto Condensed" panose="02000000000000000000" pitchFamily="2" charset="0"/>
            </a:endParaRPr>
          </a:p>
        </p:txBody>
      </p:sp>
      <p:sp>
        <p:nvSpPr>
          <p:cNvPr id="9" name="Textplatzhalter 3"/>
          <p:cNvSpPr>
            <a:spLocks noGrp="1"/>
          </p:cNvSpPr>
          <p:nvPr>
            <p:ph type="body" sz="half" idx="11" hasCustomPrompt="1"/>
          </p:nvPr>
        </p:nvSpPr>
        <p:spPr>
          <a:xfrm>
            <a:off x="7049737" y="2348533"/>
            <a:ext cx="1843081" cy="144016"/>
          </a:xfrm>
        </p:spPr>
        <p:txBody>
          <a:bodyPr>
            <a:noAutofit/>
          </a:bodyPr>
          <a:lstStyle>
            <a:lvl1pPr marL="0" indent="0" rtl="0">
              <a:buNone/>
              <a:defRPr lang="de-DE" sz="1800" b="0" i="0" u="none" strike="noStrike" baseline="30000" smtClean="0">
                <a:latin typeface="Roboto Condensed Light" panose="02000000000000000000" pitchFamily="2" charset="0"/>
                <a:ea typeface="Roboto Condensed Light" panose="02000000000000000000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 dirty="0"/>
              <a:t>Bildtitel</a:t>
            </a:r>
          </a:p>
        </p:txBody>
      </p:sp>
      <p:sp>
        <p:nvSpPr>
          <p:cNvPr id="13" name="Textplatzhalter 3"/>
          <p:cNvSpPr>
            <a:spLocks noGrp="1"/>
          </p:cNvSpPr>
          <p:nvPr>
            <p:ph type="body" sz="half" idx="14"/>
          </p:nvPr>
        </p:nvSpPr>
        <p:spPr>
          <a:xfrm>
            <a:off x="3686662" y="980728"/>
            <a:ext cx="2952000" cy="5362378"/>
          </a:xfrm>
        </p:spPr>
        <p:txBody>
          <a:bodyPr>
            <a:normAutofit/>
          </a:bodyPr>
          <a:lstStyle>
            <a:lvl1pPr marL="0" indent="0" rtl="0">
              <a:buNone/>
              <a:defRPr lang="de-DE" sz="2400" b="0" i="0" u="none" strike="noStrike" baseline="30000" smtClean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endParaRPr lang="de-DE" sz="2000" b="0" i="0" u="none" strike="noStrike" baseline="30000" dirty="0">
              <a:solidFill>
                <a:srgbClr val="000000"/>
              </a:solidFill>
              <a:latin typeface="Roboto Condensed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22239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enutzerdefinierte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de-DE" dirty="0"/>
              <a:t>Titelmasterformat durch Klicken bearbeiten</a:t>
            </a:r>
            <a:br>
              <a:rPr lang="de-DE" dirty="0"/>
            </a:br>
            <a:endParaRPr lang="de-DE" dirty="0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251440" y="2348880"/>
            <a:ext cx="2507462" cy="3960440"/>
          </a:xfrm>
        </p:spPr>
        <p:txBody>
          <a:bodyPr>
            <a:normAutofit/>
          </a:bodyPr>
          <a:lstStyle>
            <a:lvl1pPr marL="0" indent="0" rtl="0">
              <a:buNone/>
              <a:defRPr lang="de-DE" sz="2400" b="0" i="0" u="none" strike="noStrike" baseline="30000" smtClean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endParaRPr lang="de-DE" sz="2000" b="0" i="0" u="none" strike="noStrike" baseline="30000" dirty="0">
              <a:solidFill>
                <a:srgbClr val="000000"/>
              </a:solidFill>
              <a:latin typeface="Roboto Condensed" panose="02000000000000000000" pitchFamily="2" charset="0"/>
            </a:endParaRPr>
          </a:p>
        </p:txBody>
      </p:sp>
      <p:sp>
        <p:nvSpPr>
          <p:cNvPr id="7" name="Textplatzhalter 3"/>
          <p:cNvSpPr>
            <a:spLocks noGrp="1"/>
          </p:cNvSpPr>
          <p:nvPr>
            <p:ph type="body" sz="half" idx="11"/>
          </p:nvPr>
        </p:nvSpPr>
        <p:spPr>
          <a:xfrm>
            <a:off x="3071466" y="2348880"/>
            <a:ext cx="5821013" cy="3960440"/>
          </a:xfrm>
        </p:spPr>
        <p:txBody>
          <a:bodyPr>
            <a:normAutofit/>
          </a:bodyPr>
          <a:lstStyle>
            <a:lvl1pPr marL="0" indent="0" rtl="0">
              <a:buNone/>
              <a:defRPr lang="de-DE" sz="2400" b="0" i="0" u="none" strike="noStrike" baseline="30000" smtClean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rtl="0"/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6086064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60131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.xml"/><Relationship Id="rId3" Type="http://schemas.openxmlformats.org/officeDocument/2006/relationships/slideLayout" Target="../slideLayouts/slideLayout5.xml"/><Relationship Id="rId7" Type="http://schemas.openxmlformats.org/officeDocument/2006/relationships/slideLayout" Target="../slideLayouts/slideLayout9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11" Type="http://schemas.openxmlformats.org/officeDocument/2006/relationships/image" Target="../media/image2.png"/><Relationship Id="rId5" Type="http://schemas.openxmlformats.org/officeDocument/2006/relationships/slideLayout" Target="../slideLayouts/slideLayout7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6.xml"/><Relationship Id="rId9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hteck 6"/>
          <p:cNvSpPr/>
          <p:nvPr userDrawn="1"/>
        </p:nvSpPr>
        <p:spPr>
          <a:xfrm>
            <a:off x="0" y="-26544"/>
            <a:ext cx="9144000" cy="1512000"/>
          </a:xfrm>
          <a:prstGeom prst="rect">
            <a:avLst/>
          </a:prstGeom>
          <a:solidFill>
            <a:srgbClr val="E6331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3" name="Grafik 2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30" y="-21726"/>
            <a:ext cx="2327217" cy="1506510"/>
          </a:xfrm>
          <a:prstGeom prst="rect">
            <a:avLst/>
          </a:prstGeom>
        </p:spPr>
      </p:pic>
      <p:cxnSp>
        <p:nvCxnSpPr>
          <p:cNvPr id="12" name="Gerader Verbinder 11"/>
          <p:cNvCxnSpPr/>
          <p:nvPr userDrawn="1"/>
        </p:nvCxnSpPr>
        <p:spPr>
          <a:xfrm>
            <a:off x="2304000" y="287168"/>
            <a:ext cx="0" cy="82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Gerader Verbinder 12"/>
          <p:cNvCxnSpPr/>
          <p:nvPr userDrawn="1"/>
        </p:nvCxnSpPr>
        <p:spPr>
          <a:xfrm>
            <a:off x="0" y="6525344"/>
            <a:ext cx="9144000" cy="0"/>
          </a:xfrm>
          <a:prstGeom prst="line">
            <a:avLst/>
          </a:prstGeom>
          <a:ln w="12700">
            <a:solidFill>
              <a:schemeClr val="tx1">
                <a:alpha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platzhalter 9"/>
          <p:cNvSpPr txBox="1">
            <a:spLocks/>
          </p:cNvSpPr>
          <p:nvPr userDrawn="1"/>
        </p:nvSpPr>
        <p:spPr>
          <a:xfrm>
            <a:off x="2555776" y="162799"/>
            <a:ext cx="6031582" cy="1137460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kern="1200">
                <a:solidFill>
                  <a:schemeClr val="bg1"/>
                </a:solidFill>
                <a:latin typeface="InfoDispRegular-Roman" panose="02000506050000020004" pitchFamily="2" charset="0"/>
                <a:ea typeface="Roboto Condensed" panose="02000000000000000000" pitchFamily="2" charset="0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ts val="2700"/>
              </a:lnSpc>
              <a:spcBef>
                <a:spcPts val="200"/>
              </a:spcBef>
              <a:spcAft>
                <a:spcPts val="0"/>
              </a:spcAft>
            </a:pPr>
            <a:r>
              <a:rPr lang="de-DE" sz="1900" dirty="0">
                <a:latin typeface="Roboto Condensed" panose="02000000000000000000" pitchFamily="2" charset="0"/>
                <a:ea typeface="Roboto Condensed" panose="02000000000000000000" pitchFamily="2" charset="0"/>
              </a:rPr>
              <a:t>Fakultät für Elektrotechnik und Informationstechnik</a:t>
            </a:r>
          </a:p>
          <a:p>
            <a:pPr fontAlgn="auto">
              <a:lnSpc>
                <a:spcPts val="2700"/>
              </a:lnSpc>
              <a:spcBef>
                <a:spcPts val="200"/>
              </a:spcBef>
              <a:spcAft>
                <a:spcPts val="0"/>
              </a:spcAft>
            </a:pPr>
            <a:r>
              <a:rPr lang="de-DE" sz="1900" dirty="0">
                <a:latin typeface="Roboto Condensed" panose="02000000000000000000" pitchFamily="2" charset="0"/>
                <a:ea typeface="Roboto Condensed" panose="02000000000000000000" pitchFamily="2" charset="0"/>
              </a:rPr>
              <a:t>Professur</a:t>
            </a:r>
            <a:r>
              <a:rPr lang="de-DE" sz="1900" baseline="0" dirty="0">
                <a:latin typeface="Roboto Condensed" panose="02000000000000000000" pitchFamily="2" charset="0"/>
                <a:ea typeface="Roboto Condensed" panose="02000000000000000000" pitchFamily="2" charset="0"/>
              </a:rPr>
              <a:t> für Energie- und Hochspannungstechnik</a:t>
            </a:r>
          </a:p>
          <a:p>
            <a:pPr fontAlgn="auto">
              <a:lnSpc>
                <a:spcPts val="2700"/>
              </a:lnSpc>
              <a:spcBef>
                <a:spcPts val="200"/>
              </a:spcBef>
              <a:spcAft>
                <a:spcPts val="0"/>
              </a:spcAft>
            </a:pPr>
            <a:r>
              <a:rPr lang="de-DE" sz="1900" baseline="0" dirty="0">
                <a:latin typeface="Roboto Condensed" panose="02000000000000000000" pitchFamily="2" charset="0"/>
                <a:ea typeface="Roboto Condensed" panose="02000000000000000000" pitchFamily="2" charset="0"/>
              </a:rPr>
              <a:t>Prof. Dr.-Ing. Wolfgang </a:t>
            </a:r>
            <a:r>
              <a:rPr lang="de-DE" sz="1900" baseline="0" dirty="0" err="1">
                <a:latin typeface="Roboto Condensed" panose="02000000000000000000" pitchFamily="2" charset="0"/>
                <a:ea typeface="Roboto Condensed" panose="02000000000000000000" pitchFamily="2" charset="0"/>
              </a:rPr>
              <a:t>Schufft</a:t>
            </a:r>
            <a:endParaRPr lang="de-DE" sz="1900" dirty="0">
              <a:latin typeface="Roboto Condensed" panose="02000000000000000000" pitchFamily="2" charset="0"/>
              <a:ea typeface="Roboto Condensed" panose="02000000000000000000" pitchFamily="2" charset="0"/>
            </a:endParaRPr>
          </a:p>
        </p:txBody>
      </p:sp>
      <p:sp>
        <p:nvSpPr>
          <p:cNvPr id="10" name="Rectangle 5"/>
          <p:cNvSpPr txBox="1">
            <a:spLocks noChangeArrowheads="1"/>
          </p:cNvSpPr>
          <p:nvPr userDrawn="1"/>
        </p:nvSpPr>
        <p:spPr bwMode="auto">
          <a:xfrm>
            <a:off x="6588224" y="6525345"/>
            <a:ext cx="2339752" cy="334244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InfoDispRegular-Roman" pitchFamily="2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r">
              <a:defRPr/>
            </a:pPr>
            <a:r>
              <a:rPr lang="de-DE" sz="1400" dirty="0">
                <a:latin typeface="Roboto Condensed" panose="02000000000000000000" pitchFamily="2" charset="0"/>
                <a:ea typeface="Roboto Condensed" panose="02000000000000000000" pitchFamily="2" charset="0"/>
              </a:rPr>
              <a:t>www.tu-chemnitz.de</a:t>
            </a:r>
          </a:p>
        </p:txBody>
      </p:sp>
      <p:pic>
        <p:nvPicPr>
          <p:cNvPr id="9" name="Grafik 1"/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8165" y="367665"/>
            <a:ext cx="948630" cy="631335"/>
          </a:xfrm>
          <a:prstGeom prst="rect">
            <a:avLst/>
          </a:prstGeom>
        </p:spPr>
      </p:pic>
      <p:cxnSp>
        <p:nvCxnSpPr>
          <p:cNvPr id="11" name="Gerader Verbinder 8"/>
          <p:cNvCxnSpPr/>
          <p:nvPr userDrawn="1"/>
        </p:nvCxnSpPr>
        <p:spPr>
          <a:xfrm>
            <a:off x="7677000" y="279000"/>
            <a:ext cx="0" cy="82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4">
            <a:extLst>
              <a:ext uri="{FF2B5EF4-FFF2-40B4-BE49-F238E27FC236}">
                <a16:creationId xmlns:a16="http://schemas.microsoft.com/office/drawing/2014/main" id="{A785C921-4B65-C94E-94D1-A6DF2B20C51A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235191" y="6525345"/>
            <a:ext cx="3688737" cy="334244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800" kern="1200" dirty="0" smtClean="0">
                <a:solidFill>
                  <a:schemeClr val="tx1"/>
                </a:solidFill>
                <a:latin typeface="InfoDispRegular-Roman" pitchFamily="2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de-DE" sz="1400" dirty="0">
                <a:latin typeface="Roboto Condensed" panose="02000000000000000000" pitchFamily="2" charset="0"/>
                <a:ea typeface="Roboto Condensed" panose="02000000000000000000" pitchFamily="2" charset="0"/>
              </a:rPr>
              <a:t>Chemnitz</a:t>
            </a:r>
            <a:endParaRPr lang="de-DE" sz="1400" kern="1200" dirty="0">
              <a:solidFill>
                <a:schemeClr val="tx1"/>
              </a:solidFill>
              <a:latin typeface="Roboto Condensed" panose="02000000000000000000" pitchFamily="2" charset="0"/>
              <a:ea typeface="Roboto Condensed" panose="02000000000000000000" pitchFamily="2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886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709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hteck 11"/>
          <p:cNvSpPr/>
          <p:nvPr userDrawn="1"/>
        </p:nvSpPr>
        <p:spPr>
          <a:xfrm>
            <a:off x="0" y="-520"/>
            <a:ext cx="9144000" cy="764704"/>
          </a:xfrm>
          <a:prstGeom prst="rect">
            <a:avLst/>
          </a:prstGeom>
          <a:solidFill>
            <a:srgbClr val="E6331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4" name="Grafik 3"/>
          <p:cNvPicPr>
            <a:picLocks noChangeAspect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548" y="-80348"/>
            <a:ext cx="1297424" cy="869671"/>
          </a:xfrm>
          <a:prstGeom prst="rect">
            <a:avLst/>
          </a:prstGeom>
        </p:spPr>
      </p:pic>
      <p:sp>
        <p:nvSpPr>
          <p:cNvPr id="2" name="Titelplatzhalter 1"/>
          <p:cNvSpPr>
            <a:spLocks noGrp="1"/>
          </p:cNvSpPr>
          <p:nvPr>
            <p:ph type="title"/>
          </p:nvPr>
        </p:nvSpPr>
        <p:spPr>
          <a:xfrm>
            <a:off x="1547664" y="973545"/>
            <a:ext cx="7344814" cy="126779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de-DE" dirty="0"/>
              <a:t>Titel für Folgefolien</a:t>
            </a:r>
            <a:br>
              <a:rPr lang="de-DE" dirty="0"/>
            </a:br>
            <a:endParaRPr lang="de-DE" dirty="0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1547664" y="2312828"/>
            <a:ext cx="7344814" cy="3991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</p:txBody>
      </p:sp>
      <p:sp>
        <p:nvSpPr>
          <p:cNvPr id="13" name="Textplatzhalter 9"/>
          <p:cNvSpPr txBox="1">
            <a:spLocks/>
          </p:cNvSpPr>
          <p:nvPr userDrawn="1"/>
        </p:nvSpPr>
        <p:spPr>
          <a:xfrm>
            <a:off x="1516771" y="108526"/>
            <a:ext cx="4135349" cy="584170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kern="1200">
                <a:solidFill>
                  <a:schemeClr val="bg1"/>
                </a:solidFill>
                <a:latin typeface="InfoDispRegular-Roman" panose="02000506050000020004" pitchFamily="2" charset="0"/>
                <a:ea typeface="Roboto Condensed" panose="02000000000000000000" pitchFamily="2" charset="0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200"/>
              </a:spcBef>
              <a:spcAft>
                <a:spcPts val="0"/>
              </a:spcAft>
            </a:pPr>
            <a:r>
              <a:rPr lang="de-DE" sz="1600" dirty="0">
                <a:latin typeface="Roboto Condensed" panose="02000000000000000000" pitchFamily="2" charset="0"/>
                <a:ea typeface="Roboto Condensed" panose="02000000000000000000" pitchFamily="2" charset="0"/>
              </a:rPr>
              <a:t>Muster</a:t>
            </a:r>
            <a:r>
              <a:rPr lang="de-DE" sz="1600" baseline="0" dirty="0">
                <a:latin typeface="Roboto Condensed" panose="02000000000000000000" pitchFamily="2" charset="0"/>
                <a:ea typeface="Roboto Condensed" panose="02000000000000000000" pitchFamily="2" charset="0"/>
              </a:rPr>
              <a:t> </a:t>
            </a:r>
            <a:r>
              <a:rPr lang="de-DE" sz="1600" dirty="0">
                <a:latin typeface="Roboto Condensed" panose="02000000000000000000" pitchFamily="2" charset="0"/>
                <a:ea typeface="Roboto Condensed" panose="02000000000000000000" pitchFamily="2" charset="0"/>
              </a:rPr>
              <a:t>für Folgefolien</a:t>
            </a:r>
          </a:p>
          <a:p>
            <a:pPr fontAlgn="auto">
              <a:spcBef>
                <a:spcPts val="200"/>
              </a:spcBef>
              <a:spcAft>
                <a:spcPts val="0"/>
              </a:spcAft>
            </a:pPr>
            <a:r>
              <a:rPr lang="de-DE" sz="1600" dirty="0">
                <a:latin typeface="Roboto Condensed" panose="02000000000000000000" pitchFamily="2" charset="0"/>
                <a:ea typeface="Roboto Condensed" panose="02000000000000000000" pitchFamily="2" charset="0"/>
              </a:rPr>
              <a:t>(Zeile 2)</a:t>
            </a:r>
          </a:p>
        </p:txBody>
      </p:sp>
      <p:cxnSp>
        <p:nvCxnSpPr>
          <p:cNvPr id="15" name="Gerader Verbinder 14"/>
          <p:cNvCxnSpPr/>
          <p:nvPr userDrawn="1"/>
        </p:nvCxnSpPr>
        <p:spPr>
          <a:xfrm>
            <a:off x="1440000" y="126000"/>
            <a:ext cx="0" cy="468000"/>
          </a:xfrm>
          <a:prstGeom prst="line">
            <a:avLst/>
          </a:prstGeom>
          <a:ln w="63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5"/>
          <p:cNvSpPr txBox="1">
            <a:spLocks noChangeArrowheads="1"/>
          </p:cNvSpPr>
          <p:nvPr userDrawn="1"/>
        </p:nvSpPr>
        <p:spPr bwMode="auto">
          <a:xfrm>
            <a:off x="6588224" y="6525345"/>
            <a:ext cx="2339752" cy="334244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InfoDispRegular-Roman" pitchFamily="2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r">
              <a:defRPr/>
            </a:pPr>
            <a:r>
              <a:rPr lang="de-DE" sz="1400" dirty="0">
                <a:latin typeface="Roboto Condensed" panose="02000000000000000000" pitchFamily="2" charset="0"/>
                <a:ea typeface="Roboto Condensed" panose="02000000000000000000" pitchFamily="2" charset="0"/>
              </a:rPr>
              <a:t>www.tu-chemnitz.de</a:t>
            </a:r>
          </a:p>
        </p:txBody>
      </p:sp>
      <p:cxnSp>
        <p:nvCxnSpPr>
          <p:cNvPr id="20" name="Gerader Verbinder 19"/>
          <p:cNvCxnSpPr/>
          <p:nvPr userDrawn="1"/>
        </p:nvCxnSpPr>
        <p:spPr>
          <a:xfrm>
            <a:off x="0" y="6525344"/>
            <a:ext cx="9144000" cy="0"/>
          </a:xfrm>
          <a:prstGeom prst="line">
            <a:avLst/>
          </a:prstGeom>
          <a:ln w="12700">
            <a:solidFill>
              <a:schemeClr val="tx1">
                <a:alpha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Fußzeilenplatzhalter 4"/>
          <p:cNvSpPr txBox="1">
            <a:spLocks/>
          </p:cNvSpPr>
          <p:nvPr userDrawn="1"/>
        </p:nvSpPr>
        <p:spPr>
          <a:xfrm>
            <a:off x="3491880" y="6526933"/>
            <a:ext cx="3888432" cy="332656"/>
          </a:xfrm>
          <a:prstGeom prst="rect">
            <a:avLst/>
          </a:prstGeom>
        </p:spPr>
        <p:txBody>
          <a:bodyPr/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 dirty="0" smtClean="0">
                <a:solidFill>
                  <a:schemeClr val="tx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Arial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fld id="{72C5D026-0A5E-414E-BDD7-AEAAC7E56A8F}" type="slidenum">
              <a:rPr lang="de-DE" sz="1400" smtClean="0"/>
              <a:pPr algn="ctr">
                <a:defRPr/>
              </a:pPr>
              <a:t>‹Nr.›</a:t>
            </a:fld>
            <a:endParaRPr lang="de-DE" sz="1400" dirty="0"/>
          </a:p>
        </p:txBody>
      </p:sp>
      <p:sp>
        <p:nvSpPr>
          <p:cNvPr id="16" name="Rectangle 4"/>
          <p:cNvSpPr txBox="1">
            <a:spLocks noChangeArrowheads="1"/>
          </p:cNvSpPr>
          <p:nvPr userDrawn="1"/>
        </p:nvSpPr>
        <p:spPr bwMode="auto">
          <a:xfrm>
            <a:off x="235191" y="6525345"/>
            <a:ext cx="3688737" cy="334244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800" kern="1200" dirty="0" smtClean="0">
                <a:solidFill>
                  <a:schemeClr val="tx1"/>
                </a:solidFill>
                <a:latin typeface="InfoDispRegular-Roman" pitchFamily="2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de-DE" sz="1400" dirty="0">
                <a:latin typeface="Roboto Condensed" panose="02000000000000000000" pitchFamily="2" charset="0"/>
                <a:ea typeface="Roboto Condensed" panose="02000000000000000000" pitchFamily="2" charset="0"/>
              </a:rPr>
              <a:t>Chemnitz</a:t>
            </a:r>
            <a:r>
              <a:rPr lang="de-DE" sz="1400" kern="1200" dirty="0">
                <a:solidFill>
                  <a:schemeClr val="tx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Arial" charset="0"/>
              </a:rPr>
              <a:t> </a:t>
            </a:r>
          </a:p>
        </p:txBody>
      </p:sp>
      <p:pic>
        <p:nvPicPr>
          <p:cNvPr id="14" name="Grafik 13"/>
          <p:cNvPicPr>
            <a:picLocks noChangeAspect="1"/>
          </p:cNvPicPr>
          <p:nvPr userDrawn="1"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2000" y="144000"/>
            <a:ext cx="645291" cy="429456"/>
          </a:xfrm>
          <a:prstGeom prst="rect">
            <a:avLst/>
          </a:prstGeom>
        </p:spPr>
      </p:pic>
      <p:cxnSp>
        <p:nvCxnSpPr>
          <p:cNvPr id="17" name="Gerader Verbinder 8"/>
          <p:cNvCxnSpPr/>
          <p:nvPr userDrawn="1"/>
        </p:nvCxnSpPr>
        <p:spPr>
          <a:xfrm>
            <a:off x="7947000" y="144000"/>
            <a:ext cx="0" cy="450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2752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7" r:id="rId2"/>
    <p:sldLayoutId id="2147483658" r:id="rId3"/>
    <p:sldLayoutId id="2147483662" r:id="rId4"/>
    <p:sldLayoutId id="2147483678" r:id="rId5"/>
    <p:sldLayoutId id="2147483679" r:id="rId6"/>
    <p:sldLayoutId id="2147483680" r:id="rId7"/>
    <p:sldLayoutId id="2147483682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Roboto Condensed bold" panose="02000000000000000000" pitchFamily="2" charset="0"/>
          <a:ea typeface="Roboto Condensed bold" panose="02000000000000000000" pitchFamily="2" charset="0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Roboto Condensed" panose="02000000000000000000" pitchFamily="2" charset="0"/>
          <a:ea typeface="Roboto Condensed" panose="02000000000000000000" pitchFamily="2" charset="0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Roboto Condensed" panose="02000000000000000000" pitchFamily="2" charset="0"/>
          <a:ea typeface="Roboto Condensed" panose="02000000000000000000" pitchFamily="2" charset="0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oboto Condensed" panose="02000000000000000000" pitchFamily="2" charset="0"/>
          <a:ea typeface="Roboto Condensed" panose="02000000000000000000" pitchFamily="2" charset="0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oboto Condensed" panose="02000000000000000000" pitchFamily="2" charset="0"/>
          <a:ea typeface="Roboto Condensed" panose="02000000000000000000" pitchFamily="2" charset="0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oboto Condensed" panose="02000000000000000000" pitchFamily="2" charset="0"/>
          <a:ea typeface="Roboto Condensed" panose="02000000000000000000" pitchFamily="2" charset="0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hteck 24"/>
          <p:cNvSpPr/>
          <p:nvPr userDrawn="1"/>
        </p:nvSpPr>
        <p:spPr>
          <a:xfrm>
            <a:off x="0" y="-520"/>
            <a:ext cx="9144000" cy="764704"/>
          </a:xfrm>
          <a:prstGeom prst="rect">
            <a:avLst/>
          </a:prstGeom>
          <a:solidFill>
            <a:srgbClr val="E6331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4" name="Grafik 13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548" y="-80348"/>
            <a:ext cx="1297424" cy="869671"/>
          </a:xfrm>
          <a:prstGeom prst="rect">
            <a:avLst/>
          </a:prstGeom>
        </p:spPr>
      </p:pic>
      <p:sp>
        <p:nvSpPr>
          <p:cNvPr id="8" name="Titelplatzhalter 1"/>
          <p:cNvSpPr>
            <a:spLocks noGrp="1"/>
          </p:cNvSpPr>
          <p:nvPr>
            <p:ph type="title"/>
          </p:nvPr>
        </p:nvSpPr>
        <p:spPr>
          <a:xfrm>
            <a:off x="251440" y="973545"/>
            <a:ext cx="8641039" cy="126779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de-DE" dirty="0"/>
              <a:t>Titelmasterformat durch Klicken bearbeiten</a:t>
            </a:r>
            <a:br>
              <a:rPr lang="de-DE" dirty="0"/>
            </a:br>
            <a:endParaRPr lang="de-DE" dirty="0"/>
          </a:p>
        </p:txBody>
      </p:sp>
      <p:sp>
        <p:nvSpPr>
          <p:cNvPr id="9" name="Textplatzhalter 2"/>
          <p:cNvSpPr>
            <a:spLocks noGrp="1"/>
          </p:cNvSpPr>
          <p:nvPr>
            <p:ph type="body" idx="1"/>
          </p:nvPr>
        </p:nvSpPr>
        <p:spPr>
          <a:xfrm>
            <a:off x="251439" y="2311240"/>
            <a:ext cx="8641039" cy="39932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</p:txBody>
      </p:sp>
      <p:cxnSp>
        <p:nvCxnSpPr>
          <p:cNvPr id="20" name="Gerader Verbinder 19"/>
          <p:cNvCxnSpPr/>
          <p:nvPr userDrawn="1"/>
        </p:nvCxnSpPr>
        <p:spPr>
          <a:xfrm>
            <a:off x="0" y="6525344"/>
            <a:ext cx="9144000" cy="0"/>
          </a:xfrm>
          <a:prstGeom prst="line">
            <a:avLst/>
          </a:prstGeom>
          <a:ln w="12700">
            <a:solidFill>
              <a:schemeClr val="tx1">
                <a:alpha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Gerader Verbinder 27"/>
          <p:cNvCxnSpPr/>
          <p:nvPr userDrawn="1"/>
        </p:nvCxnSpPr>
        <p:spPr>
          <a:xfrm>
            <a:off x="1440000" y="126000"/>
            <a:ext cx="0" cy="468000"/>
          </a:xfrm>
          <a:prstGeom prst="line">
            <a:avLst/>
          </a:prstGeom>
          <a:ln w="63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5"/>
          <p:cNvSpPr txBox="1">
            <a:spLocks noChangeArrowheads="1"/>
          </p:cNvSpPr>
          <p:nvPr userDrawn="1"/>
        </p:nvSpPr>
        <p:spPr bwMode="auto">
          <a:xfrm>
            <a:off x="6588224" y="6525345"/>
            <a:ext cx="2339752" cy="334244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InfoDispRegular-Roman" pitchFamily="2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r">
              <a:defRPr/>
            </a:pPr>
            <a:r>
              <a:rPr lang="de-DE" sz="1400" dirty="0">
                <a:latin typeface="Roboto Condensed" panose="02000000000000000000" pitchFamily="2" charset="0"/>
                <a:ea typeface="Roboto Condensed" panose="02000000000000000000" pitchFamily="2" charset="0"/>
              </a:rPr>
              <a:t>www.tu-chemnitz.de</a:t>
            </a:r>
          </a:p>
        </p:txBody>
      </p:sp>
      <p:cxnSp>
        <p:nvCxnSpPr>
          <p:cNvPr id="11" name="Gerader Verbinder 10"/>
          <p:cNvCxnSpPr/>
          <p:nvPr userDrawn="1"/>
        </p:nvCxnSpPr>
        <p:spPr>
          <a:xfrm>
            <a:off x="0" y="6525344"/>
            <a:ext cx="9144000" cy="0"/>
          </a:xfrm>
          <a:prstGeom prst="line">
            <a:avLst/>
          </a:prstGeom>
          <a:ln w="12700">
            <a:solidFill>
              <a:schemeClr val="tx1">
                <a:alpha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ußzeilenplatzhalter 4"/>
          <p:cNvSpPr txBox="1">
            <a:spLocks/>
          </p:cNvSpPr>
          <p:nvPr userDrawn="1"/>
        </p:nvSpPr>
        <p:spPr>
          <a:xfrm>
            <a:off x="3491880" y="6526933"/>
            <a:ext cx="3888432" cy="332656"/>
          </a:xfrm>
          <a:prstGeom prst="rect">
            <a:avLst/>
          </a:prstGeom>
        </p:spPr>
        <p:txBody>
          <a:bodyPr/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 dirty="0" smtClean="0">
                <a:solidFill>
                  <a:schemeClr val="tx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Arial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fld id="{72C5D026-0A5E-414E-BDD7-AEAAC7E56A8F}" type="slidenum">
              <a:rPr lang="de-DE" sz="1400" smtClean="0"/>
              <a:pPr algn="ctr">
                <a:defRPr/>
              </a:pPr>
              <a:t>‹Nr.›</a:t>
            </a:fld>
            <a:endParaRPr lang="de-DE" sz="1400" dirty="0"/>
          </a:p>
        </p:txBody>
      </p:sp>
      <p:pic>
        <p:nvPicPr>
          <p:cNvPr id="15" name="Grafik 13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2000" y="144000"/>
            <a:ext cx="645291" cy="429456"/>
          </a:xfrm>
          <a:prstGeom prst="rect">
            <a:avLst/>
          </a:prstGeom>
        </p:spPr>
      </p:pic>
      <p:cxnSp>
        <p:nvCxnSpPr>
          <p:cNvPr id="16" name="Gerader Verbinder 8"/>
          <p:cNvCxnSpPr/>
          <p:nvPr userDrawn="1"/>
        </p:nvCxnSpPr>
        <p:spPr>
          <a:xfrm>
            <a:off x="7947000" y="144000"/>
            <a:ext cx="0" cy="450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4">
            <a:extLst>
              <a:ext uri="{FF2B5EF4-FFF2-40B4-BE49-F238E27FC236}">
                <a16:creationId xmlns:a16="http://schemas.microsoft.com/office/drawing/2014/main" id="{724483E0-BEF4-D944-82E6-B76A54636D6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235191" y="6525345"/>
            <a:ext cx="3688737" cy="334244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800" kern="1200" dirty="0" smtClean="0">
                <a:solidFill>
                  <a:schemeClr val="tx1"/>
                </a:solidFill>
                <a:latin typeface="InfoDispRegular-Roman" pitchFamily="2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de-DE" sz="1400" dirty="0">
                <a:latin typeface="Roboto Condensed" panose="02000000000000000000" pitchFamily="2" charset="0"/>
                <a:ea typeface="Roboto Condensed" panose="02000000000000000000" pitchFamily="2" charset="0"/>
              </a:rPr>
              <a:t>Chemnitz</a:t>
            </a:r>
            <a:endParaRPr lang="de-DE" sz="1400" kern="1200" dirty="0">
              <a:solidFill>
                <a:schemeClr val="tx1"/>
              </a:solidFill>
              <a:latin typeface="Roboto Condensed" panose="02000000000000000000" pitchFamily="2" charset="0"/>
              <a:ea typeface="Roboto Condensed" panose="02000000000000000000" pitchFamily="2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5313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7" r:id="rId10"/>
    <p:sldLayoutId id="214748371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Roboto Condensed bold" panose="02000000000000000000" pitchFamily="2" charset="0"/>
          <a:ea typeface="Roboto Condensed bold" panose="02000000000000000000" pitchFamily="2" charset="0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Roboto Condensed" panose="02000000000000000000" pitchFamily="2" charset="0"/>
          <a:ea typeface="Roboto Condensed" panose="02000000000000000000" pitchFamily="2" charset="0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Roboto Condensed" panose="02000000000000000000" pitchFamily="2" charset="0"/>
          <a:ea typeface="Roboto Condensed" panose="02000000000000000000" pitchFamily="2" charset="0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oboto Condensed" panose="02000000000000000000" pitchFamily="2" charset="0"/>
          <a:ea typeface="Roboto Condensed" panose="02000000000000000000" pitchFamily="2" charset="0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audio" Target="../media/media2.m4a"/><Relationship Id="rId7" Type="http://schemas.openxmlformats.org/officeDocument/2006/relationships/image" Target="../media/image4.emf"/><Relationship Id="rId2" Type="http://schemas.microsoft.com/office/2007/relationships/media" Target="../media/media2.m4a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2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5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feld 3"/>
          <p:cNvSpPr txBox="1"/>
          <p:nvPr/>
        </p:nvSpPr>
        <p:spPr>
          <a:xfrm>
            <a:off x="342000" y="2574000"/>
            <a:ext cx="8388424" cy="20237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  <a:spcAft>
                <a:spcPts val="800"/>
              </a:spcAft>
              <a:tabLst>
                <a:tab pos="1436688" algn="l"/>
              </a:tabLst>
            </a:pPr>
            <a:r>
              <a:rPr lang="de-DE" sz="3200" dirty="0">
                <a:latin typeface="Roboto Condensed" panose="02000000000000000000" pitchFamily="2" charset="0"/>
                <a:ea typeface="Roboto Condensed" panose="02000000000000000000" pitchFamily="2" charset="0"/>
              </a:rPr>
              <a:t>Statistik und Isolationskoordination</a:t>
            </a:r>
          </a:p>
          <a:p>
            <a:pPr algn="ctr">
              <a:lnSpc>
                <a:spcPct val="120000"/>
              </a:lnSpc>
              <a:spcAft>
                <a:spcPts val="800"/>
              </a:spcAft>
              <a:tabLst>
                <a:tab pos="1436688" algn="l"/>
              </a:tabLst>
            </a:pPr>
            <a:r>
              <a:rPr lang="de-DE" sz="3200" dirty="0">
                <a:latin typeface="Roboto Condensed" panose="02000000000000000000" pitchFamily="2" charset="0"/>
                <a:ea typeface="Roboto Condensed" panose="02000000000000000000" pitchFamily="2" charset="0"/>
              </a:rPr>
              <a:t>3. Lernpaket– </a:t>
            </a:r>
          </a:p>
          <a:p>
            <a:pPr algn="ctr">
              <a:lnSpc>
                <a:spcPct val="120000"/>
              </a:lnSpc>
              <a:spcAft>
                <a:spcPts val="800"/>
              </a:spcAft>
              <a:tabLst>
                <a:tab pos="1436688" algn="l"/>
              </a:tabLst>
            </a:pPr>
            <a:r>
              <a:rPr lang="de-DE" sz="3200" dirty="0">
                <a:latin typeface="Roboto Condensed" panose="02000000000000000000" pitchFamily="2" charset="0"/>
                <a:ea typeface="Roboto Condensed" panose="02000000000000000000" pitchFamily="2" charset="0"/>
              </a:rPr>
              <a:t>Beschreibung und Minderung des Isoliervermögens</a:t>
            </a:r>
          </a:p>
        </p:txBody>
      </p:sp>
    </p:spTree>
    <p:extLst>
      <p:ext uri="{BB962C8B-B14F-4D97-AF65-F5344CB8AC3E}">
        <p14:creationId xmlns:p14="http://schemas.microsoft.com/office/powerpoint/2010/main" val="31422890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feld 9">
            <a:extLst>
              <a:ext uri="{FF2B5EF4-FFF2-40B4-BE49-F238E27FC236}">
                <a16:creationId xmlns:a16="http://schemas.microsoft.com/office/drawing/2014/main" id="{77A7F1EE-DEC9-8A4A-9CB7-85BDB30E8388}"/>
              </a:ext>
            </a:extLst>
          </p:cNvPr>
          <p:cNvSpPr txBox="1"/>
          <p:nvPr/>
        </p:nvSpPr>
        <p:spPr>
          <a:xfrm>
            <a:off x="1523668" y="136377"/>
            <a:ext cx="74068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</a:rPr>
              <a:t>Beschreibung des Isoliervermögens</a:t>
            </a:r>
            <a:endParaRPr lang="de-DE" sz="2800" dirty="0">
              <a:solidFill>
                <a:schemeClr val="bg1"/>
              </a:solidFill>
              <a:latin typeface="Roboto Condensed" panose="02000000000000000000" pitchFamily="2" charset="0"/>
              <a:ea typeface="Roboto Condensed" panose="02000000000000000000" pitchFamily="2" charset="0"/>
            </a:endParaRPr>
          </a:p>
        </p:txBody>
      </p:sp>
      <p:pic>
        <p:nvPicPr>
          <p:cNvPr id="2" name="Film am 29.04.20 um 07.40 #2.mov">
            <a:hlinkClick r:id="" action="ppaction://media"/>
            <a:extLst>
              <a:ext uri="{FF2B5EF4-FFF2-40B4-BE49-F238E27FC236}">
                <a16:creationId xmlns:a16="http://schemas.microsoft.com/office/drawing/2014/main" id="{06F32D7B-D22C-FF40-AD79-BAC7CDEB39E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7000" y="864000"/>
            <a:ext cx="8487000" cy="56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026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64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feld 5">
            <a:extLst>
              <a:ext uri="{FF2B5EF4-FFF2-40B4-BE49-F238E27FC236}">
                <a16:creationId xmlns:a16="http://schemas.microsoft.com/office/drawing/2014/main" id="{8A12AC7D-BC26-3147-8C39-4DD43C7549DC}"/>
              </a:ext>
            </a:extLst>
          </p:cNvPr>
          <p:cNvSpPr txBox="1"/>
          <p:nvPr/>
        </p:nvSpPr>
        <p:spPr>
          <a:xfrm>
            <a:off x="1523668" y="136377"/>
            <a:ext cx="74068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</a:rPr>
              <a:t>Beschreibung des Isoliervermögens</a:t>
            </a:r>
            <a:endParaRPr lang="de-DE" sz="2800" dirty="0">
              <a:solidFill>
                <a:schemeClr val="bg1"/>
              </a:solidFill>
              <a:latin typeface="Roboto Condensed" panose="02000000000000000000" pitchFamily="2" charset="0"/>
              <a:ea typeface="Roboto Condensed" panose="02000000000000000000" pitchFamily="2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FF4C05B-B1B3-7D41-BF1F-CD2976268D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2000" y="1371793"/>
            <a:ext cx="4950000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statistische Beschreibung des Isoliervermögens </a:t>
            </a:r>
            <a:endParaRPr kumimoji="0" lang="de-DE" altLang="de-DE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4EF59E8E-70F1-BA40-BF27-F3AE300E66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4574" y="1918434"/>
            <a:ext cx="4767426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statistische Beschreibung des Durchschlages</a:t>
            </a:r>
            <a:endParaRPr kumimoji="0" lang="de-DE" altLang="de-DE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hteckiger Pfeil 8">
            <a:extLst>
              <a:ext uri="{FF2B5EF4-FFF2-40B4-BE49-F238E27FC236}">
                <a16:creationId xmlns:a16="http://schemas.microsoft.com/office/drawing/2014/main" id="{199E4296-D1BE-6B4A-9A48-3F60149C2EAC}"/>
              </a:ext>
            </a:extLst>
          </p:cNvPr>
          <p:cNvSpPr/>
          <p:nvPr/>
        </p:nvSpPr>
        <p:spPr>
          <a:xfrm rot="10800000" flipH="1">
            <a:off x="2135009" y="1809453"/>
            <a:ext cx="799007" cy="359546"/>
          </a:xfrm>
          <a:prstGeom prst="bentArrow">
            <a:avLst/>
          </a:prstGeom>
          <a:solidFill>
            <a:srgbClr val="E63312"/>
          </a:solidFill>
          <a:ln>
            <a:solidFill>
              <a:srgbClr val="E6331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chemeClr val="tx1"/>
              </a:solidFill>
            </a:endParaRPr>
          </a:p>
        </p:txBody>
      </p:sp>
      <p:sp>
        <p:nvSpPr>
          <p:cNvPr id="13" name="Rectangle 7">
            <a:extLst>
              <a:ext uri="{FF2B5EF4-FFF2-40B4-BE49-F238E27FC236}">
                <a16:creationId xmlns:a16="http://schemas.microsoft.com/office/drawing/2014/main" id="{EA164343-DD6E-9D49-AE78-6B6AA818E5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6828" y="2958174"/>
            <a:ext cx="3877985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diskrete Isolierungen		</a:t>
            </a:r>
            <a:endParaRPr kumimoji="0" lang="de-DE" altLang="de-DE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 8">
            <a:extLst>
              <a:ext uri="{FF2B5EF4-FFF2-40B4-BE49-F238E27FC236}">
                <a16:creationId xmlns:a16="http://schemas.microsoft.com/office/drawing/2014/main" id="{4670BE30-641E-D748-AEB2-FEA4710590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50741" y="2974805"/>
            <a:ext cx="3692036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Zufallsgröße Durchschlagspannung</a:t>
            </a:r>
            <a:endParaRPr kumimoji="0" lang="de-DE" altLang="de-DE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C8F2A8B0-4AA8-D240-BBB5-0F8208F744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50741" y="3577380"/>
            <a:ext cx="3856259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Zufallsgröße elektrischen Festigkeit</a:t>
            </a:r>
            <a:endParaRPr kumimoji="0" lang="de-DE" altLang="de-DE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5184525D-615C-274D-812D-1062429DB4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50741" y="4179955"/>
            <a:ext cx="3114955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Zufallsgröße Durchschlagzeit</a:t>
            </a:r>
            <a:r>
              <a:rPr kumimoji="0" lang="de-DE" altLang="de-DE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de-DE" altLang="de-DE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8" name="Rectangle 8">
            <a:extLst>
              <a:ext uri="{FF2B5EF4-FFF2-40B4-BE49-F238E27FC236}">
                <a16:creationId xmlns:a16="http://schemas.microsoft.com/office/drawing/2014/main" id="{B268AC6B-2D9D-EA4A-840A-039E5ED3E7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7000" y="3577380"/>
            <a:ext cx="3191899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grundsätzlichen Überlegungen</a:t>
            </a:r>
            <a:endParaRPr kumimoji="0" lang="de-DE" altLang="de-DE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9" name="Rectangle 9">
            <a:extLst>
              <a:ext uri="{FF2B5EF4-FFF2-40B4-BE49-F238E27FC236}">
                <a16:creationId xmlns:a16="http://schemas.microsoft.com/office/drawing/2014/main" id="{053B2914-1EEE-BA47-8E9C-6D41E6B7B8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6827" y="4179955"/>
            <a:ext cx="3877985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Lebensdauerprobleme		</a:t>
            </a:r>
            <a:endParaRPr kumimoji="0" lang="de-DE" altLang="de-DE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7" name="Pfeil nach rechts 16">
            <a:extLst>
              <a:ext uri="{FF2B5EF4-FFF2-40B4-BE49-F238E27FC236}">
                <a16:creationId xmlns:a16="http://schemas.microsoft.com/office/drawing/2014/main" id="{CD8F42B6-2AA2-2D40-9D3A-F963E97F22F7}"/>
              </a:ext>
            </a:extLst>
          </p:cNvPr>
          <p:cNvSpPr/>
          <p:nvPr/>
        </p:nvSpPr>
        <p:spPr>
          <a:xfrm>
            <a:off x="3627000" y="2979000"/>
            <a:ext cx="675000" cy="265989"/>
          </a:xfrm>
          <a:prstGeom prst="rightArrow">
            <a:avLst/>
          </a:prstGeom>
          <a:solidFill>
            <a:srgbClr val="E63312"/>
          </a:solidFill>
          <a:ln>
            <a:solidFill>
              <a:srgbClr val="E6331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Pfeil nach rechts 20">
            <a:extLst>
              <a:ext uri="{FF2B5EF4-FFF2-40B4-BE49-F238E27FC236}">
                <a16:creationId xmlns:a16="http://schemas.microsoft.com/office/drawing/2014/main" id="{008626B7-26E6-0F48-B6B6-14D2B417CFCE}"/>
              </a:ext>
            </a:extLst>
          </p:cNvPr>
          <p:cNvSpPr/>
          <p:nvPr/>
        </p:nvSpPr>
        <p:spPr>
          <a:xfrm>
            <a:off x="3627000" y="3613662"/>
            <a:ext cx="675000" cy="265989"/>
          </a:xfrm>
          <a:prstGeom prst="rightArrow">
            <a:avLst/>
          </a:prstGeom>
          <a:solidFill>
            <a:srgbClr val="E63312"/>
          </a:solidFill>
          <a:ln>
            <a:solidFill>
              <a:srgbClr val="E6331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2" name="Pfeil nach rechts 21">
            <a:extLst>
              <a:ext uri="{FF2B5EF4-FFF2-40B4-BE49-F238E27FC236}">
                <a16:creationId xmlns:a16="http://schemas.microsoft.com/office/drawing/2014/main" id="{71E4B075-18EE-DD42-AF95-578E89FD6D29}"/>
              </a:ext>
            </a:extLst>
          </p:cNvPr>
          <p:cNvSpPr/>
          <p:nvPr/>
        </p:nvSpPr>
        <p:spPr>
          <a:xfrm>
            <a:off x="3627000" y="4216237"/>
            <a:ext cx="675000" cy="265989"/>
          </a:xfrm>
          <a:prstGeom prst="rightArrow">
            <a:avLst/>
          </a:prstGeom>
          <a:solidFill>
            <a:srgbClr val="E63312"/>
          </a:solidFill>
          <a:ln>
            <a:solidFill>
              <a:srgbClr val="E6331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aphicFrame>
        <p:nvGraphicFramePr>
          <p:cNvPr id="23" name="Objekt 22">
            <a:extLst>
              <a:ext uri="{FF2B5EF4-FFF2-40B4-BE49-F238E27FC236}">
                <a16:creationId xmlns:a16="http://schemas.microsoft.com/office/drawing/2014/main" id="{01128FE1-E650-6B4A-9626-884468FD76D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02003490"/>
              </p:ext>
            </p:extLst>
          </p:nvPr>
        </p:nvGraphicFramePr>
        <p:xfrm>
          <a:off x="3104885" y="5395733"/>
          <a:ext cx="1695131" cy="2878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2" r:id="rId6" imgW="1358900" imgH="228600" progId="Equation.3">
                  <p:embed/>
                </p:oleObj>
              </mc:Choice>
              <mc:Fallback>
                <p:oleObj r:id="rId6" imgW="1358900" imgH="228600" progId="Equation.3">
                  <p:embed/>
                  <p:pic>
                    <p:nvPicPr>
                      <p:cNvPr id="0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04885" y="5395733"/>
                        <a:ext cx="1695131" cy="28785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" name="Rechteck 24">
            <a:extLst>
              <a:ext uri="{FF2B5EF4-FFF2-40B4-BE49-F238E27FC236}">
                <a16:creationId xmlns:a16="http://schemas.microsoft.com/office/drawing/2014/main" id="{5B252B5B-23A8-3549-BEE9-C853D8110E2A}"/>
              </a:ext>
            </a:extLst>
          </p:cNvPr>
          <p:cNvSpPr/>
          <p:nvPr/>
        </p:nvSpPr>
        <p:spPr>
          <a:xfrm>
            <a:off x="0" y="5954143"/>
            <a:ext cx="795095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457200">
              <a:spcAft>
                <a:spcPts val="0"/>
              </a:spcAft>
            </a:pPr>
            <a:r>
              <a:rPr lang="de-DE" sz="1600" b="1" dirty="0">
                <a:solidFill>
                  <a:srgbClr val="000000"/>
                </a:solidFill>
              </a:rPr>
              <a:t>Stehwahrscheinlichkeit	        Durchschlagwahrscheinlichkeit</a:t>
            </a:r>
          </a:p>
        </p:txBody>
      </p:sp>
      <p:sp>
        <p:nvSpPr>
          <p:cNvPr id="27" name="Pfeil nach rechts 26">
            <a:extLst>
              <a:ext uri="{FF2B5EF4-FFF2-40B4-BE49-F238E27FC236}">
                <a16:creationId xmlns:a16="http://schemas.microsoft.com/office/drawing/2014/main" id="{69C5E497-A299-1448-BF4B-D671DDD051F6}"/>
              </a:ext>
            </a:extLst>
          </p:cNvPr>
          <p:cNvSpPr/>
          <p:nvPr/>
        </p:nvSpPr>
        <p:spPr>
          <a:xfrm rot="7126017" flipV="1">
            <a:off x="2971682" y="5715967"/>
            <a:ext cx="259847" cy="239711"/>
          </a:xfrm>
          <a:prstGeom prst="rightArrow">
            <a:avLst/>
          </a:prstGeom>
          <a:solidFill>
            <a:srgbClr val="E63312"/>
          </a:solidFill>
          <a:ln>
            <a:solidFill>
              <a:srgbClr val="E6331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8" name="Pfeil nach rechts 27">
            <a:extLst>
              <a:ext uri="{FF2B5EF4-FFF2-40B4-BE49-F238E27FC236}">
                <a16:creationId xmlns:a16="http://schemas.microsoft.com/office/drawing/2014/main" id="{8C584E07-059E-C248-80C1-76CF1A91689E}"/>
              </a:ext>
            </a:extLst>
          </p:cNvPr>
          <p:cNvSpPr/>
          <p:nvPr/>
        </p:nvSpPr>
        <p:spPr>
          <a:xfrm rot="4172912" flipV="1">
            <a:off x="4464613" y="5693897"/>
            <a:ext cx="259847" cy="239711"/>
          </a:xfrm>
          <a:prstGeom prst="rightArrow">
            <a:avLst/>
          </a:prstGeom>
          <a:solidFill>
            <a:srgbClr val="E63312"/>
          </a:solidFill>
          <a:ln>
            <a:solidFill>
              <a:srgbClr val="E6331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26" name="Sound aufgezeichnet">
            <a:hlinkClick r:id="" action="ppaction://media"/>
            <a:extLst>
              <a:ext uri="{FF2B5EF4-FFF2-40B4-BE49-F238E27FC236}">
                <a16:creationId xmlns:a16="http://schemas.microsoft.com/office/drawing/2014/main" id="{5B71F0FD-E489-3246-AB62-40A8C0AF2C2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925948" y="996653"/>
            <a:ext cx="812800" cy="812800"/>
          </a:xfrm>
          <a:prstGeom prst="rect">
            <a:avLst/>
          </a:prstGeom>
          <a:solidFill>
            <a:schemeClr val="accent2"/>
          </a:solidFill>
        </p:spPr>
      </p:pic>
    </p:spTree>
    <p:extLst>
      <p:ext uri="{BB962C8B-B14F-4D97-AF65-F5344CB8AC3E}">
        <p14:creationId xmlns:p14="http://schemas.microsoft.com/office/powerpoint/2010/main" val="4240805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2818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feld 4">
            <a:extLst>
              <a:ext uri="{FF2B5EF4-FFF2-40B4-BE49-F238E27FC236}">
                <a16:creationId xmlns:a16="http://schemas.microsoft.com/office/drawing/2014/main" id="{6B7F9BDF-EC28-A245-856B-34F027E3F725}"/>
              </a:ext>
            </a:extLst>
          </p:cNvPr>
          <p:cNvSpPr txBox="1"/>
          <p:nvPr/>
        </p:nvSpPr>
        <p:spPr>
          <a:xfrm>
            <a:off x="1523668" y="136377"/>
            <a:ext cx="74068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</a:rPr>
              <a:t>Minderung des Isoliervermögens</a:t>
            </a:r>
            <a:endParaRPr lang="de-DE" sz="2800" dirty="0">
              <a:solidFill>
                <a:schemeClr val="bg1"/>
              </a:solidFill>
              <a:latin typeface="Roboto Condensed" panose="02000000000000000000" pitchFamily="2" charset="0"/>
              <a:ea typeface="Roboto Condensed" panose="02000000000000000000" pitchFamily="2" charset="0"/>
            </a:endParaRPr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513C067E-B512-F840-B1B0-3858A297BE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5645" y="1664945"/>
            <a:ext cx="2954655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Isoliervermögen		</a:t>
            </a:r>
            <a:endParaRPr kumimoji="0" lang="de-DE" altLang="de-DE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EDE50D72-E81D-E54D-A86A-9B0999F707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71655" y="1658543"/>
            <a:ext cx="2183611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Maß für die Isolation</a:t>
            </a:r>
            <a:endParaRPr kumimoji="0" lang="de-DE" altLang="de-DE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8" name="Pfeil nach rechts 7">
            <a:extLst>
              <a:ext uri="{FF2B5EF4-FFF2-40B4-BE49-F238E27FC236}">
                <a16:creationId xmlns:a16="http://schemas.microsoft.com/office/drawing/2014/main" id="{DB8CECD7-8667-F84C-B904-F9FD9F7443E4}"/>
              </a:ext>
            </a:extLst>
          </p:cNvPr>
          <p:cNvSpPr/>
          <p:nvPr/>
        </p:nvSpPr>
        <p:spPr>
          <a:xfrm>
            <a:off x="2716008" y="1701228"/>
            <a:ext cx="675000" cy="265989"/>
          </a:xfrm>
          <a:prstGeom prst="rightArrow">
            <a:avLst/>
          </a:prstGeom>
          <a:solidFill>
            <a:srgbClr val="E63312"/>
          </a:solidFill>
          <a:ln>
            <a:solidFill>
              <a:srgbClr val="E6331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Rechteck 9">
            <a:extLst>
              <a:ext uri="{FF2B5EF4-FFF2-40B4-BE49-F238E27FC236}">
                <a16:creationId xmlns:a16="http://schemas.microsoft.com/office/drawing/2014/main" id="{9928FA64-318A-7340-A241-CE46B2BC1AEB}"/>
              </a:ext>
            </a:extLst>
          </p:cNvPr>
          <p:cNvSpPr/>
          <p:nvPr/>
        </p:nvSpPr>
        <p:spPr>
          <a:xfrm>
            <a:off x="1816008" y="2518475"/>
            <a:ext cx="6850992" cy="3377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sz="1600" b="1" dirty="0">
                <a:solidFill>
                  <a:srgbClr val="000000"/>
                </a:solidFill>
              </a:rPr>
              <a:t>f ( </a:t>
            </a:r>
            <a:r>
              <a:rPr lang="de-DE" sz="1600" b="1" dirty="0" err="1">
                <a:solidFill>
                  <a:srgbClr val="000000"/>
                </a:solidFill>
              </a:rPr>
              <a:t>zufäl</a:t>
            </a:r>
            <a:r>
              <a:rPr lang="de-DE" sz="1600" b="1" dirty="0">
                <a:solidFill>
                  <a:srgbClr val="000000"/>
                </a:solidFill>
              </a:rPr>
              <a:t>. Schwankungen, syst. Änderungen (Verschlechterungen))</a:t>
            </a:r>
            <a:endParaRPr lang="de-DE" sz="1600" dirty="0"/>
          </a:p>
        </p:txBody>
      </p:sp>
      <p:sp>
        <p:nvSpPr>
          <p:cNvPr id="11" name="Rechteck 10">
            <a:extLst>
              <a:ext uri="{FF2B5EF4-FFF2-40B4-BE49-F238E27FC236}">
                <a16:creationId xmlns:a16="http://schemas.microsoft.com/office/drawing/2014/main" id="{A1115B65-7BDC-0E42-9B65-CEED7345D1BF}"/>
              </a:ext>
            </a:extLst>
          </p:cNvPr>
          <p:cNvSpPr/>
          <p:nvPr/>
        </p:nvSpPr>
        <p:spPr>
          <a:xfrm>
            <a:off x="702000" y="4464000"/>
            <a:ext cx="7787180" cy="830997"/>
          </a:xfrm>
          <a:prstGeom prst="rect">
            <a:avLst/>
          </a:prstGeom>
          <a:ln>
            <a:solidFill>
              <a:srgbClr val="E63312"/>
            </a:solidFill>
          </a:ln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de-DE" sz="1600" b="1" dirty="0">
                <a:solidFill>
                  <a:srgbClr val="000000"/>
                </a:solidFill>
              </a:rPr>
              <a:t>Das Isoliervermögen im Neuzustand ist möglichst so festzulegen, dass alle während des Betriebes zu befürchtenden Isolationsminderungen sicher beherrscht werden können.</a:t>
            </a:r>
          </a:p>
        </p:txBody>
      </p:sp>
      <p:sp>
        <p:nvSpPr>
          <p:cNvPr id="12" name="Rechteckiger Pfeil 11">
            <a:extLst>
              <a:ext uri="{FF2B5EF4-FFF2-40B4-BE49-F238E27FC236}">
                <a16:creationId xmlns:a16="http://schemas.microsoft.com/office/drawing/2014/main" id="{8AE46720-637F-EF4D-87EB-9AA802CF3EBE}"/>
              </a:ext>
            </a:extLst>
          </p:cNvPr>
          <p:cNvSpPr/>
          <p:nvPr/>
        </p:nvSpPr>
        <p:spPr>
          <a:xfrm rot="10800000" flipH="1">
            <a:off x="1017001" y="1997097"/>
            <a:ext cx="799007" cy="859165"/>
          </a:xfrm>
          <a:prstGeom prst="bentArrow">
            <a:avLst>
              <a:gd name="adj1" fmla="val 12953"/>
              <a:gd name="adj2" fmla="val 15965"/>
              <a:gd name="adj3" fmla="val 25000"/>
              <a:gd name="adj4" fmla="val 43750"/>
            </a:avLst>
          </a:prstGeom>
          <a:solidFill>
            <a:srgbClr val="E63312"/>
          </a:solidFill>
          <a:ln>
            <a:solidFill>
              <a:srgbClr val="E6331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chemeClr val="tx1"/>
              </a:solidFill>
            </a:endParaRPr>
          </a:p>
        </p:txBody>
      </p:sp>
      <p:pic>
        <p:nvPicPr>
          <p:cNvPr id="13" name="Sound aufgezeichnet">
            <a:hlinkClick r:id="" action="ppaction://media"/>
            <a:extLst>
              <a:ext uri="{FF2B5EF4-FFF2-40B4-BE49-F238E27FC236}">
                <a16:creationId xmlns:a16="http://schemas.microsoft.com/office/drawing/2014/main" id="{8AE9BF17-2683-CD42-8B69-55EA0E2264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30597" y="888428"/>
            <a:ext cx="812800" cy="812800"/>
          </a:xfrm>
          <a:prstGeom prst="rect">
            <a:avLst/>
          </a:prstGeom>
          <a:solidFill>
            <a:schemeClr val="accent2"/>
          </a:solidFill>
        </p:spPr>
      </p:pic>
    </p:spTree>
    <p:extLst>
      <p:ext uri="{BB962C8B-B14F-4D97-AF65-F5344CB8AC3E}">
        <p14:creationId xmlns:p14="http://schemas.microsoft.com/office/powerpoint/2010/main" val="1342167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5752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1">
            <a:extLst>
              <a:ext uri="{FF2B5EF4-FFF2-40B4-BE49-F238E27FC236}">
                <a16:creationId xmlns:a16="http://schemas.microsoft.com/office/drawing/2014/main" id="{BA9A3222-2376-0E43-939D-F057CEB6B49B}"/>
              </a:ext>
            </a:extLst>
          </p:cNvPr>
          <p:cNvSpPr txBox="1">
            <a:spLocks/>
          </p:cNvSpPr>
          <p:nvPr/>
        </p:nvSpPr>
        <p:spPr>
          <a:xfrm>
            <a:off x="3177000" y="2214000"/>
            <a:ext cx="5343332" cy="630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E63312"/>
              </a:buClr>
            </a:pPr>
            <a:r>
              <a:rPr lang="de-DE" sz="3600" dirty="0"/>
              <a:t>Vielen Dank!</a:t>
            </a:r>
          </a:p>
        </p:txBody>
      </p:sp>
      <p:pic>
        <p:nvPicPr>
          <p:cNvPr id="6" name="Bild 32">
            <a:extLst>
              <a:ext uri="{FF2B5EF4-FFF2-40B4-BE49-F238E27FC236}">
                <a16:creationId xmlns:a16="http://schemas.microsoft.com/office/drawing/2014/main" id="{73B8F8A8-7FAF-2F42-AD26-B80B592914C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634" r="20074"/>
          <a:stretch>
            <a:fillRect/>
          </a:stretch>
        </p:blipFill>
        <p:spPr bwMode="auto">
          <a:xfrm>
            <a:off x="342001" y="3249001"/>
            <a:ext cx="3870000" cy="2826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platzhalter 1">
            <a:extLst>
              <a:ext uri="{FF2B5EF4-FFF2-40B4-BE49-F238E27FC236}">
                <a16:creationId xmlns:a16="http://schemas.microsoft.com/office/drawing/2014/main" id="{EDF89D5B-103C-5A4A-95AD-C76AF49A1DD6}"/>
              </a:ext>
            </a:extLst>
          </p:cNvPr>
          <p:cNvSpPr txBox="1">
            <a:spLocks/>
          </p:cNvSpPr>
          <p:nvPr/>
        </p:nvSpPr>
        <p:spPr>
          <a:xfrm>
            <a:off x="4527001" y="3249001"/>
            <a:ext cx="3420000" cy="630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E63312"/>
              </a:buClr>
            </a:pPr>
            <a:r>
              <a:rPr lang="de-DE" sz="2000" dirty="0"/>
              <a:t>Jens Teuscher (Dr.-Ing.)</a:t>
            </a:r>
          </a:p>
          <a:p>
            <a:pPr fontAlgn="auto">
              <a:spcAft>
                <a:spcPts val="0"/>
              </a:spcAft>
              <a:buClr>
                <a:srgbClr val="E63312"/>
              </a:buClr>
            </a:pPr>
            <a:endParaRPr lang="de-DE" sz="2000" dirty="0"/>
          </a:p>
        </p:txBody>
      </p:sp>
      <p:sp>
        <p:nvSpPr>
          <p:cNvPr id="9" name="Shape 5201">
            <a:extLst>
              <a:ext uri="{FF2B5EF4-FFF2-40B4-BE49-F238E27FC236}">
                <a16:creationId xmlns:a16="http://schemas.microsoft.com/office/drawing/2014/main" id="{F3AB4021-3D25-934B-B2E4-C33C20B03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27001" y="3699001"/>
            <a:ext cx="4374574" cy="1485000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spcAft>
                <a:spcPts val="640"/>
              </a:spcAft>
              <a:tabLst>
                <a:tab pos="230282" algn="l"/>
              </a:tabLst>
            </a:pPr>
            <a:r>
              <a:rPr lang="de-DE" sz="1600" dirty="0">
                <a:solidFill>
                  <a:schemeClr val="bg1">
                    <a:lumMod val="10000"/>
                  </a:schemeClr>
                </a:solidFill>
                <a:cs typeface="Arial" panose="020B0604020202020204" pitchFamily="34" charset="0"/>
              </a:rPr>
              <a:t>Technische Universität Chemnitz</a:t>
            </a:r>
          </a:p>
          <a:p>
            <a:pPr>
              <a:spcAft>
                <a:spcPts val="640"/>
              </a:spcAft>
              <a:tabLst>
                <a:tab pos="230282" algn="l"/>
              </a:tabLst>
            </a:pPr>
            <a:r>
              <a:rPr lang="de-DE" sz="1600" dirty="0">
                <a:solidFill>
                  <a:schemeClr val="bg1">
                    <a:lumMod val="10000"/>
                  </a:schemeClr>
                </a:solidFill>
                <a:cs typeface="Arial" panose="020B0604020202020204" pitchFamily="34" charset="0"/>
              </a:rPr>
              <a:t>Fakultät für Elektrotechnik und Informationstechnik</a:t>
            </a:r>
          </a:p>
          <a:p>
            <a:pPr>
              <a:spcAft>
                <a:spcPts val="640"/>
              </a:spcAft>
              <a:tabLst>
                <a:tab pos="230282" algn="l"/>
              </a:tabLst>
            </a:pPr>
            <a:r>
              <a:rPr lang="de-DE" sz="1600" dirty="0">
                <a:solidFill>
                  <a:schemeClr val="bg1">
                    <a:lumMod val="10000"/>
                  </a:schemeClr>
                </a:solidFill>
                <a:cs typeface="Arial" panose="020B0604020202020204" pitchFamily="34" charset="0"/>
              </a:rPr>
              <a:t>Professur Energie- und Hochspannungstechnik</a:t>
            </a:r>
          </a:p>
          <a:p>
            <a:pPr>
              <a:spcAft>
                <a:spcPts val="640"/>
              </a:spcAft>
              <a:tabLst>
                <a:tab pos="230282" algn="l"/>
              </a:tabLst>
            </a:pPr>
            <a:r>
              <a:rPr lang="de-DE" sz="1600" dirty="0">
                <a:solidFill>
                  <a:schemeClr val="bg1">
                    <a:lumMod val="10000"/>
                  </a:schemeClr>
                </a:solidFill>
                <a:cs typeface="Arial" panose="020B0604020202020204" pitchFamily="34" charset="0"/>
              </a:rPr>
              <a:t>09107 Chemnitz</a:t>
            </a:r>
          </a:p>
        </p:txBody>
      </p:sp>
      <p:sp>
        <p:nvSpPr>
          <p:cNvPr id="10" name="Shape 5201">
            <a:extLst>
              <a:ext uri="{FF2B5EF4-FFF2-40B4-BE49-F238E27FC236}">
                <a16:creationId xmlns:a16="http://schemas.microsoft.com/office/drawing/2014/main" id="{80514078-D6DC-7341-8556-7AD4F5E5194E}"/>
              </a:ext>
            </a:extLst>
          </p:cNvPr>
          <p:cNvSpPr txBox="1">
            <a:spLocks/>
          </p:cNvSpPr>
          <p:nvPr/>
        </p:nvSpPr>
        <p:spPr>
          <a:xfrm>
            <a:off x="4617000" y="5581638"/>
            <a:ext cx="5517501" cy="6823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Autofit/>
          </a:bodyPr>
          <a:lstStyle>
            <a:lvl1pPr defTabSz="584200">
              <a:defRPr sz="2500">
                <a:solidFill>
                  <a:srgbClr val="8E8E8E"/>
                </a:solidFill>
                <a:latin typeface="+mj-lt"/>
                <a:ea typeface="+mj-ea"/>
                <a:cs typeface="+mj-cs"/>
                <a:sym typeface="Lato Light"/>
              </a:defRPr>
            </a:lvl1pPr>
            <a:lvl2pPr indent="228600" defTabSz="584200">
              <a:defRPr sz="2500">
                <a:solidFill>
                  <a:srgbClr val="8E8E8E"/>
                </a:solidFill>
                <a:latin typeface="+mj-lt"/>
                <a:ea typeface="+mj-ea"/>
                <a:cs typeface="+mj-cs"/>
                <a:sym typeface="Lato Light"/>
              </a:defRPr>
            </a:lvl2pPr>
            <a:lvl3pPr indent="457200" defTabSz="584200">
              <a:defRPr sz="2500">
                <a:solidFill>
                  <a:srgbClr val="8E8E8E"/>
                </a:solidFill>
                <a:latin typeface="+mj-lt"/>
                <a:ea typeface="+mj-ea"/>
                <a:cs typeface="+mj-cs"/>
                <a:sym typeface="Lato Light"/>
              </a:defRPr>
            </a:lvl3pPr>
            <a:lvl4pPr indent="685800" defTabSz="584200">
              <a:defRPr sz="2500">
                <a:solidFill>
                  <a:srgbClr val="8E8E8E"/>
                </a:solidFill>
                <a:latin typeface="+mj-lt"/>
                <a:ea typeface="+mj-ea"/>
                <a:cs typeface="+mj-cs"/>
                <a:sym typeface="Lato Light"/>
              </a:defRPr>
            </a:lvl4pPr>
            <a:lvl5pPr indent="914400" defTabSz="584200">
              <a:defRPr sz="2500">
                <a:solidFill>
                  <a:srgbClr val="8E8E8E"/>
                </a:solidFill>
                <a:latin typeface="+mj-lt"/>
                <a:ea typeface="+mj-ea"/>
                <a:cs typeface="+mj-cs"/>
                <a:sym typeface="Lato Light"/>
              </a:defRPr>
            </a:lvl5pPr>
            <a:lvl6pPr indent="1143000" defTabSz="584200">
              <a:defRPr sz="2500">
                <a:solidFill>
                  <a:srgbClr val="8E8E8E"/>
                </a:solidFill>
                <a:latin typeface="+mj-lt"/>
                <a:ea typeface="+mj-ea"/>
                <a:cs typeface="+mj-cs"/>
                <a:sym typeface="Lato Light"/>
              </a:defRPr>
            </a:lvl6pPr>
            <a:lvl7pPr indent="1371600" defTabSz="584200">
              <a:defRPr sz="2500">
                <a:solidFill>
                  <a:srgbClr val="8E8E8E"/>
                </a:solidFill>
                <a:latin typeface="+mj-lt"/>
                <a:ea typeface="+mj-ea"/>
                <a:cs typeface="+mj-cs"/>
                <a:sym typeface="Lato Light"/>
              </a:defRPr>
            </a:lvl7pPr>
            <a:lvl8pPr indent="1600200" defTabSz="584200">
              <a:defRPr sz="2500">
                <a:solidFill>
                  <a:srgbClr val="8E8E8E"/>
                </a:solidFill>
                <a:latin typeface="+mj-lt"/>
                <a:ea typeface="+mj-ea"/>
                <a:cs typeface="+mj-cs"/>
                <a:sym typeface="Lato Light"/>
              </a:defRPr>
            </a:lvl8pPr>
            <a:lvl9pPr indent="1828800" defTabSz="584200">
              <a:defRPr sz="2500">
                <a:solidFill>
                  <a:srgbClr val="8E8E8E"/>
                </a:solidFill>
                <a:latin typeface="+mj-lt"/>
                <a:ea typeface="+mj-ea"/>
                <a:cs typeface="+mj-cs"/>
                <a:sym typeface="Lato Light"/>
              </a:defRPr>
            </a:lvl9pPr>
          </a:lstStyle>
          <a:p>
            <a:pPr algn="l">
              <a:spcAft>
                <a:spcPts val="640"/>
              </a:spcAft>
              <a:tabLst>
                <a:tab pos="230282" algn="l"/>
              </a:tabLst>
            </a:pPr>
            <a:r>
              <a:rPr lang="it-IT" sz="1600" dirty="0">
                <a:solidFill>
                  <a:schemeClr val="bg1">
                    <a:lumMod val="10000"/>
                  </a:schemeClr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Arial" panose="020B0604020202020204" pitchFamily="34" charset="0"/>
              </a:rPr>
              <a:t>E-Mail:		</a:t>
            </a:r>
            <a:r>
              <a:rPr lang="it-IT" sz="1600" dirty="0" err="1">
                <a:solidFill>
                  <a:schemeClr val="bg1">
                    <a:lumMod val="10000"/>
                  </a:schemeClr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Arial" panose="020B0604020202020204" pitchFamily="34" charset="0"/>
              </a:rPr>
              <a:t>jens.teuscher@etit.tu-chemnitz.de</a:t>
            </a:r>
            <a:endParaRPr lang="it-IT" sz="1600" dirty="0">
              <a:solidFill>
                <a:schemeClr val="bg1">
                  <a:lumMod val="10000"/>
                </a:schemeClr>
              </a:solidFill>
              <a:latin typeface="Roboto Condensed" panose="02000000000000000000" pitchFamily="2" charset="0"/>
              <a:ea typeface="Roboto Condensed" panose="02000000000000000000" pitchFamily="2" charset="0"/>
              <a:cs typeface="Arial" panose="020B0604020202020204" pitchFamily="34" charset="0"/>
            </a:endParaRPr>
          </a:p>
          <a:p>
            <a:pPr algn="l">
              <a:spcAft>
                <a:spcPts val="640"/>
              </a:spcAft>
              <a:tabLst>
                <a:tab pos="230282" algn="l"/>
              </a:tabLst>
            </a:pPr>
            <a:r>
              <a:rPr lang="it-IT" sz="1600" dirty="0" err="1">
                <a:solidFill>
                  <a:schemeClr val="bg1">
                    <a:lumMod val="10000"/>
                  </a:schemeClr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Arial" panose="020B0604020202020204" pitchFamily="34" charset="0"/>
              </a:rPr>
              <a:t>Telefon</a:t>
            </a:r>
            <a:r>
              <a:rPr lang="it-IT" sz="1600" dirty="0">
                <a:solidFill>
                  <a:schemeClr val="bg1">
                    <a:lumMod val="10000"/>
                  </a:schemeClr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Arial" panose="020B0604020202020204" pitchFamily="34" charset="0"/>
              </a:rPr>
              <a:t>:	+49 (0) 371 531 - 37752</a:t>
            </a:r>
          </a:p>
        </p:txBody>
      </p:sp>
      <p:pic>
        <p:nvPicPr>
          <p:cNvPr id="8" name="Bild 4" descr="Bild1.jpg">
            <a:extLst>
              <a:ext uri="{FF2B5EF4-FFF2-40B4-BE49-F238E27FC236}">
                <a16:creationId xmlns:a16="http://schemas.microsoft.com/office/drawing/2014/main" id="{C01A4062-518D-8C42-9BEA-67F75CED02D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29000"/>
            <a:ext cx="9144000" cy="1170000"/>
          </a:xfrm>
          <a:prstGeom prst="rect">
            <a:avLst/>
          </a:prstGeom>
        </p:spPr>
      </p:pic>
      <p:pic>
        <p:nvPicPr>
          <p:cNvPr id="3" name="Sound aufgezeichnet">
            <a:hlinkClick r:id="" action="ppaction://media"/>
            <a:extLst>
              <a:ext uri="{FF2B5EF4-FFF2-40B4-BE49-F238E27FC236}">
                <a16:creationId xmlns:a16="http://schemas.microsoft.com/office/drawing/2014/main" id="{760423AD-74D6-9645-8BF3-6C1AB5E6C4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078892" y="2122600"/>
            <a:ext cx="812800" cy="812800"/>
          </a:xfrm>
          <a:prstGeom prst="rect">
            <a:avLst/>
          </a:prstGeom>
          <a:solidFill>
            <a:schemeClr val="accent2"/>
          </a:solidFill>
        </p:spPr>
      </p:pic>
    </p:spTree>
    <p:extLst>
      <p:ext uri="{BB962C8B-B14F-4D97-AF65-F5344CB8AC3E}">
        <p14:creationId xmlns:p14="http://schemas.microsoft.com/office/powerpoint/2010/main" val="3298344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Startfoli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Folgefolien mit Logo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Folgefolien ohne Logo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Larissa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04_Maschinenbau_ppt2</Template>
  <TotalTime>0</TotalTime>
  <Words>144</Words>
  <Application>Microsoft Macintosh PowerPoint</Application>
  <PresentationFormat>Bildschirmpräsentation (4:3)</PresentationFormat>
  <Paragraphs>31</Paragraphs>
  <Slides>5</Slides>
  <Notes>3</Notes>
  <HiddenSlides>0</HiddenSlides>
  <MMClips>4</MMClips>
  <ScaleCrop>false</ScaleCrop>
  <HeadingPairs>
    <vt:vector size="8" baseType="variant">
      <vt:variant>
        <vt:lpstr>Verwendete Schriftarten</vt:lpstr>
      </vt:variant>
      <vt:variant>
        <vt:i4>7</vt:i4>
      </vt:variant>
      <vt:variant>
        <vt:lpstr>Design</vt:lpstr>
      </vt:variant>
      <vt:variant>
        <vt:i4>3</vt:i4>
      </vt:variant>
      <vt:variant>
        <vt:lpstr>Eingebettete OLE-Server</vt:lpstr>
      </vt:variant>
      <vt:variant>
        <vt:i4>1</vt:i4>
      </vt:variant>
      <vt:variant>
        <vt:lpstr>Folientitel</vt:lpstr>
      </vt:variant>
      <vt:variant>
        <vt:i4>5</vt:i4>
      </vt:variant>
    </vt:vector>
  </HeadingPairs>
  <TitlesOfParts>
    <vt:vector size="16" baseType="lpstr">
      <vt:lpstr>Roboto Condensed</vt:lpstr>
      <vt:lpstr>Times New Roman</vt:lpstr>
      <vt:lpstr>Roboto Condensed Light</vt:lpstr>
      <vt:lpstr>Lato Light</vt:lpstr>
      <vt:lpstr>Calibri</vt:lpstr>
      <vt:lpstr>Arial</vt:lpstr>
      <vt:lpstr>Roboto Condensed bold</vt:lpstr>
      <vt:lpstr>Startfolie</vt:lpstr>
      <vt:lpstr>Folgefolien mit Logo</vt:lpstr>
      <vt:lpstr>Folgefolien ohne Logo</vt:lpstr>
      <vt:lpstr>Equation.3</vt:lpstr>
      <vt:lpstr>PowerPoint-Präsentation</vt:lpstr>
      <vt:lpstr>PowerPoint-Präsentation</vt:lpstr>
      <vt:lpstr>PowerPoint-Präsentation</vt:lpstr>
      <vt:lpstr>PowerPoint-Präsentation</vt:lpstr>
      <vt:lpstr>PowerPoint-Präsentation</vt:lpstr>
    </vt:vector>
  </TitlesOfParts>
  <Company>TU Chemnitz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Nicole Kaltofen</dc:creator>
  <cp:lastModifiedBy>Microsoft Office-Benutzer</cp:lastModifiedBy>
  <cp:revision>337</cp:revision>
  <cp:lastPrinted>2020-04-07T09:33:07Z</cp:lastPrinted>
  <dcterms:created xsi:type="dcterms:W3CDTF">2014-01-29T06:28:10Z</dcterms:created>
  <dcterms:modified xsi:type="dcterms:W3CDTF">2020-04-29T08:58:31Z</dcterms:modified>
</cp:coreProperties>
</file>