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10691813" cy="7235825"/>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2" pos="3367" userDrawn="1">
          <p15:clr>
            <a:srgbClr val="A4A3A4"/>
          </p15:clr>
        </p15:guide>
        <p15:guide id="3" orient="horz" pos="2279">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F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p:scale>
          <a:sx n="100" d="100"/>
          <a:sy n="100" d="100"/>
        </p:scale>
        <p:origin x="-1428" y="-258"/>
      </p:cViewPr>
      <p:guideLst>
        <p:guide orient="horz" pos="2279"/>
        <p:guide pos="336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801886" y="1184197"/>
            <a:ext cx="9088041" cy="2519139"/>
          </a:xfrm>
        </p:spPr>
        <p:txBody>
          <a:bodyPr anchor="b"/>
          <a:lstStyle>
            <a:lvl1pPr algn="ctr">
              <a:defRPr sz="6331"/>
            </a:lvl1pPr>
          </a:lstStyle>
          <a:p>
            <a:r>
              <a:rPr lang="de-DE" smtClean="0"/>
              <a:t>Titelmasterformat durch Klicken bearbeiten</a:t>
            </a:r>
            <a:endParaRPr lang="en-US" dirty="0"/>
          </a:p>
        </p:txBody>
      </p:sp>
      <p:sp>
        <p:nvSpPr>
          <p:cNvPr id="3" name="Subtitle 2"/>
          <p:cNvSpPr>
            <a:spLocks noGrp="1"/>
          </p:cNvSpPr>
          <p:nvPr>
            <p:ph type="subTitle" idx="1"/>
          </p:nvPr>
        </p:nvSpPr>
        <p:spPr>
          <a:xfrm>
            <a:off x="1336477" y="3800484"/>
            <a:ext cx="8018860" cy="1746982"/>
          </a:xfrm>
        </p:spPr>
        <p:txBody>
          <a:bodyPr/>
          <a:lstStyle>
            <a:lvl1pPr marL="0" indent="0" algn="ctr">
              <a:buNone/>
              <a:defRPr sz="2532"/>
            </a:lvl1pPr>
            <a:lvl2pPr marL="482392" indent="0" algn="ctr">
              <a:buNone/>
              <a:defRPr sz="2110"/>
            </a:lvl2pPr>
            <a:lvl3pPr marL="964783" indent="0" algn="ctr">
              <a:buNone/>
              <a:defRPr sz="1899"/>
            </a:lvl3pPr>
            <a:lvl4pPr marL="1447175" indent="0" algn="ctr">
              <a:buNone/>
              <a:defRPr sz="1688"/>
            </a:lvl4pPr>
            <a:lvl5pPr marL="1929567" indent="0" algn="ctr">
              <a:buNone/>
              <a:defRPr sz="1688"/>
            </a:lvl5pPr>
            <a:lvl6pPr marL="2411959" indent="0" algn="ctr">
              <a:buNone/>
              <a:defRPr sz="1688"/>
            </a:lvl6pPr>
            <a:lvl7pPr marL="2894350" indent="0" algn="ctr">
              <a:buNone/>
              <a:defRPr sz="1688"/>
            </a:lvl7pPr>
            <a:lvl8pPr marL="3376742" indent="0" algn="ctr">
              <a:buNone/>
              <a:defRPr sz="1688"/>
            </a:lvl8pPr>
            <a:lvl9pPr marL="3859134" indent="0" algn="ctr">
              <a:buNone/>
              <a:defRPr sz="1688"/>
            </a:lvl9pPr>
          </a:lstStyle>
          <a:p>
            <a:r>
              <a:rPr lang="de-DE" smtClean="0"/>
              <a:t>Formatvorlage des Untertitelmasters durch Klicken bearbeiten</a:t>
            </a:r>
            <a:endParaRPr lang="en-US" dirty="0"/>
          </a:p>
        </p:txBody>
      </p:sp>
      <p:sp>
        <p:nvSpPr>
          <p:cNvPr id="4" name="Date Placeholder 3"/>
          <p:cNvSpPr>
            <a:spLocks noGrp="1"/>
          </p:cNvSpPr>
          <p:nvPr>
            <p:ph type="dt" sz="half" idx="10"/>
          </p:nvPr>
        </p:nvSpPr>
        <p:spPr/>
        <p:txBody>
          <a:bodyPr/>
          <a:lstStyle/>
          <a:p>
            <a:fld id="{59FA651C-5BCA-4191-AF1F-22901C45B5C6}" type="datetimeFigureOut">
              <a:rPr lang="de-DE" smtClean="0"/>
              <a:t>15.05.2018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17358429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Vertical Text Placehold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59FA651C-5BCA-4191-AF1F-22901C45B5C6}" type="datetimeFigureOut">
              <a:rPr lang="de-DE" smtClean="0"/>
              <a:t>15.05.2018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36434458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51329" y="385241"/>
            <a:ext cx="2305422" cy="6132027"/>
          </a:xfrm>
        </p:spPr>
        <p:txBody>
          <a:bodyPr vert="eaVert"/>
          <a:lstStyle/>
          <a:p>
            <a:r>
              <a:rPr lang="de-DE" smtClean="0"/>
              <a:t>Titelmasterformat durch Klicken bearbeiten</a:t>
            </a:r>
            <a:endParaRPr lang="en-US" dirty="0"/>
          </a:p>
        </p:txBody>
      </p:sp>
      <p:sp>
        <p:nvSpPr>
          <p:cNvPr id="3" name="Vertical Text Placeholder 2"/>
          <p:cNvSpPr>
            <a:spLocks noGrp="1"/>
          </p:cNvSpPr>
          <p:nvPr>
            <p:ph type="body" orient="vert" idx="1"/>
          </p:nvPr>
        </p:nvSpPr>
        <p:spPr>
          <a:xfrm>
            <a:off x="735063" y="385241"/>
            <a:ext cx="6782619" cy="6132027"/>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59FA651C-5BCA-4191-AF1F-22901C45B5C6}" type="datetimeFigureOut">
              <a:rPr lang="de-DE" smtClean="0"/>
              <a:t>15.05.2018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1284529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10"/>
          </p:nvPr>
        </p:nvSpPr>
        <p:spPr/>
        <p:txBody>
          <a:bodyPr/>
          <a:lstStyle/>
          <a:p>
            <a:fld id="{59FA651C-5BCA-4191-AF1F-22901C45B5C6}" type="datetimeFigureOut">
              <a:rPr lang="de-DE" smtClean="0"/>
              <a:t>15.05.2018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2535454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29494" y="1803933"/>
            <a:ext cx="9221689" cy="3009902"/>
          </a:xfrm>
        </p:spPr>
        <p:txBody>
          <a:bodyPr anchor="b"/>
          <a:lstStyle>
            <a:lvl1pPr>
              <a:defRPr sz="6331"/>
            </a:lvl1pPr>
          </a:lstStyle>
          <a:p>
            <a:r>
              <a:rPr lang="de-DE" smtClean="0"/>
              <a:t>Titelmasterformat durch Klicken bearbeiten</a:t>
            </a:r>
            <a:endParaRPr lang="en-US" dirty="0"/>
          </a:p>
        </p:txBody>
      </p:sp>
      <p:sp>
        <p:nvSpPr>
          <p:cNvPr id="3" name="Text Placeholder 2"/>
          <p:cNvSpPr>
            <a:spLocks noGrp="1"/>
          </p:cNvSpPr>
          <p:nvPr>
            <p:ph type="body" idx="1"/>
          </p:nvPr>
        </p:nvSpPr>
        <p:spPr>
          <a:xfrm>
            <a:off x="729494" y="4842310"/>
            <a:ext cx="9221689" cy="1582836"/>
          </a:xfrm>
        </p:spPr>
        <p:txBody>
          <a:bodyPr/>
          <a:lstStyle>
            <a:lvl1pPr marL="0" indent="0">
              <a:buNone/>
              <a:defRPr sz="2532">
                <a:solidFill>
                  <a:schemeClr val="tx1"/>
                </a:solidFill>
              </a:defRPr>
            </a:lvl1pPr>
            <a:lvl2pPr marL="482392" indent="0">
              <a:buNone/>
              <a:defRPr sz="2110">
                <a:solidFill>
                  <a:schemeClr val="tx1">
                    <a:tint val="75000"/>
                  </a:schemeClr>
                </a:solidFill>
              </a:defRPr>
            </a:lvl2pPr>
            <a:lvl3pPr marL="964783" indent="0">
              <a:buNone/>
              <a:defRPr sz="1899">
                <a:solidFill>
                  <a:schemeClr val="tx1">
                    <a:tint val="75000"/>
                  </a:schemeClr>
                </a:solidFill>
              </a:defRPr>
            </a:lvl3pPr>
            <a:lvl4pPr marL="1447175" indent="0">
              <a:buNone/>
              <a:defRPr sz="1688">
                <a:solidFill>
                  <a:schemeClr val="tx1">
                    <a:tint val="75000"/>
                  </a:schemeClr>
                </a:solidFill>
              </a:defRPr>
            </a:lvl4pPr>
            <a:lvl5pPr marL="1929567" indent="0">
              <a:buNone/>
              <a:defRPr sz="1688">
                <a:solidFill>
                  <a:schemeClr val="tx1">
                    <a:tint val="75000"/>
                  </a:schemeClr>
                </a:solidFill>
              </a:defRPr>
            </a:lvl5pPr>
            <a:lvl6pPr marL="2411959" indent="0">
              <a:buNone/>
              <a:defRPr sz="1688">
                <a:solidFill>
                  <a:schemeClr val="tx1">
                    <a:tint val="75000"/>
                  </a:schemeClr>
                </a:solidFill>
              </a:defRPr>
            </a:lvl6pPr>
            <a:lvl7pPr marL="2894350" indent="0">
              <a:buNone/>
              <a:defRPr sz="1688">
                <a:solidFill>
                  <a:schemeClr val="tx1">
                    <a:tint val="75000"/>
                  </a:schemeClr>
                </a:solidFill>
              </a:defRPr>
            </a:lvl7pPr>
            <a:lvl8pPr marL="3376742" indent="0">
              <a:buNone/>
              <a:defRPr sz="1688">
                <a:solidFill>
                  <a:schemeClr val="tx1">
                    <a:tint val="75000"/>
                  </a:schemeClr>
                </a:solidFill>
              </a:defRPr>
            </a:lvl8pPr>
            <a:lvl9pPr marL="3859134" indent="0">
              <a:buNone/>
              <a:defRPr sz="1688">
                <a:solidFill>
                  <a:schemeClr val="tx1">
                    <a:tint val="75000"/>
                  </a:schemeClr>
                </a:solidFill>
              </a:defRPr>
            </a:lvl9pPr>
          </a:lstStyle>
          <a:p>
            <a:pPr lvl="0"/>
            <a:r>
              <a:rPr lang="de-DE" smtClean="0"/>
              <a:t>Textmasterformat bearbeiten</a:t>
            </a:r>
          </a:p>
        </p:txBody>
      </p:sp>
      <p:sp>
        <p:nvSpPr>
          <p:cNvPr id="4" name="Date Placeholder 3"/>
          <p:cNvSpPr>
            <a:spLocks noGrp="1"/>
          </p:cNvSpPr>
          <p:nvPr>
            <p:ph type="dt" sz="half" idx="10"/>
          </p:nvPr>
        </p:nvSpPr>
        <p:spPr/>
        <p:txBody>
          <a:bodyPr/>
          <a:lstStyle/>
          <a:p>
            <a:fld id="{59FA651C-5BCA-4191-AF1F-22901C45B5C6}" type="datetimeFigureOut">
              <a:rPr lang="de-DE" smtClean="0"/>
              <a:t>15.05.2018</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1383116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Content Placeholder 2"/>
          <p:cNvSpPr>
            <a:spLocks noGrp="1"/>
          </p:cNvSpPr>
          <p:nvPr>
            <p:ph sz="half" idx="1"/>
          </p:nvPr>
        </p:nvSpPr>
        <p:spPr>
          <a:xfrm>
            <a:off x="735062" y="1926204"/>
            <a:ext cx="4544021" cy="4591064"/>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Content Placeholder 3"/>
          <p:cNvSpPr>
            <a:spLocks noGrp="1"/>
          </p:cNvSpPr>
          <p:nvPr>
            <p:ph sz="half" idx="2"/>
          </p:nvPr>
        </p:nvSpPr>
        <p:spPr>
          <a:xfrm>
            <a:off x="5412730" y="1926204"/>
            <a:ext cx="4544021" cy="4591064"/>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Date Placeholder 4"/>
          <p:cNvSpPr>
            <a:spLocks noGrp="1"/>
          </p:cNvSpPr>
          <p:nvPr>
            <p:ph type="dt" sz="half" idx="10"/>
          </p:nvPr>
        </p:nvSpPr>
        <p:spPr/>
        <p:txBody>
          <a:bodyPr/>
          <a:lstStyle/>
          <a:p>
            <a:fld id="{59FA651C-5BCA-4191-AF1F-22901C45B5C6}" type="datetimeFigureOut">
              <a:rPr lang="de-DE" smtClean="0"/>
              <a:t>15.05.2018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31595263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736455" y="385242"/>
            <a:ext cx="9221689" cy="1398592"/>
          </a:xfrm>
        </p:spPr>
        <p:txBody>
          <a:bodyPr/>
          <a:lstStyle/>
          <a:p>
            <a:r>
              <a:rPr lang="de-DE" smtClean="0"/>
              <a:t>Titelmasterformat durch Klicken bearbeiten</a:t>
            </a:r>
            <a:endParaRPr lang="en-US" dirty="0"/>
          </a:p>
        </p:txBody>
      </p:sp>
      <p:sp>
        <p:nvSpPr>
          <p:cNvPr id="3" name="Text Placeholder 2"/>
          <p:cNvSpPr>
            <a:spLocks noGrp="1"/>
          </p:cNvSpPr>
          <p:nvPr>
            <p:ph type="body" idx="1"/>
          </p:nvPr>
        </p:nvSpPr>
        <p:spPr>
          <a:xfrm>
            <a:off x="736456" y="1773783"/>
            <a:ext cx="4523137" cy="869303"/>
          </a:xfrm>
        </p:spPr>
        <p:txBody>
          <a:bodyPr anchor="b"/>
          <a:lstStyle>
            <a:lvl1pPr marL="0" indent="0">
              <a:buNone/>
              <a:defRPr sz="2532" b="1"/>
            </a:lvl1pPr>
            <a:lvl2pPr marL="482392" indent="0">
              <a:buNone/>
              <a:defRPr sz="2110" b="1"/>
            </a:lvl2pPr>
            <a:lvl3pPr marL="964783" indent="0">
              <a:buNone/>
              <a:defRPr sz="1899" b="1"/>
            </a:lvl3pPr>
            <a:lvl4pPr marL="1447175" indent="0">
              <a:buNone/>
              <a:defRPr sz="1688" b="1"/>
            </a:lvl4pPr>
            <a:lvl5pPr marL="1929567" indent="0">
              <a:buNone/>
              <a:defRPr sz="1688" b="1"/>
            </a:lvl5pPr>
            <a:lvl6pPr marL="2411959" indent="0">
              <a:buNone/>
              <a:defRPr sz="1688" b="1"/>
            </a:lvl6pPr>
            <a:lvl7pPr marL="2894350" indent="0">
              <a:buNone/>
              <a:defRPr sz="1688" b="1"/>
            </a:lvl7pPr>
            <a:lvl8pPr marL="3376742" indent="0">
              <a:buNone/>
              <a:defRPr sz="1688" b="1"/>
            </a:lvl8pPr>
            <a:lvl9pPr marL="3859134" indent="0">
              <a:buNone/>
              <a:defRPr sz="1688" b="1"/>
            </a:lvl9pPr>
          </a:lstStyle>
          <a:p>
            <a:pPr lvl="0"/>
            <a:r>
              <a:rPr lang="de-DE" smtClean="0"/>
              <a:t>Textmasterformat bearbeiten</a:t>
            </a:r>
          </a:p>
        </p:txBody>
      </p:sp>
      <p:sp>
        <p:nvSpPr>
          <p:cNvPr id="4" name="Content Placeholder 3"/>
          <p:cNvSpPr>
            <a:spLocks noGrp="1"/>
          </p:cNvSpPr>
          <p:nvPr>
            <p:ph sz="half" idx="2"/>
          </p:nvPr>
        </p:nvSpPr>
        <p:spPr>
          <a:xfrm>
            <a:off x="736456" y="2643086"/>
            <a:ext cx="4523137" cy="388758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5" name="Text Placeholder 4"/>
          <p:cNvSpPr>
            <a:spLocks noGrp="1"/>
          </p:cNvSpPr>
          <p:nvPr>
            <p:ph type="body" sz="quarter" idx="3"/>
          </p:nvPr>
        </p:nvSpPr>
        <p:spPr>
          <a:xfrm>
            <a:off x="5412731" y="1773783"/>
            <a:ext cx="4545413" cy="869303"/>
          </a:xfrm>
        </p:spPr>
        <p:txBody>
          <a:bodyPr anchor="b"/>
          <a:lstStyle>
            <a:lvl1pPr marL="0" indent="0">
              <a:buNone/>
              <a:defRPr sz="2532" b="1"/>
            </a:lvl1pPr>
            <a:lvl2pPr marL="482392" indent="0">
              <a:buNone/>
              <a:defRPr sz="2110" b="1"/>
            </a:lvl2pPr>
            <a:lvl3pPr marL="964783" indent="0">
              <a:buNone/>
              <a:defRPr sz="1899" b="1"/>
            </a:lvl3pPr>
            <a:lvl4pPr marL="1447175" indent="0">
              <a:buNone/>
              <a:defRPr sz="1688" b="1"/>
            </a:lvl4pPr>
            <a:lvl5pPr marL="1929567" indent="0">
              <a:buNone/>
              <a:defRPr sz="1688" b="1"/>
            </a:lvl5pPr>
            <a:lvl6pPr marL="2411959" indent="0">
              <a:buNone/>
              <a:defRPr sz="1688" b="1"/>
            </a:lvl6pPr>
            <a:lvl7pPr marL="2894350" indent="0">
              <a:buNone/>
              <a:defRPr sz="1688" b="1"/>
            </a:lvl7pPr>
            <a:lvl8pPr marL="3376742" indent="0">
              <a:buNone/>
              <a:defRPr sz="1688" b="1"/>
            </a:lvl8pPr>
            <a:lvl9pPr marL="3859134" indent="0">
              <a:buNone/>
              <a:defRPr sz="1688" b="1"/>
            </a:lvl9pPr>
          </a:lstStyle>
          <a:p>
            <a:pPr lvl="0"/>
            <a:r>
              <a:rPr lang="de-DE" smtClean="0"/>
              <a:t>Textmasterformat bearbeiten</a:t>
            </a:r>
          </a:p>
        </p:txBody>
      </p:sp>
      <p:sp>
        <p:nvSpPr>
          <p:cNvPr id="6" name="Content Placeholder 5"/>
          <p:cNvSpPr>
            <a:spLocks noGrp="1"/>
          </p:cNvSpPr>
          <p:nvPr>
            <p:ph sz="quarter" idx="4"/>
          </p:nvPr>
        </p:nvSpPr>
        <p:spPr>
          <a:xfrm>
            <a:off x="5412731" y="2643086"/>
            <a:ext cx="4545413" cy="3887582"/>
          </a:xfrm>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7" name="Date Placeholder 6"/>
          <p:cNvSpPr>
            <a:spLocks noGrp="1"/>
          </p:cNvSpPr>
          <p:nvPr>
            <p:ph type="dt" sz="half" idx="10"/>
          </p:nvPr>
        </p:nvSpPr>
        <p:spPr/>
        <p:txBody>
          <a:bodyPr/>
          <a:lstStyle/>
          <a:p>
            <a:fld id="{59FA651C-5BCA-4191-AF1F-22901C45B5C6}" type="datetimeFigureOut">
              <a:rPr lang="de-DE" smtClean="0"/>
              <a:t>15.05.2018</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1517471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smtClean="0"/>
              <a:t>Titelmasterformat durch Klicken bearbeiten</a:t>
            </a:r>
            <a:endParaRPr lang="en-US" dirty="0"/>
          </a:p>
        </p:txBody>
      </p:sp>
      <p:sp>
        <p:nvSpPr>
          <p:cNvPr id="3" name="Date Placeholder 2"/>
          <p:cNvSpPr>
            <a:spLocks noGrp="1"/>
          </p:cNvSpPr>
          <p:nvPr>
            <p:ph type="dt" sz="half" idx="10"/>
          </p:nvPr>
        </p:nvSpPr>
        <p:spPr/>
        <p:txBody>
          <a:bodyPr/>
          <a:lstStyle/>
          <a:p>
            <a:fld id="{59FA651C-5BCA-4191-AF1F-22901C45B5C6}" type="datetimeFigureOut">
              <a:rPr lang="de-DE" smtClean="0"/>
              <a:t>15.05.2018</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3026309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FA651C-5BCA-4191-AF1F-22901C45B5C6}" type="datetimeFigureOut">
              <a:rPr lang="de-DE" smtClean="0"/>
              <a:t>15.05.2018</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713467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482388"/>
            <a:ext cx="3448388" cy="1688359"/>
          </a:xfrm>
        </p:spPr>
        <p:txBody>
          <a:bodyPr anchor="b"/>
          <a:lstStyle>
            <a:lvl1pPr>
              <a:defRPr sz="3376"/>
            </a:lvl1pPr>
          </a:lstStyle>
          <a:p>
            <a:r>
              <a:rPr lang="de-DE" smtClean="0"/>
              <a:t>Titelmasterformat durch Klicken bearbeiten</a:t>
            </a:r>
            <a:endParaRPr lang="en-US" dirty="0"/>
          </a:p>
        </p:txBody>
      </p:sp>
      <p:sp>
        <p:nvSpPr>
          <p:cNvPr id="3" name="Content Placeholder 2"/>
          <p:cNvSpPr>
            <a:spLocks noGrp="1"/>
          </p:cNvSpPr>
          <p:nvPr>
            <p:ph idx="1"/>
          </p:nvPr>
        </p:nvSpPr>
        <p:spPr>
          <a:xfrm>
            <a:off x="4545413" y="1041826"/>
            <a:ext cx="5412730" cy="5142126"/>
          </a:xfrm>
        </p:spPr>
        <p:txBody>
          <a:bodyPr/>
          <a:lstStyle>
            <a:lvl1pPr>
              <a:defRPr sz="3376"/>
            </a:lvl1pPr>
            <a:lvl2pPr>
              <a:defRPr sz="2954"/>
            </a:lvl2pPr>
            <a:lvl3pPr>
              <a:defRPr sz="2532"/>
            </a:lvl3pPr>
            <a:lvl4pPr>
              <a:defRPr sz="2110"/>
            </a:lvl4pPr>
            <a:lvl5pPr>
              <a:defRPr sz="2110"/>
            </a:lvl5pPr>
            <a:lvl6pPr>
              <a:defRPr sz="2110"/>
            </a:lvl6pPr>
            <a:lvl7pPr>
              <a:defRPr sz="2110"/>
            </a:lvl7pPr>
            <a:lvl8pPr>
              <a:defRPr sz="2110"/>
            </a:lvl8pPr>
            <a:lvl9pPr>
              <a:defRPr sz="211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Text Placeholder 3"/>
          <p:cNvSpPr>
            <a:spLocks noGrp="1"/>
          </p:cNvSpPr>
          <p:nvPr>
            <p:ph type="body" sz="half" idx="2"/>
          </p:nvPr>
        </p:nvSpPr>
        <p:spPr>
          <a:xfrm>
            <a:off x="736455" y="2170748"/>
            <a:ext cx="3448388" cy="4021578"/>
          </a:xfrm>
        </p:spPr>
        <p:txBody>
          <a:bodyPr/>
          <a:lstStyle>
            <a:lvl1pPr marL="0" indent="0">
              <a:buNone/>
              <a:defRPr sz="1688"/>
            </a:lvl1pPr>
            <a:lvl2pPr marL="482392" indent="0">
              <a:buNone/>
              <a:defRPr sz="1477"/>
            </a:lvl2pPr>
            <a:lvl3pPr marL="964783" indent="0">
              <a:buNone/>
              <a:defRPr sz="1266"/>
            </a:lvl3pPr>
            <a:lvl4pPr marL="1447175" indent="0">
              <a:buNone/>
              <a:defRPr sz="1055"/>
            </a:lvl4pPr>
            <a:lvl5pPr marL="1929567" indent="0">
              <a:buNone/>
              <a:defRPr sz="1055"/>
            </a:lvl5pPr>
            <a:lvl6pPr marL="2411959" indent="0">
              <a:buNone/>
              <a:defRPr sz="1055"/>
            </a:lvl6pPr>
            <a:lvl7pPr marL="2894350" indent="0">
              <a:buNone/>
              <a:defRPr sz="1055"/>
            </a:lvl7pPr>
            <a:lvl8pPr marL="3376742" indent="0">
              <a:buNone/>
              <a:defRPr sz="1055"/>
            </a:lvl8pPr>
            <a:lvl9pPr marL="3859134" indent="0">
              <a:buNone/>
              <a:defRPr sz="1055"/>
            </a:lvl9pPr>
          </a:lstStyle>
          <a:p>
            <a:pPr lvl="0"/>
            <a:r>
              <a:rPr lang="de-DE" smtClean="0"/>
              <a:t>Textmasterformat bearbeiten</a:t>
            </a:r>
          </a:p>
        </p:txBody>
      </p:sp>
      <p:sp>
        <p:nvSpPr>
          <p:cNvPr id="5" name="Date Placeholder 4"/>
          <p:cNvSpPr>
            <a:spLocks noGrp="1"/>
          </p:cNvSpPr>
          <p:nvPr>
            <p:ph type="dt" sz="half" idx="10"/>
          </p:nvPr>
        </p:nvSpPr>
        <p:spPr/>
        <p:txBody>
          <a:bodyPr/>
          <a:lstStyle/>
          <a:p>
            <a:fld id="{59FA651C-5BCA-4191-AF1F-22901C45B5C6}" type="datetimeFigureOut">
              <a:rPr lang="de-DE" smtClean="0"/>
              <a:t>15.05.2018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386919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36455" y="482388"/>
            <a:ext cx="3448388" cy="1688359"/>
          </a:xfrm>
        </p:spPr>
        <p:txBody>
          <a:bodyPr anchor="b"/>
          <a:lstStyle>
            <a:lvl1pPr>
              <a:defRPr sz="3376"/>
            </a:lvl1pPr>
          </a:lstStyle>
          <a:p>
            <a:r>
              <a:rPr lang="de-DE" smtClean="0"/>
              <a:t>Titelmasterformat durch Klicken bearbeiten</a:t>
            </a:r>
            <a:endParaRPr lang="en-US" dirty="0"/>
          </a:p>
        </p:txBody>
      </p:sp>
      <p:sp>
        <p:nvSpPr>
          <p:cNvPr id="3" name="Picture Placeholder 2"/>
          <p:cNvSpPr>
            <a:spLocks noGrp="1" noChangeAspect="1"/>
          </p:cNvSpPr>
          <p:nvPr>
            <p:ph type="pic" idx="1"/>
          </p:nvPr>
        </p:nvSpPr>
        <p:spPr>
          <a:xfrm>
            <a:off x="4545413" y="1041826"/>
            <a:ext cx="5412730" cy="5142126"/>
          </a:xfrm>
        </p:spPr>
        <p:txBody>
          <a:bodyPr anchor="t"/>
          <a:lstStyle>
            <a:lvl1pPr marL="0" indent="0">
              <a:buNone/>
              <a:defRPr sz="3376"/>
            </a:lvl1pPr>
            <a:lvl2pPr marL="482392" indent="0">
              <a:buNone/>
              <a:defRPr sz="2954"/>
            </a:lvl2pPr>
            <a:lvl3pPr marL="964783" indent="0">
              <a:buNone/>
              <a:defRPr sz="2532"/>
            </a:lvl3pPr>
            <a:lvl4pPr marL="1447175" indent="0">
              <a:buNone/>
              <a:defRPr sz="2110"/>
            </a:lvl4pPr>
            <a:lvl5pPr marL="1929567" indent="0">
              <a:buNone/>
              <a:defRPr sz="2110"/>
            </a:lvl5pPr>
            <a:lvl6pPr marL="2411959" indent="0">
              <a:buNone/>
              <a:defRPr sz="2110"/>
            </a:lvl6pPr>
            <a:lvl7pPr marL="2894350" indent="0">
              <a:buNone/>
              <a:defRPr sz="2110"/>
            </a:lvl7pPr>
            <a:lvl8pPr marL="3376742" indent="0">
              <a:buNone/>
              <a:defRPr sz="2110"/>
            </a:lvl8pPr>
            <a:lvl9pPr marL="3859134" indent="0">
              <a:buNone/>
              <a:defRPr sz="2110"/>
            </a:lvl9pPr>
          </a:lstStyle>
          <a:p>
            <a:r>
              <a:rPr lang="de-DE" smtClean="0"/>
              <a:t>Bild durch Klicken auf Symbol hinzufügen</a:t>
            </a:r>
            <a:endParaRPr lang="en-US" dirty="0"/>
          </a:p>
        </p:txBody>
      </p:sp>
      <p:sp>
        <p:nvSpPr>
          <p:cNvPr id="4" name="Text Placeholder 3"/>
          <p:cNvSpPr>
            <a:spLocks noGrp="1"/>
          </p:cNvSpPr>
          <p:nvPr>
            <p:ph type="body" sz="half" idx="2"/>
          </p:nvPr>
        </p:nvSpPr>
        <p:spPr>
          <a:xfrm>
            <a:off x="736455" y="2170748"/>
            <a:ext cx="3448388" cy="4021578"/>
          </a:xfrm>
        </p:spPr>
        <p:txBody>
          <a:bodyPr/>
          <a:lstStyle>
            <a:lvl1pPr marL="0" indent="0">
              <a:buNone/>
              <a:defRPr sz="1688"/>
            </a:lvl1pPr>
            <a:lvl2pPr marL="482392" indent="0">
              <a:buNone/>
              <a:defRPr sz="1477"/>
            </a:lvl2pPr>
            <a:lvl3pPr marL="964783" indent="0">
              <a:buNone/>
              <a:defRPr sz="1266"/>
            </a:lvl3pPr>
            <a:lvl4pPr marL="1447175" indent="0">
              <a:buNone/>
              <a:defRPr sz="1055"/>
            </a:lvl4pPr>
            <a:lvl5pPr marL="1929567" indent="0">
              <a:buNone/>
              <a:defRPr sz="1055"/>
            </a:lvl5pPr>
            <a:lvl6pPr marL="2411959" indent="0">
              <a:buNone/>
              <a:defRPr sz="1055"/>
            </a:lvl6pPr>
            <a:lvl7pPr marL="2894350" indent="0">
              <a:buNone/>
              <a:defRPr sz="1055"/>
            </a:lvl7pPr>
            <a:lvl8pPr marL="3376742" indent="0">
              <a:buNone/>
              <a:defRPr sz="1055"/>
            </a:lvl8pPr>
            <a:lvl9pPr marL="3859134" indent="0">
              <a:buNone/>
              <a:defRPr sz="1055"/>
            </a:lvl9pPr>
          </a:lstStyle>
          <a:p>
            <a:pPr lvl="0"/>
            <a:r>
              <a:rPr lang="de-DE" smtClean="0"/>
              <a:t>Textmasterformat bearbeiten</a:t>
            </a:r>
          </a:p>
        </p:txBody>
      </p:sp>
      <p:sp>
        <p:nvSpPr>
          <p:cNvPr id="5" name="Date Placeholder 4"/>
          <p:cNvSpPr>
            <a:spLocks noGrp="1"/>
          </p:cNvSpPr>
          <p:nvPr>
            <p:ph type="dt" sz="half" idx="10"/>
          </p:nvPr>
        </p:nvSpPr>
        <p:spPr/>
        <p:txBody>
          <a:bodyPr/>
          <a:lstStyle/>
          <a:p>
            <a:fld id="{59FA651C-5BCA-4191-AF1F-22901C45B5C6}" type="datetimeFigureOut">
              <a:rPr lang="de-DE" smtClean="0"/>
              <a:t>15.05.2018</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CFE818C5-64B0-49B5-9986-B961803A3546}" type="slidenum">
              <a:rPr lang="de-DE" smtClean="0"/>
              <a:t>‹Nr.›</a:t>
            </a:fld>
            <a:endParaRPr lang="de-DE"/>
          </a:p>
        </p:txBody>
      </p:sp>
    </p:spTree>
    <p:extLst>
      <p:ext uri="{BB962C8B-B14F-4D97-AF65-F5344CB8AC3E}">
        <p14:creationId xmlns:p14="http://schemas.microsoft.com/office/powerpoint/2010/main" val="247173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5062" y="385242"/>
            <a:ext cx="9221689" cy="1398592"/>
          </a:xfrm>
          <a:prstGeom prst="rect">
            <a:avLst/>
          </a:prstGeom>
        </p:spPr>
        <p:txBody>
          <a:bodyPr vert="horz" lIns="91440" tIns="45720" rIns="91440" bIns="45720" rtlCol="0" anchor="ctr">
            <a:normAutofit/>
          </a:bodyPr>
          <a:lstStyle/>
          <a:p>
            <a:r>
              <a:rPr lang="de-DE" smtClean="0"/>
              <a:t>Titelmasterformat durch Klicken bearbeiten</a:t>
            </a:r>
            <a:endParaRPr lang="en-US" dirty="0"/>
          </a:p>
        </p:txBody>
      </p:sp>
      <p:sp>
        <p:nvSpPr>
          <p:cNvPr id="3" name="Text Placeholder 2"/>
          <p:cNvSpPr>
            <a:spLocks noGrp="1"/>
          </p:cNvSpPr>
          <p:nvPr>
            <p:ph type="body" idx="1"/>
          </p:nvPr>
        </p:nvSpPr>
        <p:spPr>
          <a:xfrm>
            <a:off x="735062" y="1926204"/>
            <a:ext cx="9221689" cy="4591064"/>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en-US" dirty="0"/>
          </a:p>
        </p:txBody>
      </p:sp>
      <p:sp>
        <p:nvSpPr>
          <p:cNvPr id="4" name="Date Placeholder 3"/>
          <p:cNvSpPr>
            <a:spLocks noGrp="1"/>
          </p:cNvSpPr>
          <p:nvPr>
            <p:ph type="dt" sz="half" idx="2"/>
          </p:nvPr>
        </p:nvSpPr>
        <p:spPr>
          <a:xfrm>
            <a:off x="735062" y="6706539"/>
            <a:ext cx="2405658" cy="385241"/>
          </a:xfrm>
          <a:prstGeom prst="rect">
            <a:avLst/>
          </a:prstGeom>
        </p:spPr>
        <p:txBody>
          <a:bodyPr vert="horz" lIns="91440" tIns="45720" rIns="91440" bIns="45720" rtlCol="0" anchor="ctr"/>
          <a:lstStyle>
            <a:lvl1pPr algn="l">
              <a:defRPr sz="1266">
                <a:solidFill>
                  <a:schemeClr val="tx1">
                    <a:tint val="75000"/>
                  </a:schemeClr>
                </a:solidFill>
              </a:defRPr>
            </a:lvl1pPr>
          </a:lstStyle>
          <a:p>
            <a:fld id="{59FA651C-5BCA-4191-AF1F-22901C45B5C6}" type="datetimeFigureOut">
              <a:rPr lang="de-DE" smtClean="0"/>
              <a:t>15.05.2018</a:t>
            </a:fld>
            <a:endParaRPr lang="de-DE"/>
          </a:p>
        </p:txBody>
      </p:sp>
      <p:sp>
        <p:nvSpPr>
          <p:cNvPr id="5" name="Footer Placeholder 4"/>
          <p:cNvSpPr>
            <a:spLocks noGrp="1"/>
          </p:cNvSpPr>
          <p:nvPr>
            <p:ph type="ftr" sz="quarter" idx="3"/>
          </p:nvPr>
        </p:nvSpPr>
        <p:spPr>
          <a:xfrm>
            <a:off x="3541663" y="6706539"/>
            <a:ext cx="3608487" cy="385241"/>
          </a:xfrm>
          <a:prstGeom prst="rect">
            <a:avLst/>
          </a:prstGeom>
        </p:spPr>
        <p:txBody>
          <a:bodyPr vert="horz" lIns="91440" tIns="45720" rIns="91440" bIns="45720" rtlCol="0" anchor="ctr"/>
          <a:lstStyle>
            <a:lvl1pPr algn="ctr">
              <a:defRPr sz="1266">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7551093" y="6706539"/>
            <a:ext cx="2405658" cy="385241"/>
          </a:xfrm>
          <a:prstGeom prst="rect">
            <a:avLst/>
          </a:prstGeom>
        </p:spPr>
        <p:txBody>
          <a:bodyPr vert="horz" lIns="91440" tIns="45720" rIns="91440" bIns="45720" rtlCol="0" anchor="ctr"/>
          <a:lstStyle>
            <a:lvl1pPr algn="r">
              <a:defRPr sz="1266">
                <a:solidFill>
                  <a:schemeClr val="tx1">
                    <a:tint val="75000"/>
                  </a:schemeClr>
                </a:solidFill>
              </a:defRPr>
            </a:lvl1pPr>
          </a:lstStyle>
          <a:p>
            <a:fld id="{CFE818C5-64B0-49B5-9986-B961803A3546}" type="slidenum">
              <a:rPr lang="de-DE" smtClean="0"/>
              <a:t>‹Nr.›</a:t>
            </a:fld>
            <a:endParaRPr lang="de-DE"/>
          </a:p>
        </p:txBody>
      </p:sp>
    </p:spTree>
    <p:extLst>
      <p:ext uri="{BB962C8B-B14F-4D97-AF65-F5344CB8AC3E}">
        <p14:creationId xmlns:p14="http://schemas.microsoft.com/office/powerpoint/2010/main" val="7412012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4783" rtl="0" eaLnBrk="1" latinLnBrk="0" hangingPunct="1">
        <a:lnSpc>
          <a:spcPct val="90000"/>
        </a:lnSpc>
        <a:spcBef>
          <a:spcPct val="0"/>
        </a:spcBef>
        <a:buNone/>
        <a:defRPr sz="4642" kern="1200">
          <a:solidFill>
            <a:schemeClr val="tx1"/>
          </a:solidFill>
          <a:latin typeface="+mj-lt"/>
          <a:ea typeface="+mj-ea"/>
          <a:cs typeface="+mj-cs"/>
        </a:defRPr>
      </a:lvl1pPr>
    </p:titleStyle>
    <p:bodyStyle>
      <a:lvl1pPr marL="241196" indent="-241196" algn="l" defTabSz="964783" rtl="0" eaLnBrk="1" latinLnBrk="0" hangingPunct="1">
        <a:lnSpc>
          <a:spcPct val="90000"/>
        </a:lnSpc>
        <a:spcBef>
          <a:spcPts val="1055"/>
        </a:spcBef>
        <a:buFont typeface="Arial" panose="020B0604020202020204" pitchFamily="34" charset="0"/>
        <a:buChar char="•"/>
        <a:defRPr sz="2954" kern="1200">
          <a:solidFill>
            <a:schemeClr val="tx1"/>
          </a:solidFill>
          <a:latin typeface="+mn-lt"/>
          <a:ea typeface="+mn-ea"/>
          <a:cs typeface="+mn-cs"/>
        </a:defRPr>
      </a:lvl1pPr>
      <a:lvl2pPr marL="723588" indent="-241196" algn="l" defTabSz="964783" rtl="0" eaLnBrk="1" latinLnBrk="0" hangingPunct="1">
        <a:lnSpc>
          <a:spcPct val="90000"/>
        </a:lnSpc>
        <a:spcBef>
          <a:spcPts val="528"/>
        </a:spcBef>
        <a:buFont typeface="Arial" panose="020B0604020202020204" pitchFamily="34" charset="0"/>
        <a:buChar char="•"/>
        <a:defRPr sz="2532" kern="1200">
          <a:solidFill>
            <a:schemeClr val="tx1"/>
          </a:solidFill>
          <a:latin typeface="+mn-lt"/>
          <a:ea typeface="+mn-ea"/>
          <a:cs typeface="+mn-cs"/>
        </a:defRPr>
      </a:lvl2pPr>
      <a:lvl3pPr marL="1205979" indent="-241196" algn="l" defTabSz="964783" rtl="0" eaLnBrk="1" latinLnBrk="0" hangingPunct="1">
        <a:lnSpc>
          <a:spcPct val="90000"/>
        </a:lnSpc>
        <a:spcBef>
          <a:spcPts val="528"/>
        </a:spcBef>
        <a:buFont typeface="Arial" panose="020B0604020202020204" pitchFamily="34" charset="0"/>
        <a:buChar char="•"/>
        <a:defRPr sz="2110" kern="1200">
          <a:solidFill>
            <a:schemeClr val="tx1"/>
          </a:solidFill>
          <a:latin typeface="+mn-lt"/>
          <a:ea typeface="+mn-ea"/>
          <a:cs typeface="+mn-cs"/>
        </a:defRPr>
      </a:lvl3pPr>
      <a:lvl4pPr marL="1688371" indent="-241196" algn="l" defTabSz="964783" rtl="0" eaLnBrk="1" latinLnBrk="0" hangingPunct="1">
        <a:lnSpc>
          <a:spcPct val="90000"/>
        </a:lnSpc>
        <a:spcBef>
          <a:spcPts val="528"/>
        </a:spcBef>
        <a:buFont typeface="Arial" panose="020B0604020202020204" pitchFamily="34" charset="0"/>
        <a:buChar char="•"/>
        <a:defRPr sz="1899" kern="1200">
          <a:solidFill>
            <a:schemeClr val="tx1"/>
          </a:solidFill>
          <a:latin typeface="+mn-lt"/>
          <a:ea typeface="+mn-ea"/>
          <a:cs typeface="+mn-cs"/>
        </a:defRPr>
      </a:lvl4pPr>
      <a:lvl5pPr marL="2170763" indent="-241196" algn="l" defTabSz="964783" rtl="0" eaLnBrk="1" latinLnBrk="0" hangingPunct="1">
        <a:lnSpc>
          <a:spcPct val="90000"/>
        </a:lnSpc>
        <a:spcBef>
          <a:spcPts val="528"/>
        </a:spcBef>
        <a:buFont typeface="Arial" panose="020B0604020202020204" pitchFamily="34" charset="0"/>
        <a:buChar char="•"/>
        <a:defRPr sz="1899" kern="1200">
          <a:solidFill>
            <a:schemeClr val="tx1"/>
          </a:solidFill>
          <a:latin typeface="+mn-lt"/>
          <a:ea typeface="+mn-ea"/>
          <a:cs typeface="+mn-cs"/>
        </a:defRPr>
      </a:lvl5pPr>
      <a:lvl6pPr marL="2653154" indent="-241196" algn="l" defTabSz="964783" rtl="0" eaLnBrk="1" latinLnBrk="0" hangingPunct="1">
        <a:lnSpc>
          <a:spcPct val="90000"/>
        </a:lnSpc>
        <a:spcBef>
          <a:spcPts val="528"/>
        </a:spcBef>
        <a:buFont typeface="Arial" panose="020B0604020202020204" pitchFamily="34" charset="0"/>
        <a:buChar char="•"/>
        <a:defRPr sz="1899" kern="1200">
          <a:solidFill>
            <a:schemeClr val="tx1"/>
          </a:solidFill>
          <a:latin typeface="+mn-lt"/>
          <a:ea typeface="+mn-ea"/>
          <a:cs typeface="+mn-cs"/>
        </a:defRPr>
      </a:lvl6pPr>
      <a:lvl7pPr marL="3135546" indent="-241196" algn="l" defTabSz="964783" rtl="0" eaLnBrk="1" latinLnBrk="0" hangingPunct="1">
        <a:lnSpc>
          <a:spcPct val="90000"/>
        </a:lnSpc>
        <a:spcBef>
          <a:spcPts val="528"/>
        </a:spcBef>
        <a:buFont typeface="Arial" panose="020B0604020202020204" pitchFamily="34" charset="0"/>
        <a:buChar char="•"/>
        <a:defRPr sz="1899" kern="1200">
          <a:solidFill>
            <a:schemeClr val="tx1"/>
          </a:solidFill>
          <a:latin typeface="+mn-lt"/>
          <a:ea typeface="+mn-ea"/>
          <a:cs typeface="+mn-cs"/>
        </a:defRPr>
      </a:lvl7pPr>
      <a:lvl8pPr marL="3617938" indent="-241196" algn="l" defTabSz="964783" rtl="0" eaLnBrk="1" latinLnBrk="0" hangingPunct="1">
        <a:lnSpc>
          <a:spcPct val="90000"/>
        </a:lnSpc>
        <a:spcBef>
          <a:spcPts val="528"/>
        </a:spcBef>
        <a:buFont typeface="Arial" panose="020B0604020202020204" pitchFamily="34" charset="0"/>
        <a:buChar char="•"/>
        <a:defRPr sz="1899" kern="1200">
          <a:solidFill>
            <a:schemeClr val="tx1"/>
          </a:solidFill>
          <a:latin typeface="+mn-lt"/>
          <a:ea typeface="+mn-ea"/>
          <a:cs typeface="+mn-cs"/>
        </a:defRPr>
      </a:lvl8pPr>
      <a:lvl9pPr marL="4100330" indent="-241196" algn="l" defTabSz="964783" rtl="0" eaLnBrk="1" latinLnBrk="0" hangingPunct="1">
        <a:lnSpc>
          <a:spcPct val="90000"/>
        </a:lnSpc>
        <a:spcBef>
          <a:spcPts val="528"/>
        </a:spcBef>
        <a:buFont typeface="Arial" panose="020B0604020202020204" pitchFamily="34" charset="0"/>
        <a:buChar char="•"/>
        <a:defRPr sz="1899" kern="1200">
          <a:solidFill>
            <a:schemeClr val="tx1"/>
          </a:solidFill>
          <a:latin typeface="+mn-lt"/>
          <a:ea typeface="+mn-ea"/>
          <a:cs typeface="+mn-cs"/>
        </a:defRPr>
      </a:lvl9pPr>
    </p:bodyStyle>
    <p:otherStyle>
      <a:defPPr>
        <a:defRPr lang="en-US"/>
      </a:defPPr>
      <a:lvl1pPr marL="0" algn="l" defTabSz="964783" rtl="0" eaLnBrk="1" latinLnBrk="0" hangingPunct="1">
        <a:defRPr sz="1899" kern="1200">
          <a:solidFill>
            <a:schemeClr val="tx1"/>
          </a:solidFill>
          <a:latin typeface="+mn-lt"/>
          <a:ea typeface="+mn-ea"/>
          <a:cs typeface="+mn-cs"/>
        </a:defRPr>
      </a:lvl1pPr>
      <a:lvl2pPr marL="482392" algn="l" defTabSz="964783" rtl="0" eaLnBrk="1" latinLnBrk="0" hangingPunct="1">
        <a:defRPr sz="1899" kern="1200">
          <a:solidFill>
            <a:schemeClr val="tx1"/>
          </a:solidFill>
          <a:latin typeface="+mn-lt"/>
          <a:ea typeface="+mn-ea"/>
          <a:cs typeface="+mn-cs"/>
        </a:defRPr>
      </a:lvl2pPr>
      <a:lvl3pPr marL="964783" algn="l" defTabSz="964783" rtl="0" eaLnBrk="1" latinLnBrk="0" hangingPunct="1">
        <a:defRPr sz="1899" kern="1200">
          <a:solidFill>
            <a:schemeClr val="tx1"/>
          </a:solidFill>
          <a:latin typeface="+mn-lt"/>
          <a:ea typeface="+mn-ea"/>
          <a:cs typeface="+mn-cs"/>
        </a:defRPr>
      </a:lvl3pPr>
      <a:lvl4pPr marL="1447175" algn="l" defTabSz="964783" rtl="0" eaLnBrk="1" latinLnBrk="0" hangingPunct="1">
        <a:defRPr sz="1899" kern="1200">
          <a:solidFill>
            <a:schemeClr val="tx1"/>
          </a:solidFill>
          <a:latin typeface="+mn-lt"/>
          <a:ea typeface="+mn-ea"/>
          <a:cs typeface="+mn-cs"/>
        </a:defRPr>
      </a:lvl4pPr>
      <a:lvl5pPr marL="1929567" algn="l" defTabSz="964783" rtl="0" eaLnBrk="1" latinLnBrk="0" hangingPunct="1">
        <a:defRPr sz="1899" kern="1200">
          <a:solidFill>
            <a:schemeClr val="tx1"/>
          </a:solidFill>
          <a:latin typeface="+mn-lt"/>
          <a:ea typeface="+mn-ea"/>
          <a:cs typeface="+mn-cs"/>
        </a:defRPr>
      </a:lvl5pPr>
      <a:lvl6pPr marL="2411959" algn="l" defTabSz="964783" rtl="0" eaLnBrk="1" latinLnBrk="0" hangingPunct="1">
        <a:defRPr sz="1899" kern="1200">
          <a:solidFill>
            <a:schemeClr val="tx1"/>
          </a:solidFill>
          <a:latin typeface="+mn-lt"/>
          <a:ea typeface="+mn-ea"/>
          <a:cs typeface="+mn-cs"/>
        </a:defRPr>
      </a:lvl6pPr>
      <a:lvl7pPr marL="2894350" algn="l" defTabSz="964783" rtl="0" eaLnBrk="1" latinLnBrk="0" hangingPunct="1">
        <a:defRPr sz="1899" kern="1200">
          <a:solidFill>
            <a:schemeClr val="tx1"/>
          </a:solidFill>
          <a:latin typeface="+mn-lt"/>
          <a:ea typeface="+mn-ea"/>
          <a:cs typeface="+mn-cs"/>
        </a:defRPr>
      </a:lvl7pPr>
      <a:lvl8pPr marL="3376742" algn="l" defTabSz="964783" rtl="0" eaLnBrk="1" latinLnBrk="0" hangingPunct="1">
        <a:defRPr sz="1899" kern="1200">
          <a:solidFill>
            <a:schemeClr val="tx1"/>
          </a:solidFill>
          <a:latin typeface="+mn-lt"/>
          <a:ea typeface="+mn-ea"/>
          <a:cs typeface="+mn-cs"/>
        </a:defRPr>
      </a:lvl8pPr>
      <a:lvl9pPr marL="3859134" algn="l" defTabSz="964783" rtl="0" eaLnBrk="1" latinLnBrk="0" hangingPunct="1">
        <a:defRPr sz="18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Gerader Verbinder 4"/>
          <p:cNvCxnSpPr/>
          <p:nvPr/>
        </p:nvCxnSpPr>
        <p:spPr>
          <a:xfrm>
            <a:off x="-254524" y="829559"/>
            <a:ext cx="1131216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6" name="Gerader Verbinder 5"/>
          <p:cNvCxnSpPr/>
          <p:nvPr/>
        </p:nvCxnSpPr>
        <p:spPr>
          <a:xfrm>
            <a:off x="-224675" y="981959"/>
            <a:ext cx="11312165" cy="0"/>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pic>
        <p:nvPicPr>
          <p:cNvPr id="7" name="Grafik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0979" y="210388"/>
            <a:ext cx="535711" cy="466772"/>
          </a:xfrm>
          <a:prstGeom prst="rect">
            <a:avLst/>
          </a:prstGeom>
        </p:spPr>
      </p:pic>
      <p:pic>
        <p:nvPicPr>
          <p:cNvPr id="8" name="Grafik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18994" y="250725"/>
            <a:ext cx="815790" cy="426436"/>
          </a:xfrm>
          <a:prstGeom prst="rect">
            <a:avLst/>
          </a:prstGeom>
        </p:spPr>
      </p:pic>
      <p:pic>
        <p:nvPicPr>
          <p:cNvPr id="10" name="Grafik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067051" y="314908"/>
            <a:ext cx="883953" cy="257731"/>
          </a:xfrm>
          <a:prstGeom prst="rect">
            <a:avLst/>
          </a:prstGeom>
        </p:spPr>
      </p:pic>
      <p:sp>
        <p:nvSpPr>
          <p:cNvPr id="11" name="Rechteck 10"/>
          <p:cNvSpPr/>
          <p:nvPr/>
        </p:nvSpPr>
        <p:spPr>
          <a:xfrm>
            <a:off x="363783" y="1269450"/>
            <a:ext cx="4643783" cy="5663089"/>
          </a:xfrm>
          <a:prstGeom prst="rect">
            <a:avLst/>
          </a:prstGeom>
        </p:spPr>
        <p:txBody>
          <a:bodyPr wrap="square">
            <a:spAutoFit/>
          </a:bodyPr>
          <a:lstStyle/>
          <a:p>
            <a:pPr algn="just"/>
            <a:r>
              <a:rPr lang="de-DE" dirty="0" smtClean="0">
                <a:solidFill>
                  <a:srgbClr val="002F5D"/>
                </a:solidFill>
                <a:latin typeface="DIN-Bold" panose="020B0500000000000000" pitchFamily="34" charset="0"/>
              </a:rPr>
              <a:t>E-Teaching in der Hochschullehre </a:t>
            </a:r>
          </a:p>
          <a:p>
            <a:pPr algn="just"/>
            <a:endParaRPr lang="de-DE" sz="1200" dirty="0" smtClean="0">
              <a:solidFill>
                <a:srgbClr val="002F5D"/>
              </a:solidFill>
              <a:latin typeface="Univers 45 Light" panose="02000403030000020003" pitchFamily="2" charset="0"/>
            </a:endParaRPr>
          </a:p>
          <a:p>
            <a:pPr algn="just"/>
            <a:r>
              <a:rPr lang="de-DE" sz="1200" dirty="0" smtClean="0">
                <a:solidFill>
                  <a:srgbClr val="002F5D"/>
                </a:solidFill>
                <a:latin typeface="Univers 45 Light" panose="02000403030000020003" pitchFamily="2" charset="0"/>
              </a:rPr>
              <a:t>Das vertiefende Modul des E-Teaching-Zertifikates widmet sich typischen Szenarien und Aufgaben der Hochschullehre und stellt dar, wie diese mit digitalen Medien unterstützt werden können. Die Teilnehmenden erfahren, wie Sie Medien zur Lösung der hochschuldidaktischen Herausforderungen einsetzen können und entwickeln ein Konzept für eine mediengestützte Lehreinheit.</a:t>
            </a:r>
          </a:p>
          <a:p>
            <a:pPr algn="just"/>
            <a:endParaRPr lang="de-DE" sz="1200" dirty="0">
              <a:solidFill>
                <a:srgbClr val="002F5D"/>
              </a:solidFill>
              <a:latin typeface="Univers 45 Light" panose="02000403030000020003" pitchFamily="2" charset="0"/>
            </a:endParaRPr>
          </a:p>
          <a:p>
            <a:pPr algn="just"/>
            <a:r>
              <a:rPr lang="de-DE" sz="1200" dirty="0">
                <a:solidFill>
                  <a:srgbClr val="002F5D"/>
                </a:solidFill>
                <a:latin typeface="DIN-Bold" panose="020B0500000000000000" pitchFamily="34" charset="0"/>
              </a:rPr>
              <a:t>Form</a:t>
            </a:r>
            <a:r>
              <a:rPr lang="de-DE" sz="1200" dirty="0" smtClean="0"/>
              <a:t> </a:t>
            </a:r>
            <a:r>
              <a:rPr lang="de-DE" sz="1200" dirty="0">
                <a:solidFill>
                  <a:srgbClr val="002F5D"/>
                </a:solidFill>
                <a:latin typeface="DIN-Bold" panose="020B0500000000000000" pitchFamily="34" charset="0"/>
              </a:rPr>
              <a:t>und Dauer</a:t>
            </a:r>
          </a:p>
          <a:p>
            <a:pPr algn="just"/>
            <a:r>
              <a:rPr lang="de-DE" sz="1200" dirty="0" err="1">
                <a:solidFill>
                  <a:srgbClr val="002F5D"/>
                </a:solidFill>
                <a:latin typeface="Univers 45 Light" panose="02000403030000020003" pitchFamily="2" charset="0"/>
              </a:rPr>
              <a:t>Blended</a:t>
            </a:r>
            <a:r>
              <a:rPr lang="de-DE" sz="1200" dirty="0">
                <a:solidFill>
                  <a:srgbClr val="002F5D"/>
                </a:solidFill>
                <a:latin typeface="Univers 45 Light" panose="02000403030000020003" pitchFamily="2" charset="0"/>
              </a:rPr>
              <a:t>-Learning-Kurs mit jeweils 4 Präsenz- und Online-Terminen und dazwischenliegenden </a:t>
            </a:r>
            <a:r>
              <a:rPr lang="de-DE" sz="1200" dirty="0" smtClean="0">
                <a:solidFill>
                  <a:srgbClr val="002F5D"/>
                </a:solidFill>
                <a:latin typeface="Univers 45 Light" panose="02000403030000020003" pitchFamily="2" charset="0"/>
              </a:rPr>
              <a:t>Selbstlernphasen (60 </a:t>
            </a:r>
            <a:r>
              <a:rPr lang="de-DE" sz="1200" dirty="0">
                <a:solidFill>
                  <a:srgbClr val="002F5D"/>
                </a:solidFill>
                <a:latin typeface="Univers 45 Light" panose="02000403030000020003" pitchFamily="2" charset="0"/>
              </a:rPr>
              <a:t>AE </a:t>
            </a:r>
            <a:r>
              <a:rPr lang="de-DE" sz="1200" dirty="0" smtClean="0">
                <a:solidFill>
                  <a:srgbClr val="002F5D"/>
                </a:solidFill>
                <a:latin typeface="Univers 45 Light" panose="02000403030000020003" pitchFamily="2" charset="0"/>
              </a:rPr>
              <a:t>(à </a:t>
            </a:r>
            <a:r>
              <a:rPr lang="de-DE" sz="1200" dirty="0">
                <a:solidFill>
                  <a:srgbClr val="002F5D"/>
                </a:solidFill>
                <a:latin typeface="Univers 45 Light" panose="02000403030000020003" pitchFamily="2" charset="0"/>
              </a:rPr>
              <a:t>45 min) in ca. 18 </a:t>
            </a:r>
            <a:r>
              <a:rPr lang="de-DE" sz="1200" dirty="0" smtClean="0">
                <a:solidFill>
                  <a:srgbClr val="002F5D"/>
                </a:solidFill>
                <a:latin typeface="Univers 45 Light" panose="02000403030000020003" pitchFamily="2" charset="0"/>
              </a:rPr>
              <a:t>Wochen)</a:t>
            </a:r>
          </a:p>
          <a:p>
            <a:pPr algn="just"/>
            <a:endParaRPr lang="de-DE" sz="1200" dirty="0">
              <a:solidFill>
                <a:srgbClr val="002F5D"/>
              </a:solidFill>
              <a:latin typeface="Univers 45 Light" panose="02000403030000020003" pitchFamily="2" charset="0"/>
            </a:endParaRPr>
          </a:p>
          <a:p>
            <a:pPr algn="just"/>
            <a:r>
              <a:rPr lang="de-DE" sz="1200" dirty="0" smtClean="0">
                <a:solidFill>
                  <a:srgbClr val="002F5D"/>
                </a:solidFill>
                <a:latin typeface="DIN-Bold" panose="020B0500000000000000" pitchFamily="34" charset="0"/>
              </a:rPr>
              <a:t>Termine</a:t>
            </a:r>
          </a:p>
          <a:p>
            <a:pPr algn="just"/>
            <a:endParaRPr lang="de-DE" sz="1200" dirty="0">
              <a:solidFill>
                <a:srgbClr val="002F5D"/>
              </a:solidFill>
              <a:latin typeface="DIN-Bold" panose="020B0500000000000000" pitchFamily="34" charset="0"/>
            </a:endParaRPr>
          </a:p>
          <a:p>
            <a:pPr algn="just"/>
            <a:endParaRPr lang="de-DE" sz="1200" dirty="0" smtClean="0">
              <a:solidFill>
                <a:srgbClr val="002F5D"/>
              </a:solidFill>
              <a:latin typeface="DIN-Bold" panose="020B0500000000000000" pitchFamily="34" charset="0"/>
            </a:endParaRPr>
          </a:p>
          <a:p>
            <a:pPr algn="just"/>
            <a:endParaRPr lang="de-DE" sz="1200" dirty="0">
              <a:solidFill>
                <a:srgbClr val="002F5D"/>
              </a:solidFill>
              <a:latin typeface="DIN-Bold" panose="020B0500000000000000" pitchFamily="34" charset="0"/>
            </a:endParaRPr>
          </a:p>
          <a:p>
            <a:pPr algn="just"/>
            <a:endParaRPr lang="de-DE" sz="1200" dirty="0" smtClean="0">
              <a:solidFill>
                <a:srgbClr val="002F5D"/>
              </a:solidFill>
              <a:latin typeface="DIN-Bold" panose="020B0500000000000000" pitchFamily="34" charset="0"/>
            </a:endParaRPr>
          </a:p>
          <a:p>
            <a:pPr algn="just"/>
            <a:endParaRPr lang="de-DE" sz="1200" dirty="0">
              <a:solidFill>
                <a:srgbClr val="002F5D"/>
              </a:solidFill>
              <a:latin typeface="DIN-Bold" panose="020B0500000000000000" pitchFamily="34" charset="0"/>
            </a:endParaRPr>
          </a:p>
          <a:p>
            <a:pPr algn="just"/>
            <a:endParaRPr lang="de-DE" sz="1200" dirty="0" smtClean="0">
              <a:solidFill>
                <a:srgbClr val="002F5D"/>
              </a:solidFill>
              <a:latin typeface="DIN-Bold" panose="020B0500000000000000" pitchFamily="34" charset="0"/>
            </a:endParaRPr>
          </a:p>
          <a:p>
            <a:pPr algn="just"/>
            <a:r>
              <a:rPr lang="de-DE" sz="1200" dirty="0" smtClean="0">
                <a:solidFill>
                  <a:srgbClr val="002F5D"/>
                </a:solidFill>
                <a:latin typeface="DIN-Bold" panose="020B0500000000000000" pitchFamily="34" charset="0"/>
              </a:rPr>
              <a:t>Anmeldung und weitere Informationen</a:t>
            </a:r>
          </a:p>
          <a:p>
            <a:pPr algn="just"/>
            <a:r>
              <a:rPr lang="de-DE" sz="1200" dirty="0" smtClean="0">
                <a:solidFill>
                  <a:srgbClr val="002F5D"/>
                </a:solidFill>
                <a:latin typeface="Univers 45 Light" panose="02000403030000020003" pitchFamily="2" charset="0"/>
              </a:rPr>
              <a:t>Weiterbildungskatalog </a:t>
            </a:r>
            <a:r>
              <a:rPr lang="de-DE" sz="1200" dirty="0">
                <a:solidFill>
                  <a:srgbClr val="002F5D"/>
                </a:solidFill>
                <a:latin typeface="Univers 45 Light" panose="02000403030000020003" pitchFamily="2" charset="0"/>
              </a:rPr>
              <a:t>der TU </a:t>
            </a:r>
            <a:r>
              <a:rPr lang="de-DE" sz="1200" dirty="0" smtClean="0">
                <a:solidFill>
                  <a:srgbClr val="002F5D"/>
                </a:solidFill>
                <a:latin typeface="Univers 45 Light" panose="02000403030000020003" pitchFamily="2" charset="0"/>
              </a:rPr>
              <a:t>Dresden: https</a:t>
            </a:r>
            <a:r>
              <a:rPr lang="de-DE" sz="1200" dirty="0">
                <a:solidFill>
                  <a:srgbClr val="002F5D"/>
                </a:solidFill>
                <a:latin typeface="Univers 45 Light" panose="02000403030000020003" pitchFamily="2" charset="0"/>
              </a:rPr>
              <a:t>://</a:t>
            </a:r>
            <a:r>
              <a:rPr lang="de-DE" sz="1200" dirty="0" smtClean="0">
                <a:solidFill>
                  <a:srgbClr val="002F5D"/>
                </a:solidFill>
                <a:latin typeface="Univers 45 Light" panose="02000403030000020003" pitchFamily="2" charset="0"/>
              </a:rPr>
              <a:t>wbk.tu-dresden.de</a:t>
            </a:r>
          </a:p>
          <a:p>
            <a:pPr algn="just"/>
            <a:r>
              <a:rPr lang="de-DE" sz="1200" dirty="0" smtClean="0">
                <a:solidFill>
                  <a:srgbClr val="002F5D"/>
                </a:solidFill>
                <a:latin typeface="Univers 45 Light" panose="02000403030000020003" pitchFamily="2" charset="0"/>
              </a:rPr>
              <a:t>bzw.: https://tu-dresden.de/mz/weiterbildung/e-teaching-zertifikat</a:t>
            </a:r>
          </a:p>
          <a:p>
            <a:pPr algn="just"/>
            <a:endParaRPr lang="de-DE" sz="800" u="sng" dirty="0" smtClean="0">
              <a:solidFill>
                <a:srgbClr val="002F5D"/>
              </a:solidFill>
              <a:latin typeface="Univers 45 Light" panose="02000403030000020003" pitchFamily="2" charset="0"/>
            </a:endParaRPr>
          </a:p>
          <a:p>
            <a:pPr algn="just"/>
            <a:endParaRPr lang="de-DE" sz="1200" u="sng" dirty="0">
              <a:solidFill>
                <a:srgbClr val="002F5D"/>
              </a:solidFill>
              <a:latin typeface="Univers 45 Light" panose="02000403030000020003" pitchFamily="2" charset="0"/>
            </a:endParaRPr>
          </a:p>
          <a:p>
            <a:pPr indent="2686050" algn="just"/>
            <a:r>
              <a:rPr lang="de-DE" sz="800" dirty="0">
                <a:solidFill>
                  <a:srgbClr val="002F5D"/>
                </a:solidFill>
                <a:latin typeface="DIN-Bold" panose="020B0500000000000000" pitchFamily="34" charset="0"/>
              </a:rPr>
              <a:t>Kontakt</a:t>
            </a:r>
          </a:p>
          <a:p>
            <a:pPr indent="2686050" algn="just"/>
            <a:r>
              <a:rPr lang="de-DE" sz="800" dirty="0">
                <a:solidFill>
                  <a:srgbClr val="002F5D"/>
                </a:solidFill>
                <a:latin typeface="Univers 45 Light" panose="02000403030000020003" pitchFamily="2" charset="0"/>
              </a:rPr>
              <a:t>Jana </a:t>
            </a:r>
            <a:r>
              <a:rPr lang="de-DE" sz="800" dirty="0" smtClean="0">
                <a:solidFill>
                  <a:srgbClr val="002F5D"/>
                </a:solidFill>
                <a:latin typeface="Univers 45 Light" panose="02000403030000020003" pitchFamily="2" charset="0"/>
              </a:rPr>
              <a:t>Riedel</a:t>
            </a:r>
          </a:p>
          <a:p>
            <a:pPr indent="2686050" algn="just"/>
            <a:r>
              <a:rPr lang="de-DE" sz="800" dirty="0" smtClean="0">
                <a:solidFill>
                  <a:srgbClr val="002F5D"/>
                </a:solidFill>
                <a:latin typeface="Univers 45 Light" panose="02000403030000020003" pitchFamily="2" charset="0"/>
              </a:rPr>
              <a:t>Medienzentrum </a:t>
            </a:r>
          </a:p>
          <a:p>
            <a:pPr indent="2686050" algn="just"/>
            <a:r>
              <a:rPr lang="de-DE" sz="800" dirty="0" smtClean="0">
                <a:solidFill>
                  <a:srgbClr val="002F5D"/>
                </a:solidFill>
                <a:latin typeface="Univers 45 Light" panose="02000403030000020003" pitchFamily="2" charset="0"/>
              </a:rPr>
              <a:t>Abteilung Digitales Lehren und Lernen</a:t>
            </a:r>
            <a:endParaRPr lang="de-DE" sz="800" dirty="0">
              <a:solidFill>
                <a:srgbClr val="002F5D"/>
              </a:solidFill>
              <a:latin typeface="Univers 45 Light" panose="02000403030000020003" pitchFamily="2" charset="0"/>
            </a:endParaRPr>
          </a:p>
          <a:p>
            <a:pPr indent="2686050" algn="just"/>
            <a:r>
              <a:rPr lang="de-DE" sz="800" dirty="0">
                <a:solidFill>
                  <a:srgbClr val="002F5D"/>
                </a:solidFill>
                <a:latin typeface="Univers 45 Light" panose="02000403030000020003" pitchFamily="2" charset="0"/>
              </a:rPr>
              <a:t>Tel</a:t>
            </a:r>
            <a:r>
              <a:rPr lang="de-DE" sz="800" dirty="0" smtClean="0">
                <a:solidFill>
                  <a:srgbClr val="002F5D"/>
                </a:solidFill>
                <a:latin typeface="Univers 45 Light" panose="02000403030000020003" pitchFamily="2" charset="0"/>
              </a:rPr>
              <a:t>. 0351 </a:t>
            </a:r>
            <a:r>
              <a:rPr lang="de-DE" sz="800" dirty="0">
                <a:solidFill>
                  <a:srgbClr val="002F5D"/>
                </a:solidFill>
                <a:latin typeface="Univers 45 Light" panose="02000403030000020003" pitchFamily="2" charset="0"/>
              </a:rPr>
              <a:t>463-34951 </a:t>
            </a:r>
          </a:p>
          <a:p>
            <a:pPr indent="2686050" algn="just"/>
            <a:r>
              <a:rPr lang="de-DE" sz="800" dirty="0" smtClean="0">
                <a:solidFill>
                  <a:srgbClr val="002F5D"/>
                </a:solidFill>
                <a:latin typeface="Univers 45 Light" panose="02000403030000020003" pitchFamily="2" charset="0"/>
              </a:rPr>
              <a:t>E-Mail: </a:t>
            </a:r>
            <a:r>
              <a:rPr lang="de-DE" sz="800" dirty="0" err="1" smtClean="0">
                <a:solidFill>
                  <a:srgbClr val="002F5D"/>
                </a:solidFill>
                <a:latin typeface="Univers 45 Light" panose="02000403030000020003" pitchFamily="2" charset="0"/>
              </a:rPr>
              <a:t>eteaching</a:t>
            </a:r>
            <a:r>
              <a:rPr lang="de-DE" sz="800" dirty="0">
                <a:solidFill>
                  <a:srgbClr val="002F5D"/>
                </a:solidFill>
                <a:latin typeface="Univers 45 Light" panose="02000403030000020003" pitchFamily="2" charset="0"/>
              </a:rPr>
              <a:t>@​</a:t>
            </a:r>
            <a:r>
              <a:rPr lang="de-DE" sz="800" dirty="0" smtClean="0">
                <a:solidFill>
                  <a:srgbClr val="002F5D"/>
                </a:solidFill>
                <a:latin typeface="Univers 45 Light" panose="02000403030000020003" pitchFamily="2" charset="0"/>
              </a:rPr>
              <a:t>tu-dresden.de </a:t>
            </a:r>
            <a:endParaRPr lang="de-DE" sz="800" dirty="0">
              <a:solidFill>
                <a:srgbClr val="002F5D"/>
              </a:solidFill>
              <a:latin typeface="Univers 45 Light" panose="02000403030000020003" pitchFamily="2" charset="0"/>
            </a:endParaRPr>
          </a:p>
        </p:txBody>
      </p:sp>
      <p:pic>
        <p:nvPicPr>
          <p:cNvPr id="15" name="Grafik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7327" y="6173503"/>
            <a:ext cx="2224727" cy="653293"/>
          </a:xfrm>
          <a:prstGeom prst="rect">
            <a:avLst/>
          </a:prstGeom>
        </p:spPr>
      </p:pic>
      <p:pic>
        <p:nvPicPr>
          <p:cNvPr id="29" name="Grafik 2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14159" y="250725"/>
            <a:ext cx="535711" cy="466772"/>
          </a:xfrm>
          <a:prstGeom prst="rect">
            <a:avLst/>
          </a:prstGeom>
        </p:spPr>
      </p:pic>
      <p:pic>
        <p:nvPicPr>
          <p:cNvPr id="30" name="Grafik 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92174" y="291062"/>
            <a:ext cx="815790" cy="426436"/>
          </a:xfrm>
          <a:prstGeom prst="rect">
            <a:avLst/>
          </a:prstGeom>
        </p:spPr>
      </p:pic>
      <p:pic>
        <p:nvPicPr>
          <p:cNvPr id="31" name="Grafik 3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440231" y="355245"/>
            <a:ext cx="883953" cy="257731"/>
          </a:xfrm>
          <a:prstGeom prst="rect">
            <a:avLst/>
          </a:prstGeom>
        </p:spPr>
      </p:pic>
      <p:sp>
        <p:nvSpPr>
          <p:cNvPr id="32" name="Rechteck 31"/>
          <p:cNvSpPr/>
          <p:nvPr/>
        </p:nvSpPr>
        <p:spPr>
          <a:xfrm>
            <a:off x="5736963" y="1309787"/>
            <a:ext cx="4643783" cy="5847755"/>
          </a:xfrm>
          <a:prstGeom prst="rect">
            <a:avLst/>
          </a:prstGeom>
        </p:spPr>
        <p:txBody>
          <a:bodyPr wrap="square">
            <a:spAutoFit/>
          </a:bodyPr>
          <a:lstStyle/>
          <a:p>
            <a:pPr algn="just"/>
            <a:r>
              <a:rPr lang="de-DE" dirty="0" smtClean="0">
                <a:solidFill>
                  <a:srgbClr val="002F5D"/>
                </a:solidFill>
                <a:latin typeface="DIN-Bold" panose="020B0500000000000000" pitchFamily="34" charset="0"/>
              </a:rPr>
              <a:t>E-Teaching in der Hochschullehre </a:t>
            </a:r>
          </a:p>
          <a:p>
            <a:pPr algn="just"/>
            <a:endParaRPr lang="de-DE" sz="1200" dirty="0" smtClean="0">
              <a:solidFill>
                <a:srgbClr val="002F5D"/>
              </a:solidFill>
              <a:latin typeface="Univers 45 Light" panose="02000403030000020003" pitchFamily="2" charset="0"/>
            </a:endParaRPr>
          </a:p>
          <a:p>
            <a:pPr algn="just"/>
            <a:r>
              <a:rPr lang="de-DE" sz="1200" dirty="0" smtClean="0">
                <a:solidFill>
                  <a:srgbClr val="002F5D"/>
                </a:solidFill>
                <a:latin typeface="Univers 45 Light" panose="02000403030000020003" pitchFamily="2" charset="0"/>
              </a:rPr>
              <a:t>Das vertiefende Modul des E-Teaching-Zertifikates widmet sich typischen Szenarien und Aufgaben der Hochschullehre und stellt dar, wie diese mit digitalen Medien unterstützt werden können. Die Teilnehmenden erfahren, wie Sie Medien zur Lösung der hochschuldidaktischen Herausforderungen einsetzen können und entwickeln ein Konzept für eine mediengestützte Lehreinheit.</a:t>
            </a:r>
          </a:p>
          <a:p>
            <a:pPr algn="just"/>
            <a:endParaRPr lang="de-DE" sz="1200" dirty="0">
              <a:solidFill>
                <a:srgbClr val="002F5D"/>
              </a:solidFill>
              <a:latin typeface="Univers 45 Light" panose="02000403030000020003" pitchFamily="2" charset="0"/>
            </a:endParaRPr>
          </a:p>
          <a:p>
            <a:pPr algn="just"/>
            <a:r>
              <a:rPr lang="de-DE" sz="1200" dirty="0">
                <a:solidFill>
                  <a:srgbClr val="002F5D"/>
                </a:solidFill>
                <a:latin typeface="DIN-Bold" panose="020B0500000000000000" pitchFamily="34" charset="0"/>
              </a:rPr>
              <a:t>Form</a:t>
            </a:r>
            <a:r>
              <a:rPr lang="de-DE" sz="1200" dirty="0" smtClean="0"/>
              <a:t> </a:t>
            </a:r>
            <a:r>
              <a:rPr lang="de-DE" sz="1200" dirty="0">
                <a:solidFill>
                  <a:srgbClr val="002F5D"/>
                </a:solidFill>
                <a:latin typeface="DIN-Bold" panose="020B0500000000000000" pitchFamily="34" charset="0"/>
              </a:rPr>
              <a:t>und Dauer</a:t>
            </a:r>
          </a:p>
          <a:p>
            <a:pPr algn="just"/>
            <a:r>
              <a:rPr lang="de-DE" sz="1200" dirty="0" err="1">
                <a:solidFill>
                  <a:srgbClr val="002F5D"/>
                </a:solidFill>
                <a:latin typeface="Univers 45 Light" panose="02000403030000020003" pitchFamily="2" charset="0"/>
              </a:rPr>
              <a:t>Blended</a:t>
            </a:r>
            <a:r>
              <a:rPr lang="de-DE" sz="1200" dirty="0">
                <a:solidFill>
                  <a:srgbClr val="002F5D"/>
                </a:solidFill>
                <a:latin typeface="Univers 45 Light" panose="02000403030000020003" pitchFamily="2" charset="0"/>
              </a:rPr>
              <a:t>-Learning-Kurs mit jeweils 4 Präsenz- und Online-Terminen und dazwischenliegenden </a:t>
            </a:r>
            <a:r>
              <a:rPr lang="de-DE" sz="1200" dirty="0" smtClean="0">
                <a:solidFill>
                  <a:srgbClr val="002F5D"/>
                </a:solidFill>
                <a:latin typeface="Univers 45 Light" panose="02000403030000020003" pitchFamily="2" charset="0"/>
              </a:rPr>
              <a:t>Selbstlernphasen (60 </a:t>
            </a:r>
            <a:r>
              <a:rPr lang="de-DE" sz="1200" dirty="0">
                <a:solidFill>
                  <a:srgbClr val="002F5D"/>
                </a:solidFill>
                <a:latin typeface="Univers 45 Light" panose="02000403030000020003" pitchFamily="2" charset="0"/>
              </a:rPr>
              <a:t>AE </a:t>
            </a:r>
            <a:r>
              <a:rPr lang="de-DE" sz="1200" dirty="0" smtClean="0">
                <a:solidFill>
                  <a:srgbClr val="002F5D"/>
                </a:solidFill>
                <a:latin typeface="Univers 45 Light" panose="02000403030000020003" pitchFamily="2" charset="0"/>
              </a:rPr>
              <a:t>(à </a:t>
            </a:r>
            <a:r>
              <a:rPr lang="de-DE" sz="1200" dirty="0">
                <a:solidFill>
                  <a:srgbClr val="002F5D"/>
                </a:solidFill>
                <a:latin typeface="Univers 45 Light" panose="02000403030000020003" pitchFamily="2" charset="0"/>
              </a:rPr>
              <a:t>45 min) in ca. 18 </a:t>
            </a:r>
            <a:r>
              <a:rPr lang="de-DE" sz="1200" dirty="0" smtClean="0">
                <a:solidFill>
                  <a:srgbClr val="002F5D"/>
                </a:solidFill>
                <a:latin typeface="Univers 45 Light" panose="02000403030000020003" pitchFamily="2" charset="0"/>
              </a:rPr>
              <a:t>Wochen)</a:t>
            </a:r>
          </a:p>
          <a:p>
            <a:pPr algn="just"/>
            <a:endParaRPr lang="de-DE" sz="1200" dirty="0">
              <a:solidFill>
                <a:srgbClr val="002F5D"/>
              </a:solidFill>
              <a:latin typeface="Univers 45 Light" panose="02000403030000020003" pitchFamily="2" charset="0"/>
            </a:endParaRPr>
          </a:p>
          <a:p>
            <a:pPr algn="just"/>
            <a:r>
              <a:rPr lang="de-DE" sz="1200" dirty="0" smtClean="0">
                <a:solidFill>
                  <a:srgbClr val="002F5D"/>
                </a:solidFill>
                <a:latin typeface="DIN-Bold" panose="020B0500000000000000" pitchFamily="34" charset="0"/>
              </a:rPr>
              <a:t>Termine</a:t>
            </a:r>
          </a:p>
          <a:p>
            <a:pPr algn="just"/>
            <a:endParaRPr lang="de-DE" sz="1200" dirty="0">
              <a:solidFill>
                <a:srgbClr val="002F5D"/>
              </a:solidFill>
              <a:latin typeface="DIN-Bold" panose="020B0500000000000000" pitchFamily="34" charset="0"/>
            </a:endParaRPr>
          </a:p>
          <a:p>
            <a:pPr algn="just"/>
            <a:endParaRPr lang="de-DE" sz="1200" dirty="0" smtClean="0">
              <a:solidFill>
                <a:srgbClr val="002F5D"/>
              </a:solidFill>
              <a:latin typeface="DIN-Bold" panose="020B0500000000000000" pitchFamily="34" charset="0"/>
            </a:endParaRPr>
          </a:p>
          <a:p>
            <a:pPr algn="just"/>
            <a:endParaRPr lang="de-DE" sz="1200" dirty="0">
              <a:solidFill>
                <a:srgbClr val="002F5D"/>
              </a:solidFill>
              <a:latin typeface="DIN-Bold" panose="020B0500000000000000" pitchFamily="34" charset="0"/>
            </a:endParaRPr>
          </a:p>
          <a:p>
            <a:pPr algn="just"/>
            <a:endParaRPr lang="de-DE" sz="1200" dirty="0" smtClean="0">
              <a:solidFill>
                <a:srgbClr val="002F5D"/>
              </a:solidFill>
              <a:latin typeface="DIN-Bold" panose="020B0500000000000000" pitchFamily="34" charset="0"/>
            </a:endParaRPr>
          </a:p>
          <a:p>
            <a:pPr algn="just"/>
            <a:endParaRPr lang="de-DE" sz="1200" dirty="0">
              <a:solidFill>
                <a:srgbClr val="002F5D"/>
              </a:solidFill>
              <a:latin typeface="DIN-Bold" panose="020B0500000000000000" pitchFamily="34" charset="0"/>
            </a:endParaRPr>
          </a:p>
          <a:p>
            <a:pPr algn="just"/>
            <a:endParaRPr lang="de-DE" sz="1200" dirty="0" smtClean="0">
              <a:solidFill>
                <a:srgbClr val="002F5D"/>
              </a:solidFill>
              <a:latin typeface="DIN-Bold" panose="020B0500000000000000" pitchFamily="34" charset="0"/>
            </a:endParaRPr>
          </a:p>
          <a:p>
            <a:pPr algn="just"/>
            <a:r>
              <a:rPr lang="de-DE" sz="1200" dirty="0" smtClean="0">
                <a:solidFill>
                  <a:srgbClr val="002F5D"/>
                </a:solidFill>
                <a:latin typeface="DIN-Bold" panose="020B0500000000000000" pitchFamily="34" charset="0"/>
              </a:rPr>
              <a:t>Anmeldung und weitere Informationen</a:t>
            </a:r>
          </a:p>
          <a:p>
            <a:pPr algn="just"/>
            <a:r>
              <a:rPr lang="de-DE" sz="1200" dirty="0" smtClean="0">
                <a:solidFill>
                  <a:srgbClr val="002F5D"/>
                </a:solidFill>
                <a:latin typeface="Univers 45 Light" panose="02000403030000020003" pitchFamily="2" charset="0"/>
              </a:rPr>
              <a:t>Weiterbildungskatalog </a:t>
            </a:r>
            <a:r>
              <a:rPr lang="de-DE" sz="1200" dirty="0">
                <a:solidFill>
                  <a:srgbClr val="002F5D"/>
                </a:solidFill>
                <a:latin typeface="Univers 45 Light" panose="02000403030000020003" pitchFamily="2" charset="0"/>
              </a:rPr>
              <a:t>der TU </a:t>
            </a:r>
            <a:r>
              <a:rPr lang="de-DE" sz="1200" dirty="0" smtClean="0">
                <a:solidFill>
                  <a:srgbClr val="002F5D"/>
                </a:solidFill>
                <a:latin typeface="Univers 45 Light" panose="02000403030000020003" pitchFamily="2" charset="0"/>
              </a:rPr>
              <a:t>Dresden: https</a:t>
            </a:r>
            <a:r>
              <a:rPr lang="de-DE" sz="1200" dirty="0">
                <a:solidFill>
                  <a:srgbClr val="002F5D"/>
                </a:solidFill>
                <a:latin typeface="Univers 45 Light" panose="02000403030000020003" pitchFamily="2" charset="0"/>
              </a:rPr>
              <a:t>://</a:t>
            </a:r>
            <a:r>
              <a:rPr lang="de-DE" sz="1200" dirty="0" smtClean="0">
                <a:solidFill>
                  <a:srgbClr val="002F5D"/>
                </a:solidFill>
                <a:latin typeface="Univers 45 Light" panose="02000403030000020003" pitchFamily="2" charset="0"/>
              </a:rPr>
              <a:t>wbk.tu-dresden.de</a:t>
            </a:r>
          </a:p>
          <a:p>
            <a:pPr algn="just"/>
            <a:r>
              <a:rPr lang="de-DE" sz="1200" dirty="0" smtClean="0">
                <a:solidFill>
                  <a:srgbClr val="002F5D"/>
                </a:solidFill>
                <a:latin typeface="Univers 45 Light" panose="02000403030000020003" pitchFamily="2" charset="0"/>
              </a:rPr>
              <a:t>bzw.: https://tu-dresden.de/mz/weiterbildung/e-teaching-zertifikat</a:t>
            </a:r>
          </a:p>
          <a:p>
            <a:pPr algn="just"/>
            <a:endParaRPr lang="de-DE" sz="800" u="sng" dirty="0" smtClean="0">
              <a:solidFill>
                <a:srgbClr val="002F5D"/>
              </a:solidFill>
              <a:latin typeface="Univers 45 Light" panose="02000403030000020003" pitchFamily="2" charset="0"/>
            </a:endParaRPr>
          </a:p>
          <a:p>
            <a:pPr algn="just"/>
            <a:endParaRPr lang="de-DE" sz="1200" u="sng" dirty="0">
              <a:solidFill>
                <a:srgbClr val="002F5D"/>
              </a:solidFill>
              <a:latin typeface="Univers 45 Light" panose="02000403030000020003" pitchFamily="2" charset="0"/>
            </a:endParaRPr>
          </a:p>
          <a:p>
            <a:pPr indent="2686050" algn="just"/>
            <a:r>
              <a:rPr lang="de-DE" sz="800" dirty="0">
                <a:solidFill>
                  <a:srgbClr val="002F5D"/>
                </a:solidFill>
                <a:latin typeface="DIN-Bold" panose="020B0500000000000000" pitchFamily="34" charset="0"/>
              </a:rPr>
              <a:t>Kontakt</a:t>
            </a:r>
          </a:p>
          <a:p>
            <a:pPr indent="2686050" algn="just"/>
            <a:r>
              <a:rPr lang="de-DE" sz="800" dirty="0">
                <a:solidFill>
                  <a:srgbClr val="002F5D"/>
                </a:solidFill>
                <a:latin typeface="Univers 45 Light" panose="02000403030000020003" pitchFamily="2" charset="0"/>
              </a:rPr>
              <a:t>Jana </a:t>
            </a:r>
            <a:r>
              <a:rPr lang="de-DE" sz="800" dirty="0" smtClean="0">
                <a:solidFill>
                  <a:srgbClr val="002F5D"/>
                </a:solidFill>
                <a:latin typeface="Univers 45 Light" panose="02000403030000020003" pitchFamily="2" charset="0"/>
              </a:rPr>
              <a:t>Riedel</a:t>
            </a:r>
          </a:p>
          <a:p>
            <a:pPr indent="2686050" algn="just"/>
            <a:r>
              <a:rPr lang="de-DE" sz="800" dirty="0" smtClean="0">
                <a:solidFill>
                  <a:srgbClr val="002F5D"/>
                </a:solidFill>
                <a:latin typeface="Univers 45 Light" panose="02000403030000020003" pitchFamily="2" charset="0"/>
              </a:rPr>
              <a:t>Medienzentrum </a:t>
            </a:r>
          </a:p>
          <a:p>
            <a:pPr indent="2686050" algn="just"/>
            <a:r>
              <a:rPr lang="de-DE" sz="800" dirty="0" smtClean="0">
                <a:solidFill>
                  <a:srgbClr val="002F5D"/>
                </a:solidFill>
                <a:latin typeface="Univers 45 Light" panose="02000403030000020003" pitchFamily="2" charset="0"/>
              </a:rPr>
              <a:t>Abteilung Digitales Lehren und Lernen</a:t>
            </a:r>
            <a:endParaRPr lang="de-DE" sz="800" dirty="0">
              <a:solidFill>
                <a:srgbClr val="002F5D"/>
              </a:solidFill>
              <a:latin typeface="Univers 45 Light" panose="02000403030000020003" pitchFamily="2" charset="0"/>
            </a:endParaRPr>
          </a:p>
          <a:p>
            <a:pPr indent="2686050" algn="just"/>
            <a:r>
              <a:rPr lang="de-DE" sz="800" dirty="0">
                <a:solidFill>
                  <a:srgbClr val="002F5D"/>
                </a:solidFill>
                <a:latin typeface="Univers 45 Light" panose="02000403030000020003" pitchFamily="2" charset="0"/>
              </a:rPr>
              <a:t>Tel</a:t>
            </a:r>
            <a:r>
              <a:rPr lang="de-DE" sz="800" dirty="0" smtClean="0">
                <a:solidFill>
                  <a:srgbClr val="002F5D"/>
                </a:solidFill>
                <a:latin typeface="Univers 45 Light" panose="02000403030000020003" pitchFamily="2" charset="0"/>
              </a:rPr>
              <a:t>. 0351 </a:t>
            </a:r>
            <a:r>
              <a:rPr lang="de-DE" sz="800" dirty="0">
                <a:solidFill>
                  <a:srgbClr val="002F5D"/>
                </a:solidFill>
                <a:latin typeface="Univers 45 Light" panose="02000403030000020003" pitchFamily="2" charset="0"/>
              </a:rPr>
              <a:t>463-34951 </a:t>
            </a:r>
          </a:p>
          <a:p>
            <a:pPr indent="2686050" algn="just"/>
            <a:r>
              <a:rPr lang="de-DE" sz="800" dirty="0" smtClean="0">
                <a:solidFill>
                  <a:srgbClr val="002F5D"/>
                </a:solidFill>
                <a:latin typeface="Univers 45 Light" panose="02000403030000020003" pitchFamily="2" charset="0"/>
              </a:rPr>
              <a:t>E-Mail: </a:t>
            </a:r>
            <a:r>
              <a:rPr lang="de-DE" sz="800" dirty="0" err="1" smtClean="0">
                <a:solidFill>
                  <a:srgbClr val="002F5D"/>
                </a:solidFill>
                <a:latin typeface="Univers 45 Light" panose="02000403030000020003" pitchFamily="2" charset="0"/>
              </a:rPr>
              <a:t>eteaching</a:t>
            </a:r>
            <a:r>
              <a:rPr lang="de-DE" sz="800" dirty="0">
                <a:solidFill>
                  <a:srgbClr val="002F5D"/>
                </a:solidFill>
                <a:latin typeface="Univers 45 Light" panose="02000403030000020003" pitchFamily="2" charset="0"/>
              </a:rPr>
              <a:t>@​</a:t>
            </a:r>
            <a:r>
              <a:rPr lang="de-DE" sz="800" dirty="0" smtClean="0">
                <a:solidFill>
                  <a:srgbClr val="002F5D"/>
                </a:solidFill>
                <a:latin typeface="Univers 45 Light" panose="02000403030000020003" pitchFamily="2" charset="0"/>
              </a:rPr>
              <a:t>tu-dresden.de </a:t>
            </a:r>
            <a:endParaRPr lang="de-DE" sz="800" dirty="0">
              <a:solidFill>
                <a:srgbClr val="002F5D"/>
              </a:solidFill>
              <a:latin typeface="Univers 45 Light" panose="02000403030000020003" pitchFamily="2" charset="0"/>
            </a:endParaRPr>
          </a:p>
        </p:txBody>
      </p:sp>
      <p:pic>
        <p:nvPicPr>
          <p:cNvPr id="33" name="Grafik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0507" y="6213840"/>
            <a:ext cx="2224727" cy="653293"/>
          </a:xfrm>
          <a:prstGeom prst="rect">
            <a:avLst/>
          </a:prstGeom>
        </p:spPr>
      </p:pic>
      <p:sp>
        <p:nvSpPr>
          <p:cNvPr id="2" name="Rechteck 1"/>
          <p:cNvSpPr/>
          <p:nvPr/>
        </p:nvSpPr>
        <p:spPr>
          <a:xfrm>
            <a:off x="5222450" y="717497"/>
            <a:ext cx="245097" cy="413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8" name="Rechteck 27"/>
          <p:cNvSpPr/>
          <p:nvPr/>
        </p:nvSpPr>
        <p:spPr>
          <a:xfrm>
            <a:off x="5736963" y="4153059"/>
            <a:ext cx="5160324" cy="2123658"/>
          </a:xfrm>
          <a:prstGeom prst="rect">
            <a:avLst/>
          </a:prstGeom>
        </p:spPr>
        <p:txBody>
          <a:bodyPr wrap="square" numCol="2">
            <a:spAutoFit/>
          </a:bodyPr>
          <a:lstStyle/>
          <a:p>
            <a:pPr algn="just"/>
            <a:r>
              <a:rPr lang="de-DE" sz="1200" dirty="0">
                <a:solidFill>
                  <a:srgbClr val="002F5D"/>
                </a:solidFill>
                <a:latin typeface="Univers 45 Light" panose="02000403030000020003" pitchFamily="2" charset="0"/>
              </a:rPr>
              <a:t>Präsenztermine:</a:t>
            </a:r>
          </a:p>
          <a:p>
            <a:pPr algn="just">
              <a:tabLst>
                <a:tab pos="811213" algn="l"/>
              </a:tabLst>
            </a:pPr>
            <a:r>
              <a:rPr lang="de-DE" sz="1200" dirty="0" smtClean="0">
                <a:solidFill>
                  <a:srgbClr val="002F5D"/>
                </a:solidFill>
                <a:latin typeface="Univers 45 Light" panose="02000403030000020003" pitchFamily="2" charset="0"/>
              </a:rPr>
              <a:t>07.09.2018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10:00-15:30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24.09.2018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10:00-15:30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19.11.2018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10:00-15:30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17.12.2018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10:00-15:30 </a:t>
            </a:r>
            <a:r>
              <a:rPr lang="de-DE" sz="1200" dirty="0">
                <a:solidFill>
                  <a:srgbClr val="002F5D"/>
                </a:solidFill>
                <a:latin typeface="Univers 45 Light" panose="02000403030000020003" pitchFamily="2" charset="0"/>
              </a:rPr>
              <a:t>Uhr</a:t>
            </a:r>
          </a:p>
          <a:p>
            <a:pPr algn="just"/>
            <a:endParaRPr lang="de-DE" sz="1200" dirty="0" smtClean="0">
              <a:solidFill>
                <a:srgbClr val="002F5D"/>
              </a:solidFill>
              <a:latin typeface="Univers 45 Light" panose="02000403030000020003" pitchFamily="2" charset="0"/>
            </a:endParaRPr>
          </a:p>
          <a:p>
            <a:pPr algn="just"/>
            <a:endParaRPr lang="de-DE" sz="1200" dirty="0">
              <a:solidFill>
                <a:srgbClr val="002F5D"/>
              </a:solidFill>
              <a:latin typeface="Univers 45 Light" panose="02000403030000020003" pitchFamily="2" charset="0"/>
            </a:endParaRPr>
          </a:p>
          <a:p>
            <a:pPr algn="just"/>
            <a:endParaRPr lang="de-DE" sz="1200" dirty="0">
              <a:solidFill>
                <a:srgbClr val="002F5D"/>
              </a:solidFill>
              <a:latin typeface="Univers 45 Light" panose="02000403030000020003" pitchFamily="2" charset="0"/>
            </a:endParaRPr>
          </a:p>
          <a:p>
            <a:pPr algn="just"/>
            <a:endParaRPr lang="de-DE" sz="1200" dirty="0">
              <a:solidFill>
                <a:srgbClr val="002F5D"/>
              </a:solidFill>
              <a:latin typeface="Univers 45 Light" panose="02000403030000020003" pitchFamily="2" charset="0"/>
            </a:endParaRPr>
          </a:p>
          <a:p>
            <a:pPr algn="just"/>
            <a:endParaRPr lang="de-DE" sz="1200" dirty="0" smtClean="0">
              <a:solidFill>
                <a:srgbClr val="002F5D"/>
              </a:solidFill>
              <a:latin typeface="Univers 45 Light" panose="02000403030000020003" pitchFamily="2" charset="0"/>
            </a:endParaRPr>
          </a:p>
          <a:p>
            <a:pPr algn="just"/>
            <a:r>
              <a:rPr lang="de-DE" sz="1200" dirty="0">
                <a:solidFill>
                  <a:srgbClr val="002F5D"/>
                </a:solidFill>
                <a:latin typeface="Univers 45 Light" panose="02000403030000020003" pitchFamily="2" charset="0"/>
              </a:rPr>
              <a:t/>
            </a:r>
            <a:br>
              <a:rPr lang="de-DE" sz="1200" dirty="0">
                <a:solidFill>
                  <a:srgbClr val="002F5D"/>
                </a:solidFill>
                <a:latin typeface="Univers 45 Light" panose="02000403030000020003" pitchFamily="2" charset="0"/>
              </a:rPr>
            </a:br>
            <a:r>
              <a:rPr lang="de-DE" sz="1200" dirty="0">
                <a:solidFill>
                  <a:srgbClr val="002F5D"/>
                </a:solidFill>
                <a:latin typeface="Univers 45 Light" panose="02000403030000020003" pitchFamily="2" charset="0"/>
              </a:rPr>
              <a:t>Online-Termine:</a:t>
            </a:r>
          </a:p>
          <a:p>
            <a:pPr algn="just">
              <a:tabLst>
                <a:tab pos="811213" algn="l"/>
              </a:tabLst>
            </a:pPr>
            <a:r>
              <a:rPr lang="de-DE" sz="1200" dirty="0" smtClean="0">
                <a:solidFill>
                  <a:srgbClr val="002F5D"/>
                </a:solidFill>
                <a:latin typeface="Univers 45 Light" panose="02000403030000020003" pitchFamily="2" charset="0"/>
              </a:rPr>
              <a:t>19.09.2018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10:00-11:30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10.10.2018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10:00-11:30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24.10.2018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10:00-11:30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28.11.2018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10:00-11:30 </a:t>
            </a:r>
            <a:r>
              <a:rPr lang="de-DE" sz="1200" dirty="0">
                <a:solidFill>
                  <a:srgbClr val="002F5D"/>
                </a:solidFill>
                <a:latin typeface="Univers 45 Light" panose="02000403030000020003" pitchFamily="2" charset="0"/>
              </a:rPr>
              <a:t>Uhr</a:t>
            </a:r>
          </a:p>
        </p:txBody>
      </p:sp>
      <p:sp>
        <p:nvSpPr>
          <p:cNvPr id="12" name="Rechteck 11"/>
          <p:cNvSpPr/>
          <p:nvPr/>
        </p:nvSpPr>
        <p:spPr>
          <a:xfrm>
            <a:off x="363784" y="4112722"/>
            <a:ext cx="5160324" cy="2123658"/>
          </a:xfrm>
          <a:prstGeom prst="rect">
            <a:avLst/>
          </a:prstGeom>
        </p:spPr>
        <p:txBody>
          <a:bodyPr wrap="square" numCol="2">
            <a:spAutoFit/>
          </a:bodyPr>
          <a:lstStyle/>
          <a:p>
            <a:pPr algn="just"/>
            <a:r>
              <a:rPr lang="de-DE" sz="1200" dirty="0">
                <a:solidFill>
                  <a:srgbClr val="002F5D"/>
                </a:solidFill>
                <a:latin typeface="Univers 45 Light" panose="02000403030000020003" pitchFamily="2" charset="0"/>
              </a:rPr>
              <a:t>Präsenztermine:</a:t>
            </a:r>
          </a:p>
          <a:p>
            <a:pPr algn="just">
              <a:tabLst>
                <a:tab pos="811213" algn="l"/>
              </a:tabLst>
            </a:pPr>
            <a:r>
              <a:rPr lang="de-DE" sz="1200" dirty="0" smtClean="0">
                <a:solidFill>
                  <a:srgbClr val="002F5D"/>
                </a:solidFill>
                <a:latin typeface="Univers 45 Light" panose="02000403030000020003" pitchFamily="2" charset="0"/>
              </a:rPr>
              <a:t>07.09.2018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10:00-15:30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24.09.2018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10:00-15:30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19.11.2018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10:00-15:30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17.12.2018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10:00-15:30 </a:t>
            </a:r>
            <a:r>
              <a:rPr lang="de-DE" sz="1200" dirty="0">
                <a:solidFill>
                  <a:srgbClr val="002F5D"/>
                </a:solidFill>
                <a:latin typeface="Univers 45 Light" panose="02000403030000020003" pitchFamily="2" charset="0"/>
              </a:rPr>
              <a:t>Uhr</a:t>
            </a:r>
          </a:p>
          <a:p>
            <a:pPr algn="just"/>
            <a:endParaRPr lang="de-DE" sz="1200" dirty="0" smtClean="0">
              <a:solidFill>
                <a:srgbClr val="002F5D"/>
              </a:solidFill>
              <a:latin typeface="Univers 45 Light" panose="02000403030000020003" pitchFamily="2" charset="0"/>
            </a:endParaRPr>
          </a:p>
          <a:p>
            <a:pPr algn="just"/>
            <a:endParaRPr lang="de-DE" sz="1200" dirty="0">
              <a:solidFill>
                <a:srgbClr val="002F5D"/>
              </a:solidFill>
              <a:latin typeface="Univers 45 Light" panose="02000403030000020003" pitchFamily="2" charset="0"/>
            </a:endParaRPr>
          </a:p>
          <a:p>
            <a:pPr algn="just"/>
            <a:endParaRPr lang="de-DE" sz="1200" dirty="0">
              <a:solidFill>
                <a:srgbClr val="002F5D"/>
              </a:solidFill>
              <a:latin typeface="Univers 45 Light" panose="02000403030000020003" pitchFamily="2" charset="0"/>
            </a:endParaRPr>
          </a:p>
          <a:p>
            <a:pPr algn="just"/>
            <a:endParaRPr lang="de-DE" sz="1200" dirty="0">
              <a:solidFill>
                <a:srgbClr val="002F5D"/>
              </a:solidFill>
              <a:latin typeface="Univers 45 Light" panose="02000403030000020003" pitchFamily="2" charset="0"/>
            </a:endParaRPr>
          </a:p>
          <a:p>
            <a:pPr algn="just"/>
            <a:endParaRPr lang="de-DE" sz="1200" dirty="0" smtClean="0">
              <a:solidFill>
                <a:srgbClr val="002F5D"/>
              </a:solidFill>
              <a:latin typeface="Univers 45 Light" panose="02000403030000020003" pitchFamily="2" charset="0"/>
            </a:endParaRPr>
          </a:p>
          <a:p>
            <a:pPr algn="just"/>
            <a:r>
              <a:rPr lang="de-DE" sz="1200" dirty="0">
                <a:solidFill>
                  <a:srgbClr val="002F5D"/>
                </a:solidFill>
                <a:latin typeface="Univers 45 Light" panose="02000403030000020003" pitchFamily="2" charset="0"/>
              </a:rPr>
              <a:t/>
            </a:r>
            <a:br>
              <a:rPr lang="de-DE" sz="1200" dirty="0">
                <a:solidFill>
                  <a:srgbClr val="002F5D"/>
                </a:solidFill>
                <a:latin typeface="Univers 45 Light" panose="02000403030000020003" pitchFamily="2" charset="0"/>
              </a:rPr>
            </a:br>
            <a:r>
              <a:rPr lang="de-DE" sz="1200" dirty="0">
                <a:solidFill>
                  <a:srgbClr val="002F5D"/>
                </a:solidFill>
                <a:latin typeface="Univers 45 Light" panose="02000403030000020003" pitchFamily="2" charset="0"/>
              </a:rPr>
              <a:t>Online-Termine:</a:t>
            </a:r>
          </a:p>
          <a:p>
            <a:pPr algn="just">
              <a:tabLst>
                <a:tab pos="811213" algn="l"/>
              </a:tabLst>
            </a:pPr>
            <a:r>
              <a:rPr lang="de-DE" sz="1200" dirty="0" smtClean="0">
                <a:solidFill>
                  <a:srgbClr val="002F5D"/>
                </a:solidFill>
                <a:latin typeface="Univers 45 Light" panose="02000403030000020003" pitchFamily="2" charset="0"/>
              </a:rPr>
              <a:t>19.09.2018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10:00-11:30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10.10.2018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10:00-11:30 </a:t>
            </a:r>
            <a:r>
              <a:rPr lang="de-DE" sz="1200" dirty="0">
                <a:solidFill>
                  <a:srgbClr val="002F5D"/>
                </a:solidFill>
                <a:latin typeface="Univers 45 Light" panose="02000403030000020003" pitchFamily="2" charset="0"/>
              </a:rPr>
              <a:t>Uhr</a:t>
            </a:r>
          </a:p>
          <a:p>
            <a:pPr algn="just"/>
            <a:r>
              <a:rPr lang="de-DE" sz="1200" dirty="0" smtClean="0">
                <a:solidFill>
                  <a:srgbClr val="002F5D"/>
                </a:solidFill>
                <a:latin typeface="Univers 45 Light" panose="02000403030000020003" pitchFamily="2" charset="0"/>
              </a:rPr>
              <a:t>24.10.2018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10:00-11:30 </a:t>
            </a:r>
            <a:r>
              <a:rPr lang="de-DE" sz="1200" dirty="0">
                <a:solidFill>
                  <a:srgbClr val="002F5D"/>
                </a:solidFill>
                <a:latin typeface="Univers 45 Light" panose="02000403030000020003" pitchFamily="2" charset="0"/>
              </a:rPr>
              <a:t>Uhr</a:t>
            </a:r>
          </a:p>
          <a:p>
            <a:pPr algn="just"/>
            <a:r>
              <a:rPr lang="de-DE" sz="1200" smtClean="0">
                <a:solidFill>
                  <a:srgbClr val="002F5D"/>
                </a:solidFill>
                <a:latin typeface="Univers 45 Light" panose="02000403030000020003" pitchFamily="2" charset="0"/>
              </a:rPr>
              <a:t>28.11.2018</a:t>
            </a:r>
            <a:r>
              <a:rPr lang="de-DE" sz="1200" dirty="0">
                <a:solidFill>
                  <a:srgbClr val="002F5D"/>
                </a:solidFill>
                <a:latin typeface="Univers 45 Light" panose="02000403030000020003" pitchFamily="2" charset="0"/>
              </a:rPr>
              <a:t>: </a:t>
            </a:r>
            <a:r>
              <a:rPr lang="de-DE" sz="1200" dirty="0" smtClean="0">
                <a:solidFill>
                  <a:srgbClr val="002F5D"/>
                </a:solidFill>
                <a:latin typeface="Univers 45 Light" panose="02000403030000020003" pitchFamily="2" charset="0"/>
              </a:rPr>
              <a:t>	10:00-11:30 </a:t>
            </a:r>
            <a:r>
              <a:rPr lang="de-DE" sz="1200" dirty="0">
                <a:solidFill>
                  <a:srgbClr val="002F5D"/>
                </a:solidFill>
                <a:latin typeface="Univers 45 Light" panose="02000403030000020003" pitchFamily="2" charset="0"/>
              </a:rPr>
              <a:t>Uhr</a:t>
            </a:r>
          </a:p>
        </p:txBody>
      </p:sp>
    </p:spTree>
    <p:extLst>
      <p:ext uri="{BB962C8B-B14F-4D97-AF65-F5344CB8AC3E}">
        <p14:creationId xmlns:p14="http://schemas.microsoft.com/office/powerpoint/2010/main" val="149665586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242</Words>
  <Application>Microsoft Office PowerPoint</Application>
  <PresentationFormat>Benutzerdefiniert</PresentationFormat>
  <Paragraphs>80</Paragraphs>
  <Slides>1</Slides>
  <Notes>0</Notes>
  <HiddenSlides>0</HiddenSlides>
  <MMClips>0</MMClips>
  <ScaleCrop>false</ScaleCrop>
  <HeadingPairs>
    <vt:vector size="4" baseType="variant">
      <vt:variant>
        <vt:lpstr>Design</vt:lpstr>
      </vt:variant>
      <vt:variant>
        <vt:i4>1</vt:i4>
      </vt:variant>
      <vt:variant>
        <vt:lpstr>Folientitel</vt:lpstr>
      </vt:variant>
      <vt:variant>
        <vt:i4>1</vt:i4>
      </vt:variant>
    </vt:vector>
  </HeadingPairs>
  <TitlesOfParts>
    <vt:vector size="2" baseType="lpstr">
      <vt:lpstr>Office Theme</vt:lpstr>
      <vt:lpstr>PowerPoint-Präsentation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Sylvia</dc:creator>
  <cp:lastModifiedBy>Katrin Pachtmann</cp:lastModifiedBy>
  <cp:revision>8</cp:revision>
  <cp:lastPrinted>2018-05-09T12:29:21Z</cp:lastPrinted>
  <dcterms:created xsi:type="dcterms:W3CDTF">2017-11-15T09:02:05Z</dcterms:created>
  <dcterms:modified xsi:type="dcterms:W3CDTF">2018-05-15T08:40:51Z</dcterms:modified>
</cp:coreProperties>
</file>