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559675" cy="10439400"/>
  <p:notesSz cx="9926638" cy="6797675"/>
  <p:custDataLst>
    <p:tags r:id="rId5"/>
  </p:custDataLst>
  <p:defaultTextStyle>
    <a:defPPr>
      <a:defRPr lang="de-DE"/>
    </a:defPPr>
    <a:lvl1pPr marL="0" algn="l" defTabSz="901052" rtl="0" eaLnBrk="1" latinLnBrk="0" hangingPunct="1">
      <a:defRPr sz="1772" kern="1200">
        <a:solidFill>
          <a:schemeClr val="tx1"/>
        </a:solidFill>
        <a:latin typeface="+mn-lt"/>
        <a:ea typeface="+mn-ea"/>
        <a:cs typeface="+mn-cs"/>
      </a:defRPr>
    </a:lvl1pPr>
    <a:lvl2pPr marL="450526" algn="l" defTabSz="901052" rtl="0" eaLnBrk="1" latinLnBrk="0" hangingPunct="1">
      <a:defRPr sz="1772" kern="1200">
        <a:solidFill>
          <a:schemeClr val="tx1"/>
        </a:solidFill>
        <a:latin typeface="+mn-lt"/>
        <a:ea typeface="+mn-ea"/>
        <a:cs typeface="+mn-cs"/>
      </a:defRPr>
    </a:lvl2pPr>
    <a:lvl3pPr marL="901052" algn="l" defTabSz="901052" rtl="0" eaLnBrk="1" latinLnBrk="0" hangingPunct="1">
      <a:defRPr sz="1772" kern="1200">
        <a:solidFill>
          <a:schemeClr val="tx1"/>
        </a:solidFill>
        <a:latin typeface="+mn-lt"/>
        <a:ea typeface="+mn-ea"/>
        <a:cs typeface="+mn-cs"/>
      </a:defRPr>
    </a:lvl3pPr>
    <a:lvl4pPr marL="1351578" algn="l" defTabSz="901052" rtl="0" eaLnBrk="1" latinLnBrk="0" hangingPunct="1">
      <a:defRPr sz="1772" kern="1200">
        <a:solidFill>
          <a:schemeClr val="tx1"/>
        </a:solidFill>
        <a:latin typeface="+mn-lt"/>
        <a:ea typeface="+mn-ea"/>
        <a:cs typeface="+mn-cs"/>
      </a:defRPr>
    </a:lvl4pPr>
    <a:lvl5pPr marL="1802104" algn="l" defTabSz="901052" rtl="0" eaLnBrk="1" latinLnBrk="0" hangingPunct="1">
      <a:defRPr sz="1772" kern="1200">
        <a:solidFill>
          <a:schemeClr val="tx1"/>
        </a:solidFill>
        <a:latin typeface="+mn-lt"/>
        <a:ea typeface="+mn-ea"/>
        <a:cs typeface="+mn-cs"/>
      </a:defRPr>
    </a:lvl5pPr>
    <a:lvl6pPr marL="2252631" algn="l" defTabSz="901052" rtl="0" eaLnBrk="1" latinLnBrk="0" hangingPunct="1">
      <a:defRPr sz="1772" kern="1200">
        <a:solidFill>
          <a:schemeClr val="tx1"/>
        </a:solidFill>
        <a:latin typeface="+mn-lt"/>
        <a:ea typeface="+mn-ea"/>
        <a:cs typeface="+mn-cs"/>
      </a:defRPr>
    </a:lvl6pPr>
    <a:lvl7pPr marL="2703157" algn="l" defTabSz="901052" rtl="0" eaLnBrk="1" latinLnBrk="0" hangingPunct="1">
      <a:defRPr sz="1772" kern="1200">
        <a:solidFill>
          <a:schemeClr val="tx1"/>
        </a:solidFill>
        <a:latin typeface="+mn-lt"/>
        <a:ea typeface="+mn-ea"/>
        <a:cs typeface="+mn-cs"/>
      </a:defRPr>
    </a:lvl7pPr>
    <a:lvl8pPr marL="3153682" algn="l" defTabSz="901052" rtl="0" eaLnBrk="1" latinLnBrk="0" hangingPunct="1">
      <a:defRPr sz="1772" kern="1200">
        <a:solidFill>
          <a:schemeClr val="tx1"/>
        </a:solidFill>
        <a:latin typeface="+mn-lt"/>
        <a:ea typeface="+mn-ea"/>
        <a:cs typeface="+mn-cs"/>
      </a:defRPr>
    </a:lvl8pPr>
    <a:lvl9pPr marL="3604208" algn="l" defTabSz="901052" rtl="0" eaLnBrk="1" latinLnBrk="0" hangingPunct="1">
      <a:defRPr sz="177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59" userDrawn="1">
          <p15:clr>
            <a:srgbClr val="A4A3A4"/>
          </p15:clr>
        </p15:guide>
        <p15:guide id="2" pos="250" userDrawn="1">
          <p15:clr>
            <a:srgbClr val="A4A3A4"/>
          </p15:clr>
        </p15:guide>
        <p15:guide id="3" pos="4558" userDrawn="1">
          <p15:clr>
            <a:srgbClr val="A4A3A4"/>
          </p15:clr>
        </p15:guide>
        <p15:guide id="4" pos="2313" userDrawn="1">
          <p15:clr>
            <a:srgbClr val="A4A3A4"/>
          </p15:clr>
        </p15:guide>
        <p15:guide id="5" pos="2449" userDrawn="1">
          <p15:clr>
            <a:srgbClr val="A4A3A4"/>
          </p15:clr>
        </p15:guide>
        <p15:guide id="6" orient="horz" pos="5989" userDrawn="1">
          <p15:clr>
            <a:srgbClr val="A4A3A4"/>
          </p15:clr>
        </p15:guide>
        <p15:guide id="7" pos="204" userDrawn="1">
          <p15:clr>
            <a:srgbClr val="A4A3A4"/>
          </p15:clr>
        </p15:guide>
        <p15:guide id="8" orient="horz" pos="3421" userDrawn="1">
          <p15:clr>
            <a:srgbClr val="A4A3A4"/>
          </p15:clr>
        </p15:guide>
        <p15:guide id="9" orient="horz" pos="3332" userDrawn="1">
          <p15:clr>
            <a:srgbClr val="A4A3A4"/>
          </p15:clr>
        </p15:guide>
        <p15:guide id="10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2A51"/>
    <a:srgbClr val="0000FF"/>
    <a:srgbClr val="E6E9ED"/>
    <a:srgbClr val="C25353"/>
    <a:srgbClr val="0C94B8"/>
    <a:srgbClr val="3366FF"/>
    <a:srgbClr val="F2F2F2"/>
    <a:srgbClr val="E0E0E0"/>
    <a:srgbClr val="EEEEEE"/>
    <a:srgbClr val="004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4660"/>
  </p:normalViewPr>
  <p:slideViewPr>
    <p:cSldViewPr>
      <p:cViewPr>
        <p:scale>
          <a:sx n="110" d="100"/>
          <a:sy n="110" d="100"/>
        </p:scale>
        <p:origin x="-2286" y="2250"/>
      </p:cViewPr>
      <p:guideLst>
        <p:guide orient="horz" pos="1959"/>
        <p:guide orient="horz" pos="5989"/>
        <p:guide orient="horz" pos="3421"/>
        <p:guide orient="horz" pos="3332"/>
        <p:guide pos="250"/>
        <p:guide pos="4558"/>
        <p:guide pos="2313"/>
        <p:guide pos="2449"/>
        <p:guide pos="204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302318" cy="340537"/>
          </a:xfrm>
          <a:prstGeom prst="rect">
            <a:avLst/>
          </a:prstGeom>
        </p:spPr>
        <p:txBody>
          <a:bodyPr vert="horz" lIns="91473" tIns="45736" rIns="91473" bIns="45736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005" y="0"/>
            <a:ext cx="4302318" cy="340537"/>
          </a:xfrm>
          <a:prstGeom prst="rect">
            <a:avLst/>
          </a:prstGeom>
        </p:spPr>
        <p:txBody>
          <a:bodyPr vert="horz" lIns="91473" tIns="45736" rIns="91473" bIns="45736" rtlCol="0"/>
          <a:lstStyle>
            <a:lvl1pPr algn="r">
              <a:defRPr sz="1100"/>
            </a:lvl1pPr>
          </a:lstStyle>
          <a:p>
            <a:fld id="{85001C59-FD84-4303-8AD8-0E52D3E81D7C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" y="6457140"/>
            <a:ext cx="4302318" cy="340536"/>
          </a:xfrm>
          <a:prstGeom prst="rect">
            <a:avLst/>
          </a:prstGeom>
        </p:spPr>
        <p:txBody>
          <a:bodyPr vert="horz" lIns="91473" tIns="45736" rIns="91473" bIns="45736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005" y="6457140"/>
            <a:ext cx="4302318" cy="340536"/>
          </a:xfrm>
          <a:prstGeom prst="rect">
            <a:avLst/>
          </a:prstGeom>
        </p:spPr>
        <p:txBody>
          <a:bodyPr vert="horz" lIns="91473" tIns="45736" rIns="91473" bIns="45736" rtlCol="0" anchor="b"/>
          <a:lstStyle>
            <a:lvl1pPr algn="r">
              <a:defRPr sz="1100"/>
            </a:lvl1pPr>
          </a:lstStyle>
          <a:p>
            <a:fld id="{E046E4F4-FBF6-401E-95A7-34B3FB0E18C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352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4301543" cy="339772"/>
          </a:xfrm>
          <a:prstGeom prst="rect">
            <a:avLst/>
          </a:prstGeom>
        </p:spPr>
        <p:txBody>
          <a:bodyPr vert="horz" lIns="91473" tIns="45736" rIns="91473" bIns="45736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801" y="4"/>
            <a:ext cx="4301543" cy="339772"/>
          </a:xfrm>
          <a:prstGeom prst="rect">
            <a:avLst/>
          </a:prstGeom>
        </p:spPr>
        <p:txBody>
          <a:bodyPr vert="horz" lIns="91473" tIns="45736" rIns="91473" bIns="45736" rtlCol="0"/>
          <a:lstStyle>
            <a:lvl1pPr algn="r">
              <a:defRPr sz="1100"/>
            </a:lvl1pPr>
          </a:lstStyle>
          <a:p>
            <a:fld id="{98B6FB0F-1DCE-4F74-AF07-7046DFFD7BAC}" type="datetimeFigureOut">
              <a:rPr lang="de-DE" smtClean="0"/>
              <a:pPr/>
              <a:t>14.03.2018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041775" y="509588"/>
            <a:ext cx="184308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3" tIns="45736" rIns="91473" bIns="4573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5" y="3228395"/>
            <a:ext cx="7941310" cy="3059066"/>
          </a:xfrm>
          <a:prstGeom prst="rect">
            <a:avLst/>
          </a:prstGeom>
        </p:spPr>
        <p:txBody>
          <a:bodyPr vert="horz" lIns="91473" tIns="45736" rIns="91473" bIns="45736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3" y="6456792"/>
            <a:ext cx="4301543" cy="339772"/>
          </a:xfrm>
          <a:prstGeom prst="rect">
            <a:avLst/>
          </a:prstGeom>
        </p:spPr>
        <p:txBody>
          <a:bodyPr vert="horz" lIns="91473" tIns="45736" rIns="91473" bIns="45736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801" y="6456792"/>
            <a:ext cx="4301543" cy="339772"/>
          </a:xfrm>
          <a:prstGeom prst="rect">
            <a:avLst/>
          </a:prstGeom>
        </p:spPr>
        <p:txBody>
          <a:bodyPr vert="horz" lIns="91473" tIns="45736" rIns="91473" bIns="45736" rtlCol="0" anchor="b"/>
          <a:lstStyle>
            <a:lvl1pPr algn="r">
              <a:defRPr sz="1100"/>
            </a:lvl1pPr>
          </a:lstStyle>
          <a:p>
            <a:fld id="{2B5DF6F9-D8C7-479E-86A1-114DC4D901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207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01052" rtl="0" eaLnBrk="1" latinLnBrk="0" hangingPunct="1">
      <a:defRPr sz="1183" kern="1200">
        <a:solidFill>
          <a:schemeClr val="tx1"/>
        </a:solidFill>
        <a:latin typeface="+mn-lt"/>
        <a:ea typeface="+mn-ea"/>
        <a:cs typeface="+mn-cs"/>
      </a:defRPr>
    </a:lvl1pPr>
    <a:lvl2pPr marL="450526" algn="l" defTabSz="901052" rtl="0" eaLnBrk="1" latinLnBrk="0" hangingPunct="1">
      <a:defRPr sz="1183" kern="1200">
        <a:solidFill>
          <a:schemeClr val="tx1"/>
        </a:solidFill>
        <a:latin typeface="+mn-lt"/>
        <a:ea typeface="+mn-ea"/>
        <a:cs typeface="+mn-cs"/>
      </a:defRPr>
    </a:lvl2pPr>
    <a:lvl3pPr marL="901052" algn="l" defTabSz="901052" rtl="0" eaLnBrk="1" latinLnBrk="0" hangingPunct="1">
      <a:defRPr sz="1183" kern="1200">
        <a:solidFill>
          <a:schemeClr val="tx1"/>
        </a:solidFill>
        <a:latin typeface="+mn-lt"/>
        <a:ea typeface="+mn-ea"/>
        <a:cs typeface="+mn-cs"/>
      </a:defRPr>
    </a:lvl3pPr>
    <a:lvl4pPr marL="1351578" algn="l" defTabSz="901052" rtl="0" eaLnBrk="1" latinLnBrk="0" hangingPunct="1">
      <a:defRPr sz="1183" kern="1200">
        <a:solidFill>
          <a:schemeClr val="tx1"/>
        </a:solidFill>
        <a:latin typeface="+mn-lt"/>
        <a:ea typeface="+mn-ea"/>
        <a:cs typeface="+mn-cs"/>
      </a:defRPr>
    </a:lvl4pPr>
    <a:lvl5pPr marL="1802104" algn="l" defTabSz="901052" rtl="0" eaLnBrk="1" latinLnBrk="0" hangingPunct="1">
      <a:defRPr sz="1183" kern="1200">
        <a:solidFill>
          <a:schemeClr val="tx1"/>
        </a:solidFill>
        <a:latin typeface="+mn-lt"/>
        <a:ea typeface="+mn-ea"/>
        <a:cs typeface="+mn-cs"/>
      </a:defRPr>
    </a:lvl5pPr>
    <a:lvl6pPr marL="2252631" algn="l" defTabSz="901052" rtl="0" eaLnBrk="1" latinLnBrk="0" hangingPunct="1">
      <a:defRPr sz="1183" kern="1200">
        <a:solidFill>
          <a:schemeClr val="tx1"/>
        </a:solidFill>
        <a:latin typeface="+mn-lt"/>
        <a:ea typeface="+mn-ea"/>
        <a:cs typeface="+mn-cs"/>
      </a:defRPr>
    </a:lvl6pPr>
    <a:lvl7pPr marL="2703157" algn="l" defTabSz="901052" rtl="0" eaLnBrk="1" latinLnBrk="0" hangingPunct="1">
      <a:defRPr sz="1183" kern="1200">
        <a:solidFill>
          <a:schemeClr val="tx1"/>
        </a:solidFill>
        <a:latin typeface="+mn-lt"/>
        <a:ea typeface="+mn-ea"/>
        <a:cs typeface="+mn-cs"/>
      </a:defRPr>
    </a:lvl7pPr>
    <a:lvl8pPr marL="3153682" algn="l" defTabSz="901052" rtl="0" eaLnBrk="1" latinLnBrk="0" hangingPunct="1">
      <a:defRPr sz="1183" kern="1200">
        <a:solidFill>
          <a:schemeClr val="tx1"/>
        </a:solidFill>
        <a:latin typeface="+mn-lt"/>
        <a:ea typeface="+mn-ea"/>
        <a:cs typeface="+mn-cs"/>
      </a:defRPr>
    </a:lvl8pPr>
    <a:lvl9pPr marL="3604208" algn="l" defTabSz="901052" rtl="0" eaLnBrk="1" latinLnBrk="0" hangingPunct="1">
      <a:defRPr sz="11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041775" y="509588"/>
            <a:ext cx="1843088" cy="25495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DF6F9-D8C7-479E-86A1-114DC4D901C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686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6623" y="3243715"/>
            <a:ext cx="6426437" cy="22363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33241" y="5915559"/>
            <a:ext cx="5293201" cy="2667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63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2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8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5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1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7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4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0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58A6-8EDD-4117-8BDA-56B1B7009A92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73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E15B-F8D5-437D-BC78-E70FE6C7B771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265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482074" y="418445"/>
            <a:ext cx="1699856" cy="8906656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746" y="418445"/>
            <a:ext cx="4951960" cy="8906656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CF90-23AA-4213-B018-E96131881222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059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9FD-295F-472F-BD58-E6816D1A4CD2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996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6775" y="6709052"/>
            <a:ext cx="6426438" cy="2072072"/>
          </a:xfrm>
        </p:spPr>
        <p:txBody>
          <a:bodyPr anchor="t"/>
          <a:lstStyle>
            <a:lvl1pPr algn="l">
              <a:defRPr sz="3905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96775" y="4424658"/>
            <a:ext cx="6426438" cy="2284394"/>
          </a:xfrm>
        </p:spPr>
        <p:txBody>
          <a:bodyPr anchor="b"/>
          <a:lstStyle>
            <a:lvl1pPr marL="0" indent="0">
              <a:buNone/>
              <a:defRPr sz="1952">
                <a:solidFill>
                  <a:schemeClr val="tx1">
                    <a:tint val="75000"/>
                  </a:schemeClr>
                </a:solidFill>
              </a:defRPr>
            </a:lvl1pPr>
            <a:lvl2pPr marL="446319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2pPr>
            <a:lvl3pPr marL="892637" indent="0">
              <a:buNone/>
              <a:defRPr sz="1562">
                <a:solidFill>
                  <a:schemeClr val="tx1">
                    <a:tint val="75000"/>
                  </a:schemeClr>
                </a:solidFill>
              </a:defRPr>
            </a:lvl3pPr>
            <a:lvl4pPr marL="1338956" indent="0">
              <a:buNone/>
              <a:defRPr sz="1367">
                <a:solidFill>
                  <a:schemeClr val="tx1">
                    <a:tint val="75000"/>
                  </a:schemeClr>
                </a:solidFill>
              </a:defRPr>
            </a:lvl4pPr>
            <a:lvl5pPr marL="1785275" indent="0">
              <a:buNone/>
              <a:defRPr sz="1367">
                <a:solidFill>
                  <a:schemeClr val="tx1">
                    <a:tint val="75000"/>
                  </a:schemeClr>
                </a:solidFill>
              </a:defRPr>
            </a:lvl5pPr>
            <a:lvl6pPr marL="2231593" indent="0">
              <a:buNone/>
              <a:defRPr sz="1367">
                <a:solidFill>
                  <a:schemeClr val="tx1">
                    <a:tint val="75000"/>
                  </a:schemeClr>
                </a:solidFill>
              </a:defRPr>
            </a:lvl6pPr>
            <a:lvl7pPr marL="2677912" indent="0">
              <a:buNone/>
              <a:defRPr sz="1367">
                <a:solidFill>
                  <a:schemeClr val="tx1">
                    <a:tint val="75000"/>
                  </a:schemeClr>
                </a:solidFill>
              </a:defRPr>
            </a:lvl7pPr>
            <a:lvl8pPr marL="3124230" indent="0">
              <a:buNone/>
              <a:defRPr sz="1367">
                <a:solidFill>
                  <a:schemeClr val="tx1">
                    <a:tint val="75000"/>
                  </a:schemeClr>
                </a:solidFill>
              </a:defRPr>
            </a:lvl8pPr>
            <a:lvl9pPr marL="3570549" indent="0">
              <a:buNone/>
              <a:defRPr sz="13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72B1-79C6-47A6-9643-C3EC826301D3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844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749" y="2436275"/>
            <a:ext cx="3325115" cy="6888827"/>
          </a:xfrm>
        </p:spPr>
        <p:txBody>
          <a:bodyPr/>
          <a:lstStyle>
            <a:lvl1pPr>
              <a:defRPr sz="2733"/>
            </a:lvl1pPr>
            <a:lvl2pPr>
              <a:defRPr sz="2343"/>
            </a:lvl2pPr>
            <a:lvl3pPr>
              <a:defRPr sz="1952"/>
            </a:lvl3pPr>
            <a:lvl4pPr>
              <a:defRPr sz="1757"/>
            </a:lvl4pPr>
            <a:lvl5pPr>
              <a:defRPr sz="1757"/>
            </a:lvl5pPr>
            <a:lvl6pPr>
              <a:defRPr sz="1757"/>
            </a:lvl6pPr>
            <a:lvl7pPr>
              <a:defRPr sz="1757"/>
            </a:lvl7pPr>
            <a:lvl8pPr>
              <a:defRPr sz="1757"/>
            </a:lvl8pPr>
            <a:lvl9pPr>
              <a:defRPr sz="1757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55230" y="2436275"/>
            <a:ext cx="3326701" cy="6888827"/>
          </a:xfrm>
        </p:spPr>
        <p:txBody>
          <a:bodyPr/>
          <a:lstStyle>
            <a:lvl1pPr>
              <a:defRPr sz="2733"/>
            </a:lvl1pPr>
            <a:lvl2pPr>
              <a:defRPr sz="2343"/>
            </a:lvl2pPr>
            <a:lvl3pPr>
              <a:defRPr sz="1952"/>
            </a:lvl3pPr>
            <a:lvl4pPr>
              <a:defRPr sz="1757"/>
            </a:lvl4pPr>
            <a:lvl5pPr>
              <a:defRPr sz="1757"/>
            </a:lvl5pPr>
            <a:lvl6pPr>
              <a:defRPr sz="1757"/>
            </a:lvl6pPr>
            <a:lvl7pPr>
              <a:defRPr sz="1757"/>
            </a:lvl7pPr>
            <a:lvl8pPr>
              <a:defRPr sz="1757"/>
            </a:lvl8pPr>
            <a:lvl9pPr>
              <a:defRPr sz="1757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9906-A9B3-4E81-B614-6CF2C81ACFE0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3243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746" y="2337089"/>
            <a:ext cx="3340986" cy="973269"/>
          </a:xfrm>
        </p:spPr>
        <p:txBody>
          <a:bodyPr anchor="b"/>
          <a:lstStyle>
            <a:lvl1pPr marL="0" indent="0">
              <a:buNone/>
              <a:defRPr sz="2343" b="1"/>
            </a:lvl1pPr>
            <a:lvl2pPr marL="446319" indent="0">
              <a:buNone/>
              <a:defRPr sz="1952" b="1"/>
            </a:lvl2pPr>
            <a:lvl3pPr marL="892637" indent="0">
              <a:buNone/>
              <a:defRPr sz="1757" b="1"/>
            </a:lvl3pPr>
            <a:lvl4pPr marL="1338956" indent="0">
              <a:buNone/>
              <a:defRPr sz="1562" b="1"/>
            </a:lvl4pPr>
            <a:lvl5pPr marL="1785275" indent="0">
              <a:buNone/>
              <a:defRPr sz="1562" b="1"/>
            </a:lvl5pPr>
            <a:lvl6pPr marL="2231593" indent="0">
              <a:buNone/>
              <a:defRPr sz="1562" b="1"/>
            </a:lvl6pPr>
            <a:lvl7pPr marL="2677912" indent="0">
              <a:buNone/>
              <a:defRPr sz="1562" b="1"/>
            </a:lvl7pPr>
            <a:lvl8pPr marL="3124230" indent="0">
              <a:buNone/>
              <a:defRPr sz="1562" b="1"/>
            </a:lvl8pPr>
            <a:lvl9pPr marL="3570549" indent="0">
              <a:buNone/>
              <a:defRPr sz="1562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77746" y="3310356"/>
            <a:ext cx="3340986" cy="6014744"/>
          </a:xfrm>
        </p:spPr>
        <p:txBody>
          <a:bodyPr/>
          <a:lstStyle>
            <a:lvl1pPr>
              <a:defRPr sz="2343"/>
            </a:lvl1pPr>
            <a:lvl2pPr>
              <a:defRPr sz="1952"/>
            </a:lvl2pPr>
            <a:lvl3pPr>
              <a:defRPr sz="1757"/>
            </a:lvl3pPr>
            <a:lvl4pPr>
              <a:defRPr sz="1562"/>
            </a:lvl4pPr>
            <a:lvl5pPr>
              <a:defRPr sz="1562"/>
            </a:lvl5pPr>
            <a:lvl6pPr>
              <a:defRPr sz="1562"/>
            </a:lvl6pPr>
            <a:lvl7pPr>
              <a:defRPr sz="1562"/>
            </a:lvl7pPr>
            <a:lvl8pPr>
              <a:defRPr sz="1562"/>
            </a:lvl8pPr>
            <a:lvl9pPr>
              <a:defRPr sz="1562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40943" y="2337089"/>
            <a:ext cx="3340986" cy="973269"/>
          </a:xfrm>
        </p:spPr>
        <p:txBody>
          <a:bodyPr anchor="b"/>
          <a:lstStyle>
            <a:lvl1pPr marL="0" indent="0">
              <a:buNone/>
              <a:defRPr sz="2343" b="1"/>
            </a:lvl1pPr>
            <a:lvl2pPr marL="446319" indent="0">
              <a:buNone/>
              <a:defRPr sz="1952" b="1"/>
            </a:lvl2pPr>
            <a:lvl3pPr marL="892637" indent="0">
              <a:buNone/>
              <a:defRPr sz="1757" b="1"/>
            </a:lvl3pPr>
            <a:lvl4pPr marL="1338956" indent="0">
              <a:buNone/>
              <a:defRPr sz="1562" b="1"/>
            </a:lvl4pPr>
            <a:lvl5pPr marL="1785275" indent="0">
              <a:buNone/>
              <a:defRPr sz="1562" b="1"/>
            </a:lvl5pPr>
            <a:lvl6pPr marL="2231593" indent="0">
              <a:buNone/>
              <a:defRPr sz="1562" b="1"/>
            </a:lvl6pPr>
            <a:lvl7pPr marL="2677912" indent="0">
              <a:buNone/>
              <a:defRPr sz="1562" b="1"/>
            </a:lvl7pPr>
            <a:lvl8pPr marL="3124230" indent="0">
              <a:buNone/>
              <a:defRPr sz="1562" b="1"/>
            </a:lvl8pPr>
            <a:lvl9pPr marL="3570549" indent="0">
              <a:buNone/>
              <a:defRPr sz="1562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840943" y="3310356"/>
            <a:ext cx="3340986" cy="6014744"/>
          </a:xfrm>
        </p:spPr>
        <p:txBody>
          <a:bodyPr/>
          <a:lstStyle>
            <a:lvl1pPr>
              <a:defRPr sz="2343"/>
            </a:lvl1pPr>
            <a:lvl2pPr>
              <a:defRPr sz="1952"/>
            </a:lvl2pPr>
            <a:lvl3pPr>
              <a:defRPr sz="1757"/>
            </a:lvl3pPr>
            <a:lvl4pPr>
              <a:defRPr sz="1562"/>
            </a:lvl4pPr>
            <a:lvl5pPr>
              <a:defRPr sz="1562"/>
            </a:lvl5pPr>
            <a:lvl6pPr>
              <a:defRPr sz="1562"/>
            </a:lvl6pPr>
            <a:lvl7pPr>
              <a:defRPr sz="1562"/>
            </a:lvl7pPr>
            <a:lvl8pPr>
              <a:defRPr sz="1562"/>
            </a:lvl8pPr>
            <a:lvl9pPr>
              <a:defRPr sz="1562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2B05-0245-480B-A5BB-084A4DDF2B34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628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4A8D-BEBD-4290-9026-A2DF3D135EB0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88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C12A-932C-4667-BB48-BCDC9989AF71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238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749" y="415348"/>
            <a:ext cx="2487091" cy="1769863"/>
          </a:xfrm>
        </p:spPr>
        <p:txBody>
          <a:bodyPr anchor="b"/>
          <a:lstStyle>
            <a:lvl1pPr algn="l">
              <a:defRPr sz="1952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55308" y="415344"/>
            <a:ext cx="4226625" cy="8909756"/>
          </a:xfrm>
        </p:spPr>
        <p:txBody>
          <a:bodyPr/>
          <a:lstStyle>
            <a:lvl1pPr>
              <a:defRPr sz="3124"/>
            </a:lvl1pPr>
            <a:lvl2pPr>
              <a:defRPr sz="2733"/>
            </a:lvl2pPr>
            <a:lvl3pPr>
              <a:defRPr sz="2343"/>
            </a:lvl3pPr>
            <a:lvl4pPr>
              <a:defRPr sz="1952"/>
            </a:lvl4pPr>
            <a:lvl5pPr>
              <a:defRPr sz="1952"/>
            </a:lvl5pPr>
            <a:lvl6pPr>
              <a:defRPr sz="1952"/>
            </a:lvl6pPr>
            <a:lvl7pPr>
              <a:defRPr sz="1952"/>
            </a:lvl7pPr>
            <a:lvl8pPr>
              <a:defRPr sz="1952"/>
            </a:lvl8pPr>
            <a:lvl9pPr>
              <a:defRPr sz="1952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77749" y="2185208"/>
            <a:ext cx="2487091" cy="7139893"/>
          </a:xfrm>
        </p:spPr>
        <p:txBody>
          <a:bodyPr/>
          <a:lstStyle>
            <a:lvl1pPr marL="0" indent="0">
              <a:buNone/>
              <a:defRPr sz="1367"/>
            </a:lvl1pPr>
            <a:lvl2pPr marL="446319" indent="0">
              <a:buNone/>
              <a:defRPr sz="1171"/>
            </a:lvl2pPr>
            <a:lvl3pPr marL="892637" indent="0">
              <a:buNone/>
              <a:defRPr sz="976"/>
            </a:lvl3pPr>
            <a:lvl4pPr marL="1338956" indent="0">
              <a:buNone/>
              <a:defRPr sz="879"/>
            </a:lvl4pPr>
            <a:lvl5pPr marL="1785275" indent="0">
              <a:buNone/>
              <a:defRPr sz="879"/>
            </a:lvl5pPr>
            <a:lvl6pPr marL="2231593" indent="0">
              <a:buNone/>
              <a:defRPr sz="879"/>
            </a:lvl6pPr>
            <a:lvl7pPr marL="2677912" indent="0">
              <a:buNone/>
              <a:defRPr sz="879"/>
            </a:lvl7pPr>
            <a:lvl8pPr marL="3124230" indent="0">
              <a:buNone/>
              <a:defRPr sz="879"/>
            </a:lvl8pPr>
            <a:lvl9pPr marL="3570549" indent="0">
              <a:buNone/>
              <a:defRPr sz="879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8D54-18C9-4651-8828-1B28EA70F9D4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658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2416" y="7307272"/>
            <a:ext cx="4534535" cy="863234"/>
          </a:xfrm>
        </p:spPr>
        <p:txBody>
          <a:bodyPr anchor="b"/>
          <a:lstStyle>
            <a:lvl1pPr algn="l">
              <a:defRPr sz="1952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82416" y="932977"/>
            <a:ext cx="4534535" cy="6262711"/>
          </a:xfrm>
        </p:spPr>
        <p:txBody>
          <a:bodyPr/>
          <a:lstStyle>
            <a:lvl1pPr marL="0" indent="0">
              <a:buNone/>
              <a:defRPr sz="3124"/>
            </a:lvl1pPr>
            <a:lvl2pPr marL="446319" indent="0">
              <a:buNone/>
              <a:defRPr sz="2733"/>
            </a:lvl2pPr>
            <a:lvl3pPr marL="892637" indent="0">
              <a:buNone/>
              <a:defRPr sz="2343"/>
            </a:lvl3pPr>
            <a:lvl4pPr marL="1338956" indent="0">
              <a:buNone/>
              <a:defRPr sz="1952"/>
            </a:lvl4pPr>
            <a:lvl5pPr marL="1785275" indent="0">
              <a:buNone/>
              <a:defRPr sz="1952"/>
            </a:lvl5pPr>
            <a:lvl6pPr marL="2231593" indent="0">
              <a:buNone/>
              <a:defRPr sz="1952"/>
            </a:lvl6pPr>
            <a:lvl7pPr marL="2677912" indent="0">
              <a:buNone/>
              <a:defRPr sz="1952"/>
            </a:lvl7pPr>
            <a:lvl8pPr marL="3124230" indent="0">
              <a:buNone/>
              <a:defRPr sz="1952"/>
            </a:lvl8pPr>
            <a:lvl9pPr marL="3570549" indent="0">
              <a:buNone/>
              <a:defRPr sz="1952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82416" y="8170506"/>
            <a:ext cx="4534535" cy="1224336"/>
          </a:xfrm>
        </p:spPr>
        <p:txBody>
          <a:bodyPr/>
          <a:lstStyle>
            <a:lvl1pPr marL="0" indent="0">
              <a:buNone/>
              <a:defRPr sz="1367"/>
            </a:lvl1pPr>
            <a:lvl2pPr marL="446319" indent="0">
              <a:buNone/>
              <a:defRPr sz="1171"/>
            </a:lvl2pPr>
            <a:lvl3pPr marL="892637" indent="0">
              <a:buNone/>
              <a:defRPr sz="976"/>
            </a:lvl3pPr>
            <a:lvl4pPr marL="1338956" indent="0">
              <a:buNone/>
              <a:defRPr sz="879"/>
            </a:lvl4pPr>
            <a:lvl5pPr marL="1785275" indent="0">
              <a:buNone/>
              <a:defRPr sz="879"/>
            </a:lvl5pPr>
            <a:lvl6pPr marL="2231593" indent="0">
              <a:buNone/>
              <a:defRPr sz="879"/>
            </a:lvl6pPr>
            <a:lvl7pPr marL="2677912" indent="0">
              <a:buNone/>
              <a:defRPr sz="879"/>
            </a:lvl7pPr>
            <a:lvl8pPr marL="3124230" indent="0">
              <a:buNone/>
              <a:defRPr sz="879"/>
            </a:lvl8pPr>
            <a:lvl9pPr marL="3570549" indent="0">
              <a:buNone/>
              <a:defRPr sz="879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2832E-8CF9-48B0-854F-5EAE5DC6F5CB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41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77747" y="418447"/>
            <a:ext cx="6804184" cy="1738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747" y="2436275"/>
            <a:ext cx="6804184" cy="6888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77748" y="9675353"/>
            <a:ext cx="1764929" cy="556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3920A-B43B-4340-99E3-AAAD116F5598}" type="datetime1">
              <a:rPr lang="de-DE" smtClean="0"/>
              <a:pPr/>
              <a:t>14.03.2018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82321" y="9675353"/>
            <a:ext cx="2395034" cy="556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417002" y="9675353"/>
            <a:ext cx="1764929" cy="556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288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892637" rtl="0" eaLnBrk="1" latinLnBrk="0" hangingPunct="1">
        <a:spcBef>
          <a:spcPct val="0"/>
        </a:spcBef>
        <a:buNone/>
        <a:defRPr sz="42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4739" indent="-334739" algn="l" defTabSz="892637" rtl="0" eaLnBrk="1" latinLnBrk="0" hangingPunct="1">
        <a:spcBef>
          <a:spcPct val="20000"/>
        </a:spcBef>
        <a:buFont typeface="Arial" pitchFamily="34" charset="0"/>
        <a:buChar char="•"/>
        <a:defRPr sz="3124" kern="1200">
          <a:solidFill>
            <a:schemeClr val="tx1"/>
          </a:solidFill>
          <a:latin typeface="+mn-lt"/>
          <a:ea typeface="+mn-ea"/>
          <a:cs typeface="+mn-cs"/>
        </a:defRPr>
      </a:lvl1pPr>
      <a:lvl2pPr marL="725268" indent="-278949" algn="l" defTabSz="892637" rtl="0" eaLnBrk="1" latinLnBrk="0" hangingPunct="1">
        <a:spcBef>
          <a:spcPct val="20000"/>
        </a:spcBef>
        <a:buFont typeface="Arial" pitchFamily="34" charset="0"/>
        <a:buChar char="–"/>
        <a:defRPr sz="2733" kern="1200">
          <a:solidFill>
            <a:schemeClr val="tx1"/>
          </a:solidFill>
          <a:latin typeface="+mn-lt"/>
          <a:ea typeface="+mn-ea"/>
          <a:cs typeface="+mn-cs"/>
        </a:defRPr>
      </a:lvl2pPr>
      <a:lvl3pPr marL="1115797" indent="-223159" algn="l" defTabSz="892637" rtl="0" eaLnBrk="1" latinLnBrk="0" hangingPunct="1">
        <a:spcBef>
          <a:spcPct val="20000"/>
        </a:spcBef>
        <a:buFont typeface="Arial" pitchFamily="34" charset="0"/>
        <a:buChar char="•"/>
        <a:defRPr sz="2343" kern="1200">
          <a:solidFill>
            <a:schemeClr val="tx1"/>
          </a:solidFill>
          <a:latin typeface="+mn-lt"/>
          <a:ea typeface="+mn-ea"/>
          <a:cs typeface="+mn-cs"/>
        </a:defRPr>
      </a:lvl3pPr>
      <a:lvl4pPr marL="1562115" indent="-223159" algn="l" defTabSz="892637" rtl="0" eaLnBrk="1" latinLnBrk="0" hangingPunct="1">
        <a:spcBef>
          <a:spcPct val="20000"/>
        </a:spcBef>
        <a:buFont typeface="Arial" pitchFamily="34" charset="0"/>
        <a:buChar char="–"/>
        <a:defRPr sz="1952" kern="1200">
          <a:solidFill>
            <a:schemeClr val="tx1"/>
          </a:solidFill>
          <a:latin typeface="+mn-lt"/>
          <a:ea typeface="+mn-ea"/>
          <a:cs typeface="+mn-cs"/>
        </a:defRPr>
      </a:lvl4pPr>
      <a:lvl5pPr marL="2008434" indent="-223159" algn="l" defTabSz="892637" rtl="0" eaLnBrk="1" latinLnBrk="0" hangingPunct="1">
        <a:spcBef>
          <a:spcPct val="20000"/>
        </a:spcBef>
        <a:buFont typeface="Arial" pitchFamily="34" charset="0"/>
        <a:buChar char="»"/>
        <a:defRPr sz="1952" kern="1200">
          <a:solidFill>
            <a:schemeClr val="tx1"/>
          </a:solidFill>
          <a:latin typeface="+mn-lt"/>
          <a:ea typeface="+mn-ea"/>
          <a:cs typeface="+mn-cs"/>
        </a:defRPr>
      </a:lvl5pPr>
      <a:lvl6pPr marL="2454753" indent="-223159" algn="l" defTabSz="892637" rtl="0" eaLnBrk="1" latinLnBrk="0" hangingPunct="1">
        <a:spcBef>
          <a:spcPct val="20000"/>
        </a:spcBef>
        <a:buFont typeface="Arial" pitchFamily="34" charset="0"/>
        <a:buChar char="•"/>
        <a:defRPr sz="1952" kern="1200">
          <a:solidFill>
            <a:schemeClr val="tx1"/>
          </a:solidFill>
          <a:latin typeface="+mn-lt"/>
          <a:ea typeface="+mn-ea"/>
          <a:cs typeface="+mn-cs"/>
        </a:defRPr>
      </a:lvl6pPr>
      <a:lvl7pPr marL="2901071" indent="-223159" algn="l" defTabSz="892637" rtl="0" eaLnBrk="1" latinLnBrk="0" hangingPunct="1">
        <a:spcBef>
          <a:spcPct val="20000"/>
        </a:spcBef>
        <a:buFont typeface="Arial" pitchFamily="34" charset="0"/>
        <a:buChar char="•"/>
        <a:defRPr sz="1952" kern="1200">
          <a:solidFill>
            <a:schemeClr val="tx1"/>
          </a:solidFill>
          <a:latin typeface="+mn-lt"/>
          <a:ea typeface="+mn-ea"/>
          <a:cs typeface="+mn-cs"/>
        </a:defRPr>
      </a:lvl7pPr>
      <a:lvl8pPr marL="3347390" indent="-223159" algn="l" defTabSz="892637" rtl="0" eaLnBrk="1" latinLnBrk="0" hangingPunct="1">
        <a:spcBef>
          <a:spcPct val="20000"/>
        </a:spcBef>
        <a:buFont typeface="Arial" pitchFamily="34" charset="0"/>
        <a:buChar char="•"/>
        <a:defRPr sz="1952" kern="1200">
          <a:solidFill>
            <a:schemeClr val="tx1"/>
          </a:solidFill>
          <a:latin typeface="+mn-lt"/>
          <a:ea typeface="+mn-ea"/>
          <a:cs typeface="+mn-cs"/>
        </a:defRPr>
      </a:lvl8pPr>
      <a:lvl9pPr marL="3793708" indent="-223159" algn="l" defTabSz="892637" rtl="0" eaLnBrk="1" latinLnBrk="0" hangingPunct="1">
        <a:spcBef>
          <a:spcPct val="20000"/>
        </a:spcBef>
        <a:buFont typeface="Arial" pitchFamily="34" charset="0"/>
        <a:buChar char="•"/>
        <a:defRPr sz="19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89263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1pPr>
      <a:lvl2pPr marL="446319" algn="l" defTabSz="89263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2pPr>
      <a:lvl3pPr marL="892637" algn="l" defTabSz="89263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3pPr>
      <a:lvl4pPr marL="1338956" algn="l" defTabSz="89263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4pPr>
      <a:lvl5pPr marL="1785275" algn="l" defTabSz="89263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5pPr>
      <a:lvl6pPr marL="2231593" algn="l" defTabSz="89263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6pPr>
      <a:lvl7pPr marL="2677912" algn="l" defTabSz="89263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7pPr>
      <a:lvl8pPr marL="3124230" algn="l" defTabSz="89263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8pPr>
      <a:lvl9pPr marL="3570549" algn="l" defTabSz="892637" rtl="0" eaLnBrk="1" latinLnBrk="0" hangingPunct="1">
        <a:defRPr sz="17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hyperlink" Target="https://creativecommons.org/licenses/by-sa/4.0/deed.de" TargetMode="External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hteck 41"/>
          <p:cNvSpPr/>
          <p:nvPr/>
        </p:nvSpPr>
        <p:spPr>
          <a:xfrm>
            <a:off x="266718" y="2899879"/>
            <a:ext cx="7005060" cy="6820417"/>
          </a:xfrm>
          <a:prstGeom prst="rect">
            <a:avLst/>
          </a:prstGeom>
          <a:solidFill>
            <a:srgbClr val="E6E9ED"/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14" dirty="0"/>
          </a:p>
        </p:txBody>
      </p:sp>
      <p:sp>
        <p:nvSpPr>
          <p:cNvPr id="79" name="Rechteck 78"/>
          <p:cNvSpPr/>
          <p:nvPr/>
        </p:nvSpPr>
        <p:spPr>
          <a:xfrm>
            <a:off x="405166" y="5430473"/>
            <a:ext cx="3304375" cy="407750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14"/>
          </a:p>
        </p:txBody>
      </p:sp>
      <p:sp>
        <p:nvSpPr>
          <p:cNvPr id="80" name="Rechteck 79"/>
          <p:cNvSpPr/>
          <p:nvPr/>
        </p:nvSpPr>
        <p:spPr>
          <a:xfrm>
            <a:off x="3850134" y="5430473"/>
            <a:ext cx="3286048" cy="407750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14"/>
          </a:p>
        </p:txBody>
      </p:sp>
      <p:sp>
        <p:nvSpPr>
          <p:cNvPr id="514" name="Rechteck 513"/>
          <p:cNvSpPr/>
          <p:nvPr/>
        </p:nvSpPr>
        <p:spPr>
          <a:xfrm>
            <a:off x="405166" y="3464983"/>
            <a:ext cx="6731017" cy="18176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14"/>
          </a:p>
        </p:txBody>
      </p:sp>
      <p:sp>
        <p:nvSpPr>
          <p:cNvPr id="40" name="Rechteck 39"/>
          <p:cNvSpPr/>
          <p:nvPr/>
        </p:nvSpPr>
        <p:spPr>
          <a:xfrm>
            <a:off x="3885999" y="931547"/>
            <a:ext cx="3385778" cy="1757440"/>
          </a:xfrm>
          <a:prstGeom prst="rect">
            <a:avLst/>
          </a:prstGeom>
          <a:solidFill>
            <a:srgbClr val="E6E9ED"/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14" dirty="0"/>
          </a:p>
        </p:txBody>
      </p:sp>
      <p:sp>
        <p:nvSpPr>
          <p:cNvPr id="5" name="Rechteck 4"/>
          <p:cNvSpPr/>
          <p:nvPr/>
        </p:nvSpPr>
        <p:spPr>
          <a:xfrm>
            <a:off x="278777" y="931547"/>
            <a:ext cx="3400221" cy="1757440"/>
          </a:xfrm>
          <a:prstGeom prst="rect">
            <a:avLst/>
          </a:prstGeom>
          <a:solidFill>
            <a:srgbClr val="E6E9ED"/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14" dirty="0"/>
          </a:p>
        </p:txBody>
      </p:sp>
      <p:sp>
        <p:nvSpPr>
          <p:cNvPr id="10" name="Rechteck 9"/>
          <p:cNvSpPr/>
          <p:nvPr/>
        </p:nvSpPr>
        <p:spPr>
          <a:xfrm>
            <a:off x="282304" y="198335"/>
            <a:ext cx="6997348" cy="522320"/>
          </a:xfrm>
          <a:prstGeom prst="rect">
            <a:avLst/>
          </a:prstGeom>
          <a:solidFill>
            <a:srgbClr val="0B2A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733" dirty="0">
              <a:latin typeface="ITC Officina Sans Std Book" pitchFamily="50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416175" y="866506"/>
            <a:ext cx="3075630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e-DE" sz="1600" b="1" dirty="0">
                <a:solidFill>
                  <a:srgbClr val="0B2A51"/>
                </a:solidFill>
                <a:latin typeface="DIN BOLD"/>
              </a:rPr>
              <a:t>Was ist OPAL</a:t>
            </a: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?</a:t>
            </a:r>
            <a:endParaRPr lang="de-DE" sz="400" b="1" dirty="0">
              <a:solidFill>
                <a:srgbClr val="0B2A51"/>
              </a:solidFill>
              <a:latin typeface="DIN BOLD"/>
            </a:endParaRPr>
          </a:p>
          <a:p>
            <a:pPr>
              <a:lnSpc>
                <a:spcPts val="1800"/>
              </a:lnSpc>
            </a:pPr>
            <a:r>
              <a:rPr lang="de-DE" sz="1300" dirty="0">
                <a:latin typeface="Univers 45 Light"/>
              </a:rPr>
              <a:t>OPAL ist die Online-Lernplattform an der TU Dresden. Sie ermöglicht zeit- und </a:t>
            </a:r>
            <a:r>
              <a:rPr lang="de-DE" sz="1300" dirty="0" smtClean="0">
                <a:latin typeface="Univers 45 Light"/>
              </a:rPr>
              <a:t>ortsunabhängiges </a:t>
            </a:r>
            <a:r>
              <a:rPr lang="de-DE" sz="1300" dirty="0">
                <a:latin typeface="Univers 45 Light"/>
              </a:rPr>
              <a:t>Lernen und Arbeiten - sowohl individuell als auch in Gruppen</a:t>
            </a:r>
            <a:r>
              <a:rPr lang="de-DE" sz="1300" dirty="0" smtClean="0">
                <a:latin typeface="Univers 45 Light"/>
              </a:rPr>
              <a:t>.</a:t>
            </a:r>
            <a:endParaRPr lang="de-DE" sz="1300" dirty="0">
              <a:latin typeface="Univers 45 Light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377021" y="3040475"/>
            <a:ext cx="6601357" cy="332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93"/>
              </a:spcAft>
            </a:pPr>
            <a:r>
              <a:rPr lang="de-DE" sz="1562" b="1" dirty="0">
                <a:solidFill>
                  <a:srgbClr val="0B2A51"/>
                </a:solidFill>
                <a:latin typeface="DIN BOLD"/>
              </a:rPr>
              <a:t>Drei Schritte zur Nutzung der E-Learning-Angebote der TU Dresden </a:t>
            </a:r>
          </a:p>
        </p:txBody>
      </p:sp>
      <p:sp>
        <p:nvSpPr>
          <p:cNvPr id="564" name="Textfeld 563"/>
          <p:cNvSpPr txBox="1"/>
          <p:nvPr/>
        </p:nvSpPr>
        <p:spPr>
          <a:xfrm>
            <a:off x="4025879" y="873185"/>
            <a:ext cx="3012450" cy="19342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Was </a:t>
            </a:r>
            <a:r>
              <a:rPr lang="de-DE" sz="1600" b="1" dirty="0">
                <a:solidFill>
                  <a:srgbClr val="0B2A51"/>
                </a:solidFill>
                <a:latin typeface="DIN BOLD"/>
              </a:rPr>
              <a:t>finde ich auf OPAL?</a:t>
            </a:r>
          </a:p>
          <a:p>
            <a:pPr marL="268288" indent="-268288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de-DE" sz="1300" dirty="0" smtClean="0">
                <a:latin typeface="Univers 45 Light"/>
              </a:rPr>
              <a:t>Skripte </a:t>
            </a:r>
            <a:r>
              <a:rPr lang="de-DE" sz="1300" dirty="0">
                <a:latin typeface="Univers 45 Light"/>
              </a:rPr>
              <a:t>und Lehrmaterialien</a:t>
            </a:r>
          </a:p>
          <a:p>
            <a:pPr marL="268288" indent="-268288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Aufgaben und Tests</a:t>
            </a:r>
          </a:p>
          <a:p>
            <a:pPr marL="268288" indent="-268288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Einschreibungen für Lehrveranstaltungen</a:t>
            </a:r>
          </a:p>
          <a:p>
            <a:pPr marL="268288" indent="-268288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Lern- und Arbeitsgruppen</a:t>
            </a:r>
          </a:p>
          <a:p>
            <a:pPr marL="175119" indent="-175119">
              <a:buFont typeface="Arial" panose="020B0604020202020204" pitchFamily="34" charset="0"/>
              <a:buChar char="•"/>
            </a:pPr>
            <a:endParaRPr lang="de-DE" sz="1269" dirty="0">
              <a:latin typeface="Univers 45 Light"/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264959" y="9935840"/>
            <a:ext cx="7021285" cy="344136"/>
          </a:xfrm>
          <a:prstGeom prst="rect">
            <a:avLst/>
          </a:prstGeom>
          <a:solidFill>
            <a:srgbClr val="0B2A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367" dirty="0">
                <a:latin typeface="DIN BOLD"/>
              </a:rPr>
              <a:t> </a:t>
            </a:r>
          </a:p>
        </p:txBody>
      </p:sp>
      <p:sp>
        <p:nvSpPr>
          <p:cNvPr id="60" name="Textfeld 59"/>
          <p:cNvSpPr txBox="1"/>
          <p:nvPr/>
        </p:nvSpPr>
        <p:spPr>
          <a:xfrm>
            <a:off x="2514480" y="285479"/>
            <a:ext cx="2601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solidFill>
                  <a:schemeClr val="bg1"/>
                </a:solidFill>
                <a:latin typeface="DIN BOLD"/>
              </a:rPr>
              <a:t>So geht's los mit OPAL </a:t>
            </a:r>
            <a:endParaRPr lang="de-DE" sz="1800" dirty="0">
              <a:latin typeface="DIN BOLD"/>
            </a:endParaRPr>
          </a:p>
        </p:txBody>
      </p:sp>
      <p:pic>
        <p:nvPicPr>
          <p:cNvPr id="38" name="Grafik 37" descr="E-Learning_weiß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50935" y="268357"/>
            <a:ext cx="449211" cy="393073"/>
          </a:xfrm>
          <a:prstGeom prst="rect">
            <a:avLst/>
          </a:prstGeom>
        </p:spPr>
      </p:pic>
      <p:pic>
        <p:nvPicPr>
          <p:cNvPr id="1026" name="Picture 2" descr="D:\Daten\Downloads\logo_weiss.e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1240" y="278100"/>
            <a:ext cx="1274099" cy="367050"/>
          </a:xfrm>
          <a:prstGeom prst="rect">
            <a:avLst/>
          </a:prstGeom>
          <a:noFill/>
        </p:spPr>
      </p:pic>
      <p:sp>
        <p:nvSpPr>
          <p:cNvPr id="6" name="Rechteck 5"/>
          <p:cNvSpPr/>
          <p:nvPr/>
        </p:nvSpPr>
        <p:spPr>
          <a:xfrm>
            <a:off x="861519" y="3559487"/>
            <a:ext cx="244771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884"/>
            <a:r>
              <a:rPr lang="de-DE" sz="1300" dirty="0">
                <a:latin typeface="Univers 45 Light"/>
              </a:rPr>
              <a:t>Ihre Login-Kennung und das Erst-Passwort finden Sie auf Ihrem Studienbuchblatt.</a:t>
            </a:r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90730" y="5630753"/>
            <a:ext cx="3024551" cy="25765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4" name="Rechteck 43"/>
          <p:cNvSpPr/>
          <p:nvPr/>
        </p:nvSpPr>
        <p:spPr>
          <a:xfrm>
            <a:off x="875801" y="5557015"/>
            <a:ext cx="2763442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884"/>
            <a:r>
              <a:rPr lang="de-DE" sz="1300" dirty="0">
                <a:latin typeface="Univers 45 Light"/>
              </a:rPr>
              <a:t>Öffnen Sie </a:t>
            </a:r>
            <a:r>
              <a:rPr lang="de-DE" sz="1300" u="sng" dirty="0">
                <a:solidFill>
                  <a:srgbClr val="0000FF"/>
                </a:solidFill>
                <a:latin typeface="Univers 45 Light"/>
              </a:rPr>
              <a:t>tu-dresden.de/</a:t>
            </a:r>
            <a:r>
              <a:rPr lang="de-DE" sz="1300" u="sng" dirty="0" err="1">
                <a:solidFill>
                  <a:srgbClr val="0000FF"/>
                </a:solidFill>
                <a:latin typeface="Univers 45 Light"/>
              </a:rPr>
              <a:t>opal</a:t>
            </a:r>
            <a:r>
              <a:rPr lang="de-DE" sz="1300" dirty="0">
                <a:latin typeface="Univers 45 Light"/>
              </a:rPr>
              <a:t>. Wählen Sie dort »TU Dresden« aus und klicken Sie auf »Login«.</a:t>
            </a:r>
          </a:p>
        </p:txBody>
      </p:sp>
      <p:sp>
        <p:nvSpPr>
          <p:cNvPr id="46" name="Rechteck 45"/>
          <p:cNvSpPr/>
          <p:nvPr/>
        </p:nvSpPr>
        <p:spPr>
          <a:xfrm>
            <a:off x="4289798" y="8439218"/>
            <a:ext cx="286432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884"/>
            <a:r>
              <a:rPr lang="de-DE" sz="1300" dirty="0">
                <a:latin typeface="Univers 45 Light"/>
              </a:rPr>
              <a:t>Geben Sie hier Ihren Benutzernamen (Login-Kennung) und Ihr geändertes Passwort ein. Klicken Sie auf »Anmelden«. </a:t>
            </a:r>
          </a:p>
        </p:txBody>
      </p:sp>
      <p:pic>
        <p:nvPicPr>
          <p:cNvPr id="53" name="Grafik 5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248" t="12147" r="28722" b="25084"/>
          <a:stretch/>
        </p:blipFill>
        <p:spPr>
          <a:xfrm>
            <a:off x="4834301" y="7595964"/>
            <a:ext cx="386637" cy="5272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2" name="Abgerundetes Rechteck 71"/>
          <p:cNvSpPr/>
          <p:nvPr/>
        </p:nvSpPr>
        <p:spPr>
          <a:xfrm>
            <a:off x="536832" y="4426266"/>
            <a:ext cx="2469731" cy="602875"/>
          </a:xfrm>
          <a:prstGeom prst="roundRect">
            <a:avLst/>
          </a:prstGeom>
          <a:solidFill>
            <a:srgbClr val="0B2A51"/>
          </a:solidFill>
          <a:ln>
            <a:solidFill>
              <a:srgbClr val="0B2A5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14"/>
          </a:p>
        </p:txBody>
      </p:sp>
      <p:sp>
        <p:nvSpPr>
          <p:cNvPr id="73" name="Textfeld 72"/>
          <p:cNvSpPr txBox="1"/>
          <p:nvPr/>
        </p:nvSpPr>
        <p:spPr>
          <a:xfrm>
            <a:off x="827338" y="4487367"/>
            <a:ext cx="2512694" cy="482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69" b="1" dirty="0">
                <a:solidFill>
                  <a:schemeClr val="bg1"/>
                </a:solidFill>
                <a:latin typeface="Univers 45 Light" panose="02000403030000020003" pitchFamily="2" charset="0"/>
              </a:rPr>
              <a:t>Erst-Passwort ändern</a:t>
            </a:r>
          </a:p>
          <a:p>
            <a:r>
              <a:rPr lang="de-DE" sz="1269" u="sng" dirty="0">
                <a:solidFill>
                  <a:schemeClr val="bg1"/>
                </a:solidFill>
                <a:latin typeface="Univers 45 Light" panose="02000403030000020003" pitchFamily="2" charset="0"/>
              </a:rPr>
              <a:t>idm-service.tu-dresden.de</a:t>
            </a:r>
          </a:p>
        </p:txBody>
      </p:sp>
      <p:sp>
        <p:nvSpPr>
          <p:cNvPr id="74" name="Textfeld 73"/>
          <p:cNvSpPr txBox="1"/>
          <p:nvPr/>
        </p:nvSpPr>
        <p:spPr>
          <a:xfrm>
            <a:off x="583724" y="4421795"/>
            <a:ext cx="191878" cy="633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14" dirty="0">
                <a:solidFill>
                  <a:schemeClr val="bg1"/>
                </a:solidFill>
              </a:rPr>
              <a:t>!</a:t>
            </a:r>
          </a:p>
        </p:txBody>
      </p:sp>
      <p:pic>
        <p:nvPicPr>
          <p:cNvPr id="81" name="Grafik 8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12517" y="7055904"/>
            <a:ext cx="1128529" cy="54784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8" name="Ellipse 57"/>
          <p:cNvSpPr/>
          <p:nvPr/>
        </p:nvSpPr>
        <p:spPr>
          <a:xfrm>
            <a:off x="594642" y="3693344"/>
            <a:ext cx="281159" cy="279382"/>
          </a:xfrm>
          <a:prstGeom prst="ellipse">
            <a:avLst/>
          </a:prstGeom>
          <a:solidFill>
            <a:srgbClr val="0B2A51"/>
          </a:solidFill>
          <a:ln>
            <a:solidFill>
              <a:srgbClr val="0B2A5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14"/>
          </a:p>
        </p:txBody>
      </p:sp>
      <p:sp>
        <p:nvSpPr>
          <p:cNvPr id="59" name="Textfeld 58"/>
          <p:cNvSpPr txBox="1"/>
          <p:nvPr/>
        </p:nvSpPr>
        <p:spPr>
          <a:xfrm>
            <a:off x="630000" y="3661200"/>
            <a:ext cx="210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chemeClr val="bg1"/>
                </a:solidFill>
                <a:latin typeface="DIN-Bold" panose="020B0500000000000000" pitchFamily="34" charset="0"/>
              </a:rPr>
              <a:t>1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187" y="6422534"/>
            <a:ext cx="3105906" cy="269868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0329" y="3638005"/>
            <a:ext cx="3608664" cy="13881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13" name="Grafik 5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00" y="4312520"/>
            <a:ext cx="1014500" cy="56938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7" name="Grafik 7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3670" y="4326275"/>
            <a:ext cx="1014500" cy="56938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7" name="Ellipse 66"/>
          <p:cNvSpPr/>
          <p:nvPr/>
        </p:nvSpPr>
        <p:spPr>
          <a:xfrm>
            <a:off x="584660" y="5672840"/>
            <a:ext cx="281159" cy="279382"/>
          </a:xfrm>
          <a:prstGeom prst="ellipse">
            <a:avLst/>
          </a:prstGeom>
          <a:solidFill>
            <a:srgbClr val="0B2A51"/>
          </a:solidFill>
          <a:ln>
            <a:solidFill>
              <a:srgbClr val="0B2A5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14"/>
          </a:p>
        </p:txBody>
      </p:sp>
      <p:sp>
        <p:nvSpPr>
          <p:cNvPr id="68" name="Textfeld 67"/>
          <p:cNvSpPr txBox="1"/>
          <p:nvPr/>
        </p:nvSpPr>
        <p:spPr>
          <a:xfrm>
            <a:off x="616616" y="5637230"/>
            <a:ext cx="210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chemeClr val="bg1"/>
                </a:solidFill>
                <a:latin typeface="DIN-Bold" panose="020B0500000000000000" pitchFamily="34" charset="0"/>
              </a:rPr>
              <a:t>2</a:t>
            </a:r>
          </a:p>
        </p:txBody>
      </p:sp>
      <p:sp>
        <p:nvSpPr>
          <p:cNvPr id="69" name="Ellipse 68"/>
          <p:cNvSpPr/>
          <p:nvPr/>
        </p:nvSpPr>
        <p:spPr>
          <a:xfrm>
            <a:off x="4049876" y="8463732"/>
            <a:ext cx="281159" cy="279382"/>
          </a:xfrm>
          <a:prstGeom prst="ellipse">
            <a:avLst/>
          </a:prstGeom>
          <a:solidFill>
            <a:srgbClr val="0B2A51"/>
          </a:solidFill>
          <a:ln>
            <a:solidFill>
              <a:srgbClr val="0B2A5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14"/>
          </a:p>
        </p:txBody>
      </p:sp>
      <p:sp>
        <p:nvSpPr>
          <p:cNvPr id="70" name="Textfeld 69"/>
          <p:cNvSpPr txBox="1"/>
          <p:nvPr/>
        </p:nvSpPr>
        <p:spPr>
          <a:xfrm>
            <a:off x="4086000" y="8424056"/>
            <a:ext cx="210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chemeClr val="bg1"/>
                </a:solidFill>
                <a:latin typeface="DIN-Bold" panose="020B0500000000000000" pitchFamily="34" charset="0"/>
              </a:rPr>
              <a:t>3</a:t>
            </a:r>
          </a:p>
        </p:txBody>
      </p:sp>
      <p:pic>
        <p:nvPicPr>
          <p:cNvPr id="71" name="Grafik 7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248" t="12147" r="28722" b="25084"/>
          <a:stretch/>
        </p:blipFill>
        <p:spPr>
          <a:xfrm>
            <a:off x="1342036" y="8796924"/>
            <a:ext cx="386637" cy="5272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7" name="Grafik 36">
            <a:hlinkClick r:id="rId11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029" y="9972228"/>
            <a:ext cx="728131" cy="2547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9" name="Textfeld 77"/>
          <p:cNvSpPr txBox="1"/>
          <p:nvPr/>
        </p:nvSpPr>
        <p:spPr>
          <a:xfrm>
            <a:off x="6192105" y="9935840"/>
            <a:ext cx="1067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800" dirty="0" smtClean="0">
                <a:solidFill>
                  <a:schemeClr val="bg1"/>
                </a:solidFill>
                <a:latin typeface="Univers 45 Light" panose="02000403030000020003" pitchFamily="2" charset="0"/>
              </a:rPr>
              <a:t>Autor: </a:t>
            </a:r>
            <a:r>
              <a:rPr lang="de-DE" sz="800" dirty="0">
                <a:solidFill>
                  <a:schemeClr val="bg1"/>
                </a:solidFill>
                <a:latin typeface="Univers 45 Light" panose="02000403030000020003" pitchFamily="2" charset="0"/>
              </a:rPr>
              <a:t>TU Dresden Medienzentrum </a:t>
            </a:r>
          </a:p>
        </p:txBody>
      </p:sp>
      <p:sp>
        <p:nvSpPr>
          <p:cNvPr id="41" name="Textfeld 1"/>
          <p:cNvSpPr txBox="1"/>
          <p:nvPr/>
        </p:nvSpPr>
        <p:spPr>
          <a:xfrm>
            <a:off x="323777" y="9977103"/>
            <a:ext cx="53655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>
                <a:solidFill>
                  <a:schemeClr val="bg1"/>
                </a:solidFill>
                <a:latin typeface="DIN BOLD"/>
              </a:rPr>
              <a:t>elearning@tu-dresden.de  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E-Learning an der TU Dresden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 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(0351)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463-34942</a:t>
            </a:r>
            <a:endParaRPr lang="de-DE" sz="1100" dirty="0">
              <a:solidFill>
                <a:schemeClr val="bg1"/>
              </a:solidFill>
              <a:latin typeface="DIN BOLD"/>
            </a:endParaRPr>
          </a:p>
        </p:txBody>
      </p:sp>
    </p:spTree>
    <p:extLst>
      <p:ext uri="{BB962C8B-B14F-4D97-AF65-F5344CB8AC3E}">
        <p14:creationId xmlns:p14="http://schemas.microsoft.com/office/powerpoint/2010/main" val="125006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623721eb533d735217187a22bf14d7f6b1941f"/>
  <p:tag name="ISPRING_RESOURCE_PATHS_HASH_PRESENTER" val="7e3f1ee88bbbc58d65a789519869711e872c744e"/>
</p:tagLst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Benutzerdefiniert</PresentationFormat>
  <Paragraphs>22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Benutzerdefiniertes Design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2016-10-06T06:54:45Z</dcterms:created>
  <dcterms:modified xsi:type="dcterms:W3CDTF">2018-03-14T09:29:59Z</dcterms:modified>
</cp:coreProperties>
</file>