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</p:sldIdLst>
  <p:sldSz cy="5143500" cx="9144000"/>
  <p:notesSz cx="6858000" cy="9144000"/>
  <p:embeddedFontLst>
    <p:embeddedFont>
      <p:font typeface="Montserrat"/>
      <p:regular r:id="rId28"/>
      <p:bold r:id="rId29"/>
      <p:italic r:id="rId30"/>
      <p:boldItalic r:id="rId31"/>
    </p:embeddedFont>
    <p:embeddedFont>
      <p:font typeface="Lato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Author clrIdx="0" id="0" initials="" lastIdx="1" name="Eric Schneider 8999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Montserrat-regular.fntdata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font" Target="fonts/Montserrat-bold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Montserrat-boldItalic.fntdata"/><Relationship Id="rId30" Type="http://schemas.openxmlformats.org/officeDocument/2006/relationships/font" Target="fonts/Montserrat-italic.fntdata"/><Relationship Id="rId11" Type="http://schemas.openxmlformats.org/officeDocument/2006/relationships/slide" Target="slides/slide5.xml"/><Relationship Id="rId33" Type="http://schemas.openxmlformats.org/officeDocument/2006/relationships/font" Target="fonts/Lato-bold.fntdata"/><Relationship Id="rId10" Type="http://schemas.openxmlformats.org/officeDocument/2006/relationships/slide" Target="slides/slide4.xml"/><Relationship Id="rId32" Type="http://schemas.openxmlformats.org/officeDocument/2006/relationships/font" Target="fonts/Lato-regular.fntdata"/><Relationship Id="rId13" Type="http://schemas.openxmlformats.org/officeDocument/2006/relationships/slide" Target="slides/slide7.xml"/><Relationship Id="rId35" Type="http://schemas.openxmlformats.org/officeDocument/2006/relationships/font" Target="fonts/Lato-boldItalic.fntdata"/><Relationship Id="rId12" Type="http://schemas.openxmlformats.org/officeDocument/2006/relationships/slide" Target="slides/slide6.xml"/><Relationship Id="rId34" Type="http://schemas.openxmlformats.org/officeDocument/2006/relationships/font" Target="fonts/Lato-italic.fntdata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m authorId="0" idx="1" dt="2018-10-17T17:22:32.184">
    <p:pos x="817" y="987"/>
    <p:text>dunkles Erwachen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450f3093ba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450f3093ba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450f3093ba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450f3093ba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50f3093ba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50f3093ba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450f3093ba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450f3093ba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441be58829_5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441be58829_5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50edfd967_0_1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50edfd967_0_1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450f3093ba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450f3093ba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450f3093b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450f3093b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450f3093ba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450f3093ba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450f3093ba_0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450f3093ba_0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450edfd967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450edfd967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50f3093ba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50f3093ba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450f3093ba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450f3093ba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50edfd967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450edfd967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450edfd967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450edfd967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450f3093b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450f3093b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50f3093ba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50f3093ba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450f3093b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450f3093b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450f3093b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450f3093b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450edfd967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450edfd967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e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comments" Target="../comments/comment1.xml"/><Relationship Id="rId4" Type="http://schemas.openxmlformats.org/officeDocument/2006/relationships/image" Target="../media/image3.png"/><Relationship Id="rId5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1.jpg"/><Relationship Id="rId5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Gaming Websites </a:t>
            </a:r>
            <a:endParaRPr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Jan Ehlig, Rico Goldhardt, Eric Schneider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/>
          <p:nvPr>
            <p:ph type="title"/>
          </p:nvPr>
        </p:nvSpPr>
        <p:spPr>
          <a:xfrm>
            <a:off x="1070200" y="979875"/>
            <a:ext cx="36861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u="sng"/>
              <a:t>Zugänglichkeit</a:t>
            </a:r>
            <a:endParaRPr sz="3600" u="sng"/>
          </a:p>
        </p:txBody>
      </p:sp>
      <p:sp>
        <p:nvSpPr>
          <p:cNvPr id="197" name="Google Shape;197;p22"/>
          <p:cNvSpPr txBox="1"/>
          <p:nvPr>
            <p:ph idx="1" type="body"/>
          </p:nvPr>
        </p:nvSpPr>
        <p:spPr>
          <a:xfrm>
            <a:off x="930850" y="1800225"/>
            <a:ext cx="3573600" cy="205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Ladezeit: 2,6s - stets ermüdend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Kontrast eher befriedigend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gute Lesbarkeit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keine Flashs/Add-ons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fehlende alt-tags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kein zurück bei 404-Page</a:t>
            </a:r>
            <a:endParaRPr sz="1600"/>
          </a:p>
        </p:txBody>
      </p:sp>
      <p:sp>
        <p:nvSpPr>
          <p:cNvPr id="198" name="Google Shape;198;p22"/>
          <p:cNvSpPr/>
          <p:nvPr/>
        </p:nvSpPr>
        <p:spPr>
          <a:xfrm>
            <a:off x="6670125" y="379575"/>
            <a:ext cx="801000" cy="7020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9" name="Google Shape;199;p22"/>
          <p:cNvSpPr/>
          <p:nvPr/>
        </p:nvSpPr>
        <p:spPr>
          <a:xfrm>
            <a:off x="7134225" y="541425"/>
            <a:ext cx="174900" cy="152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2"/>
          <p:cNvSpPr/>
          <p:nvPr/>
        </p:nvSpPr>
        <p:spPr>
          <a:xfrm flipH="1" rot="10800000">
            <a:off x="6835875" y="874350"/>
            <a:ext cx="469500" cy="192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2"/>
          <p:cNvSpPr/>
          <p:nvPr/>
        </p:nvSpPr>
        <p:spPr>
          <a:xfrm>
            <a:off x="6829425" y="541425"/>
            <a:ext cx="174900" cy="1521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2"/>
          <p:cNvSpPr/>
          <p:nvPr/>
        </p:nvSpPr>
        <p:spPr>
          <a:xfrm>
            <a:off x="6883875" y="582825"/>
            <a:ext cx="69300" cy="63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22"/>
          <p:cNvSpPr/>
          <p:nvPr/>
        </p:nvSpPr>
        <p:spPr>
          <a:xfrm>
            <a:off x="1070200" y="1893975"/>
            <a:ext cx="3294900" cy="17493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4" name="Google Shape;204;p22"/>
          <p:cNvPicPr preferRelativeResize="0"/>
          <p:nvPr/>
        </p:nvPicPr>
        <p:blipFill rotWithShape="1">
          <a:blip r:embed="rId3">
            <a:alphaModFix/>
          </a:blip>
          <a:srcRect b="4091" l="0" r="0" t="3332"/>
          <a:stretch/>
        </p:blipFill>
        <p:spPr>
          <a:xfrm>
            <a:off x="4572000" y="1893975"/>
            <a:ext cx="4415750" cy="2209399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2"/>
          <p:cNvSpPr/>
          <p:nvPr/>
        </p:nvSpPr>
        <p:spPr>
          <a:xfrm>
            <a:off x="7188675" y="582825"/>
            <a:ext cx="69300" cy="630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22"/>
          <p:cNvSpPr/>
          <p:nvPr/>
        </p:nvSpPr>
        <p:spPr>
          <a:xfrm>
            <a:off x="4572025" y="1878625"/>
            <a:ext cx="4415700" cy="2240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u="sng"/>
              <a:t>Identifizierung</a:t>
            </a:r>
            <a:endParaRPr sz="3600" u="sng"/>
          </a:p>
        </p:txBody>
      </p:sp>
      <p:sp>
        <p:nvSpPr>
          <p:cNvPr id="212" name="Google Shape;212;p23"/>
          <p:cNvSpPr txBox="1"/>
          <p:nvPr>
            <p:ph idx="1" type="body"/>
          </p:nvPr>
        </p:nvSpPr>
        <p:spPr>
          <a:xfrm>
            <a:off x="1297500" y="1242800"/>
            <a:ext cx="4118400" cy="16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kein Logo vorhanden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fehlender Slogan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zu wenig Details über Spiel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keine Kontaktinfo nur Kontaktformular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viel zu plump</a:t>
            </a:r>
            <a:endParaRPr sz="1600"/>
          </a:p>
        </p:txBody>
      </p:sp>
      <p:sp>
        <p:nvSpPr>
          <p:cNvPr id="213" name="Google Shape;213;p23"/>
          <p:cNvSpPr/>
          <p:nvPr/>
        </p:nvSpPr>
        <p:spPr>
          <a:xfrm>
            <a:off x="6274750" y="2644975"/>
            <a:ext cx="1812300" cy="1686600"/>
          </a:xfrm>
          <a:prstGeom prst="ellipse">
            <a:avLst/>
          </a:prstGeom>
          <a:solidFill>
            <a:srgbClr val="FFFF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23"/>
          <p:cNvSpPr/>
          <p:nvPr/>
        </p:nvSpPr>
        <p:spPr>
          <a:xfrm>
            <a:off x="6615400" y="2982275"/>
            <a:ext cx="335100" cy="28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3"/>
          <p:cNvSpPr/>
          <p:nvPr/>
        </p:nvSpPr>
        <p:spPr>
          <a:xfrm>
            <a:off x="7370100" y="2982275"/>
            <a:ext cx="335100" cy="2829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23"/>
          <p:cNvSpPr/>
          <p:nvPr/>
        </p:nvSpPr>
        <p:spPr>
          <a:xfrm>
            <a:off x="6717100" y="3060875"/>
            <a:ext cx="136200" cy="12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23"/>
          <p:cNvSpPr/>
          <p:nvPr/>
        </p:nvSpPr>
        <p:spPr>
          <a:xfrm>
            <a:off x="7469550" y="3060875"/>
            <a:ext cx="136200" cy="125700"/>
          </a:xfrm>
          <a:prstGeom prst="ellipse">
            <a:avLst/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23"/>
          <p:cNvSpPr/>
          <p:nvPr/>
        </p:nvSpPr>
        <p:spPr>
          <a:xfrm rot="5400000">
            <a:off x="7013339" y="3462126"/>
            <a:ext cx="335100" cy="775200"/>
          </a:xfrm>
          <a:prstGeom prst="moon">
            <a:avLst>
              <a:gd fmla="val 50000" name="adj"/>
            </a:avLst>
          </a:prstGeom>
          <a:solidFill>
            <a:srgbClr val="000000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41075" y="3164837"/>
            <a:ext cx="3153002" cy="173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p23"/>
          <p:cNvSpPr/>
          <p:nvPr/>
        </p:nvSpPr>
        <p:spPr>
          <a:xfrm>
            <a:off x="1419225" y="1212600"/>
            <a:ext cx="3996600" cy="1686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23"/>
          <p:cNvSpPr/>
          <p:nvPr/>
        </p:nvSpPr>
        <p:spPr>
          <a:xfrm>
            <a:off x="1341075" y="3186575"/>
            <a:ext cx="3153000" cy="1686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u="sng"/>
              <a:t>Navigation</a:t>
            </a:r>
            <a:endParaRPr sz="3600" u="sng"/>
          </a:p>
        </p:txBody>
      </p:sp>
      <p:sp>
        <p:nvSpPr>
          <p:cNvPr id="227" name="Google Shape;227;p24"/>
          <p:cNvSpPr txBox="1"/>
          <p:nvPr>
            <p:ph idx="1" type="body"/>
          </p:nvPr>
        </p:nvSpPr>
        <p:spPr>
          <a:xfrm>
            <a:off x="1354650" y="1212600"/>
            <a:ext cx="7038900" cy="330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nur ein großes Menü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sehr unübersichtlich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2 Buttons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keine Navigationsbegriffe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kein Logo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keine verlinkungen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sehr sparsam gestaltet</a:t>
            </a:r>
            <a:endParaRPr sz="1600"/>
          </a:p>
        </p:txBody>
      </p:sp>
      <p:sp>
        <p:nvSpPr>
          <p:cNvPr id="228" name="Google Shape;228;p24"/>
          <p:cNvSpPr txBox="1"/>
          <p:nvPr/>
        </p:nvSpPr>
        <p:spPr>
          <a:xfrm>
            <a:off x="2543175" y="2255525"/>
            <a:ext cx="5486400" cy="6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24"/>
          <p:cNvSpPr/>
          <p:nvPr/>
        </p:nvSpPr>
        <p:spPr>
          <a:xfrm>
            <a:off x="1419225" y="1212600"/>
            <a:ext cx="2943300" cy="2147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</a:t>
            </a:r>
            <a:endParaRPr/>
          </a:p>
        </p:txBody>
      </p:sp>
      <p:pic>
        <p:nvPicPr>
          <p:cNvPr id="230" name="Google Shape;230;p24"/>
          <p:cNvPicPr preferRelativeResize="0"/>
          <p:nvPr/>
        </p:nvPicPr>
        <p:blipFill rotWithShape="1">
          <a:blip r:embed="rId3">
            <a:alphaModFix/>
          </a:blip>
          <a:srcRect b="3194" l="0" r="0" t="3399"/>
          <a:stretch/>
        </p:blipFill>
        <p:spPr>
          <a:xfrm>
            <a:off x="4572000" y="1212600"/>
            <a:ext cx="4095835" cy="2147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/>
          <p:nvPr/>
        </p:nvSpPr>
        <p:spPr>
          <a:xfrm>
            <a:off x="4572000" y="1212600"/>
            <a:ext cx="4095900" cy="21477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25"/>
          <p:cNvSpPr txBox="1"/>
          <p:nvPr>
            <p:ph type="title"/>
          </p:nvPr>
        </p:nvSpPr>
        <p:spPr>
          <a:xfrm>
            <a:off x="4737925" y="465425"/>
            <a:ext cx="18288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u="sng"/>
              <a:t>Inhalt</a:t>
            </a:r>
            <a:endParaRPr sz="3600" u="sng"/>
          </a:p>
        </p:txBody>
      </p:sp>
      <p:sp>
        <p:nvSpPr>
          <p:cNvPr id="237" name="Google Shape;237;p25"/>
          <p:cNvSpPr txBox="1"/>
          <p:nvPr>
            <p:ph idx="1" type="body"/>
          </p:nvPr>
        </p:nvSpPr>
        <p:spPr>
          <a:xfrm>
            <a:off x="3248975" y="1422875"/>
            <a:ext cx="7038900" cy="19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knappe, aussagekräftige Überschriften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über dem Fold eher unwichtiger Inhalt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Farbschema unübersichtlich und zu aufdringlich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kompletter Verzicht auf Pop-ups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schwammiges Deutsch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de" sz="1600"/>
              <a:t>keine Keywords, sehr durcheinander beschrieben </a:t>
            </a:r>
            <a:endParaRPr sz="1600"/>
          </a:p>
        </p:txBody>
      </p:sp>
      <p:sp>
        <p:nvSpPr>
          <p:cNvPr id="238" name="Google Shape;238;p25"/>
          <p:cNvSpPr/>
          <p:nvPr/>
        </p:nvSpPr>
        <p:spPr>
          <a:xfrm>
            <a:off x="3248975" y="1379525"/>
            <a:ext cx="5057700" cy="18144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9" name="Google Shape;239;p25"/>
          <p:cNvPicPr preferRelativeResize="0"/>
          <p:nvPr/>
        </p:nvPicPr>
        <p:blipFill rotWithShape="1">
          <a:blip r:embed="rId3">
            <a:alphaModFix/>
          </a:blip>
          <a:srcRect b="268" l="0" r="0" t="268"/>
          <a:stretch/>
        </p:blipFill>
        <p:spPr>
          <a:xfrm>
            <a:off x="322100" y="1429159"/>
            <a:ext cx="2572699" cy="17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5"/>
          <p:cNvSpPr/>
          <p:nvPr/>
        </p:nvSpPr>
        <p:spPr>
          <a:xfrm>
            <a:off x="266900" y="1429175"/>
            <a:ext cx="2628000" cy="17151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5"/>
          <p:cNvSpPr txBox="1"/>
          <p:nvPr/>
        </p:nvSpPr>
        <p:spPr>
          <a:xfrm>
            <a:off x="266900" y="3193925"/>
            <a:ext cx="2796000" cy="71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de" sz="1100">
                <a:solidFill>
                  <a:srgbClr val="B7B7B7"/>
                </a:solidFill>
              </a:rPr>
              <a:t>Quelle: </a:t>
            </a:r>
            <a:r>
              <a:rPr lang="de" sz="1100">
                <a:solidFill>
                  <a:srgbClr val="B7B7B7"/>
                </a:solidFill>
              </a:rPr>
              <a:t>www.allprowebtools.com/content/uploads/blog_images/dictionary-thumb.png</a:t>
            </a:r>
            <a:endParaRPr sz="11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6"/>
          <p:cNvSpPr txBox="1"/>
          <p:nvPr>
            <p:ph type="title"/>
          </p:nvPr>
        </p:nvSpPr>
        <p:spPr>
          <a:xfrm>
            <a:off x="1297500" y="4985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3600" u="sng"/>
              <a:t>Bewertung</a:t>
            </a:r>
            <a:endParaRPr sz="3600" u="sng"/>
          </a:p>
        </p:txBody>
      </p:sp>
      <p:sp>
        <p:nvSpPr>
          <p:cNvPr id="247" name="Google Shape;247;p26"/>
          <p:cNvSpPr txBox="1"/>
          <p:nvPr>
            <p:ph idx="1" type="body"/>
          </p:nvPr>
        </p:nvSpPr>
        <p:spPr>
          <a:xfrm>
            <a:off x="1297500" y="1451400"/>
            <a:ext cx="5122200" cy="22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"/>
              <a:t>eher sparsame, qualitativ minderwertige Seite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"/>
              <a:t>will Nutzer ein Spiel verkaufen 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"/>
              <a:t>mangelnde Informationen, sowie Kreativität und Animation 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"/>
              <a:t>eher unseriösen Eindruck</a:t>
            </a:r>
            <a:endParaRPr/>
          </a:p>
          <a:p>
            <a:pPr indent="-31115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de"/>
              <a:t>bringt dann ein mangelndes Kaufinteresse bei den Kunden mit </a:t>
            </a:r>
            <a:endParaRPr/>
          </a:p>
        </p:txBody>
      </p:sp>
      <p:sp>
        <p:nvSpPr>
          <p:cNvPr id="248" name="Google Shape;248;p26"/>
          <p:cNvSpPr/>
          <p:nvPr/>
        </p:nvSpPr>
        <p:spPr>
          <a:xfrm>
            <a:off x="1386900" y="1451400"/>
            <a:ext cx="5122200" cy="1956600"/>
          </a:xfrm>
          <a:prstGeom prst="rect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26"/>
          <p:cNvSpPr txBox="1"/>
          <p:nvPr/>
        </p:nvSpPr>
        <p:spPr>
          <a:xfrm>
            <a:off x="6772125" y="2969900"/>
            <a:ext cx="2200500" cy="189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50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7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arma3.com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Zugänglichkeit</a:t>
            </a:r>
            <a:endParaRPr/>
          </a:p>
        </p:txBody>
      </p:sp>
      <p:sp>
        <p:nvSpPr>
          <p:cNvPr id="260" name="Google Shape;260;p2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1,9s Ladezeit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hoher Kontrast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keine Addons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gut lesbare Schrift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ALT-Tags bei vielen Bildern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eindeutige 404-Page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61" name="Google Shape;2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83150" y="1647463"/>
            <a:ext cx="5247048" cy="275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Identifizierung</a:t>
            </a:r>
            <a:endParaRPr/>
          </a:p>
        </p:txBody>
      </p:sp>
      <p:sp>
        <p:nvSpPr>
          <p:cNvPr id="267" name="Google Shape;267;p2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Logo von Spiel und Publisher gut sichtbar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Slogan direkt im ersten Slider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Navigation und Struktur leicht erkennbar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Company Profile im Footer auffindbar,</a:t>
            </a:r>
            <a:br>
              <a:rPr lang="de"/>
            </a:br>
            <a:r>
              <a:rPr lang="de"/>
              <a:t>Game Features in Navigation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e"/>
              <a:t>Contact Page im Footer verlinkt, </a:t>
            </a:r>
            <a:br>
              <a:rPr lang="de"/>
            </a:br>
            <a:r>
              <a:rPr lang="de"/>
              <a:t>Social Media auf allen Unterseiten,</a:t>
            </a:r>
            <a:br>
              <a:rPr lang="de"/>
            </a:br>
            <a:r>
              <a:rPr lang="de"/>
              <a:t>E-Mail Support antwortet binnen 24h</a:t>
            </a:r>
            <a:endParaRPr/>
          </a:p>
        </p:txBody>
      </p:sp>
      <p:pic>
        <p:nvPicPr>
          <p:cNvPr id="268" name="Google Shape;2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943750"/>
            <a:ext cx="4180724" cy="1667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701650"/>
            <a:ext cx="4180725" cy="2079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Navigation</a:t>
            </a:r>
            <a:endParaRPr/>
          </a:p>
        </p:txBody>
      </p:sp>
      <p:sp>
        <p:nvSpPr>
          <p:cNvPr id="275" name="Google Shape;275;p3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wenige Menüs mit logischen Untermenüs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klare, kurze Begriffe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6 Buttons (+8)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Spiel-Logo verlinkt auf Startseite,</a:t>
            </a:r>
            <a:br>
              <a:rPr lang="de"/>
            </a:br>
            <a:r>
              <a:rPr lang="de"/>
              <a:t>Publisher-Logo auf Publisher-Website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Links: Orange - sehr gut erkennbar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e"/>
              <a:t>keine Suche vorhanden</a:t>
            </a:r>
            <a:endParaRPr/>
          </a:p>
        </p:txBody>
      </p:sp>
      <p:pic>
        <p:nvPicPr>
          <p:cNvPr id="276" name="Google Shape;27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9900" y="1402850"/>
            <a:ext cx="4495177" cy="242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Inhalt</a:t>
            </a:r>
            <a:endParaRPr/>
          </a:p>
        </p:txBody>
      </p:sp>
      <p:sp>
        <p:nvSpPr>
          <p:cNvPr id="282" name="Google Shape;282;p31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klare, informative Überschriften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unter Fold lediglich Social Media &amp; Feeds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einheitlicher Stil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professionelle, aber verständliche Sprache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e"/>
              <a:t>Keywords in Überschriften</a:t>
            </a:r>
            <a:endParaRPr/>
          </a:p>
        </p:txBody>
      </p:sp>
      <p:pic>
        <p:nvPicPr>
          <p:cNvPr id="283" name="Google Shape;283;p31"/>
          <p:cNvPicPr preferRelativeResize="0"/>
          <p:nvPr/>
        </p:nvPicPr>
        <p:blipFill rotWithShape="1">
          <a:blip r:embed="rId3">
            <a:alphaModFix/>
          </a:blip>
          <a:srcRect b="17101" l="0" r="0" t="0"/>
          <a:stretch/>
        </p:blipFill>
        <p:spPr>
          <a:xfrm>
            <a:off x="5210925" y="393750"/>
            <a:ext cx="3282675" cy="217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325" y="2725150"/>
            <a:ext cx="3769275" cy="2260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Inhaltsverzeichnis </a:t>
            </a:r>
            <a:endParaRPr/>
          </a:p>
        </p:txBody>
      </p:sp>
      <p:sp>
        <p:nvSpPr>
          <p:cNvPr id="141" name="Google Shape;141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de"/>
              <a:t>operationlonewolf.ga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de"/>
              <a:t>epicgames.com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de"/>
              <a:t>arma3.com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Bewertung</a:t>
            </a:r>
            <a:endParaRPr/>
          </a:p>
        </p:txBody>
      </p:sp>
      <p:sp>
        <p:nvSpPr>
          <p:cNvPr id="290" name="Google Shape;290;p32"/>
          <p:cNvSpPr txBox="1"/>
          <p:nvPr>
            <p:ph idx="1" type="body"/>
          </p:nvPr>
        </p:nvSpPr>
        <p:spPr>
          <a:xfrm>
            <a:off x="1297500" y="13451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klare Navigation, alle relevanten Informationen direkt erkennbar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einige wenige Animationen (Typewriter-Effect)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Massiver Community-Support (Contests, Dev Hub)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keine Pop-Ups (außer Cookie-Hinweis/Altersbestätigung)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kein regelmäßiges Drängen zum Kauf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de"/>
              <a:t>Fazit:</a:t>
            </a:r>
            <a:r>
              <a:rPr lang="de"/>
              <a:t> gute Anlaufstelle für potenzielle Käufer &amp; Besitzer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2"/>
          <p:cNvSpPr txBox="1"/>
          <p:nvPr/>
        </p:nvSpPr>
        <p:spPr>
          <a:xfrm>
            <a:off x="4110500" y="4662875"/>
            <a:ext cx="5294400" cy="4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 sz="1000">
                <a:solidFill>
                  <a:srgbClr val="B7B7B7"/>
                </a:solidFill>
              </a:rPr>
              <a:t>(</a:t>
            </a:r>
            <a:r>
              <a:rPr lang="de" sz="1000">
                <a:solidFill>
                  <a:srgbClr val="B7B7B7"/>
                </a:solidFill>
              </a:rPr>
              <a:t>* </a:t>
            </a:r>
            <a:r>
              <a:rPr lang="de" sz="1000">
                <a:solidFill>
                  <a:srgbClr val="B7B7B7"/>
                </a:solidFill>
              </a:rPr>
              <a:t>alle verwendeten Bilder Unterliegen dem Copyright von Bohemia Interactive a.s.)</a:t>
            </a:r>
            <a:endParaRPr sz="10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Fazit</a:t>
            </a:r>
            <a:endParaRPr/>
          </a:p>
        </p:txBody>
      </p:sp>
      <p:sp>
        <p:nvSpPr>
          <p:cNvPr id="297" name="Google Shape;297;p33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5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epicgames.com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Zugänglichkeit</a:t>
            </a:r>
            <a:endParaRPr/>
          </a:p>
        </p:txBody>
      </p:sp>
      <p:sp>
        <p:nvSpPr>
          <p:cNvPr id="152" name="Google Shape;152;p16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Ladezeit 800ms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schwarz weißer Kontrast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angemessene</a:t>
            </a:r>
            <a:r>
              <a:rPr lang="de"/>
              <a:t> Schriftgröße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vergrößerbare Seite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keine Addons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überall ALT-Tags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e"/>
              <a:t>404 Page mit </a:t>
            </a:r>
            <a:r>
              <a:rPr lang="de"/>
              <a:t>rückführendem</a:t>
            </a:r>
            <a:r>
              <a:rPr lang="de"/>
              <a:t> Button</a:t>
            </a:r>
            <a:endParaRPr/>
          </a:p>
        </p:txBody>
      </p:sp>
      <p:pic>
        <p:nvPicPr>
          <p:cNvPr id="153" name="Google Shape;15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125" y="2329400"/>
            <a:ext cx="2687225" cy="138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 rotWithShape="1">
          <a:blip r:embed="rId3">
            <a:alphaModFix/>
          </a:blip>
          <a:srcRect b="48780" l="0" r="81956" t="0"/>
          <a:stretch/>
        </p:blipFill>
        <p:spPr>
          <a:xfrm>
            <a:off x="7034650" y="1567550"/>
            <a:ext cx="1986237" cy="29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Identifizierung</a:t>
            </a:r>
            <a:endParaRPr/>
          </a:p>
        </p:txBody>
      </p:sp>
      <p:sp>
        <p:nvSpPr>
          <p:cNvPr id="160" name="Google Shape;160;p17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obere linke Ecke hervorgehoben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einfache und </a:t>
            </a:r>
            <a:r>
              <a:rPr lang="de"/>
              <a:t>ansprechende</a:t>
            </a:r>
            <a:r>
              <a:rPr lang="de"/>
              <a:t> </a:t>
            </a:r>
            <a:r>
              <a:rPr lang="de"/>
              <a:t>Slogan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schnelles zurechtfinden durch den Reiter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Unternehmensinfos</a:t>
            </a:r>
            <a:r>
              <a:rPr lang="de"/>
              <a:t> gut zu finden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hilfe vorhanden, jedoch nur Email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e"/>
              <a:t>US Telefonnummer</a:t>
            </a:r>
            <a:endParaRPr/>
          </a:p>
        </p:txBody>
      </p:sp>
      <p:pic>
        <p:nvPicPr>
          <p:cNvPr id="161" name="Google Shape;16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239700"/>
            <a:ext cx="8839199" cy="300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24225" y="1307850"/>
            <a:ext cx="4367365" cy="2719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Navigation</a:t>
            </a:r>
            <a:endParaRPr/>
          </a:p>
        </p:txBody>
      </p:sp>
      <p:sp>
        <p:nvSpPr>
          <p:cNvPr id="168" name="Google Shape;168;p18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viele Untermenüs, aber </a:t>
            </a:r>
            <a:r>
              <a:rPr lang="de"/>
              <a:t>strukturiert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kurze ausreichende Navigationsbegriffe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8 Buttons im Reiter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Logo als Reiter für Startseite und Spiele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Links sind blau gekennzeichnet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e"/>
              <a:t>Suche durch Lupe oben rechts erkennbar</a:t>
            </a:r>
            <a:endParaRPr/>
          </a:p>
        </p:txBody>
      </p:sp>
      <p:pic>
        <p:nvPicPr>
          <p:cNvPr id="169" name="Google Shape;169;p18"/>
          <p:cNvPicPr preferRelativeResize="0"/>
          <p:nvPr/>
        </p:nvPicPr>
        <p:blipFill rotWithShape="1">
          <a:blip r:embed="rId3">
            <a:alphaModFix/>
          </a:blip>
          <a:srcRect b="48780" l="0" r="81956" t="0"/>
          <a:stretch/>
        </p:blipFill>
        <p:spPr>
          <a:xfrm>
            <a:off x="5523450" y="1567550"/>
            <a:ext cx="1986237" cy="291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Inhalt</a:t>
            </a:r>
            <a:endParaRPr/>
          </a:p>
        </p:txBody>
      </p:sp>
      <p:sp>
        <p:nvSpPr>
          <p:cNvPr id="175" name="Google Shape;175;p19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Überschriften sind gut erkennbar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Fold klar hervorgehoben (</a:t>
            </a:r>
            <a:r>
              <a:rPr lang="de"/>
              <a:t>kontrast</a:t>
            </a:r>
            <a:r>
              <a:rPr lang="de"/>
              <a:t> &amp; keine Bilder)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Layout, Farben, Schrift taucht immer wieder auf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kaum Pop-Ups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keine Fachsprache, für jeden verständlich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de"/>
              <a:t>Keywords sind deutlich erkennbar</a:t>
            </a:r>
            <a:r>
              <a:rPr lang="de"/>
              <a:t> </a:t>
            </a:r>
            <a:endParaRPr/>
          </a:p>
        </p:txBody>
      </p:sp>
      <p:pic>
        <p:nvPicPr>
          <p:cNvPr id="176" name="Google Shape;17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7350" y="1307850"/>
            <a:ext cx="3438100" cy="142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07350" y="2883148"/>
            <a:ext cx="3438099" cy="1828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Bewertung</a:t>
            </a:r>
            <a:endParaRPr/>
          </a:p>
        </p:txBody>
      </p:sp>
      <p:sp>
        <p:nvSpPr>
          <p:cNvPr id="183" name="Google Shape;183;p2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e"/>
              <a:t>sehr klare und übersichtliche Website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gute Orientierung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einzelnen Pop-Ups, ansprechendem Layout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de"/>
              <a:t>Bilder und unterschiedlichen Schriftgrößen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1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de" sz="1300">
                <a:latin typeface="Lato"/>
                <a:ea typeface="Lato"/>
                <a:cs typeface="Lato"/>
                <a:sym typeface="Lato"/>
              </a:rPr>
              <a:t>operationlonewolf.ga</a:t>
            </a:r>
            <a:endParaRPr/>
          </a:p>
        </p:txBody>
      </p:sp>
      <p:pic>
        <p:nvPicPr>
          <p:cNvPr id="189" name="Google Shape;18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618075"/>
            <a:ext cx="4489656" cy="252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9143999" cy="2618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89650" y="2618075"/>
            <a:ext cx="4654349" cy="2525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