
<file path=[Content_Types].xml><?xml version="1.0" encoding="utf-8"?>
<Types xmlns="http://schemas.openxmlformats.org/package/2006/content-types">
  <Default Extension="png" ContentType="image/png"/>
  <Default Extension="m4a" ContentType="audio/mp4"/>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 id="2147483881" r:id="rId2"/>
    <p:sldMasterId id="2147483888" r:id="rId3"/>
  </p:sldMasterIdLst>
  <p:notesMasterIdLst>
    <p:notesMasterId r:id="rId21"/>
  </p:notesMasterIdLst>
  <p:handoutMasterIdLst>
    <p:handoutMasterId r:id="rId22"/>
  </p:handoutMasterIdLst>
  <p:sldIdLst>
    <p:sldId id="262" r:id="rId4"/>
    <p:sldId id="263" r:id="rId5"/>
    <p:sldId id="260" r:id="rId6"/>
    <p:sldId id="268" r:id="rId7"/>
    <p:sldId id="272" r:id="rId8"/>
    <p:sldId id="271" r:id="rId9"/>
    <p:sldId id="273" r:id="rId10"/>
    <p:sldId id="279" r:id="rId11"/>
    <p:sldId id="278" r:id="rId12"/>
    <p:sldId id="274" r:id="rId13"/>
    <p:sldId id="275" r:id="rId14"/>
    <p:sldId id="280" r:id="rId15"/>
    <p:sldId id="281" r:id="rId16"/>
    <p:sldId id="283" r:id="rId17"/>
    <p:sldId id="284" r:id="rId18"/>
    <p:sldId id="285" r:id="rId19"/>
    <p:sldId id="277" r:id="rId20"/>
  </p:sldIdLst>
  <p:sldSz cx="9144000" cy="5143500" type="screen16x9"/>
  <p:notesSz cx="6858000" cy="9144000"/>
  <p:defaultTextStyle>
    <a:defPPr>
      <a:defRPr lang="de-DE"/>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FF5451"/>
    <a:srgbClr val="262A31"/>
    <a:srgbClr val="B2B2B2"/>
    <a:srgbClr val="C9C9C9"/>
    <a:srgbClr val="969696"/>
    <a:srgbClr val="4D4D4D"/>
    <a:srgbClr val="242424"/>
    <a:srgbClr val="79B2D4"/>
    <a:srgbClr val="91B7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E25E649-3F16-4E02-A733-19D2CDBF48F0}" styleName="Mittlere Formatvorlage 3 - Akz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4" autoAdjust="0"/>
    <p:restoredTop sz="77760" autoAdjust="0"/>
  </p:normalViewPr>
  <p:slideViewPr>
    <p:cSldViewPr snapToGrid="0" snapToObjects="1" showGuides="1">
      <p:cViewPr varScale="1">
        <p:scale>
          <a:sx n="168" d="100"/>
          <a:sy n="168" d="100"/>
        </p:scale>
        <p:origin x="1476" y="138"/>
      </p:cViewPr>
      <p:guideLst>
        <p:guide orient="horz" pos="1620"/>
        <p:guide pos="2880"/>
      </p:guideLst>
    </p:cSldViewPr>
  </p:slideViewPr>
  <p:outlineViewPr>
    <p:cViewPr>
      <p:scale>
        <a:sx n="33" d="100"/>
        <a:sy n="33" d="100"/>
      </p:scale>
      <p:origin x="0" y="0"/>
    </p:cViewPr>
  </p:outlineViewPr>
  <p:notesTextViewPr>
    <p:cViewPr>
      <p:scale>
        <a:sx n="3" d="2"/>
        <a:sy n="3" d="2"/>
      </p:scale>
      <p:origin x="0" y="0"/>
    </p:cViewPr>
  </p:notesTextViewPr>
  <p:notesViewPr>
    <p:cSldViewPr snapToGrid="0" snapToObjects="1" showGuides="1">
      <p:cViewPr varScale="1">
        <p:scale>
          <a:sx n="125" d="100"/>
          <a:sy n="125" d="100"/>
        </p:scale>
        <p:origin x="3996"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de-DE" dirty="0">
              <a:latin typeface="Arial" panose="020B0604020202020204" pitchFamily="34" charset="0"/>
              <a:cs typeface="Arial" panose="020B0604020202020204" pitchFamily="34" charset="0"/>
            </a:endParaRPr>
          </a:p>
        </p:txBody>
      </p:sp>
      <p:sp>
        <p:nvSpPr>
          <p:cNvPr id="3" name="Datumsplatzhalt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02D1D50A-91A0-4313-AF41-8FA8C1A6F672}" type="datetimeFigureOut">
              <a:rPr lang="de-DE" altLang="de-DE">
                <a:latin typeface="Arial" panose="020B0604020202020204" pitchFamily="34" charset="0"/>
                <a:cs typeface="Arial" panose="020B0604020202020204" pitchFamily="34" charset="0"/>
              </a:rPr>
              <a:pPr>
                <a:defRPr/>
              </a:pPr>
              <a:t>29.07.2021</a:t>
            </a:fld>
            <a:endParaRPr lang="de-DE" altLang="de-DE" dirty="0">
              <a:latin typeface="Arial" panose="020B0604020202020204" pitchFamily="34" charset="0"/>
              <a:cs typeface="Arial" panose="020B0604020202020204" pitchFamily="34" charset="0"/>
            </a:endParaRPr>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de-DE" dirty="0">
              <a:latin typeface="Arial" panose="020B0604020202020204" pitchFamily="34" charset="0"/>
              <a:cs typeface="Arial" panose="020B0604020202020204" pitchFamily="34" charset="0"/>
            </a:endParaRPr>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835DF71-E1E2-47C3-B9FA-47C07B346B8B}" type="slidenum">
              <a:rPr lang="de-DE" altLang="de-DE">
                <a:latin typeface="Arial" panose="020B0604020202020204" pitchFamily="34" charset="0"/>
                <a:cs typeface="Arial" panose="020B0604020202020204" pitchFamily="34" charset="0"/>
              </a:rPr>
              <a:pPr>
                <a:defRPr/>
              </a:pPr>
              <a:t>‹Nr.›</a:t>
            </a:fld>
            <a:endParaRPr lang="de-DE" alt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670050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Arial" panose="020B0604020202020204" pitchFamily="34" charset="0"/>
                <a:ea typeface="+mn-ea"/>
                <a:cs typeface="Arial" panose="020B0604020202020204" pitchFamily="34" charset="0"/>
              </a:defRPr>
            </a:lvl1pPr>
          </a:lstStyle>
          <a:p>
            <a:pPr>
              <a:defRPr/>
            </a:pPr>
            <a:endParaRPr lang="de-DE" dirty="0"/>
          </a:p>
        </p:txBody>
      </p:sp>
      <p:sp>
        <p:nvSpPr>
          <p:cNvPr id="3" name="Datumsplatzhalt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cs typeface="Arial" panose="020B0604020202020204" pitchFamily="34" charset="0"/>
              </a:defRPr>
            </a:lvl1pPr>
          </a:lstStyle>
          <a:p>
            <a:pPr>
              <a:defRPr/>
            </a:pPr>
            <a:fld id="{91E3895C-9893-433E-BD86-ABF19E357674}" type="datetimeFigureOut">
              <a:rPr lang="de-DE" altLang="de-DE" smtClean="0"/>
              <a:pPr>
                <a:defRPr/>
              </a:pPr>
              <a:t>29.07.2021</a:t>
            </a:fld>
            <a:endParaRPr lang="de-DE" altLang="de-DE" dirty="0"/>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de-DE" altLang="de-DE" noProof="0" dirty="0" smtClean="0"/>
              <a:t>Mastertextformat bearbeiten</a:t>
            </a:r>
          </a:p>
          <a:p>
            <a:pPr lvl="1"/>
            <a:r>
              <a:rPr lang="de-DE" altLang="de-DE" noProof="0" dirty="0" smtClean="0"/>
              <a:t>Zweite Ebene</a:t>
            </a:r>
          </a:p>
          <a:p>
            <a:pPr lvl="2"/>
            <a:r>
              <a:rPr lang="de-DE" altLang="de-DE" noProof="0" dirty="0" smtClean="0"/>
              <a:t>Dritte Ebene</a:t>
            </a:r>
          </a:p>
          <a:p>
            <a:pPr lvl="3"/>
            <a:r>
              <a:rPr lang="de-DE" altLang="de-DE" noProof="0" dirty="0" smtClean="0"/>
              <a:t>Vierte Ebene</a:t>
            </a:r>
          </a:p>
          <a:p>
            <a:pPr lvl="4"/>
            <a:r>
              <a:rPr lang="de-DE" altLang="de-DE" noProof="0" dirty="0" smtClean="0"/>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Arial" panose="020B0604020202020204" pitchFamily="34" charset="0"/>
                <a:ea typeface="+mn-ea"/>
                <a:cs typeface="Arial" panose="020B0604020202020204" pitchFamily="34" charset="0"/>
              </a:defRPr>
            </a:lvl1pPr>
          </a:lstStyle>
          <a:p>
            <a:pPr>
              <a:defRPr/>
            </a:pPr>
            <a:endParaRPr lang="de-DE" dirty="0"/>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cs typeface="Arial" panose="020B0604020202020204" pitchFamily="34" charset="0"/>
              </a:defRPr>
            </a:lvl1pPr>
          </a:lstStyle>
          <a:p>
            <a:pPr>
              <a:defRPr/>
            </a:pPr>
            <a:fld id="{FF73AAAE-5F9A-4204-AFEA-00ECD2D60F92}" type="slidenum">
              <a:rPr lang="de-DE" altLang="de-DE" smtClean="0"/>
              <a:pPr>
                <a:defRPr/>
              </a:pPr>
              <a:t>‹Nr.›</a:t>
            </a:fld>
            <a:endParaRPr lang="de-DE" altLang="de-DE" dirty="0"/>
          </a:p>
        </p:txBody>
      </p:sp>
    </p:spTree>
    <p:extLst>
      <p:ext uri="{BB962C8B-B14F-4D97-AF65-F5344CB8AC3E}">
        <p14:creationId xmlns:p14="http://schemas.microsoft.com/office/powerpoint/2010/main" val="717541618"/>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457200" algn="l" defTabSz="457200" rtl="0" eaLnBrk="0" fontAlgn="base" hangingPunct="0">
      <a:spcBef>
        <a:spcPct val="30000"/>
      </a:spcBef>
      <a:spcAft>
        <a:spcPct val="0"/>
      </a:spcAft>
      <a:defRPr sz="1200" kern="1200">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marL="914400" algn="l" defTabSz="457200" rtl="0" eaLnBrk="0" fontAlgn="base" hangingPunct="0">
      <a:spcBef>
        <a:spcPct val="30000"/>
      </a:spcBef>
      <a:spcAft>
        <a:spcPct val="0"/>
      </a:spcAft>
      <a:defRPr sz="1200" kern="12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marL="1371600" algn="l" defTabSz="457200" rtl="0" eaLnBrk="0" fontAlgn="base" hangingPunct="0">
      <a:spcBef>
        <a:spcPct val="30000"/>
      </a:spcBef>
      <a:spcAft>
        <a:spcPct val="0"/>
      </a:spcAft>
      <a:defRPr sz="1200" kern="12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marL="1828800" algn="l" defTabSz="457200" rtl="0" eaLnBrk="0" fontAlgn="base" hangingPunct="0">
      <a:spcBef>
        <a:spcPct val="30000"/>
      </a:spcBef>
      <a:spcAft>
        <a:spcPct val="0"/>
      </a:spcAft>
      <a:defRPr sz="1200" kern="1200">
        <a:solidFill>
          <a:schemeClr val="tx1"/>
        </a:solidFill>
        <a:latin typeface="Arial" panose="020B0604020202020204" pitchFamily="34" charset="0"/>
        <a:ea typeface="MS PGothic" panose="020B0600070205080204" pitchFamily="34" charset="-128"/>
        <a:cs typeface="Arial" panose="020B0604020202020204" pitchFamily="34"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Willkommen</a:t>
            </a:r>
            <a:r>
              <a:rPr lang="de-DE" baseline="0" dirty="0" smtClean="0"/>
              <a:t> zur interaktiven Präsentation, bei der du selbst dein Lerntempo wählst.</a:t>
            </a:r>
            <a:br>
              <a:rPr lang="de-DE" baseline="0" dirty="0" smtClean="0"/>
            </a:br>
            <a:r>
              <a:rPr lang="de-DE" baseline="0" dirty="0" smtClean="0"/>
              <a:t>Bitte lege dir zusätzlich das Arbeitsblatt „Was ist ein Prophet?“ und einen Stift bereit.</a:t>
            </a:r>
            <a:br>
              <a:rPr lang="de-DE" baseline="0" dirty="0" smtClean="0"/>
            </a:br>
            <a:r>
              <a:rPr lang="de-DE" baseline="0" dirty="0" smtClean="0"/>
              <a:t>Dann kann es losgehen. </a:t>
            </a:r>
            <a:endParaRPr lang="de-DE" dirty="0"/>
          </a:p>
        </p:txBody>
      </p:sp>
      <p:sp>
        <p:nvSpPr>
          <p:cNvPr id="4" name="Foliennummernplatzhalter 3"/>
          <p:cNvSpPr>
            <a:spLocks noGrp="1"/>
          </p:cNvSpPr>
          <p:nvPr>
            <p:ph type="sldNum" sz="quarter" idx="10"/>
          </p:nvPr>
        </p:nvSpPr>
        <p:spPr/>
        <p:txBody>
          <a:bodyPr/>
          <a:lstStyle/>
          <a:p>
            <a:pPr>
              <a:defRPr/>
            </a:pPr>
            <a:fld id="{FF73AAAE-5F9A-4204-AFEA-00ECD2D60F92}" type="slidenum">
              <a:rPr lang="de-DE" altLang="de-DE" smtClean="0"/>
              <a:pPr>
                <a:defRPr/>
              </a:pPr>
              <a:t>1</a:t>
            </a:fld>
            <a:endParaRPr lang="de-DE" altLang="de-DE" dirty="0"/>
          </a:p>
        </p:txBody>
      </p:sp>
    </p:spTree>
    <p:extLst>
      <p:ext uri="{BB962C8B-B14F-4D97-AF65-F5344CB8AC3E}">
        <p14:creationId xmlns:p14="http://schemas.microsoft.com/office/powerpoint/2010/main" val="3043246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FF73AAAE-5F9A-4204-AFEA-00ECD2D60F92}" type="slidenum">
              <a:rPr lang="de-DE" altLang="de-DE" smtClean="0"/>
              <a:pPr>
                <a:defRPr/>
              </a:pPr>
              <a:t>5</a:t>
            </a:fld>
            <a:endParaRPr lang="de-DE" altLang="de-DE" dirty="0"/>
          </a:p>
        </p:txBody>
      </p:sp>
    </p:spTree>
    <p:extLst>
      <p:ext uri="{BB962C8B-B14F-4D97-AF65-F5344CB8AC3E}">
        <p14:creationId xmlns:p14="http://schemas.microsoft.com/office/powerpoint/2010/main" val="4231134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FF73AAAE-5F9A-4204-AFEA-00ECD2D60F92}" type="slidenum">
              <a:rPr lang="de-DE" altLang="de-DE" smtClean="0"/>
              <a:pPr>
                <a:defRPr/>
              </a:pPr>
              <a:t>9</a:t>
            </a:fld>
            <a:endParaRPr lang="de-DE" altLang="de-DE" dirty="0"/>
          </a:p>
        </p:txBody>
      </p:sp>
    </p:spTree>
    <p:extLst>
      <p:ext uri="{BB962C8B-B14F-4D97-AF65-F5344CB8AC3E}">
        <p14:creationId xmlns:p14="http://schemas.microsoft.com/office/powerpoint/2010/main" val="1803473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FF73AAAE-5F9A-4204-AFEA-00ECD2D60F92}" type="slidenum">
              <a:rPr lang="de-DE" altLang="de-DE" smtClean="0"/>
              <a:pPr>
                <a:defRPr/>
              </a:pPr>
              <a:t>10</a:t>
            </a:fld>
            <a:endParaRPr lang="de-DE" altLang="de-DE" dirty="0"/>
          </a:p>
        </p:txBody>
      </p:sp>
    </p:spTree>
    <p:extLst>
      <p:ext uri="{BB962C8B-B14F-4D97-AF65-F5344CB8AC3E}">
        <p14:creationId xmlns:p14="http://schemas.microsoft.com/office/powerpoint/2010/main" val="11782281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6" name="Bild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674861" y="-14439"/>
            <a:ext cx="3524250" cy="5157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295687" y="2078847"/>
            <a:ext cx="8092705" cy="1487313"/>
          </a:xfrm>
        </p:spPr>
        <p:txBody>
          <a:bodyPr anchor="t"/>
          <a:lstStyle>
            <a:lvl1pPr>
              <a:defRPr sz="2800" b="1">
                <a:solidFill>
                  <a:schemeClr val="tx1"/>
                </a:solidFill>
                <a:latin typeface="Arial"/>
                <a:cs typeface="Arial"/>
              </a:defRPr>
            </a:lvl1pPr>
          </a:lstStyle>
          <a:p>
            <a:r>
              <a:rPr lang="de-DE" smtClean="0"/>
              <a:t>Titelmasterformat durch Klicken bearbeiten</a:t>
            </a:r>
            <a:endParaRPr lang="de-DE" dirty="0"/>
          </a:p>
        </p:txBody>
      </p:sp>
      <p:sp>
        <p:nvSpPr>
          <p:cNvPr id="3" name="Untertitel 2"/>
          <p:cNvSpPr>
            <a:spLocks noGrp="1"/>
          </p:cNvSpPr>
          <p:nvPr>
            <p:ph type="subTitle" idx="1"/>
          </p:nvPr>
        </p:nvSpPr>
        <p:spPr>
          <a:xfrm>
            <a:off x="295687" y="1606876"/>
            <a:ext cx="6400800" cy="471971"/>
          </a:xfrm>
        </p:spPr>
        <p:txBody>
          <a:bodyPr anchor="b">
            <a:noAutofit/>
          </a:bodyPr>
          <a:lstStyle>
            <a:lvl1pPr marL="0" indent="0" algn="l">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dirty="0"/>
          </a:p>
        </p:txBody>
      </p:sp>
      <p:sp>
        <p:nvSpPr>
          <p:cNvPr id="8" name="Bildplatzhalter 7"/>
          <p:cNvSpPr>
            <a:spLocks noGrp="1"/>
          </p:cNvSpPr>
          <p:nvPr>
            <p:ph type="pic" sz="quarter" idx="11"/>
          </p:nvPr>
        </p:nvSpPr>
        <p:spPr>
          <a:xfrm>
            <a:off x="295687" y="4439286"/>
            <a:ext cx="2098597" cy="517525"/>
          </a:xfrm>
        </p:spPr>
        <p:txBody>
          <a:bodyPr>
            <a:noAutofit/>
          </a:bodyPr>
          <a:lstStyle>
            <a:lvl1pPr marL="0" indent="0" algn="l">
              <a:defRPr/>
            </a:lvl1pPr>
          </a:lstStyle>
          <a:p>
            <a:pPr lvl="0"/>
            <a:r>
              <a:rPr lang="de-DE" noProof="0" smtClean="0"/>
              <a:t>Bild durch Klicken auf Symbol hinzufügen</a:t>
            </a:r>
            <a:endParaRPr lang="de-DE" noProof="0" dirty="0"/>
          </a:p>
        </p:txBody>
      </p:sp>
      <p:sp>
        <p:nvSpPr>
          <p:cNvPr id="9" name="Bildplatzhalter 7"/>
          <p:cNvSpPr>
            <a:spLocks noGrp="1"/>
          </p:cNvSpPr>
          <p:nvPr>
            <p:ph type="pic" sz="quarter" idx="12"/>
          </p:nvPr>
        </p:nvSpPr>
        <p:spPr>
          <a:xfrm>
            <a:off x="2453698" y="4444369"/>
            <a:ext cx="2184476" cy="517525"/>
          </a:xfrm>
        </p:spPr>
        <p:txBody>
          <a:bodyPr>
            <a:noAutofit/>
          </a:bodyPr>
          <a:lstStyle>
            <a:lvl1pPr marL="0" indent="0" algn="l">
              <a:defRPr/>
            </a:lvl1pPr>
          </a:lstStyle>
          <a:p>
            <a:pPr lvl="0"/>
            <a:r>
              <a:rPr lang="de-DE" noProof="0" smtClean="0"/>
              <a:t>Bild durch Klicken auf Symbol hinzufügen</a:t>
            </a:r>
            <a:endParaRPr lang="de-DE" noProof="0" dirty="0"/>
          </a:p>
        </p:txBody>
      </p:sp>
      <p:pic>
        <p:nvPicPr>
          <p:cNvPr id="10" name="Grafik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6543" y="260598"/>
            <a:ext cx="2924417" cy="946303"/>
          </a:xfrm>
          <a:prstGeom prst="rect">
            <a:avLst/>
          </a:prstGeom>
        </p:spPr>
      </p:pic>
    </p:spTree>
    <p:extLst>
      <p:ext uri="{BB962C8B-B14F-4D97-AF65-F5344CB8AC3E}">
        <p14:creationId xmlns:p14="http://schemas.microsoft.com/office/powerpoint/2010/main" val="22641583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und Inhalt - 2 Blöcke">
    <p:spTree>
      <p:nvGrpSpPr>
        <p:cNvPr id="1" name=""/>
        <p:cNvGrpSpPr/>
        <p:nvPr/>
      </p:nvGrpSpPr>
      <p:grpSpPr>
        <a:xfrm>
          <a:off x="0" y="0"/>
          <a:ext cx="0" cy="0"/>
          <a:chOff x="0" y="0"/>
          <a:chExt cx="0" cy="0"/>
        </a:xfrm>
      </p:grpSpPr>
      <p:sp>
        <p:nvSpPr>
          <p:cNvPr id="2" name="Titel 1"/>
          <p:cNvSpPr>
            <a:spLocks noGrp="1"/>
          </p:cNvSpPr>
          <p:nvPr>
            <p:ph type="title"/>
          </p:nvPr>
        </p:nvSpPr>
        <p:spPr>
          <a:xfrm>
            <a:off x="457200" y="304797"/>
            <a:ext cx="8229600" cy="758827"/>
          </a:xfrm>
          <a:prstGeom prst="rect">
            <a:avLst/>
          </a:prstGeom>
        </p:spPr>
        <p:txBody>
          <a:bodyPr anchor="b"/>
          <a:lstStyle>
            <a:lvl1pPr>
              <a:defRPr>
                <a:solidFill>
                  <a:schemeClr val="tx1"/>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457200" y="1617133"/>
            <a:ext cx="3952240" cy="2977092"/>
          </a:xfrm>
          <a:prstGeom prst="rect">
            <a:avLst/>
          </a:prstGeom>
        </p:spPr>
        <p:txBody>
          <a:bodyPr>
            <a:noAutofit/>
          </a:bodyPr>
          <a:lstStyle>
            <a:lvl1pPr marL="269875" indent="-269875">
              <a:buClr>
                <a:srgbClr val="D8413E"/>
              </a:buClr>
              <a:buFont typeface="Symbol" charset="2"/>
              <a:buChar char="-"/>
              <a:defRPr sz="1800">
                <a:solidFill>
                  <a:schemeClr val="tx1"/>
                </a:solidFill>
              </a:defRPr>
            </a:lvl1pPr>
            <a:lvl2pPr marL="714375" indent="-257175">
              <a:buClr>
                <a:srgbClr val="D8413E"/>
              </a:buClr>
              <a:buFont typeface="Symbol" charset="2"/>
              <a:buChar char="-"/>
              <a:defRPr sz="1600">
                <a:solidFill>
                  <a:schemeClr val="tx1"/>
                </a:solidFill>
              </a:defRPr>
            </a:lvl2pPr>
            <a:lvl3pPr marL="1160463" indent="-246063">
              <a:buClr>
                <a:srgbClr val="D8413E"/>
              </a:buClr>
              <a:buFont typeface="Symbol" charset="2"/>
              <a:buChar char="-"/>
              <a:defRPr sz="1600">
                <a:solidFill>
                  <a:schemeClr val="tx1"/>
                </a:solidFill>
              </a:defRPr>
            </a:lvl3pPr>
            <a:lvl4pPr marL="1617663" indent="-246063">
              <a:buClr>
                <a:srgbClr val="D8413E"/>
              </a:buClr>
              <a:buFont typeface="Symbol" charset="2"/>
              <a:buChar char="-"/>
              <a:defRPr sz="1600">
                <a:solidFill>
                  <a:schemeClr val="tx1"/>
                </a:solidFill>
              </a:defRPr>
            </a:lvl4pPr>
            <a:lvl5pPr marL="2000250" indent="-171450">
              <a:buClr>
                <a:srgbClr val="D8413E"/>
              </a:buClr>
              <a:buFont typeface="Symbol" charset="2"/>
              <a:buChar char="-"/>
              <a:defRPr sz="1600">
                <a:solidFill>
                  <a:schemeClr val="tx1"/>
                </a:solidFill>
              </a:defRPr>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8" name="Textplatzhalter 7"/>
          <p:cNvSpPr>
            <a:spLocks noGrp="1"/>
          </p:cNvSpPr>
          <p:nvPr>
            <p:ph type="body" sz="quarter" idx="13"/>
          </p:nvPr>
        </p:nvSpPr>
        <p:spPr>
          <a:xfrm>
            <a:off x="457200" y="1139588"/>
            <a:ext cx="8229600" cy="364092"/>
          </a:xfrm>
          <a:prstGeom prst="rect">
            <a:avLst/>
          </a:prstGeom>
        </p:spPr>
        <p:txBody>
          <a:bodyPr anchor="b">
            <a:noAutofit/>
          </a:bodyPr>
          <a:lstStyle>
            <a:lvl1pPr>
              <a:defRPr sz="1400" cap="all">
                <a:solidFill>
                  <a:schemeClr val="tx1"/>
                </a:solidFill>
              </a:defRPr>
            </a:lvl1pPr>
          </a:lstStyle>
          <a:p>
            <a:pPr lvl="0"/>
            <a:r>
              <a:rPr lang="de-DE" smtClean="0"/>
              <a:t>Formatvorlagen des Textmasters bearbeiten</a:t>
            </a:r>
          </a:p>
        </p:txBody>
      </p:sp>
      <p:sp>
        <p:nvSpPr>
          <p:cNvPr id="9" name="Inhaltsplatzhalter 2"/>
          <p:cNvSpPr>
            <a:spLocks noGrp="1"/>
          </p:cNvSpPr>
          <p:nvPr>
            <p:ph idx="14"/>
          </p:nvPr>
        </p:nvSpPr>
        <p:spPr>
          <a:xfrm>
            <a:off x="4724400" y="1617133"/>
            <a:ext cx="3962400" cy="2977092"/>
          </a:xfrm>
          <a:prstGeom prst="rect">
            <a:avLst/>
          </a:prstGeom>
        </p:spPr>
        <p:txBody>
          <a:bodyPr>
            <a:noAutofit/>
          </a:bodyPr>
          <a:lstStyle>
            <a:lvl1pPr marL="269875" indent="-269875">
              <a:buClr>
                <a:srgbClr val="D8413E"/>
              </a:buClr>
              <a:buFont typeface="Symbol" charset="2"/>
              <a:buChar char="-"/>
              <a:defRPr sz="1800">
                <a:solidFill>
                  <a:schemeClr val="tx1"/>
                </a:solidFill>
              </a:defRPr>
            </a:lvl1pPr>
            <a:lvl2pPr marL="714375" indent="-257175">
              <a:buClr>
                <a:srgbClr val="D8413E"/>
              </a:buClr>
              <a:buFont typeface="Symbol" charset="2"/>
              <a:buChar char="-"/>
              <a:defRPr sz="1600">
                <a:solidFill>
                  <a:schemeClr val="tx1"/>
                </a:solidFill>
              </a:defRPr>
            </a:lvl2pPr>
            <a:lvl3pPr marL="1160463" indent="-246063">
              <a:buClr>
                <a:srgbClr val="D8413E"/>
              </a:buClr>
              <a:buFont typeface="Symbol" charset="2"/>
              <a:buChar char="-"/>
              <a:defRPr sz="1600">
                <a:solidFill>
                  <a:schemeClr val="tx1"/>
                </a:solidFill>
              </a:defRPr>
            </a:lvl3pPr>
            <a:lvl4pPr marL="1617663" indent="-246063">
              <a:buClr>
                <a:srgbClr val="D8413E"/>
              </a:buClr>
              <a:buFont typeface="Symbol" charset="2"/>
              <a:buChar char="-"/>
              <a:defRPr sz="1600">
                <a:solidFill>
                  <a:schemeClr val="tx1"/>
                </a:solidFill>
              </a:defRPr>
            </a:lvl4pPr>
            <a:lvl5pPr marL="2000250" indent="-171450">
              <a:buClr>
                <a:srgbClr val="D8413E"/>
              </a:buClr>
              <a:buFont typeface="Symbol" charset="2"/>
              <a:buChar char="-"/>
              <a:defRPr sz="1600">
                <a:solidFill>
                  <a:schemeClr val="tx1"/>
                </a:solidFill>
              </a:defRPr>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Tree>
    <p:extLst>
      <p:ext uri="{BB962C8B-B14F-4D97-AF65-F5344CB8AC3E}">
        <p14:creationId xmlns:p14="http://schemas.microsoft.com/office/powerpoint/2010/main" val="396795393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ild mit Bildunt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304797"/>
            <a:ext cx="8229600" cy="758827"/>
          </a:xfrm>
          <a:prstGeom prst="rect">
            <a:avLst/>
          </a:prstGeom>
        </p:spPr>
        <p:txBody>
          <a:bodyPr anchor="b"/>
          <a:lstStyle>
            <a:lvl1pPr>
              <a:defRPr>
                <a:solidFill>
                  <a:schemeClr val="tx1"/>
                </a:solidFill>
              </a:defRPr>
            </a:lvl1pPr>
          </a:lstStyle>
          <a:p>
            <a:r>
              <a:rPr lang="de-DE" smtClean="0"/>
              <a:t>Titelmasterformat durch Klicken bearbeiten</a:t>
            </a:r>
            <a:endParaRPr lang="de-DE" dirty="0"/>
          </a:p>
        </p:txBody>
      </p:sp>
      <p:sp>
        <p:nvSpPr>
          <p:cNvPr id="12" name="Bildplatzhalter 11"/>
          <p:cNvSpPr>
            <a:spLocks noGrp="1"/>
          </p:cNvSpPr>
          <p:nvPr>
            <p:ph type="pic" sz="quarter" idx="16"/>
          </p:nvPr>
        </p:nvSpPr>
        <p:spPr>
          <a:xfrm>
            <a:off x="457200" y="1243691"/>
            <a:ext cx="8229600" cy="3057375"/>
          </a:xfrm>
          <a:prstGeom prst="rect">
            <a:avLst/>
          </a:prstGeom>
        </p:spPr>
        <p:txBody>
          <a:bodyPr rtlCol="0">
            <a:noAutofit/>
          </a:bodyPr>
          <a:lstStyle>
            <a:lvl1pPr>
              <a:defRPr>
                <a:solidFill>
                  <a:srgbClr val="262A31"/>
                </a:solidFill>
              </a:defRPr>
            </a:lvl1pPr>
          </a:lstStyle>
          <a:p>
            <a:pPr lvl="0"/>
            <a:r>
              <a:rPr lang="de-DE" noProof="0" dirty="0" smtClean="0"/>
              <a:t>Bild durch Klicken auf Symbol hinzufügen</a:t>
            </a:r>
            <a:endParaRPr lang="de-DE" noProof="0" dirty="0"/>
          </a:p>
        </p:txBody>
      </p:sp>
      <p:sp>
        <p:nvSpPr>
          <p:cNvPr id="14" name="Inhaltsplatzhalter 2"/>
          <p:cNvSpPr>
            <a:spLocks noGrp="1"/>
          </p:cNvSpPr>
          <p:nvPr>
            <p:ph idx="1"/>
          </p:nvPr>
        </p:nvSpPr>
        <p:spPr>
          <a:xfrm>
            <a:off x="457200" y="4368811"/>
            <a:ext cx="8229600" cy="330196"/>
          </a:xfrm>
          <a:prstGeom prst="rect">
            <a:avLst/>
          </a:prstGeom>
        </p:spPr>
        <p:txBody>
          <a:bodyPr>
            <a:normAutofit/>
          </a:bodyPr>
          <a:lstStyle>
            <a:lvl1pPr marL="0" indent="0">
              <a:buClr>
                <a:srgbClr val="D8413E"/>
              </a:buClr>
              <a:buFont typeface="Symbol" charset="2"/>
              <a:buNone/>
              <a:defRPr sz="1000">
                <a:solidFill>
                  <a:schemeClr val="tx1">
                    <a:lumMod val="50000"/>
                    <a:lumOff val="50000"/>
                  </a:schemeClr>
                </a:solidFill>
              </a:defRPr>
            </a:lvl1pPr>
            <a:lvl2pPr marL="628650" indent="-171450">
              <a:buClr>
                <a:srgbClr val="D8413E"/>
              </a:buClr>
              <a:buFont typeface="Symbol" charset="2"/>
              <a:buChar char="-"/>
              <a:defRPr sz="1200"/>
            </a:lvl2pPr>
            <a:lvl3pPr marL="1085850" indent="-171450">
              <a:buClr>
                <a:srgbClr val="D8413E"/>
              </a:buClr>
              <a:buFont typeface="Symbol" charset="2"/>
              <a:buChar char="-"/>
              <a:defRPr sz="1200"/>
            </a:lvl3pPr>
            <a:lvl4pPr marL="1543050" indent="-171450">
              <a:buClr>
                <a:srgbClr val="D8413E"/>
              </a:buClr>
              <a:buFont typeface="Symbol" charset="2"/>
              <a:buChar char="-"/>
              <a:defRPr sz="1200"/>
            </a:lvl4pPr>
            <a:lvl5pPr marL="2000250" indent="-171450">
              <a:buClr>
                <a:srgbClr val="D8413E"/>
              </a:buClr>
              <a:buFont typeface="Symbol" charset="2"/>
              <a:buChar char="-"/>
              <a:defRPr sz="1200"/>
            </a:lvl5pPr>
          </a:lstStyle>
          <a:p>
            <a:pPr lvl="0"/>
            <a:r>
              <a:rPr lang="de-DE" smtClean="0"/>
              <a:t>Formatvorlagen des Textmasters bearbeiten</a:t>
            </a:r>
          </a:p>
        </p:txBody>
      </p:sp>
    </p:spTree>
    <p:extLst>
      <p:ext uri="{BB962C8B-B14F-4D97-AF65-F5344CB8AC3E}">
        <p14:creationId xmlns:p14="http://schemas.microsoft.com/office/powerpoint/2010/main" val="159254410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elle">
    <p:spTree>
      <p:nvGrpSpPr>
        <p:cNvPr id="1" name=""/>
        <p:cNvGrpSpPr/>
        <p:nvPr/>
      </p:nvGrpSpPr>
      <p:grpSpPr>
        <a:xfrm>
          <a:off x="0" y="0"/>
          <a:ext cx="0" cy="0"/>
          <a:chOff x="0" y="0"/>
          <a:chExt cx="0" cy="0"/>
        </a:xfrm>
      </p:grpSpPr>
      <p:sp>
        <p:nvSpPr>
          <p:cNvPr id="7" name="Titel 1"/>
          <p:cNvSpPr>
            <a:spLocks noGrp="1"/>
          </p:cNvSpPr>
          <p:nvPr>
            <p:ph type="title"/>
          </p:nvPr>
        </p:nvSpPr>
        <p:spPr>
          <a:xfrm>
            <a:off x="457200" y="304797"/>
            <a:ext cx="8229600" cy="758827"/>
          </a:xfrm>
          <a:prstGeom prst="rect">
            <a:avLst/>
          </a:prstGeom>
        </p:spPr>
        <p:txBody>
          <a:bodyPr anchor="b"/>
          <a:lstStyle>
            <a:lvl1pPr>
              <a:defRPr>
                <a:solidFill>
                  <a:schemeClr val="tx1"/>
                </a:solidFill>
              </a:defRPr>
            </a:lvl1pPr>
          </a:lstStyle>
          <a:p>
            <a:r>
              <a:rPr lang="de-DE" smtClean="0"/>
              <a:t>Titelmasterformat durch Klicken bearbeiten</a:t>
            </a:r>
            <a:endParaRPr lang="de-DE" dirty="0"/>
          </a:p>
        </p:txBody>
      </p:sp>
      <p:sp>
        <p:nvSpPr>
          <p:cNvPr id="9" name="Inhaltsplatzhalter 2"/>
          <p:cNvSpPr>
            <a:spLocks noGrp="1"/>
          </p:cNvSpPr>
          <p:nvPr>
            <p:ph idx="1"/>
          </p:nvPr>
        </p:nvSpPr>
        <p:spPr>
          <a:xfrm>
            <a:off x="457200" y="4368811"/>
            <a:ext cx="8229600" cy="330196"/>
          </a:xfrm>
          <a:prstGeom prst="rect">
            <a:avLst/>
          </a:prstGeom>
        </p:spPr>
        <p:txBody>
          <a:bodyPr>
            <a:noAutofit/>
          </a:bodyPr>
          <a:lstStyle>
            <a:lvl1pPr marL="0" indent="0">
              <a:buClr>
                <a:srgbClr val="D8413E"/>
              </a:buClr>
              <a:buFont typeface="Symbol" charset="2"/>
              <a:buNone/>
              <a:defRPr sz="1000">
                <a:solidFill>
                  <a:schemeClr val="tx1">
                    <a:lumMod val="50000"/>
                    <a:lumOff val="50000"/>
                  </a:schemeClr>
                </a:solidFill>
              </a:defRPr>
            </a:lvl1pPr>
            <a:lvl2pPr marL="628650" indent="-171450">
              <a:buClr>
                <a:srgbClr val="D8413E"/>
              </a:buClr>
              <a:buFont typeface="Symbol" charset="2"/>
              <a:buChar char="-"/>
              <a:defRPr sz="1200"/>
            </a:lvl2pPr>
            <a:lvl3pPr marL="1085850" indent="-171450">
              <a:buClr>
                <a:srgbClr val="D8413E"/>
              </a:buClr>
              <a:buFont typeface="Symbol" charset="2"/>
              <a:buChar char="-"/>
              <a:defRPr sz="1200"/>
            </a:lvl3pPr>
            <a:lvl4pPr marL="1543050" indent="-171450">
              <a:buClr>
                <a:srgbClr val="D8413E"/>
              </a:buClr>
              <a:buFont typeface="Symbol" charset="2"/>
              <a:buChar char="-"/>
              <a:defRPr sz="1200"/>
            </a:lvl4pPr>
            <a:lvl5pPr marL="2000250" indent="-171450">
              <a:buClr>
                <a:srgbClr val="D8413E"/>
              </a:buClr>
              <a:buFont typeface="Symbol" charset="2"/>
              <a:buChar char="-"/>
              <a:defRPr sz="1200"/>
            </a:lvl5pPr>
          </a:lstStyle>
          <a:p>
            <a:pPr lvl="0"/>
            <a:r>
              <a:rPr lang="de-DE" smtClean="0"/>
              <a:t>Formatvorlagen des Textmasters bearbeiten</a:t>
            </a:r>
          </a:p>
        </p:txBody>
      </p:sp>
      <p:sp>
        <p:nvSpPr>
          <p:cNvPr id="11" name="Tabellenplatzhalter 10"/>
          <p:cNvSpPr>
            <a:spLocks noGrp="1"/>
          </p:cNvSpPr>
          <p:nvPr>
            <p:ph type="tbl" sz="quarter" idx="16"/>
          </p:nvPr>
        </p:nvSpPr>
        <p:spPr>
          <a:xfrm>
            <a:off x="457200" y="1597677"/>
            <a:ext cx="8234363" cy="2692930"/>
          </a:xfrm>
          <a:prstGeom prst="rect">
            <a:avLst/>
          </a:prstGeom>
        </p:spPr>
        <p:txBody>
          <a:bodyPr>
            <a:noAutofit/>
          </a:bodyPr>
          <a:lstStyle/>
          <a:p>
            <a:pPr lvl="0"/>
            <a:r>
              <a:rPr lang="de-DE" noProof="0" smtClean="0"/>
              <a:t>Tabelle durch Klicken auf Symbol hinzufügen</a:t>
            </a:r>
            <a:endParaRPr lang="de-DE" noProof="0"/>
          </a:p>
        </p:txBody>
      </p:sp>
      <p:sp>
        <p:nvSpPr>
          <p:cNvPr id="12" name="Textplatzhalter 7"/>
          <p:cNvSpPr>
            <a:spLocks noGrp="1"/>
          </p:cNvSpPr>
          <p:nvPr>
            <p:ph type="body" sz="quarter" idx="13"/>
          </p:nvPr>
        </p:nvSpPr>
        <p:spPr>
          <a:xfrm>
            <a:off x="457200" y="1141828"/>
            <a:ext cx="8229600" cy="361852"/>
          </a:xfrm>
          <a:prstGeom prst="rect">
            <a:avLst/>
          </a:prstGeom>
        </p:spPr>
        <p:txBody>
          <a:bodyPr anchor="b">
            <a:noAutofit/>
          </a:bodyPr>
          <a:lstStyle>
            <a:lvl1pPr>
              <a:defRPr sz="1400" cap="all">
                <a:solidFill>
                  <a:schemeClr val="tx1"/>
                </a:solidFill>
              </a:defRPr>
            </a:lvl1pPr>
          </a:lstStyle>
          <a:p>
            <a:pPr lvl="0"/>
            <a:r>
              <a:rPr lang="de-DE" smtClean="0"/>
              <a:t>Formatvorlagen des Textmasters bearbeiten</a:t>
            </a:r>
          </a:p>
        </p:txBody>
      </p:sp>
    </p:spTree>
    <p:extLst>
      <p:ext uri="{BB962C8B-B14F-4D97-AF65-F5344CB8AC3E}">
        <p14:creationId xmlns:p14="http://schemas.microsoft.com/office/powerpoint/2010/main" val="2917188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und Inhalt ohne Unter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304799"/>
            <a:ext cx="8234363" cy="758825"/>
          </a:xfrm>
          <a:prstGeom prst="rect">
            <a:avLst/>
          </a:prstGeom>
        </p:spPr>
        <p:txBody>
          <a:bodyPr anchor="b"/>
          <a:lstStyle>
            <a:lvl1pPr>
              <a:defRPr>
                <a:solidFill>
                  <a:schemeClr val="tx1"/>
                </a:solidFill>
              </a:defRPr>
            </a:lvl1pPr>
          </a:lstStyle>
          <a:p>
            <a:r>
              <a:rPr lang="de-DE" dirty="0" smtClean="0"/>
              <a:t>Titelmasterformat durch Klicken bearbeiten</a:t>
            </a:r>
            <a:endParaRPr lang="de-DE" dirty="0"/>
          </a:p>
        </p:txBody>
      </p:sp>
      <p:sp>
        <p:nvSpPr>
          <p:cNvPr id="3" name="Inhaltsplatzhalter 2"/>
          <p:cNvSpPr>
            <a:spLocks noGrp="1"/>
          </p:cNvSpPr>
          <p:nvPr>
            <p:ph idx="1"/>
          </p:nvPr>
        </p:nvSpPr>
        <p:spPr>
          <a:xfrm>
            <a:off x="457201" y="1377951"/>
            <a:ext cx="7937500" cy="2990850"/>
          </a:xfrm>
          <a:prstGeom prst="rect">
            <a:avLst/>
          </a:prstGeom>
        </p:spPr>
        <p:txBody>
          <a:bodyPr>
            <a:noAutofit/>
          </a:bodyPr>
          <a:lstStyle>
            <a:lvl1pPr marL="269875" indent="-269875">
              <a:buClr>
                <a:srgbClr val="D8413E"/>
              </a:buClr>
              <a:buFont typeface="Symbol" charset="2"/>
              <a:buChar char="-"/>
              <a:defRPr sz="1800">
                <a:solidFill>
                  <a:schemeClr val="tx1"/>
                </a:solidFill>
              </a:defRPr>
            </a:lvl1pPr>
            <a:lvl2pPr marL="714375" indent="-257175">
              <a:buClr>
                <a:srgbClr val="D8413E"/>
              </a:buClr>
              <a:buFont typeface="Symbol" charset="2"/>
              <a:buChar char="-"/>
              <a:defRPr sz="1600">
                <a:solidFill>
                  <a:schemeClr val="tx1"/>
                </a:solidFill>
              </a:defRPr>
            </a:lvl2pPr>
            <a:lvl3pPr marL="1160463" indent="-246063">
              <a:buClr>
                <a:srgbClr val="D8413E"/>
              </a:buClr>
              <a:buFont typeface="Symbol" charset="2"/>
              <a:buChar char="-"/>
              <a:defRPr sz="1600">
                <a:solidFill>
                  <a:schemeClr val="tx1"/>
                </a:solidFill>
              </a:defRPr>
            </a:lvl3pPr>
            <a:lvl4pPr marL="1617663" indent="-246063">
              <a:buClr>
                <a:srgbClr val="D8413E"/>
              </a:buClr>
              <a:buFont typeface="Symbol" charset="2"/>
              <a:buChar char="-"/>
              <a:defRPr sz="1600">
                <a:solidFill>
                  <a:schemeClr val="tx1"/>
                </a:solidFill>
              </a:defRPr>
            </a:lvl4pPr>
            <a:lvl5pPr marL="2063750" indent="-234950">
              <a:buClr>
                <a:srgbClr val="D8413E"/>
              </a:buClr>
              <a:buFont typeface="Symbol" charset="2"/>
              <a:buChar char="-"/>
              <a:defRPr sz="1600">
                <a:solidFill>
                  <a:schemeClr val="tx1"/>
                </a:solidFill>
              </a:defRPr>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Tree>
    <p:extLst>
      <p:ext uri="{BB962C8B-B14F-4D97-AF65-F5344CB8AC3E}">
        <p14:creationId xmlns:p14="http://schemas.microsoft.com/office/powerpoint/2010/main" val="1973982131"/>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el und Inhalt - 2 Blöcke">
    <p:spTree>
      <p:nvGrpSpPr>
        <p:cNvPr id="1" name=""/>
        <p:cNvGrpSpPr/>
        <p:nvPr/>
      </p:nvGrpSpPr>
      <p:grpSpPr>
        <a:xfrm>
          <a:off x="0" y="0"/>
          <a:ext cx="0" cy="0"/>
          <a:chOff x="0" y="0"/>
          <a:chExt cx="0" cy="0"/>
        </a:xfrm>
      </p:grpSpPr>
      <p:sp>
        <p:nvSpPr>
          <p:cNvPr id="2" name="Titel 1"/>
          <p:cNvSpPr>
            <a:spLocks noGrp="1"/>
          </p:cNvSpPr>
          <p:nvPr>
            <p:ph type="title"/>
          </p:nvPr>
        </p:nvSpPr>
        <p:spPr>
          <a:xfrm>
            <a:off x="457200" y="304797"/>
            <a:ext cx="8229600" cy="758827"/>
          </a:xfrm>
          <a:prstGeom prst="rect">
            <a:avLst/>
          </a:prstGeom>
        </p:spPr>
        <p:txBody>
          <a:bodyPr anchor="b"/>
          <a:lstStyle>
            <a:lvl1pPr>
              <a:defRPr>
                <a:solidFill>
                  <a:schemeClr val="tx1"/>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457200" y="1617133"/>
            <a:ext cx="3952240" cy="2977092"/>
          </a:xfrm>
          <a:prstGeom prst="rect">
            <a:avLst/>
          </a:prstGeom>
        </p:spPr>
        <p:txBody>
          <a:bodyPr>
            <a:noAutofit/>
          </a:bodyPr>
          <a:lstStyle>
            <a:lvl1pPr marL="269875" indent="-269875">
              <a:buClr>
                <a:srgbClr val="D8413E"/>
              </a:buClr>
              <a:buFont typeface="Symbol" charset="2"/>
              <a:buChar char="-"/>
              <a:defRPr sz="1800">
                <a:solidFill>
                  <a:schemeClr val="tx1"/>
                </a:solidFill>
              </a:defRPr>
            </a:lvl1pPr>
            <a:lvl2pPr marL="714375" indent="-257175">
              <a:buClr>
                <a:srgbClr val="D8413E"/>
              </a:buClr>
              <a:buFont typeface="Symbol" charset="2"/>
              <a:buChar char="-"/>
              <a:defRPr sz="1600">
                <a:solidFill>
                  <a:schemeClr val="tx1"/>
                </a:solidFill>
              </a:defRPr>
            </a:lvl2pPr>
            <a:lvl3pPr marL="1160463" indent="-246063">
              <a:buClr>
                <a:srgbClr val="D8413E"/>
              </a:buClr>
              <a:buFont typeface="Symbol" charset="2"/>
              <a:buChar char="-"/>
              <a:defRPr sz="1600">
                <a:solidFill>
                  <a:schemeClr val="tx1"/>
                </a:solidFill>
              </a:defRPr>
            </a:lvl3pPr>
            <a:lvl4pPr marL="1617663" indent="-246063">
              <a:buClr>
                <a:srgbClr val="D8413E"/>
              </a:buClr>
              <a:buFont typeface="Symbol" charset="2"/>
              <a:buChar char="-"/>
              <a:defRPr sz="1600">
                <a:solidFill>
                  <a:schemeClr val="tx1"/>
                </a:solidFill>
              </a:defRPr>
            </a:lvl4pPr>
            <a:lvl5pPr marL="2000250" indent="-171450">
              <a:buClr>
                <a:srgbClr val="D8413E"/>
              </a:buClr>
              <a:buFont typeface="Symbol" charset="2"/>
              <a:buChar char="-"/>
              <a:defRPr sz="1600">
                <a:solidFill>
                  <a:schemeClr val="tx1"/>
                </a:solidFill>
              </a:defRPr>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8" name="Textplatzhalter 7"/>
          <p:cNvSpPr>
            <a:spLocks noGrp="1"/>
          </p:cNvSpPr>
          <p:nvPr>
            <p:ph type="body" sz="quarter" idx="13"/>
          </p:nvPr>
        </p:nvSpPr>
        <p:spPr>
          <a:xfrm>
            <a:off x="457200" y="1139588"/>
            <a:ext cx="8229600" cy="364092"/>
          </a:xfrm>
          <a:prstGeom prst="rect">
            <a:avLst/>
          </a:prstGeom>
        </p:spPr>
        <p:txBody>
          <a:bodyPr anchor="b">
            <a:noAutofit/>
          </a:bodyPr>
          <a:lstStyle>
            <a:lvl1pPr>
              <a:defRPr sz="1400" cap="all">
                <a:solidFill>
                  <a:schemeClr val="tx1"/>
                </a:solidFill>
              </a:defRPr>
            </a:lvl1pPr>
          </a:lstStyle>
          <a:p>
            <a:pPr lvl="0"/>
            <a:r>
              <a:rPr lang="de-DE" smtClean="0"/>
              <a:t>Formatvorlagen des Textmasters bearbeiten</a:t>
            </a:r>
          </a:p>
        </p:txBody>
      </p:sp>
      <p:sp>
        <p:nvSpPr>
          <p:cNvPr id="9" name="Inhaltsplatzhalter 2"/>
          <p:cNvSpPr>
            <a:spLocks noGrp="1"/>
          </p:cNvSpPr>
          <p:nvPr>
            <p:ph idx="14"/>
          </p:nvPr>
        </p:nvSpPr>
        <p:spPr>
          <a:xfrm>
            <a:off x="4724400" y="1617133"/>
            <a:ext cx="3962400" cy="2977092"/>
          </a:xfrm>
          <a:prstGeom prst="rect">
            <a:avLst/>
          </a:prstGeom>
        </p:spPr>
        <p:txBody>
          <a:bodyPr>
            <a:noAutofit/>
          </a:bodyPr>
          <a:lstStyle>
            <a:lvl1pPr marL="269875" indent="-269875">
              <a:buClr>
                <a:srgbClr val="D8413E"/>
              </a:buClr>
              <a:buFont typeface="Symbol" charset="2"/>
              <a:buChar char="-"/>
              <a:defRPr sz="1800">
                <a:solidFill>
                  <a:schemeClr val="tx1"/>
                </a:solidFill>
              </a:defRPr>
            </a:lvl1pPr>
            <a:lvl2pPr marL="714375" indent="-257175">
              <a:buClr>
                <a:srgbClr val="D8413E"/>
              </a:buClr>
              <a:buFont typeface="Symbol" charset="2"/>
              <a:buChar char="-"/>
              <a:defRPr sz="1600">
                <a:solidFill>
                  <a:schemeClr val="tx1"/>
                </a:solidFill>
              </a:defRPr>
            </a:lvl2pPr>
            <a:lvl3pPr marL="1160463" indent="-246063">
              <a:buClr>
                <a:srgbClr val="D8413E"/>
              </a:buClr>
              <a:buFont typeface="Symbol" charset="2"/>
              <a:buChar char="-"/>
              <a:defRPr sz="1600">
                <a:solidFill>
                  <a:schemeClr val="tx1"/>
                </a:solidFill>
              </a:defRPr>
            </a:lvl3pPr>
            <a:lvl4pPr marL="1617663" indent="-246063">
              <a:buClr>
                <a:srgbClr val="D8413E"/>
              </a:buClr>
              <a:buFont typeface="Symbol" charset="2"/>
              <a:buChar char="-"/>
              <a:defRPr sz="1600">
                <a:solidFill>
                  <a:schemeClr val="tx1"/>
                </a:solidFill>
              </a:defRPr>
            </a:lvl4pPr>
            <a:lvl5pPr marL="2000250" indent="-171450">
              <a:buClr>
                <a:srgbClr val="D8413E"/>
              </a:buClr>
              <a:buFont typeface="Symbol" charset="2"/>
              <a:buChar char="-"/>
              <a:defRPr sz="1600">
                <a:solidFill>
                  <a:schemeClr val="tx1"/>
                </a:solidFill>
              </a:defRPr>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Tree>
    <p:extLst>
      <p:ext uri="{BB962C8B-B14F-4D97-AF65-F5344CB8AC3E}">
        <p14:creationId xmlns:p14="http://schemas.microsoft.com/office/powerpoint/2010/main" val="65422794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d mit Bildunt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304797"/>
            <a:ext cx="8229600" cy="758827"/>
          </a:xfrm>
          <a:prstGeom prst="rect">
            <a:avLst/>
          </a:prstGeom>
        </p:spPr>
        <p:txBody>
          <a:bodyPr anchor="b"/>
          <a:lstStyle>
            <a:lvl1pPr>
              <a:defRPr>
                <a:solidFill>
                  <a:schemeClr val="tx1"/>
                </a:solidFill>
              </a:defRPr>
            </a:lvl1pPr>
          </a:lstStyle>
          <a:p>
            <a:r>
              <a:rPr lang="de-DE" smtClean="0"/>
              <a:t>Titelmasterformat durch Klicken bearbeiten</a:t>
            </a:r>
            <a:endParaRPr lang="de-DE" dirty="0"/>
          </a:p>
        </p:txBody>
      </p:sp>
      <p:sp>
        <p:nvSpPr>
          <p:cNvPr id="12" name="Bildplatzhalter 11"/>
          <p:cNvSpPr>
            <a:spLocks noGrp="1"/>
          </p:cNvSpPr>
          <p:nvPr>
            <p:ph type="pic" sz="quarter" idx="16"/>
          </p:nvPr>
        </p:nvSpPr>
        <p:spPr>
          <a:xfrm>
            <a:off x="457200" y="1243691"/>
            <a:ext cx="8229600" cy="3057375"/>
          </a:xfrm>
          <a:prstGeom prst="rect">
            <a:avLst/>
          </a:prstGeom>
        </p:spPr>
        <p:txBody>
          <a:bodyPr rtlCol="0">
            <a:noAutofit/>
          </a:bodyPr>
          <a:lstStyle>
            <a:lvl1pPr>
              <a:defRPr>
                <a:solidFill>
                  <a:srgbClr val="262A31"/>
                </a:solidFill>
              </a:defRPr>
            </a:lvl1pPr>
          </a:lstStyle>
          <a:p>
            <a:pPr lvl="0"/>
            <a:r>
              <a:rPr lang="de-DE" noProof="0" dirty="0" smtClean="0"/>
              <a:t>Bild durch Klicken auf Symbol hinzufügen</a:t>
            </a:r>
            <a:endParaRPr lang="de-DE" noProof="0" dirty="0"/>
          </a:p>
        </p:txBody>
      </p:sp>
      <p:sp>
        <p:nvSpPr>
          <p:cNvPr id="14" name="Inhaltsplatzhalter 2"/>
          <p:cNvSpPr>
            <a:spLocks noGrp="1"/>
          </p:cNvSpPr>
          <p:nvPr>
            <p:ph idx="1"/>
          </p:nvPr>
        </p:nvSpPr>
        <p:spPr>
          <a:xfrm>
            <a:off x="457200" y="4368811"/>
            <a:ext cx="8229600" cy="330196"/>
          </a:xfrm>
          <a:prstGeom prst="rect">
            <a:avLst/>
          </a:prstGeom>
        </p:spPr>
        <p:txBody>
          <a:bodyPr>
            <a:normAutofit/>
          </a:bodyPr>
          <a:lstStyle>
            <a:lvl1pPr marL="0" indent="0">
              <a:buClr>
                <a:srgbClr val="D8413E"/>
              </a:buClr>
              <a:buFont typeface="Symbol" charset="2"/>
              <a:buNone/>
              <a:defRPr sz="1000">
                <a:solidFill>
                  <a:schemeClr val="tx1">
                    <a:lumMod val="50000"/>
                    <a:lumOff val="50000"/>
                  </a:schemeClr>
                </a:solidFill>
              </a:defRPr>
            </a:lvl1pPr>
            <a:lvl2pPr marL="628650" indent="-171450">
              <a:buClr>
                <a:srgbClr val="D8413E"/>
              </a:buClr>
              <a:buFont typeface="Symbol" charset="2"/>
              <a:buChar char="-"/>
              <a:defRPr sz="1200"/>
            </a:lvl2pPr>
            <a:lvl3pPr marL="1085850" indent="-171450">
              <a:buClr>
                <a:srgbClr val="D8413E"/>
              </a:buClr>
              <a:buFont typeface="Symbol" charset="2"/>
              <a:buChar char="-"/>
              <a:defRPr sz="1200"/>
            </a:lvl3pPr>
            <a:lvl4pPr marL="1543050" indent="-171450">
              <a:buClr>
                <a:srgbClr val="D8413E"/>
              </a:buClr>
              <a:buFont typeface="Symbol" charset="2"/>
              <a:buChar char="-"/>
              <a:defRPr sz="1200"/>
            </a:lvl4pPr>
            <a:lvl5pPr marL="2000250" indent="-171450">
              <a:buClr>
                <a:srgbClr val="D8413E"/>
              </a:buClr>
              <a:buFont typeface="Symbol" charset="2"/>
              <a:buChar char="-"/>
              <a:defRPr sz="1200"/>
            </a:lvl5pPr>
          </a:lstStyle>
          <a:p>
            <a:pPr lvl="0"/>
            <a:r>
              <a:rPr lang="de-DE" smtClean="0"/>
              <a:t>Formatvorlagen des Textmasters bearbeiten</a:t>
            </a:r>
          </a:p>
        </p:txBody>
      </p:sp>
    </p:spTree>
    <p:extLst>
      <p:ext uri="{BB962C8B-B14F-4D97-AF65-F5344CB8AC3E}">
        <p14:creationId xmlns:p14="http://schemas.microsoft.com/office/powerpoint/2010/main" val="3799776831"/>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abelle">
    <p:spTree>
      <p:nvGrpSpPr>
        <p:cNvPr id="1" name=""/>
        <p:cNvGrpSpPr/>
        <p:nvPr/>
      </p:nvGrpSpPr>
      <p:grpSpPr>
        <a:xfrm>
          <a:off x="0" y="0"/>
          <a:ext cx="0" cy="0"/>
          <a:chOff x="0" y="0"/>
          <a:chExt cx="0" cy="0"/>
        </a:xfrm>
      </p:grpSpPr>
      <p:sp>
        <p:nvSpPr>
          <p:cNvPr id="7" name="Titel 1"/>
          <p:cNvSpPr>
            <a:spLocks noGrp="1"/>
          </p:cNvSpPr>
          <p:nvPr>
            <p:ph type="title"/>
          </p:nvPr>
        </p:nvSpPr>
        <p:spPr>
          <a:xfrm>
            <a:off x="457200" y="304797"/>
            <a:ext cx="8229600" cy="758827"/>
          </a:xfrm>
          <a:prstGeom prst="rect">
            <a:avLst/>
          </a:prstGeom>
        </p:spPr>
        <p:txBody>
          <a:bodyPr anchor="b"/>
          <a:lstStyle>
            <a:lvl1pPr>
              <a:defRPr>
                <a:solidFill>
                  <a:schemeClr val="tx1"/>
                </a:solidFill>
              </a:defRPr>
            </a:lvl1pPr>
          </a:lstStyle>
          <a:p>
            <a:r>
              <a:rPr lang="de-DE" smtClean="0"/>
              <a:t>Titelmasterformat durch Klicken bearbeiten</a:t>
            </a:r>
            <a:endParaRPr lang="de-DE" dirty="0"/>
          </a:p>
        </p:txBody>
      </p:sp>
      <p:sp>
        <p:nvSpPr>
          <p:cNvPr id="9" name="Inhaltsplatzhalter 2"/>
          <p:cNvSpPr>
            <a:spLocks noGrp="1"/>
          </p:cNvSpPr>
          <p:nvPr>
            <p:ph idx="1"/>
          </p:nvPr>
        </p:nvSpPr>
        <p:spPr>
          <a:xfrm>
            <a:off x="457200" y="4368811"/>
            <a:ext cx="8229600" cy="330196"/>
          </a:xfrm>
          <a:prstGeom prst="rect">
            <a:avLst/>
          </a:prstGeom>
        </p:spPr>
        <p:txBody>
          <a:bodyPr>
            <a:noAutofit/>
          </a:bodyPr>
          <a:lstStyle>
            <a:lvl1pPr marL="0" indent="0">
              <a:buClr>
                <a:srgbClr val="D8413E"/>
              </a:buClr>
              <a:buFont typeface="Symbol" charset="2"/>
              <a:buNone/>
              <a:defRPr sz="1000">
                <a:solidFill>
                  <a:schemeClr val="tx1">
                    <a:lumMod val="50000"/>
                    <a:lumOff val="50000"/>
                  </a:schemeClr>
                </a:solidFill>
              </a:defRPr>
            </a:lvl1pPr>
            <a:lvl2pPr marL="628650" indent="-171450">
              <a:buClr>
                <a:srgbClr val="D8413E"/>
              </a:buClr>
              <a:buFont typeface="Symbol" charset="2"/>
              <a:buChar char="-"/>
              <a:defRPr sz="1200"/>
            </a:lvl2pPr>
            <a:lvl3pPr marL="1085850" indent="-171450">
              <a:buClr>
                <a:srgbClr val="D8413E"/>
              </a:buClr>
              <a:buFont typeface="Symbol" charset="2"/>
              <a:buChar char="-"/>
              <a:defRPr sz="1200"/>
            </a:lvl3pPr>
            <a:lvl4pPr marL="1543050" indent="-171450">
              <a:buClr>
                <a:srgbClr val="D8413E"/>
              </a:buClr>
              <a:buFont typeface="Symbol" charset="2"/>
              <a:buChar char="-"/>
              <a:defRPr sz="1200"/>
            </a:lvl4pPr>
            <a:lvl5pPr marL="2000250" indent="-171450">
              <a:buClr>
                <a:srgbClr val="D8413E"/>
              </a:buClr>
              <a:buFont typeface="Symbol" charset="2"/>
              <a:buChar char="-"/>
              <a:defRPr sz="1200"/>
            </a:lvl5pPr>
          </a:lstStyle>
          <a:p>
            <a:pPr lvl="0"/>
            <a:r>
              <a:rPr lang="de-DE" smtClean="0"/>
              <a:t>Formatvorlagen des Textmasters bearbeiten</a:t>
            </a:r>
          </a:p>
        </p:txBody>
      </p:sp>
      <p:sp>
        <p:nvSpPr>
          <p:cNvPr id="11" name="Tabellenplatzhalter 10"/>
          <p:cNvSpPr>
            <a:spLocks noGrp="1"/>
          </p:cNvSpPr>
          <p:nvPr>
            <p:ph type="tbl" sz="quarter" idx="16"/>
          </p:nvPr>
        </p:nvSpPr>
        <p:spPr>
          <a:xfrm>
            <a:off x="457200" y="1597677"/>
            <a:ext cx="8234363" cy="2692930"/>
          </a:xfrm>
          <a:prstGeom prst="rect">
            <a:avLst/>
          </a:prstGeom>
        </p:spPr>
        <p:txBody>
          <a:bodyPr>
            <a:noAutofit/>
          </a:bodyPr>
          <a:lstStyle/>
          <a:p>
            <a:pPr lvl="0"/>
            <a:r>
              <a:rPr lang="de-DE" noProof="0" smtClean="0"/>
              <a:t>Tabelle durch Klicken auf Symbol hinzufügen</a:t>
            </a:r>
            <a:endParaRPr lang="de-DE" noProof="0"/>
          </a:p>
        </p:txBody>
      </p:sp>
      <p:sp>
        <p:nvSpPr>
          <p:cNvPr id="12" name="Textplatzhalter 7"/>
          <p:cNvSpPr>
            <a:spLocks noGrp="1"/>
          </p:cNvSpPr>
          <p:nvPr>
            <p:ph type="body" sz="quarter" idx="13"/>
          </p:nvPr>
        </p:nvSpPr>
        <p:spPr>
          <a:xfrm>
            <a:off x="457200" y="1141828"/>
            <a:ext cx="8229600" cy="361852"/>
          </a:xfrm>
          <a:prstGeom prst="rect">
            <a:avLst/>
          </a:prstGeom>
        </p:spPr>
        <p:txBody>
          <a:bodyPr anchor="b">
            <a:noAutofit/>
          </a:bodyPr>
          <a:lstStyle>
            <a:lvl1pPr>
              <a:defRPr sz="1400" cap="all">
                <a:solidFill>
                  <a:schemeClr val="tx1"/>
                </a:solidFill>
              </a:defRPr>
            </a:lvl1pPr>
          </a:lstStyle>
          <a:p>
            <a:pPr lvl="0"/>
            <a:r>
              <a:rPr lang="de-DE" smtClean="0"/>
              <a:t>Formatvorlagen des Textmasters bearbeiten</a:t>
            </a:r>
          </a:p>
        </p:txBody>
      </p:sp>
    </p:spTree>
    <p:extLst>
      <p:ext uri="{BB962C8B-B14F-4D97-AF65-F5344CB8AC3E}">
        <p14:creationId xmlns:p14="http://schemas.microsoft.com/office/powerpoint/2010/main" val="91700181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304797"/>
            <a:ext cx="8229600" cy="758827"/>
          </a:xfrm>
          <a:prstGeom prst="rect">
            <a:avLst/>
          </a:prstGeom>
        </p:spPr>
        <p:txBody>
          <a:bodyPr anchor="b"/>
          <a:lstStyle>
            <a:lvl1pPr>
              <a:defRPr>
                <a:solidFill>
                  <a:schemeClr val="tx1"/>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457200" y="4368811"/>
            <a:ext cx="8229600" cy="330196"/>
          </a:xfrm>
          <a:prstGeom prst="rect">
            <a:avLst/>
          </a:prstGeom>
        </p:spPr>
        <p:txBody>
          <a:bodyPr>
            <a:noAutofit/>
          </a:bodyPr>
          <a:lstStyle>
            <a:lvl1pPr marL="0" indent="0">
              <a:buClr>
                <a:srgbClr val="D8413E"/>
              </a:buClr>
              <a:buFont typeface="Symbol" charset="2"/>
              <a:buNone/>
              <a:defRPr sz="1000">
                <a:solidFill>
                  <a:schemeClr val="tx1">
                    <a:lumMod val="50000"/>
                    <a:lumOff val="50000"/>
                  </a:schemeClr>
                </a:solidFill>
              </a:defRPr>
            </a:lvl1pPr>
            <a:lvl2pPr marL="628650" indent="-171450">
              <a:buClr>
                <a:srgbClr val="D8413E"/>
              </a:buClr>
              <a:buFont typeface="Symbol" charset="2"/>
              <a:buChar char="-"/>
              <a:defRPr sz="1200"/>
            </a:lvl2pPr>
            <a:lvl3pPr marL="1085850" indent="-171450">
              <a:buClr>
                <a:srgbClr val="D8413E"/>
              </a:buClr>
              <a:buFont typeface="Symbol" charset="2"/>
              <a:buChar char="-"/>
              <a:defRPr sz="1200"/>
            </a:lvl3pPr>
            <a:lvl4pPr marL="1543050" indent="-171450">
              <a:buClr>
                <a:srgbClr val="D8413E"/>
              </a:buClr>
              <a:buFont typeface="Symbol" charset="2"/>
              <a:buChar char="-"/>
              <a:defRPr sz="1200"/>
            </a:lvl4pPr>
            <a:lvl5pPr marL="2000250" indent="-171450">
              <a:buClr>
                <a:srgbClr val="D8413E"/>
              </a:buClr>
              <a:buFont typeface="Symbol" charset="2"/>
              <a:buChar char="-"/>
              <a:defRPr sz="1200"/>
            </a:lvl5pPr>
          </a:lstStyle>
          <a:p>
            <a:pPr lvl="0"/>
            <a:r>
              <a:rPr lang="de-DE" smtClean="0"/>
              <a:t>Formatvorlagen des Textmasters bearbeiten</a:t>
            </a:r>
          </a:p>
        </p:txBody>
      </p:sp>
      <p:sp>
        <p:nvSpPr>
          <p:cNvPr id="8" name="Diagrammplatzhalter 7"/>
          <p:cNvSpPr>
            <a:spLocks noGrp="1"/>
          </p:cNvSpPr>
          <p:nvPr>
            <p:ph type="chart" sz="quarter" idx="16"/>
          </p:nvPr>
        </p:nvSpPr>
        <p:spPr>
          <a:xfrm>
            <a:off x="457200" y="1229028"/>
            <a:ext cx="8229600" cy="3061228"/>
          </a:xfrm>
          <a:prstGeom prst="rect">
            <a:avLst/>
          </a:prstGeom>
        </p:spPr>
        <p:txBody>
          <a:bodyPr rtlCol="0">
            <a:normAutofit/>
          </a:bodyPr>
          <a:lstStyle/>
          <a:p>
            <a:pPr lvl="0"/>
            <a:r>
              <a:rPr lang="de-DE" noProof="0" smtClean="0"/>
              <a:t>Diagramm durch Klicken auf Symbol hinzufügen</a:t>
            </a:r>
            <a:endParaRPr lang="de-DE" noProof="0"/>
          </a:p>
        </p:txBody>
      </p:sp>
      <p:cxnSp>
        <p:nvCxnSpPr>
          <p:cNvPr id="16" name="Gerade Verbindung 10"/>
          <p:cNvCxnSpPr/>
          <p:nvPr userDrawn="1"/>
        </p:nvCxnSpPr>
        <p:spPr>
          <a:xfrm>
            <a:off x="457200" y="4713670"/>
            <a:ext cx="8229600" cy="0"/>
          </a:xfrm>
          <a:prstGeom prst="line">
            <a:avLst/>
          </a:prstGeom>
          <a:ln w="3175" cmpd="sng">
            <a:solidFill>
              <a:srgbClr val="D8413E"/>
            </a:solidFill>
          </a:ln>
          <a:effectLst/>
        </p:spPr>
        <p:style>
          <a:lnRef idx="2">
            <a:schemeClr val="accent1"/>
          </a:lnRef>
          <a:fillRef idx="0">
            <a:schemeClr val="accent1"/>
          </a:fillRef>
          <a:effectRef idx="1">
            <a:schemeClr val="accent1"/>
          </a:effectRef>
          <a:fontRef idx="minor">
            <a:schemeClr val="tx1"/>
          </a:fontRef>
        </p:style>
      </p:cxnSp>
      <p:sp>
        <p:nvSpPr>
          <p:cNvPr id="10" name="Foliennummernplatzhalter 5"/>
          <p:cNvSpPr>
            <a:spLocks noGrp="1"/>
          </p:cNvSpPr>
          <p:nvPr>
            <p:ph type="sldNum" sz="quarter" idx="4"/>
          </p:nvPr>
        </p:nvSpPr>
        <p:spPr>
          <a:xfrm>
            <a:off x="7948613" y="4879075"/>
            <a:ext cx="742950" cy="204716"/>
          </a:xfrm>
          <a:prstGeom prst="rect">
            <a:avLst/>
          </a:prstGeom>
        </p:spPr>
        <p:txBody>
          <a:bodyPr lIns="0" tIns="0" rIns="0" bIns="0" anchor="t" anchorCtr="0"/>
          <a:lstStyle>
            <a:lvl1pPr marL="0" marR="0" indent="0" algn="r" defTabSz="457200" rtl="0" eaLnBrk="1" fontAlgn="base" latinLnBrk="0" hangingPunct="1">
              <a:lnSpc>
                <a:spcPct val="100000"/>
              </a:lnSpc>
              <a:spcBef>
                <a:spcPct val="0"/>
              </a:spcBef>
              <a:spcAft>
                <a:spcPct val="0"/>
              </a:spcAft>
              <a:buClrTx/>
              <a:buSzTx/>
              <a:buFontTx/>
              <a:buNone/>
              <a:tabLst/>
              <a:defRPr/>
            </a:lvl1pPr>
          </a:lstStyle>
          <a:p>
            <a:pPr>
              <a:defRPr/>
            </a:pPr>
            <a:fld id="{D98C2DD5-50CB-445D-B765-8AD2D4C5531F}" type="slidenum">
              <a:rPr lang="de-DE" altLang="de-DE" sz="1000" smtClean="0">
                <a:solidFill>
                  <a:srgbClr val="D8413E"/>
                </a:solidFill>
                <a:latin typeface="Arial" panose="020B0604020202020204" pitchFamily="34" charset="0"/>
                <a:cs typeface="Arial" panose="020B0604020202020204" pitchFamily="34" charset="0"/>
              </a:rPr>
              <a:pPr>
                <a:defRPr/>
              </a:pPr>
              <a:t>‹Nr.›</a:t>
            </a:fld>
            <a:endParaRPr lang="de-DE" altLang="de-DE" sz="1000" dirty="0">
              <a:solidFill>
                <a:srgbClr val="D8413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519830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 Diagramme">
    <p:spTree>
      <p:nvGrpSpPr>
        <p:cNvPr id="1" name=""/>
        <p:cNvGrpSpPr/>
        <p:nvPr/>
      </p:nvGrpSpPr>
      <p:grpSpPr>
        <a:xfrm>
          <a:off x="0" y="0"/>
          <a:ext cx="0" cy="0"/>
          <a:chOff x="0" y="0"/>
          <a:chExt cx="0" cy="0"/>
        </a:xfrm>
      </p:grpSpPr>
      <p:sp>
        <p:nvSpPr>
          <p:cNvPr id="2" name="Titel 1"/>
          <p:cNvSpPr>
            <a:spLocks noGrp="1"/>
          </p:cNvSpPr>
          <p:nvPr>
            <p:ph type="title"/>
          </p:nvPr>
        </p:nvSpPr>
        <p:spPr>
          <a:xfrm>
            <a:off x="457200" y="304797"/>
            <a:ext cx="8229600" cy="758827"/>
          </a:xfrm>
          <a:prstGeom prst="rect">
            <a:avLst/>
          </a:prstGeom>
        </p:spPr>
        <p:txBody>
          <a:bodyPr anchor="b"/>
          <a:lstStyle>
            <a:lvl1pPr>
              <a:defRPr>
                <a:solidFill>
                  <a:schemeClr val="tx1"/>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457200" y="4368811"/>
            <a:ext cx="3962400" cy="330196"/>
          </a:xfrm>
          <a:prstGeom prst="rect">
            <a:avLst/>
          </a:prstGeom>
        </p:spPr>
        <p:txBody>
          <a:bodyPr>
            <a:noAutofit/>
          </a:bodyPr>
          <a:lstStyle>
            <a:lvl1pPr marL="0" indent="0">
              <a:buClr>
                <a:srgbClr val="D8413E"/>
              </a:buClr>
              <a:buFont typeface="Symbol" charset="2"/>
              <a:buNone/>
              <a:defRPr sz="1000">
                <a:solidFill>
                  <a:schemeClr val="tx1">
                    <a:lumMod val="50000"/>
                    <a:lumOff val="50000"/>
                  </a:schemeClr>
                </a:solidFill>
              </a:defRPr>
            </a:lvl1pPr>
            <a:lvl2pPr marL="628650" indent="-171450">
              <a:buClr>
                <a:srgbClr val="D8413E"/>
              </a:buClr>
              <a:buFont typeface="Symbol" charset="2"/>
              <a:buChar char="-"/>
              <a:defRPr sz="1200"/>
            </a:lvl2pPr>
            <a:lvl3pPr marL="1085850" indent="-171450">
              <a:buClr>
                <a:srgbClr val="D8413E"/>
              </a:buClr>
              <a:buFont typeface="Symbol" charset="2"/>
              <a:buChar char="-"/>
              <a:defRPr sz="1200"/>
            </a:lvl3pPr>
            <a:lvl4pPr marL="1543050" indent="-171450">
              <a:buClr>
                <a:srgbClr val="D8413E"/>
              </a:buClr>
              <a:buFont typeface="Symbol" charset="2"/>
              <a:buChar char="-"/>
              <a:defRPr sz="1200"/>
            </a:lvl4pPr>
            <a:lvl5pPr marL="2000250" indent="-171450">
              <a:buClr>
                <a:srgbClr val="D8413E"/>
              </a:buClr>
              <a:buFont typeface="Symbol" charset="2"/>
              <a:buChar char="-"/>
              <a:defRPr sz="1200"/>
            </a:lvl5pPr>
          </a:lstStyle>
          <a:p>
            <a:pPr lvl="0"/>
            <a:r>
              <a:rPr lang="de-DE" smtClean="0"/>
              <a:t>Formatvorlagen des Textmasters bearbeiten</a:t>
            </a:r>
          </a:p>
        </p:txBody>
      </p:sp>
      <p:sp>
        <p:nvSpPr>
          <p:cNvPr id="8" name="Diagrammplatzhalter 7"/>
          <p:cNvSpPr>
            <a:spLocks noGrp="1"/>
          </p:cNvSpPr>
          <p:nvPr>
            <p:ph type="chart" sz="quarter" idx="16"/>
          </p:nvPr>
        </p:nvSpPr>
        <p:spPr>
          <a:xfrm>
            <a:off x="457200" y="1181092"/>
            <a:ext cx="3962400" cy="3086108"/>
          </a:xfrm>
          <a:prstGeom prst="rect">
            <a:avLst/>
          </a:prstGeom>
        </p:spPr>
        <p:txBody>
          <a:bodyPr rtlCol="0">
            <a:normAutofit/>
          </a:bodyPr>
          <a:lstStyle/>
          <a:p>
            <a:pPr lvl="0"/>
            <a:r>
              <a:rPr lang="de-DE" noProof="0" smtClean="0"/>
              <a:t>Diagramm durch Klicken auf Symbol hinzufügen</a:t>
            </a:r>
            <a:endParaRPr lang="de-DE" noProof="0"/>
          </a:p>
        </p:txBody>
      </p:sp>
      <p:sp>
        <p:nvSpPr>
          <p:cNvPr id="13" name="Inhaltsplatzhalter 2"/>
          <p:cNvSpPr>
            <a:spLocks noGrp="1"/>
          </p:cNvSpPr>
          <p:nvPr>
            <p:ph idx="20"/>
          </p:nvPr>
        </p:nvSpPr>
        <p:spPr>
          <a:xfrm>
            <a:off x="4714875" y="4368811"/>
            <a:ext cx="3962400" cy="330196"/>
          </a:xfrm>
          <a:prstGeom prst="rect">
            <a:avLst/>
          </a:prstGeom>
        </p:spPr>
        <p:txBody>
          <a:bodyPr>
            <a:noAutofit/>
          </a:bodyPr>
          <a:lstStyle>
            <a:lvl1pPr marL="0" indent="0">
              <a:buClr>
                <a:srgbClr val="D8413E"/>
              </a:buClr>
              <a:buFont typeface="Symbol" charset="2"/>
              <a:buNone/>
              <a:defRPr sz="1000">
                <a:solidFill>
                  <a:schemeClr val="tx1">
                    <a:lumMod val="50000"/>
                    <a:lumOff val="50000"/>
                  </a:schemeClr>
                </a:solidFill>
              </a:defRPr>
            </a:lvl1pPr>
            <a:lvl2pPr marL="628650" indent="-171450">
              <a:buClr>
                <a:srgbClr val="D8413E"/>
              </a:buClr>
              <a:buFont typeface="Symbol" charset="2"/>
              <a:buChar char="-"/>
              <a:defRPr sz="1200"/>
            </a:lvl2pPr>
            <a:lvl3pPr marL="1085850" indent="-171450">
              <a:buClr>
                <a:srgbClr val="D8413E"/>
              </a:buClr>
              <a:buFont typeface="Symbol" charset="2"/>
              <a:buChar char="-"/>
              <a:defRPr sz="1200"/>
            </a:lvl3pPr>
            <a:lvl4pPr marL="1543050" indent="-171450">
              <a:buClr>
                <a:srgbClr val="D8413E"/>
              </a:buClr>
              <a:buFont typeface="Symbol" charset="2"/>
              <a:buChar char="-"/>
              <a:defRPr sz="1200"/>
            </a:lvl4pPr>
            <a:lvl5pPr marL="2000250" indent="-171450">
              <a:buClr>
                <a:srgbClr val="D8413E"/>
              </a:buClr>
              <a:buFont typeface="Symbol" charset="2"/>
              <a:buChar char="-"/>
              <a:defRPr sz="1200"/>
            </a:lvl5pPr>
          </a:lstStyle>
          <a:p>
            <a:pPr lvl="0"/>
            <a:r>
              <a:rPr lang="de-DE" smtClean="0"/>
              <a:t>Formatvorlagen des Textmasters bearbeiten</a:t>
            </a:r>
          </a:p>
        </p:txBody>
      </p:sp>
      <p:sp>
        <p:nvSpPr>
          <p:cNvPr id="14" name="Diagrammplatzhalter 7"/>
          <p:cNvSpPr>
            <a:spLocks noGrp="1"/>
          </p:cNvSpPr>
          <p:nvPr>
            <p:ph type="chart" sz="quarter" idx="21"/>
          </p:nvPr>
        </p:nvSpPr>
        <p:spPr>
          <a:xfrm>
            <a:off x="4714875" y="1181092"/>
            <a:ext cx="3962400" cy="3086108"/>
          </a:xfrm>
          <a:prstGeom prst="rect">
            <a:avLst/>
          </a:prstGeom>
        </p:spPr>
        <p:txBody>
          <a:bodyPr rtlCol="0">
            <a:normAutofit/>
          </a:bodyPr>
          <a:lstStyle>
            <a:lvl1pPr>
              <a:defRPr sz="1200"/>
            </a:lvl1pPr>
          </a:lstStyle>
          <a:p>
            <a:pPr lvl="0"/>
            <a:r>
              <a:rPr lang="de-DE" noProof="0" smtClean="0"/>
              <a:t>Diagramm durch Klicken auf Symbol hinzufügen</a:t>
            </a:r>
            <a:endParaRPr lang="de-DE" noProof="0" dirty="0"/>
          </a:p>
        </p:txBody>
      </p:sp>
      <p:sp>
        <p:nvSpPr>
          <p:cNvPr id="10" name="Foliennummernplatzhalter 5"/>
          <p:cNvSpPr>
            <a:spLocks noGrp="1"/>
          </p:cNvSpPr>
          <p:nvPr>
            <p:ph type="sldNum" sz="quarter" idx="4"/>
          </p:nvPr>
        </p:nvSpPr>
        <p:spPr>
          <a:xfrm>
            <a:off x="7948613" y="4879075"/>
            <a:ext cx="742950" cy="204716"/>
          </a:xfrm>
          <a:prstGeom prst="rect">
            <a:avLst/>
          </a:prstGeom>
        </p:spPr>
        <p:txBody>
          <a:bodyPr lIns="0" tIns="0" rIns="0" bIns="0" anchor="t" anchorCtr="0"/>
          <a:lstStyle>
            <a:lvl1pPr marL="0" marR="0" indent="0" algn="r" defTabSz="457200" rtl="0" eaLnBrk="1" fontAlgn="base" latinLnBrk="0" hangingPunct="1">
              <a:lnSpc>
                <a:spcPct val="100000"/>
              </a:lnSpc>
              <a:spcBef>
                <a:spcPct val="0"/>
              </a:spcBef>
              <a:spcAft>
                <a:spcPct val="0"/>
              </a:spcAft>
              <a:buClrTx/>
              <a:buSzTx/>
              <a:buFontTx/>
              <a:buNone/>
              <a:tabLst/>
              <a:defRPr/>
            </a:lvl1pPr>
          </a:lstStyle>
          <a:p>
            <a:pPr>
              <a:defRPr/>
            </a:pPr>
            <a:fld id="{64035955-D4DF-4360-912A-517416A0AD74}" type="slidenum">
              <a:rPr lang="de-DE" altLang="de-DE" sz="1000" smtClean="0">
                <a:solidFill>
                  <a:srgbClr val="D8413E"/>
                </a:solidFill>
                <a:latin typeface="Arial" panose="020B0604020202020204" pitchFamily="34" charset="0"/>
                <a:cs typeface="Arial" panose="020B0604020202020204" pitchFamily="34" charset="0"/>
              </a:rPr>
              <a:pPr>
                <a:defRPr/>
              </a:pPr>
              <a:t>‹Nr.›</a:t>
            </a:fld>
            <a:endParaRPr lang="de-DE" altLang="de-DE" sz="1000" dirty="0">
              <a:solidFill>
                <a:srgbClr val="D8413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3557301"/>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ld mit Text links">
    <p:spTree>
      <p:nvGrpSpPr>
        <p:cNvPr id="1" name=""/>
        <p:cNvGrpSpPr/>
        <p:nvPr/>
      </p:nvGrpSpPr>
      <p:grpSpPr>
        <a:xfrm>
          <a:off x="0" y="0"/>
          <a:ext cx="0" cy="0"/>
          <a:chOff x="0" y="0"/>
          <a:chExt cx="0" cy="0"/>
        </a:xfrm>
      </p:grpSpPr>
      <p:sp>
        <p:nvSpPr>
          <p:cNvPr id="13" name="Titel 1"/>
          <p:cNvSpPr>
            <a:spLocks noGrp="1"/>
          </p:cNvSpPr>
          <p:nvPr>
            <p:ph type="title"/>
          </p:nvPr>
        </p:nvSpPr>
        <p:spPr>
          <a:xfrm>
            <a:off x="457200" y="372533"/>
            <a:ext cx="2692400" cy="999067"/>
          </a:xfrm>
          <a:prstGeom prst="rect">
            <a:avLst/>
          </a:prstGeom>
        </p:spPr>
        <p:txBody>
          <a:bodyPr anchor="b"/>
          <a:lstStyle>
            <a:lvl1pPr algn="l">
              <a:defRPr>
                <a:solidFill>
                  <a:schemeClr val="tx1"/>
                </a:solidFill>
              </a:defRPr>
            </a:lvl1pPr>
          </a:lstStyle>
          <a:p>
            <a:r>
              <a:rPr lang="de-DE" smtClean="0"/>
              <a:t>Titelmasterformat durch Klicken bearbeiten</a:t>
            </a:r>
            <a:endParaRPr lang="de-DE" dirty="0"/>
          </a:p>
        </p:txBody>
      </p:sp>
      <p:sp>
        <p:nvSpPr>
          <p:cNvPr id="14" name="Inhaltsplatzhalter 2"/>
          <p:cNvSpPr>
            <a:spLocks noGrp="1"/>
          </p:cNvSpPr>
          <p:nvPr>
            <p:ph idx="1"/>
          </p:nvPr>
        </p:nvSpPr>
        <p:spPr>
          <a:xfrm>
            <a:off x="457200" y="1503680"/>
            <a:ext cx="2692400" cy="3195327"/>
          </a:xfrm>
          <a:prstGeom prst="rect">
            <a:avLst/>
          </a:prstGeom>
        </p:spPr>
        <p:txBody>
          <a:bodyPr>
            <a:noAutofit/>
          </a:bodyPr>
          <a:lstStyle>
            <a:lvl1pPr marL="171450" indent="-171450">
              <a:buClr>
                <a:srgbClr val="D8413E"/>
              </a:buClr>
              <a:buFont typeface="Symbol" charset="2"/>
              <a:buChar char="-"/>
              <a:defRPr sz="1800">
                <a:solidFill>
                  <a:schemeClr val="tx1"/>
                </a:solidFill>
              </a:defRPr>
            </a:lvl1pPr>
            <a:lvl2pPr marL="628650" indent="-171450">
              <a:buClr>
                <a:srgbClr val="D8413E"/>
              </a:buClr>
              <a:buFont typeface="Symbol" charset="2"/>
              <a:buChar char="-"/>
              <a:defRPr sz="1600">
                <a:solidFill>
                  <a:schemeClr val="tx1"/>
                </a:solidFill>
              </a:defRPr>
            </a:lvl2pPr>
            <a:lvl3pPr marL="1085850" indent="-171450">
              <a:buClr>
                <a:srgbClr val="D8413E"/>
              </a:buClr>
              <a:buFont typeface="Symbol" charset="2"/>
              <a:buChar char="-"/>
              <a:defRPr sz="1400">
                <a:solidFill>
                  <a:schemeClr val="tx1"/>
                </a:solidFill>
              </a:defRPr>
            </a:lvl3pPr>
            <a:lvl4pPr marL="1543050" indent="-171450">
              <a:buClr>
                <a:srgbClr val="D8413E"/>
              </a:buClr>
              <a:buFont typeface="Symbol" charset="2"/>
              <a:buChar char="-"/>
              <a:defRPr sz="1400">
                <a:solidFill>
                  <a:schemeClr val="tx1"/>
                </a:solidFill>
              </a:defRPr>
            </a:lvl4pPr>
            <a:lvl5pPr marL="2000250" indent="-171450">
              <a:buClr>
                <a:srgbClr val="D8413E"/>
              </a:buClr>
              <a:buFont typeface="Symbol" charset="2"/>
              <a:buChar char="-"/>
              <a:defRPr sz="1400">
                <a:solidFill>
                  <a:schemeClr val="tx1"/>
                </a:solidFill>
              </a:defRPr>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19" name="Bildplatzhalter 18"/>
          <p:cNvSpPr>
            <a:spLocks noGrp="1"/>
          </p:cNvSpPr>
          <p:nvPr>
            <p:ph type="pic" sz="quarter" idx="16"/>
          </p:nvPr>
        </p:nvSpPr>
        <p:spPr>
          <a:xfrm>
            <a:off x="3352800" y="762000"/>
            <a:ext cx="5791200" cy="3489344"/>
          </a:xfrm>
          <a:prstGeom prst="rect">
            <a:avLst/>
          </a:prstGeom>
        </p:spPr>
        <p:txBody>
          <a:bodyPr rtlCol="0">
            <a:normAutofit/>
          </a:bodyPr>
          <a:lstStyle/>
          <a:p>
            <a:pPr lvl="0"/>
            <a:r>
              <a:rPr lang="de-DE" noProof="0" smtClean="0"/>
              <a:t>Bild durch Klicken auf Symbol hinzufügen</a:t>
            </a:r>
            <a:endParaRPr lang="de-DE" noProof="0"/>
          </a:p>
        </p:txBody>
      </p:sp>
      <p:sp>
        <p:nvSpPr>
          <p:cNvPr id="10" name="Inhaltsplatzhalter 2"/>
          <p:cNvSpPr>
            <a:spLocks noGrp="1"/>
          </p:cNvSpPr>
          <p:nvPr>
            <p:ph idx="19"/>
          </p:nvPr>
        </p:nvSpPr>
        <p:spPr>
          <a:xfrm>
            <a:off x="3352800" y="4368811"/>
            <a:ext cx="5334000" cy="330196"/>
          </a:xfrm>
          <a:prstGeom prst="rect">
            <a:avLst/>
          </a:prstGeom>
        </p:spPr>
        <p:txBody>
          <a:bodyPr lIns="0" rIns="0">
            <a:noAutofit/>
          </a:bodyPr>
          <a:lstStyle>
            <a:lvl1pPr marL="0" indent="0">
              <a:buClr>
                <a:srgbClr val="D8413E"/>
              </a:buClr>
              <a:buFont typeface="Symbol" charset="2"/>
              <a:buNone/>
              <a:defRPr sz="1000">
                <a:solidFill>
                  <a:schemeClr val="tx1">
                    <a:lumMod val="50000"/>
                    <a:lumOff val="50000"/>
                  </a:schemeClr>
                </a:solidFill>
              </a:defRPr>
            </a:lvl1pPr>
            <a:lvl2pPr marL="628650" indent="-171450">
              <a:buClr>
                <a:srgbClr val="D8413E"/>
              </a:buClr>
              <a:buFont typeface="Symbol" charset="2"/>
              <a:buChar char="-"/>
              <a:defRPr sz="1200"/>
            </a:lvl2pPr>
            <a:lvl3pPr marL="1085850" indent="-171450">
              <a:buClr>
                <a:srgbClr val="D8413E"/>
              </a:buClr>
              <a:buFont typeface="Symbol" charset="2"/>
              <a:buChar char="-"/>
              <a:defRPr sz="1200"/>
            </a:lvl3pPr>
            <a:lvl4pPr marL="1543050" indent="-171450">
              <a:buClr>
                <a:srgbClr val="D8413E"/>
              </a:buClr>
              <a:buFont typeface="Symbol" charset="2"/>
              <a:buChar char="-"/>
              <a:defRPr sz="1200"/>
            </a:lvl4pPr>
            <a:lvl5pPr marL="2000250" indent="-171450">
              <a:buClr>
                <a:srgbClr val="D8413E"/>
              </a:buClr>
              <a:buFont typeface="Symbol" charset="2"/>
              <a:buChar char="-"/>
              <a:defRPr sz="1200"/>
            </a:lvl5pPr>
          </a:lstStyle>
          <a:p>
            <a:pPr lvl="0"/>
            <a:r>
              <a:rPr lang="de-DE" smtClean="0"/>
              <a:t>Formatvorlagen des Textmasters bearbeiten</a:t>
            </a:r>
          </a:p>
        </p:txBody>
      </p:sp>
      <p:sp>
        <p:nvSpPr>
          <p:cNvPr id="9" name="Foliennummernplatzhalter 5"/>
          <p:cNvSpPr>
            <a:spLocks noGrp="1"/>
          </p:cNvSpPr>
          <p:nvPr>
            <p:ph type="sldNum" sz="quarter" idx="4"/>
          </p:nvPr>
        </p:nvSpPr>
        <p:spPr>
          <a:xfrm>
            <a:off x="7948613" y="4879075"/>
            <a:ext cx="742950" cy="204716"/>
          </a:xfrm>
          <a:prstGeom prst="rect">
            <a:avLst/>
          </a:prstGeom>
        </p:spPr>
        <p:txBody>
          <a:bodyPr lIns="0" tIns="0" rIns="0" bIns="0" anchor="t" anchorCtr="0"/>
          <a:lstStyle>
            <a:lvl1pPr marL="0" marR="0" indent="0" algn="r" defTabSz="457200" rtl="0" eaLnBrk="1" fontAlgn="base" latinLnBrk="0" hangingPunct="1">
              <a:lnSpc>
                <a:spcPct val="100000"/>
              </a:lnSpc>
              <a:spcBef>
                <a:spcPct val="0"/>
              </a:spcBef>
              <a:spcAft>
                <a:spcPct val="0"/>
              </a:spcAft>
              <a:buClrTx/>
              <a:buSzTx/>
              <a:buFontTx/>
              <a:buNone/>
              <a:tabLst/>
              <a:defRPr/>
            </a:lvl1pPr>
          </a:lstStyle>
          <a:p>
            <a:pPr>
              <a:defRPr/>
            </a:pPr>
            <a:fld id="{01A9B2D6-5EFE-4937-AE57-083B7F8CA155}" type="slidenum">
              <a:rPr lang="de-DE" altLang="de-DE" sz="1000" smtClean="0">
                <a:solidFill>
                  <a:srgbClr val="D8413E"/>
                </a:solidFill>
                <a:latin typeface="Arial" panose="020B0604020202020204" pitchFamily="34" charset="0"/>
                <a:cs typeface="Arial" panose="020B0604020202020204" pitchFamily="34" charset="0"/>
              </a:rPr>
              <a:pPr>
                <a:defRPr/>
              </a:pPr>
              <a:t>‹Nr.›</a:t>
            </a:fld>
            <a:endParaRPr lang="de-DE" altLang="de-DE" sz="1000" dirty="0">
              <a:solidFill>
                <a:srgbClr val="D8413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789910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rt">
    <p:bg>
      <p:bgPr>
        <a:gradFill>
          <a:gsLst>
            <a:gs pos="0">
              <a:schemeClr val="tx1"/>
            </a:gs>
            <a:gs pos="100000">
              <a:schemeClr val="tx1">
                <a:lumMod val="85000"/>
                <a:lumOff val="15000"/>
              </a:schemeClr>
            </a:gs>
          </a:gsLst>
          <a:lin ang="5400000" scaled="0"/>
        </a:gra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0" y="0"/>
            <a:ext cx="9144000" cy="5143501"/>
          </a:xfrm>
        </p:spPr>
        <p:txBody>
          <a:bodyPr anchor="ctr"/>
          <a:lstStyle>
            <a:lvl1pPr algn="ctr">
              <a:defRPr sz="2800" b="1" cap="all" baseline="0">
                <a:solidFill>
                  <a:srgbClr val="FFFFFF"/>
                </a:solidFill>
              </a:defRPr>
            </a:lvl1pPr>
          </a:lstStyle>
          <a:p>
            <a:r>
              <a:rPr lang="de-DE" dirty="0" smtClean="0"/>
              <a:t>Text</a:t>
            </a:r>
            <a:endParaRPr lang="de-DE" dirty="0"/>
          </a:p>
        </p:txBody>
      </p:sp>
      <p:pic>
        <p:nvPicPr>
          <p:cNvPr id="1032" name="Picture 8" descr="Free icon - Free vector icons - Free SVG, PSD, PNG, EPS, Ai &amp; Icon Font">
            <a:hlinkClick r:id="" action="ppaction://hlinkshowjump?jump=nextslide"/>
          </p:cNvPr>
          <p:cNvPicPr>
            <a:picLocks noChangeAspect="1" noChangeArrowheads="1"/>
          </p:cNvPicPr>
          <p:nvPr userDrawn="1"/>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4122000" y="3460146"/>
            <a:ext cx="900000" cy="90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793696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rt blau">
    <p:bg>
      <p:bgPr>
        <a:gradFill>
          <a:gsLst>
            <a:gs pos="0">
              <a:schemeClr val="tx1"/>
            </a:gs>
            <a:gs pos="100000">
              <a:schemeClr val="tx1">
                <a:lumMod val="85000"/>
                <a:lumOff val="15000"/>
              </a:schemeClr>
            </a:gs>
          </a:gsLst>
          <a:lin ang="5400000" scaled="0"/>
        </a:gra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0" y="0"/>
            <a:ext cx="9144000" cy="5143501"/>
          </a:xfrm>
        </p:spPr>
        <p:txBody>
          <a:bodyPr anchor="ctr"/>
          <a:lstStyle>
            <a:lvl1pPr algn="ctr">
              <a:defRPr sz="2800" b="1" cap="all" baseline="0">
                <a:solidFill>
                  <a:srgbClr val="FFFFFF"/>
                </a:solidFill>
              </a:defRPr>
            </a:lvl1pPr>
          </a:lstStyle>
          <a:p>
            <a:r>
              <a:rPr lang="de-DE" dirty="0" smtClean="0"/>
              <a:t>Text</a:t>
            </a:r>
            <a:endParaRPr lang="de-DE" dirty="0"/>
          </a:p>
        </p:txBody>
      </p:sp>
      <p:pic>
        <p:nvPicPr>
          <p:cNvPr id="12" name="Picture 8" descr="Free icon - Free vector icons - Free SVG, PSD, PNG, EPS, Ai &amp; Icon Font"/>
          <p:cNvPicPr>
            <a:picLocks noChangeAspect="1" noChangeArrowheads="1"/>
          </p:cNvPicPr>
          <p:nvPr userDrawn="1"/>
        </p:nvPicPr>
        <p:blipFill>
          <a:blip r:embed="rId2">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122000" y="3460146"/>
            <a:ext cx="900000" cy="90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914861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Zwischenfolie rechts">
    <p:spTree>
      <p:nvGrpSpPr>
        <p:cNvPr id="1" name=""/>
        <p:cNvGrpSpPr/>
        <p:nvPr/>
      </p:nvGrpSpPr>
      <p:grpSpPr>
        <a:xfrm>
          <a:off x="0" y="0"/>
          <a:ext cx="0" cy="0"/>
          <a:chOff x="0" y="0"/>
          <a:chExt cx="0" cy="0"/>
        </a:xfrm>
      </p:grpSpPr>
      <p:sp>
        <p:nvSpPr>
          <p:cNvPr id="14" name="Textplatzhalter 4"/>
          <p:cNvSpPr>
            <a:spLocks noGrp="1"/>
          </p:cNvSpPr>
          <p:nvPr>
            <p:ph type="body" sz="quarter" idx="13"/>
          </p:nvPr>
        </p:nvSpPr>
        <p:spPr bwMode="auto">
          <a:xfrm>
            <a:off x="3501688" y="-5922"/>
            <a:ext cx="5654316" cy="5152775"/>
          </a:xfrm>
          <a:custGeom>
            <a:avLst/>
            <a:gdLst>
              <a:gd name="connsiteX0" fmla="*/ 0 w 2419350"/>
              <a:gd name="connsiteY0" fmla="*/ 5172957 h 5172957"/>
              <a:gd name="connsiteX1" fmla="*/ 604838 w 2419350"/>
              <a:gd name="connsiteY1" fmla="*/ 0 h 5172957"/>
              <a:gd name="connsiteX2" fmla="*/ 1814513 w 2419350"/>
              <a:gd name="connsiteY2" fmla="*/ 0 h 5172957"/>
              <a:gd name="connsiteX3" fmla="*/ 2419350 w 2419350"/>
              <a:gd name="connsiteY3" fmla="*/ 5172957 h 5172957"/>
              <a:gd name="connsiteX4" fmla="*/ 0 w 2419350"/>
              <a:gd name="connsiteY4" fmla="*/ 5172957 h 5172957"/>
              <a:gd name="connsiteX0" fmla="*/ 0 w 2439138"/>
              <a:gd name="connsiteY0" fmla="*/ 5172957 h 5172957"/>
              <a:gd name="connsiteX1" fmla="*/ 604838 w 2439138"/>
              <a:gd name="connsiteY1" fmla="*/ 0 h 5172957"/>
              <a:gd name="connsiteX2" fmla="*/ 2439138 w 2439138"/>
              <a:gd name="connsiteY2" fmla="*/ 6439 h 5172957"/>
              <a:gd name="connsiteX3" fmla="*/ 2419350 w 2439138"/>
              <a:gd name="connsiteY3" fmla="*/ 5172957 h 5172957"/>
              <a:gd name="connsiteX4" fmla="*/ 0 w 2439138"/>
              <a:gd name="connsiteY4" fmla="*/ 5172957 h 5172957"/>
              <a:gd name="connsiteX0" fmla="*/ 3226626 w 5665764"/>
              <a:gd name="connsiteY0" fmla="*/ 5166518 h 5166518"/>
              <a:gd name="connsiteX1" fmla="*/ 0 w 5665764"/>
              <a:gd name="connsiteY1" fmla="*/ 6440 h 5166518"/>
              <a:gd name="connsiteX2" fmla="*/ 5665764 w 5665764"/>
              <a:gd name="connsiteY2" fmla="*/ 0 h 5166518"/>
              <a:gd name="connsiteX3" fmla="*/ 5645976 w 5665764"/>
              <a:gd name="connsiteY3" fmla="*/ 5166518 h 5166518"/>
              <a:gd name="connsiteX4" fmla="*/ 3226626 w 5665764"/>
              <a:gd name="connsiteY4" fmla="*/ 5166518 h 5166518"/>
              <a:gd name="connsiteX0" fmla="*/ 2421696 w 5665764"/>
              <a:gd name="connsiteY0" fmla="*/ 5192275 h 5192275"/>
              <a:gd name="connsiteX1" fmla="*/ 0 w 5665764"/>
              <a:gd name="connsiteY1" fmla="*/ 6440 h 5192275"/>
              <a:gd name="connsiteX2" fmla="*/ 5665764 w 5665764"/>
              <a:gd name="connsiteY2" fmla="*/ 0 h 5192275"/>
              <a:gd name="connsiteX3" fmla="*/ 5645976 w 5665764"/>
              <a:gd name="connsiteY3" fmla="*/ 5166518 h 5192275"/>
              <a:gd name="connsiteX4" fmla="*/ 2421696 w 5665764"/>
              <a:gd name="connsiteY4" fmla="*/ 5192275 h 5192275"/>
              <a:gd name="connsiteX0" fmla="*/ 2421696 w 5665764"/>
              <a:gd name="connsiteY0" fmla="*/ 5183177 h 5183177"/>
              <a:gd name="connsiteX1" fmla="*/ 0 w 5665764"/>
              <a:gd name="connsiteY1" fmla="*/ 6440 h 5183177"/>
              <a:gd name="connsiteX2" fmla="*/ 5665764 w 5665764"/>
              <a:gd name="connsiteY2" fmla="*/ 0 h 5183177"/>
              <a:gd name="connsiteX3" fmla="*/ 5645976 w 5665764"/>
              <a:gd name="connsiteY3" fmla="*/ 5166518 h 5183177"/>
              <a:gd name="connsiteX4" fmla="*/ 2421696 w 5665764"/>
              <a:gd name="connsiteY4" fmla="*/ 5183177 h 5183177"/>
              <a:gd name="connsiteX0" fmla="*/ 2421696 w 5665764"/>
              <a:gd name="connsiteY0" fmla="*/ 5174079 h 5174079"/>
              <a:gd name="connsiteX1" fmla="*/ 0 w 5665764"/>
              <a:gd name="connsiteY1" fmla="*/ 6440 h 5174079"/>
              <a:gd name="connsiteX2" fmla="*/ 5665764 w 5665764"/>
              <a:gd name="connsiteY2" fmla="*/ 0 h 5174079"/>
              <a:gd name="connsiteX3" fmla="*/ 5645976 w 5665764"/>
              <a:gd name="connsiteY3" fmla="*/ 5166518 h 5174079"/>
              <a:gd name="connsiteX4" fmla="*/ 2421696 w 5665764"/>
              <a:gd name="connsiteY4" fmla="*/ 5174079 h 5174079"/>
              <a:gd name="connsiteX0" fmla="*/ 2417147 w 5665764"/>
              <a:gd name="connsiteY0" fmla="*/ 5169530 h 5169530"/>
              <a:gd name="connsiteX1" fmla="*/ 0 w 5665764"/>
              <a:gd name="connsiteY1" fmla="*/ 6440 h 5169530"/>
              <a:gd name="connsiteX2" fmla="*/ 5665764 w 5665764"/>
              <a:gd name="connsiteY2" fmla="*/ 0 h 5169530"/>
              <a:gd name="connsiteX3" fmla="*/ 5645976 w 5665764"/>
              <a:gd name="connsiteY3" fmla="*/ 5166518 h 5169530"/>
              <a:gd name="connsiteX4" fmla="*/ 2417147 w 5665764"/>
              <a:gd name="connsiteY4" fmla="*/ 5169530 h 5169530"/>
              <a:gd name="connsiteX0" fmla="*/ 2417147 w 5652116"/>
              <a:gd name="connsiteY0" fmla="*/ 5164981 h 5164981"/>
              <a:gd name="connsiteX1" fmla="*/ 0 w 5652116"/>
              <a:gd name="connsiteY1" fmla="*/ 1891 h 5164981"/>
              <a:gd name="connsiteX2" fmla="*/ 5652116 w 5652116"/>
              <a:gd name="connsiteY2" fmla="*/ 0 h 5164981"/>
              <a:gd name="connsiteX3" fmla="*/ 5645976 w 5652116"/>
              <a:gd name="connsiteY3" fmla="*/ 5161969 h 5164981"/>
              <a:gd name="connsiteX4" fmla="*/ 2417147 w 5652116"/>
              <a:gd name="connsiteY4" fmla="*/ 5164981 h 5164981"/>
              <a:gd name="connsiteX0" fmla="*/ 2417147 w 5646219"/>
              <a:gd name="connsiteY0" fmla="*/ 5163090 h 5163090"/>
              <a:gd name="connsiteX1" fmla="*/ 0 w 5646219"/>
              <a:gd name="connsiteY1" fmla="*/ 0 h 5163090"/>
              <a:gd name="connsiteX2" fmla="*/ 5638468 w 5646219"/>
              <a:gd name="connsiteY2" fmla="*/ 11757 h 5163090"/>
              <a:gd name="connsiteX3" fmla="*/ 5645976 w 5646219"/>
              <a:gd name="connsiteY3" fmla="*/ 5160078 h 5163090"/>
              <a:gd name="connsiteX4" fmla="*/ 2417147 w 5646219"/>
              <a:gd name="connsiteY4" fmla="*/ 5163090 h 5163090"/>
              <a:gd name="connsiteX0" fmla="*/ 2417147 w 5646219"/>
              <a:gd name="connsiteY0" fmla="*/ 5164981 h 5164981"/>
              <a:gd name="connsiteX1" fmla="*/ 0 w 5646219"/>
              <a:gd name="connsiteY1" fmla="*/ 1891 h 5164981"/>
              <a:gd name="connsiteX2" fmla="*/ 5638468 w 5646219"/>
              <a:gd name="connsiteY2" fmla="*/ 0 h 5164981"/>
              <a:gd name="connsiteX3" fmla="*/ 5645976 w 5646219"/>
              <a:gd name="connsiteY3" fmla="*/ 5161969 h 5164981"/>
              <a:gd name="connsiteX4" fmla="*/ 2417147 w 5646219"/>
              <a:gd name="connsiteY4" fmla="*/ 5164981 h 5164981"/>
              <a:gd name="connsiteX0" fmla="*/ 2417147 w 5641803"/>
              <a:gd name="connsiteY0" fmla="*/ 5164981 h 5164981"/>
              <a:gd name="connsiteX1" fmla="*/ 0 w 5641803"/>
              <a:gd name="connsiteY1" fmla="*/ 1891 h 5164981"/>
              <a:gd name="connsiteX2" fmla="*/ 5638468 w 5641803"/>
              <a:gd name="connsiteY2" fmla="*/ 0 h 5164981"/>
              <a:gd name="connsiteX3" fmla="*/ 5641426 w 5641803"/>
              <a:gd name="connsiteY3" fmla="*/ 5161969 h 5164981"/>
              <a:gd name="connsiteX4" fmla="*/ 2417147 w 5641803"/>
              <a:gd name="connsiteY4" fmla="*/ 5164981 h 5164981"/>
              <a:gd name="connsiteX0" fmla="*/ 2417147 w 5643017"/>
              <a:gd name="connsiteY0" fmla="*/ 5174079 h 5174079"/>
              <a:gd name="connsiteX1" fmla="*/ 0 w 5643017"/>
              <a:gd name="connsiteY1" fmla="*/ 10989 h 5174079"/>
              <a:gd name="connsiteX2" fmla="*/ 5643017 w 5643017"/>
              <a:gd name="connsiteY2" fmla="*/ 0 h 5174079"/>
              <a:gd name="connsiteX3" fmla="*/ 5641426 w 5643017"/>
              <a:gd name="connsiteY3" fmla="*/ 5171067 h 5174079"/>
              <a:gd name="connsiteX4" fmla="*/ 2417147 w 5643017"/>
              <a:gd name="connsiteY4" fmla="*/ 5174079 h 5174079"/>
              <a:gd name="connsiteX0" fmla="*/ 2417147 w 5643017"/>
              <a:gd name="connsiteY0" fmla="*/ 5174079 h 5174079"/>
              <a:gd name="connsiteX1" fmla="*/ 0 w 5643017"/>
              <a:gd name="connsiteY1" fmla="*/ 4609 h 5174079"/>
              <a:gd name="connsiteX2" fmla="*/ 5643017 w 5643017"/>
              <a:gd name="connsiteY2" fmla="*/ 0 h 5174079"/>
              <a:gd name="connsiteX3" fmla="*/ 5641426 w 5643017"/>
              <a:gd name="connsiteY3" fmla="*/ 5171067 h 5174079"/>
              <a:gd name="connsiteX4" fmla="*/ 2417147 w 5643017"/>
              <a:gd name="connsiteY4" fmla="*/ 5174079 h 5174079"/>
              <a:gd name="connsiteX0" fmla="*/ 2417147 w 5654316"/>
              <a:gd name="connsiteY0" fmla="*/ 5174079 h 5177448"/>
              <a:gd name="connsiteX1" fmla="*/ 0 w 5654316"/>
              <a:gd name="connsiteY1" fmla="*/ 4609 h 5177448"/>
              <a:gd name="connsiteX2" fmla="*/ 5643017 w 5654316"/>
              <a:gd name="connsiteY2" fmla="*/ 0 h 5177448"/>
              <a:gd name="connsiteX3" fmla="*/ 5654126 w 5654316"/>
              <a:gd name="connsiteY3" fmla="*/ 5177448 h 5177448"/>
              <a:gd name="connsiteX4" fmla="*/ 2417147 w 5654316"/>
              <a:gd name="connsiteY4" fmla="*/ 5174079 h 5177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54316" h="5177448">
                <a:moveTo>
                  <a:pt x="2417147" y="5174079"/>
                </a:moveTo>
                <a:lnTo>
                  <a:pt x="0" y="4609"/>
                </a:lnTo>
                <a:lnTo>
                  <a:pt x="5643017" y="0"/>
                </a:lnTo>
                <a:cubicBezTo>
                  <a:pt x="5640970" y="1720656"/>
                  <a:pt x="5656173" y="3456792"/>
                  <a:pt x="5654126" y="5177448"/>
                </a:cubicBezTo>
                <a:lnTo>
                  <a:pt x="2417147" y="5174079"/>
                </a:lnTo>
                <a:close/>
              </a:path>
            </a:pathLst>
          </a:cu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4pPr>
              <a:defRPr>
                <a:ln>
                  <a:solidFill>
                    <a:schemeClr val="accent1"/>
                  </a:solidFill>
                </a:ln>
                <a:solidFill>
                  <a:schemeClr val="accent1"/>
                </a:solidFill>
              </a:defRPr>
            </a:lvl4pPr>
          </a:lstStyle>
          <a:p>
            <a:pPr lvl="0"/>
            <a:r>
              <a:rPr lang="de-DE" smtClean="0"/>
              <a:t>Formatvorlagen des Textmasters bearbeiten</a:t>
            </a:r>
          </a:p>
          <a:p>
            <a:pPr lvl="1"/>
            <a:r>
              <a:rPr lang="de-DE" smtClean="0"/>
              <a:t>Zweite Ebene</a:t>
            </a:r>
          </a:p>
        </p:txBody>
      </p:sp>
      <p:sp>
        <p:nvSpPr>
          <p:cNvPr id="5" name="Textplatzhalter 4"/>
          <p:cNvSpPr>
            <a:spLocks noGrp="1"/>
          </p:cNvSpPr>
          <p:nvPr>
            <p:ph type="body" sz="quarter" idx="11"/>
          </p:nvPr>
        </p:nvSpPr>
        <p:spPr bwMode="auto">
          <a:xfrm>
            <a:off x="4429719" y="-4153"/>
            <a:ext cx="4711557" cy="5154092"/>
          </a:xfrm>
          <a:custGeom>
            <a:avLst/>
            <a:gdLst>
              <a:gd name="connsiteX0" fmla="*/ 0 w 1466850"/>
              <a:gd name="connsiteY0" fmla="*/ 1608226 h 1608226"/>
              <a:gd name="connsiteX1" fmla="*/ 366713 w 1466850"/>
              <a:gd name="connsiteY1" fmla="*/ 0 h 1608226"/>
              <a:gd name="connsiteX2" fmla="*/ 1466850 w 1466850"/>
              <a:gd name="connsiteY2" fmla="*/ 0 h 1608226"/>
              <a:gd name="connsiteX3" fmla="*/ 1100138 w 1466850"/>
              <a:gd name="connsiteY3" fmla="*/ 1608226 h 1608226"/>
              <a:gd name="connsiteX4" fmla="*/ 0 w 1466850"/>
              <a:gd name="connsiteY4" fmla="*/ 1608226 h 1608226"/>
              <a:gd name="connsiteX0" fmla="*/ 0 w 2304312"/>
              <a:gd name="connsiteY0" fmla="*/ 1608226 h 1614665"/>
              <a:gd name="connsiteX1" fmla="*/ 366713 w 2304312"/>
              <a:gd name="connsiteY1" fmla="*/ 0 h 1614665"/>
              <a:gd name="connsiteX2" fmla="*/ 1466850 w 2304312"/>
              <a:gd name="connsiteY2" fmla="*/ 0 h 1614665"/>
              <a:gd name="connsiteX3" fmla="*/ 2304312 w 2304312"/>
              <a:gd name="connsiteY3" fmla="*/ 1614665 h 1614665"/>
              <a:gd name="connsiteX4" fmla="*/ 0 w 2304312"/>
              <a:gd name="connsiteY4" fmla="*/ 1608226 h 1614665"/>
              <a:gd name="connsiteX0" fmla="*/ 0 w 4725205"/>
              <a:gd name="connsiteY0" fmla="*/ 5162795 h 5169234"/>
              <a:gd name="connsiteX1" fmla="*/ 366713 w 4725205"/>
              <a:gd name="connsiteY1" fmla="*/ 3554569 h 5169234"/>
              <a:gd name="connsiteX2" fmla="*/ 4725205 w 4725205"/>
              <a:gd name="connsiteY2" fmla="*/ 0 h 5169234"/>
              <a:gd name="connsiteX3" fmla="*/ 2304312 w 4725205"/>
              <a:gd name="connsiteY3" fmla="*/ 5169234 h 5169234"/>
              <a:gd name="connsiteX4" fmla="*/ 0 w 4725205"/>
              <a:gd name="connsiteY4" fmla="*/ 5162795 h 5169234"/>
              <a:gd name="connsiteX0" fmla="*/ 0 w 4725205"/>
              <a:gd name="connsiteY0" fmla="*/ 5162795 h 5169234"/>
              <a:gd name="connsiteX1" fmla="*/ 2369378 w 4725205"/>
              <a:gd name="connsiteY1" fmla="*/ 19319 h 5169234"/>
              <a:gd name="connsiteX2" fmla="*/ 4725205 w 4725205"/>
              <a:gd name="connsiteY2" fmla="*/ 0 h 5169234"/>
              <a:gd name="connsiteX3" fmla="*/ 2304312 w 4725205"/>
              <a:gd name="connsiteY3" fmla="*/ 5169234 h 5169234"/>
              <a:gd name="connsiteX4" fmla="*/ 0 w 4725205"/>
              <a:gd name="connsiteY4" fmla="*/ 5162795 h 5169234"/>
              <a:gd name="connsiteX0" fmla="*/ 0 w 4725205"/>
              <a:gd name="connsiteY0" fmla="*/ 5162795 h 5169234"/>
              <a:gd name="connsiteX1" fmla="*/ 2382257 w 4725205"/>
              <a:gd name="connsiteY1" fmla="*/ 1 h 5169234"/>
              <a:gd name="connsiteX2" fmla="*/ 4725205 w 4725205"/>
              <a:gd name="connsiteY2" fmla="*/ 0 h 5169234"/>
              <a:gd name="connsiteX3" fmla="*/ 2304312 w 4725205"/>
              <a:gd name="connsiteY3" fmla="*/ 5169234 h 5169234"/>
              <a:gd name="connsiteX4" fmla="*/ 0 w 4725205"/>
              <a:gd name="connsiteY4" fmla="*/ 5162795 h 5169234"/>
              <a:gd name="connsiteX0" fmla="*/ 0 w 4720656"/>
              <a:gd name="connsiteY0" fmla="*/ 5176443 h 5176443"/>
              <a:gd name="connsiteX1" fmla="*/ 2377708 w 4720656"/>
              <a:gd name="connsiteY1" fmla="*/ 1 h 5176443"/>
              <a:gd name="connsiteX2" fmla="*/ 4720656 w 4720656"/>
              <a:gd name="connsiteY2" fmla="*/ 0 h 5176443"/>
              <a:gd name="connsiteX3" fmla="*/ 2299763 w 4720656"/>
              <a:gd name="connsiteY3" fmla="*/ 5169234 h 5176443"/>
              <a:gd name="connsiteX4" fmla="*/ 0 w 4720656"/>
              <a:gd name="connsiteY4" fmla="*/ 5176443 h 5176443"/>
              <a:gd name="connsiteX0" fmla="*/ 0 w 4720656"/>
              <a:gd name="connsiteY0" fmla="*/ 5176443 h 5176443"/>
              <a:gd name="connsiteX1" fmla="*/ 2377708 w 4720656"/>
              <a:gd name="connsiteY1" fmla="*/ 1 h 5176443"/>
              <a:gd name="connsiteX2" fmla="*/ 4720656 w 4720656"/>
              <a:gd name="connsiteY2" fmla="*/ 0 h 5176443"/>
              <a:gd name="connsiteX3" fmla="*/ 2299763 w 4720656"/>
              <a:gd name="connsiteY3" fmla="*/ 5169234 h 5176443"/>
              <a:gd name="connsiteX4" fmla="*/ 0 w 4720656"/>
              <a:gd name="connsiteY4" fmla="*/ 5176443 h 5176443"/>
              <a:gd name="connsiteX0" fmla="*/ 0 w 4711557"/>
              <a:gd name="connsiteY0" fmla="*/ 5167345 h 5169234"/>
              <a:gd name="connsiteX1" fmla="*/ 2368609 w 4711557"/>
              <a:gd name="connsiteY1" fmla="*/ 1 h 5169234"/>
              <a:gd name="connsiteX2" fmla="*/ 4711557 w 4711557"/>
              <a:gd name="connsiteY2" fmla="*/ 0 h 5169234"/>
              <a:gd name="connsiteX3" fmla="*/ 2290664 w 4711557"/>
              <a:gd name="connsiteY3" fmla="*/ 5169234 h 5169234"/>
              <a:gd name="connsiteX4" fmla="*/ 0 w 4711557"/>
              <a:gd name="connsiteY4" fmla="*/ 5167345 h 51692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11557" h="5169234">
                <a:moveTo>
                  <a:pt x="0" y="5167345"/>
                </a:moveTo>
                <a:lnTo>
                  <a:pt x="2368609" y="1"/>
                </a:lnTo>
                <a:lnTo>
                  <a:pt x="4711557" y="0"/>
                </a:lnTo>
                <a:lnTo>
                  <a:pt x="2290664" y="5169234"/>
                </a:lnTo>
                <a:lnTo>
                  <a:pt x="0" y="5167345"/>
                </a:lnTo>
                <a:close/>
              </a:path>
            </a:pathLst>
          </a:custGeom>
          <a:solidFill>
            <a:srgbClr val="FF5451">
              <a:alpha val="5019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4pPr>
              <a:defRPr>
                <a:ln>
                  <a:solidFill>
                    <a:srgbClr val="FF5451"/>
                  </a:solidFill>
                </a:ln>
                <a:solidFill>
                  <a:srgbClr val="FF5451"/>
                </a:solidFill>
              </a:defRPr>
            </a:lvl4pPr>
          </a:lstStyle>
          <a:p>
            <a:pPr lvl="0"/>
            <a:r>
              <a:rPr lang="de-DE" smtClean="0"/>
              <a:t>Formatvorlagen des Textmasters bearbeiten</a:t>
            </a:r>
          </a:p>
          <a:p>
            <a:pPr lvl="1"/>
            <a:r>
              <a:rPr lang="de-DE" smtClean="0"/>
              <a:t>Zweite Ebene</a:t>
            </a:r>
          </a:p>
        </p:txBody>
      </p:sp>
      <p:sp>
        <p:nvSpPr>
          <p:cNvPr id="3" name="Textplatzhalter 2"/>
          <p:cNvSpPr>
            <a:spLocks noGrp="1"/>
          </p:cNvSpPr>
          <p:nvPr>
            <p:ph type="body" idx="1"/>
          </p:nvPr>
        </p:nvSpPr>
        <p:spPr>
          <a:xfrm>
            <a:off x="5113728" y="1066801"/>
            <a:ext cx="3562911" cy="350998"/>
          </a:xfrm>
        </p:spPr>
        <p:txBody>
          <a:bodyPr anchor="b">
            <a:noAutofit/>
          </a:bodyPr>
          <a:lstStyle>
            <a:lvl1pPr marL="0" indent="0" algn="r">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Formatvorlagen des Textmasters bearbeiten</a:t>
            </a:r>
          </a:p>
        </p:txBody>
      </p:sp>
      <p:sp>
        <p:nvSpPr>
          <p:cNvPr id="7" name="Bildplatzhalter"/>
          <p:cNvSpPr>
            <a:spLocks noGrp="1"/>
          </p:cNvSpPr>
          <p:nvPr>
            <p:ph type="pic" sz="quarter" idx="10"/>
          </p:nvPr>
        </p:nvSpPr>
        <p:spPr bwMode="auto">
          <a:xfrm>
            <a:off x="-1" y="0"/>
            <a:ext cx="6115051" cy="5149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1800" baseline="0"/>
            </a:lvl1pPr>
          </a:lstStyle>
          <a:p>
            <a:pPr lvl="0"/>
            <a:r>
              <a:rPr lang="de-DE" noProof="0" smtClean="0"/>
              <a:t>Bild durch Klicken auf Symbol hinzufügen</a:t>
            </a:r>
            <a:endParaRPr lang="de-DE" noProof="0" dirty="0"/>
          </a:p>
        </p:txBody>
      </p:sp>
      <p:sp>
        <p:nvSpPr>
          <p:cNvPr id="2" name="Titel 1"/>
          <p:cNvSpPr>
            <a:spLocks noGrp="1"/>
          </p:cNvSpPr>
          <p:nvPr>
            <p:ph type="title"/>
          </p:nvPr>
        </p:nvSpPr>
        <p:spPr>
          <a:xfrm>
            <a:off x="5113728" y="1447164"/>
            <a:ext cx="3562911" cy="2201545"/>
          </a:xfrm>
        </p:spPr>
        <p:txBody>
          <a:bodyPr anchor="t"/>
          <a:lstStyle>
            <a:lvl1pPr algn="r">
              <a:defRPr sz="2800" b="1" cap="all">
                <a:solidFill>
                  <a:srgbClr val="FFFFFF"/>
                </a:solidFill>
              </a:defRPr>
            </a:lvl1pPr>
          </a:lstStyle>
          <a:p>
            <a:r>
              <a:rPr lang="de-DE" smtClean="0"/>
              <a:t>Titelmasterformat durch Klicken bearbeiten</a:t>
            </a:r>
            <a:endParaRPr lang="de-DE" dirty="0"/>
          </a:p>
        </p:txBody>
      </p:sp>
    </p:spTree>
    <p:extLst>
      <p:ext uri="{BB962C8B-B14F-4D97-AF65-F5344CB8AC3E}">
        <p14:creationId xmlns:p14="http://schemas.microsoft.com/office/powerpoint/2010/main" val="372419961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Zwischenfolie links">
    <p:spTree>
      <p:nvGrpSpPr>
        <p:cNvPr id="1" name=""/>
        <p:cNvGrpSpPr/>
        <p:nvPr/>
      </p:nvGrpSpPr>
      <p:grpSpPr>
        <a:xfrm>
          <a:off x="0" y="0"/>
          <a:ext cx="0" cy="0"/>
          <a:chOff x="0" y="0"/>
          <a:chExt cx="0" cy="0"/>
        </a:xfrm>
      </p:grpSpPr>
      <p:sp>
        <p:nvSpPr>
          <p:cNvPr id="14" name="Textplatzhalter 4"/>
          <p:cNvSpPr>
            <a:spLocks noGrp="1"/>
          </p:cNvSpPr>
          <p:nvPr>
            <p:ph type="body" sz="quarter" idx="13"/>
          </p:nvPr>
        </p:nvSpPr>
        <p:spPr bwMode="auto">
          <a:xfrm flipH="1">
            <a:off x="-14439" y="-5922"/>
            <a:ext cx="5654316" cy="5152775"/>
          </a:xfrm>
          <a:custGeom>
            <a:avLst/>
            <a:gdLst>
              <a:gd name="connsiteX0" fmla="*/ 0 w 2419350"/>
              <a:gd name="connsiteY0" fmla="*/ 5172957 h 5172957"/>
              <a:gd name="connsiteX1" fmla="*/ 604838 w 2419350"/>
              <a:gd name="connsiteY1" fmla="*/ 0 h 5172957"/>
              <a:gd name="connsiteX2" fmla="*/ 1814513 w 2419350"/>
              <a:gd name="connsiteY2" fmla="*/ 0 h 5172957"/>
              <a:gd name="connsiteX3" fmla="*/ 2419350 w 2419350"/>
              <a:gd name="connsiteY3" fmla="*/ 5172957 h 5172957"/>
              <a:gd name="connsiteX4" fmla="*/ 0 w 2419350"/>
              <a:gd name="connsiteY4" fmla="*/ 5172957 h 5172957"/>
              <a:gd name="connsiteX0" fmla="*/ 0 w 2439138"/>
              <a:gd name="connsiteY0" fmla="*/ 5172957 h 5172957"/>
              <a:gd name="connsiteX1" fmla="*/ 604838 w 2439138"/>
              <a:gd name="connsiteY1" fmla="*/ 0 h 5172957"/>
              <a:gd name="connsiteX2" fmla="*/ 2439138 w 2439138"/>
              <a:gd name="connsiteY2" fmla="*/ 6439 h 5172957"/>
              <a:gd name="connsiteX3" fmla="*/ 2419350 w 2439138"/>
              <a:gd name="connsiteY3" fmla="*/ 5172957 h 5172957"/>
              <a:gd name="connsiteX4" fmla="*/ 0 w 2439138"/>
              <a:gd name="connsiteY4" fmla="*/ 5172957 h 5172957"/>
              <a:gd name="connsiteX0" fmla="*/ 3226626 w 5665764"/>
              <a:gd name="connsiteY0" fmla="*/ 5166518 h 5166518"/>
              <a:gd name="connsiteX1" fmla="*/ 0 w 5665764"/>
              <a:gd name="connsiteY1" fmla="*/ 6440 h 5166518"/>
              <a:gd name="connsiteX2" fmla="*/ 5665764 w 5665764"/>
              <a:gd name="connsiteY2" fmla="*/ 0 h 5166518"/>
              <a:gd name="connsiteX3" fmla="*/ 5645976 w 5665764"/>
              <a:gd name="connsiteY3" fmla="*/ 5166518 h 5166518"/>
              <a:gd name="connsiteX4" fmla="*/ 3226626 w 5665764"/>
              <a:gd name="connsiteY4" fmla="*/ 5166518 h 5166518"/>
              <a:gd name="connsiteX0" fmla="*/ 2421696 w 5665764"/>
              <a:gd name="connsiteY0" fmla="*/ 5192275 h 5192275"/>
              <a:gd name="connsiteX1" fmla="*/ 0 w 5665764"/>
              <a:gd name="connsiteY1" fmla="*/ 6440 h 5192275"/>
              <a:gd name="connsiteX2" fmla="*/ 5665764 w 5665764"/>
              <a:gd name="connsiteY2" fmla="*/ 0 h 5192275"/>
              <a:gd name="connsiteX3" fmla="*/ 5645976 w 5665764"/>
              <a:gd name="connsiteY3" fmla="*/ 5166518 h 5192275"/>
              <a:gd name="connsiteX4" fmla="*/ 2421696 w 5665764"/>
              <a:gd name="connsiteY4" fmla="*/ 5192275 h 5192275"/>
              <a:gd name="connsiteX0" fmla="*/ 2421696 w 5665764"/>
              <a:gd name="connsiteY0" fmla="*/ 5183177 h 5183177"/>
              <a:gd name="connsiteX1" fmla="*/ 0 w 5665764"/>
              <a:gd name="connsiteY1" fmla="*/ 6440 h 5183177"/>
              <a:gd name="connsiteX2" fmla="*/ 5665764 w 5665764"/>
              <a:gd name="connsiteY2" fmla="*/ 0 h 5183177"/>
              <a:gd name="connsiteX3" fmla="*/ 5645976 w 5665764"/>
              <a:gd name="connsiteY3" fmla="*/ 5166518 h 5183177"/>
              <a:gd name="connsiteX4" fmla="*/ 2421696 w 5665764"/>
              <a:gd name="connsiteY4" fmla="*/ 5183177 h 5183177"/>
              <a:gd name="connsiteX0" fmla="*/ 2421696 w 5665764"/>
              <a:gd name="connsiteY0" fmla="*/ 5174079 h 5174079"/>
              <a:gd name="connsiteX1" fmla="*/ 0 w 5665764"/>
              <a:gd name="connsiteY1" fmla="*/ 6440 h 5174079"/>
              <a:gd name="connsiteX2" fmla="*/ 5665764 w 5665764"/>
              <a:gd name="connsiteY2" fmla="*/ 0 h 5174079"/>
              <a:gd name="connsiteX3" fmla="*/ 5645976 w 5665764"/>
              <a:gd name="connsiteY3" fmla="*/ 5166518 h 5174079"/>
              <a:gd name="connsiteX4" fmla="*/ 2421696 w 5665764"/>
              <a:gd name="connsiteY4" fmla="*/ 5174079 h 5174079"/>
              <a:gd name="connsiteX0" fmla="*/ 2417147 w 5665764"/>
              <a:gd name="connsiteY0" fmla="*/ 5169530 h 5169530"/>
              <a:gd name="connsiteX1" fmla="*/ 0 w 5665764"/>
              <a:gd name="connsiteY1" fmla="*/ 6440 h 5169530"/>
              <a:gd name="connsiteX2" fmla="*/ 5665764 w 5665764"/>
              <a:gd name="connsiteY2" fmla="*/ 0 h 5169530"/>
              <a:gd name="connsiteX3" fmla="*/ 5645976 w 5665764"/>
              <a:gd name="connsiteY3" fmla="*/ 5166518 h 5169530"/>
              <a:gd name="connsiteX4" fmla="*/ 2417147 w 5665764"/>
              <a:gd name="connsiteY4" fmla="*/ 5169530 h 5169530"/>
              <a:gd name="connsiteX0" fmla="*/ 2417147 w 5652116"/>
              <a:gd name="connsiteY0" fmla="*/ 5164981 h 5164981"/>
              <a:gd name="connsiteX1" fmla="*/ 0 w 5652116"/>
              <a:gd name="connsiteY1" fmla="*/ 1891 h 5164981"/>
              <a:gd name="connsiteX2" fmla="*/ 5652116 w 5652116"/>
              <a:gd name="connsiteY2" fmla="*/ 0 h 5164981"/>
              <a:gd name="connsiteX3" fmla="*/ 5645976 w 5652116"/>
              <a:gd name="connsiteY3" fmla="*/ 5161969 h 5164981"/>
              <a:gd name="connsiteX4" fmla="*/ 2417147 w 5652116"/>
              <a:gd name="connsiteY4" fmla="*/ 5164981 h 5164981"/>
              <a:gd name="connsiteX0" fmla="*/ 2417147 w 5646219"/>
              <a:gd name="connsiteY0" fmla="*/ 5163090 h 5163090"/>
              <a:gd name="connsiteX1" fmla="*/ 0 w 5646219"/>
              <a:gd name="connsiteY1" fmla="*/ 0 h 5163090"/>
              <a:gd name="connsiteX2" fmla="*/ 5638468 w 5646219"/>
              <a:gd name="connsiteY2" fmla="*/ 11757 h 5163090"/>
              <a:gd name="connsiteX3" fmla="*/ 5645976 w 5646219"/>
              <a:gd name="connsiteY3" fmla="*/ 5160078 h 5163090"/>
              <a:gd name="connsiteX4" fmla="*/ 2417147 w 5646219"/>
              <a:gd name="connsiteY4" fmla="*/ 5163090 h 5163090"/>
              <a:gd name="connsiteX0" fmla="*/ 2417147 w 5646219"/>
              <a:gd name="connsiteY0" fmla="*/ 5164981 h 5164981"/>
              <a:gd name="connsiteX1" fmla="*/ 0 w 5646219"/>
              <a:gd name="connsiteY1" fmla="*/ 1891 h 5164981"/>
              <a:gd name="connsiteX2" fmla="*/ 5638468 w 5646219"/>
              <a:gd name="connsiteY2" fmla="*/ 0 h 5164981"/>
              <a:gd name="connsiteX3" fmla="*/ 5645976 w 5646219"/>
              <a:gd name="connsiteY3" fmla="*/ 5161969 h 5164981"/>
              <a:gd name="connsiteX4" fmla="*/ 2417147 w 5646219"/>
              <a:gd name="connsiteY4" fmla="*/ 5164981 h 5164981"/>
              <a:gd name="connsiteX0" fmla="*/ 2417147 w 5641803"/>
              <a:gd name="connsiteY0" fmla="*/ 5164981 h 5164981"/>
              <a:gd name="connsiteX1" fmla="*/ 0 w 5641803"/>
              <a:gd name="connsiteY1" fmla="*/ 1891 h 5164981"/>
              <a:gd name="connsiteX2" fmla="*/ 5638468 w 5641803"/>
              <a:gd name="connsiteY2" fmla="*/ 0 h 5164981"/>
              <a:gd name="connsiteX3" fmla="*/ 5641426 w 5641803"/>
              <a:gd name="connsiteY3" fmla="*/ 5161969 h 5164981"/>
              <a:gd name="connsiteX4" fmla="*/ 2417147 w 5641803"/>
              <a:gd name="connsiteY4" fmla="*/ 5164981 h 5164981"/>
              <a:gd name="connsiteX0" fmla="*/ 2417147 w 5643017"/>
              <a:gd name="connsiteY0" fmla="*/ 5174079 h 5174079"/>
              <a:gd name="connsiteX1" fmla="*/ 0 w 5643017"/>
              <a:gd name="connsiteY1" fmla="*/ 10989 h 5174079"/>
              <a:gd name="connsiteX2" fmla="*/ 5643017 w 5643017"/>
              <a:gd name="connsiteY2" fmla="*/ 0 h 5174079"/>
              <a:gd name="connsiteX3" fmla="*/ 5641426 w 5643017"/>
              <a:gd name="connsiteY3" fmla="*/ 5171067 h 5174079"/>
              <a:gd name="connsiteX4" fmla="*/ 2417147 w 5643017"/>
              <a:gd name="connsiteY4" fmla="*/ 5174079 h 5174079"/>
              <a:gd name="connsiteX0" fmla="*/ 2417147 w 5643017"/>
              <a:gd name="connsiteY0" fmla="*/ 5174079 h 5174079"/>
              <a:gd name="connsiteX1" fmla="*/ 0 w 5643017"/>
              <a:gd name="connsiteY1" fmla="*/ 4609 h 5174079"/>
              <a:gd name="connsiteX2" fmla="*/ 5643017 w 5643017"/>
              <a:gd name="connsiteY2" fmla="*/ 0 h 5174079"/>
              <a:gd name="connsiteX3" fmla="*/ 5641426 w 5643017"/>
              <a:gd name="connsiteY3" fmla="*/ 5171067 h 5174079"/>
              <a:gd name="connsiteX4" fmla="*/ 2417147 w 5643017"/>
              <a:gd name="connsiteY4" fmla="*/ 5174079 h 5174079"/>
              <a:gd name="connsiteX0" fmla="*/ 2417147 w 5654316"/>
              <a:gd name="connsiteY0" fmla="*/ 5174079 h 5177448"/>
              <a:gd name="connsiteX1" fmla="*/ 0 w 5654316"/>
              <a:gd name="connsiteY1" fmla="*/ 4609 h 5177448"/>
              <a:gd name="connsiteX2" fmla="*/ 5643017 w 5654316"/>
              <a:gd name="connsiteY2" fmla="*/ 0 h 5177448"/>
              <a:gd name="connsiteX3" fmla="*/ 5654126 w 5654316"/>
              <a:gd name="connsiteY3" fmla="*/ 5177448 h 5177448"/>
              <a:gd name="connsiteX4" fmla="*/ 2417147 w 5654316"/>
              <a:gd name="connsiteY4" fmla="*/ 5174079 h 5177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54316" h="5177448">
                <a:moveTo>
                  <a:pt x="2417147" y="5174079"/>
                </a:moveTo>
                <a:lnTo>
                  <a:pt x="0" y="4609"/>
                </a:lnTo>
                <a:lnTo>
                  <a:pt x="5643017" y="0"/>
                </a:lnTo>
                <a:cubicBezTo>
                  <a:pt x="5640970" y="1720656"/>
                  <a:pt x="5656173" y="3456792"/>
                  <a:pt x="5654126" y="5177448"/>
                </a:cubicBezTo>
                <a:lnTo>
                  <a:pt x="2417147" y="5174079"/>
                </a:lnTo>
                <a:close/>
              </a:path>
            </a:pathLst>
          </a:cu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4pPr>
              <a:defRPr>
                <a:ln>
                  <a:noFill/>
                </a:ln>
                <a:noFill/>
              </a:defRPr>
            </a:lvl4pPr>
          </a:lstStyle>
          <a:p>
            <a:pPr lvl="0"/>
            <a:r>
              <a:rPr lang="de-DE" smtClean="0"/>
              <a:t>Formatvorlagen des Textmasters bearbeiten</a:t>
            </a:r>
          </a:p>
        </p:txBody>
      </p:sp>
      <p:sp>
        <p:nvSpPr>
          <p:cNvPr id="5" name="Textplatzhalter 4"/>
          <p:cNvSpPr>
            <a:spLocks noGrp="1"/>
          </p:cNvSpPr>
          <p:nvPr>
            <p:ph type="body" sz="quarter" idx="11"/>
          </p:nvPr>
        </p:nvSpPr>
        <p:spPr bwMode="auto">
          <a:xfrm flipH="1">
            <a:off x="-14439" y="-4153"/>
            <a:ext cx="4711557" cy="5154092"/>
          </a:xfrm>
          <a:custGeom>
            <a:avLst/>
            <a:gdLst>
              <a:gd name="connsiteX0" fmla="*/ 0 w 1466850"/>
              <a:gd name="connsiteY0" fmla="*/ 1608226 h 1608226"/>
              <a:gd name="connsiteX1" fmla="*/ 366713 w 1466850"/>
              <a:gd name="connsiteY1" fmla="*/ 0 h 1608226"/>
              <a:gd name="connsiteX2" fmla="*/ 1466850 w 1466850"/>
              <a:gd name="connsiteY2" fmla="*/ 0 h 1608226"/>
              <a:gd name="connsiteX3" fmla="*/ 1100138 w 1466850"/>
              <a:gd name="connsiteY3" fmla="*/ 1608226 h 1608226"/>
              <a:gd name="connsiteX4" fmla="*/ 0 w 1466850"/>
              <a:gd name="connsiteY4" fmla="*/ 1608226 h 1608226"/>
              <a:gd name="connsiteX0" fmla="*/ 0 w 2304312"/>
              <a:gd name="connsiteY0" fmla="*/ 1608226 h 1614665"/>
              <a:gd name="connsiteX1" fmla="*/ 366713 w 2304312"/>
              <a:gd name="connsiteY1" fmla="*/ 0 h 1614665"/>
              <a:gd name="connsiteX2" fmla="*/ 1466850 w 2304312"/>
              <a:gd name="connsiteY2" fmla="*/ 0 h 1614665"/>
              <a:gd name="connsiteX3" fmla="*/ 2304312 w 2304312"/>
              <a:gd name="connsiteY3" fmla="*/ 1614665 h 1614665"/>
              <a:gd name="connsiteX4" fmla="*/ 0 w 2304312"/>
              <a:gd name="connsiteY4" fmla="*/ 1608226 h 1614665"/>
              <a:gd name="connsiteX0" fmla="*/ 0 w 4725205"/>
              <a:gd name="connsiteY0" fmla="*/ 5162795 h 5169234"/>
              <a:gd name="connsiteX1" fmla="*/ 366713 w 4725205"/>
              <a:gd name="connsiteY1" fmla="*/ 3554569 h 5169234"/>
              <a:gd name="connsiteX2" fmla="*/ 4725205 w 4725205"/>
              <a:gd name="connsiteY2" fmla="*/ 0 h 5169234"/>
              <a:gd name="connsiteX3" fmla="*/ 2304312 w 4725205"/>
              <a:gd name="connsiteY3" fmla="*/ 5169234 h 5169234"/>
              <a:gd name="connsiteX4" fmla="*/ 0 w 4725205"/>
              <a:gd name="connsiteY4" fmla="*/ 5162795 h 5169234"/>
              <a:gd name="connsiteX0" fmla="*/ 0 w 4725205"/>
              <a:gd name="connsiteY0" fmla="*/ 5162795 h 5169234"/>
              <a:gd name="connsiteX1" fmla="*/ 2369378 w 4725205"/>
              <a:gd name="connsiteY1" fmla="*/ 19319 h 5169234"/>
              <a:gd name="connsiteX2" fmla="*/ 4725205 w 4725205"/>
              <a:gd name="connsiteY2" fmla="*/ 0 h 5169234"/>
              <a:gd name="connsiteX3" fmla="*/ 2304312 w 4725205"/>
              <a:gd name="connsiteY3" fmla="*/ 5169234 h 5169234"/>
              <a:gd name="connsiteX4" fmla="*/ 0 w 4725205"/>
              <a:gd name="connsiteY4" fmla="*/ 5162795 h 5169234"/>
              <a:gd name="connsiteX0" fmla="*/ 0 w 4725205"/>
              <a:gd name="connsiteY0" fmla="*/ 5162795 h 5169234"/>
              <a:gd name="connsiteX1" fmla="*/ 2382257 w 4725205"/>
              <a:gd name="connsiteY1" fmla="*/ 1 h 5169234"/>
              <a:gd name="connsiteX2" fmla="*/ 4725205 w 4725205"/>
              <a:gd name="connsiteY2" fmla="*/ 0 h 5169234"/>
              <a:gd name="connsiteX3" fmla="*/ 2304312 w 4725205"/>
              <a:gd name="connsiteY3" fmla="*/ 5169234 h 5169234"/>
              <a:gd name="connsiteX4" fmla="*/ 0 w 4725205"/>
              <a:gd name="connsiteY4" fmla="*/ 5162795 h 5169234"/>
              <a:gd name="connsiteX0" fmla="*/ 0 w 4720656"/>
              <a:gd name="connsiteY0" fmla="*/ 5176443 h 5176443"/>
              <a:gd name="connsiteX1" fmla="*/ 2377708 w 4720656"/>
              <a:gd name="connsiteY1" fmla="*/ 1 h 5176443"/>
              <a:gd name="connsiteX2" fmla="*/ 4720656 w 4720656"/>
              <a:gd name="connsiteY2" fmla="*/ 0 h 5176443"/>
              <a:gd name="connsiteX3" fmla="*/ 2299763 w 4720656"/>
              <a:gd name="connsiteY3" fmla="*/ 5169234 h 5176443"/>
              <a:gd name="connsiteX4" fmla="*/ 0 w 4720656"/>
              <a:gd name="connsiteY4" fmla="*/ 5176443 h 5176443"/>
              <a:gd name="connsiteX0" fmla="*/ 0 w 4720656"/>
              <a:gd name="connsiteY0" fmla="*/ 5176443 h 5176443"/>
              <a:gd name="connsiteX1" fmla="*/ 2377708 w 4720656"/>
              <a:gd name="connsiteY1" fmla="*/ 1 h 5176443"/>
              <a:gd name="connsiteX2" fmla="*/ 4720656 w 4720656"/>
              <a:gd name="connsiteY2" fmla="*/ 0 h 5176443"/>
              <a:gd name="connsiteX3" fmla="*/ 2299763 w 4720656"/>
              <a:gd name="connsiteY3" fmla="*/ 5169234 h 5176443"/>
              <a:gd name="connsiteX4" fmla="*/ 0 w 4720656"/>
              <a:gd name="connsiteY4" fmla="*/ 5176443 h 5176443"/>
              <a:gd name="connsiteX0" fmla="*/ 0 w 4711557"/>
              <a:gd name="connsiteY0" fmla="*/ 5167345 h 5169234"/>
              <a:gd name="connsiteX1" fmla="*/ 2368609 w 4711557"/>
              <a:gd name="connsiteY1" fmla="*/ 1 h 5169234"/>
              <a:gd name="connsiteX2" fmla="*/ 4711557 w 4711557"/>
              <a:gd name="connsiteY2" fmla="*/ 0 h 5169234"/>
              <a:gd name="connsiteX3" fmla="*/ 2290664 w 4711557"/>
              <a:gd name="connsiteY3" fmla="*/ 5169234 h 5169234"/>
              <a:gd name="connsiteX4" fmla="*/ 0 w 4711557"/>
              <a:gd name="connsiteY4" fmla="*/ 5167345 h 51692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11557" h="5169234">
                <a:moveTo>
                  <a:pt x="0" y="5167345"/>
                </a:moveTo>
                <a:lnTo>
                  <a:pt x="2368609" y="1"/>
                </a:lnTo>
                <a:lnTo>
                  <a:pt x="4711557" y="0"/>
                </a:lnTo>
                <a:lnTo>
                  <a:pt x="2290664" y="5169234"/>
                </a:lnTo>
                <a:lnTo>
                  <a:pt x="0" y="5167345"/>
                </a:lnTo>
                <a:close/>
              </a:path>
            </a:pathLst>
          </a:custGeom>
          <a:solidFill>
            <a:srgbClr val="FF5451">
              <a:alpha val="5019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4pPr>
              <a:defRPr>
                <a:ln>
                  <a:noFill/>
                </a:ln>
                <a:noFill/>
              </a:defRPr>
            </a:lvl4pPr>
          </a:lstStyle>
          <a:p>
            <a:pPr lvl="0"/>
            <a:r>
              <a:rPr lang="de-DE" smtClean="0"/>
              <a:t>Formatvorlagen des Textmasters bearbeiten</a:t>
            </a:r>
          </a:p>
        </p:txBody>
      </p:sp>
      <p:sp>
        <p:nvSpPr>
          <p:cNvPr id="3" name="Textplatzhalter 2"/>
          <p:cNvSpPr>
            <a:spLocks noGrp="1"/>
          </p:cNvSpPr>
          <p:nvPr>
            <p:ph type="body" idx="1"/>
          </p:nvPr>
        </p:nvSpPr>
        <p:spPr>
          <a:xfrm>
            <a:off x="471878" y="1066801"/>
            <a:ext cx="3562911" cy="350998"/>
          </a:xfrm>
        </p:spPr>
        <p:txBody>
          <a:bodyPr anchor="b">
            <a:noAutofit/>
          </a:bodyPr>
          <a:lstStyle>
            <a:lvl1pPr marL="0" indent="0" algn="l">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Formatvorlagen des Textmasters bearbeiten</a:t>
            </a:r>
          </a:p>
        </p:txBody>
      </p:sp>
      <p:sp>
        <p:nvSpPr>
          <p:cNvPr id="7" name="Bildplatzhalter"/>
          <p:cNvSpPr>
            <a:spLocks noGrp="1"/>
          </p:cNvSpPr>
          <p:nvPr>
            <p:ph type="pic" sz="quarter" idx="10"/>
          </p:nvPr>
        </p:nvSpPr>
        <p:spPr bwMode="auto">
          <a:xfrm>
            <a:off x="2711450" y="0"/>
            <a:ext cx="6432551" cy="5149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1800" baseline="0"/>
            </a:lvl1pPr>
          </a:lstStyle>
          <a:p>
            <a:pPr lvl="0"/>
            <a:r>
              <a:rPr lang="de-DE" noProof="0" smtClean="0"/>
              <a:t>Bild durch Klicken auf Symbol hinzufügen</a:t>
            </a:r>
            <a:endParaRPr lang="de-DE" noProof="0" dirty="0"/>
          </a:p>
        </p:txBody>
      </p:sp>
      <p:sp>
        <p:nvSpPr>
          <p:cNvPr id="2" name="Titel 1"/>
          <p:cNvSpPr>
            <a:spLocks noGrp="1"/>
          </p:cNvSpPr>
          <p:nvPr>
            <p:ph type="title"/>
          </p:nvPr>
        </p:nvSpPr>
        <p:spPr>
          <a:xfrm>
            <a:off x="471878" y="1447164"/>
            <a:ext cx="3562911" cy="2201545"/>
          </a:xfrm>
        </p:spPr>
        <p:txBody>
          <a:bodyPr anchor="t"/>
          <a:lstStyle>
            <a:lvl1pPr algn="l">
              <a:defRPr sz="2800" b="1" cap="all">
                <a:solidFill>
                  <a:srgbClr val="FFFFFF"/>
                </a:solidFill>
              </a:defRPr>
            </a:lvl1pPr>
          </a:lstStyle>
          <a:p>
            <a:r>
              <a:rPr lang="de-DE" smtClean="0"/>
              <a:t>Titelmasterformat durch Klicken bearbeiten</a:t>
            </a:r>
            <a:endParaRPr lang="de-DE" dirty="0"/>
          </a:p>
        </p:txBody>
      </p:sp>
    </p:spTree>
    <p:extLst>
      <p:ext uri="{BB962C8B-B14F-4D97-AF65-F5344CB8AC3E}">
        <p14:creationId xmlns:p14="http://schemas.microsoft.com/office/powerpoint/2010/main" val="184871268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Zwischenfolie ohne Bild">
    <p:spTree>
      <p:nvGrpSpPr>
        <p:cNvPr id="1" name=""/>
        <p:cNvGrpSpPr/>
        <p:nvPr/>
      </p:nvGrpSpPr>
      <p:grpSpPr>
        <a:xfrm>
          <a:off x="0" y="0"/>
          <a:ext cx="0" cy="0"/>
          <a:chOff x="0" y="0"/>
          <a:chExt cx="0" cy="0"/>
        </a:xfrm>
      </p:grpSpPr>
      <p:pic>
        <p:nvPicPr>
          <p:cNvPr id="4" name="Bild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29300" y="0"/>
            <a:ext cx="33147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257588" y="2078847"/>
            <a:ext cx="6400800" cy="1487313"/>
          </a:xfrm>
          <a:prstGeom prst="rect">
            <a:avLst/>
          </a:prstGeom>
        </p:spPr>
        <p:txBody>
          <a:bodyPr anchor="t"/>
          <a:lstStyle>
            <a:lvl1pPr>
              <a:defRPr sz="2800">
                <a:solidFill>
                  <a:srgbClr val="262A31"/>
                </a:solidFill>
              </a:defRPr>
            </a:lvl1pPr>
          </a:lstStyle>
          <a:p>
            <a:r>
              <a:rPr lang="de-DE" smtClean="0"/>
              <a:t>Titelmasterformat durch Klicken bearbeiten</a:t>
            </a:r>
            <a:endParaRPr lang="de-DE" dirty="0"/>
          </a:p>
        </p:txBody>
      </p:sp>
      <p:sp>
        <p:nvSpPr>
          <p:cNvPr id="3" name="Untertitel 2"/>
          <p:cNvSpPr>
            <a:spLocks noGrp="1"/>
          </p:cNvSpPr>
          <p:nvPr>
            <p:ph type="subTitle" idx="1"/>
          </p:nvPr>
        </p:nvSpPr>
        <p:spPr>
          <a:xfrm>
            <a:off x="257587" y="1740092"/>
            <a:ext cx="6400800" cy="338755"/>
          </a:xfrm>
          <a:prstGeom prst="rect">
            <a:avLst/>
          </a:prstGeom>
        </p:spPr>
        <p:txBody>
          <a:bodyPr>
            <a:noAutofit/>
          </a:bodyPr>
          <a:lstStyle>
            <a:lvl1pPr marL="0" indent="0" algn="l">
              <a:buNone/>
              <a:defRPr sz="1800">
                <a:solidFill>
                  <a:srgbClr val="262A3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dirty="0"/>
          </a:p>
        </p:txBody>
      </p:sp>
      <p:cxnSp>
        <p:nvCxnSpPr>
          <p:cNvPr id="9" name="Gerade Verbindung 10"/>
          <p:cNvCxnSpPr/>
          <p:nvPr userDrawn="1"/>
        </p:nvCxnSpPr>
        <p:spPr>
          <a:xfrm>
            <a:off x="457200" y="4713670"/>
            <a:ext cx="5731459" cy="0"/>
          </a:xfrm>
          <a:prstGeom prst="line">
            <a:avLst/>
          </a:prstGeom>
          <a:ln w="3175" cmpd="sng">
            <a:solidFill>
              <a:srgbClr val="D8413E"/>
            </a:solidFill>
          </a:ln>
          <a:effectLst/>
        </p:spPr>
        <p:style>
          <a:lnRef idx="2">
            <a:schemeClr val="accent1"/>
          </a:lnRef>
          <a:fillRef idx="0">
            <a:schemeClr val="accent1"/>
          </a:fillRef>
          <a:effectRef idx="1">
            <a:schemeClr val="accent1"/>
          </a:effectRef>
          <a:fontRef idx="minor">
            <a:schemeClr val="tx1"/>
          </a:fontRef>
        </p:style>
      </p:cxnSp>
      <p:pic>
        <p:nvPicPr>
          <p:cNvPr id="12" name="Grafik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57200" y="4769366"/>
            <a:ext cx="547323" cy="324000"/>
          </a:xfrm>
          <a:prstGeom prst="rect">
            <a:avLst/>
          </a:prstGeom>
        </p:spPr>
      </p:pic>
    </p:spTree>
    <p:extLst>
      <p:ext uri="{BB962C8B-B14F-4D97-AF65-F5344CB8AC3E}">
        <p14:creationId xmlns:p14="http://schemas.microsoft.com/office/powerpoint/2010/main" val="313910620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ld (formatfüllend)">
    <p:spTree>
      <p:nvGrpSpPr>
        <p:cNvPr id="1" name=""/>
        <p:cNvGrpSpPr/>
        <p:nvPr/>
      </p:nvGrpSpPr>
      <p:grpSpPr>
        <a:xfrm>
          <a:off x="0" y="0"/>
          <a:ext cx="0" cy="0"/>
          <a:chOff x="0" y="0"/>
          <a:chExt cx="0" cy="0"/>
        </a:xfrm>
      </p:grpSpPr>
      <p:sp>
        <p:nvSpPr>
          <p:cNvPr id="12" name="Bildplatzhalter 11"/>
          <p:cNvSpPr>
            <a:spLocks noGrp="1"/>
          </p:cNvSpPr>
          <p:nvPr>
            <p:ph type="pic" sz="quarter" idx="15"/>
          </p:nvPr>
        </p:nvSpPr>
        <p:spPr>
          <a:xfrm>
            <a:off x="8468" y="8468"/>
            <a:ext cx="9135532" cy="5135032"/>
          </a:xfrm>
        </p:spPr>
        <p:txBody>
          <a:bodyPr rtlCol="0">
            <a:normAutofit/>
          </a:bodyPr>
          <a:lstStyle/>
          <a:p>
            <a:pPr lvl="0"/>
            <a:r>
              <a:rPr lang="de-DE" noProof="0" smtClean="0"/>
              <a:t>Bild durch Klicken auf Symbol hinzufügen</a:t>
            </a:r>
            <a:endParaRPr lang="de-DE" noProof="0" dirty="0"/>
          </a:p>
        </p:txBody>
      </p:sp>
    </p:spTree>
    <p:extLst>
      <p:ext uri="{BB962C8B-B14F-4D97-AF65-F5344CB8AC3E}">
        <p14:creationId xmlns:p14="http://schemas.microsoft.com/office/powerpoint/2010/main" val="410379854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elen Dank!">
    <p:spTree>
      <p:nvGrpSpPr>
        <p:cNvPr id="1" name=""/>
        <p:cNvGrpSpPr/>
        <p:nvPr/>
      </p:nvGrpSpPr>
      <p:grpSpPr>
        <a:xfrm>
          <a:off x="0" y="0"/>
          <a:ext cx="0" cy="0"/>
          <a:chOff x="0" y="0"/>
          <a:chExt cx="0" cy="0"/>
        </a:xfrm>
      </p:grpSpPr>
      <p:pic>
        <p:nvPicPr>
          <p:cNvPr id="4" name="Bild 10"/>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0" y="5093"/>
            <a:ext cx="3429000" cy="1442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d 9"/>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648628" y="0"/>
            <a:ext cx="3524250" cy="5157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365495" y="2078847"/>
            <a:ext cx="7984797" cy="562753"/>
          </a:xfrm>
        </p:spPr>
        <p:txBody>
          <a:bodyPr anchor="t"/>
          <a:lstStyle>
            <a:lvl1pPr>
              <a:defRPr sz="2800">
                <a:solidFill>
                  <a:schemeClr val="tx1"/>
                </a:solidFill>
              </a:defRPr>
            </a:lvl1pPr>
          </a:lstStyle>
          <a:p>
            <a:r>
              <a:rPr lang="de-DE" smtClean="0"/>
              <a:t>Titelmasterformat durch Klicken bearbeiten</a:t>
            </a:r>
            <a:endParaRPr lang="de-DE" dirty="0"/>
          </a:p>
        </p:txBody>
      </p:sp>
      <p:sp>
        <p:nvSpPr>
          <p:cNvPr id="18" name="Inhaltsplatzhalter 3"/>
          <p:cNvSpPr>
            <a:spLocks noGrp="1"/>
          </p:cNvSpPr>
          <p:nvPr>
            <p:ph sz="half" idx="2"/>
          </p:nvPr>
        </p:nvSpPr>
        <p:spPr>
          <a:xfrm>
            <a:off x="365495" y="2834640"/>
            <a:ext cx="4672172" cy="1847427"/>
          </a:xfrm>
        </p:spPr>
        <p:txBody>
          <a:bodyPr>
            <a:noAutofit/>
          </a:bodyPr>
          <a:lstStyle>
            <a:lvl1pPr marL="0" indent="0">
              <a:buNone/>
              <a:defRPr sz="1100" baseline="0">
                <a:solidFill>
                  <a:schemeClr val="tx1"/>
                </a:solidFill>
              </a:defRPr>
            </a:lvl1pPr>
            <a:lvl2pPr marL="457200" indent="0">
              <a:buNone/>
              <a:defRPr sz="1100">
                <a:solidFill>
                  <a:schemeClr val="tx1"/>
                </a:solidFill>
              </a:defRPr>
            </a:lvl2pPr>
            <a:lvl3pPr marL="914400" indent="0">
              <a:buNone/>
              <a:defRPr sz="1800"/>
            </a:lvl3pPr>
            <a:lvl4pPr marL="1371600" indent="0">
              <a:buNone/>
              <a:defRPr sz="1600"/>
            </a:lvl4pPr>
            <a:lvl5pPr marL="1828800" indent="0">
              <a:buNone/>
              <a:defRPr sz="1600"/>
            </a:lvl5pPr>
            <a:lvl6pPr>
              <a:defRPr sz="1600"/>
            </a:lvl6pPr>
            <a:lvl7pPr>
              <a:defRPr sz="1600"/>
            </a:lvl7pPr>
            <a:lvl8pPr>
              <a:defRPr sz="1600"/>
            </a:lvl8pPr>
            <a:lvl9pPr>
              <a:defRPr sz="1600"/>
            </a:lvl9pPr>
          </a:lstStyle>
          <a:p>
            <a:pPr lvl="0"/>
            <a:r>
              <a:rPr lang="de-DE" smtClean="0"/>
              <a:t>Formatvorlagen des Textmasters bearbeiten</a:t>
            </a:r>
          </a:p>
          <a:p>
            <a:pPr lvl="1"/>
            <a:r>
              <a:rPr lang="de-DE" smtClean="0"/>
              <a:t>Zweite Ebene</a:t>
            </a:r>
          </a:p>
        </p:txBody>
      </p:sp>
      <p:pic>
        <p:nvPicPr>
          <p:cNvPr id="6" name="Grafik 5"/>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6543" y="260598"/>
            <a:ext cx="2924417" cy="946303"/>
          </a:xfrm>
          <a:prstGeom prst="rect">
            <a:avLst/>
          </a:prstGeom>
        </p:spPr>
      </p:pic>
    </p:spTree>
    <p:extLst>
      <p:ext uri="{BB962C8B-B14F-4D97-AF65-F5344CB8AC3E}">
        <p14:creationId xmlns:p14="http://schemas.microsoft.com/office/powerpoint/2010/main" val="366464920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und Inhalt ohne Unter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304799"/>
            <a:ext cx="8234363" cy="758825"/>
          </a:xfrm>
          <a:prstGeom prst="rect">
            <a:avLst/>
          </a:prstGeom>
        </p:spPr>
        <p:txBody>
          <a:bodyPr anchor="b"/>
          <a:lstStyle>
            <a:lvl1pPr algn="ctr">
              <a:defRPr>
                <a:solidFill>
                  <a:schemeClr val="tx1"/>
                </a:solidFill>
              </a:defRPr>
            </a:lvl1pPr>
          </a:lstStyle>
          <a:p>
            <a:r>
              <a:rPr lang="de-DE" dirty="0" smtClean="0"/>
              <a:t>Titelmasterformat durch Klicken bearbeiten</a:t>
            </a:r>
            <a:endParaRPr lang="de-DE" dirty="0"/>
          </a:p>
        </p:txBody>
      </p:sp>
      <p:sp>
        <p:nvSpPr>
          <p:cNvPr id="3" name="Inhaltsplatzhalter 2"/>
          <p:cNvSpPr>
            <a:spLocks noGrp="1"/>
          </p:cNvSpPr>
          <p:nvPr>
            <p:ph idx="1"/>
          </p:nvPr>
        </p:nvSpPr>
        <p:spPr>
          <a:xfrm>
            <a:off x="457201" y="1435101"/>
            <a:ext cx="7918450" cy="2914650"/>
          </a:xfrm>
          <a:prstGeom prst="rect">
            <a:avLst/>
          </a:prstGeom>
        </p:spPr>
        <p:txBody>
          <a:bodyPr>
            <a:noAutofit/>
          </a:bodyPr>
          <a:lstStyle>
            <a:lvl1pPr marL="269875" indent="-269875">
              <a:buClr>
                <a:srgbClr val="D8413E"/>
              </a:buClr>
              <a:buFont typeface="Symbol" charset="2"/>
              <a:buChar char="-"/>
              <a:defRPr sz="1800">
                <a:solidFill>
                  <a:schemeClr val="tx1"/>
                </a:solidFill>
              </a:defRPr>
            </a:lvl1pPr>
            <a:lvl2pPr marL="714375" indent="-257175">
              <a:buClr>
                <a:srgbClr val="D8413E"/>
              </a:buClr>
              <a:buFont typeface="Symbol" charset="2"/>
              <a:buChar char="-"/>
              <a:defRPr sz="1600">
                <a:solidFill>
                  <a:schemeClr val="tx1"/>
                </a:solidFill>
              </a:defRPr>
            </a:lvl2pPr>
            <a:lvl3pPr marL="1160463" indent="-246063">
              <a:buClr>
                <a:srgbClr val="D8413E"/>
              </a:buClr>
              <a:buFont typeface="Symbol" charset="2"/>
              <a:buChar char="-"/>
              <a:defRPr sz="1600">
                <a:solidFill>
                  <a:schemeClr val="tx1"/>
                </a:solidFill>
              </a:defRPr>
            </a:lvl3pPr>
            <a:lvl4pPr marL="1617663" indent="-246063">
              <a:buClr>
                <a:srgbClr val="D8413E"/>
              </a:buClr>
              <a:buFont typeface="Symbol" charset="2"/>
              <a:buChar char="-"/>
              <a:defRPr sz="1600">
                <a:solidFill>
                  <a:schemeClr val="tx1"/>
                </a:solidFill>
              </a:defRPr>
            </a:lvl4pPr>
            <a:lvl5pPr marL="2063750" indent="-234950">
              <a:buClr>
                <a:srgbClr val="D8413E"/>
              </a:buClr>
              <a:buFont typeface="Symbol" charset="2"/>
              <a:buChar char="-"/>
              <a:defRPr sz="1600">
                <a:solidFill>
                  <a:schemeClr val="tx1"/>
                </a:solidFill>
              </a:defRPr>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Tree>
    <p:extLst>
      <p:ext uri="{BB962C8B-B14F-4D97-AF65-F5344CB8AC3E}">
        <p14:creationId xmlns:p14="http://schemas.microsoft.com/office/powerpoint/2010/main" val="2069232963"/>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1.xml"/><Relationship Id="rId7" Type="http://schemas.openxmlformats.org/officeDocument/2006/relationships/image" Target="../media/image7.png"/><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 Target="../slides/slide3.xml"/><Relationship Id="rId5" Type="http://schemas.openxmlformats.org/officeDocument/2006/relationships/theme" Target="../theme/theme2.xml"/><Relationship Id="rId4"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10" Type="http://schemas.openxmlformats.org/officeDocument/2006/relationships/image" Target="../media/image7.png"/><Relationship Id="rId4" Type="http://schemas.openxmlformats.org/officeDocument/2006/relationships/slideLayout" Target="../slideLayouts/slideLayout16.xml"/><Relationship Id="rId9" Type="http://schemas.openxmlformats.org/officeDocument/2006/relationships/slide" Target="../slides/slid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06375"/>
            <a:ext cx="8229600" cy="857250"/>
          </a:xfrm>
          <a:prstGeom prst="rect">
            <a:avLst/>
          </a:prstGeom>
        </p:spPr>
        <p:txBody>
          <a:bodyPr vert="horz" lIns="91440" tIns="45720" rIns="91440" bIns="45720" rtlCol="0" anchor="ctr">
            <a:noAutofit/>
          </a:bodyPr>
          <a:lstStyle/>
          <a:p>
            <a:r>
              <a:rPr lang="de-DE" dirty="0" smtClean="0"/>
              <a:t>Mastertitelformat bearbeiten</a:t>
            </a:r>
            <a:endParaRPr lang="de-DE" dirty="0"/>
          </a:p>
        </p:txBody>
      </p:sp>
      <p:sp>
        <p:nvSpPr>
          <p:cNvPr id="1027" name="Textplatzhalter 2"/>
          <p:cNvSpPr>
            <a:spLocks noGrp="1"/>
          </p:cNvSpPr>
          <p:nvPr>
            <p:ph type="body" idx="1"/>
          </p:nvPr>
        </p:nvSpPr>
        <p:spPr bwMode="auto">
          <a:xfrm>
            <a:off x="457200" y="1063625"/>
            <a:ext cx="8229600" cy="353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dirty="0" smtClean="0"/>
              <a:t>SUBHEADLINE</a:t>
            </a:r>
          </a:p>
        </p:txBody>
      </p:sp>
    </p:spTree>
  </p:cSld>
  <p:clrMap bg1="lt1" tx1="dk1" bg2="lt2" tx2="dk2" accent1="accent1" accent2="accent2" accent3="accent3" accent4="accent4" accent5="accent5" accent6="accent6" hlink="hlink" folHlink="folHlink"/>
  <p:sldLayoutIdLst>
    <p:sldLayoutId id="2147483867" r:id="rId1"/>
    <p:sldLayoutId id="2147483886" r:id="rId2"/>
    <p:sldLayoutId id="2147483887" r:id="rId3"/>
    <p:sldLayoutId id="2147483884" r:id="rId4"/>
    <p:sldLayoutId id="2147483885" r:id="rId5"/>
    <p:sldLayoutId id="2147483870" r:id="rId6"/>
    <p:sldLayoutId id="2147483877" r:id="rId7"/>
    <p:sldLayoutId id="2147483879" r:id="rId8"/>
  </p:sldLayoutIdLst>
  <p:timing>
    <p:tnLst>
      <p:par>
        <p:cTn id="1" dur="indefinite" restart="never" nodeType="tmRoot"/>
      </p:par>
    </p:tnLst>
  </p:timing>
  <p:hf hdr="0" ftr="0" dt="0"/>
  <p:txStyles>
    <p:titleStyle>
      <a:lvl1pPr algn="l" defTabSz="457200" rtl="0" eaLnBrk="1" fontAlgn="base" hangingPunct="1">
        <a:spcBef>
          <a:spcPct val="0"/>
        </a:spcBef>
        <a:spcAft>
          <a:spcPct val="0"/>
        </a:spcAft>
        <a:defRPr sz="2000" b="1" kern="1200" cap="all">
          <a:solidFill>
            <a:srgbClr val="262A31"/>
          </a:solidFill>
          <a:latin typeface="Arial"/>
          <a:ea typeface="MS PGothic" panose="020B0600070205080204" pitchFamily="34" charset="-128"/>
          <a:cs typeface="Arial"/>
        </a:defRPr>
      </a:lvl1pPr>
      <a:lvl2pPr algn="l" defTabSz="457200" rtl="0" eaLnBrk="1" fontAlgn="base" hangingPunct="1">
        <a:spcBef>
          <a:spcPct val="0"/>
        </a:spcBef>
        <a:spcAft>
          <a:spcPct val="0"/>
        </a:spcAft>
        <a:defRPr sz="2000" b="1">
          <a:solidFill>
            <a:srgbClr val="262A31"/>
          </a:solidFill>
          <a:latin typeface="Arial" charset="0"/>
          <a:ea typeface="MS PGothic" panose="020B0600070205080204" pitchFamily="34" charset="-128"/>
          <a:cs typeface="Arial" panose="020B0604020202020204" pitchFamily="34" charset="0"/>
        </a:defRPr>
      </a:lvl2pPr>
      <a:lvl3pPr algn="l" defTabSz="457200" rtl="0" eaLnBrk="1" fontAlgn="base" hangingPunct="1">
        <a:spcBef>
          <a:spcPct val="0"/>
        </a:spcBef>
        <a:spcAft>
          <a:spcPct val="0"/>
        </a:spcAft>
        <a:defRPr sz="2000" b="1">
          <a:solidFill>
            <a:srgbClr val="262A31"/>
          </a:solidFill>
          <a:latin typeface="Arial" charset="0"/>
          <a:ea typeface="MS PGothic" panose="020B0600070205080204" pitchFamily="34" charset="-128"/>
          <a:cs typeface="Arial" panose="020B0604020202020204" pitchFamily="34" charset="0"/>
        </a:defRPr>
      </a:lvl3pPr>
      <a:lvl4pPr algn="l" defTabSz="457200" rtl="0" eaLnBrk="1" fontAlgn="base" hangingPunct="1">
        <a:spcBef>
          <a:spcPct val="0"/>
        </a:spcBef>
        <a:spcAft>
          <a:spcPct val="0"/>
        </a:spcAft>
        <a:defRPr sz="2000" b="1">
          <a:solidFill>
            <a:srgbClr val="262A31"/>
          </a:solidFill>
          <a:latin typeface="Arial" charset="0"/>
          <a:ea typeface="MS PGothic" panose="020B0600070205080204" pitchFamily="34" charset="-128"/>
          <a:cs typeface="Arial" panose="020B0604020202020204" pitchFamily="34" charset="0"/>
        </a:defRPr>
      </a:lvl4pPr>
      <a:lvl5pPr algn="l" defTabSz="457200" rtl="0" eaLnBrk="1" fontAlgn="base" hangingPunct="1">
        <a:spcBef>
          <a:spcPct val="0"/>
        </a:spcBef>
        <a:spcAft>
          <a:spcPct val="0"/>
        </a:spcAft>
        <a:defRPr sz="2000" b="1">
          <a:solidFill>
            <a:srgbClr val="262A31"/>
          </a:solidFill>
          <a:latin typeface="Arial" charset="0"/>
          <a:ea typeface="MS PGothic" panose="020B0600070205080204" pitchFamily="34" charset="-128"/>
          <a:cs typeface="Arial" panose="020B0604020202020204" pitchFamily="34" charset="0"/>
        </a:defRPr>
      </a:lvl5pPr>
      <a:lvl6pPr marL="457200" algn="l" defTabSz="457200" rtl="0" eaLnBrk="1" fontAlgn="base" hangingPunct="1">
        <a:spcBef>
          <a:spcPct val="0"/>
        </a:spcBef>
        <a:spcAft>
          <a:spcPct val="0"/>
        </a:spcAft>
        <a:defRPr sz="2000">
          <a:solidFill>
            <a:schemeClr val="tx1"/>
          </a:solidFill>
          <a:latin typeface="Futura" charset="0"/>
          <a:ea typeface="ＭＳ Ｐゴシック" charset="0"/>
        </a:defRPr>
      </a:lvl6pPr>
      <a:lvl7pPr marL="914400" algn="l" defTabSz="457200" rtl="0" eaLnBrk="1" fontAlgn="base" hangingPunct="1">
        <a:spcBef>
          <a:spcPct val="0"/>
        </a:spcBef>
        <a:spcAft>
          <a:spcPct val="0"/>
        </a:spcAft>
        <a:defRPr sz="2000">
          <a:solidFill>
            <a:schemeClr val="tx1"/>
          </a:solidFill>
          <a:latin typeface="Futura" charset="0"/>
          <a:ea typeface="ＭＳ Ｐゴシック" charset="0"/>
        </a:defRPr>
      </a:lvl7pPr>
      <a:lvl8pPr marL="1371600" algn="l" defTabSz="457200" rtl="0" eaLnBrk="1" fontAlgn="base" hangingPunct="1">
        <a:spcBef>
          <a:spcPct val="0"/>
        </a:spcBef>
        <a:spcAft>
          <a:spcPct val="0"/>
        </a:spcAft>
        <a:defRPr sz="2000">
          <a:solidFill>
            <a:schemeClr val="tx1"/>
          </a:solidFill>
          <a:latin typeface="Futura" charset="0"/>
          <a:ea typeface="ＭＳ Ｐゴシック" charset="0"/>
        </a:defRPr>
      </a:lvl8pPr>
      <a:lvl9pPr marL="1828800" algn="l" defTabSz="457200" rtl="0" eaLnBrk="1" fontAlgn="base" hangingPunct="1">
        <a:spcBef>
          <a:spcPct val="0"/>
        </a:spcBef>
        <a:spcAft>
          <a:spcPct val="0"/>
        </a:spcAft>
        <a:defRPr sz="2000">
          <a:solidFill>
            <a:schemeClr val="tx1"/>
          </a:solidFill>
          <a:latin typeface="Futura" charset="0"/>
          <a:ea typeface="ＭＳ Ｐゴシック" charset="0"/>
        </a:defRPr>
      </a:lvl9pPr>
    </p:titleStyle>
    <p:bodyStyle>
      <a:lvl1pPr marL="342900" indent="-342900" algn="l" defTabSz="457200" rtl="0" eaLnBrk="1" fontAlgn="base" hangingPunct="1">
        <a:spcBef>
          <a:spcPct val="20000"/>
        </a:spcBef>
        <a:spcAft>
          <a:spcPct val="0"/>
        </a:spcAft>
        <a:buFont typeface="Symbol" panose="05050102010706020507" pitchFamily="18" charset="2"/>
        <a:defRPr sz="1200" kern="1200">
          <a:solidFill>
            <a:srgbClr val="262A31"/>
          </a:solidFill>
          <a:latin typeface="Arial"/>
          <a:ea typeface="MS PGothic" panose="020B0600070205080204" pitchFamily="34" charset="-128"/>
          <a:cs typeface="Arial"/>
        </a:defRPr>
      </a:lvl1pPr>
      <a:lvl2pPr marL="457200" algn="l" defTabSz="457200" rtl="0" eaLnBrk="1" fontAlgn="base" hangingPunct="1">
        <a:spcBef>
          <a:spcPct val="20000"/>
        </a:spcBef>
        <a:spcAft>
          <a:spcPct val="0"/>
        </a:spcAft>
        <a:buFont typeface="Arial" panose="020B0604020202020204" pitchFamily="34" charset="0"/>
        <a:defRPr kern="1200">
          <a:solidFill>
            <a:schemeClr val="tx1"/>
          </a:solidFill>
          <a:latin typeface="Arial"/>
          <a:ea typeface="MS PGothic" panose="020B0600070205080204" pitchFamily="34" charset="-128"/>
          <a:cs typeface="Arial"/>
        </a:defRPr>
      </a:lvl2pPr>
      <a:lvl3pPr marL="914400" algn="l" defTabSz="457200" rtl="0" eaLnBrk="1" fontAlgn="base" hangingPunct="1">
        <a:spcBef>
          <a:spcPct val="20000"/>
        </a:spcBef>
        <a:spcAft>
          <a:spcPct val="0"/>
        </a:spcAft>
        <a:buFont typeface="Arial" panose="020B0604020202020204" pitchFamily="34" charset="0"/>
        <a:defRPr sz="1200" kern="1200">
          <a:solidFill>
            <a:schemeClr val="tx1"/>
          </a:solidFill>
          <a:latin typeface="Arial"/>
          <a:ea typeface="MS PGothic" panose="020B0600070205080204" pitchFamily="34" charset="-128"/>
          <a:cs typeface="Arial"/>
        </a:defRPr>
      </a:lvl3pPr>
      <a:lvl4pPr marL="1371600" algn="l" defTabSz="457200" rtl="0" eaLnBrk="1" fontAlgn="base" hangingPunct="1">
        <a:spcBef>
          <a:spcPct val="20000"/>
        </a:spcBef>
        <a:spcAft>
          <a:spcPct val="0"/>
        </a:spcAft>
        <a:buFont typeface="Arial" panose="020B0604020202020204" pitchFamily="34" charset="0"/>
        <a:defRPr sz="1200" kern="1200">
          <a:solidFill>
            <a:schemeClr val="tx1"/>
          </a:solidFill>
          <a:latin typeface="Arial"/>
          <a:ea typeface="MS PGothic" panose="020B0600070205080204" pitchFamily="34" charset="-128"/>
          <a:cs typeface="Arial"/>
        </a:defRPr>
      </a:lvl4pPr>
      <a:lvl5pPr marL="1828800" algn="l" defTabSz="457200" rtl="0" eaLnBrk="1" fontAlgn="base" hangingPunct="1">
        <a:spcBef>
          <a:spcPct val="20000"/>
        </a:spcBef>
        <a:spcAft>
          <a:spcPct val="0"/>
        </a:spcAft>
        <a:buFont typeface="Arial" panose="020B0604020202020204" pitchFamily="34" charset="0"/>
        <a:defRPr sz="120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gradFill>
          <a:gsLst>
            <a:gs pos="0">
              <a:schemeClr val="bg1">
                <a:lumMod val="85000"/>
              </a:schemeClr>
            </a:gs>
            <a:gs pos="100000">
              <a:schemeClr val="bg1"/>
            </a:gs>
          </a:gsLst>
          <a:lin ang="5400000" scaled="0"/>
        </a:gradFill>
        <a:effectLst/>
      </p:bgPr>
    </p:bg>
    <p:spTree>
      <p:nvGrpSpPr>
        <p:cNvPr id="1" name=""/>
        <p:cNvGrpSpPr/>
        <p:nvPr/>
      </p:nvGrpSpPr>
      <p:grpSpPr>
        <a:xfrm>
          <a:off x="0" y="0"/>
          <a:ext cx="0" cy="0"/>
          <a:chOff x="0" y="0"/>
          <a:chExt cx="0" cy="0"/>
        </a:xfrm>
      </p:grpSpPr>
      <p:cxnSp>
        <p:nvCxnSpPr>
          <p:cNvPr id="4" name="Gerade Verbindung 9"/>
          <p:cNvCxnSpPr/>
          <p:nvPr userDrawn="1"/>
        </p:nvCxnSpPr>
        <p:spPr>
          <a:xfrm>
            <a:off x="0" y="155575"/>
            <a:ext cx="457200" cy="0"/>
          </a:xfrm>
          <a:prstGeom prst="line">
            <a:avLst/>
          </a:prstGeom>
          <a:ln w="3175" cmpd="sng">
            <a:solidFill>
              <a:schemeClr val="accent3">
                <a:lumMod val="75000"/>
              </a:schemeClr>
            </a:solidFill>
            <a:headEnd type="oval" w="med" len="med"/>
            <a:tailEnd type="oval" w="med" len="med"/>
          </a:ln>
          <a:effectLst/>
        </p:spPr>
        <p:style>
          <a:lnRef idx="2">
            <a:schemeClr val="accent1"/>
          </a:lnRef>
          <a:fillRef idx="0">
            <a:schemeClr val="accent1"/>
          </a:fillRef>
          <a:effectRef idx="1">
            <a:schemeClr val="accent1"/>
          </a:effectRef>
          <a:fontRef idx="minor">
            <a:schemeClr val="tx1"/>
          </a:fontRef>
        </p:style>
      </p:cxnSp>
      <p:sp>
        <p:nvSpPr>
          <p:cNvPr id="8" name="Textfeld 7"/>
          <p:cNvSpPr txBox="1"/>
          <p:nvPr userDrawn="1"/>
        </p:nvSpPr>
        <p:spPr>
          <a:xfrm>
            <a:off x="461682" y="22671"/>
            <a:ext cx="7001933" cy="276999"/>
          </a:xfrm>
          <a:prstGeom prst="rect">
            <a:avLst/>
          </a:prstGeom>
          <a:noFill/>
        </p:spPr>
        <p:txBody>
          <a:bodyPr wrap="square" rtlCol="0">
            <a:spAutoFit/>
          </a:bodyPr>
          <a:lstStyle/>
          <a:p>
            <a:r>
              <a:rPr lang="de-DE" sz="1200" b="1" cap="all" dirty="0" smtClean="0">
                <a:solidFill>
                  <a:schemeClr val="accent3">
                    <a:lumMod val="75000"/>
                  </a:schemeClr>
                </a:solidFill>
                <a:latin typeface="Arial" panose="020B0604020202020204" pitchFamily="34" charset="0"/>
                <a:cs typeface="Arial" panose="020B0604020202020204" pitchFamily="34" charset="0"/>
              </a:rPr>
              <a:t>Zuhause </a:t>
            </a:r>
            <a:r>
              <a:rPr lang="de-DE" sz="1200" dirty="0" smtClean="0">
                <a:solidFill>
                  <a:schemeClr val="accent3">
                    <a:lumMod val="75000"/>
                  </a:schemeClr>
                </a:solidFill>
                <a:latin typeface="Arial" panose="020B0604020202020204" pitchFamily="34" charset="0"/>
                <a:cs typeface="Arial" panose="020B0604020202020204" pitchFamily="34" charset="0"/>
              </a:rPr>
              <a:t>| </a:t>
            </a:r>
            <a:r>
              <a:rPr lang="de-DE" sz="1200" dirty="0" smtClean="0">
                <a:solidFill>
                  <a:schemeClr val="bg1">
                    <a:lumMod val="75000"/>
                  </a:schemeClr>
                </a:solidFill>
                <a:latin typeface="Arial" panose="020B0604020202020204" pitchFamily="34" charset="0"/>
                <a:cs typeface="Arial" panose="020B0604020202020204" pitchFamily="34" charset="0"/>
              </a:rPr>
              <a:t>Felix</a:t>
            </a:r>
            <a:r>
              <a:rPr lang="de-DE" sz="1200" baseline="0" dirty="0" smtClean="0">
                <a:solidFill>
                  <a:schemeClr val="bg1">
                    <a:lumMod val="75000"/>
                  </a:schemeClr>
                </a:solidFill>
                <a:latin typeface="Arial" panose="020B0604020202020204" pitchFamily="34" charset="0"/>
                <a:cs typeface="Arial" panose="020B0604020202020204" pitchFamily="34" charset="0"/>
              </a:rPr>
              <a:t> Schlegel</a:t>
            </a:r>
            <a:endParaRPr lang="de-DE" sz="1200" dirty="0">
              <a:solidFill>
                <a:schemeClr val="bg1">
                  <a:lumMod val="75000"/>
                </a:schemeClr>
              </a:solidFill>
              <a:latin typeface="Arial" panose="020B0604020202020204" pitchFamily="34" charset="0"/>
              <a:cs typeface="Arial" panose="020B0604020202020204" pitchFamily="34" charset="0"/>
            </a:endParaRPr>
          </a:p>
        </p:txBody>
      </p:sp>
      <p:sp>
        <p:nvSpPr>
          <p:cNvPr id="7" name="Textfeld 6"/>
          <p:cNvSpPr txBox="1"/>
          <p:nvPr userDrawn="1"/>
        </p:nvSpPr>
        <p:spPr>
          <a:xfrm rot="16200000">
            <a:off x="-435450" y="2503096"/>
            <a:ext cx="1169894" cy="138499"/>
          </a:xfrm>
          <a:prstGeom prst="rect">
            <a:avLst/>
          </a:prstGeom>
          <a:noFill/>
        </p:spPr>
        <p:txBody>
          <a:bodyPr wrap="square" lIns="0" tIns="0" rIns="0" bIns="0" rtlCol="0">
            <a:spAutoFit/>
          </a:bodyPr>
          <a:lstStyle/>
          <a:p>
            <a:pPr algn="ctr"/>
            <a:fld id="{FE811199-F351-4BD4-88AE-BA5F9EF7B8B3}" type="datetime1">
              <a:rPr lang="de-DE" sz="900" i="0" smtClean="0">
                <a:solidFill>
                  <a:schemeClr val="bg1">
                    <a:lumMod val="85000"/>
                  </a:schemeClr>
                </a:solidFill>
                <a:latin typeface="+mn-lt"/>
                <a:cs typeface="Arial" panose="020B0604020202020204" pitchFamily="34" charset="0"/>
              </a:rPr>
              <a:t>29.07.2021</a:t>
            </a:fld>
            <a:endParaRPr lang="de-DE" sz="900" i="0" dirty="0" smtClean="0">
              <a:solidFill>
                <a:schemeClr val="bg1">
                  <a:lumMod val="85000"/>
                </a:schemeClr>
              </a:solidFill>
              <a:latin typeface="+mn-lt"/>
              <a:cs typeface="Arial" panose="020B0604020202020204" pitchFamily="34" charset="0"/>
            </a:endParaRPr>
          </a:p>
        </p:txBody>
      </p:sp>
      <p:sp>
        <p:nvSpPr>
          <p:cNvPr id="3" name="Rechteck 2"/>
          <p:cNvSpPr/>
          <p:nvPr userDrawn="1"/>
        </p:nvSpPr>
        <p:spPr>
          <a:xfrm>
            <a:off x="1350890" y="4543880"/>
            <a:ext cx="6456528" cy="378199"/>
          </a:xfrm>
          <a:prstGeom prst="rect">
            <a:avLst/>
          </a:prstGeom>
          <a:solidFill>
            <a:schemeClr val="accent3">
              <a:lumMod val="75000"/>
            </a:schemeClr>
          </a:solidFill>
          <a:ln>
            <a:noFill/>
          </a:ln>
          <a:effectLst>
            <a:outerShdw blurRad="50800" dist="25400" dir="2700000" algn="tl" rotWithShape="0">
              <a:prstClr val="black">
                <a:alpha val="3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5" name="Rechteck 4"/>
          <p:cNvSpPr/>
          <p:nvPr userDrawn="1"/>
        </p:nvSpPr>
        <p:spPr>
          <a:xfrm>
            <a:off x="990890" y="4385680"/>
            <a:ext cx="360000" cy="720000"/>
          </a:xfrm>
          <a:prstGeom prst="rect">
            <a:avLst/>
          </a:prstGeom>
          <a:solidFill>
            <a:schemeClr val="bg1"/>
          </a:solidFill>
          <a:ln>
            <a:solidFill>
              <a:schemeClr val="bg1"/>
            </a:solidFill>
          </a:ln>
          <a:effectLst>
            <a:outerShdw blurRad="88900" dist="165100" dir="1800000" sx="76000" sy="76000" algn="tl" rotWithShape="0">
              <a:prstClr val="black">
                <a:alpha val="2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3" name="Rechteck 12"/>
          <p:cNvSpPr/>
          <p:nvPr userDrawn="1"/>
        </p:nvSpPr>
        <p:spPr>
          <a:xfrm rot="10800000">
            <a:off x="7811559" y="4379330"/>
            <a:ext cx="360000" cy="720000"/>
          </a:xfrm>
          <a:prstGeom prst="rect">
            <a:avLst/>
          </a:prstGeom>
          <a:solidFill>
            <a:schemeClr val="bg1"/>
          </a:solidFill>
          <a:ln>
            <a:solidFill>
              <a:schemeClr val="bg1"/>
            </a:solidFill>
          </a:ln>
          <a:effectLst>
            <a:outerShdw blurRad="88900" dist="101600" dir="7200000" sx="76000" sy="76000" algn="tl" rotWithShape="0">
              <a:prstClr val="black">
                <a:alpha val="2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grpSp>
        <p:nvGrpSpPr>
          <p:cNvPr id="25" name="Gruppieren 24"/>
          <p:cNvGrpSpPr/>
          <p:nvPr userDrawn="1"/>
        </p:nvGrpSpPr>
        <p:grpSpPr>
          <a:xfrm>
            <a:off x="8483600" y="4498029"/>
            <a:ext cx="469900" cy="469900"/>
            <a:chOff x="8470900" y="4498029"/>
            <a:chExt cx="469900" cy="469900"/>
          </a:xfrm>
        </p:grpSpPr>
        <p:sp>
          <p:nvSpPr>
            <p:cNvPr id="15" name="Ellipse 14">
              <a:hlinkClick r:id="" action="ppaction://hlinkshowjump?jump=nextslide"/>
            </p:cNvPr>
            <p:cNvSpPr/>
            <p:nvPr userDrawn="1"/>
          </p:nvSpPr>
          <p:spPr>
            <a:xfrm>
              <a:off x="8470900" y="4498029"/>
              <a:ext cx="469900" cy="469900"/>
            </a:xfrm>
            <a:prstGeom prst="ellipse">
              <a:avLst/>
            </a:prstGeom>
            <a:solidFill>
              <a:schemeClr val="bg1"/>
            </a:solidFill>
            <a:ln>
              <a:noFill/>
            </a:ln>
            <a:effectLst>
              <a:innerShdw blurRad="63500" dist="50800" dir="13500000">
                <a:prstClr val="black">
                  <a:alpha val="20000"/>
                </a:prst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8" name="Pfeil nach rechts 17">
              <a:hlinkClick r:id="" action="ppaction://hlinkshowjump?jump=nextslide"/>
            </p:cNvPr>
            <p:cNvSpPr/>
            <p:nvPr userDrawn="1"/>
          </p:nvSpPr>
          <p:spPr>
            <a:xfrm>
              <a:off x="8599109" y="4583962"/>
              <a:ext cx="256418" cy="298035"/>
            </a:xfrm>
            <a:prstGeom prst="rightArrow">
              <a:avLst>
                <a:gd name="adj1" fmla="val 50000"/>
                <a:gd name="adj2" fmla="val 75610"/>
              </a:avLst>
            </a:prstGeom>
            <a:solidFill>
              <a:schemeClr val="bg1">
                <a:lumMod val="85000"/>
              </a:schemeClr>
            </a:solidFill>
            <a:ln>
              <a:noFill/>
            </a:ln>
            <a:effectLst>
              <a:innerShdw blurRad="63500" dist="50800" dir="13500000">
                <a:prstClr val="black">
                  <a:alpha val="20000"/>
                </a:prst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grpSp>
      <p:grpSp>
        <p:nvGrpSpPr>
          <p:cNvPr id="24" name="Gruppieren 23"/>
          <p:cNvGrpSpPr/>
          <p:nvPr userDrawn="1"/>
        </p:nvGrpSpPr>
        <p:grpSpPr>
          <a:xfrm>
            <a:off x="186997" y="4510730"/>
            <a:ext cx="469900" cy="469900"/>
            <a:chOff x="218747" y="4510730"/>
            <a:chExt cx="469900" cy="469900"/>
          </a:xfrm>
        </p:grpSpPr>
        <p:sp>
          <p:nvSpPr>
            <p:cNvPr id="14" name="Ellipse 13">
              <a:hlinkClick r:id="" action="ppaction://hlinkshowjump?jump=previousslide"/>
            </p:cNvPr>
            <p:cNvSpPr/>
            <p:nvPr userDrawn="1"/>
          </p:nvSpPr>
          <p:spPr>
            <a:xfrm>
              <a:off x="218747" y="4510730"/>
              <a:ext cx="469900" cy="469900"/>
            </a:xfrm>
            <a:prstGeom prst="ellipse">
              <a:avLst/>
            </a:prstGeom>
            <a:solidFill>
              <a:schemeClr val="bg1"/>
            </a:solidFill>
            <a:ln>
              <a:noFill/>
            </a:ln>
            <a:effectLst>
              <a:innerShdw blurRad="63500" dist="50800" dir="13500000">
                <a:prstClr val="black">
                  <a:alpha val="20000"/>
                </a:prst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9" name="Pfeil nach rechts 18">
              <a:hlinkClick r:id="" action="ppaction://hlinkshowjump?jump=previousslide"/>
            </p:cNvPr>
            <p:cNvSpPr/>
            <p:nvPr userDrawn="1"/>
          </p:nvSpPr>
          <p:spPr>
            <a:xfrm flipH="1">
              <a:off x="306090" y="4596662"/>
              <a:ext cx="256418" cy="298035"/>
            </a:xfrm>
            <a:prstGeom prst="rightArrow">
              <a:avLst>
                <a:gd name="adj1" fmla="val 50000"/>
                <a:gd name="adj2" fmla="val 75610"/>
              </a:avLst>
            </a:prstGeom>
            <a:solidFill>
              <a:schemeClr val="bg1">
                <a:lumMod val="85000"/>
              </a:schemeClr>
            </a:solidFill>
            <a:ln>
              <a:noFill/>
            </a:ln>
            <a:effectLst>
              <a:innerShdw blurRad="63500" dist="50800" dir="18900000">
                <a:prstClr val="black">
                  <a:alpha val="20000"/>
                </a:prst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grpSp>
      <p:sp>
        <p:nvSpPr>
          <p:cNvPr id="20" name="Textfeld 19"/>
          <p:cNvSpPr txBox="1"/>
          <p:nvPr userDrawn="1"/>
        </p:nvSpPr>
        <p:spPr>
          <a:xfrm>
            <a:off x="8668959" y="63242"/>
            <a:ext cx="400050" cy="184666"/>
          </a:xfrm>
          <a:prstGeom prst="rect">
            <a:avLst/>
          </a:prstGeom>
          <a:noFill/>
        </p:spPr>
        <p:txBody>
          <a:bodyPr wrap="square" lIns="0" tIns="0" rIns="0" bIns="0" rtlCol="0">
            <a:spAutoFit/>
          </a:bodyPr>
          <a:lstStyle/>
          <a:p>
            <a:pPr algn="r"/>
            <a:fld id="{8300A868-3603-468B-9371-ED9CDF43B923}" type="slidenum">
              <a:rPr lang="de-DE" sz="1200" i="0" smtClean="0">
                <a:solidFill>
                  <a:schemeClr val="accent3">
                    <a:lumMod val="75000"/>
                  </a:schemeClr>
                </a:solidFill>
                <a:latin typeface="+mn-lt"/>
                <a:cs typeface="Arial" panose="020B0604020202020204" pitchFamily="34" charset="0"/>
              </a:rPr>
              <a:pPr algn="r"/>
              <a:t>‹Nr.›</a:t>
            </a:fld>
            <a:endParaRPr lang="de-DE" i="0" dirty="0" smtClean="0">
              <a:solidFill>
                <a:schemeClr val="accent3">
                  <a:lumMod val="75000"/>
                </a:schemeClr>
              </a:solidFill>
              <a:latin typeface="+mn-lt"/>
              <a:cs typeface="Arial" panose="020B0604020202020204" pitchFamily="34" charset="0"/>
            </a:endParaRPr>
          </a:p>
        </p:txBody>
      </p:sp>
      <p:sp>
        <p:nvSpPr>
          <p:cNvPr id="26" name="Sehne 25"/>
          <p:cNvSpPr/>
          <p:nvPr userDrawn="1"/>
        </p:nvSpPr>
        <p:spPr>
          <a:xfrm>
            <a:off x="658967" y="1019175"/>
            <a:ext cx="7824633" cy="339725"/>
          </a:xfrm>
          <a:prstGeom prst="chord">
            <a:avLst>
              <a:gd name="adj1" fmla="val 24705"/>
              <a:gd name="adj2" fmla="val 10788800"/>
            </a:avLst>
          </a:prstGeom>
          <a:solidFill>
            <a:schemeClr val="bg1"/>
          </a:solidFill>
          <a:ln>
            <a:noFill/>
          </a:ln>
          <a:effectLst>
            <a:innerShdw blurRad="63500" dist="50800" dir="13500000">
              <a:prstClr val="black">
                <a:alpha val="20000"/>
              </a:prst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grpSp>
        <p:nvGrpSpPr>
          <p:cNvPr id="2" name="Gruppieren 1"/>
          <p:cNvGrpSpPr/>
          <p:nvPr userDrawn="1"/>
        </p:nvGrpSpPr>
        <p:grpSpPr>
          <a:xfrm>
            <a:off x="8483600" y="2397515"/>
            <a:ext cx="471600" cy="471600"/>
            <a:chOff x="8483600" y="2397515"/>
            <a:chExt cx="471600" cy="471600"/>
          </a:xfrm>
        </p:grpSpPr>
        <p:sp>
          <p:nvSpPr>
            <p:cNvPr id="21" name="Ellipse 20">
              <a:hlinkClick r:id="rId6" action="ppaction://hlinksldjump"/>
            </p:cNvPr>
            <p:cNvSpPr/>
            <p:nvPr userDrawn="1"/>
          </p:nvSpPr>
          <p:spPr>
            <a:xfrm>
              <a:off x="8483600" y="2397515"/>
              <a:ext cx="471600" cy="471600"/>
            </a:xfrm>
            <a:prstGeom prst="ellipse">
              <a:avLst/>
            </a:prstGeom>
            <a:solidFill>
              <a:schemeClr val="bg1"/>
            </a:solidFill>
            <a:ln>
              <a:noFill/>
            </a:ln>
            <a:effectLst>
              <a:innerShdw blurRad="63500" dist="50800" dir="13500000">
                <a:prstClr val="black">
                  <a:alpha val="20000"/>
                </a:prst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pic>
          <p:nvPicPr>
            <p:cNvPr id="1028" name="Picture 4" descr="Datei:Home font awesome.svg – Wikipedia">
              <a:hlinkClick r:id="rId6" action="ppaction://hlinksldjump"/>
            </p:cNvPr>
            <p:cNvPicPr>
              <a:picLocks noChangeAspect="1" noChangeArrowheads="1"/>
            </p:cNvPicPr>
            <p:nvPr userDrawn="1"/>
          </p:nvPicPr>
          <p:blipFill>
            <a:blip r:embed="rId7">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571762" y="2471388"/>
              <a:ext cx="295275" cy="295275"/>
            </a:xfrm>
            <a:prstGeom prst="rect">
              <a:avLst/>
            </a:prstGeom>
            <a:noFill/>
            <a:effectLst>
              <a:outerShdw blurRad="50800" dist="38100" dir="2700000" algn="tl" rotWithShape="0">
                <a:prstClr val="black">
                  <a:alpha val="20000"/>
                </a:prstClr>
              </a:outerShdw>
            </a:effectLst>
            <a:extLst>
              <a:ext uri="{909E8E84-426E-40DD-AFC4-6F175D3DCCD1}">
                <a14:hiddenFill xmlns:a14="http://schemas.microsoft.com/office/drawing/2010/main">
                  <a:solidFill>
                    <a:srgbClr val="FFFFFF"/>
                  </a:solidFill>
                </a14:hiddenFill>
              </a:ext>
            </a:extLst>
          </p:spPr>
        </p:pic>
      </p:grpSp>
      <p:pic>
        <p:nvPicPr>
          <p:cNvPr id="27" name="Picture 4" descr="Datei:Home font awesome.svg – Wikipedia">
            <a:hlinkClick r:id="rId6" action="ppaction://hlinksldjump"/>
          </p:cNvPr>
          <p:cNvPicPr>
            <a:picLocks noChangeAspect="1" noChangeArrowheads="1"/>
          </p:cNvPicPr>
          <p:nvPr userDrawn="1"/>
        </p:nvPicPr>
        <p:blipFill>
          <a:blip r:embed="rId7">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80533" y="483799"/>
            <a:ext cx="670357" cy="670357"/>
          </a:xfrm>
          <a:prstGeom prst="rect">
            <a:avLst/>
          </a:prstGeom>
          <a:noFill/>
          <a:effectLst>
            <a:outerShdw blurRad="50800" dist="38100" dir="2700000" algn="tl" rotWithShape="0">
              <a:prstClr val="black">
                <a:alpha val="20000"/>
              </a:prstClr>
            </a:outerShdw>
          </a:effectLst>
          <a:extLst>
            <a:ext uri="{909E8E84-426E-40DD-AFC4-6F175D3DCCD1}">
              <a14:hiddenFill xmlns:a14="http://schemas.microsoft.com/office/drawing/2010/main">
                <a:solidFill>
                  <a:srgbClr val="FFFFFF"/>
                </a:solidFill>
              </a14:hiddenFill>
            </a:ext>
          </a:extLst>
        </p:spPr>
      </p:pic>
      <p:pic>
        <p:nvPicPr>
          <p:cNvPr id="28" name="Picture 4" descr="Datei:Home font awesome.svg – Wikipedia">
            <a:hlinkClick r:id="rId6" action="ppaction://hlinksldjump"/>
          </p:cNvPr>
          <p:cNvPicPr>
            <a:picLocks noChangeAspect="1" noChangeArrowheads="1"/>
          </p:cNvPicPr>
          <p:nvPr userDrawn="1"/>
        </p:nvPicPr>
        <p:blipFill>
          <a:blip r:embed="rId7">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656379" y="500395"/>
            <a:ext cx="670357" cy="670357"/>
          </a:xfrm>
          <a:prstGeom prst="rect">
            <a:avLst/>
          </a:prstGeom>
          <a:noFill/>
          <a:effectLst>
            <a:outerShdw blurRad="50800" dist="38100" dir="2700000" algn="tl" rotWithShape="0">
              <a:prstClr val="black">
                <a:alpha val="2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2803545"/>
      </p:ext>
    </p:extLst>
  </p:cSld>
  <p:clrMap bg1="lt1" tx1="dk1" bg2="lt2" tx2="dk2" accent1="accent1" accent2="accent2" accent3="accent3" accent4="accent4" accent5="accent5" accent6="accent6" hlink="hlink" folHlink="folHlink"/>
  <p:sldLayoutIdLst>
    <p:sldLayoutId id="2147483882" r:id="rId1"/>
    <p:sldLayoutId id="2147483872" r:id="rId2"/>
    <p:sldLayoutId id="2147483873" r:id="rId3"/>
    <p:sldLayoutId id="2147483874" r:id="rId4"/>
  </p:sldLayoutIdLst>
  <p:timing>
    <p:tnLst>
      <p:par>
        <p:cTn id="1" dur="indefinite" restart="never" nodeType="tmRoot"/>
      </p:par>
    </p:tnLst>
  </p:timing>
  <p:hf hdr="0" ftr="0" dt="0"/>
  <p:txStyles>
    <p:titleStyle>
      <a:lvl1pPr algn="l" defTabSz="457200" rtl="0" eaLnBrk="1" fontAlgn="base" hangingPunct="1">
        <a:spcBef>
          <a:spcPct val="0"/>
        </a:spcBef>
        <a:spcAft>
          <a:spcPct val="0"/>
        </a:spcAft>
        <a:defRPr sz="2000" b="1" kern="1200" cap="all">
          <a:solidFill>
            <a:srgbClr val="262A31"/>
          </a:solidFill>
          <a:latin typeface="Arial"/>
          <a:ea typeface="MS PGothic" panose="020B0600070205080204" pitchFamily="34" charset="-128"/>
          <a:cs typeface="Arial"/>
        </a:defRPr>
      </a:lvl1pPr>
      <a:lvl2pPr algn="l" defTabSz="457200" rtl="0" eaLnBrk="1" fontAlgn="base" hangingPunct="1">
        <a:spcBef>
          <a:spcPct val="0"/>
        </a:spcBef>
        <a:spcAft>
          <a:spcPct val="0"/>
        </a:spcAft>
        <a:defRPr sz="2000" b="1">
          <a:solidFill>
            <a:srgbClr val="262A31"/>
          </a:solidFill>
          <a:latin typeface="Arial" charset="0"/>
          <a:ea typeface="MS PGothic" panose="020B0600070205080204" pitchFamily="34" charset="-128"/>
          <a:cs typeface="Arial" panose="020B0604020202020204" pitchFamily="34" charset="0"/>
        </a:defRPr>
      </a:lvl2pPr>
      <a:lvl3pPr algn="l" defTabSz="457200" rtl="0" eaLnBrk="1" fontAlgn="base" hangingPunct="1">
        <a:spcBef>
          <a:spcPct val="0"/>
        </a:spcBef>
        <a:spcAft>
          <a:spcPct val="0"/>
        </a:spcAft>
        <a:defRPr sz="2000" b="1">
          <a:solidFill>
            <a:srgbClr val="262A31"/>
          </a:solidFill>
          <a:latin typeface="Arial" charset="0"/>
          <a:ea typeface="MS PGothic" panose="020B0600070205080204" pitchFamily="34" charset="-128"/>
          <a:cs typeface="Arial" panose="020B0604020202020204" pitchFamily="34" charset="0"/>
        </a:defRPr>
      </a:lvl3pPr>
      <a:lvl4pPr algn="l" defTabSz="457200" rtl="0" eaLnBrk="1" fontAlgn="base" hangingPunct="1">
        <a:spcBef>
          <a:spcPct val="0"/>
        </a:spcBef>
        <a:spcAft>
          <a:spcPct val="0"/>
        </a:spcAft>
        <a:defRPr sz="2000" b="1">
          <a:solidFill>
            <a:srgbClr val="262A31"/>
          </a:solidFill>
          <a:latin typeface="Arial" charset="0"/>
          <a:ea typeface="MS PGothic" panose="020B0600070205080204" pitchFamily="34" charset="-128"/>
          <a:cs typeface="Arial" panose="020B0604020202020204" pitchFamily="34" charset="0"/>
        </a:defRPr>
      </a:lvl4pPr>
      <a:lvl5pPr algn="l" defTabSz="457200" rtl="0" eaLnBrk="1" fontAlgn="base" hangingPunct="1">
        <a:spcBef>
          <a:spcPct val="0"/>
        </a:spcBef>
        <a:spcAft>
          <a:spcPct val="0"/>
        </a:spcAft>
        <a:defRPr sz="2000" b="1">
          <a:solidFill>
            <a:srgbClr val="262A31"/>
          </a:solidFill>
          <a:latin typeface="Arial" charset="0"/>
          <a:ea typeface="MS PGothic" panose="020B0600070205080204" pitchFamily="34" charset="-128"/>
          <a:cs typeface="Arial" panose="020B0604020202020204" pitchFamily="34" charset="0"/>
        </a:defRPr>
      </a:lvl5pPr>
      <a:lvl6pPr marL="457200" algn="l" defTabSz="457200" rtl="0" eaLnBrk="1" fontAlgn="base" hangingPunct="1">
        <a:spcBef>
          <a:spcPct val="0"/>
        </a:spcBef>
        <a:spcAft>
          <a:spcPct val="0"/>
        </a:spcAft>
        <a:defRPr sz="2000">
          <a:solidFill>
            <a:schemeClr val="tx1"/>
          </a:solidFill>
          <a:latin typeface="Futura" charset="0"/>
          <a:ea typeface="ＭＳ Ｐゴシック" charset="0"/>
        </a:defRPr>
      </a:lvl6pPr>
      <a:lvl7pPr marL="914400" algn="l" defTabSz="457200" rtl="0" eaLnBrk="1" fontAlgn="base" hangingPunct="1">
        <a:spcBef>
          <a:spcPct val="0"/>
        </a:spcBef>
        <a:spcAft>
          <a:spcPct val="0"/>
        </a:spcAft>
        <a:defRPr sz="2000">
          <a:solidFill>
            <a:schemeClr val="tx1"/>
          </a:solidFill>
          <a:latin typeface="Futura" charset="0"/>
          <a:ea typeface="ＭＳ Ｐゴシック" charset="0"/>
        </a:defRPr>
      </a:lvl7pPr>
      <a:lvl8pPr marL="1371600" algn="l" defTabSz="457200" rtl="0" eaLnBrk="1" fontAlgn="base" hangingPunct="1">
        <a:spcBef>
          <a:spcPct val="0"/>
        </a:spcBef>
        <a:spcAft>
          <a:spcPct val="0"/>
        </a:spcAft>
        <a:defRPr sz="2000">
          <a:solidFill>
            <a:schemeClr val="tx1"/>
          </a:solidFill>
          <a:latin typeface="Futura" charset="0"/>
          <a:ea typeface="ＭＳ Ｐゴシック" charset="0"/>
        </a:defRPr>
      </a:lvl8pPr>
      <a:lvl9pPr marL="1828800" algn="l" defTabSz="457200" rtl="0" eaLnBrk="1" fontAlgn="base" hangingPunct="1">
        <a:spcBef>
          <a:spcPct val="0"/>
        </a:spcBef>
        <a:spcAft>
          <a:spcPct val="0"/>
        </a:spcAft>
        <a:defRPr sz="2000">
          <a:solidFill>
            <a:schemeClr val="tx1"/>
          </a:solidFill>
          <a:latin typeface="Futura" charset="0"/>
          <a:ea typeface="ＭＳ Ｐゴシック" charset="0"/>
        </a:defRPr>
      </a:lvl9pPr>
    </p:titleStyle>
    <p:bodyStyle>
      <a:lvl1pPr marL="342900" indent="-342900" algn="l" defTabSz="457200" rtl="0" eaLnBrk="1" fontAlgn="base" hangingPunct="1">
        <a:spcBef>
          <a:spcPct val="20000"/>
        </a:spcBef>
        <a:spcAft>
          <a:spcPct val="0"/>
        </a:spcAft>
        <a:buFont typeface="Symbol" panose="05050102010706020507" pitchFamily="18" charset="2"/>
        <a:defRPr sz="1200" kern="1200">
          <a:solidFill>
            <a:srgbClr val="262A31"/>
          </a:solidFill>
          <a:latin typeface="Arial"/>
          <a:ea typeface="MS PGothic" panose="020B0600070205080204" pitchFamily="34" charset="-128"/>
          <a:cs typeface="Arial"/>
        </a:defRPr>
      </a:lvl1pPr>
      <a:lvl2pPr marL="457200" algn="l" defTabSz="457200" rtl="0" eaLnBrk="1" fontAlgn="base" hangingPunct="1">
        <a:spcBef>
          <a:spcPct val="20000"/>
        </a:spcBef>
        <a:spcAft>
          <a:spcPct val="0"/>
        </a:spcAft>
        <a:buFont typeface="Arial" panose="020B0604020202020204" pitchFamily="34" charset="0"/>
        <a:defRPr kern="1200">
          <a:solidFill>
            <a:schemeClr val="tx1"/>
          </a:solidFill>
          <a:latin typeface="Arial"/>
          <a:ea typeface="MS PGothic" panose="020B0600070205080204" pitchFamily="34" charset="-128"/>
          <a:cs typeface="Arial"/>
        </a:defRPr>
      </a:lvl2pPr>
      <a:lvl3pPr marL="914400" algn="l" defTabSz="457200" rtl="0" eaLnBrk="1" fontAlgn="base" hangingPunct="1">
        <a:spcBef>
          <a:spcPct val="20000"/>
        </a:spcBef>
        <a:spcAft>
          <a:spcPct val="0"/>
        </a:spcAft>
        <a:buFont typeface="Arial" panose="020B0604020202020204" pitchFamily="34" charset="0"/>
        <a:defRPr sz="1200" kern="1200">
          <a:solidFill>
            <a:schemeClr val="tx1"/>
          </a:solidFill>
          <a:latin typeface="Arial"/>
          <a:ea typeface="MS PGothic" panose="020B0600070205080204" pitchFamily="34" charset="-128"/>
          <a:cs typeface="Arial"/>
        </a:defRPr>
      </a:lvl3pPr>
      <a:lvl4pPr marL="1371600" algn="l" defTabSz="457200" rtl="0" eaLnBrk="1" fontAlgn="base" hangingPunct="1">
        <a:spcBef>
          <a:spcPct val="20000"/>
        </a:spcBef>
        <a:spcAft>
          <a:spcPct val="0"/>
        </a:spcAft>
        <a:buFont typeface="Arial" panose="020B0604020202020204" pitchFamily="34" charset="0"/>
        <a:defRPr sz="1200" kern="1200">
          <a:solidFill>
            <a:schemeClr val="tx1"/>
          </a:solidFill>
          <a:latin typeface="Arial"/>
          <a:ea typeface="MS PGothic" panose="020B0600070205080204" pitchFamily="34" charset="-128"/>
          <a:cs typeface="Arial"/>
        </a:defRPr>
      </a:lvl4pPr>
      <a:lvl5pPr marL="1828800" algn="l" defTabSz="457200" rtl="0" eaLnBrk="1" fontAlgn="base" hangingPunct="1">
        <a:spcBef>
          <a:spcPct val="20000"/>
        </a:spcBef>
        <a:spcAft>
          <a:spcPct val="0"/>
        </a:spcAft>
        <a:buFont typeface="Arial" panose="020B0604020202020204" pitchFamily="34" charset="0"/>
        <a:defRPr sz="120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cxnSp>
        <p:nvCxnSpPr>
          <p:cNvPr id="4" name="Gerade Verbindung 9"/>
          <p:cNvCxnSpPr/>
          <p:nvPr userDrawn="1"/>
        </p:nvCxnSpPr>
        <p:spPr>
          <a:xfrm>
            <a:off x="0" y="155575"/>
            <a:ext cx="457200" cy="0"/>
          </a:xfrm>
          <a:prstGeom prst="line">
            <a:avLst/>
          </a:prstGeom>
          <a:ln w="3175" cmpd="sng">
            <a:solidFill>
              <a:schemeClr val="accent3">
                <a:lumMod val="75000"/>
              </a:schemeClr>
            </a:solidFill>
            <a:headEnd type="oval" w="med" len="med"/>
            <a:tailEnd type="oval" w="med" len="med"/>
          </a:ln>
          <a:effectLst/>
        </p:spPr>
        <p:style>
          <a:lnRef idx="2">
            <a:schemeClr val="accent1"/>
          </a:lnRef>
          <a:fillRef idx="0">
            <a:schemeClr val="accent1"/>
          </a:fillRef>
          <a:effectRef idx="1">
            <a:schemeClr val="accent1"/>
          </a:effectRef>
          <a:fontRef idx="minor">
            <a:schemeClr val="tx1"/>
          </a:fontRef>
        </p:style>
      </p:cxnSp>
      <p:sp>
        <p:nvSpPr>
          <p:cNvPr id="8" name="Textfeld 7"/>
          <p:cNvSpPr txBox="1"/>
          <p:nvPr userDrawn="1"/>
        </p:nvSpPr>
        <p:spPr>
          <a:xfrm>
            <a:off x="461682" y="22671"/>
            <a:ext cx="7001933" cy="276999"/>
          </a:xfrm>
          <a:prstGeom prst="rect">
            <a:avLst/>
          </a:prstGeom>
          <a:noFill/>
        </p:spPr>
        <p:txBody>
          <a:bodyPr wrap="square" rtlCol="0">
            <a:spAutoFit/>
          </a:bodyPr>
          <a:lstStyle/>
          <a:p>
            <a:r>
              <a:rPr lang="de-DE" sz="1200" b="1" cap="all" dirty="0" smtClean="0">
                <a:solidFill>
                  <a:schemeClr val="accent3">
                    <a:lumMod val="75000"/>
                  </a:schemeClr>
                </a:solidFill>
                <a:latin typeface="Arial" panose="020B0604020202020204" pitchFamily="34" charset="0"/>
                <a:cs typeface="Arial" panose="020B0604020202020204" pitchFamily="34" charset="0"/>
              </a:rPr>
              <a:t>Was ist ein </a:t>
            </a:r>
            <a:r>
              <a:rPr lang="de-DE" sz="1200" b="1" cap="all" dirty="0" err="1" smtClean="0">
                <a:solidFill>
                  <a:schemeClr val="accent3">
                    <a:lumMod val="75000"/>
                  </a:schemeClr>
                </a:solidFill>
                <a:latin typeface="Arial" panose="020B0604020202020204" pitchFamily="34" charset="0"/>
                <a:cs typeface="Arial" panose="020B0604020202020204" pitchFamily="34" charset="0"/>
              </a:rPr>
              <a:t>prophet</a:t>
            </a:r>
            <a:r>
              <a:rPr lang="de-DE" sz="1200" b="1" cap="all" dirty="0" smtClean="0">
                <a:solidFill>
                  <a:schemeClr val="accent3">
                    <a:lumMod val="75000"/>
                  </a:schemeClr>
                </a:solidFill>
                <a:latin typeface="Arial" panose="020B0604020202020204" pitchFamily="34" charset="0"/>
                <a:cs typeface="Arial" panose="020B0604020202020204" pitchFamily="34" charset="0"/>
              </a:rPr>
              <a:t>? </a:t>
            </a:r>
            <a:r>
              <a:rPr lang="de-DE" sz="1200" dirty="0" smtClean="0">
                <a:solidFill>
                  <a:schemeClr val="accent3">
                    <a:lumMod val="75000"/>
                  </a:schemeClr>
                </a:solidFill>
                <a:latin typeface="Arial" panose="020B0604020202020204" pitchFamily="34" charset="0"/>
                <a:cs typeface="Arial" panose="020B0604020202020204" pitchFamily="34" charset="0"/>
              </a:rPr>
              <a:t>| </a:t>
            </a:r>
            <a:r>
              <a:rPr lang="de-DE" sz="1200" dirty="0" smtClean="0">
                <a:solidFill>
                  <a:schemeClr val="bg1">
                    <a:lumMod val="75000"/>
                  </a:schemeClr>
                </a:solidFill>
                <a:latin typeface="Arial" panose="020B0604020202020204" pitchFamily="34" charset="0"/>
                <a:cs typeface="Arial" panose="020B0604020202020204" pitchFamily="34" charset="0"/>
              </a:rPr>
              <a:t>Felix</a:t>
            </a:r>
            <a:r>
              <a:rPr lang="de-DE" sz="1200" baseline="0" dirty="0" smtClean="0">
                <a:solidFill>
                  <a:schemeClr val="bg1">
                    <a:lumMod val="75000"/>
                  </a:schemeClr>
                </a:solidFill>
                <a:latin typeface="Arial" panose="020B0604020202020204" pitchFamily="34" charset="0"/>
                <a:cs typeface="Arial" panose="020B0604020202020204" pitchFamily="34" charset="0"/>
              </a:rPr>
              <a:t> Schlegel</a:t>
            </a:r>
            <a:endParaRPr lang="de-DE" sz="1200" dirty="0">
              <a:solidFill>
                <a:schemeClr val="bg1">
                  <a:lumMod val="75000"/>
                </a:schemeClr>
              </a:solidFill>
              <a:latin typeface="Arial" panose="020B0604020202020204" pitchFamily="34" charset="0"/>
              <a:cs typeface="Arial" panose="020B0604020202020204" pitchFamily="34" charset="0"/>
            </a:endParaRPr>
          </a:p>
        </p:txBody>
      </p:sp>
      <p:sp>
        <p:nvSpPr>
          <p:cNvPr id="7" name="Textfeld 6"/>
          <p:cNvSpPr txBox="1"/>
          <p:nvPr userDrawn="1"/>
        </p:nvSpPr>
        <p:spPr>
          <a:xfrm rot="16200000">
            <a:off x="-435450" y="2503096"/>
            <a:ext cx="1169894" cy="138499"/>
          </a:xfrm>
          <a:prstGeom prst="rect">
            <a:avLst/>
          </a:prstGeom>
          <a:noFill/>
        </p:spPr>
        <p:txBody>
          <a:bodyPr wrap="square" lIns="0" tIns="0" rIns="0" bIns="0" rtlCol="0">
            <a:spAutoFit/>
          </a:bodyPr>
          <a:lstStyle/>
          <a:p>
            <a:pPr algn="ctr"/>
            <a:fld id="{FE811199-F351-4BD4-88AE-BA5F9EF7B8B3}" type="datetime1">
              <a:rPr lang="de-DE" sz="900" i="0" smtClean="0">
                <a:solidFill>
                  <a:schemeClr val="bg1">
                    <a:lumMod val="85000"/>
                  </a:schemeClr>
                </a:solidFill>
                <a:latin typeface="+mn-lt"/>
                <a:cs typeface="Arial" panose="020B0604020202020204" pitchFamily="34" charset="0"/>
              </a:rPr>
              <a:t>29.07.2021</a:t>
            </a:fld>
            <a:endParaRPr lang="de-DE" sz="900" i="0" dirty="0" smtClean="0">
              <a:solidFill>
                <a:schemeClr val="bg1">
                  <a:lumMod val="85000"/>
                </a:schemeClr>
              </a:solidFill>
              <a:latin typeface="+mn-lt"/>
              <a:cs typeface="Arial" panose="020B0604020202020204" pitchFamily="34" charset="0"/>
            </a:endParaRPr>
          </a:p>
        </p:txBody>
      </p:sp>
      <p:sp>
        <p:nvSpPr>
          <p:cNvPr id="3" name="Rechteck 2"/>
          <p:cNvSpPr/>
          <p:nvPr userDrawn="1"/>
        </p:nvSpPr>
        <p:spPr>
          <a:xfrm>
            <a:off x="1350890" y="4543880"/>
            <a:ext cx="6456528" cy="378199"/>
          </a:xfrm>
          <a:prstGeom prst="rect">
            <a:avLst/>
          </a:prstGeom>
          <a:solidFill>
            <a:schemeClr val="accent3">
              <a:lumMod val="75000"/>
            </a:schemeClr>
          </a:solidFill>
          <a:ln>
            <a:noFill/>
          </a:ln>
          <a:effectLst>
            <a:outerShdw blurRad="50800" dist="25400" dir="2700000" algn="tl" rotWithShape="0">
              <a:prstClr val="black">
                <a:alpha val="3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5" name="Rechteck 4"/>
          <p:cNvSpPr/>
          <p:nvPr userDrawn="1"/>
        </p:nvSpPr>
        <p:spPr>
          <a:xfrm>
            <a:off x="990890" y="4385680"/>
            <a:ext cx="360000" cy="720000"/>
          </a:xfrm>
          <a:prstGeom prst="rect">
            <a:avLst/>
          </a:prstGeom>
          <a:solidFill>
            <a:schemeClr val="bg1"/>
          </a:solidFill>
          <a:ln>
            <a:solidFill>
              <a:schemeClr val="bg1"/>
            </a:solidFill>
          </a:ln>
          <a:effectLst>
            <a:outerShdw blurRad="88900" dist="165100" dir="1800000" sx="76000" sy="76000" algn="tl" rotWithShape="0">
              <a:prstClr val="black">
                <a:alpha val="2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3" name="Rechteck 12"/>
          <p:cNvSpPr/>
          <p:nvPr userDrawn="1"/>
        </p:nvSpPr>
        <p:spPr>
          <a:xfrm rot="10800000">
            <a:off x="7811559" y="4379330"/>
            <a:ext cx="360000" cy="720000"/>
          </a:xfrm>
          <a:prstGeom prst="rect">
            <a:avLst/>
          </a:prstGeom>
          <a:solidFill>
            <a:schemeClr val="bg1"/>
          </a:solidFill>
          <a:ln>
            <a:solidFill>
              <a:schemeClr val="bg1"/>
            </a:solidFill>
          </a:ln>
          <a:effectLst>
            <a:outerShdw blurRad="88900" dist="101600" dir="7200000" sx="76000" sy="76000" algn="tl" rotWithShape="0">
              <a:prstClr val="black">
                <a:alpha val="2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grpSp>
        <p:nvGrpSpPr>
          <p:cNvPr id="25" name="Gruppieren 24"/>
          <p:cNvGrpSpPr/>
          <p:nvPr userDrawn="1"/>
        </p:nvGrpSpPr>
        <p:grpSpPr>
          <a:xfrm>
            <a:off x="8483600" y="4498029"/>
            <a:ext cx="469900" cy="469900"/>
            <a:chOff x="8470900" y="4498029"/>
            <a:chExt cx="469900" cy="469900"/>
          </a:xfrm>
        </p:grpSpPr>
        <p:sp>
          <p:nvSpPr>
            <p:cNvPr id="15" name="Ellipse 14">
              <a:hlinkClick r:id="" action="ppaction://hlinkshowjump?jump=nextslide"/>
            </p:cNvPr>
            <p:cNvSpPr/>
            <p:nvPr userDrawn="1"/>
          </p:nvSpPr>
          <p:spPr>
            <a:xfrm>
              <a:off x="8470900" y="4498029"/>
              <a:ext cx="469900" cy="469900"/>
            </a:xfrm>
            <a:prstGeom prst="ellipse">
              <a:avLst/>
            </a:prstGeom>
            <a:solidFill>
              <a:schemeClr val="bg1"/>
            </a:solidFill>
            <a:ln>
              <a:noFill/>
            </a:ln>
            <a:effectLst>
              <a:innerShdw blurRad="63500" dist="50800" dir="13500000">
                <a:prstClr val="black">
                  <a:alpha val="20000"/>
                </a:prst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8" name="Pfeil nach rechts 17">
              <a:hlinkClick r:id="" action="ppaction://hlinkshowjump?jump=nextslide"/>
            </p:cNvPr>
            <p:cNvSpPr/>
            <p:nvPr userDrawn="1"/>
          </p:nvSpPr>
          <p:spPr>
            <a:xfrm>
              <a:off x="8599109" y="4583962"/>
              <a:ext cx="256418" cy="298035"/>
            </a:xfrm>
            <a:prstGeom prst="rightArrow">
              <a:avLst>
                <a:gd name="adj1" fmla="val 50000"/>
                <a:gd name="adj2" fmla="val 75610"/>
              </a:avLst>
            </a:prstGeom>
            <a:solidFill>
              <a:schemeClr val="bg1">
                <a:lumMod val="85000"/>
              </a:schemeClr>
            </a:solidFill>
            <a:ln>
              <a:noFill/>
            </a:ln>
            <a:effectLst>
              <a:innerShdw blurRad="63500" dist="50800" dir="13500000">
                <a:prstClr val="black">
                  <a:alpha val="20000"/>
                </a:prst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grpSp>
      <p:grpSp>
        <p:nvGrpSpPr>
          <p:cNvPr id="24" name="Gruppieren 23"/>
          <p:cNvGrpSpPr/>
          <p:nvPr userDrawn="1"/>
        </p:nvGrpSpPr>
        <p:grpSpPr>
          <a:xfrm>
            <a:off x="186997" y="4510730"/>
            <a:ext cx="469900" cy="469900"/>
            <a:chOff x="218747" y="4510730"/>
            <a:chExt cx="469900" cy="469900"/>
          </a:xfrm>
        </p:grpSpPr>
        <p:sp>
          <p:nvSpPr>
            <p:cNvPr id="14" name="Ellipse 13">
              <a:hlinkClick r:id="" action="ppaction://hlinkshowjump?jump=previousslide"/>
            </p:cNvPr>
            <p:cNvSpPr/>
            <p:nvPr userDrawn="1"/>
          </p:nvSpPr>
          <p:spPr>
            <a:xfrm>
              <a:off x="218747" y="4510730"/>
              <a:ext cx="469900" cy="469900"/>
            </a:xfrm>
            <a:prstGeom prst="ellipse">
              <a:avLst/>
            </a:prstGeom>
            <a:solidFill>
              <a:schemeClr val="bg1"/>
            </a:solidFill>
            <a:ln>
              <a:noFill/>
            </a:ln>
            <a:effectLst>
              <a:innerShdw blurRad="63500" dist="50800" dir="13500000">
                <a:prstClr val="black">
                  <a:alpha val="20000"/>
                </a:prst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9" name="Pfeil nach rechts 18">
              <a:hlinkClick r:id="" action="ppaction://hlinkshowjump?jump=previousslide"/>
            </p:cNvPr>
            <p:cNvSpPr/>
            <p:nvPr userDrawn="1"/>
          </p:nvSpPr>
          <p:spPr>
            <a:xfrm flipH="1">
              <a:off x="306090" y="4596662"/>
              <a:ext cx="256418" cy="298035"/>
            </a:xfrm>
            <a:prstGeom prst="rightArrow">
              <a:avLst>
                <a:gd name="adj1" fmla="val 50000"/>
                <a:gd name="adj2" fmla="val 75610"/>
              </a:avLst>
            </a:prstGeom>
            <a:solidFill>
              <a:schemeClr val="bg1">
                <a:lumMod val="85000"/>
              </a:schemeClr>
            </a:solidFill>
            <a:ln>
              <a:noFill/>
            </a:ln>
            <a:effectLst>
              <a:innerShdw blurRad="63500" dist="50800" dir="18900000">
                <a:prstClr val="black">
                  <a:alpha val="20000"/>
                </a:prst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grpSp>
      <p:sp>
        <p:nvSpPr>
          <p:cNvPr id="20" name="Textfeld 19"/>
          <p:cNvSpPr txBox="1"/>
          <p:nvPr userDrawn="1"/>
        </p:nvSpPr>
        <p:spPr>
          <a:xfrm>
            <a:off x="8668959" y="63242"/>
            <a:ext cx="400050" cy="184666"/>
          </a:xfrm>
          <a:prstGeom prst="rect">
            <a:avLst/>
          </a:prstGeom>
          <a:noFill/>
        </p:spPr>
        <p:txBody>
          <a:bodyPr wrap="square" lIns="0" tIns="0" rIns="0" bIns="0" rtlCol="0">
            <a:spAutoFit/>
          </a:bodyPr>
          <a:lstStyle/>
          <a:p>
            <a:pPr algn="r"/>
            <a:fld id="{8300A868-3603-468B-9371-ED9CDF43B923}" type="slidenum">
              <a:rPr lang="de-DE" sz="1200" i="0" smtClean="0">
                <a:solidFill>
                  <a:schemeClr val="accent3">
                    <a:lumMod val="75000"/>
                  </a:schemeClr>
                </a:solidFill>
                <a:latin typeface="+mn-lt"/>
                <a:cs typeface="Arial" panose="020B0604020202020204" pitchFamily="34" charset="0"/>
              </a:rPr>
              <a:pPr algn="r"/>
              <a:t>‹Nr.›</a:t>
            </a:fld>
            <a:endParaRPr lang="de-DE" i="0" dirty="0" smtClean="0">
              <a:solidFill>
                <a:schemeClr val="accent3">
                  <a:lumMod val="75000"/>
                </a:schemeClr>
              </a:solidFill>
              <a:latin typeface="+mn-lt"/>
              <a:cs typeface="Arial" panose="020B0604020202020204" pitchFamily="34" charset="0"/>
            </a:endParaRPr>
          </a:p>
        </p:txBody>
      </p:sp>
      <p:sp>
        <p:nvSpPr>
          <p:cNvPr id="26" name="Sehne 25"/>
          <p:cNvSpPr/>
          <p:nvPr userDrawn="1"/>
        </p:nvSpPr>
        <p:spPr>
          <a:xfrm>
            <a:off x="658967" y="1019175"/>
            <a:ext cx="7824633" cy="339725"/>
          </a:xfrm>
          <a:prstGeom prst="chord">
            <a:avLst>
              <a:gd name="adj1" fmla="val 24705"/>
              <a:gd name="adj2" fmla="val 10788800"/>
            </a:avLst>
          </a:prstGeom>
          <a:solidFill>
            <a:schemeClr val="bg1"/>
          </a:solidFill>
          <a:ln>
            <a:noFill/>
          </a:ln>
          <a:effectLst>
            <a:innerShdw blurRad="63500" dist="50800" dir="13500000">
              <a:prstClr val="black">
                <a:alpha val="20000"/>
              </a:prst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grpSp>
        <p:nvGrpSpPr>
          <p:cNvPr id="2" name="Gruppieren 1"/>
          <p:cNvGrpSpPr/>
          <p:nvPr userDrawn="1"/>
        </p:nvGrpSpPr>
        <p:grpSpPr>
          <a:xfrm>
            <a:off x="8483600" y="2397515"/>
            <a:ext cx="471600" cy="471600"/>
            <a:chOff x="8483600" y="2397515"/>
            <a:chExt cx="471600" cy="471600"/>
          </a:xfrm>
        </p:grpSpPr>
        <p:sp>
          <p:nvSpPr>
            <p:cNvPr id="21" name="Ellipse 20">
              <a:hlinkClick r:id="rId9" action="ppaction://hlinksldjump"/>
            </p:cNvPr>
            <p:cNvSpPr/>
            <p:nvPr userDrawn="1"/>
          </p:nvSpPr>
          <p:spPr>
            <a:xfrm>
              <a:off x="8483600" y="2397515"/>
              <a:ext cx="471600" cy="471600"/>
            </a:xfrm>
            <a:prstGeom prst="ellipse">
              <a:avLst/>
            </a:prstGeom>
            <a:solidFill>
              <a:schemeClr val="bg1"/>
            </a:solidFill>
            <a:ln>
              <a:noFill/>
            </a:ln>
            <a:effectLst>
              <a:innerShdw blurRad="63500" dist="50800" dir="13500000">
                <a:prstClr val="black">
                  <a:alpha val="20000"/>
                </a:prst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pic>
          <p:nvPicPr>
            <p:cNvPr id="1028" name="Picture 4" descr="Datei:Home font awesome.svg – Wikipedia">
              <a:hlinkClick r:id="rId9" action="ppaction://hlinksldjump"/>
            </p:cNvPr>
            <p:cNvPicPr>
              <a:picLocks noChangeAspect="1" noChangeArrowheads="1"/>
            </p:cNvPicPr>
            <p:nvPr userDrawn="1"/>
          </p:nvPicPr>
          <p:blipFill>
            <a:blip r:embed="rId10">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571762" y="2471388"/>
              <a:ext cx="295275" cy="295275"/>
            </a:xfrm>
            <a:prstGeom prst="rect">
              <a:avLst/>
            </a:prstGeom>
            <a:noFill/>
            <a:effectLst>
              <a:outerShdw blurRad="50800" dist="38100" dir="2700000" algn="tl" rotWithShape="0">
                <a:prstClr val="black">
                  <a:alpha val="20000"/>
                </a:prstClr>
              </a:outerShdw>
            </a:effectLst>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496768575"/>
      </p:ext>
    </p:extLst>
  </p:cSld>
  <p:clrMap bg1="lt1" tx1="dk1" bg2="lt2" tx2="dk2" accent1="accent1" accent2="accent2" accent3="accent3" accent4="accent4" accent5="accent5" accent6="accent6" hlink="hlink" folHlink="folHlink"/>
  <p:sldLayoutIdLst>
    <p:sldLayoutId id="2147483890" r:id="rId1"/>
    <p:sldLayoutId id="2147483891" r:id="rId2"/>
    <p:sldLayoutId id="2147483892" r:id="rId3"/>
    <p:sldLayoutId id="2147483893" r:id="rId4"/>
    <p:sldLayoutId id="2147483894" r:id="rId5"/>
    <p:sldLayoutId id="2147483895" r:id="rId6"/>
    <p:sldLayoutId id="2147483896" r:id="rId7"/>
  </p:sldLayoutIdLst>
  <p:timing>
    <p:tnLst>
      <p:par>
        <p:cTn id="1" dur="indefinite" restart="never" nodeType="tmRoot"/>
      </p:par>
    </p:tnLst>
  </p:timing>
  <p:hf hdr="0" ftr="0" dt="0"/>
  <p:txStyles>
    <p:titleStyle>
      <a:lvl1pPr algn="l" defTabSz="457200" rtl="0" eaLnBrk="1" fontAlgn="base" hangingPunct="1">
        <a:spcBef>
          <a:spcPct val="0"/>
        </a:spcBef>
        <a:spcAft>
          <a:spcPct val="0"/>
        </a:spcAft>
        <a:defRPr sz="2000" b="1" kern="1200" cap="all">
          <a:solidFill>
            <a:srgbClr val="262A31"/>
          </a:solidFill>
          <a:latin typeface="Arial"/>
          <a:ea typeface="MS PGothic" panose="020B0600070205080204" pitchFamily="34" charset="-128"/>
          <a:cs typeface="Arial"/>
        </a:defRPr>
      </a:lvl1pPr>
      <a:lvl2pPr algn="l" defTabSz="457200" rtl="0" eaLnBrk="1" fontAlgn="base" hangingPunct="1">
        <a:spcBef>
          <a:spcPct val="0"/>
        </a:spcBef>
        <a:spcAft>
          <a:spcPct val="0"/>
        </a:spcAft>
        <a:defRPr sz="2000" b="1">
          <a:solidFill>
            <a:srgbClr val="262A31"/>
          </a:solidFill>
          <a:latin typeface="Arial" charset="0"/>
          <a:ea typeface="MS PGothic" panose="020B0600070205080204" pitchFamily="34" charset="-128"/>
          <a:cs typeface="Arial" panose="020B0604020202020204" pitchFamily="34" charset="0"/>
        </a:defRPr>
      </a:lvl2pPr>
      <a:lvl3pPr algn="l" defTabSz="457200" rtl="0" eaLnBrk="1" fontAlgn="base" hangingPunct="1">
        <a:spcBef>
          <a:spcPct val="0"/>
        </a:spcBef>
        <a:spcAft>
          <a:spcPct val="0"/>
        </a:spcAft>
        <a:defRPr sz="2000" b="1">
          <a:solidFill>
            <a:srgbClr val="262A31"/>
          </a:solidFill>
          <a:latin typeface="Arial" charset="0"/>
          <a:ea typeface="MS PGothic" panose="020B0600070205080204" pitchFamily="34" charset="-128"/>
          <a:cs typeface="Arial" panose="020B0604020202020204" pitchFamily="34" charset="0"/>
        </a:defRPr>
      </a:lvl3pPr>
      <a:lvl4pPr algn="l" defTabSz="457200" rtl="0" eaLnBrk="1" fontAlgn="base" hangingPunct="1">
        <a:spcBef>
          <a:spcPct val="0"/>
        </a:spcBef>
        <a:spcAft>
          <a:spcPct val="0"/>
        </a:spcAft>
        <a:defRPr sz="2000" b="1">
          <a:solidFill>
            <a:srgbClr val="262A31"/>
          </a:solidFill>
          <a:latin typeface="Arial" charset="0"/>
          <a:ea typeface="MS PGothic" panose="020B0600070205080204" pitchFamily="34" charset="-128"/>
          <a:cs typeface="Arial" panose="020B0604020202020204" pitchFamily="34" charset="0"/>
        </a:defRPr>
      </a:lvl4pPr>
      <a:lvl5pPr algn="l" defTabSz="457200" rtl="0" eaLnBrk="1" fontAlgn="base" hangingPunct="1">
        <a:spcBef>
          <a:spcPct val="0"/>
        </a:spcBef>
        <a:spcAft>
          <a:spcPct val="0"/>
        </a:spcAft>
        <a:defRPr sz="2000" b="1">
          <a:solidFill>
            <a:srgbClr val="262A31"/>
          </a:solidFill>
          <a:latin typeface="Arial" charset="0"/>
          <a:ea typeface="MS PGothic" panose="020B0600070205080204" pitchFamily="34" charset="-128"/>
          <a:cs typeface="Arial" panose="020B0604020202020204" pitchFamily="34" charset="0"/>
        </a:defRPr>
      </a:lvl5pPr>
      <a:lvl6pPr marL="457200" algn="l" defTabSz="457200" rtl="0" eaLnBrk="1" fontAlgn="base" hangingPunct="1">
        <a:spcBef>
          <a:spcPct val="0"/>
        </a:spcBef>
        <a:spcAft>
          <a:spcPct val="0"/>
        </a:spcAft>
        <a:defRPr sz="2000">
          <a:solidFill>
            <a:schemeClr val="tx1"/>
          </a:solidFill>
          <a:latin typeface="Futura" charset="0"/>
          <a:ea typeface="ＭＳ Ｐゴシック" charset="0"/>
        </a:defRPr>
      </a:lvl6pPr>
      <a:lvl7pPr marL="914400" algn="l" defTabSz="457200" rtl="0" eaLnBrk="1" fontAlgn="base" hangingPunct="1">
        <a:spcBef>
          <a:spcPct val="0"/>
        </a:spcBef>
        <a:spcAft>
          <a:spcPct val="0"/>
        </a:spcAft>
        <a:defRPr sz="2000">
          <a:solidFill>
            <a:schemeClr val="tx1"/>
          </a:solidFill>
          <a:latin typeface="Futura" charset="0"/>
          <a:ea typeface="ＭＳ Ｐゴシック" charset="0"/>
        </a:defRPr>
      </a:lvl7pPr>
      <a:lvl8pPr marL="1371600" algn="l" defTabSz="457200" rtl="0" eaLnBrk="1" fontAlgn="base" hangingPunct="1">
        <a:spcBef>
          <a:spcPct val="0"/>
        </a:spcBef>
        <a:spcAft>
          <a:spcPct val="0"/>
        </a:spcAft>
        <a:defRPr sz="2000">
          <a:solidFill>
            <a:schemeClr val="tx1"/>
          </a:solidFill>
          <a:latin typeface="Futura" charset="0"/>
          <a:ea typeface="ＭＳ Ｐゴシック" charset="0"/>
        </a:defRPr>
      </a:lvl8pPr>
      <a:lvl9pPr marL="1828800" algn="l" defTabSz="457200" rtl="0" eaLnBrk="1" fontAlgn="base" hangingPunct="1">
        <a:spcBef>
          <a:spcPct val="0"/>
        </a:spcBef>
        <a:spcAft>
          <a:spcPct val="0"/>
        </a:spcAft>
        <a:defRPr sz="2000">
          <a:solidFill>
            <a:schemeClr val="tx1"/>
          </a:solidFill>
          <a:latin typeface="Futura" charset="0"/>
          <a:ea typeface="ＭＳ Ｐゴシック" charset="0"/>
        </a:defRPr>
      </a:lvl9pPr>
    </p:titleStyle>
    <p:bodyStyle>
      <a:lvl1pPr marL="342900" indent="-342900" algn="l" defTabSz="457200" rtl="0" eaLnBrk="1" fontAlgn="base" hangingPunct="1">
        <a:spcBef>
          <a:spcPct val="20000"/>
        </a:spcBef>
        <a:spcAft>
          <a:spcPct val="0"/>
        </a:spcAft>
        <a:buFont typeface="Symbol" panose="05050102010706020507" pitchFamily="18" charset="2"/>
        <a:defRPr sz="1200" kern="1200">
          <a:solidFill>
            <a:srgbClr val="262A31"/>
          </a:solidFill>
          <a:latin typeface="Arial"/>
          <a:ea typeface="MS PGothic" panose="020B0600070205080204" pitchFamily="34" charset="-128"/>
          <a:cs typeface="Arial"/>
        </a:defRPr>
      </a:lvl1pPr>
      <a:lvl2pPr marL="457200" algn="l" defTabSz="457200" rtl="0" eaLnBrk="1" fontAlgn="base" hangingPunct="1">
        <a:spcBef>
          <a:spcPct val="20000"/>
        </a:spcBef>
        <a:spcAft>
          <a:spcPct val="0"/>
        </a:spcAft>
        <a:buFont typeface="Arial" panose="020B0604020202020204" pitchFamily="34" charset="0"/>
        <a:defRPr kern="1200">
          <a:solidFill>
            <a:schemeClr val="tx1"/>
          </a:solidFill>
          <a:latin typeface="Arial"/>
          <a:ea typeface="MS PGothic" panose="020B0600070205080204" pitchFamily="34" charset="-128"/>
          <a:cs typeface="Arial"/>
        </a:defRPr>
      </a:lvl2pPr>
      <a:lvl3pPr marL="914400" algn="l" defTabSz="457200" rtl="0" eaLnBrk="1" fontAlgn="base" hangingPunct="1">
        <a:spcBef>
          <a:spcPct val="20000"/>
        </a:spcBef>
        <a:spcAft>
          <a:spcPct val="0"/>
        </a:spcAft>
        <a:buFont typeface="Arial" panose="020B0604020202020204" pitchFamily="34" charset="0"/>
        <a:defRPr sz="1200" kern="1200">
          <a:solidFill>
            <a:schemeClr val="tx1"/>
          </a:solidFill>
          <a:latin typeface="Arial"/>
          <a:ea typeface="MS PGothic" panose="020B0600070205080204" pitchFamily="34" charset="-128"/>
          <a:cs typeface="Arial"/>
        </a:defRPr>
      </a:lvl3pPr>
      <a:lvl4pPr marL="1371600" algn="l" defTabSz="457200" rtl="0" eaLnBrk="1" fontAlgn="base" hangingPunct="1">
        <a:spcBef>
          <a:spcPct val="20000"/>
        </a:spcBef>
        <a:spcAft>
          <a:spcPct val="0"/>
        </a:spcAft>
        <a:buFont typeface="Arial" panose="020B0604020202020204" pitchFamily="34" charset="0"/>
        <a:defRPr sz="1200" kern="1200">
          <a:solidFill>
            <a:schemeClr val="tx1"/>
          </a:solidFill>
          <a:latin typeface="Arial"/>
          <a:ea typeface="MS PGothic" panose="020B0600070205080204" pitchFamily="34" charset="-128"/>
          <a:cs typeface="Arial"/>
        </a:defRPr>
      </a:lvl4pPr>
      <a:lvl5pPr marL="1828800" algn="l" defTabSz="457200" rtl="0" eaLnBrk="1" fontAlgn="base" hangingPunct="1">
        <a:spcBef>
          <a:spcPct val="20000"/>
        </a:spcBef>
        <a:spcAft>
          <a:spcPct val="0"/>
        </a:spcAft>
        <a:buFont typeface="Arial" panose="020B0604020202020204" pitchFamily="34" charset="0"/>
        <a:defRPr sz="120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5" Type="http://schemas.openxmlformats.org/officeDocument/2006/relationships/image" Target="../media/image8.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13.xml"/><Relationship Id="rId1" Type="http://schemas.openxmlformats.org/officeDocument/2006/relationships/video" Target="https://www.youtube.com/embed/prtG461yJ1k"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a:t>Beginne mit dem Lernen, </a:t>
            </a:r>
            <a:br>
              <a:rPr lang="de-DE" dirty="0"/>
            </a:br>
            <a:r>
              <a:rPr lang="de-DE" dirty="0"/>
              <a:t>indem du auf den Startknopf Tippst.</a:t>
            </a:r>
          </a:p>
        </p:txBody>
      </p:sp>
      <p:pic>
        <p:nvPicPr>
          <p:cNvPr id="3" name="Interaktive Präsentation">
            <a:hlinkClick r:id="" action="ppaction://media"/>
          </p:cNvPr>
          <p:cNvPicPr>
            <a:picLocks noChangeAspect="1"/>
          </p:cNvPicPr>
          <p:nvPr>
            <a:audioFile r:link="rId2"/>
            <p:extLst>
              <p:ext uri="{DAA4B4D4-6D71-4841-9C94-3DE7FCFB9230}">
                <p14:media xmlns:p14="http://schemas.microsoft.com/office/powerpoint/2010/main" r:embed="rId1">
                  <p14:bmkLst>
                    <p14:bmk name="Textmarke 1" time="0"/>
                  </p14:bmkLst>
                </p14:media>
              </p:ext>
            </p:extLst>
          </p:nvPr>
        </p:nvPicPr>
        <p:blipFill>
          <a:blip r:embed="rId5"/>
          <a:stretch>
            <a:fillRect/>
          </a:stretch>
        </p:blipFill>
        <p:spPr>
          <a:xfrm>
            <a:off x="4267200" y="150680"/>
            <a:ext cx="609600" cy="609600"/>
          </a:xfrm>
          <a:prstGeom prst="rect">
            <a:avLst/>
          </a:prstGeom>
        </p:spPr>
      </p:pic>
    </p:spTree>
    <p:extLst>
      <p:ext uri="{BB962C8B-B14F-4D97-AF65-F5344CB8AC3E}">
        <p14:creationId xmlns:p14="http://schemas.microsoft.com/office/powerpoint/2010/main" val="1007785768"/>
      </p:ext>
    </p:extLst>
  </p:cSld>
  <p:clrMapOvr>
    <a:masterClrMapping/>
  </p:clrMapOvr>
  <mc:AlternateContent xmlns:mc="http://schemas.openxmlformats.org/markup-compatibility/2006" xmlns:p14="http://schemas.microsoft.com/office/powerpoint/2010/main">
    <mc:Choice Requires="p14">
      <p:transition spd="slow" p14:dur="25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numSld="999" showWhenStopped="0">
                <p:cTn id="7" fill="hold" display="0">
                  <p:stCondLst>
                    <p:cond delay="indefinite"/>
                  </p:stCondLst>
                  <p:endCondLst>
                    <p:cond evt="onStopAudio" delay="0">
                      <p:tgtEl>
                        <p:sldTgt/>
                      </p:tgtEl>
                    </p:cond>
                  </p:endCondLst>
                </p:cTn>
                <p:tgtEl>
                  <p:spTgt spid="3"/>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smtClean="0"/>
              <a:t>Quiz – Erklärung</a:t>
            </a:r>
            <a:endParaRPr lang="de-DE" dirty="0"/>
          </a:p>
        </p:txBody>
      </p:sp>
      <p:sp>
        <p:nvSpPr>
          <p:cNvPr id="6" name="Inhaltsplatzhalter 5"/>
          <p:cNvSpPr>
            <a:spLocks noGrp="1"/>
          </p:cNvSpPr>
          <p:nvPr>
            <p:ph idx="1"/>
          </p:nvPr>
        </p:nvSpPr>
        <p:spPr/>
        <p:txBody>
          <a:bodyPr/>
          <a:lstStyle/>
          <a:p>
            <a:pPr marL="0" indent="0">
              <a:buNone/>
            </a:pPr>
            <a:r>
              <a:rPr lang="de-DE" dirty="0" smtClean="0"/>
              <a:t>Toll gemacht! Zum Abschluss erwartet dich ein Quiz, bei dem du dein gesammeltes Wissen unter Beweis stellen kannst.</a:t>
            </a:r>
          </a:p>
          <a:p>
            <a:pPr marL="0" indent="0">
              <a:buNone/>
            </a:pPr>
            <a:r>
              <a:rPr lang="de-DE" dirty="0" smtClean="0"/>
              <a:t>Ergänze auf dem Arbeitsblatt immer erst die richtige Antwort, bevor du zur nächsten Frage weiterklickst.</a:t>
            </a:r>
            <a:endParaRPr lang="de-DE" dirty="0"/>
          </a:p>
        </p:txBody>
      </p:sp>
      <p:sp>
        <p:nvSpPr>
          <p:cNvPr id="8" name="Textfeld 7"/>
          <p:cNvSpPr txBox="1"/>
          <p:nvPr/>
        </p:nvSpPr>
        <p:spPr>
          <a:xfrm>
            <a:off x="1409700" y="4600575"/>
            <a:ext cx="6375400" cy="276999"/>
          </a:xfrm>
          <a:prstGeom prst="rect">
            <a:avLst/>
          </a:prstGeom>
          <a:noFill/>
        </p:spPr>
        <p:txBody>
          <a:bodyPr wrap="square" lIns="0" tIns="0" rIns="0" bIns="0" rtlCol="0">
            <a:spAutoFit/>
          </a:bodyPr>
          <a:lstStyle/>
          <a:p>
            <a:pPr algn="ctr"/>
            <a:r>
              <a:rPr lang="de-DE" b="1" i="0" dirty="0" smtClean="0">
                <a:solidFill>
                  <a:schemeClr val="accent4">
                    <a:lumMod val="60000"/>
                    <a:lumOff val="40000"/>
                  </a:schemeClr>
                </a:solidFill>
                <a:latin typeface="+mn-lt"/>
                <a:cs typeface="Arial" panose="020B0604020202020204" pitchFamily="34" charset="0"/>
              </a:rPr>
              <a:t>ZUHAUSE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1 </a:t>
            </a:r>
            <a:r>
              <a:rPr lang="de-DE" b="1" dirty="0">
                <a:solidFill>
                  <a:schemeClr val="accent4">
                    <a:lumMod val="60000"/>
                    <a:lumOff val="40000"/>
                  </a:schemeClr>
                </a:solidFill>
                <a:latin typeface="+mn-lt"/>
                <a:cs typeface="Arial" panose="020B0604020202020204" pitchFamily="34" charset="0"/>
              </a:rPr>
              <a:t>• • • • </a:t>
            </a:r>
            <a:r>
              <a:rPr lang="de-DE" b="1" dirty="0" smtClean="0">
                <a:solidFill>
                  <a:schemeClr val="accent4">
                    <a:lumMod val="60000"/>
                    <a:lumOff val="40000"/>
                  </a:schemeClr>
                </a:solidFill>
                <a:latin typeface="+mn-lt"/>
                <a:cs typeface="Arial" panose="020B0604020202020204" pitchFamily="34" charset="0"/>
              </a:rPr>
              <a:t>2 • </a:t>
            </a:r>
            <a:r>
              <a:rPr lang="de-DE" b="1" dirty="0">
                <a:solidFill>
                  <a:schemeClr val="accent4">
                    <a:lumMod val="60000"/>
                    <a:lumOff val="40000"/>
                  </a:schemeClr>
                </a:solidFill>
                <a:latin typeface="+mn-lt"/>
                <a:cs typeface="Arial" panose="020B0604020202020204" pitchFamily="34" charset="0"/>
              </a:rPr>
              <a:t>• • </a:t>
            </a:r>
            <a:r>
              <a:rPr lang="de-DE" b="1" dirty="0" smtClean="0">
                <a:solidFill>
                  <a:schemeClr val="accent4">
                    <a:lumMod val="60000"/>
                    <a:lumOff val="40000"/>
                  </a:schemeClr>
                </a:solidFill>
                <a:latin typeface="+mn-lt"/>
                <a:cs typeface="Arial" panose="020B0604020202020204" pitchFamily="34" charset="0"/>
              </a:rPr>
              <a:t>• 3 </a:t>
            </a:r>
            <a:r>
              <a:rPr lang="de-DE" b="1" dirty="0">
                <a:solidFill>
                  <a:schemeClr val="accent4">
                    <a:lumMod val="60000"/>
                    <a:lumOff val="40000"/>
                  </a:schemeClr>
                </a:solidFill>
                <a:latin typeface="+mn-lt"/>
                <a:cs typeface="Arial" panose="020B0604020202020204" pitchFamily="34" charset="0"/>
              </a:rPr>
              <a:t>• • • </a:t>
            </a:r>
            <a:r>
              <a:rPr lang="de-DE" b="1" dirty="0" smtClean="0">
                <a:solidFill>
                  <a:schemeClr val="accent4">
                    <a:lumMod val="60000"/>
                    <a:lumOff val="40000"/>
                  </a:schemeClr>
                </a:solidFill>
                <a:latin typeface="+mn-lt"/>
                <a:cs typeface="Arial" panose="020B0604020202020204" pitchFamily="34" charset="0"/>
              </a:rPr>
              <a:t>• 4 •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a:t>
            </a:r>
            <a:r>
              <a:rPr lang="de-DE" b="1" dirty="0">
                <a:solidFill>
                  <a:schemeClr val="accent4">
                    <a:lumMod val="60000"/>
                    <a:lumOff val="40000"/>
                  </a:schemeClr>
                </a:solidFill>
                <a:latin typeface="+mn-lt"/>
                <a:cs typeface="Arial" panose="020B0604020202020204" pitchFamily="34" charset="0"/>
              </a:rPr>
              <a:t>•</a:t>
            </a:r>
            <a:r>
              <a:rPr lang="de-DE" b="1" i="0" dirty="0" smtClean="0">
                <a:solidFill>
                  <a:schemeClr val="accent4">
                    <a:lumMod val="60000"/>
                    <a:lumOff val="40000"/>
                  </a:schemeClr>
                </a:solidFill>
                <a:latin typeface="+mn-lt"/>
                <a:cs typeface="Arial" panose="020B0604020202020204" pitchFamily="34" charset="0"/>
              </a:rPr>
              <a:t> </a:t>
            </a:r>
            <a:r>
              <a:rPr lang="de-DE" b="1" i="0" dirty="0" smtClean="0">
                <a:solidFill>
                  <a:schemeClr val="bg1"/>
                </a:solidFill>
                <a:latin typeface="+mn-lt"/>
                <a:cs typeface="Arial" panose="020B0604020202020204" pitchFamily="34" charset="0"/>
              </a:rPr>
              <a:t>QUIZ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i="0" dirty="0" smtClean="0">
                <a:solidFill>
                  <a:schemeClr val="bg1"/>
                </a:solidFill>
                <a:latin typeface="+mn-lt"/>
                <a:cs typeface="Arial" panose="020B0604020202020204" pitchFamily="34" charset="0"/>
              </a:rPr>
              <a:t> ZIEL</a:t>
            </a:r>
          </a:p>
        </p:txBody>
      </p:sp>
    </p:spTree>
    <p:extLst>
      <p:ext uri="{BB962C8B-B14F-4D97-AF65-F5344CB8AC3E}">
        <p14:creationId xmlns:p14="http://schemas.microsoft.com/office/powerpoint/2010/main" val="1867499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smtClean="0"/>
              <a:t>Quiz – Frage 1</a:t>
            </a:r>
            <a:endParaRPr lang="de-DE" dirty="0"/>
          </a:p>
        </p:txBody>
      </p:sp>
      <p:cxnSp>
        <p:nvCxnSpPr>
          <p:cNvPr id="9" name="Answer Line 2">
            <a:extLst>
              <a:ext uri="{FF2B5EF4-FFF2-40B4-BE49-F238E27FC236}">
                <a16:creationId xmlns:a16="http://schemas.microsoft.com/office/drawing/2014/main" id="{4B5767AD-D5A3-42E8-94D6-CC3C8423DF69}"/>
              </a:ext>
            </a:extLst>
          </p:cNvPr>
          <p:cNvCxnSpPr>
            <a:cxnSpLocks/>
          </p:cNvCxnSpPr>
          <p:nvPr/>
        </p:nvCxnSpPr>
        <p:spPr>
          <a:xfrm>
            <a:off x="0" y="3834788"/>
            <a:ext cx="9144000"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Answer Line 1">
            <a:extLst>
              <a:ext uri="{FF2B5EF4-FFF2-40B4-BE49-F238E27FC236}">
                <a16:creationId xmlns:a16="http://schemas.microsoft.com/office/drawing/2014/main" id="{4B8391AD-53B3-455B-B356-5D1B26BB9840}"/>
              </a:ext>
            </a:extLst>
          </p:cNvPr>
          <p:cNvCxnSpPr>
            <a:cxnSpLocks/>
          </p:cNvCxnSpPr>
          <p:nvPr/>
        </p:nvCxnSpPr>
        <p:spPr>
          <a:xfrm>
            <a:off x="0" y="3062770"/>
            <a:ext cx="9144000"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2" name="Answer B Foreground">
            <a:extLst>
              <a:ext uri="{FF2B5EF4-FFF2-40B4-BE49-F238E27FC236}">
                <a16:creationId xmlns:a16="http://schemas.microsoft.com/office/drawing/2014/main" id="{490DF4C1-378D-4439-8996-0A1FBCF7335A}"/>
              </a:ext>
            </a:extLst>
          </p:cNvPr>
          <p:cNvSpPr/>
          <p:nvPr/>
        </p:nvSpPr>
        <p:spPr>
          <a:xfrm>
            <a:off x="4650763" y="2731030"/>
            <a:ext cx="3095808" cy="636167"/>
          </a:xfrm>
          <a:custGeom>
            <a:avLst/>
            <a:gdLst>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10000"/>
              <a:gd name="connsiteY0" fmla="*/ 5114 h 10114"/>
              <a:gd name="connsiteX1" fmla="*/ 2000 w 10000"/>
              <a:gd name="connsiteY1" fmla="*/ 114 h 10114"/>
              <a:gd name="connsiteX2" fmla="*/ 8000 w 10000"/>
              <a:gd name="connsiteY2" fmla="*/ 114 h 10114"/>
              <a:gd name="connsiteX3" fmla="*/ 10000 w 10000"/>
              <a:gd name="connsiteY3" fmla="*/ 5114 h 10114"/>
              <a:gd name="connsiteX4" fmla="*/ 8000 w 10000"/>
              <a:gd name="connsiteY4" fmla="*/ 10114 h 10114"/>
              <a:gd name="connsiteX5" fmla="*/ 2000 w 10000"/>
              <a:gd name="connsiteY5" fmla="*/ 10114 h 10114"/>
              <a:gd name="connsiteX6" fmla="*/ 0 w 10000"/>
              <a:gd name="connsiteY6" fmla="*/ 5114 h 10114"/>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8000 w 10000"/>
              <a:gd name="connsiteY4" fmla="*/ 10114 h 10127"/>
              <a:gd name="connsiteX5" fmla="*/ 2000 w 10000"/>
              <a:gd name="connsiteY5" fmla="*/ 10114 h 10127"/>
              <a:gd name="connsiteX6" fmla="*/ 0 w 10000"/>
              <a:gd name="connsiteY6" fmla="*/ 5114 h 10127"/>
              <a:gd name="connsiteX0" fmla="*/ 0 w 10000"/>
              <a:gd name="connsiteY0" fmla="*/ 5114 h 10287"/>
              <a:gd name="connsiteX1" fmla="*/ 2000 w 10000"/>
              <a:gd name="connsiteY1" fmla="*/ 114 h 10287"/>
              <a:gd name="connsiteX2" fmla="*/ 8000 w 10000"/>
              <a:gd name="connsiteY2" fmla="*/ 114 h 10287"/>
              <a:gd name="connsiteX3" fmla="*/ 10000 w 10000"/>
              <a:gd name="connsiteY3" fmla="*/ 5114 h 10287"/>
              <a:gd name="connsiteX4" fmla="*/ 8000 w 10000"/>
              <a:gd name="connsiteY4" fmla="*/ 10114 h 10287"/>
              <a:gd name="connsiteX5" fmla="*/ 2000 w 10000"/>
              <a:gd name="connsiteY5" fmla="*/ 10114 h 10287"/>
              <a:gd name="connsiteX6" fmla="*/ 0 w 10000"/>
              <a:gd name="connsiteY6" fmla="*/ 5114 h 10287"/>
              <a:gd name="connsiteX0" fmla="*/ 0 w 10000"/>
              <a:gd name="connsiteY0" fmla="*/ 5114 h 10287"/>
              <a:gd name="connsiteX1" fmla="*/ 2000 w 10000"/>
              <a:gd name="connsiteY1" fmla="*/ 114 h 10287"/>
              <a:gd name="connsiteX2" fmla="*/ 8000 w 10000"/>
              <a:gd name="connsiteY2" fmla="*/ 114 h 10287"/>
              <a:gd name="connsiteX3" fmla="*/ 10000 w 10000"/>
              <a:gd name="connsiteY3" fmla="*/ 5114 h 10287"/>
              <a:gd name="connsiteX4" fmla="*/ 8000 w 10000"/>
              <a:gd name="connsiteY4" fmla="*/ 10114 h 10287"/>
              <a:gd name="connsiteX5" fmla="*/ 2000 w 10000"/>
              <a:gd name="connsiteY5" fmla="*/ 10114 h 10287"/>
              <a:gd name="connsiteX6" fmla="*/ 0 w 10000"/>
              <a:gd name="connsiteY6" fmla="*/ 5114 h 10287"/>
              <a:gd name="connsiteX0" fmla="*/ 0 w 10000"/>
              <a:gd name="connsiteY0" fmla="*/ 5114 h 10243"/>
              <a:gd name="connsiteX1" fmla="*/ 2000 w 10000"/>
              <a:gd name="connsiteY1" fmla="*/ 114 h 10243"/>
              <a:gd name="connsiteX2" fmla="*/ 8000 w 10000"/>
              <a:gd name="connsiteY2" fmla="*/ 114 h 10243"/>
              <a:gd name="connsiteX3" fmla="*/ 10000 w 10000"/>
              <a:gd name="connsiteY3" fmla="*/ 5114 h 10243"/>
              <a:gd name="connsiteX4" fmla="*/ 7983 w 10000"/>
              <a:gd name="connsiteY4" fmla="*/ 10069 h 10243"/>
              <a:gd name="connsiteX5" fmla="*/ 2000 w 10000"/>
              <a:gd name="connsiteY5" fmla="*/ 10114 h 10243"/>
              <a:gd name="connsiteX6" fmla="*/ 0 w 10000"/>
              <a:gd name="connsiteY6" fmla="*/ 5114 h 10243"/>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7983 w 10000"/>
              <a:gd name="connsiteY4" fmla="*/ 10069 h 10127"/>
              <a:gd name="connsiteX5" fmla="*/ 2000 w 10000"/>
              <a:gd name="connsiteY5" fmla="*/ 10114 h 10127"/>
              <a:gd name="connsiteX6" fmla="*/ 0 w 10000"/>
              <a:gd name="connsiteY6" fmla="*/ 5114 h 10127"/>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7983 w 10000"/>
              <a:gd name="connsiteY4" fmla="*/ 10069 h 10127"/>
              <a:gd name="connsiteX5" fmla="*/ 2000 w 10000"/>
              <a:gd name="connsiteY5" fmla="*/ 10114 h 10127"/>
              <a:gd name="connsiteX6" fmla="*/ 0 w 10000"/>
              <a:gd name="connsiteY6" fmla="*/ 5114 h 10127"/>
              <a:gd name="connsiteX0" fmla="*/ 0 w 10000"/>
              <a:gd name="connsiteY0" fmla="*/ 5001 h 10014"/>
              <a:gd name="connsiteX1" fmla="*/ 2000 w 10000"/>
              <a:gd name="connsiteY1" fmla="*/ 1 h 10014"/>
              <a:gd name="connsiteX2" fmla="*/ 8000 w 10000"/>
              <a:gd name="connsiteY2" fmla="*/ 1 h 10014"/>
              <a:gd name="connsiteX3" fmla="*/ 10000 w 10000"/>
              <a:gd name="connsiteY3" fmla="*/ 5001 h 10014"/>
              <a:gd name="connsiteX4" fmla="*/ 7983 w 10000"/>
              <a:gd name="connsiteY4" fmla="*/ 9956 h 10014"/>
              <a:gd name="connsiteX5" fmla="*/ 2000 w 10000"/>
              <a:gd name="connsiteY5" fmla="*/ 10001 h 10014"/>
              <a:gd name="connsiteX6" fmla="*/ 0 w 10000"/>
              <a:gd name="connsiteY6" fmla="*/ 5001 h 10014"/>
              <a:gd name="connsiteX0" fmla="*/ 0 w 9246"/>
              <a:gd name="connsiteY0" fmla="*/ 5001 h 10014"/>
              <a:gd name="connsiteX1" fmla="*/ 2000 w 9246"/>
              <a:gd name="connsiteY1" fmla="*/ 1 h 10014"/>
              <a:gd name="connsiteX2" fmla="*/ 8000 w 9246"/>
              <a:gd name="connsiteY2" fmla="*/ 1 h 10014"/>
              <a:gd name="connsiteX3" fmla="*/ 9246 w 9246"/>
              <a:gd name="connsiteY3" fmla="*/ 5294 h 10014"/>
              <a:gd name="connsiteX4" fmla="*/ 7983 w 9246"/>
              <a:gd name="connsiteY4" fmla="*/ 9956 h 10014"/>
              <a:gd name="connsiteX5" fmla="*/ 2000 w 9246"/>
              <a:gd name="connsiteY5" fmla="*/ 10001 h 10014"/>
              <a:gd name="connsiteX6" fmla="*/ 0 w 9246"/>
              <a:gd name="connsiteY6" fmla="*/ 5001 h 10014"/>
              <a:gd name="connsiteX0" fmla="*/ 0 w 9248"/>
              <a:gd name="connsiteY0" fmla="*/ 5287 h 10001"/>
              <a:gd name="connsiteX1" fmla="*/ 1411 w 9248"/>
              <a:gd name="connsiteY1" fmla="*/ 1 h 10001"/>
              <a:gd name="connsiteX2" fmla="*/ 7900 w 9248"/>
              <a:gd name="connsiteY2" fmla="*/ 1 h 10001"/>
              <a:gd name="connsiteX3" fmla="*/ 9248 w 9248"/>
              <a:gd name="connsiteY3" fmla="*/ 5287 h 10001"/>
              <a:gd name="connsiteX4" fmla="*/ 7882 w 9248"/>
              <a:gd name="connsiteY4" fmla="*/ 9942 h 10001"/>
              <a:gd name="connsiteX5" fmla="*/ 1411 w 9248"/>
              <a:gd name="connsiteY5" fmla="*/ 9987 h 10001"/>
              <a:gd name="connsiteX6" fmla="*/ 0 w 9248"/>
              <a:gd name="connsiteY6" fmla="*/ 5287 h 10001"/>
              <a:gd name="connsiteX0" fmla="*/ 0 w 9687"/>
              <a:gd name="connsiteY0" fmla="*/ 5286 h 10000"/>
              <a:gd name="connsiteX1" fmla="*/ 1526 w 9687"/>
              <a:gd name="connsiteY1" fmla="*/ 1 h 10000"/>
              <a:gd name="connsiteX2" fmla="*/ 8542 w 9687"/>
              <a:gd name="connsiteY2" fmla="*/ 1 h 10000"/>
              <a:gd name="connsiteX3" fmla="*/ 9687 w 9687"/>
              <a:gd name="connsiteY3" fmla="*/ 5392 h 10000"/>
              <a:gd name="connsiteX4" fmla="*/ 8523 w 9687"/>
              <a:gd name="connsiteY4" fmla="*/ 9941 h 10000"/>
              <a:gd name="connsiteX5" fmla="*/ 1526 w 9687"/>
              <a:gd name="connsiteY5" fmla="*/ 9986 h 10000"/>
              <a:gd name="connsiteX6" fmla="*/ 0 w 9687"/>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9534"/>
              <a:gd name="connsiteY0" fmla="*/ 5086 h 9999"/>
              <a:gd name="connsiteX1" fmla="*/ 1109 w 9534"/>
              <a:gd name="connsiteY1" fmla="*/ 1 h 9999"/>
              <a:gd name="connsiteX2" fmla="*/ 8352 w 9534"/>
              <a:gd name="connsiteY2" fmla="*/ 1 h 9999"/>
              <a:gd name="connsiteX3" fmla="*/ 9534 w 9534"/>
              <a:gd name="connsiteY3" fmla="*/ 5392 h 9999"/>
              <a:gd name="connsiteX4" fmla="*/ 8332 w 9534"/>
              <a:gd name="connsiteY4" fmla="*/ 9941 h 9999"/>
              <a:gd name="connsiteX5" fmla="*/ 1109 w 9534"/>
              <a:gd name="connsiteY5" fmla="*/ 9986 h 9999"/>
              <a:gd name="connsiteX6" fmla="*/ 0 w 9534"/>
              <a:gd name="connsiteY6" fmla="*/ 5086 h 9999"/>
              <a:gd name="connsiteX0" fmla="*/ 0 w 10000"/>
              <a:gd name="connsiteY0" fmla="*/ 5087 h 10000"/>
              <a:gd name="connsiteX1" fmla="*/ 1163 w 10000"/>
              <a:gd name="connsiteY1" fmla="*/ 1 h 10000"/>
              <a:gd name="connsiteX2" fmla="*/ 8760 w 10000"/>
              <a:gd name="connsiteY2" fmla="*/ 1 h 10000"/>
              <a:gd name="connsiteX3" fmla="*/ 10000 w 10000"/>
              <a:gd name="connsiteY3" fmla="*/ 5393 h 10000"/>
              <a:gd name="connsiteX4" fmla="*/ 8739 w 10000"/>
              <a:gd name="connsiteY4" fmla="*/ 9942 h 10000"/>
              <a:gd name="connsiteX5" fmla="*/ 1163 w 10000"/>
              <a:gd name="connsiteY5" fmla="*/ 9987 h 10000"/>
              <a:gd name="connsiteX6" fmla="*/ 0 w 10000"/>
              <a:gd name="connsiteY6" fmla="*/ 5087 h 10000"/>
              <a:gd name="connsiteX0" fmla="*/ 0 w 10000"/>
              <a:gd name="connsiteY0" fmla="*/ 5087 h 10003"/>
              <a:gd name="connsiteX1" fmla="*/ 1163 w 10000"/>
              <a:gd name="connsiteY1" fmla="*/ 1 h 10003"/>
              <a:gd name="connsiteX2" fmla="*/ 8760 w 10000"/>
              <a:gd name="connsiteY2" fmla="*/ 1 h 10003"/>
              <a:gd name="connsiteX3" fmla="*/ 10000 w 10000"/>
              <a:gd name="connsiteY3" fmla="*/ 5393 h 10003"/>
              <a:gd name="connsiteX4" fmla="*/ 8739 w 10000"/>
              <a:gd name="connsiteY4" fmla="*/ 9942 h 10003"/>
              <a:gd name="connsiteX5" fmla="*/ 1163 w 10000"/>
              <a:gd name="connsiteY5" fmla="*/ 9987 h 10003"/>
              <a:gd name="connsiteX6" fmla="*/ 0 w 10000"/>
              <a:gd name="connsiteY6" fmla="*/ 5087 h 10003"/>
              <a:gd name="connsiteX0" fmla="*/ 0 w 10013"/>
              <a:gd name="connsiteY0" fmla="*/ 5087 h 10003"/>
              <a:gd name="connsiteX1" fmla="*/ 1163 w 10013"/>
              <a:gd name="connsiteY1" fmla="*/ 1 h 10003"/>
              <a:gd name="connsiteX2" fmla="*/ 8760 w 10013"/>
              <a:gd name="connsiteY2" fmla="*/ 1 h 10003"/>
              <a:gd name="connsiteX3" fmla="*/ 10013 w 10013"/>
              <a:gd name="connsiteY3" fmla="*/ 5172 h 10003"/>
              <a:gd name="connsiteX4" fmla="*/ 8739 w 10013"/>
              <a:gd name="connsiteY4" fmla="*/ 9942 h 10003"/>
              <a:gd name="connsiteX5" fmla="*/ 1163 w 10013"/>
              <a:gd name="connsiteY5" fmla="*/ 9987 h 10003"/>
              <a:gd name="connsiteX6" fmla="*/ 0 w 10013"/>
              <a:gd name="connsiteY6" fmla="*/ 5087 h 10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13" h="10003">
                <a:moveTo>
                  <a:pt x="0" y="5087"/>
                </a:moveTo>
                <a:cubicBezTo>
                  <a:pt x="487" y="3172"/>
                  <a:pt x="273" y="86"/>
                  <a:pt x="1163" y="1"/>
                </a:cubicBezTo>
                <a:lnTo>
                  <a:pt x="8760" y="1"/>
                </a:lnTo>
                <a:cubicBezTo>
                  <a:pt x="9749" y="-16"/>
                  <a:pt x="9568" y="2565"/>
                  <a:pt x="10013" y="5172"/>
                </a:cubicBezTo>
                <a:cubicBezTo>
                  <a:pt x="9488" y="8214"/>
                  <a:pt x="9635" y="10053"/>
                  <a:pt x="8739" y="9942"/>
                </a:cubicBezTo>
                <a:lnTo>
                  <a:pt x="1163" y="9987"/>
                </a:lnTo>
                <a:cubicBezTo>
                  <a:pt x="261" y="10245"/>
                  <a:pt x="506" y="7351"/>
                  <a:pt x="0" y="5087"/>
                </a:cubicBezTo>
                <a:close/>
              </a:path>
            </a:pathLst>
          </a:cu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A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29" name="Line">
            <a:extLst>
              <a:ext uri="{FF2B5EF4-FFF2-40B4-BE49-F238E27FC236}">
                <a16:creationId xmlns:a16="http://schemas.microsoft.com/office/drawing/2014/main" id="{D9A9127F-6A62-4E1D-BA5E-8DF80971DDEE}"/>
              </a:ext>
            </a:extLst>
          </p:cNvPr>
          <p:cNvCxnSpPr>
            <a:cxnSpLocks/>
          </p:cNvCxnSpPr>
          <p:nvPr/>
        </p:nvCxnSpPr>
        <p:spPr>
          <a:xfrm flipV="1">
            <a:off x="0" y="2086900"/>
            <a:ext cx="9144000" cy="1"/>
          </a:xfrm>
          <a:prstGeom prst="line">
            <a:avLst/>
          </a:prstGeom>
          <a:ln w="38100">
            <a:solidFill>
              <a:schemeClr val="accent3">
                <a:lumMod val="75000"/>
              </a:schemeClr>
            </a:solidFill>
          </a:ln>
        </p:spPr>
        <p:style>
          <a:lnRef idx="1">
            <a:schemeClr val="accent3"/>
          </a:lnRef>
          <a:fillRef idx="0">
            <a:schemeClr val="accent3"/>
          </a:fillRef>
          <a:effectRef idx="0">
            <a:schemeClr val="accent3"/>
          </a:effectRef>
          <a:fontRef idx="minor">
            <a:schemeClr val="tx1"/>
          </a:fontRef>
        </p:style>
      </p:cxnSp>
      <p:sp>
        <p:nvSpPr>
          <p:cNvPr id="56" name="Textfeld 55"/>
          <p:cNvSpPr txBox="1"/>
          <p:nvPr/>
        </p:nvSpPr>
        <p:spPr>
          <a:xfrm>
            <a:off x="1409700" y="4600575"/>
            <a:ext cx="6375400" cy="276999"/>
          </a:xfrm>
          <a:prstGeom prst="rect">
            <a:avLst/>
          </a:prstGeom>
          <a:noFill/>
        </p:spPr>
        <p:txBody>
          <a:bodyPr wrap="square" lIns="0" tIns="0" rIns="0" bIns="0" rtlCol="0">
            <a:spAutoFit/>
          </a:bodyPr>
          <a:lstStyle/>
          <a:p>
            <a:pPr algn="ctr"/>
            <a:r>
              <a:rPr lang="de-DE" b="1" i="0" dirty="0" smtClean="0">
                <a:solidFill>
                  <a:schemeClr val="accent4">
                    <a:lumMod val="60000"/>
                    <a:lumOff val="40000"/>
                  </a:schemeClr>
                </a:solidFill>
                <a:latin typeface="+mn-lt"/>
                <a:cs typeface="Arial" panose="020B0604020202020204" pitchFamily="34" charset="0"/>
              </a:rPr>
              <a:t>ZUHAUSE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1 </a:t>
            </a:r>
            <a:r>
              <a:rPr lang="de-DE" b="1" dirty="0">
                <a:solidFill>
                  <a:schemeClr val="accent4">
                    <a:lumMod val="60000"/>
                    <a:lumOff val="40000"/>
                  </a:schemeClr>
                </a:solidFill>
                <a:latin typeface="+mn-lt"/>
                <a:cs typeface="Arial" panose="020B0604020202020204" pitchFamily="34" charset="0"/>
              </a:rPr>
              <a:t>• • • • </a:t>
            </a:r>
            <a:r>
              <a:rPr lang="de-DE" b="1" dirty="0" smtClean="0">
                <a:solidFill>
                  <a:schemeClr val="accent4">
                    <a:lumMod val="60000"/>
                    <a:lumOff val="40000"/>
                  </a:schemeClr>
                </a:solidFill>
                <a:latin typeface="+mn-lt"/>
                <a:cs typeface="Arial" panose="020B0604020202020204" pitchFamily="34" charset="0"/>
              </a:rPr>
              <a:t>2 • </a:t>
            </a:r>
            <a:r>
              <a:rPr lang="de-DE" b="1" dirty="0">
                <a:solidFill>
                  <a:schemeClr val="accent4">
                    <a:lumMod val="60000"/>
                    <a:lumOff val="40000"/>
                  </a:schemeClr>
                </a:solidFill>
                <a:latin typeface="+mn-lt"/>
                <a:cs typeface="Arial" panose="020B0604020202020204" pitchFamily="34" charset="0"/>
              </a:rPr>
              <a:t>• • </a:t>
            </a:r>
            <a:r>
              <a:rPr lang="de-DE" b="1" dirty="0" smtClean="0">
                <a:solidFill>
                  <a:schemeClr val="accent4">
                    <a:lumMod val="60000"/>
                    <a:lumOff val="40000"/>
                  </a:schemeClr>
                </a:solidFill>
                <a:latin typeface="+mn-lt"/>
                <a:cs typeface="Arial" panose="020B0604020202020204" pitchFamily="34" charset="0"/>
              </a:rPr>
              <a:t>• 3 </a:t>
            </a:r>
            <a:r>
              <a:rPr lang="de-DE" b="1" dirty="0">
                <a:solidFill>
                  <a:schemeClr val="accent4">
                    <a:lumMod val="60000"/>
                    <a:lumOff val="40000"/>
                  </a:schemeClr>
                </a:solidFill>
                <a:latin typeface="+mn-lt"/>
                <a:cs typeface="Arial" panose="020B0604020202020204" pitchFamily="34" charset="0"/>
              </a:rPr>
              <a:t>• • • </a:t>
            </a:r>
            <a:r>
              <a:rPr lang="de-DE" b="1" dirty="0" smtClean="0">
                <a:solidFill>
                  <a:schemeClr val="accent4">
                    <a:lumMod val="60000"/>
                    <a:lumOff val="40000"/>
                  </a:schemeClr>
                </a:solidFill>
                <a:latin typeface="+mn-lt"/>
                <a:cs typeface="Arial" panose="020B0604020202020204" pitchFamily="34" charset="0"/>
              </a:rPr>
              <a:t>• 4 •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a:t>
            </a:r>
            <a:r>
              <a:rPr lang="de-DE" b="1" dirty="0">
                <a:solidFill>
                  <a:schemeClr val="accent4">
                    <a:lumMod val="60000"/>
                    <a:lumOff val="40000"/>
                  </a:schemeClr>
                </a:solidFill>
                <a:latin typeface="+mn-lt"/>
                <a:cs typeface="Arial" panose="020B0604020202020204" pitchFamily="34" charset="0"/>
              </a:rPr>
              <a:t>•</a:t>
            </a:r>
            <a:r>
              <a:rPr lang="de-DE" b="1" i="0" dirty="0" smtClean="0">
                <a:solidFill>
                  <a:schemeClr val="accent4">
                    <a:lumMod val="60000"/>
                    <a:lumOff val="40000"/>
                  </a:schemeClr>
                </a:solidFill>
                <a:latin typeface="+mn-lt"/>
                <a:cs typeface="Arial" panose="020B0604020202020204" pitchFamily="34" charset="0"/>
              </a:rPr>
              <a:t> Q</a:t>
            </a:r>
            <a:r>
              <a:rPr lang="de-DE" b="1" i="0" dirty="0" smtClean="0">
                <a:solidFill>
                  <a:schemeClr val="bg1"/>
                </a:solidFill>
                <a:latin typeface="+mn-lt"/>
                <a:cs typeface="Arial" panose="020B0604020202020204" pitchFamily="34" charset="0"/>
              </a:rPr>
              <a:t>UIZ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i="0" dirty="0" smtClean="0">
                <a:solidFill>
                  <a:schemeClr val="bg1"/>
                </a:solidFill>
                <a:latin typeface="+mn-lt"/>
                <a:cs typeface="Arial" panose="020B0604020202020204" pitchFamily="34" charset="0"/>
              </a:rPr>
              <a:t> ZIEL</a:t>
            </a:r>
          </a:p>
        </p:txBody>
      </p:sp>
      <p:sp>
        <p:nvSpPr>
          <p:cNvPr id="57" name="Abgerundetes Rechteck 56"/>
          <p:cNvSpPr/>
          <p:nvPr/>
        </p:nvSpPr>
        <p:spPr>
          <a:xfrm>
            <a:off x="1152000" y="2779113"/>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A: </a:t>
            </a:r>
            <a:r>
              <a:rPr lang="de-DE" sz="1400" dirty="0">
                <a:solidFill>
                  <a:schemeClr val="tx1"/>
                </a:solidFill>
              </a:rPr>
              <a:t>… sieht Gott in einer Vision mit fliegenden Engeln.</a:t>
            </a:r>
          </a:p>
        </p:txBody>
      </p:sp>
      <p:sp>
        <p:nvSpPr>
          <p:cNvPr id="58" name="Abgerundetes Rechteck 57"/>
          <p:cNvSpPr/>
          <p:nvPr/>
        </p:nvSpPr>
        <p:spPr>
          <a:xfrm>
            <a:off x="1152000" y="1636900"/>
            <a:ext cx="6840000" cy="90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de-DE" dirty="0" smtClean="0">
                <a:solidFill>
                  <a:schemeClr val="tx1"/>
                </a:solidFill>
              </a:rPr>
              <a:t>Der Prophet Jesaja…</a:t>
            </a:r>
            <a:endParaRPr lang="de-DE" dirty="0">
              <a:solidFill>
                <a:schemeClr val="tx1"/>
              </a:solidFill>
            </a:endParaRPr>
          </a:p>
        </p:txBody>
      </p:sp>
      <p:sp>
        <p:nvSpPr>
          <p:cNvPr id="60" name="Abgerundetes Rechteck 59"/>
          <p:cNvSpPr/>
          <p:nvPr/>
        </p:nvSpPr>
        <p:spPr>
          <a:xfrm>
            <a:off x="4752000" y="2779113"/>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B: </a:t>
            </a:r>
            <a:r>
              <a:rPr lang="de-DE" sz="1400" dirty="0">
                <a:solidFill>
                  <a:schemeClr val="tx1"/>
                </a:solidFill>
              </a:rPr>
              <a:t>… erhält einen Auftrag vom König.</a:t>
            </a:r>
            <a:r>
              <a:rPr lang="de-DE" sz="1400" dirty="0" smtClean="0">
                <a:solidFill>
                  <a:schemeClr val="tx1"/>
                </a:solidFill>
              </a:rPr>
              <a:t> </a:t>
            </a:r>
            <a:endParaRPr lang="de-DE" sz="1400" dirty="0">
              <a:solidFill>
                <a:schemeClr val="tx1"/>
              </a:solidFill>
            </a:endParaRPr>
          </a:p>
        </p:txBody>
      </p:sp>
      <p:sp>
        <p:nvSpPr>
          <p:cNvPr id="63" name="Abgerundetes Rechteck 62"/>
          <p:cNvSpPr/>
          <p:nvPr/>
        </p:nvSpPr>
        <p:spPr>
          <a:xfrm>
            <a:off x="1152000" y="3554604"/>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C: </a:t>
            </a:r>
            <a:r>
              <a:rPr lang="de-DE" sz="1400" dirty="0">
                <a:solidFill>
                  <a:schemeClr val="tx1"/>
                </a:solidFill>
              </a:rPr>
              <a:t>… ist schuldig und wird von Gott bestraft.</a:t>
            </a:r>
            <a:r>
              <a:rPr lang="de-DE" sz="1400" dirty="0" smtClean="0">
                <a:solidFill>
                  <a:schemeClr val="tx1"/>
                </a:solidFill>
              </a:rPr>
              <a:t> </a:t>
            </a:r>
            <a:endParaRPr lang="de-DE" sz="1400" dirty="0">
              <a:solidFill>
                <a:schemeClr val="tx1"/>
              </a:solidFill>
            </a:endParaRPr>
          </a:p>
        </p:txBody>
      </p:sp>
      <p:sp>
        <p:nvSpPr>
          <p:cNvPr id="64" name="Abgerundetes Rechteck 63"/>
          <p:cNvSpPr/>
          <p:nvPr/>
        </p:nvSpPr>
        <p:spPr>
          <a:xfrm>
            <a:off x="4752000" y="3554604"/>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D: </a:t>
            </a:r>
            <a:r>
              <a:rPr lang="de-DE" sz="1400" dirty="0">
                <a:solidFill>
                  <a:schemeClr val="tx1"/>
                </a:solidFill>
              </a:rPr>
              <a:t>… hat Angst und möchte nicht freiwillig Gottes Bote sein.</a:t>
            </a:r>
            <a:r>
              <a:rPr lang="de-DE" sz="1400" dirty="0" smtClean="0">
                <a:solidFill>
                  <a:schemeClr val="tx1"/>
                </a:solidFill>
              </a:rPr>
              <a:t> </a:t>
            </a:r>
            <a:endParaRPr lang="de-DE" sz="1400" dirty="0">
              <a:solidFill>
                <a:schemeClr val="tx1"/>
              </a:solidFill>
            </a:endParaRPr>
          </a:p>
        </p:txBody>
      </p:sp>
      <p:sp>
        <p:nvSpPr>
          <p:cNvPr id="2" name="Rechteck 1"/>
          <p:cNvSpPr/>
          <p:nvPr/>
        </p:nvSpPr>
        <p:spPr>
          <a:xfrm>
            <a:off x="8331831" y="4344820"/>
            <a:ext cx="709938" cy="71561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23288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7"/>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grpId="0" nodeType="clickEffect">
                                  <p:stCondLst>
                                    <p:cond delay="0"/>
                                  </p:stCondLst>
                                  <p:childTnLst>
                                    <p:animClr clrSpc="rgb" dir="cw">
                                      <p:cBhvr>
                                        <p:cTn id="6" dur="2000" fill="hold"/>
                                        <p:tgtEl>
                                          <p:spTgt spid="57"/>
                                        </p:tgtEl>
                                        <p:attrNameLst>
                                          <p:attrName>fillcolor</p:attrName>
                                        </p:attrNameLst>
                                      </p:cBhvr>
                                      <p:to>
                                        <a:srgbClr val="94F6DB"/>
                                      </p:to>
                                    </p:animClr>
                                    <p:set>
                                      <p:cBhvr>
                                        <p:cTn id="7" dur="2000" fill="hold"/>
                                        <p:tgtEl>
                                          <p:spTgt spid="57"/>
                                        </p:tgtEl>
                                        <p:attrNameLst>
                                          <p:attrName>fill.type</p:attrName>
                                        </p:attrNameLst>
                                      </p:cBhvr>
                                      <p:to>
                                        <p:strVal val="solid"/>
                                      </p:to>
                                    </p:set>
                                    <p:set>
                                      <p:cBhvr>
                                        <p:cTn id="8" dur="2000" fill="hold"/>
                                        <p:tgtEl>
                                          <p:spTgt spid="57"/>
                                        </p:tgtEl>
                                        <p:attrNameLst>
                                          <p:attrName>fill.on</p:attrName>
                                        </p:attrNameLst>
                                      </p:cBhvr>
                                      <p:to>
                                        <p:strVal val="true"/>
                                      </p:to>
                                    </p:set>
                                  </p:childTnLst>
                                </p:cTn>
                              </p:par>
                              <p:par>
                                <p:cTn id="9" presetID="10" presetClass="exit" presetSubtype="0" fill="hold" grpId="0" nodeType="withEffect">
                                  <p:stCondLst>
                                    <p:cond delay="0"/>
                                  </p:stCondLst>
                                  <p:childTnLst>
                                    <p:animEffect transition="out" filter="fade">
                                      <p:cBhvr>
                                        <p:cTn id="10" dur="500"/>
                                        <p:tgtEl>
                                          <p:spTgt spid="2"/>
                                        </p:tgtEl>
                                      </p:cBhvr>
                                    </p:animEffect>
                                    <p:set>
                                      <p:cBhvr>
                                        <p:cTn id="11" dur="1" fill="hold">
                                          <p:stCondLst>
                                            <p:cond delay="49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57"/>
                  </p:tgtEl>
                </p:cond>
              </p:nextCondLst>
            </p:seq>
            <p:seq concurrent="1" nextAc="seek">
              <p:cTn id="12" restart="whenNotActive" fill="hold" evtFilter="cancelBubble" nodeType="interactiveSeq">
                <p:stCondLst>
                  <p:cond evt="onClick" delay="0">
                    <p:tgtEl>
                      <p:spTgt spid="63"/>
                    </p:tgtEl>
                  </p:cond>
                </p:stCondLst>
                <p:endSync evt="end" delay="0">
                  <p:rtn val="all"/>
                </p:endSync>
                <p:childTnLst>
                  <p:par>
                    <p:cTn id="13" fill="hold">
                      <p:stCondLst>
                        <p:cond delay="0"/>
                      </p:stCondLst>
                      <p:childTnLst>
                        <p:par>
                          <p:cTn id="14" fill="hold">
                            <p:stCondLst>
                              <p:cond delay="0"/>
                            </p:stCondLst>
                            <p:childTnLst>
                              <p:par>
                                <p:cTn id="15" presetID="1" presetClass="emph" presetSubtype="2" fill="hold" nodeType="clickEffect">
                                  <p:stCondLst>
                                    <p:cond delay="0"/>
                                  </p:stCondLst>
                                  <p:childTnLst>
                                    <p:animClr clrSpc="rgb" dir="cw">
                                      <p:cBhvr>
                                        <p:cTn id="16" dur="2000" fill="hold"/>
                                        <p:tgtEl>
                                          <p:spTgt spid="63"/>
                                        </p:tgtEl>
                                        <p:attrNameLst>
                                          <p:attrName>fillcolor</p:attrName>
                                        </p:attrNameLst>
                                      </p:cBhvr>
                                      <p:to>
                                        <a:srgbClr val="FF5451"/>
                                      </p:to>
                                    </p:animClr>
                                    <p:set>
                                      <p:cBhvr>
                                        <p:cTn id="17" dur="2000" fill="hold"/>
                                        <p:tgtEl>
                                          <p:spTgt spid="63"/>
                                        </p:tgtEl>
                                        <p:attrNameLst>
                                          <p:attrName>fill.type</p:attrName>
                                        </p:attrNameLst>
                                      </p:cBhvr>
                                      <p:to>
                                        <p:strVal val="solid"/>
                                      </p:to>
                                    </p:set>
                                    <p:set>
                                      <p:cBhvr>
                                        <p:cTn id="18" dur="2000" fill="hold"/>
                                        <p:tgtEl>
                                          <p:spTgt spid="63"/>
                                        </p:tgtEl>
                                        <p:attrNameLst>
                                          <p:attrName>fill.on</p:attrName>
                                        </p:attrNameLst>
                                      </p:cBhvr>
                                      <p:to>
                                        <p:strVal val="true"/>
                                      </p:to>
                                    </p:set>
                                  </p:childTnLst>
                                </p:cTn>
                              </p:par>
                            </p:childTnLst>
                          </p:cTn>
                        </p:par>
                      </p:childTnLst>
                    </p:cTn>
                  </p:par>
                </p:childTnLst>
              </p:cTn>
              <p:nextCondLst>
                <p:cond evt="onClick" delay="0">
                  <p:tgtEl>
                    <p:spTgt spid="63"/>
                  </p:tgtEl>
                </p:cond>
              </p:nextCondLst>
            </p:seq>
            <p:seq concurrent="1" nextAc="seek">
              <p:cTn id="19" restart="whenNotActive" fill="hold" evtFilter="cancelBubble" nodeType="interactiveSeq">
                <p:stCondLst>
                  <p:cond evt="onClick" delay="0">
                    <p:tgtEl>
                      <p:spTgt spid="64"/>
                    </p:tgtEl>
                  </p:cond>
                </p:stCondLst>
                <p:endSync evt="end" delay="0">
                  <p:rtn val="all"/>
                </p:endSync>
                <p:childTnLst>
                  <p:par>
                    <p:cTn id="20" fill="hold">
                      <p:stCondLst>
                        <p:cond delay="0"/>
                      </p:stCondLst>
                      <p:childTnLst>
                        <p:par>
                          <p:cTn id="21" fill="hold">
                            <p:stCondLst>
                              <p:cond delay="0"/>
                            </p:stCondLst>
                            <p:childTnLst>
                              <p:par>
                                <p:cTn id="22" presetID="1" presetClass="emph" presetSubtype="2" fill="hold" nodeType="clickEffect">
                                  <p:stCondLst>
                                    <p:cond delay="0"/>
                                  </p:stCondLst>
                                  <p:childTnLst>
                                    <p:animClr clrSpc="rgb" dir="cw">
                                      <p:cBhvr>
                                        <p:cTn id="23" dur="2000" fill="hold"/>
                                        <p:tgtEl>
                                          <p:spTgt spid="64"/>
                                        </p:tgtEl>
                                        <p:attrNameLst>
                                          <p:attrName>fillcolor</p:attrName>
                                        </p:attrNameLst>
                                      </p:cBhvr>
                                      <p:to>
                                        <a:srgbClr val="FF5451"/>
                                      </p:to>
                                    </p:animClr>
                                    <p:set>
                                      <p:cBhvr>
                                        <p:cTn id="24" dur="2000" fill="hold"/>
                                        <p:tgtEl>
                                          <p:spTgt spid="64"/>
                                        </p:tgtEl>
                                        <p:attrNameLst>
                                          <p:attrName>fill.type</p:attrName>
                                        </p:attrNameLst>
                                      </p:cBhvr>
                                      <p:to>
                                        <p:strVal val="solid"/>
                                      </p:to>
                                    </p:set>
                                    <p:set>
                                      <p:cBhvr>
                                        <p:cTn id="25" dur="2000" fill="hold"/>
                                        <p:tgtEl>
                                          <p:spTgt spid="64"/>
                                        </p:tgtEl>
                                        <p:attrNameLst>
                                          <p:attrName>fill.on</p:attrName>
                                        </p:attrNameLst>
                                      </p:cBhvr>
                                      <p:to>
                                        <p:strVal val="true"/>
                                      </p:to>
                                    </p:set>
                                  </p:childTnLst>
                                </p:cTn>
                              </p:par>
                            </p:childTnLst>
                          </p:cTn>
                        </p:par>
                      </p:childTnLst>
                    </p:cTn>
                  </p:par>
                </p:childTnLst>
              </p:cTn>
              <p:nextCondLst>
                <p:cond evt="onClick" delay="0">
                  <p:tgtEl>
                    <p:spTgt spid="64"/>
                  </p:tgtEl>
                </p:cond>
              </p:nextCondLst>
            </p:seq>
            <p:seq concurrent="1" nextAc="seek">
              <p:cTn id="26" restart="whenNotActive" fill="hold" evtFilter="cancelBubble" nodeType="interactiveSeq">
                <p:stCondLst>
                  <p:cond evt="onClick" delay="0">
                    <p:tgtEl>
                      <p:spTgt spid="60"/>
                    </p:tgtEl>
                  </p:cond>
                </p:stCondLst>
                <p:endSync evt="end" delay="0">
                  <p:rtn val="all"/>
                </p:endSync>
                <p:childTnLst>
                  <p:par>
                    <p:cTn id="27" fill="hold">
                      <p:stCondLst>
                        <p:cond delay="0"/>
                      </p:stCondLst>
                      <p:childTnLst>
                        <p:par>
                          <p:cTn id="28" fill="hold">
                            <p:stCondLst>
                              <p:cond delay="0"/>
                            </p:stCondLst>
                            <p:childTnLst>
                              <p:par>
                                <p:cTn id="29" presetID="1" presetClass="emph" presetSubtype="2" fill="hold" nodeType="clickEffect">
                                  <p:stCondLst>
                                    <p:cond delay="0"/>
                                  </p:stCondLst>
                                  <p:childTnLst>
                                    <p:animClr clrSpc="rgb" dir="cw">
                                      <p:cBhvr>
                                        <p:cTn id="30" dur="2000" fill="hold"/>
                                        <p:tgtEl>
                                          <p:spTgt spid="60"/>
                                        </p:tgtEl>
                                        <p:attrNameLst>
                                          <p:attrName>fillcolor</p:attrName>
                                        </p:attrNameLst>
                                      </p:cBhvr>
                                      <p:to>
                                        <a:srgbClr val="FF5451"/>
                                      </p:to>
                                    </p:animClr>
                                    <p:set>
                                      <p:cBhvr>
                                        <p:cTn id="31" dur="2000" fill="hold"/>
                                        <p:tgtEl>
                                          <p:spTgt spid="60"/>
                                        </p:tgtEl>
                                        <p:attrNameLst>
                                          <p:attrName>fill.type</p:attrName>
                                        </p:attrNameLst>
                                      </p:cBhvr>
                                      <p:to>
                                        <p:strVal val="solid"/>
                                      </p:to>
                                    </p:set>
                                    <p:set>
                                      <p:cBhvr>
                                        <p:cTn id="32" dur="2000" fill="hold"/>
                                        <p:tgtEl>
                                          <p:spTgt spid="60"/>
                                        </p:tgtEl>
                                        <p:attrNameLst>
                                          <p:attrName>fill.on</p:attrName>
                                        </p:attrNameLst>
                                      </p:cBhvr>
                                      <p:to>
                                        <p:strVal val="true"/>
                                      </p:to>
                                    </p:set>
                                  </p:childTnLst>
                                </p:cTn>
                              </p:par>
                            </p:childTnLst>
                          </p:cTn>
                        </p:par>
                      </p:childTnLst>
                    </p:cTn>
                  </p:par>
                </p:childTnLst>
              </p:cTn>
              <p:nextCondLst>
                <p:cond evt="onClick" delay="0">
                  <p:tgtEl>
                    <p:spTgt spid="60"/>
                  </p:tgtEl>
                </p:cond>
              </p:nextCondLst>
            </p:seq>
          </p:childTnLst>
        </p:cTn>
      </p:par>
    </p:tnLst>
    <p:bldLst>
      <p:bldP spid="57" grpId="0" animBg="1"/>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smtClean="0"/>
              <a:t>Quiz – Frage 2</a:t>
            </a:r>
            <a:endParaRPr lang="de-DE" dirty="0"/>
          </a:p>
        </p:txBody>
      </p:sp>
      <p:cxnSp>
        <p:nvCxnSpPr>
          <p:cNvPr id="9" name="Answer Line 2">
            <a:extLst>
              <a:ext uri="{FF2B5EF4-FFF2-40B4-BE49-F238E27FC236}">
                <a16:creationId xmlns:a16="http://schemas.microsoft.com/office/drawing/2014/main" id="{4B5767AD-D5A3-42E8-94D6-CC3C8423DF69}"/>
              </a:ext>
            </a:extLst>
          </p:cNvPr>
          <p:cNvCxnSpPr>
            <a:cxnSpLocks/>
          </p:cNvCxnSpPr>
          <p:nvPr/>
        </p:nvCxnSpPr>
        <p:spPr>
          <a:xfrm>
            <a:off x="0" y="3834788"/>
            <a:ext cx="9144000"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Answer Line 1">
            <a:extLst>
              <a:ext uri="{FF2B5EF4-FFF2-40B4-BE49-F238E27FC236}">
                <a16:creationId xmlns:a16="http://schemas.microsoft.com/office/drawing/2014/main" id="{4B8391AD-53B3-455B-B356-5D1B26BB9840}"/>
              </a:ext>
            </a:extLst>
          </p:cNvPr>
          <p:cNvCxnSpPr>
            <a:cxnSpLocks/>
          </p:cNvCxnSpPr>
          <p:nvPr/>
        </p:nvCxnSpPr>
        <p:spPr>
          <a:xfrm>
            <a:off x="0" y="3062770"/>
            <a:ext cx="9144000"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2" name="Answer B Foreground">
            <a:extLst>
              <a:ext uri="{FF2B5EF4-FFF2-40B4-BE49-F238E27FC236}">
                <a16:creationId xmlns:a16="http://schemas.microsoft.com/office/drawing/2014/main" id="{490DF4C1-378D-4439-8996-0A1FBCF7335A}"/>
              </a:ext>
            </a:extLst>
          </p:cNvPr>
          <p:cNvSpPr/>
          <p:nvPr/>
        </p:nvSpPr>
        <p:spPr>
          <a:xfrm>
            <a:off x="4650763" y="2731030"/>
            <a:ext cx="3095808" cy="636167"/>
          </a:xfrm>
          <a:custGeom>
            <a:avLst/>
            <a:gdLst>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10000"/>
              <a:gd name="connsiteY0" fmla="*/ 5114 h 10114"/>
              <a:gd name="connsiteX1" fmla="*/ 2000 w 10000"/>
              <a:gd name="connsiteY1" fmla="*/ 114 h 10114"/>
              <a:gd name="connsiteX2" fmla="*/ 8000 w 10000"/>
              <a:gd name="connsiteY2" fmla="*/ 114 h 10114"/>
              <a:gd name="connsiteX3" fmla="*/ 10000 w 10000"/>
              <a:gd name="connsiteY3" fmla="*/ 5114 h 10114"/>
              <a:gd name="connsiteX4" fmla="*/ 8000 w 10000"/>
              <a:gd name="connsiteY4" fmla="*/ 10114 h 10114"/>
              <a:gd name="connsiteX5" fmla="*/ 2000 w 10000"/>
              <a:gd name="connsiteY5" fmla="*/ 10114 h 10114"/>
              <a:gd name="connsiteX6" fmla="*/ 0 w 10000"/>
              <a:gd name="connsiteY6" fmla="*/ 5114 h 10114"/>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8000 w 10000"/>
              <a:gd name="connsiteY4" fmla="*/ 10114 h 10127"/>
              <a:gd name="connsiteX5" fmla="*/ 2000 w 10000"/>
              <a:gd name="connsiteY5" fmla="*/ 10114 h 10127"/>
              <a:gd name="connsiteX6" fmla="*/ 0 w 10000"/>
              <a:gd name="connsiteY6" fmla="*/ 5114 h 10127"/>
              <a:gd name="connsiteX0" fmla="*/ 0 w 10000"/>
              <a:gd name="connsiteY0" fmla="*/ 5114 h 10287"/>
              <a:gd name="connsiteX1" fmla="*/ 2000 w 10000"/>
              <a:gd name="connsiteY1" fmla="*/ 114 h 10287"/>
              <a:gd name="connsiteX2" fmla="*/ 8000 w 10000"/>
              <a:gd name="connsiteY2" fmla="*/ 114 h 10287"/>
              <a:gd name="connsiteX3" fmla="*/ 10000 w 10000"/>
              <a:gd name="connsiteY3" fmla="*/ 5114 h 10287"/>
              <a:gd name="connsiteX4" fmla="*/ 8000 w 10000"/>
              <a:gd name="connsiteY4" fmla="*/ 10114 h 10287"/>
              <a:gd name="connsiteX5" fmla="*/ 2000 w 10000"/>
              <a:gd name="connsiteY5" fmla="*/ 10114 h 10287"/>
              <a:gd name="connsiteX6" fmla="*/ 0 w 10000"/>
              <a:gd name="connsiteY6" fmla="*/ 5114 h 10287"/>
              <a:gd name="connsiteX0" fmla="*/ 0 w 10000"/>
              <a:gd name="connsiteY0" fmla="*/ 5114 h 10287"/>
              <a:gd name="connsiteX1" fmla="*/ 2000 w 10000"/>
              <a:gd name="connsiteY1" fmla="*/ 114 h 10287"/>
              <a:gd name="connsiteX2" fmla="*/ 8000 w 10000"/>
              <a:gd name="connsiteY2" fmla="*/ 114 h 10287"/>
              <a:gd name="connsiteX3" fmla="*/ 10000 w 10000"/>
              <a:gd name="connsiteY3" fmla="*/ 5114 h 10287"/>
              <a:gd name="connsiteX4" fmla="*/ 8000 w 10000"/>
              <a:gd name="connsiteY4" fmla="*/ 10114 h 10287"/>
              <a:gd name="connsiteX5" fmla="*/ 2000 w 10000"/>
              <a:gd name="connsiteY5" fmla="*/ 10114 h 10287"/>
              <a:gd name="connsiteX6" fmla="*/ 0 w 10000"/>
              <a:gd name="connsiteY6" fmla="*/ 5114 h 10287"/>
              <a:gd name="connsiteX0" fmla="*/ 0 w 10000"/>
              <a:gd name="connsiteY0" fmla="*/ 5114 h 10243"/>
              <a:gd name="connsiteX1" fmla="*/ 2000 w 10000"/>
              <a:gd name="connsiteY1" fmla="*/ 114 h 10243"/>
              <a:gd name="connsiteX2" fmla="*/ 8000 w 10000"/>
              <a:gd name="connsiteY2" fmla="*/ 114 h 10243"/>
              <a:gd name="connsiteX3" fmla="*/ 10000 w 10000"/>
              <a:gd name="connsiteY3" fmla="*/ 5114 h 10243"/>
              <a:gd name="connsiteX4" fmla="*/ 7983 w 10000"/>
              <a:gd name="connsiteY4" fmla="*/ 10069 h 10243"/>
              <a:gd name="connsiteX5" fmla="*/ 2000 w 10000"/>
              <a:gd name="connsiteY5" fmla="*/ 10114 h 10243"/>
              <a:gd name="connsiteX6" fmla="*/ 0 w 10000"/>
              <a:gd name="connsiteY6" fmla="*/ 5114 h 10243"/>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7983 w 10000"/>
              <a:gd name="connsiteY4" fmla="*/ 10069 h 10127"/>
              <a:gd name="connsiteX5" fmla="*/ 2000 w 10000"/>
              <a:gd name="connsiteY5" fmla="*/ 10114 h 10127"/>
              <a:gd name="connsiteX6" fmla="*/ 0 w 10000"/>
              <a:gd name="connsiteY6" fmla="*/ 5114 h 10127"/>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7983 w 10000"/>
              <a:gd name="connsiteY4" fmla="*/ 10069 h 10127"/>
              <a:gd name="connsiteX5" fmla="*/ 2000 w 10000"/>
              <a:gd name="connsiteY5" fmla="*/ 10114 h 10127"/>
              <a:gd name="connsiteX6" fmla="*/ 0 w 10000"/>
              <a:gd name="connsiteY6" fmla="*/ 5114 h 10127"/>
              <a:gd name="connsiteX0" fmla="*/ 0 w 10000"/>
              <a:gd name="connsiteY0" fmla="*/ 5001 h 10014"/>
              <a:gd name="connsiteX1" fmla="*/ 2000 w 10000"/>
              <a:gd name="connsiteY1" fmla="*/ 1 h 10014"/>
              <a:gd name="connsiteX2" fmla="*/ 8000 w 10000"/>
              <a:gd name="connsiteY2" fmla="*/ 1 h 10014"/>
              <a:gd name="connsiteX3" fmla="*/ 10000 w 10000"/>
              <a:gd name="connsiteY3" fmla="*/ 5001 h 10014"/>
              <a:gd name="connsiteX4" fmla="*/ 7983 w 10000"/>
              <a:gd name="connsiteY4" fmla="*/ 9956 h 10014"/>
              <a:gd name="connsiteX5" fmla="*/ 2000 w 10000"/>
              <a:gd name="connsiteY5" fmla="*/ 10001 h 10014"/>
              <a:gd name="connsiteX6" fmla="*/ 0 w 10000"/>
              <a:gd name="connsiteY6" fmla="*/ 5001 h 10014"/>
              <a:gd name="connsiteX0" fmla="*/ 0 w 9246"/>
              <a:gd name="connsiteY0" fmla="*/ 5001 h 10014"/>
              <a:gd name="connsiteX1" fmla="*/ 2000 w 9246"/>
              <a:gd name="connsiteY1" fmla="*/ 1 h 10014"/>
              <a:gd name="connsiteX2" fmla="*/ 8000 w 9246"/>
              <a:gd name="connsiteY2" fmla="*/ 1 h 10014"/>
              <a:gd name="connsiteX3" fmla="*/ 9246 w 9246"/>
              <a:gd name="connsiteY3" fmla="*/ 5294 h 10014"/>
              <a:gd name="connsiteX4" fmla="*/ 7983 w 9246"/>
              <a:gd name="connsiteY4" fmla="*/ 9956 h 10014"/>
              <a:gd name="connsiteX5" fmla="*/ 2000 w 9246"/>
              <a:gd name="connsiteY5" fmla="*/ 10001 h 10014"/>
              <a:gd name="connsiteX6" fmla="*/ 0 w 9246"/>
              <a:gd name="connsiteY6" fmla="*/ 5001 h 10014"/>
              <a:gd name="connsiteX0" fmla="*/ 0 w 9248"/>
              <a:gd name="connsiteY0" fmla="*/ 5287 h 10001"/>
              <a:gd name="connsiteX1" fmla="*/ 1411 w 9248"/>
              <a:gd name="connsiteY1" fmla="*/ 1 h 10001"/>
              <a:gd name="connsiteX2" fmla="*/ 7900 w 9248"/>
              <a:gd name="connsiteY2" fmla="*/ 1 h 10001"/>
              <a:gd name="connsiteX3" fmla="*/ 9248 w 9248"/>
              <a:gd name="connsiteY3" fmla="*/ 5287 h 10001"/>
              <a:gd name="connsiteX4" fmla="*/ 7882 w 9248"/>
              <a:gd name="connsiteY4" fmla="*/ 9942 h 10001"/>
              <a:gd name="connsiteX5" fmla="*/ 1411 w 9248"/>
              <a:gd name="connsiteY5" fmla="*/ 9987 h 10001"/>
              <a:gd name="connsiteX6" fmla="*/ 0 w 9248"/>
              <a:gd name="connsiteY6" fmla="*/ 5287 h 10001"/>
              <a:gd name="connsiteX0" fmla="*/ 0 w 9687"/>
              <a:gd name="connsiteY0" fmla="*/ 5286 h 10000"/>
              <a:gd name="connsiteX1" fmla="*/ 1526 w 9687"/>
              <a:gd name="connsiteY1" fmla="*/ 1 h 10000"/>
              <a:gd name="connsiteX2" fmla="*/ 8542 w 9687"/>
              <a:gd name="connsiteY2" fmla="*/ 1 h 10000"/>
              <a:gd name="connsiteX3" fmla="*/ 9687 w 9687"/>
              <a:gd name="connsiteY3" fmla="*/ 5392 h 10000"/>
              <a:gd name="connsiteX4" fmla="*/ 8523 w 9687"/>
              <a:gd name="connsiteY4" fmla="*/ 9941 h 10000"/>
              <a:gd name="connsiteX5" fmla="*/ 1526 w 9687"/>
              <a:gd name="connsiteY5" fmla="*/ 9986 h 10000"/>
              <a:gd name="connsiteX6" fmla="*/ 0 w 9687"/>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9534"/>
              <a:gd name="connsiteY0" fmla="*/ 5086 h 9999"/>
              <a:gd name="connsiteX1" fmla="*/ 1109 w 9534"/>
              <a:gd name="connsiteY1" fmla="*/ 1 h 9999"/>
              <a:gd name="connsiteX2" fmla="*/ 8352 w 9534"/>
              <a:gd name="connsiteY2" fmla="*/ 1 h 9999"/>
              <a:gd name="connsiteX3" fmla="*/ 9534 w 9534"/>
              <a:gd name="connsiteY3" fmla="*/ 5392 h 9999"/>
              <a:gd name="connsiteX4" fmla="*/ 8332 w 9534"/>
              <a:gd name="connsiteY4" fmla="*/ 9941 h 9999"/>
              <a:gd name="connsiteX5" fmla="*/ 1109 w 9534"/>
              <a:gd name="connsiteY5" fmla="*/ 9986 h 9999"/>
              <a:gd name="connsiteX6" fmla="*/ 0 w 9534"/>
              <a:gd name="connsiteY6" fmla="*/ 5086 h 9999"/>
              <a:gd name="connsiteX0" fmla="*/ 0 w 10000"/>
              <a:gd name="connsiteY0" fmla="*/ 5087 h 10000"/>
              <a:gd name="connsiteX1" fmla="*/ 1163 w 10000"/>
              <a:gd name="connsiteY1" fmla="*/ 1 h 10000"/>
              <a:gd name="connsiteX2" fmla="*/ 8760 w 10000"/>
              <a:gd name="connsiteY2" fmla="*/ 1 h 10000"/>
              <a:gd name="connsiteX3" fmla="*/ 10000 w 10000"/>
              <a:gd name="connsiteY3" fmla="*/ 5393 h 10000"/>
              <a:gd name="connsiteX4" fmla="*/ 8739 w 10000"/>
              <a:gd name="connsiteY4" fmla="*/ 9942 h 10000"/>
              <a:gd name="connsiteX5" fmla="*/ 1163 w 10000"/>
              <a:gd name="connsiteY5" fmla="*/ 9987 h 10000"/>
              <a:gd name="connsiteX6" fmla="*/ 0 w 10000"/>
              <a:gd name="connsiteY6" fmla="*/ 5087 h 10000"/>
              <a:gd name="connsiteX0" fmla="*/ 0 w 10000"/>
              <a:gd name="connsiteY0" fmla="*/ 5087 h 10003"/>
              <a:gd name="connsiteX1" fmla="*/ 1163 w 10000"/>
              <a:gd name="connsiteY1" fmla="*/ 1 h 10003"/>
              <a:gd name="connsiteX2" fmla="*/ 8760 w 10000"/>
              <a:gd name="connsiteY2" fmla="*/ 1 h 10003"/>
              <a:gd name="connsiteX3" fmla="*/ 10000 w 10000"/>
              <a:gd name="connsiteY3" fmla="*/ 5393 h 10003"/>
              <a:gd name="connsiteX4" fmla="*/ 8739 w 10000"/>
              <a:gd name="connsiteY4" fmla="*/ 9942 h 10003"/>
              <a:gd name="connsiteX5" fmla="*/ 1163 w 10000"/>
              <a:gd name="connsiteY5" fmla="*/ 9987 h 10003"/>
              <a:gd name="connsiteX6" fmla="*/ 0 w 10000"/>
              <a:gd name="connsiteY6" fmla="*/ 5087 h 10003"/>
              <a:gd name="connsiteX0" fmla="*/ 0 w 10013"/>
              <a:gd name="connsiteY0" fmla="*/ 5087 h 10003"/>
              <a:gd name="connsiteX1" fmla="*/ 1163 w 10013"/>
              <a:gd name="connsiteY1" fmla="*/ 1 h 10003"/>
              <a:gd name="connsiteX2" fmla="*/ 8760 w 10013"/>
              <a:gd name="connsiteY2" fmla="*/ 1 h 10003"/>
              <a:gd name="connsiteX3" fmla="*/ 10013 w 10013"/>
              <a:gd name="connsiteY3" fmla="*/ 5172 h 10003"/>
              <a:gd name="connsiteX4" fmla="*/ 8739 w 10013"/>
              <a:gd name="connsiteY4" fmla="*/ 9942 h 10003"/>
              <a:gd name="connsiteX5" fmla="*/ 1163 w 10013"/>
              <a:gd name="connsiteY5" fmla="*/ 9987 h 10003"/>
              <a:gd name="connsiteX6" fmla="*/ 0 w 10013"/>
              <a:gd name="connsiteY6" fmla="*/ 5087 h 10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13" h="10003">
                <a:moveTo>
                  <a:pt x="0" y="5087"/>
                </a:moveTo>
                <a:cubicBezTo>
                  <a:pt x="487" y="3172"/>
                  <a:pt x="273" y="86"/>
                  <a:pt x="1163" y="1"/>
                </a:cubicBezTo>
                <a:lnTo>
                  <a:pt x="8760" y="1"/>
                </a:lnTo>
                <a:cubicBezTo>
                  <a:pt x="9749" y="-16"/>
                  <a:pt x="9568" y="2565"/>
                  <a:pt x="10013" y="5172"/>
                </a:cubicBezTo>
                <a:cubicBezTo>
                  <a:pt x="9488" y="8214"/>
                  <a:pt x="9635" y="10053"/>
                  <a:pt x="8739" y="9942"/>
                </a:cubicBezTo>
                <a:lnTo>
                  <a:pt x="1163" y="9987"/>
                </a:lnTo>
                <a:cubicBezTo>
                  <a:pt x="261" y="10245"/>
                  <a:pt x="506" y="7351"/>
                  <a:pt x="0" y="5087"/>
                </a:cubicBezTo>
                <a:close/>
              </a:path>
            </a:pathLst>
          </a:cu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A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29" name="Line">
            <a:extLst>
              <a:ext uri="{FF2B5EF4-FFF2-40B4-BE49-F238E27FC236}">
                <a16:creationId xmlns:a16="http://schemas.microsoft.com/office/drawing/2014/main" id="{D9A9127F-6A62-4E1D-BA5E-8DF80971DDEE}"/>
              </a:ext>
            </a:extLst>
          </p:cNvPr>
          <p:cNvCxnSpPr>
            <a:cxnSpLocks/>
          </p:cNvCxnSpPr>
          <p:nvPr/>
        </p:nvCxnSpPr>
        <p:spPr>
          <a:xfrm flipV="1">
            <a:off x="0" y="2086900"/>
            <a:ext cx="9144000" cy="1"/>
          </a:xfrm>
          <a:prstGeom prst="line">
            <a:avLst/>
          </a:prstGeom>
          <a:ln w="38100">
            <a:solidFill>
              <a:schemeClr val="accent3">
                <a:lumMod val="75000"/>
              </a:schemeClr>
            </a:solidFill>
          </a:ln>
        </p:spPr>
        <p:style>
          <a:lnRef idx="1">
            <a:schemeClr val="accent3"/>
          </a:lnRef>
          <a:fillRef idx="0">
            <a:schemeClr val="accent3"/>
          </a:fillRef>
          <a:effectRef idx="0">
            <a:schemeClr val="accent3"/>
          </a:effectRef>
          <a:fontRef idx="minor">
            <a:schemeClr val="tx1"/>
          </a:fontRef>
        </p:style>
      </p:cxnSp>
      <p:sp>
        <p:nvSpPr>
          <p:cNvPr id="56" name="Textfeld 55"/>
          <p:cNvSpPr txBox="1"/>
          <p:nvPr/>
        </p:nvSpPr>
        <p:spPr>
          <a:xfrm>
            <a:off x="1409700" y="4600575"/>
            <a:ext cx="6375400" cy="276999"/>
          </a:xfrm>
          <a:prstGeom prst="rect">
            <a:avLst/>
          </a:prstGeom>
          <a:noFill/>
        </p:spPr>
        <p:txBody>
          <a:bodyPr wrap="square" lIns="0" tIns="0" rIns="0" bIns="0" rtlCol="0">
            <a:spAutoFit/>
          </a:bodyPr>
          <a:lstStyle/>
          <a:p>
            <a:pPr algn="ctr"/>
            <a:r>
              <a:rPr lang="de-DE" b="1" i="0" dirty="0" smtClean="0">
                <a:solidFill>
                  <a:schemeClr val="accent4">
                    <a:lumMod val="60000"/>
                    <a:lumOff val="40000"/>
                  </a:schemeClr>
                </a:solidFill>
                <a:latin typeface="+mn-lt"/>
                <a:cs typeface="Arial" panose="020B0604020202020204" pitchFamily="34" charset="0"/>
              </a:rPr>
              <a:t>ZUHAUSE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1 </a:t>
            </a:r>
            <a:r>
              <a:rPr lang="de-DE" b="1" dirty="0">
                <a:solidFill>
                  <a:schemeClr val="accent4">
                    <a:lumMod val="60000"/>
                    <a:lumOff val="40000"/>
                  </a:schemeClr>
                </a:solidFill>
                <a:latin typeface="+mn-lt"/>
                <a:cs typeface="Arial" panose="020B0604020202020204" pitchFamily="34" charset="0"/>
              </a:rPr>
              <a:t>• • • • </a:t>
            </a:r>
            <a:r>
              <a:rPr lang="de-DE" b="1" dirty="0" smtClean="0">
                <a:solidFill>
                  <a:schemeClr val="accent4">
                    <a:lumMod val="60000"/>
                    <a:lumOff val="40000"/>
                  </a:schemeClr>
                </a:solidFill>
                <a:latin typeface="+mn-lt"/>
                <a:cs typeface="Arial" panose="020B0604020202020204" pitchFamily="34" charset="0"/>
              </a:rPr>
              <a:t>2 • </a:t>
            </a:r>
            <a:r>
              <a:rPr lang="de-DE" b="1" dirty="0">
                <a:solidFill>
                  <a:schemeClr val="accent4">
                    <a:lumMod val="60000"/>
                    <a:lumOff val="40000"/>
                  </a:schemeClr>
                </a:solidFill>
                <a:latin typeface="+mn-lt"/>
                <a:cs typeface="Arial" panose="020B0604020202020204" pitchFamily="34" charset="0"/>
              </a:rPr>
              <a:t>• • </a:t>
            </a:r>
            <a:r>
              <a:rPr lang="de-DE" b="1" dirty="0" smtClean="0">
                <a:solidFill>
                  <a:schemeClr val="accent4">
                    <a:lumMod val="60000"/>
                    <a:lumOff val="40000"/>
                  </a:schemeClr>
                </a:solidFill>
                <a:latin typeface="+mn-lt"/>
                <a:cs typeface="Arial" panose="020B0604020202020204" pitchFamily="34" charset="0"/>
              </a:rPr>
              <a:t>• 3 </a:t>
            </a:r>
            <a:r>
              <a:rPr lang="de-DE" b="1" dirty="0">
                <a:solidFill>
                  <a:schemeClr val="accent4">
                    <a:lumMod val="60000"/>
                    <a:lumOff val="40000"/>
                  </a:schemeClr>
                </a:solidFill>
                <a:latin typeface="+mn-lt"/>
                <a:cs typeface="Arial" panose="020B0604020202020204" pitchFamily="34" charset="0"/>
              </a:rPr>
              <a:t>• • • </a:t>
            </a:r>
            <a:r>
              <a:rPr lang="de-DE" b="1" dirty="0" smtClean="0">
                <a:solidFill>
                  <a:schemeClr val="accent4">
                    <a:lumMod val="60000"/>
                    <a:lumOff val="40000"/>
                  </a:schemeClr>
                </a:solidFill>
                <a:latin typeface="+mn-lt"/>
                <a:cs typeface="Arial" panose="020B0604020202020204" pitchFamily="34" charset="0"/>
              </a:rPr>
              <a:t>• 4 •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a:t>
            </a:r>
            <a:r>
              <a:rPr lang="de-DE" b="1" dirty="0">
                <a:solidFill>
                  <a:schemeClr val="accent4">
                    <a:lumMod val="60000"/>
                    <a:lumOff val="40000"/>
                  </a:schemeClr>
                </a:solidFill>
                <a:latin typeface="+mn-lt"/>
                <a:cs typeface="Arial" panose="020B0604020202020204" pitchFamily="34" charset="0"/>
              </a:rPr>
              <a:t>•</a:t>
            </a:r>
            <a:r>
              <a:rPr lang="de-DE" b="1" i="0" dirty="0" smtClean="0">
                <a:solidFill>
                  <a:schemeClr val="accent4">
                    <a:lumMod val="60000"/>
                    <a:lumOff val="40000"/>
                  </a:schemeClr>
                </a:solidFill>
                <a:latin typeface="+mn-lt"/>
                <a:cs typeface="Arial" panose="020B0604020202020204" pitchFamily="34" charset="0"/>
              </a:rPr>
              <a:t> QU</a:t>
            </a:r>
            <a:r>
              <a:rPr lang="de-DE" b="1" i="0" dirty="0" smtClean="0">
                <a:solidFill>
                  <a:schemeClr val="bg1"/>
                </a:solidFill>
                <a:latin typeface="+mn-lt"/>
                <a:cs typeface="Arial" panose="020B0604020202020204" pitchFamily="34" charset="0"/>
              </a:rPr>
              <a:t>IZ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i="0" dirty="0" smtClean="0">
                <a:solidFill>
                  <a:schemeClr val="bg1"/>
                </a:solidFill>
                <a:latin typeface="+mn-lt"/>
                <a:cs typeface="Arial" panose="020B0604020202020204" pitchFamily="34" charset="0"/>
              </a:rPr>
              <a:t> ZIEL</a:t>
            </a:r>
          </a:p>
        </p:txBody>
      </p:sp>
      <p:sp>
        <p:nvSpPr>
          <p:cNvPr id="57" name="Abgerundetes Rechteck 56"/>
          <p:cNvSpPr/>
          <p:nvPr/>
        </p:nvSpPr>
        <p:spPr>
          <a:xfrm>
            <a:off x="1152000" y="3549665"/>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C: Jona</a:t>
            </a:r>
            <a:endParaRPr lang="de-DE" sz="1400" dirty="0">
              <a:solidFill>
                <a:schemeClr val="tx1"/>
              </a:solidFill>
            </a:endParaRPr>
          </a:p>
        </p:txBody>
      </p:sp>
      <p:sp>
        <p:nvSpPr>
          <p:cNvPr id="58" name="Abgerundetes Rechteck 57"/>
          <p:cNvSpPr/>
          <p:nvPr/>
        </p:nvSpPr>
        <p:spPr>
          <a:xfrm>
            <a:off x="1152000" y="1636900"/>
            <a:ext cx="6840000" cy="90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de-DE" dirty="0" smtClean="0">
                <a:solidFill>
                  <a:schemeClr val="tx1"/>
                </a:solidFill>
              </a:rPr>
              <a:t>Welcher der folgenden gehört nicht zu den </a:t>
            </a:r>
          </a:p>
          <a:p>
            <a:pPr algn="ctr"/>
            <a:r>
              <a:rPr lang="de-DE" dirty="0" smtClean="0">
                <a:solidFill>
                  <a:schemeClr val="tx1"/>
                </a:solidFill>
              </a:rPr>
              <a:t>drei großen Propheten?</a:t>
            </a:r>
            <a:endParaRPr lang="de-DE" dirty="0">
              <a:solidFill>
                <a:schemeClr val="tx1"/>
              </a:solidFill>
            </a:endParaRPr>
          </a:p>
        </p:txBody>
      </p:sp>
      <p:sp>
        <p:nvSpPr>
          <p:cNvPr id="60" name="Abgerundetes Rechteck 59"/>
          <p:cNvSpPr/>
          <p:nvPr/>
        </p:nvSpPr>
        <p:spPr>
          <a:xfrm>
            <a:off x="4752000" y="2779113"/>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B: Jeremia</a:t>
            </a:r>
            <a:endParaRPr lang="de-DE" sz="1400" dirty="0">
              <a:solidFill>
                <a:schemeClr val="tx1"/>
              </a:solidFill>
            </a:endParaRPr>
          </a:p>
        </p:txBody>
      </p:sp>
      <p:sp>
        <p:nvSpPr>
          <p:cNvPr id="63" name="Abgerundetes Rechteck 62"/>
          <p:cNvSpPr/>
          <p:nvPr/>
        </p:nvSpPr>
        <p:spPr>
          <a:xfrm>
            <a:off x="1152000" y="2779113"/>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A: Jesaja</a:t>
            </a:r>
            <a:endParaRPr lang="de-DE" sz="1400" dirty="0">
              <a:solidFill>
                <a:schemeClr val="tx1"/>
              </a:solidFill>
            </a:endParaRPr>
          </a:p>
        </p:txBody>
      </p:sp>
      <p:sp>
        <p:nvSpPr>
          <p:cNvPr id="64" name="Abgerundetes Rechteck 63"/>
          <p:cNvSpPr/>
          <p:nvPr/>
        </p:nvSpPr>
        <p:spPr>
          <a:xfrm>
            <a:off x="4752000" y="3554604"/>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D: Hesekiel</a:t>
            </a:r>
            <a:endParaRPr lang="de-DE" sz="1400" dirty="0">
              <a:solidFill>
                <a:schemeClr val="tx1"/>
              </a:solidFill>
            </a:endParaRPr>
          </a:p>
        </p:txBody>
      </p:sp>
      <p:sp>
        <p:nvSpPr>
          <p:cNvPr id="2" name="Rechteck 1"/>
          <p:cNvSpPr/>
          <p:nvPr/>
        </p:nvSpPr>
        <p:spPr>
          <a:xfrm>
            <a:off x="8331831" y="4344820"/>
            <a:ext cx="709938" cy="71561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276007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7"/>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grpId="0" nodeType="clickEffect">
                                  <p:stCondLst>
                                    <p:cond delay="0"/>
                                  </p:stCondLst>
                                  <p:childTnLst>
                                    <p:animClr clrSpc="rgb" dir="cw">
                                      <p:cBhvr>
                                        <p:cTn id="6" dur="2000" fill="hold"/>
                                        <p:tgtEl>
                                          <p:spTgt spid="57"/>
                                        </p:tgtEl>
                                        <p:attrNameLst>
                                          <p:attrName>fillcolor</p:attrName>
                                        </p:attrNameLst>
                                      </p:cBhvr>
                                      <p:to>
                                        <a:srgbClr val="94F6DB"/>
                                      </p:to>
                                    </p:animClr>
                                    <p:set>
                                      <p:cBhvr>
                                        <p:cTn id="7" dur="2000" fill="hold"/>
                                        <p:tgtEl>
                                          <p:spTgt spid="57"/>
                                        </p:tgtEl>
                                        <p:attrNameLst>
                                          <p:attrName>fill.type</p:attrName>
                                        </p:attrNameLst>
                                      </p:cBhvr>
                                      <p:to>
                                        <p:strVal val="solid"/>
                                      </p:to>
                                    </p:set>
                                    <p:set>
                                      <p:cBhvr>
                                        <p:cTn id="8" dur="2000" fill="hold"/>
                                        <p:tgtEl>
                                          <p:spTgt spid="57"/>
                                        </p:tgtEl>
                                        <p:attrNameLst>
                                          <p:attrName>fill.on</p:attrName>
                                        </p:attrNameLst>
                                      </p:cBhvr>
                                      <p:to>
                                        <p:strVal val="true"/>
                                      </p:to>
                                    </p:set>
                                  </p:childTnLst>
                                </p:cTn>
                              </p:par>
                              <p:par>
                                <p:cTn id="9" presetID="10" presetClass="exit" presetSubtype="0" fill="hold" grpId="0" nodeType="withEffect">
                                  <p:stCondLst>
                                    <p:cond delay="0"/>
                                  </p:stCondLst>
                                  <p:childTnLst>
                                    <p:animEffect transition="out" filter="fade">
                                      <p:cBhvr>
                                        <p:cTn id="10" dur="500"/>
                                        <p:tgtEl>
                                          <p:spTgt spid="2"/>
                                        </p:tgtEl>
                                      </p:cBhvr>
                                    </p:animEffect>
                                    <p:set>
                                      <p:cBhvr>
                                        <p:cTn id="11" dur="1" fill="hold">
                                          <p:stCondLst>
                                            <p:cond delay="49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57"/>
                  </p:tgtEl>
                </p:cond>
              </p:nextCondLst>
            </p:seq>
            <p:seq concurrent="1" nextAc="seek">
              <p:cTn id="12" restart="whenNotActive" fill="hold" evtFilter="cancelBubble" nodeType="interactiveSeq">
                <p:stCondLst>
                  <p:cond evt="onClick" delay="0">
                    <p:tgtEl>
                      <p:spTgt spid="63"/>
                    </p:tgtEl>
                  </p:cond>
                </p:stCondLst>
                <p:endSync evt="end" delay="0">
                  <p:rtn val="all"/>
                </p:endSync>
                <p:childTnLst>
                  <p:par>
                    <p:cTn id="13" fill="hold">
                      <p:stCondLst>
                        <p:cond delay="0"/>
                      </p:stCondLst>
                      <p:childTnLst>
                        <p:par>
                          <p:cTn id="14" fill="hold">
                            <p:stCondLst>
                              <p:cond delay="0"/>
                            </p:stCondLst>
                            <p:childTnLst>
                              <p:par>
                                <p:cTn id="15" presetID="1" presetClass="emph" presetSubtype="2" fill="hold" nodeType="clickEffect">
                                  <p:stCondLst>
                                    <p:cond delay="0"/>
                                  </p:stCondLst>
                                  <p:childTnLst>
                                    <p:animClr clrSpc="rgb" dir="cw">
                                      <p:cBhvr>
                                        <p:cTn id="16" dur="2000" fill="hold"/>
                                        <p:tgtEl>
                                          <p:spTgt spid="63"/>
                                        </p:tgtEl>
                                        <p:attrNameLst>
                                          <p:attrName>fillcolor</p:attrName>
                                        </p:attrNameLst>
                                      </p:cBhvr>
                                      <p:to>
                                        <a:srgbClr val="FF5451"/>
                                      </p:to>
                                    </p:animClr>
                                    <p:set>
                                      <p:cBhvr>
                                        <p:cTn id="17" dur="2000" fill="hold"/>
                                        <p:tgtEl>
                                          <p:spTgt spid="63"/>
                                        </p:tgtEl>
                                        <p:attrNameLst>
                                          <p:attrName>fill.type</p:attrName>
                                        </p:attrNameLst>
                                      </p:cBhvr>
                                      <p:to>
                                        <p:strVal val="solid"/>
                                      </p:to>
                                    </p:set>
                                    <p:set>
                                      <p:cBhvr>
                                        <p:cTn id="18" dur="2000" fill="hold"/>
                                        <p:tgtEl>
                                          <p:spTgt spid="63"/>
                                        </p:tgtEl>
                                        <p:attrNameLst>
                                          <p:attrName>fill.on</p:attrName>
                                        </p:attrNameLst>
                                      </p:cBhvr>
                                      <p:to>
                                        <p:strVal val="true"/>
                                      </p:to>
                                    </p:set>
                                  </p:childTnLst>
                                </p:cTn>
                              </p:par>
                            </p:childTnLst>
                          </p:cTn>
                        </p:par>
                      </p:childTnLst>
                    </p:cTn>
                  </p:par>
                </p:childTnLst>
              </p:cTn>
              <p:nextCondLst>
                <p:cond evt="onClick" delay="0">
                  <p:tgtEl>
                    <p:spTgt spid="63"/>
                  </p:tgtEl>
                </p:cond>
              </p:nextCondLst>
            </p:seq>
            <p:seq concurrent="1" nextAc="seek">
              <p:cTn id="19" restart="whenNotActive" fill="hold" evtFilter="cancelBubble" nodeType="interactiveSeq">
                <p:stCondLst>
                  <p:cond evt="onClick" delay="0">
                    <p:tgtEl>
                      <p:spTgt spid="64"/>
                    </p:tgtEl>
                  </p:cond>
                </p:stCondLst>
                <p:endSync evt="end" delay="0">
                  <p:rtn val="all"/>
                </p:endSync>
                <p:childTnLst>
                  <p:par>
                    <p:cTn id="20" fill="hold">
                      <p:stCondLst>
                        <p:cond delay="0"/>
                      </p:stCondLst>
                      <p:childTnLst>
                        <p:par>
                          <p:cTn id="21" fill="hold">
                            <p:stCondLst>
                              <p:cond delay="0"/>
                            </p:stCondLst>
                            <p:childTnLst>
                              <p:par>
                                <p:cTn id="22" presetID="1" presetClass="emph" presetSubtype="2" fill="hold" nodeType="clickEffect">
                                  <p:stCondLst>
                                    <p:cond delay="0"/>
                                  </p:stCondLst>
                                  <p:childTnLst>
                                    <p:animClr clrSpc="rgb" dir="cw">
                                      <p:cBhvr>
                                        <p:cTn id="23" dur="2000" fill="hold"/>
                                        <p:tgtEl>
                                          <p:spTgt spid="64"/>
                                        </p:tgtEl>
                                        <p:attrNameLst>
                                          <p:attrName>fillcolor</p:attrName>
                                        </p:attrNameLst>
                                      </p:cBhvr>
                                      <p:to>
                                        <a:srgbClr val="FF5451"/>
                                      </p:to>
                                    </p:animClr>
                                    <p:set>
                                      <p:cBhvr>
                                        <p:cTn id="24" dur="2000" fill="hold"/>
                                        <p:tgtEl>
                                          <p:spTgt spid="64"/>
                                        </p:tgtEl>
                                        <p:attrNameLst>
                                          <p:attrName>fill.type</p:attrName>
                                        </p:attrNameLst>
                                      </p:cBhvr>
                                      <p:to>
                                        <p:strVal val="solid"/>
                                      </p:to>
                                    </p:set>
                                    <p:set>
                                      <p:cBhvr>
                                        <p:cTn id="25" dur="2000" fill="hold"/>
                                        <p:tgtEl>
                                          <p:spTgt spid="64"/>
                                        </p:tgtEl>
                                        <p:attrNameLst>
                                          <p:attrName>fill.on</p:attrName>
                                        </p:attrNameLst>
                                      </p:cBhvr>
                                      <p:to>
                                        <p:strVal val="true"/>
                                      </p:to>
                                    </p:set>
                                  </p:childTnLst>
                                </p:cTn>
                              </p:par>
                            </p:childTnLst>
                          </p:cTn>
                        </p:par>
                      </p:childTnLst>
                    </p:cTn>
                  </p:par>
                </p:childTnLst>
              </p:cTn>
              <p:nextCondLst>
                <p:cond evt="onClick" delay="0">
                  <p:tgtEl>
                    <p:spTgt spid="64"/>
                  </p:tgtEl>
                </p:cond>
              </p:nextCondLst>
            </p:seq>
            <p:seq concurrent="1" nextAc="seek">
              <p:cTn id="26" restart="whenNotActive" fill="hold" evtFilter="cancelBubble" nodeType="interactiveSeq">
                <p:stCondLst>
                  <p:cond evt="onClick" delay="0">
                    <p:tgtEl>
                      <p:spTgt spid="60"/>
                    </p:tgtEl>
                  </p:cond>
                </p:stCondLst>
                <p:endSync evt="end" delay="0">
                  <p:rtn val="all"/>
                </p:endSync>
                <p:childTnLst>
                  <p:par>
                    <p:cTn id="27" fill="hold">
                      <p:stCondLst>
                        <p:cond delay="0"/>
                      </p:stCondLst>
                      <p:childTnLst>
                        <p:par>
                          <p:cTn id="28" fill="hold">
                            <p:stCondLst>
                              <p:cond delay="0"/>
                            </p:stCondLst>
                            <p:childTnLst>
                              <p:par>
                                <p:cTn id="29" presetID="1" presetClass="emph" presetSubtype="2" fill="hold" nodeType="clickEffect">
                                  <p:stCondLst>
                                    <p:cond delay="0"/>
                                  </p:stCondLst>
                                  <p:childTnLst>
                                    <p:animClr clrSpc="rgb" dir="cw">
                                      <p:cBhvr>
                                        <p:cTn id="30" dur="2000" fill="hold"/>
                                        <p:tgtEl>
                                          <p:spTgt spid="60"/>
                                        </p:tgtEl>
                                        <p:attrNameLst>
                                          <p:attrName>fillcolor</p:attrName>
                                        </p:attrNameLst>
                                      </p:cBhvr>
                                      <p:to>
                                        <a:srgbClr val="FF5451"/>
                                      </p:to>
                                    </p:animClr>
                                    <p:set>
                                      <p:cBhvr>
                                        <p:cTn id="31" dur="2000" fill="hold"/>
                                        <p:tgtEl>
                                          <p:spTgt spid="60"/>
                                        </p:tgtEl>
                                        <p:attrNameLst>
                                          <p:attrName>fill.type</p:attrName>
                                        </p:attrNameLst>
                                      </p:cBhvr>
                                      <p:to>
                                        <p:strVal val="solid"/>
                                      </p:to>
                                    </p:set>
                                    <p:set>
                                      <p:cBhvr>
                                        <p:cTn id="32" dur="2000" fill="hold"/>
                                        <p:tgtEl>
                                          <p:spTgt spid="60"/>
                                        </p:tgtEl>
                                        <p:attrNameLst>
                                          <p:attrName>fill.on</p:attrName>
                                        </p:attrNameLst>
                                      </p:cBhvr>
                                      <p:to>
                                        <p:strVal val="true"/>
                                      </p:to>
                                    </p:set>
                                  </p:childTnLst>
                                </p:cTn>
                              </p:par>
                            </p:childTnLst>
                          </p:cTn>
                        </p:par>
                      </p:childTnLst>
                    </p:cTn>
                  </p:par>
                </p:childTnLst>
              </p:cTn>
              <p:nextCondLst>
                <p:cond evt="onClick" delay="0">
                  <p:tgtEl>
                    <p:spTgt spid="60"/>
                  </p:tgtEl>
                </p:cond>
              </p:nextCondLst>
            </p:seq>
          </p:childTnLst>
        </p:cTn>
      </p:par>
    </p:tnLst>
    <p:bldLst>
      <p:bldP spid="57" grpId="0" animBg="1"/>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smtClean="0"/>
              <a:t>Quiz – Frage 3</a:t>
            </a:r>
            <a:endParaRPr lang="de-DE" dirty="0"/>
          </a:p>
        </p:txBody>
      </p:sp>
      <p:cxnSp>
        <p:nvCxnSpPr>
          <p:cNvPr id="9" name="Answer Line 2">
            <a:extLst>
              <a:ext uri="{FF2B5EF4-FFF2-40B4-BE49-F238E27FC236}">
                <a16:creationId xmlns:a16="http://schemas.microsoft.com/office/drawing/2014/main" id="{4B5767AD-D5A3-42E8-94D6-CC3C8423DF69}"/>
              </a:ext>
            </a:extLst>
          </p:cNvPr>
          <p:cNvCxnSpPr>
            <a:cxnSpLocks/>
          </p:cNvCxnSpPr>
          <p:nvPr/>
        </p:nvCxnSpPr>
        <p:spPr>
          <a:xfrm>
            <a:off x="0" y="3834788"/>
            <a:ext cx="9144000"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Answer Line 1">
            <a:extLst>
              <a:ext uri="{FF2B5EF4-FFF2-40B4-BE49-F238E27FC236}">
                <a16:creationId xmlns:a16="http://schemas.microsoft.com/office/drawing/2014/main" id="{4B8391AD-53B3-455B-B356-5D1B26BB9840}"/>
              </a:ext>
            </a:extLst>
          </p:cNvPr>
          <p:cNvCxnSpPr>
            <a:cxnSpLocks/>
          </p:cNvCxnSpPr>
          <p:nvPr/>
        </p:nvCxnSpPr>
        <p:spPr>
          <a:xfrm>
            <a:off x="0" y="3062770"/>
            <a:ext cx="9144000"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2" name="Answer B Foreground">
            <a:extLst>
              <a:ext uri="{FF2B5EF4-FFF2-40B4-BE49-F238E27FC236}">
                <a16:creationId xmlns:a16="http://schemas.microsoft.com/office/drawing/2014/main" id="{490DF4C1-378D-4439-8996-0A1FBCF7335A}"/>
              </a:ext>
            </a:extLst>
          </p:cNvPr>
          <p:cNvSpPr/>
          <p:nvPr/>
        </p:nvSpPr>
        <p:spPr>
          <a:xfrm>
            <a:off x="4650763" y="2731030"/>
            <a:ext cx="3095808" cy="636167"/>
          </a:xfrm>
          <a:custGeom>
            <a:avLst/>
            <a:gdLst>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10000"/>
              <a:gd name="connsiteY0" fmla="*/ 5114 h 10114"/>
              <a:gd name="connsiteX1" fmla="*/ 2000 w 10000"/>
              <a:gd name="connsiteY1" fmla="*/ 114 h 10114"/>
              <a:gd name="connsiteX2" fmla="*/ 8000 w 10000"/>
              <a:gd name="connsiteY2" fmla="*/ 114 h 10114"/>
              <a:gd name="connsiteX3" fmla="*/ 10000 w 10000"/>
              <a:gd name="connsiteY3" fmla="*/ 5114 h 10114"/>
              <a:gd name="connsiteX4" fmla="*/ 8000 w 10000"/>
              <a:gd name="connsiteY4" fmla="*/ 10114 h 10114"/>
              <a:gd name="connsiteX5" fmla="*/ 2000 w 10000"/>
              <a:gd name="connsiteY5" fmla="*/ 10114 h 10114"/>
              <a:gd name="connsiteX6" fmla="*/ 0 w 10000"/>
              <a:gd name="connsiteY6" fmla="*/ 5114 h 10114"/>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8000 w 10000"/>
              <a:gd name="connsiteY4" fmla="*/ 10114 h 10127"/>
              <a:gd name="connsiteX5" fmla="*/ 2000 w 10000"/>
              <a:gd name="connsiteY5" fmla="*/ 10114 h 10127"/>
              <a:gd name="connsiteX6" fmla="*/ 0 w 10000"/>
              <a:gd name="connsiteY6" fmla="*/ 5114 h 10127"/>
              <a:gd name="connsiteX0" fmla="*/ 0 w 10000"/>
              <a:gd name="connsiteY0" fmla="*/ 5114 h 10287"/>
              <a:gd name="connsiteX1" fmla="*/ 2000 w 10000"/>
              <a:gd name="connsiteY1" fmla="*/ 114 h 10287"/>
              <a:gd name="connsiteX2" fmla="*/ 8000 w 10000"/>
              <a:gd name="connsiteY2" fmla="*/ 114 h 10287"/>
              <a:gd name="connsiteX3" fmla="*/ 10000 w 10000"/>
              <a:gd name="connsiteY3" fmla="*/ 5114 h 10287"/>
              <a:gd name="connsiteX4" fmla="*/ 8000 w 10000"/>
              <a:gd name="connsiteY4" fmla="*/ 10114 h 10287"/>
              <a:gd name="connsiteX5" fmla="*/ 2000 w 10000"/>
              <a:gd name="connsiteY5" fmla="*/ 10114 h 10287"/>
              <a:gd name="connsiteX6" fmla="*/ 0 w 10000"/>
              <a:gd name="connsiteY6" fmla="*/ 5114 h 10287"/>
              <a:gd name="connsiteX0" fmla="*/ 0 w 10000"/>
              <a:gd name="connsiteY0" fmla="*/ 5114 h 10287"/>
              <a:gd name="connsiteX1" fmla="*/ 2000 w 10000"/>
              <a:gd name="connsiteY1" fmla="*/ 114 h 10287"/>
              <a:gd name="connsiteX2" fmla="*/ 8000 w 10000"/>
              <a:gd name="connsiteY2" fmla="*/ 114 h 10287"/>
              <a:gd name="connsiteX3" fmla="*/ 10000 w 10000"/>
              <a:gd name="connsiteY3" fmla="*/ 5114 h 10287"/>
              <a:gd name="connsiteX4" fmla="*/ 8000 w 10000"/>
              <a:gd name="connsiteY4" fmla="*/ 10114 h 10287"/>
              <a:gd name="connsiteX5" fmla="*/ 2000 w 10000"/>
              <a:gd name="connsiteY5" fmla="*/ 10114 h 10287"/>
              <a:gd name="connsiteX6" fmla="*/ 0 w 10000"/>
              <a:gd name="connsiteY6" fmla="*/ 5114 h 10287"/>
              <a:gd name="connsiteX0" fmla="*/ 0 w 10000"/>
              <a:gd name="connsiteY0" fmla="*/ 5114 h 10243"/>
              <a:gd name="connsiteX1" fmla="*/ 2000 w 10000"/>
              <a:gd name="connsiteY1" fmla="*/ 114 h 10243"/>
              <a:gd name="connsiteX2" fmla="*/ 8000 w 10000"/>
              <a:gd name="connsiteY2" fmla="*/ 114 h 10243"/>
              <a:gd name="connsiteX3" fmla="*/ 10000 w 10000"/>
              <a:gd name="connsiteY3" fmla="*/ 5114 h 10243"/>
              <a:gd name="connsiteX4" fmla="*/ 7983 w 10000"/>
              <a:gd name="connsiteY4" fmla="*/ 10069 h 10243"/>
              <a:gd name="connsiteX5" fmla="*/ 2000 w 10000"/>
              <a:gd name="connsiteY5" fmla="*/ 10114 h 10243"/>
              <a:gd name="connsiteX6" fmla="*/ 0 w 10000"/>
              <a:gd name="connsiteY6" fmla="*/ 5114 h 10243"/>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7983 w 10000"/>
              <a:gd name="connsiteY4" fmla="*/ 10069 h 10127"/>
              <a:gd name="connsiteX5" fmla="*/ 2000 w 10000"/>
              <a:gd name="connsiteY5" fmla="*/ 10114 h 10127"/>
              <a:gd name="connsiteX6" fmla="*/ 0 w 10000"/>
              <a:gd name="connsiteY6" fmla="*/ 5114 h 10127"/>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7983 w 10000"/>
              <a:gd name="connsiteY4" fmla="*/ 10069 h 10127"/>
              <a:gd name="connsiteX5" fmla="*/ 2000 w 10000"/>
              <a:gd name="connsiteY5" fmla="*/ 10114 h 10127"/>
              <a:gd name="connsiteX6" fmla="*/ 0 w 10000"/>
              <a:gd name="connsiteY6" fmla="*/ 5114 h 10127"/>
              <a:gd name="connsiteX0" fmla="*/ 0 w 10000"/>
              <a:gd name="connsiteY0" fmla="*/ 5001 h 10014"/>
              <a:gd name="connsiteX1" fmla="*/ 2000 w 10000"/>
              <a:gd name="connsiteY1" fmla="*/ 1 h 10014"/>
              <a:gd name="connsiteX2" fmla="*/ 8000 w 10000"/>
              <a:gd name="connsiteY2" fmla="*/ 1 h 10014"/>
              <a:gd name="connsiteX3" fmla="*/ 10000 w 10000"/>
              <a:gd name="connsiteY3" fmla="*/ 5001 h 10014"/>
              <a:gd name="connsiteX4" fmla="*/ 7983 w 10000"/>
              <a:gd name="connsiteY4" fmla="*/ 9956 h 10014"/>
              <a:gd name="connsiteX5" fmla="*/ 2000 w 10000"/>
              <a:gd name="connsiteY5" fmla="*/ 10001 h 10014"/>
              <a:gd name="connsiteX6" fmla="*/ 0 w 10000"/>
              <a:gd name="connsiteY6" fmla="*/ 5001 h 10014"/>
              <a:gd name="connsiteX0" fmla="*/ 0 w 9246"/>
              <a:gd name="connsiteY0" fmla="*/ 5001 h 10014"/>
              <a:gd name="connsiteX1" fmla="*/ 2000 w 9246"/>
              <a:gd name="connsiteY1" fmla="*/ 1 h 10014"/>
              <a:gd name="connsiteX2" fmla="*/ 8000 w 9246"/>
              <a:gd name="connsiteY2" fmla="*/ 1 h 10014"/>
              <a:gd name="connsiteX3" fmla="*/ 9246 w 9246"/>
              <a:gd name="connsiteY3" fmla="*/ 5294 h 10014"/>
              <a:gd name="connsiteX4" fmla="*/ 7983 w 9246"/>
              <a:gd name="connsiteY4" fmla="*/ 9956 h 10014"/>
              <a:gd name="connsiteX5" fmla="*/ 2000 w 9246"/>
              <a:gd name="connsiteY5" fmla="*/ 10001 h 10014"/>
              <a:gd name="connsiteX6" fmla="*/ 0 w 9246"/>
              <a:gd name="connsiteY6" fmla="*/ 5001 h 10014"/>
              <a:gd name="connsiteX0" fmla="*/ 0 w 9248"/>
              <a:gd name="connsiteY0" fmla="*/ 5287 h 10001"/>
              <a:gd name="connsiteX1" fmla="*/ 1411 w 9248"/>
              <a:gd name="connsiteY1" fmla="*/ 1 h 10001"/>
              <a:gd name="connsiteX2" fmla="*/ 7900 w 9248"/>
              <a:gd name="connsiteY2" fmla="*/ 1 h 10001"/>
              <a:gd name="connsiteX3" fmla="*/ 9248 w 9248"/>
              <a:gd name="connsiteY3" fmla="*/ 5287 h 10001"/>
              <a:gd name="connsiteX4" fmla="*/ 7882 w 9248"/>
              <a:gd name="connsiteY4" fmla="*/ 9942 h 10001"/>
              <a:gd name="connsiteX5" fmla="*/ 1411 w 9248"/>
              <a:gd name="connsiteY5" fmla="*/ 9987 h 10001"/>
              <a:gd name="connsiteX6" fmla="*/ 0 w 9248"/>
              <a:gd name="connsiteY6" fmla="*/ 5287 h 10001"/>
              <a:gd name="connsiteX0" fmla="*/ 0 w 9687"/>
              <a:gd name="connsiteY0" fmla="*/ 5286 h 10000"/>
              <a:gd name="connsiteX1" fmla="*/ 1526 w 9687"/>
              <a:gd name="connsiteY1" fmla="*/ 1 h 10000"/>
              <a:gd name="connsiteX2" fmla="*/ 8542 w 9687"/>
              <a:gd name="connsiteY2" fmla="*/ 1 h 10000"/>
              <a:gd name="connsiteX3" fmla="*/ 9687 w 9687"/>
              <a:gd name="connsiteY3" fmla="*/ 5392 h 10000"/>
              <a:gd name="connsiteX4" fmla="*/ 8523 w 9687"/>
              <a:gd name="connsiteY4" fmla="*/ 9941 h 10000"/>
              <a:gd name="connsiteX5" fmla="*/ 1526 w 9687"/>
              <a:gd name="connsiteY5" fmla="*/ 9986 h 10000"/>
              <a:gd name="connsiteX6" fmla="*/ 0 w 9687"/>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9534"/>
              <a:gd name="connsiteY0" fmla="*/ 5086 h 9999"/>
              <a:gd name="connsiteX1" fmla="*/ 1109 w 9534"/>
              <a:gd name="connsiteY1" fmla="*/ 1 h 9999"/>
              <a:gd name="connsiteX2" fmla="*/ 8352 w 9534"/>
              <a:gd name="connsiteY2" fmla="*/ 1 h 9999"/>
              <a:gd name="connsiteX3" fmla="*/ 9534 w 9534"/>
              <a:gd name="connsiteY3" fmla="*/ 5392 h 9999"/>
              <a:gd name="connsiteX4" fmla="*/ 8332 w 9534"/>
              <a:gd name="connsiteY4" fmla="*/ 9941 h 9999"/>
              <a:gd name="connsiteX5" fmla="*/ 1109 w 9534"/>
              <a:gd name="connsiteY5" fmla="*/ 9986 h 9999"/>
              <a:gd name="connsiteX6" fmla="*/ 0 w 9534"/>
              <a:gd name="connsiteY6" fmla="*/ 5086 h 9999"/>
              <a:gd name="connsiteX0" fmla="*/ 0 w 10000"/>
              <a:gd name="connsiteY0" fmla="*/ 5087 h 10000"/>
              <a:gd name="connsiteX1" fmla="*/ 1163 w 10000"/>
              <a:gd name="connsiteY1" fmla="*/ 1 h 10000"/>
              <a:gd name="connsiteX2" fmla="*/ 8760 w 10000"/>
              <a:gd name="connsiteY2" fmla="*/ 1 h 10000"/>
              <a:gd name="connsiteX3" fmla="*/ 10000 w 10000"/>
              <a:gd name="connsiteY3" fmla="*/ 5393 h 10000"/>
              <a:gd name="connsiteX4" fmla="*/ 8739 w 10000"/>
              <a:gd name="connsiteY4" fmla="*/ 9942 h 10000"/>
              <a:gd name="connsiteX5" fmla="*/ 1163 w 10000"/>
              <a:gd name="connsiteY5" fmla="*/ 9987 h 10000"/>
              <a:gd name="connsiteX6" fmla="*/ 0 w 10000"/>
              <a:gd name="connsiteY6" fmla="*/ 5087 h 10000"/>
              <a:gd name="connsiteX0" fmla="*/ 0 w 10000"/>
              <a:gd name="connsiteY0" fmla="*/ 5087 h 10003"/>
              <a:gd name="connsiteX1" fmla="*/ 1163 w 10000"/>
              <a:gd name="connsiteY1" fmla="*/ 1 h 10003"/>
              <a:gd name="connsiteX2" fmla="*/ 8760 w 10000"/>
              <a:gd name="connsiteY2" fmla="*/ 1 h 10003"/>
              <a:gd name="connsiteX3" fmla="*/ 10000 w 10000"/>
              <a:gd name="connsiteY3" fmla="*/ 5393 h 10003"/>
              <a:gd name="connsiteX4" fmla="*/ 8739 w 10000"/>
              <a:gd name="connsiteY4" fmla="*/ 9942 h 10003"/>
              <a:gd name="connsiteX5" fmla="*/ 1163 w 10000"/>
              <a:gd name="connsiteY5" fmla="*/ 9987 h 10003"/>
              <a:gd name="connsiteX6" fmla="*/ 0 w 10000"/>
              <a:gd name="connsiteY6" fmla="*/ 5087 h 10003"/>
              <a:gd name="connsiteX0" fmla="*/ 0 w 10013"/>
              <a:gd name="connsiteY0" fmla="*/ 5087 h 10003"/>
              <a:gd name="connsiteX1" fmla="*/ 1163 w 10013"/>
              <a:gd name="connsiteY1" fmla="*/ 1 h 10003"/>
              <a:gd name="connsiteX2" fmla="*/ 8760 w 10013"/>
              <a:gd name="connsiteY2" fmla="*/ 1 h 10003"/>
              <a:gd name="connsiteX3" fmla="*/ 10013 w 10013"/>
              <a:gd name="connsiteY3" fmla="*/ 5172 h 10003"/>
              <a:gd name="connsiteX4" fmla="*/ 8739 w 10013"/>
              <a:gd name="connsiteY4" fmla="*/ 9942 h 10003"/>
              <a:gd name="connsiteX5" fmla="*/ 1163 w 10013"/>
              <a:gd name="connsiteY5" fmla="*/ 9987 h 10003"/>
              <a:gd name="connsiteX6" fmla="*/ 0 w 10013"/>
              <a:gd name="connsiteY6" fmla="*/ 5087 h 10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13" h="10003">
                <a:moveTo>
                  <a:pt x="0" y="5087"/>
                </a:moveTo>
                <a:cubicBezTo>
                  <a:pt x="487" y="3172"/>
                  <a:pt x="273" y="86"/>
                  <a:pt x="1163" y="1"/>
                </a:cubicBezTo>
                <a:lnTo>
                  <a:pt x="8760" y="1"/>
                </a:lnTo>
                <a:cubicBezTo>
                  <a:pt x="9749" y="-16"/>
                  <a:pt x="9568" y="2565"/>
                  <a:pt x="10013" y="5172"/>
                </a:cubicBezTo>
                <a:cubicBezTo>
                  <a:pt x="9488" y="8214"/>
                  <a:pt x="9635" y="10053"/>
                  <a:pt x="8739" y="9942"/>
                </a:cubicBezTo>
                <a:lnTo>
                  <a:pt x="1163" y="9987"/>
                </a:lnTo>
                <a:cubicBezTo>
                  <a:pt x="261" y="10245"/>
                  <a:pt x="506" y="7351"/>
                  <a:pt x="0" y="5087"/>
                </a:cubicBezTo>
                <a:close/>
              </a:path>
            </a:pathLst>
          </a:cu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A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29" name="Line">
            <a:extLst>
              <a:ext uri="{FF2B5EF4-FFF2-40B4-BE49-F238E27FC236}">
                <a16:creationId xmlns:a16="http://schemas.microsoft.com/office/drawing/2014/main" id="{D9A9127F-6A62-4E1D-BA5E-8DF80971DDEE}"/>
              </a:ext>
            </a:extLst>
          </p:cNvPr>
          <p:cNvCxnSpPr>
            <a:cxnSpLocks/>
          </p:cNvCxnSpPr>
          <p:nvPr/>
        </p:nvCxnSpPr>
        <p:spPr>
          <a:xfrm flipV="1">
            <a:off x="0" y="2086900"/>
            <a:ext cx="9144000" cy="1"/>
          </a:xfrm>
          <a:prstGeom prst="line">
            <a:avLst/>
          </a:prstGeom>
          <a:ln w="38100">
            <a:solidFill>
              <a:schemeClr val="accent3">
                <a:lumMod val="75000"/>
              </a:schemeClr>
            </a:solidFill>
          </a:ln>
        </p:spPr>
        <p:style>
          <a:lnRef idx="1">
            <a:schemeClr val="accent3"/>
          </a:lnRef>
          <a:fillRef idx="0">
            <a:schemeClr val="accent3"/>
          </a:fillRef>
          <a:effectRef idx="0">
            <a:schemeClr val="accent3"/>
          </a:effectRef>
          <a:fontRef idx="minor">
            <a:schemeClr val="tx1"/>
          </a:fontRef>
        </p:style>
      </p:cxnSp>
      <p:sp>
        <p:nvSpPr>
          <p:cNvPr id="56" name="Textfeld 55"/>
          <p:cNvSpPr txBox="1"/>
          <p:nvPr/>
        </p:nvSpPr>
        <p:spPr>
          <a:xfrm>
            <a:off x="1409700" y="4600575"/>
            <a:ext cx="6375400" cy="276999"/>
          </a:xfrm>
          <a:prstGeom prst="rect">
            <a:avLst/>
          </a:prstGeom>
          <a:noFill/>
        </p:spPr>
        <p:txBody>
          <a:bodyPr wrap="square" lIns="0" tIns="0" rIns="0" bIns="0" rtlCol="0">
            <a:spAutoFit/>
          </a:bodyPr>
          <a:lstStyle/>
          <a:p>
            <a:pPr algn="ctr"/>
            <a:r>
              <a:rPr lang="de-DE" b="1" i="0" dirty="0" smtClean="0">
                <a:solidFill>
                  <a:schemeClr val="accent4">
                    <a:lumMod val="60000"/>
                    <a:lumOff val="40000"/>
                  </a:schemeClr>
                </a:solidFill>
                <a:latin typeface="+mn-lt"/>
                <a:cs typeface="Arial" panose="020B0604020202020204" pitchFamily="34" charset="0"/>
              </a:rPr>
              <a:t>ZUHAUSE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1 </a:t>
            </a:r>
            <a:r>
              <a:rPr lang="de-DE" b="1" dirty="0">
                <a:solidFill>
                  <a:schemeClr val="accent4">
                    <a:lumMod val="60000"/>
                    <a:lumOff val="40000"/>
                  </a:schemeClr>
                </a:solidFill>
                <a:latin typeface="+mn-lt"/>
                <a:cs typeface="Arial" panose="020B0604020202020204" pitchFamily="34" charset="0"/>
              </a:rPr>
              <a:t>• • • • </a:t>
            </a:r>
            <a:r>
              <a:rPr lang="de-DE" b="1" dirty="0" smtClean="0">
                <a:solidFill>
                  <a:schemeClr val="accent4">
                    <a:lumMod val="60000"/>
                    <a:lumOff val="40000"/>
                  </a:schemeClr>
                </a:solidFill>
                <a:latin typeface="+mn-lt"/>
                <a:cs typeface="Arial" panose="020B0604020202020204" pitchFamily="34" charset="0"/>
              </a:rPr>
              <a:t>2 • </a:t>
            </a:r>
            <a:r>
              <a:rPr lang="de-DE" b="1" dirty="0">
                <a:solidFill>
                  <a:schemeClr val="accent4">
                    <a:lumMod val="60000"/>
                    <a:lumOff val="40000"/>
                  </a:schemeClr>
                </a:solidFill>
                <a:latin typeface="+mn-lt"/>
                <a:cs typeface="Arial" panose="020B0604020202020204" pitchFamily="34" charset="0"/>
              </a:rPr>
              <a:t>• • </a:t>
            </a:r>
            <a:r>
              <a:rPr lang="de-DE" b="1" dirty="0" smtClean="0">
                <a:solidFill>
                  <a:schemeClr val="accent4">
                    <a:lumMod val="60000"/>
                    <a:lumOff val="40000"/>
                  </a:schemeClr>
                </a:solidFill>
                <a:latin typeface="+mn-lt"/>
                <a:cs typeface="Arial" panose="020B0604020202020204" pitchFamily="34" charset="0"/>
              </a:rPr>
              <a:t>• 3 </a:t>
            </a:r>
            <a:r>
              <a:rPr lang="de-DE" b="1" dirty="0">
                <a:solidFill>
                  <a:schemeClr val="accent4">
                    <a:lumMod val="60000"/>
                    <a:lumOff val="40000"/>
                  </a:schemeClr>
                </a:solidFill>
                <a:latin typeface="+mn-lt"/>
                <a:cs typeface="Arial" panose="020B0604020202020204" pitchFamily="34" charset="0"/>
              </a:rPr>
              <a:t>• • • </a:t>
            </a:r>
            <a:r>
              <a:rPr lang="de-DE" b="1" dirty="0" smtClean="0">
                <a:solidFill>
                  <a:schemeClr val="accent4">
                    <a:lumMod val="60000"/>
                    <a:lumOff val="40000"/>
                  </a:schemeClr>
                </a:solidFill>
                <a:latin typeface="+mn-lt"/>
                <a:cs typeface="Arial" panose="020B0604020202020204" pitchFamily="34" charset="0"/>
              </a:rPr>
              <a:t>• 4 •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a:t>
            </a:r>
            <a:r>
              <a:rPr lang="de-DE" b="1" dirty="0">
                <a:solidFill>
                  <a:schemeClr val="accent4">
                    <a:lumMod val="60000"/>
                    <a:lumOff val="40000"/>
                  </a:schemeClr>
                </a:solidFill>
                <a:latin typeface="+mn-lt"/>
                <a:cs typeface="Arial" panose="020B0604020202020204" pitchFamily="34" charset="0"/>
              </a:rPr>
              <a:t>•</a:t>
            </a:r>
            <a:r>
              <a:rPr lang="de-DE" b="1" i="0" dirty="0" smtClean="0">
                <a:solidFill>
                  <a:schemeClr val="accent4">
                    <a:lumMod val="60000"/>
                    <a:lumOff val="40000"/>
                  </a:schemeClr>
                </a:solidFill>
                <a:latin typeface="+mn-lt"/>
                <a:cs typeface="Arial" panose="020B0604020202020204" pitchFamily="34" charset="0"/>
              </a:rPr>
              <a:t> QUI</a:t>
            </a:r>
            <a:r>
              <a:rPr lang="de-DE" b="1" i="0" dirty="0" smtClean="0">
                <a:solidFill>
                  <a:schemeClr val="bg1"/>
                </a:solidFill>
                <a:latin typeface="+mn-lt"/>
                <a:cs typeface="Arial" panose="020B0604020202020204" pitchFamily="34" charset="0"/>
              </a:rPr>
              <a:t>Z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i="0" dirty="0" smtClean="0">
                <a:solidFill>
                  <a:schemeClr val="bg1"/>
                </a:solidFill>
                <a:latin typeface="+mn-lt"/>
                <a:cs typeface="Arial" panose="020B0604020202020204" pitchFamily="34" charset="0"/>
              </a:rPr>
              <a:t> ZIEL</a:t>
            </a:r>
          </a:p>
        </p:txBody>
      </p:sp>
      <p:sp>
        <p:nvSpPr>
          <p:cNvPr id="57" name="Abgerundetes Rechteck 56"/>
          <p:cNvSpPr/>
          <p:nvPr/>
        </p:nvSpPr>
        <p:spPr>
          <a:xfrm>
            <a:off x="4752000" y="2779113"/>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B: 15</a:t>
            </a:r>
            <a:endParaRPr lang="de-DE" sz="1400" dirty="0">
              <a:solidFill>
                <a:schemeClr val="tx1"/>
              </a:solidFill>
            </a:endParaRPr>
          </a:p>
        </p:txBody>
      </p:sp>
      <p:sp>
        <p:nvSpPr>
          <p:cNvPr id="58" name="Abgerundetes Rechteck 57"/>
          <p:cNvSpPr/>
          <p:nvPr/>
        </p:nvSpPr>
        <p:spPr>
          <a:xfrm>
            <a:off x="1152000" y="1636900"/>
            <a:ext cx="6840000" cy="90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de-DE" dirty="0" smtClean="0">
                <a:solidFill>
                  <a:schemeClr val="tx1"/>
                </a:solidFill>
              </a:rPr>
              <a:t>Wie viele Bücher der Propheten gibt es insgesamt</a:t>
            </a:r>
          </a:p>
          <a:p>
            <a:pPr algn="ctr"/>
            <a:r>
              <a:rPr lang="de-DE" dirty="0" smtClean="0">
                <a:solidFill>
                  <a:schemeClr val="tx1"/>
                </a:solidFill>
              </a:rPr>
              <a:t>im Alten Testament?</a:t>
            </a:r>
            <a:endParaRPr lang="de-DE" dirty="0">
              <a:solidFill>
                <a:schemeClr val="tx1"/>
              </a:solidFill>
            </a:endParaRPr>
          </a:p>
        </p:txBody>
      </p:sp>
      <p:sp>
        <p:nvSpPr>
          <p:cNvPr id="60" name="Abgerundetes Rechteck 59"/>
          <p:cNvSpPr/>
          <p:nvPr/>
        </p:nvSpPr>
        <p:spPr>
          <a:xfrm>
            <a:off x="1152000" y="3551550"/>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a:solidFill>
                  <a:schemeClr val="tx1"/>
                </a:solidFill>
              </a:rPr>
              <a:t>C</a:t>
            </a:r>
            <a:r>
              <a:rPr lang="de-DE" sz="1400" dirty="0" smtClean="0">
                <a:solidFill>
                  <a:schemeClr val="tx1"/>
                </a:solidFill>
              </a:rPr>
              <a:t>: 114</a:t>
            </a:r>
            <a:endParaRPr lang="de-DE" sz="1400" dirty="0">
              <a:solidFill>
                <a:schemeClr val="tx1"/>
              </a:solidFill>
            </a:endParaRPr>
          </a:p>
        </p:txBody>
      </p:sp>
      <p:sp>
        <p:nvSpPr>
          <p:cNvPr id="63" name="Abgerundetes Rechteck 62"/>
          <p:cNvSpPr/>
          <p:nvPr/>
        </p:nvSpPr>
        <p:spPr>
          <a:xfrm>
            <a:off x="1152000" y="2779113"/>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A: 3</a:t>
            </a:r>
            <a:endParaRPr lang="de-DE" sz="1400" dirty="0">
              <a:solidFill>
                <a:schemeClr val="tx1"/>
              </a:solidFill>
            </a:endParaRPr>
          </a:p>
        </p:txBody>
      </p:sp>
      <p:sp>
        <p:nvSpPr>
          <p:cNvPr id="64" name="Abgerundetes Rechteck 63"/>
          <p:cNvSpPr/>
          <p:nvPr/>
        </p:nvSpPr>
        <p:spPr>
          <a:xfrm>
            <a:off x="4752000" y="3554604"/>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D: 9</a:t>
            </a:r>
            <a:endParaRPr lang="de-DE" sz="1400" dirty="0">
              <a:solidFill>
                <a:schemeClr val="tx1"/>
              </a:solidFill>
            </a:endParaRPr>
          </a:p>
        </p:txBody>
      </p:sp>
      <p:sp>
        <p:nvSpPr>
          <p:cNvPr id="2" name="Rechteck 1"/>
          <p:cNvSpPr/>
          <p:nvPr/>
        </p:nvSpPr>
        <p:spPr>
          <a:xfrm>
            <a:off x="8331831" y="4344820"/>
            <a:ext cx="709938" cy="71561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85480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7"/>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grpId="0" nodeType="clickEffect">
                                  <p:stCondLst>
                                    <p:cond delay="0"/>
                                  </p:stCondLst>
                                  <p:childTnLst>
                                    <p:animClr clrSpc="rgb" dir="cw">
                                      <p:cBhvr>
                                        <p:cTn id="6" dur="2000" fill="hold"/>
                                        <p:tgtEl>
                                          <p:spTgt spid="57"/>
                                        </p:tgtEl>
                                        <p:attrNameLst>
                                          <p:attrName>fillcolor</p:attrName>
                                        </p:attrNameLst>
                                      </p:cBhvr>
                                      <p:to>
                                        <a:srgbClr val="94F6DB"/>
                                      </p:to>
                                    </p:animClr>
                                    <p:set>
                                      <p:cBhvr>
                                        <p:cTn id="7" dur="2000" fill="hold"/>
                                        <p:tgtEl>
                                          <p:spTgt spid="57"/>
                                        </p:tgtEl>
                                        <p:attrNameLst>
                                          <p:attrName>fill.type</p:attrName>
                                        </p:attrNameLst>
                                      </p:cBhvr>
                                      <p:to>
                                        <p:strVal val="solid"/>
                                      </p:to>
                                    </p:set>
                                    <p:set>
                                      <p:cBhvr>
                                        <p:cTn id="8" dur="2000" fill="hold"/>
                                        <p:tgtEl>
                                          <p:spTgt spid="57"/>
                                        </p:tgtEl>
                                        <p:attrNameLst>
                                          <p:attrName>fill.on</p:attrName>
                                        </p:attrNameLst>
                                      </p:cBhvr>
                                      <p:to>
                                        <p:strVal val="true"/>
                                      </p:to>
                                    </p:set>
                                  </p:childTnLst>
                                </p:cTn>
                              </p:par>
                              <p:par>
                                <p:cTn id="9" presetID="10" presetClass="exit" presetSubtype="0" fill="hold" grpId="0" nodeType="withEffect">
                                  <p:stCondLst>
                                    <p:cond delay="0"/>
                                  </p:stCondLst>
                                  <p:childTnLst>
                                    <p:animEffect transition="out" filter="fade">
                                      <p:cBhvr>
                                        <p:cTn id="10" dur="500"/>
                                        <p:tgtEl>
                                          <p:spTgt spid="2"/>
                                        </p:tgtEl>
                                      </p:cBhvr>
                                    </p:animEffect>
                                    <p:set>
                                      <p:cBhvr>
                                        <p:cTn id="11" dur="1" fill="hold">
                                          <p:stCondLst>
                                            <p:cond delay="49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57"/>
                  </p:tgtEl>
                </p:cond>
              </p:nextCondLst>
            </p:seq>
            <p:seq concurrent="1" nextAc="seek">
              <p:cTn id="12" restart="whenNotActive" fill="hold" evtFilter="cancelBubble" nodeType="interactiveSeq">
                <p:stCondLst>
                  <p:cond evt="onClick" delay="0">
                    <p:tgtEl>
                      <p:spTgt spid="63"/>
                    </p:tgtEl>
                  </p:cond>
                </p:stCondLst>
                <p:endSync evt="end" delay="0">
                  <p:rtn val="all"/>
                </p:endSync>
                <p:childTnLst>
                  <p:par>
                    <p:cTn id="13" fill="hold">
                      <p:stCondLst>
                        <p:cond delay="0"/>
                      </p:stCondLst>
                      <p:childTnLst>
                        <p:par>
                          <p:cTn id="14" fill="hold">
                            <p:stCondLst>
                              <p:cond delay="0"/>
                            </p:stCondLst>
                            <p:childTnLst>
                              <p:par>
                                <p:cTn id="15" presetID="1" presetClass="emph" presetSubtype="2" fill="hold" nodeType="clickEffect">
                                  <p:stCondLst>
                                    <p:cond delay="0"/>
                                  </p:stCondLst>
                                  <p:childTnLst>
                                    <p:animClr clrSpc="rgb" dir="cw">
                                      <p:cBhvr>
                                        <p:cTn id="16" dur="2000" fill="hold"/>
                                        <p:tgtEl>
                                          <p:spTgt spid="63"/>
                                        </p:tgtEl>
                                        <p:attrNameLst>
                                          <p:attrName>fillcolor</p:attrName>
                                        </p:attrNameLst>
                                      </p:cBhvr>
                                      <p:to>
                                        <a:srgbClr val="FF5451"/>
                                      </p:to>
                                    </p:animClr>
                                    <p:set>
                                      <p:cBhvr>
                                        <p:cTn id="17" dur="2000" fill="hold"/>
                                        <p:tgtEl>
                                          <p:spTgt spid="63"/>
                                        </p:tgtEl>
                                        <p:attrNameLst>
                                          <p:attrName>fill.type</p:attrName>
                                        </p:attrNameLst>
                                      </p:cBhvr>
                                      <p:to>
                                        <p:strVal val="solid"/>
                                      </p:to>
                                    </p:set>
                                    <p:set>
                                      <p:cBhvr>
                                        <p:cTn id="18" dur="2000" fill="hold"/>
                                        <p:tgtEl>
                                          <p:spTgt spid="63"/>
                                        </p:tgtEl>
                                        <p:attrNameLst>
                                          <p:attrName>fill.on</p:attrName>
                                        </p:attrNameLst>
                                      </p:cBhvr>
                                      <p:to>
                                        <p:strVal val="true"/>
                                      </p:to>
                                    </p:set>
                                  </p:childTnLst>
                                </p:cTn>
                              </p:par>
                            </p:childTnLst>
                          </p:cTn>
                        </p:par>
                      </p:childTnLst>
                    </p:cTn>
                  </p:par>
                </p:childTnLst>
              </p:cTn>
              <p:nextCondLst>
                <p:cond evt="onClick" delay="0">
                  <p:tgtEl>
                    <p:spTgt spid="63"/>
                  </p:tgtEl>
                </p:cond>
              </p:nextCondLst>
            </p:seq>
            <p:seq concurrent="1" nextAc="seek">
              <p:cTn id="19" restart="whenNotActive" fill="hold" evtFilter="cancelBubble" nodeType="interactiveSeq">
                <p:stCondLst>
                  <p:cond evt="onClick" delay="0">
                    <p:tgtEl>
                      <p:spTgt spid="64"/>
                    </p:tgtEl>
                  </p:cond>
                </p:stCondLst>
                <p:endSync evt="end" delay="0">
                  <p:rtn val="all"/>
                </p:endSync>
                <p:childTnLst>
                  <p:par>
                    <p:cTn id="20" fill="hold">
                      <p:stCondLst>
                        <p:cond delay="0"/>
                      </p:stCondLst>
                      <p:childTnLst>
                        <p:par>
                          <p:cTn id="21" fill="hold">
                            <p:stCondLst>
                              <p:cond delay="0"/>
                            </p:stCondLst>
                            <p:childTnLst>
                              <p:par>
                                <p:cTn id="22" presetID="1" presetClass="emph" presetSubtype="2" fill="hold" nodeType="clickEffect">
                                  <p:stCondLst>
                                    <p:cond delay="0"/>
                                  </p:stCondLst>
                                  <p:childTnLst>
                                    <p:animClr clrSpc="rgb" dir="cw">
                                      <p:cBhvr>
                                        <p:cTn id="23" dur="2000" fill="hold"/>
                                        <p:tgtEl>
                                          <p:spTgt spid="64"/>
                                        </p:tgtEl>
                                        <p:attrNameLst>
                                          <p:attrName>fillcolor</p:attrName>
                                        </p:attrNameLst>
                                      </p:cBhvr>
                                      <p:to>
                                        <a:srgbClr val="FF5451"/>
                                      </p:to>
                                    </p:animClr>
                                    <p:set>
                                      <p:cBhvr>
                                        <p:cTn id="24" dur="2000" fill="hold"/>
                                        <p:tgtEl>
                                          <p:spTgt spid="64"/>
                                        </p:tgtEl>
                                        <p:attrNameLst>
                                          <p:attrName>fill.type</p:attrName>
                                        </p:attrNameLst>
                                      </p:cBhvr>
                                      <p:to>
                                        <p:strVal val="solid"/>
                                      </p:to>
                                    </p:set>
                                    <p:set>
                                      <p:cBhvr>
                                        <p:cTn id="25" dur="2000" fill="hold"/>
                                        <p:tgtEl>
                                          <p:spTgt spid="64"/>
                                        </p:tgtEl>
                                        <p:attrNameLst>
                                          <p:attrName>fill.on</p:attrName>
                                        </p:attrNameLst>
                                      </p:cBhvr>
                                      <p:to>
                                        <p:strVal val="true"/>
                                      </p:to>
                                    </p:set>
                                  </p:childTnLst>
                                </p:cTn>
                              </p:par>
                            </p:childTnLst>
                          </p:cTn>
                        </p:par>
                      </p:childTnLst>
                    </p:cTn>
                  </p:par>
                </p:childTnLst>
              </p:cTn>
              <p:nextCondLst>
                <p:cond evt="onClick" delay="0">
                  <p:tgtEl>
                    <p:spTgt spid="64"/>
                  </p:tgtEl>
                </p:cond>
              </p:nextCondLst>
            </p:seq>
            <p:seq concurrent="1" nextAc="seek">
              <p:cTn id="26" restart="whenNotActive" fill="hold" evtFilter="cancelBubble" nodeType="interactiveSeq">
                <p:stCondLst>
                  <p:cond evt="onClick" delay="0">
                    <p:tgtEl>
                      <p:spTgt spid="60"/>
                    </p:tgtEl>
                  </p:cond>
                </p:stCondLst>
                <p:endSync evt="end" delay="0">
                  <p:rtn val="all"/>
                </p:endSync>
                <p:childTnLst>
                  <p:par>
                    <p:cTn id="27" fill="hold">
                      <p:stCondLst>
                        <p:cond delay="0"/>
                      </p:stCondLst>
                      <p:childTnLst>
                        <p:par>
                          <p:cTn id="28" fill="hold">
                            <p:stCondLst>
                              <p:cond delay="0"/>
                            </p:stCondLst>
                            <p:childTnLst>
                              <p:par>
                                <p:cTn id="29" presetID="1" presetClass="emph" presetSubtype="2" fill="hold" nodeType="clickEffect">
                                  <p:stCondLst>
                                    <p:cond delay="0"/>
                                  </p:stCondLst>
                                  <p:childTnLst>
                                    <p:animClr clrSpc="rgb" dir="cw">
                                      <p:cBhvr>
                                        <p:cTn id="30" dur="2000" fill="hold"/>
                                        <p:tgtEl>
                                          <p:spTgt spid="60"/>
                                        </p:tgtEl>
                                        <p:attrNameLst>
                                          <p:attrName>fillcolor</p:attrName>
                                        </p:attrNameLst>
                                      </p:cBhvr>
                                      <p:to>
                                        <a:srgbClr val="FF5451"/>
                                      </p:to>
                                    </p:animClr>
                                    <p:set>
                                      <p:cBhvr>
                                        <p:cTn id="31" dur="2000" fill="hold"/>
                                        <p:tgtEl>
                                          <p:spTgt spid="60"/>
                                        </p:tgtEl>
                                        <p:attrNameLst>
                                          <p:attrName>fill.type</p:attrName>
                                        </p:attrNameLst>
                                      </p:cBhvr>
                                      <p:to>
                                        <p:strVal val="solid"/>
                                      </p:to>
                                    </p:set>
                                    <p:set>
                                      <p:cBhvr>
                                        <p:cTn id="32" dur="2000" fill="hold"/>
                                        <p:tgtEl>
                                          <p:spTgt spid="60"/>
                                        </p:tgtEl>
                                        <p:attrNameLst>
                                          <p:attrName>fill.on</p:attrName>
                                        </p:attrNameLst>
                                      </p:cBhvr>
                                      <p:to>
                                        <p:strVal val="true"/>
                                      </p:to>
                                    </p:set>
                                  </p:childTnLst>
                                </p:cTn>
                              </p:par>
                            </p:childTnLst>
                          </p:cTn>
                        </p:par>
                      </p:childTnLst>
                    </p:cTn>
                  </p:par>
                </p:childTnLst>
              </p:cTn>
              <p:nextCondLst>
                <p:cond evt="onClick" delay="0">
                  <p:tgtEl>
                    <p:spTgt spid="60"/>
                  </p:tgtEl>
                </p:cond>
              </p:nextCondLst>
            </p:seq>
          </p:childTnLst>
        </p:cTn>
      </p:par>
    </p:tnLst>
    <p:bldLst>
      <p:bldP spid="57" grpId="0" animBg="1"/>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smtClean="0"/>
              <a:t>Quiz – Frage 4</a:t>
            </a:r>
            <a:endParaRPr lang="de-DE" dirty="0"/>
          </a:p>
        </p:txBody>
      </p:sp>
      <p:cxnSp>
        <p:nvCxnSpPr>
          <p:cNvPr id="9" name="Answer Line 2">
            <a:extLst>
              <a:ext uri="{FF2B5EF4-FFF2-40B4-BE49-F238E27FC236}">
                <a16:creationId xmlns:a16="http://schemas.microsoft.com/office/drawing/2014/main" id="{4B5767AD-D5A3-42E8-94D6-CC3C8423DF69}"/>
              </a:ext>
            </a:extLst>
          </p:cNvPr>
          <p:cNvCxnSpPr>
            <a:cxnSpLocks/>
          </p:cNvCxnSpPr>
          <p:nvPr/>
        </p:nvCxnSpPr>
        <p:spPr>
          <a:xfrm>
            <a:off x="0" y="3834788"/>
            <a:ext cx="9144000"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Answer Line 1">
            <a:extLst>
              <a:ext uri="{FF2B5EF4-FFF2-40B4-BE49-F238E27FC236}">
                <a16:creationId xmlns:a16="http://schemas.microsoft.com/office/drawing/2014/main" id="{4B8391AD-53B3-455B-B356-5D1B26BB9840}"/>
              </a:ext>
            </a:extLst>
          </p:cNvPr>
          <p:cNvCxnSpPr>
            <a:cxnSpLocks/>
          </p:cNvCxnSpPr>
          <p:nvPr/>
        </p:nvCxnSpPr>
        <p:spPr>
          <a:xfrm>
            <a:off x="0" y="3062770"/>
            <a:ext cx="9144000"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2" name="Answer B Foreground">
            <a:extLst>
              <a:ext uri="{FF2B5EF4-FFF2-40B4-BE49-F238E27FC236}">
                <a16:creationId xmlns:a16="http://schemas.microsoft.com/office/drawing/2014/main" id="{490DF4C1-378D-4439-8996-0A1FBCF7335A}"/>
              </a:ext>
            </a:extLst>
          </p:cNvPr>
          <p:cNvSpPr/>
          <p:nvPr/>
        </p:nvSpPr>
        <p:spPr>
          <a:xfrm>
            <a:off x="4650763" y="2731030"/>
            <a:ext cx="3095808" cy="636167"/>
          </a:xfrm>
          <a:custGeom>
            <a:avLst/>
            <a:gdLst>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10000"/>
              <a:gd name="connsiteY0" fmla="*/ 5114 h 10114"/>
              <a:gd name="connsiteX1" fmla="*/ 2000 w 10000"/>
              <a:gd name="connsiteY1" fmla="*/ 114 h 10114"/>
              <a:gd name="connsiteX2" fmla="*/ 8000 w 10000"/>
              <a:gd name="connsiteY2" fmla="*/ 114 h 10114"/>
              <a:gd name="connsiteX3" fmla="*/ 10000 w 10000"/>
              <a:gd name="connsiteY3" fmla="*/ 5114 h 10114"/>
              <a:gd name="connsiteX4" fmla="*/ 8000 w 10000"/>
              <a:gd name="connsiteY4" fmla="*/ 10114 h 10114"/>
              <a:gd name="connsiteX5" fmla="*/ 2000 w 10000"/>
              <a:gd name="connsiteY5" fmla="*/ 10114 h 10114"/>
              <a:gd name="connsiteX6" fmla="*/ 0 w 10000"/>
              <a:gd name="connsiteY6" fmla="*/ 5114 h 10114"/>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8000 w 10000"/>
              <a:gd name="connsiteY4" fmla="*/ 10114 h 10127"/>
              <a:gd name="connsiteX5" fmla="*/ 2000 w 10000"/>
              <a:gd name="connsiteY5" fmla="*/ 10114 h 10127"/>
              <a:gd name="connsiteX6" fmla="*/ 0 w 10000"/>
              <a:gd name="connsiteY6" fmla="*/ 5114 h 10127"/>
              <a:gd name="connsiteX0" fmla="*/ 0 w 10000"/>
              <a:gd name="connsiteY0" fmla="*/ 5114 h 10287"/>
              <a:gd name="connsiteX1" fmla="*/ 2000 w 10000"/>
              <a:gd name="connsiteY1" fmla="*/ 114 h 10287"/>
              <a:gd name="connsiteX2" fmla="*/ 8000 w 10000"/>
              <a:gd name="connsiteY2" fmla="*/ 114 h 10287"/>
              <a:gd name="connsiteX3" fmla="*/ 10000 w 10000"/>
              <a:gd name="connsiteY3" fmla="*/ 5114 h 10287"/>
              <a:gd name="connsiteX4" fmla="*/ 8000 w 10000"/>
              <a:gd name="connsiteY4" fmla="*/ 10114 h 10287"/>
              <a:gd name="connsiteX5" fmla="*/ 2000 w 10000"/>
              <a:gd name="connsiteY5" fmla="*/ 10114 h 10287"/>
              <a:gd name="connsiteX6" fmla="*/ 0 w 10000"/>
              <a:gd name="connsiteY6" fmla="*/ 5114 h 10287"/>
              <a:gd name="connsiteX0" fmla="*/ 0 w 10000"/>
              <a:gd name="connsiteY0" fmla="*/ 5114 h 10287"/>
              <a:gd name="connsiteX1" fmla="*/ 2000 w 10000"/>
              <a:gd name="connsiteY1" fmla="*/ 114 h 10287"/>
              <a:gd name="connsiteX2" fmla="*/ 8000 w 10000"/>
              <a:gd name="connsiteY2" fmla="*/ 114 h 10287"/>
              <a:gd name="connsiteX3" fmla="*/ 10000 w 10000"/>
              <a:gd name="connsiteY3" fmla="*/ 5114 h 10287"/>
              <a:gd name="connsiteX4" fmla="*/ 8000 w 10000"/>
              <a:gd name="connsiteY4" fmla="*/ 10114 h 10287"/>
              <a:gd name="connsiteX5" fmla="*/ 2000 w 10000"/>
              <a:gd name="connsiteY5" fmla="*/ 10114 h 10287"/>
              <a:gd name="connsiteX6" fmla="*/ 0 w 10000"/>
              <a:gd name="connsiteY6" fmla="*/ 5114 h 10287"/>
              <a:gd name="connsiteX0" fmla="*/ 0 w 10000"/>
              <a:gd name="connsiteY0" fmla="*/ 5114 h 10243"/>
              <a:gd name="connsiteX1" fmla="*/ 2000 w 10000"/>
              <a:gd name="connsiteY1" fmla="*/ 114 h 10243"/>
              <a:gd name="connsiteX2" fmla="*/ 8000 w 10000"/>
              <a:gd name="connsiteY2" fmla="*/ 114 h 10243"/>
              <a:gd name="connsiteX3" fmla="*/ 10000 w 10000"/>
              <a:gd name="connsiteY3" fmla="*/ 5114 h 10243"/>
              <a:gd name="connsiteX4" fmla="*/ 7983 w 10000"/>
              <a:gd name="connsiteY4" fmla="*/ 10069 h 10243"/>
              <a:gd name="connsiteX5" fmla="*/ 2000 w 10000"/>
              <a:gd name="connsiteY5" fmla="*/ 10114 h 10243"/>
              <a:gd name="connsiteX6" fmla="*/ 0 w 10000"/>
              <a:gd name="connsiteY6" fmla="*/ 5114 h 10243"/>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7983 w 10000"/>
              <a:gd name="connsiteY4" fmla="*/ 10069 h 10127"/>
              <a:gd name="connsiteX5" fmla="*/ 2000 w 10000"/>
              <a:gd name="connsiteY5" fmla="*/ 10114 h 10127"/>
              <a:gd name="connsiteX6" fmla="*/ 0 w 10000"/>
              <a:gd name="connsiteY6" fmla="*/ 5114 h 10127"/>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7983 w 10000"/>
              <a:gd name="connsiteY4" fmla="*/ 10069 h 10127"/>
              <a:gd name="connsiteX5" fmla="*/ 2000 w 10000"/>
              <a:gd name="connsiteY5" fmla="*/ 10114 h 10127"/>
              <a:gd name="connsiteX6" fmla="*/ 0 w 10000"/>
              <a:gd name="connsiteY6" fmla="*/ 5114 h 10127"/>
              <a:gd name="connsiteX0" fmla="*/ 0 w 10000"/>
              <a:gd name="connsiteY0" fmla="*/ 5001 h 10014"/>
              <a:gd name="connsiteX1" fmla="*/ 2000 w 10000"/>
              <a:gd name="connsiteY1" fmla="*/ 1 h 10014"/>
              <a:gd name="connsiteX2" fmla="*/ 8000 w 10000"/>
              <a:gd name="connsiteY2" fmla="*/ 1 h 10014"/>
              <a:gd name="connsiteX3" fmla="*/ 10000 w 10000"/>
              <a:gd name="connsiteY3" fmla="*/ 5001 h 10014"/>
              <a:gd name="connsiteX4" fmla="*/ 7983 w 10000"/>
              <a:gd name="connsiteY4" fmla="*/ 9956 h 10014"/>
              <a:gd name="connsiteX5" fmla="*/ 2000 w 10000"/>
              <a:gd name="connsiteY5" fmla="*/ 10001 h 10014"/>
              <a:gd name="connsiteX6" fmla="*/ 0 w 10000"/>
              <a:gd name="connsiteY6" fmla="*/ 5001 h 10014"/>
              <a:gd name="connsiteX0" fmla="*/ 0 w 9246"/>
              <a:gd name="connsiteY0" fmla="*/ 5001 h 10014"/>
              <a:gd name="connsiteX1" fmla="*/ 2000 w 9246"/>
              <a:gd name="connsiteY1" fmla="*/ 1 h 10014"/>
              <a:gd name="connsiteX2" fmla="*/ 8000 w 9246"/>
              <a:gd name="connsiteY2" fmla="*/ 1 h 10014"/>
              <a:gd name="connsiteX3" fmla="*/ 9246 w 9246"/>
              <a:gd name="connsiteY3" fmla="*/ 5294 h 10014"/>
              <a:gd name="connsiteX4" fmla="*/ 7983 w 9246"/>
              <a:gd name="connsiteY4" fmla="*/ 9956 h 10014"/>
              <a:gd name="connsiteX5" fmla="*/ 2000 w 9246"/>
              <a:gd name="connsiteY5" fmla="*/ 10001 h 10014"/>
              <a:gd name="connsiteX6" fmla="*/ 0 w 9246"/>
              <a:gd name="connsiteY6" fmla="*/ 5001 h 10014"/>
              <a:gd name="connsiteX0" fmla="*/ 0 w 9248"/>
              <a:gd name="connsiteY0" fmla="*/ 5287 h 10001"/>
              <a:gd name="connsiteX1" fmla="*/ 1411 w 9248"/>
              <a:gd name="connsiteY1" fmla="*/ 1 h 10001"/>
              <a:gd name="connsiteX2" fmla="*/ 7900 w 9248"/>
              <a:gd name="connsiteY2" fmla="*/ 1 h 10001"/>
              <a:gd name="connsiteX3" fmla="*/ 9248 w 9248"/>
              <a:gd name="connsiteY3" fmla="*/ 5287 h 10001"/>
              <a:gd name="connsiteX4" fmla="*/ 7882 w 9248"/>
              <a:gd name="connsiteY4" fmla="*/ 9942 h 10001"/>
              <a:gd name="connsiteX5" fmla="*/ 1411 w 9248"/>
              <a:gd name="connsiteY5" fmla="*/ 9987 h 10001"/>
              <a:gd name="connsiteX6" fmla="*/ 0 w 9248"/>
              <a:gd name="connsiteY6" fmla="*/ 5287 h 10001"/>
              <a:gd name="connsiteX0" fmla="*/ 0 w 9687"/>
              <a:gd name="connsiteY0" fmla="*/ 5286 h 10000"/>
              <a:gd name="connsiteX1" fmla="*/ 1526 w 9687"/>
              <a:gd name="connsiteY1" fmla="*/ 1 h 10000"/>
              <a:gd name="connsiteX2" fmla="*/ 8542 w 9687"/>
              <a:gd name="connsiteY2" fmla="*/ 1 h 10000"/>
              <a:gd name="connsiteX3" fmla="*/ 9687 w 9687"/>
              <a:gd name="connsiteY3" fmla="*/ 5392 h 10000"/>
              <a:gd name="connsiteX4" fmla="*/ 8523 w 9687"/>
              <a:gd name="connsiteY4" fmla="*/ 9941 h 10000"/>
              <a:gd name="connsiteX5" fmla="*/ 1526 w 9687"/>
              <a:gd name="connsiteY5" fmla="*/ 9986 h 10000"/>
              <a:gd name="connsiteX6" fmla="*/ 0 w 9687"/>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9534"/>
              <a:gd name="connsiteY0" fmla="*/ 5086 h 9999"/>
              <a:gd name="connsiteX1" fmla="*/ 1109 w 9534"/>
              <a:gd name="connsiteY1" fmla="*/ 1 h 9999"/>
              <a:gd name="connsiteX2" fmla="*/ 8352 w 9534"/>
              <a:gd name="connsiteY2" fmla="*/ 1 h 9999"/>
              <a:gd name="connsiteX3" fmla="*/ 9534 w 9534"/>
              <a:gd name="connsiteY3" fmla="*/ 5392 h 9999"/>
              <a:gd name="connsiteX4" fmla="*/ 8332 w 9534"/>
              <a:gd name="connsiteY4" fmla="*/ 9941 h 9999"/>
              <a:gd name="connsiteX5" fmla="*/ 1109 w 9534"/>
              <a:gd name="connsiteY5" fmla="*/ 9986 h 9999"/>
              <a:gd name="connsiteX6" fmla="*/ 0 w 9534"/>
              <a:gd name="connsiteY6" fmla="*/ 5086 h 9999"/>
              <a:gd name="connsiteX0" fmla="*/ 0 w 10000"/>
              <a:gd name="connsiteY0" fmla="*/ 5087 h 10000"/>
              <a:gd name="connsiteX1" fmla="*/ 1163 w 10000"/>
              <a:gd name="connsiteY1" fmla="*/ 1 h 10000"/>
              <a:gd name="connsiteX2" fmla="*/ 8760 w 10000"/>
              <a:gd name="connsiteY2" fmla="*/ 1 h 10000"/>
              <a:gd name="connsiteX3" fmla="*/ 10000 w 10000"/>
              <a:gd name="connsiteY3" fmla="*/ 5393 h 10000"/>
              <a:gd name="connsiteX4" fmla="*/ 8739 w 10000"/>
              <a:gd name="connsiteY4" fmla="*/ 9942 h 10000"/>
              <a:gd name="connsiteX5" fmla="*/ 1163 w 10000"/>
              <a:gd name="connsiteY5" fmla="*/ 9987 h 10000"/>
              <a:gd name="connsiteX6" fmla="*/ 0 w 10000"/>
              <a:gd name="connsiteY6" fmla="*/ 5087 h 10000"/>
              <a:gd name="connsiteX0" fmla="*/ 0 w 10000"/>
              <a:gd name="connsiteY0" fmla="*/ 5087 h 10003"/>
              <a:gd name="connsiteX1" fmla="*/ 1163 w 10000"/>
              <a:gd name="connsiteY1" fmla="*/ 1 h 10003"/>
              <a:gd name="connsiteX2" fmla="*/ 8760 w 10000"/>
              <a:gd name="connsiteY2" fmla="*/ 1 h 10003"/>
              <a:gd name="connsiteX3" fmla="*/ 10000 w 10000"/>
              <a:gd name="connsiteY3" fmla="*/ 5393 h 10003"/>
              <a:gd name="connsiteX4" fmla="*/ 8739 w 10000"/>
              <a:gd name="connsiteY4" fmla="*/ 9942 h 10003"/>
              <a:gd name="connsiteX5" fmla="*/ 1163 w 10000"/>
              <a:gd name="connsiteY5" fmla="*/ 9987 h 10003"/>
              <a:gd name="connsiteX6" fmla="*/ 0 w 10000"/>
              <a:gd name="connsiteY6" fmla="*/ 5087 h 10003"/>
              <a:gd name="connsiteX0" fmla="*/ 0 w 10013"/>
              <a:gd name="connsiteY0" fmla="*/ 5087 h 10003"/>
              <a:gd name="connsiteX1" fmla="*/ 1163 w 10013"/>
              <a:gd name="connsiteY1" fmla="*/ 1 h 10003"/>
              <a:gd name="connsiteX2" fmla="*/ 8760 w 10013"/>
              <a:gd name="connsiteY2" fmla="*/ 1 h 10003"/>
              <a:gd name="connsiteX3" fmla="*/ 10013 w 10013"/>
              <a:gd name="connsiteY3" fmla="*/ 5172 h 10003"/>
              <a:gd name="connsiteX4" fmla="*/ 8739 w 10013"/>
              <a:gd name="connsiteY4" fmla="*/ 9942 h 10003"/>
              <a:gd name="connsiteX5" fmla="*/ 1163 w 10013"/>
              <a:gd name="connsiteY5" fmla="*/ 9987 h 10003"/>
              <a:gd name="connsiteX6" fmla="*/ 0 w 10013"/>
              <a:gd name="connsiteY6" fmla="*/ 5087 h 10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13" h="10003">
                <a:moveTo>
                  <a:pt x="0" y="5087"/>
                </a:moveTo>
                <a:cubicBezTo>
                  <a:pt x="487" y="3172"/>
                  <a:pt x="273" y="86"/>
                  <a:pt x="1163" y="1"/>
                </a:cubicBezTo>
                <a:lnTo>
                  <a:pt x="8760" y="1"/>
                </a:lnTo>
                <a:cubicBezTo>
                  <a:pt x="9749" y="-16"/>
                  <a:pt x="9568" y="2565"/>
                  <a:pt x="10013" y="5172"/>
                </a:cubicBezTo>
                <a:cubicBezTo>
                  <a:pt x="9488" y="8214"/>
                  <a:pt x="9635" y="10053"/>
                  <a:pt x="8739" y="9942"/>
                </a:cubicBezTo>
                <a:lnTo>
                  <a:pt x="1163" y="9987"/>
                </a:lnTo>
                <a:cubicBezTo>
                  <a:pt x="261" y="10245"/>
                  <a:pt x="506" y="7351"/>
                  <a:pt x="0" y="5087"/>
                </a:cubicBezTo>
                <a:close/>
              </a:path>
            </a:pathLst>
          </a:cu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A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29" name="Line">
            <a:extLst>
              <a:ext uri="{FF2B5EF4-FFF2-40B4-BE49-F238E27FC236}">
                <a16:creationId xmlns:a16="http://schemas.microsoft.com/office/drawing/2014/main" id="{D9A9127F-6A62-4E1D-BA5E-8DF80971DDEE}"/>
              </a:ext>
            </a:extLst>
          </p:cNvPr>
          <p:cNvCxnSpPr>
            <a:cxnSpLocks/>
          </p:cNvCxnSpPr>
          <p:nvPr/>
        </p:nvCxnSpPr>
        <p:spPr>
          <a:xfrm flipV="1">
            <a:off x="0" y="2086900"/>
            <a:ext cx="9144000" cy="1"/>
          </a:xfrm>
          <a:prstGeom prst="line">
            <a:avLst/>
          </a:prstGeom>
          <a:ln w="38100">
            <a:solidFill>
              <a:schemeClr val="accent3">
                <a:lumMod val="75000"/>
              </a:schemeClr>
            </a:solidFill>
          </a:ln>
        </p:spPr>
        <p:style>
          <a:lnRef idx="1">
            <a:schemeClr val="accent3"/>
          </a:lnRef>
          <a:fillRef idx="0">
            <a:schemeClr val="accent3"/>
          </a:fillRef>
          <a:effectRef idx="0">
            <a:schemeClr val="accent3"/>
          </a:effectRef>
          <a:fontRef idx="minor">
            <a:schemeClr val="tx1"/>
          </a:fontRef>
        </p:style>
      </p:cxnSp>
      <p:sp>
        <p:nvSpPr>
          <p:cNvPr id="56" name="Textfeld 55"/>
          <p:cNvSpPr txBox="1"/>
          <p:nvPr/>
        </p:nvSpPr>
        <p:spPr>
          <a:xfrm>
            <a:off x="1409700" y="4600575"/>
            <a:ext cx="6375400" cy="276999"/>
          </a:xfrm>
          <a:prstGeom prst="rect">
            <a:avLst/>
          </a:prstGeom>
          <a:noFill/>
        </p:spPr>
        <p:txBody>
          <a:bodyPr wrap="square" lIns="0" tIns="0" rIns="0" bIns="0" rtlCol="0">
            <a:spAutoFit/>
          </a:bodyPr>
          <a:lstStyle/>
          <a:p>
            <a:pPr algn="ctr"/>
            <a:r>
              <a:rPr lang="de-DE" b="1" i="0" dirty="0" smtClean="0">
                <a:solidFill>
                  <a:schemeClr val="accent4">
                    <a:lumMod val="60000"/>
                    <a:lumOff val="40000"/>
                  </a:schemeClr>
                </a:solidFill>
                <a:latin typeface="+mn-lt"/>
                <a:cs typeface="Arial" panose="020B0604020202020204" pitchFamily="34" charset="0"/>
              </a:rPr>
              <a:t>ZUHAUSE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1 </a:t>
            </a:r>
            <a:r>
              <a:rPr lang="de-DE" b="1" dirty="0">
                <a:solidFill>
                  <a:schemeClr val="accent4">
                    <a:lumMod val="60000"/>
                    <a:lumOff val="40000"/>
                  </a:schemeClr>
                </a:solidFill>
                <a:latin typeface="+mn-lt"/>
                <a:cs typeface="Arial" panose="020B0604020202020204" pitchFamily="34" charset="0"/>
              </a:rPr>
              <a:t>• • • • </a:t>
            </a:r>
            <a:r>
              <a:rPr lang="de-DE" b="1" dirty="0" smtClean="0">
                <a:solidFill>
                  <a:schemeClr val="accent4">
                    <a:lumMod val="60000"/>
                    <a:lumOff val="40000"/>
                  </a:schemeClr>
                </a:solidFill>
                <a:latin typeface="+mn-lt"/>
                <a:cs typeface="Arial" panose="020B0604020202020204" pitchFamily="34" charset="0"/>
              </a:rPr>
              <a:t>2 • </a:t>
            </a:r>
            <a:r>
              <a:rPr lang="de-DE" b="1" dirty="0">
                <a:solidFill>
                  <a:schemeClr val="accent4">
                    <a:lumMod val="60000"/>
                    <a:lumOff val="40000"/>
                  </a:schemeClr>
                </a:solidFill>
                <a:latin typeface="+mn-lt"/>
                <a:cs typeface="Arial" panose="020B0604020202020204" pitchFamily="34" charset="0"/>
              </a:rPr>
              <a:t>• • </a:t>
            </a:r>
            <a:r>
              <a:rPr lang="de-DE" b="1" dirty="0" smtClean="0">
                <a:solidFill>
                  <a:schemeClr val="accent4">
                    <a:lumMod val="60000"/>
                    <a:lumOff val="40000"/>
                  </a:schemeClr>
                </a:solidFill>
                <a:latin typeface="+mn-lt"/>
                <a:cs typeface="Arial" panose="020B0604020202020204" pitchFamily="34" charset="0"/>
              </a:rPr>
              <a:t>• 3 </a:t>
            </a:r>
            <a:r>
              <a:rPr lang="de-DE" b="1" dirty="0">
                <a:solidFill>
                  <a:schemeClr val="accent4">
                    <a:lumMod val="60000"/>
                    <a:lumOff val="40000"/>
                  </a:schemeClr>
                </a:solidFill>
                <a:latin typeface="+mn-lt"/>
                <a:cs typeface="Arial" panose="020B0604020202020204" pitchFamily="34" charset="0"/>
              </a:rPr>
              <a:t>• • • </a:t>
            </a:r>
            <a:r>
              <a:rPr lang="de-DE" b="1" dirty="0" smtClean="0">
                <a:solidFill>
                  <a:schemeClr val="accent4">
                    <a:lumMod val="60000"/>
                    <a:lumOff val="40000"/>
                  </a:schemeClr>
                </a:solidFill>
                <a:latin typeface="+mn-lt"/>
                <a:cs typeface="Arial" panose="020B0604020202020204" pitchFamily="34" charset="0"/>
              </a:rPr>
              <a:t>• 4 •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a:t>
            </a:r>
            <a:r>
              <a:rPr lang="de-DE" b="1" dirty="0">
                <a:solidFill>
                  <a:schemeClr val="accent4">
                    <a:lumMod val="60000"/>
                    <a:lumOff val="40000"/>
                  </a:schemeClr>
                </a:solidFill>
                <a:latin typeface="+mn-lt"/>
                <a:cs typeface="Arial" panose="020B0604020202020204" pitchFamily="34" charset="0"/>
              </a:rPr>
              <a:t>•</a:t>
            </a:r>
            <a:r>
              <a:rPr lang="de-DE" b="1" i="0" dirty="0" smtClean="0">
                <a:solidFill>
                  <a:schemeClr val="accent4">
                    <a:lumMod val="60000"/>
                    <a:lumOff val="40000"/>
                  </a:schemeClr>
                </a:solidFill>
                <a:latin typeface="+mn-lt"/>
                <a:cs typeface="Arial" panose="020B0604020202020204" pitchFamily="34" charset="0"/>
              </a:rPr>
              <a:t> QUIZ</a:t>
            </a:r>
            <a:r>
              <a:rPr lang="de-DE" b="1" i="0" dirty="0" smtClean="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i="0" dirty="0" smtClean="0">
                <a:solidFill>
                  <a:schemeClr val="bg1"/>
                </a:solidFill>
                <a:latin typeface="+mn-lt"/>
                <a:cs typeface="Arial" panose="020B0604020202020204" pitchFamily="34" charset="0"/>
              </a:rPr>
              <a:t> ZIEL</a:t>
            </a:r>
          </a:p>
        </p:txBody>
      </p:sp>
      <p:sp>
        <p:nvSpPr>
          <p:cNvPr id="57" name="Abgerundetes Rechteck 56"/>
          <p:cNvSpPr/>
          <p:nvPr/>
        </p:nvSpPr>
        <p:spPr>
          <a:xfrm>
            <a:off x="4752000" y="2779113"/>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a:solidFill>
                  <a:schemeClr val="tx1"/>
                </a:solidFill>
              </a:rPr>
              <a:t>B: Partnerschaft zwischen Gott und dem Volk Israel (Bund)</a:t>
            </a:r>
            <a:endParaRPr lang="de-DE" sz="1400" dirty="0">
              <a:solidFill>
                <a:schemeClr val="tx1"/>
              </a:solidFill>
            </a:endParaRPr>
          </a:p>
        </p:txBody>
      </p:sp>
      <p:sp>
        <p:nvSpPr>
          <p:cNvPr id="58" name="Abgerundetes Rechteck 57"/>
          <p:cNvSpPr/>
          <p:nvPr/>
        </p:nvSpPr>
        <p:spPr>
          <a:xfrm>
            <a:off x="1152000" y="1636900"/>
            <a:ext cx="6840000" cy="90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de-DE" dirty="0">
                <a:solidFill>
                  <a:schemeClr val="tx1"/>
                </a:solidFill>
              </a:rPr>
              <a:t>Den Propheten lag es am Herzen, an folgendes zu erinnern:</a:t>
            </a:r>
          </a:p>
        </p:txBody>
      </p:sp>
      <p:sp>
        <p:nvSpPr>
          <p:cNvPr id="60" name="Abgerundetes Rechteck 59"/>
          <p:cNvSpPr/>
          <p:nvPr/>
        </p:nvSpPr>
        <p:spPr>
          <a:xfrm>
            <a:off x="1152000" y="3554604"/>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C</a:t>
            </a:r>
            <a:r>
              <a:rPr lang="de-DE" sz="1400" dirty="0">
                <a:solidFill>
                  <a:schemeClr val="tx1"/>
                </a:solidFill>
              </a:rPr>
              <a:t>: Geldspende am ersten Tag der </a:t>
            </a:r>
            <a:r>
              <a:rPr lang="de-DE" sz="1400" dirty="0" smtClean="0">
                <a:solidFill>
                  <a:schemeClr val="tx1"/>
                </a:solidFill>
              </a:rPr>
              <a:t>Woche</a:t>
            </a:r>
            <a:endParaRPr lang="de-DE" sz="1400" dirty="0">
              <a:solidFill>
                <a:schemeClr val="tx1"/>
              </a:solidFill>
            </a:endParaRPr>
          </a:p>
        </p:txBody>
      </p:sp>
      <p:sp>
        <p:nvSpPr>
          <p:cNvPr id="63" name="Abgerundetes Rechteck 62"/>
          <p:cNvSpPr/>
          <p:nvPr/>
        </p:nvSpPr>
        <p:spPr>
          <a:xfrm>
            <a:off x="1152000" y="2779113"/>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A: 10 Gebote</a:t>
            </a:r>
            <a:endParaRPr lang="de-DE" sz="1400" dirty="0">
              <a:solidFill>
                <a:schemeClr val="tx1"/>
              </a:solidFill>
            </a:endParaRPr>
          </a:p>
        </p:txBody>
      </p:sp>
      <p:sp>
        <p:nvSpPr>
          <p:cNvPr id="64" name="Abgerundetes Rechteck 63"/>
          <p:cNvSpPr/>
          <p:nvPr/>
        </p:nvSpPr>
        <p:spPr>
          <a:xfrm>
            <a:off x="4752000" y="3554604"/>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D: Auszug aus Ägypten</a:t>
            </a:r>
            <a:endParaRPr lang="de-DE" sz="1400" dirty="0">
              <a:solidFill>
                <a:schemeClr val="tx1"/>
              </a:solidFill>
            </a:endParaRPr>
          </a:p>
        </p:txBody>
      </p:sp>
      <p:sp>
        <p:nvSpPr>
          <p:cNvPr id="2" name="Rechteck 1"/>
          <p:cNvSpPr/>
          <p:nvPr/>
        </p:nvSpPr>
        <p:spPr>
          <a:xfrm>
            <a:off x="8331831" y="4344820"/>
            <a:ext cx="709938" cy="71561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7564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7"/>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grpId="0" nodeType="clickEffect">
                                  <p:stCondLst>
                                    <p:cond delay="0"/>
                                  </p:stCondLst>
                                  <p:childTnLst>
                                    <p:animClr clrSpc="rgb" dir="cw">
                                      <p:cBhvr>
                                        <p:cTn id="6" dur="2000" fill="hold"/>
                                        <p:tgtEl>
                                          <p:spTgt spid="57"/>
                                        </p:tgtEl>
                                        <p:attrNameLst>
                                          <p:attrName>fillcolor</p:attrName>
                                        </p:attrNameLst>
                                      </p:cBhvr>
                                      <p:to>
                                        <a:srgbClr val="94F6DB"/>
                                      </p:to>
                                    </p:animClr>
                                    <p:set>
                                      <p:cBhvr>
                                        <p:cTn id="7" dur="2000" fill="hold"/>
                                        <p:tgtEl>
                                          <p:spTgt spid="57"/>
                                        </p:tgtEl>
                                        <p:attrNameLst>
                                          <p:attrName>fill.type</p:attrName>
                                        </p:attrNameLst>
                                      </p:cBhvr>
                                      <p:to>
                                        <p:strVal val="solid"/>
                                      </p:to>
                                    </p:set>
                                    <p:set>
                                      <p:cBhvr>
                                        <p:cTn id="8" dur="2000" fill="hold"/>
                                        <p:tgtEl>
                                          <p:spTgt spid="57"/>
                                        </p:tgtEl>
                                        <p:attrNameLst>
                                          <p:attrName>fill.on</p:attrName>
                                        </p:attrNameLst>
                                      </p:cBhvr>
                                      <p:to>
                                        <p:strVal val="true"/>
                                      </p:to>
                                    </p:set>
                                  </p:childTnLst>
                                </p:cTn>
                              </p:par>
                              <p:par>
                                <p:cTn id="9" presetID="10" presetClass="exit" presetSubtype="0" fill="hold" grpId="0" nodeType="withEffect">
                                  <p:stCondLst>
                                    <p:cond delay="0"/>
                                  </p:stCondLst>
                                  <p:childTnLst>
                                    <p:animEffect transition="out" filter="fade">
                                      <p:cBhvr>
                                        <p:cTn id="10" dur="500"/>
                                        <p:tgtEl>
                                          <p:spTgt spid="2"/>
                                        </p:tgtEl>
                                      </p:cBhvr>
                                    </p:animEffect>
                                    <p:set>
                                      <p:cBhvr>
                                        <p:cTn id="11" dur="1" fill="hold">
                                          <p:stCondLst>
                                            <p:cond delay="49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57"/>
                  </p:tgtEl>
                </p:cond>
              </p:nextCondLst>
            </p:seq>
            <p:seq concurrent="1" nextAc="seek">
              <p:cTn id="12" restart="whenNotActive" fill="hold" evtFilter="cancelBubble" nodeType="interactiveSeq">
                <p:stCondLst>
                  <p:cond evt="onClick" delay="0">
                    <p:tgtEl>
                      <p:spTgt spid="63"/>
                    </p:tgtEl>
                  </p:cond>
                </p:stCondLst>
                <p:endSync evt="end" delay="0">
                  <p:rtn val="all"/>
                </p:endSync>
                <p:childTnLst>
                  <p:par>
                    <p:cTn id="13" fill="hold">
                      <p:stCondLst>
                        <p:cond delay="0"/>
                      </p:stCondLst>
                      <p:childTnLst>
                        <p:par>
                          <p:cTn id="14" fill="hold">
                            <p:stCondLst>
                              <p:cond delay="0"/>
                            </p:stCondLst>
                            <p:childTnLst>
                              <p:par>
                                <p:cTn id="15" presetID="1" presetClass="emph" presetSubtype="2" fill="hold" nodeType="clickEffect">
                                  <p:stCondLst>
                                    <p:cond delay="0"/>
                                  </p:stCondLst>
                                  <p:childTnLst>
                                    <p:animClr clrSpc="rgb" dir="cw">
                                      <p:cBhvr>
                                        <p:cTn id="16" dur="2000" fill="hold"/>
                                        <p:tgtEl>
                                          <p:spTgt spid="63"/>
                                        </p:tgtEl>
                                        <p:attrNameLst>
                                          <p:attrName>fillcolor</p:attrName>
                                        </p:attrNameLst>
                                      </p:cBhvr>
                                      <p:to>
                                        <a:srgbClr val="FF5451"/>
                                      </p:to>
                                    </p:animClr>
                                    <p:set>
                                      <p:cBhvr>
                                        <p:cTn id="17" dur="2000" fill="hold"/>
                                        <p:tgtEl>
                                          <p:spTgt spid="63"/>
                                        </p:tgtEl>
                                        <p:attrNameLst>
                                          <p:attrName>fill.type</p:attrName>
                                        </p:attrNameLst>
                                      </p:cBhvr>
                                      <p:to>
                                        <p:strVal val="solid"/>
                                      </p:to>
                                    </p:set>
                                    <p:set>
                                      <p:cBhvr>
                                        <p:cTn id="18" dur="2000" fill="hold"/>
                                        <p:tgtEl>
                                          <p:spTgt spid="63"/>
                                        </p:tgtEl>
                                        <p:attrNameLst>
                                          <p:attrName>fill.on</p:attrName>
                                        </p:attrNameLst>
                                      </p:cBhvr>
                                      <p:to>
                                        <p:strVal val="true"/>
                                      </p:to>
                                    </p:set>
                                  </p:childTnLst>
                                </p:cTn>
                              </p:par>
                            </p:childTnLst>
                          </p:cTn>
                        </p:par>
                      </p:childTnLst>
                    </p:cTn>
                  </p:par>
                </p:childTnLst>
              </p:cTn>
              <p:nextCondLst>
                <p:cond evt="onClick" delay="0">
                  <p:tgtEl>
                    <p:spTgt spid="63"/>
                  </p:tgtEl>
                </p:cond>
              </p:nextCondLst>
            </p:seq>
            <p:seq concurrent="1" nextAc="seek">
              <p:cTn id="19" restart="whenNotActive" fill="hold" evtFilter="cancelBubble" nodeType="interactiveSeq">
                <p:stCondLst>
                  <p:cond evt="onClick" delay="0">
                    <p:tgtEl>
                      <p:spTgt spid="64"/>
                    </p:tgtEl>
                  </p:cond>
                </p:stCondLst>
                <p:endSync evt="end" delay="0">
                  <p:rtn val="all"/>
                </p:endSync>
                <p:childTnLst>
                  <p:par>
                    <p:cTn id="20" fill="hold">
                      <p:stCondLst>
                        <p:cond delay="0"/>
                      </p:stCondLst>
                      <p:childTnLst>
                        <p:par>
                          <p:cTn id="21" fill="hold">
                            <p:stCondLst>
                              <p:cond delay="0"/>
                            </p:stCondLst>
                            <p:childTnLst>
                              <p:par>
                                <p:cTn id="22" presetID="1" presetClass="emph" presetSubtype="2" fill="hold" nodeType="clickEffect">
                                  <p:stCondLst>
                                    <p:cond delay="0"/>
                                  </p:stCondLst>
                                  <p:childTnLst>
                                    <p:animClr clrSpc="rgb" dir="cw">
                                      <p:cBhvr>
                                        <p:cTn id="23" dur="2000" fill="hold"/>
                                        <p:tgtEl>
                                          <p:spTgt spid="64"/>
                                        </p:tgtEl>
                                        <p:attrNameLst>
                                          <p:attrName>fillcolor</p:attrName>
                                        </p:attrNameLst>
                                      </p:cBhvr>
                                      <p:to>
                                        <a:srgbClr val="FF5451"/>
                                      </p:to>
                                    </p:animClr>
                                    <p:set>
                                      <p:cBhvr>
                                        <p:cTn id="24" dur="2000" fill="hold"/>
                                        <p:tgtEl>
                                          <p:spTgt spid="64"/>
                                        </p:tgtEl>
                                        <p:attrNameLst>
                                          <p:attrName>fill.type</p:attrName>
                                        </p:attrNameLst>
                                      </p:cBhvr>
                                      <p:to>
                                        <p:strVal val="solid"/>
                                      </p:to>
                                    </p:set>
                                    <p:set>
                                      <p:cBhvr>
                                        <p:cTn id="25" dur="2000" fill="hold"/>
                                        <p:tgtEl>
                                          <p:spTgt spid="64"/>
                                        </p:tgtEl>
                                        <p:attrNameLst>
                                          <p:attrName>fill.on</p:attrName>
                                        </p:attrNameLst>
                                      </p:cBhvr>
                                      <p:to>
                                        <p:strVal val="true"/>
                                      </p:to>
                                    </p:set>
                                  </p:childTnLst>
                                </p:cTn>
                              </p:par>
                            </p:childTnLst>
                          </p:cTn>
                        </p:par>
                      </p:childTnLst>
                    </p:cTn>
                  </p:par>
                </p:childTnLst>
              </p:cTn>
              <p:nextCondLst>
                <p:cond evt="onClick" delay="0">
                  <p:tgtEl>
                    <p:spTgt spid="64"/>
                  </p:tgtEl>
                </p:cond>
              </p:nextCondLst>
            </p:seq>
            <p:seq concurrent="1" nextAc="seek">
              <p:cTn id="26" restart="whenNotActive" fill="hold" evtFilter="cancelBubble" nodeType="interactiveSeq">
                <p:stCondLst>
                  <p:cond evt="onClick" delay="0">
                    <p:tgtEl>
                      <p:spTgt spid="60"/>
                    </p:tgtEl>
                  </p:cond>
                </p:stCondLst>
                <p:endSync evt="end" delay="0">
                  <p:rtn val="all"/>
                </p:endSync>
                <p:childTnLst>
                  <p:par>
                    <p:cTn id="27" fill="hold">
                      <p:stCondLst>
                        <p:cond delay="0"/>
                      </p:stCondLst>
                      <p:childTnLst>
                        <p:par>
                          <p:cTn id="28" fill="hold">
                            <p:stCondLst>
                              <p:cond delay="0"/>
                            </p:stCondLst>
                            <p:childTnLst>
                              <p:par>
                                <p:cTn id="29" presetID="1" presetClass="emph" presetSubtype="2" fill="hold" nodeType="clickEffect">
                                  <p:stCondLst>
                                    <p:cond delay="0"/>
                                  </p:stCondLst>
                                  <p:childTnLst>
                                    <p:animClr clrSpc="rgb" dir="cw">
                                      <p:cBhvr>
                                        <p:cTn id="30" dur="2000" fill="hold"/>
                                        <p:tgtEl>
                                          <p:spTgt spid="60"/>
                                        </p:tgtEl>
                                        <p:attrNameLst>
                                          <p:attrName>fillcolor</p:attrName>
                                        </p:attrNameLst>
                                      </p:cBhvr>
                                      <p:to>
                                        <a:srgbClr val="FF5451"/>
                                      </p:to>
                                    </p:animClr>
                                    <p:set>
                                      <p:cBhvr>
                                        <p:cTn id="31" dur="2000" fill="hold"/>
                                        <p:tgtEl>
                                          <p:spTgt spid="60"/>
                                        </p:tgtEl>
                                        <p:attrNameLst>
                                          <p:attrName>fill.type</p:attrName>
                                        </p:attrNameLst>
                                      </p:cBhvr>
                                      <p:to>
                                        <p:strVal val="solid"/>
                                      </p:to>
                                    </p:set>
                                    <p:set>
                                      <p:cBhvr>
                                        <p:cTn id="32" dur="2000" fill="hold"/>
                                        <p:tgtEl>
                                          <p:spTgt spid="60"/>
                                        </p:tgtEl>
                                        <p:attrNameLst>
                                          <p:attrName>fill.on</p:attrName>
                                        </p:attrNameLst>
                                      </p:cBhvr>
                                      <p:to>
                                        <p:strVal val="true"/>
                                      </p:to>
                                    </p:set>
                                  </p:childTnLst>
                                </p:cTn>
                              </p:par>
                            </p:childTnLst>
                          </p:cTn>
                        </p:par>
                      </p:childTnLst>
                    </p:cTn>
                  </p:par>
                </p:childTnLst>
              </p:cTn>
              <p:nextCondLst>
                <p:cond evt="onClick" delay="0">
                  <p:tgtEl>
                    <p:spTgt spid="60"/>
                  </p:tgtEl>
                </p:cond>
              </p:nextCondLst>
            </p:seq>
          </p:childTnLst>
        </p:cTn>
      </p:par>
    </p:tnLst>
    <p:bldLst>
      <p:bldP spid="57" grpId="0" animBg="1"/>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smtClean="0"/>
              <a:t>Quiz – Frage 5</a:t>
            </a:r>
            <a:endParaRPr lang="de-DE" dirty="0"/>
          </a:p>
        </p:txBody>
      </p:sp>
      <p:cxnSp>
        <p:nvCxnSpPr>
          <p:cNvPr id="9" name="Answer Line 2">
            <a:extLst>
              <a:ext uri="{FF2B5EF4-FFF2-40B4-BE49-F238E27FC236}">
                <a16:creationId xmlns:a16="http://schemas.microsoft.com/office/drawing/2014/main" id="{4B5767AD-D5A3-42E8-94D6-CC3C8423DF69}"/>
              </a:ext>
            </a:extLst>
          </p:cNvPr>
          <p:cNvCxnSpPr>
            <a:cxnSpLocks/>
          </p:cNvCxnSpPr>
          <p:nvPr/>
        </p:nvCxnSpPr>
        <p:spPr>
          <a:xfrm>
            <a:off x="0" y="3834788"/>
            <a:ext cx="9144000"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Answer Line 1">
            <a:extLst>
              <a:ext uri="{FF2B5EF4-FFF2-40B4-BE49-F238E27FC236}">
                <a16:creationId xmlns:a16="http://schemas.microsoft.com/office/drawing/2014/main" id="{4B8391AD-53B3-455B-B356-5D1B26BB9840}"/>
              </a:ext>
            </a:extLst>
          </p:cNvPr>
          <p:cNvCxnSpPr>
            <a:cxnSpLocks/>
          </p:cNvCxnSpPr>
          <p:nvPr/>
        </p:nvCxnSpPr>
        <p:spPr>
          <a:xfrm>
            <a:off x="0" y="3062770"/>
            <a:ext cx="9144000"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2" name="Answer B Foreground">
            <a:extLst>
              <a:ext uri="{FF2B5EF4-FFF2-40B4-BE49-F238E27FC236}">
                <a16:creationId xmlns:a16="http://schemas.microsoft.com/office/drawing/2014/main" id="{490DF4C1-378D-4439-8996-0A1FBCF7335A}"/>
              </a:ext>
            </a:extLst>
          </p:cNvPr>
          <p:cNvSpPr/>
          <p:nvPr/>
        </p:nvSpPr>
        <p:spPr>
          <a:xfrm>
            <a:off x="4650763" y="2731030"/>
            <a:ext cx="3095808" cy="636167"/>
          </a:xfrm>
          <a:custGeom>
            <a:avLst/>
            <a:gdLst>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10000"/>
              <a:gd name="connsiteY0" fmla="*/ 5114 h 10114"/>
              <a:gd name="connsiteX1" fmla="*/ 2000 w 10000"/>
              <a:gd name="connsiteY1" fmla="*/ 114 h 10114"/>
              <a:gd name="connsiteX2" fmla="*/ 8000 w 10000"/>
              <a:gd name="connsiteY2" fmla="*/ 114 h 10114"/>
              <a:gd name="connsiteX3" fmla="*/ 10000 w 10000"/>
              <a:gd name="connsiteY3" fmla="*/ 5114 h 10114"/>
              <a:gd name="connsiteX4" fmla="*/ 8000 w 10000"/>
              <a:gd name="connsiteY4" fmla="*/ 10114 h 10114"/>
              <a:gd name="connsiteX5" fmla="*/ 2000 w 10000"/>
              <a:gd name="connsiteY5" fmla="*/ 10114 h 10114"/>
              <a:gd name="connsiteX6" fmla="*/ 0 w 10000"/>
              <a:gd name="connsiteY6" fmla="*/ 5114 h 10114"/>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8000 w 10000"/>
              <a:gd name="connsiteY4" fmla="*/ 10114 h 10127"/>
              <a:gd name="connsiteX5" fmla="*/ 2000 w 10000"/>
              <a:gd name="connsiteY5" fmla="*/ 10114 h 10127"/>
              <a:gd name="connsiteX6" fmla="*/ 0 w 10000"/>
              <a:gd name="connsiteY6" fmla="*/ 5114 h 10127"/>
              <a:gd name="connsiteX0" fmla="*/ 0 w 10000"/>
              <a:gd name="connsiteY0" fmla="*/ 5114 h 10287"/>
              <a:gd name="connsiteX1" fmla="*/ 2000 w 10000"/>
              <a:gd name="connsiteY1" fmla="*/ 114 h 10287"/>
              <a:gd name="connsiteX2" fmla="*/ 8000 w 10000"/>
              <a:gd name="connsiteY2" fmla="*/ 114 h 10287"/>
              <a:gd name="connsiteX3" fmla="*/ 10000 w 10000"/>
              <a:gd name="connsiteY3" fmla="*/ 5114 h 10287"/>
              <a:gd name="connsiteX4" fmla="*/ 8000 w 10000"/>
              <a:gd name="connsiteY4" fmla="*/ 10114 h 10287"/>
              <a:gd name="connsiteX5" fmla="*/ 2000 w 10000"/>
              <a:gd name="connsiteY5" fmla="*/ 10114 h 10287"/>
              <a:gd name="connsiteX6" fmla="*/ 0 w 10000"/>
              <a:gd name="connsiteY6" fmla="*/ 5114 h 10287"/>
              <a:gd name="connsiteX0" fmla="*/ 0 w 10000"/>
              <a:gd name="connsiteY0" fmla="*/ 5114 h 10287"/>
              <a:gd name="connsiteX1" fmla="*/ 2000 w 10000"/>
              <a:gd name="connsiteY1" fmla="*/ 114 h 10287"/>
              <a:gd name="connsiteX2" fmla="*/ 8000 w 10000"/>
              <a:gd name="connsiteY2" fmla="*/ 114 h 10287"/>
              <a:gd name="connsiteX3" fmla="*/ 10000 w 10000"/>
              <a:gd name="connsiteY3" fmla="*/ 5114 h 10287"/>
              <a:gd name="connsiteX4" fmla="*/ 8000 w 10000"/>
              <a:gd name="connsiteY4" fmla="*/ 10114 h 10287"/>
              <a:gd name="connsiteX5" fmla="*/ 2000 w 10000"/>
              <a:gd name="connsiteY5" fmla="*/ 10114 h 10287"/>
              <a:gd name="connsiteX6" fmla="*/ 0 w 10000"/>
              <a:gd name="connsiteY6" fmla="*/ 5114 h 10287"/>
              <a:gd name="connsiteX0" fmla="*/ 0 w 10000"/>
              <a:gd name="connsiteY0" fmla="*/ 5114 h 10243"/>
              <a:gd name="connsiteX1" fmla="*/ 2000 w 10000"/>
              <a:gd name="connsiteY1" fmla="*/ 114 h 10243"/>
              <a:gd name="connsiteX2" fmla="*/ 8000 w 10000"/>
              <a:gd name="connsiteY2" fmla="*/ 114 h 10243"/>
              <a:gd name="connsiteX3" fmla="*/ 10000 w 10000"/>
              <a:gd name="connsiteY3" fmla="*/ 5114 h 10243"/>
              <a:gd name="connsiteX4" fmla="*/ 7983 w 10000"/>
              <a:gd name="connsiteY4" fmla="*/ 10069 h 10243"/>
              <a:gd name="connsiteX5" fmla="*/ 2000 w 10000"/>
              <a:gd name="connsiteY5" fmla="*/ 10114 h 10243"/>
              <a:gd name="connsiteX6" fmla="*/ 0 w 10000"/>
              <a:gd name="connsiteY6" fmla="*/ 5114 h 10243"/>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7983 w 10000"/>
              <a:gd name="connsiteY4" fmla="*/ 10069 h 10127"/>
              <a:gd name="connsiteX5" fmla="*/ 2000 w 10000"/>
              <a:gd name="connsiteY5" fmla="*/ 10114 h 10127"/>
              <a:gd name="connsiteX6" fmla="*/ 0 w 10000"/>
              <a:gd name="connsiteY6" fmla="*/ 5114 h 10127"/>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7983 w 10000"/>
              <a:gd name="connsiteY4" fmla="*/ 10069 h 10127"/>
              <a:gd name="connsiteX5" fmla="*/ 2000 w 10000"/>
              <a:gd name="connsiteY5" fmla="*/ 10114 h 10127"/>
              <a:gd name="connsiteX6" fmla="*/ 0 w 10000"/>
              <a:gd name="connsiteY6" fmla="*/ 5114 h 10127"/>
              <a:gd name="connsiteX0" fmla="*/ 0 w 10000"/>
              <a:gd name="connsiteY0" fmla="*/ 5001 h 10014"/>
              <a:gd name="connsiteX1" fmla="*/ 2000 w 10000"/>
              <a:gd name="connsiteY1" fmla="*/ 1 h 10014"/>
              <a:gd name="connsiteX2" fmla="*/ 8000 w 10000"/>
              <a:gd name="connsiteY2" fmla="*/ 1 h 10014"/>
              <a:gd name="connsiteX3" fmla="*/ 10000 w 10000"/>
              <a:gd name="connsiteY3" fmla="*/ 5001 h 10014"/>
              <a:gd name="connsiteX4" fmla="*/ 7983 w 10000"/>
              <a:gd name="connsiteY4" fmla="*/ 9956 h 10014"/>
              <a:gd name="connsiteX5" fmla="*/ 2000 w 10000"/>
              <a:gd name="connsiteY5" fmla="*/ 10001 h 10014"/>
              <a:gd name="connsiteX6" fmla="*/ 0 w 10000"/>
              <a:gd name="connsiteY6" fmla="*/ 5001 h 10014"/>
              <a:gd name="connsiteX0" fmla="*/ 0 w 9246"/>
              <a:gd name="connsiteY0" fmla="*/ 5001 h 10014"/>
              <a:gd name="connsiteX1" fmla="*/ 2000 w 9246"/>
              <a:gd name="connsiteY1" fmla="*/ 1 h 10014"/>
              <a:gd name="connsiteX2" fmla="*/ 8000 w 9246"/>
              <a:gd name="connsiteY2" fmla="*/ 1 h 10014"/>
              <a:gd name="connsiteX3" fmla="*/ 9246 w 9246"/>
              <a:gd name="connsiteY3" fmla="*/ 5294 h 10014"/>
              <a:gd name="connsiteX4" fmla="*/ 7983 w 9246"/>
              <a:gd name="connsiteY4" fmla="*/ 9956 h 10014"/>
              <a:gd name="connsiteX5" fmla="*/ 2000 w 9246"/>
              <a:gd name="connsiteY5" fmla="*/ 10001 h 10014"/>
              <a:gd name="connsiteX6" fmla="*/ 0 w 9246"/>
              <a:gd name="connsiteY6" fmla="*/ 5001 h 10014"/>
              <a:gd name="connsiteX0" fmla="*/ 0 w 9248"/>
              <a:gd name="connsiteY0" fmla="*/ 5287 h 10001"/>
              <a:gd name="connsiteX1" fmla="*/ 1411 w 9248"/>
              <a:gd name="connsiteY1" fmla="*/ 1 h 10001"/>
              <a:gd name="connsiteX2" fmla="*/ 7900 w 9248"/>
              <a:gd name="connsiteY2" fmla="*/ 1 h 10001"/>
              <a:gd name="connsiteX3" fmla="*/ 9248 w 9248"/>
              <a:gd name="connsiteY3" fmla="*/ 5287 h 10001"/>
              <a:gd name="connsiteX4" fmla="*/ 7882 w 9248"/>
              <a:gd name="connsiteY4" fmla="*/ 9942 h 10001"/>
              <a:gd name="connsiteX5" fmla="*/ 1411 w 9248"/>
              <a:gd name="connsiteY5" fmla="*/ 9987 h 10001"/>
              <a:gd name="connsiteX6" fmla="*/ 0 w 9248"/>
              <a:gd name="connsiteY6" fmla="*/ 5287 h 10001"/>
              <a:gd name="connsiteX0" fmla="*/ 0 w 9687"/>
              <a:gd name="connsiteY0" fmla="*/ 5286 h 10000"/>
              <a:gd name="connsiteX1" fmla="*/ 1526 w 9687"/>
              <a:gd name="connsiteY1" fmla="*/ 1 h 10000"/>
              <a:gd name="connsiteX2" fmla="*/ 8542 w 9687"/>
              <a:gd name="connsiteY2" fmla="*/ 1 h 10000"/>
              <a:gd name="connsiteX3" fmla="*/ 9687 w 9687"/>
              <a:gd name="connsiteY3" fmla="*/ 5392 h 10000"/>
              <a:gd name="connsiteX4" fmla="*/ 8523 w 9687"/>
              <a:gd name="connsiteY4" fmla="*/ 9941 h 10000"/>
              <a:gd name="connsiteX5" fmla="*/ 1526 w 9687"/>
              <a:gd name="connsiteY5" fmla="*/ 9986 h 10000"/>
              <a:gd name="connsiteX6" fmla="*/ 0 w 9687"/>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9534"/>
              <a:gd name="connsiteY0" fmla="*/ 5086 h 9999"/>
              <a:gd name="connsiteX1" fmla="*/ 1109 w 9534"/>
              <a:gd name="connsiteY1" fmla="*/ 1 h 9999"/>
              <a:gd name="connsiteX2" fmla="*/ 8352 w 9534"/>
              <a:gd name="connsiteY2" fmla="*/ 1 h 9999"/>
              <a:gd name="connsiteX3" fmla="*/ 9534 w 9534"/>
              <a:gd name="connsiteY3" fmla="*/ 5392 h 9999"/>
              <a:gd name="connsiteX4" fmla="*/ 8332 w 9534"/>
              <a:gd name="connsiteY4" fmla="*/ 9941 h 9999"/>
              <a:gd name="connsiteX5" fmla="*/ 1109 w 9534"/>
              <a:gd name="connsiteY5" fmla="*/ 9986 h 9999"/>
              <a:gd name="connsiteX6" fmla="*/ 0 w 9534"/>
              <a:gd name="connsiteY6" fmla="*/ 5086 h 9999"/>
              <a:gd name="connsiteX0" fmla="*/ 0 w 10000"/>
              <a:gd name="connsiteY0" fmla="*/ 5087 h 10000"/>
              <a:gd name="connsiteX1" fmla="*/ 1163 w 10000"/>
              <a:gd name="connsiteY1" fmla="*/ 1 h 10000"/>
              <a:gd name="connsiteX2" fmla="*/ 8760 w 10000"/>
              <a:gd name="connsiteY2" fmla="*/ 1 h 10000"/>
              <a:gd name="connsiteX3" fmla="*/ 10000 w 10000"/>
              <a:gd name="connsiteY3" fmla="*/ 5393 h 10000"/>
              <a:gd name="connsiteX4" fmla="*/ 8739 w 10000"/>
              <a:gd name="connsiteY4" fmla="*/ 9942 h 10000"/>
              <a:gd name="connsiteX5" fmla="*/ 1163 w 10000"/>
              <a:gd name="connsiteY5" fmla="*/ 9987 h 10000"/>
              <a:gd name="connsiteX6" fmla="*/ 0 w 10000"/>
              <a:gd name="connsiteY6" fmla="*/ 5087 h 10000"/>
              <a:gd name="connsiteX0" fmla="*/ 0 w 10000"/>
              <a:gd name="connsiteY0" fmla="*/ 5087 h 10003"/>
              <a:gd name="connsiteX1" fmla="*/ 1163 w 10000"/>
              <a:gd name="connsiteY1" fmla="*/ 1 h 10003"/>
              <a:gd name="connsiteX2" fmla="*/ 8760 w 10000"/>
              <a:gd name="connsiteY2" fmla="*/ 1 h 10003"/>
              <a:gd name="connsiteX3" fmla="*/ 10000 w 10000"/>
              <a:gd name="connsiteY3" fmla="*/ 5393 h 10003"/>
              <a:gd name="connsiteX4" fmla="*/ 8739 w 10000"/>
              <a:gd name="connsiteY4" fmla="*/ 9942 h 10003"/>
              <a:gd name="connsiteX5" fmla="*/ 1163 w 10000"/>
              <a:gd name="connsiteY5" fmla="*/ 9987 h 10003"/>
              <a:gd name="connsiteX6" fmla="*/ 0 w 10000"/>
              <a:gd name="connsiteY6" fmla="*/ 5087 h 10003"/>
              <a:gd name="connsiteX0" fmla="*/ 0 w 10013"/>
              <a:gd name="connsiteY0" fmla="*/ 5087 h 10003"/>
              <a:gd name="connsiteX1" fmla="*/ 1163 w 10013"/>
              <a:gd name="connsiteY1" fmla="*/ 1 h 10003"/>
              <a:gd name="connsiteX2" fmla="*/ 8760 w 10013"/>
              <a:gd name="connsiteY2" fmla="*/ 1 h 10003"/>
              <a:gd name="connsiteX3" fmla="*/ 10013 w 10013"/>
              <a:gd name="connsiteY3" fmla="*/ 5172 h 10003"/>
              <a:gd name="connsiteX4" fmla="*/ 8739 w 10013"/>
              <a:gd name="connsiteY4" fmla="*/ 9942 h 10003"/>
              <a:gd name="connsiteX5" fmla="*/ 1163 w 10013"/>
              <a:gd name="connsiteY5" fmla="*/ 9987 h 10003"/>
              <a:gd name="connsiteX6" fmla="*/ 0 w 10013"/>
              <a:gd name="connsiteY6" fmla="*/ 5087 h 10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13" h="10003">
                <a:moveTo>
                  <a:pt x="0" y="5087"/>
                </a:moveTo>
                <a:cubicBezTo>
                  <a:pt x="487" y="3172"/>
                  <a:pt x="273" y="86"/>
                  <a:pt x="1163" y="1"/>
                </a:cubicBezTo>
                <a:lnTo>
                  <a:pt x="8760" y="1"/>
                </a:lnTo>
                <a:cubicBezTo>
                  <a:pt x="9749" y="-16"/>
                  <a:pt x="9568" y="2565"/>
                  <a:pt x="10013" y="5172"/>
                </a:cubicBezTo>
                <a:cubicBezTo>
                  <a:pt x="9488" y="8214"/>
                  <a:pt x="9635" y="10053"/>
                  <a:pt x="8739" y="9942"/>
                </a:cubicBezTo>
                <a:lnTo>
                  <a:pt x="1163" y="9987"/>
                </a:lnTo>
                <a:cubicBezTo>
                  <a:pt x="261" y="10245"/>
                  <a:pt x="506" y="7351"/>
                  <a:pt x="0" y="5087"/>
                </a:cubicBezTo>
                <a:close/>
              </a:path>
            </a:pathLst>
          </a:cu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A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29" name="Line">
            <a:extLst>
              <a:ext uri="{FF2B5EF4-FFF2-40B4-BE49-F238E27FC236}">
                <a16:creationId xmlns:a16="http://schemas.microsoft.com/office/drawing/2014/main" id="{D9A9127F-6A62-4E1D-BA5E-8DF80971DDEE}"/>
              </a:ext>
            </a:extLst>
          </p:cNvPr>
          <p:cNvCxnSpPr>
            <a:cxnSpLocks/>
          </p:cNvCxnSpPr>
          <p:nvPr/>
        </p:nvCxnSpPr>
        <p:spPr>
          <a:xfrm flipV="1">
            <a:off x="0" y="2086900"/>
            <a:ext cx="9144000" cy="1"/>
          </a:xfrm>
          <a:prstGeom prst="line">
            <a:avLst/>
          </a:prstGeom>
          <a:ln w="38100">
            <a:solidFill>
              <a:schemeClr val="accent3">
                <a:lumMod val="75000"/>
              </a:schemeClr>
            </a:solidFill>
          </a:ln>
        </p:spPr>
        <p:style>
          <a:lnRef idx="1">
            <a:schemeClr val="accent3"/>
          </a:lnRef>
          <a:fillRef idx="0">
            <a:schemeClr val="accent3"/>
          </a:fillRef>
          <a:effectRef idx="0">
            <a:schemeClr val="accent3"/>
          </a:effectRef>
          <a:fontRef idx="minor">
            <a:schemeClr val="tx1"/>
          </a:fontRef>
        </p:style>
      </p:cxnSp>
      <p:sp>
        <p:nvSpPr>
          <p:cNvPr id="56" name="Textfeld 55"/>
          <p:cNvSpPr txBox="1"/>
          <p:nvPr/>
        </p:nvSpPr>
        <p:spPr>
          <a:xfrm>
            <a:off x="1409700" y="4600575"/>
            <a:ext cx="6375400" cy="276999"/>
          </a:xfrm>
          <a:prstGeom prst="rect">
            <a:avLst/>
          </a:prstGeom>
          <a:noFill/>
        </p:spPr>
        <p:txBody>
          <a:bodyPr wrap="square" lIns="0" tIns="0" rIns="0" bIns="0" rtlCol="0">
            <a:spAutoFit/>
          </a:bodyPr>
          <a:lstStyle/>
          <a:p>
            <a:pPr algn="ctr"/>
            <a:r>
              <a:rPr lang="de-DE" b="1" i="0" dirty="0" smtClean="0">
                <a:solidFill>
                  <a:schemeClr val="accent4">
                    <a:lumMod val="60000"/>
                    <a:lumOff val="40000"/>
                  </a:schemeClr>
                </a:solidFill>
                <a:latin typeface="+mn-lt"/>
                <a:cs typeface="Arial" panose="020B0604020202020204" pitchFamily="34" charset="0"/>
              </a:rPr>
              <a:t>ZUHAUSE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1 </a:t>
            </a:r>
            <a:r>
              <a:rPr lang="de-DE" b="1" dirty="0">
                <a:solidFill>
                  <a:schemeClr val="accent4">
                    <a:lumMod val="60000"/>
                    <a:lumOff val="40000"/>
                  </a:schemeClr>
                </a:solidFill>
                <a:latin typeface="+mn-lt"/>
                <a:cs typeface="Arial" panose="020B0604020202020204" pitchFamily="34" charset="0"/>
              </a:rPr>
              <a:t>• • • • </a:t>
            </a:r>
            <a:r>
              <a:rPr lang="de-DE" b="1" dirty="0" smtClean="0">
                <a:solidFill>
                  <a:schemeClr val="accent4">
                    <a:lumMod val="60000"/>
                    <a:lumOff val="40000"/>
                  </a:schemeClr>
                </a:solidFill>
                <a:latin typeface="+mn-lt"/>
                <a:cs typeface="Arial" panose="020B0604020202020204" pitchFamily="34" charset="0"/>
              </a:rPr>
              <a:t>2 • </a:t>
            </a:r>
            <a:r>
              <a:rPr lang="de-DE" b="1" dirty="0">
                <a:solidFill>
                  <a:schemeClr val="accent4">
                    <a:lumMod val="60000"/>
                    <a:lumOff val="40000"/>
                  </a:schemeClr>
                </a:solidFill>
                <a:latin typeface="+mn-lt"/>
                <a:cs typeface="Arial" panose="020B0604020202020204" pitchFamily="34" charset="0"/>
              </a:rPr>
              <a:t>• • </a:t>
            </a:r>
            <a:r>
              <a:rPr lang="de-DE" b="1" dirty="0" smtClean="0">
                <a:solidFill>
                  <a:schemeClr val="accent4">
                    <a:lumMod val="60000"/>
                    <a:lumOff val="40000"/>
                  </a:schemeClr>
                </a:solidFill>
                <a:latin typeface="+mn-lt"/>
                <a:cs typeface="Arial" panose="020B0604020202020204" pitchFamily="34" charset="0"/>
              </a:rPr>
              <a:t>• 3 </a:t>
            </a:r>
            <a:r>
              <a:rPr lang="de-DE" b="1" dirty="0">
                <a:solidFill>
                  <a:schemeClr val="accent4">
                    <a:lumMod val="60000"/>
                    <a:lumOff val="40000"/>
                  </a:schemeClr>
                </a:solidFill>
                <a:latin typeface="+mn-lt"/>
                <a:cs typeface="Arial" panose="020B0604020202020204" pitchFamily="34" charset="0"/>
              </a:rPr>
              <a:t>• • • </a:t>
            </a:r>
            <a:r>
              <a:rPr lang="de-DE" b="1" dirty="0" smtClean="0">
                <a:solidFill>
                  <a:schemeClr val="accent4">
                    <a:lumMod val="60000"/>
                    <a:lumOff val="40000"/>
                  </a:schemeClr>
                </a:solidFill>
                <a:latin typeface="+mn-lt"/>
                <a:cs typeface="Arial" panose="020B0604020202020204" pitchFamily="34" charset="0"/>
              </a:rPr>
              <a:t>• 4 •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a:t>
            </a:r>
            <a:r>
              <a:rPr lang="de-DE" b="1" dirty="0">
                <a:solidFill>
                  <a:schemeClr val="accent4">
                    <a:lumMod val="60000"/>
                    <a:lumOff val="40000"/>
                  </a:schemeClr>
                </a:solidFill>
                <a:latin typeface="+mn-lt"/>
                <a:cs typeface="Arial" panose="020B0604020202020204" pitchFamily="34" charset="0"/>
              </a:rPr>
              <a:t>•</a:t>
            </a:r>
            <a:r>
              <a:rPr lang="de-DE" b="1" i="0" dirty="0" smtClean="0">
                <a:solidFill>
                  <a:schemeClr val="accent4">
                    <a:lumMod val="60000"/>
                    <a:lumOff val="40000"/>
                  </a:schemeClr>
                </a:solidFill>
                <a:latin typeface="+mn-lt"/>
                <a:cs typeface="Arial" panose="020B0604020202020204" pitchFamily="34" charset="0"/>
              </a:rPr>
              <a:t> QUIZ </a:t>
            </a:r>
            <a:r>
              <a:rPr lang="de-DE" b="1" dirty="0" smtClean="0">
                <a:solidFill>
                  <a:schemeClr val="accent4">
                    <a:lumMod val="60000"/>
                    <a:lumOff val="40000"/>
                  </a:schemeClr>
                </a:solidFill>
                <a:latin typeface="+mn-lt"/>
                <a:cs typeface="Arial" panose="020B0604020202020204" pitchFamily="34" charset="0"/>
              </a:rPr>
              <a:t>•</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i="0" dirty="0" smtClean="0">
                <a:solidFill>
                  <a:schemeClr val="bg1"/>
                </a:solidFill>
                <a:latin typeface="+mn-lt"/>
                <a:cs typeface="Arial" panose="020B0604020202020204" pitchFamily="34" charset="0"/>
              </a:rPr>
              <a:t> ZIEL</a:t>
            </a:r>
          </a:p>
        </p:txBody>
      </p:sp>
      <p:sp>
        <p:nvSpPr>
          <p:cNvPr id="57" name="Abgerundetes Rechteck 56"/>
          <p:cNvSpPr/>
          <p:nvPr/>
        </p:nvSpPr>
        <p:spPr>
          <a:xfrm>
            <a:off x="4752000" y="3551543"/>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D: Lob</a:t>
            </a:r>
            <a:endParaRPr lang="de-DE" sz="1400" dirty="0">
              <a:solidFill>
                <a:schemeClr val="tx1"/>
              </a:solidFill>
            </a:endParaRPr>
          </a:p>
        </p:txBody>
      </p:sp>
      <p:sp>
        <p:nvSpPr>
          <p:cNvPr id="58" name="Abgerundetes Rechteck 57"/>
          <p:cNvSpPr/>
          <p:nvPr/>
        </p:nvSpPr>
        <p:spPr>
          <a:xfrm>
            <a:off x="1152000" y="1636900"/>
            <a:ext cx="6840000" cy="90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de-DE" dirty="0" smtClean="0">
                <a:solidFill>
                  <a:schemeClr val="tx1"/>
                </a:solidFill>
              </a:rPr>
              <a:t>Wie weisen die Propheten das Volk Israel nicht </a:t>
            </a:r>
          </a:p>
          <a:p>
            <a:pPr algn="ctr"/>
            <a:r>
              <a:rPr lang="de-DE" dirty="0" smtClean="0">
                <a:solidFill>
                  <a:schemeClr val="tx1"/>
                </a:solidFill>
              </a:rPr>
              <a:t>auf den Bund mit Gott hin?</a:t>
            </a:r>
            <a:endParaRPr lang="de-DE" dirty="0">
              <a:solidFill>
                <a:schemeClr val="tx1"/>
              </a:solidFill>
            </a:endParaRPr>
          </a:p>
        </p:txBody>
      </p:sp>
      <p:sp>
        <p:nvSpPr>
          <p:cNvPr id="60" name="Abgerundetes Rechteck 59"/>
          <p:cNvSpPr/>
          <p:nvPr/>
        </p:nvSpPr>
        <p:spPr>
          <a:xfrm>
            <a:off x="1152000" y="3554604"/>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C</a:t>
            </a:r>
            <a:r>
              <a:rPr lang="de-DE" sz="1400" dirty="0">
                <a:solidFill>
                  <a:schemeClr val="tx1"/>
                </a:solidFill>
              </a:rPr>
              <a:t>: </a:t>
            </a:r>
            <a:r>
              <a:rPr lang="de-DE" sz="1400" dirty="0" smtClean="0">
                <a:solidFill>
                  <a:schemeClr val="tx1"/>
                </a:solidFill>
              </a:rPr>
              <a:t>Tag des Herrn</a:t>
            </a:r>
            <a:endParaRPr lang="de-DE" sz="1400" dirty="0">
              <a:solidFill>
                <a:schemeClr val="tx1"/>
              </a:solidFill>
            </a:endParaRPr>
          </a:p>
        </p:txBody>
      </p:sp>
      <p:sp>
        <p:nvSpPr>
          <p:cNvPr id="63" name="Abgerundetes Rechteck 62"/>
          <p:cNvSpPr/>
          <p:nvPr/>
        </p:nvSpPr>
        <p:spPr>
          <a:xfrm>
            <a:off x="1152000" y="2779113"/>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A: Beschuldigung</a:t>
            </a:r>
            <a:endParaRPr lang="de-DE" sz="1400" dirty="0">
              <a:solidFill>
                <a:schemeClr val="tx1"/>
              </a:solidFill>
            </a:endParaRPr>
          </a:p>
        </p:txBody>
      </p:sp>
      <p:sp>
        <p:nvSpPr>
          <p:cNvPr id="64" name="Abgerundetes Rechteck 63"/>
          <p:cNvSpPr/>
          <p:nvPr/>
        </p:nvSpPr>
        <p:spPr>
          <a:xfrm>
            <a:off x="4752000" y="2793307"/>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a:solidFill>
                  <a:schemeClr val="tx1"/>
                </a:solidFill>
              </a:rPr>
              <a:t>B</a:t>
            </a:r>
            <a:r>
              <a:rPr lang="de-DE" sz="1400" dirty="0" smtClean="0">
                <a:solidFill>
                  <a:schemeClr val="tx1"/>
                </a:solidFill>
              </a:rPr>
              <a:t>: Buße und Umkehr</a:t>
            </a:r>
            <a:endParaRPr lang="de-DE" sz="1400" dirty="0">
              <a:solidFill>
                <a:schemeClr val="tx1"/>
              </a:solidFill>
            </a:endParaRPr>
          </a:p>
        </p:txBody>
      </p:sp>
      <p:sp>
        <p:nvSpPr>
          <p:cNvPr id="2" name="Rechteck 1"/>
          <p:cNvSpPr/>
          <p:nvPr/>
        </p:nvSpPr>
        <p:spPr>
          <a:xfrm>
            <a:off x="8331831" y="4344820"/>
            <a:ext cx="709938" cy="71561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73217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7"/>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grpId="0" nodeType="clickEffect">
                                  <p:stCondLst>
                                    <p:cond delay="0"/>
                                  </p:stCondLst>
                                  <p:childTnLst>
                                    <p:animClr clrSpc="rgb" dir="cw">
                                      <p:cBhvr>
                                        <p:cTn id="6" dur="2000" fill="hold"/>
                                        <p:tgtEl>
                                          <p:spTgt spid="57"/>
                                        </p:tgtEl>
                                        <p:attrNameLst>
                                          <p:attrName>fillcolor</p:attrName>
                                        </p:attrNameLst>
                                      </p:cBhvr>
                                      <p:to>
                                        <a:srgbClr val="94F6DB"/>
                                      </p:to>
                                    </p:animClr>
                                    <p:set>
                                      <p:cBhvr>
                                        <p:cTn id="7" dur="2000" fill="hold"/>
                                        <p:tgtEl>
                                          <p:spTgt spid="57"/>
                                        </p:tgtEl>
                                        <p:attrNameLst>
                                          <p:attrName>fill.type</p:attrName>
                                        </p:attrNameLst>
                                      </p:cBhvr>
                                      <p:to>
                                        <p:strVal val="solid"/>
                                      </p:to>
                                    </p:set>
                                    <p:set>
                                      <p:cBhvr>
                                        <p:cTn id="8" dur="2000" fill="hold"/>
                                        <p:tgtEl>
                                          <p:spTgt spid="57"/>
                                        </p:tgtEl>
                                        <p:attrNameLst>
                                          <p:attrName>fill.on</p:attrName>
                                        </p:attrNameLst>
                                      </p:cBhvr>
                                      <p:to>
                                        <p:strVal val="true"/>
                                      </p:to>
                                    </p:set>
                                  </p:childTnLst>
                                </p:cTn>
                              </p:par>
                              <p:par>
                                <p:cTn id="9" presetID="10" presetClass="exit" presetSubtype="0" fill="hold" grpId="0" nodeType="withEffect">
                                  <p:stCondLst>
                                    <p:cond delay="0"/>
                                  </p:stCondLst>
                                  <p:childTnLst>
                                    <p:animEffect transition="out" filter="fade">
                                      <p:cBhvr>
                                        <p:cTn id="10" dur="500"/>
                                        <p:tgtEl>
                                          <p:spTgt spid="2"/>
                                        </p:tgtEl>
                                      </p:cBhvr>
                                    </p:animEffect>
                                    <p:set>
                                      <p:cBhvr>
                                        <p:cTn id="11" dur="1" fill="hold">
                                          <p:stCondLst>
                                            <p:cond delay="49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57"/>
                  </p:tgtEl>
                </p:cond>
              </p:nextCondLst>
            </p:seq>
            <p:seq concurrent="1" nextAc="seek">
              <p:cTn id="12" restart="whenNotActive" fill="hold" evtFilter="cancelBubble" nodeType="interactiveSeq">
                <p:stCondLst>
                  <p:cond evt="onClick" delay="0">
                    <p:tgtEl>
                      <p:spTgt spid="63"/>
                    </p:tgtEl>
                  </p:cond>
                </p:stCondLst>
                <p:endSync evt="end" delay="0">
                  <p:rtn val="all"/>
                </p:endSync>
                <p:childTnLst>
                  <p:par>
                    <p:cTn id="13" fill="hold">
                      <p:stCondLst>
                        <p:cond delay="0"/>
                      </p:stCondLst>
                      <p:childTnLst>
                        <p:par>
                          <p:cTn id="14" fill="hold">
                            <p:stCondLst>
                              <p:cond delay="0"/>
                            </p:stCondLst>
                            <p:childTnLst>
                              <p:par>
                                <p:cTn id="15" presetID="1" presetClass="emph" presetSubtype="2" fill="hold" nodeType="clickEffect">
                                  <p:stCondLst>
                                    <p:cond delay="0"/>
                                  </p:stCondLst>
                                  <p:childTnLst>
                                    <p:animClr clrSpc="rgb" dir="cw">
                                      <p:cBhvr>
                                        <p:cTn id="16" dur="2000" fill="hold"/>
                                        <p:tgtEl>
                                          <p:spTgt spid="63"/>
                                        </p:tgtEl>
                                        <p:attrNameLst>
                                          <p:attrName>fillcolor</p:attrName>
                                        </p:attrNameLst>
                                      </p:cBhvr>
                                      <p:to>
                                        <a:srgbClr val="FF5451"/>
                                      </p:to>
                                    </p:animClr>
                                    <p:set>
                                      <p:cBhvr>
                                        <p:cTn id="17" dur="2000" fill="hold"/>
                                        <p:tgtEl>
                                          <p:spTgt spid="63"/>
                                        </p:tgtEl>
                                        <p:attrNameLst>
                                          <p:attrName>fill.type</p:attrName>
                                        </p:attrNameLst>
                                      </p:cBhvr>
                                      <p:to>
                                        <p:strVal val="solid"/>
                                      </p:to>
                                    </p:set>
                                    <p:set>
                                      <p:cBhvr>
                                        <p:cTn id="18" dur="2000" fill="hold"/>
                                        <p:tgtEl>
                                          <p:spTgt spid="63"/>
                                        </p:tgtEl>
                                        <p:attrNameLst>
                                          <p:attrName>fill.on</p:attrName>
                                        </p:attrNameLst>
                                      </p:cBhvr>
                                      <p:to>
                                        <p:strVal val="true"/>
                                      </p:to>
                                    </p:set>
                                  </p:childTnLst>
                                </p:cTn>
                              </p:par>
                            </p:childTnLst>
                          </p:cTn>
                        </p:par>
                      </p:childTnLst>
                    </p:cTn>
                  </p:par>
                </p:childTnLst>
              </p:cTn>
              <p:nextCondLst>
                <p:cond evt="onClick" delay="0">
                  <p:tgtEl>
                    <p:spTgt spid="63"/>
                  </p:tgtEl>
                </p:cond>
              </p:nextCondLst>
            </p:seq>
            <p:seq concurrent="1" nextAc="seek">
              <p:cTn id="19" restart="whenNotActive" fill="hold" evtFilter="cancelBubble" nodeType="interactiveSeq">
                <p:stCondLst>
                  <p:cond evt="onClick" delay="0">
                    <p:tgtEl>
                      <p:spTgt spid="64"/>
                    </p:tgtEl>
                  </p:cond>
                </p:stCondLst>
                <p:endSync evt="end" delay="0">
                  <p:rtn val="all"/>
                </p:endSync>
                <p:childTnLst>
                  <p:par>
                    <p:cTn id="20" fill="hold">
                      <p:stCondLst>
                        <p:cond delay="0"/>
                      </p:stCondLst>
                      <p:childTnLst>
                        <p:par>
                          <p:cTn id="21" fill="hold">
                            <p:stCondLst>
                              <p:cond delay="0"/>
                            </p:stCondLst>
                            <p:childTnLst>
                              <p:par>
                                <p:cTn id="22" presetID="1" presetClass="emph" presetSubtype="2" fill="hold" nodeType="clickEffect">
                                  <p:stCondLst>
                                    <p:cond delay="0"/>
                                  </p:stCondLst>
                                  <p:childTnLst>
                                    <p:animClr clrSpc="rgb" dir="cw">
                                      <p:cBhvr>
                                        <p:cTn id="23" dur="2000" fill="hold"/>
                                        <p:tgtEl>
                                          <p:spTgt spid="64"/>
                                        </p:tgtEl>
                                        <p:attrNameLst>
                                          <p:attrName>fillcolor</p:attrName>
                                        </p:attrNameLst>
                                      </p:cBhvr>
                                      <p:to>
                                        <a:srgbClr val="FF5451"/>
                                      </p:to>
                                    </p:animClr>
                                    <p:set>
                                      <p:cBhvr>
                                        <p:cTn id="24" dur="2000" fill="hold"/>
                                        <p:tgtEl>
                                          <p:spTgt spid="64"/>
                                        </p:tgtEl>
                                        <p:attrNameLst>
                                          <p:attrName>fill.type</p:attrName>
                                        </p:attrNameLst>
                                      </p:cBhvr>
                                      <p:to>
                                        <p:strVal val="solid"/>
                                      </p:to>
                                    </p:set>
                                    <p:set>
                                      <p:cBhvr>
                                        <p:cTn id="25" dur="2000" fill="hold"/>
                                        <p:tgtEl>
                                          <p:spTgt spid="64"/>
                                        </p:tgtEl>
                                        <p:attrNameLst>
                                          <p:attrName>fill.on</p:attrName>
                                        </p:attrNameLst>
                                      </p:cBhvr>
                                      <p:to>
                                        <p:strVal val="true"/>
                                      </p:to>
                                    </p:set>
                                  </p:childTnLst>
                                </p:cTn>
                              </p:par>
                            </p:childTnLst>
                          </p:cTn>
                        </p:par>
                      </p:childTnLst>
                    </p:cTn>
                  </p:par>
                </p:childTnLst>
              </p:cTn>
              <p:nextCondLst>
                <p:cond evt="onClick" delay="0">
                  <p:tgtEl>
                    <p:spTgt spid="64"/>
                  </p:tgtEl>
                </p:cond>
              </p:nextCondLst>
            </p:seq>
            <p:seq concurrent="1" nextAc="seek">
              <p:cTn id="26" restart="whenNotActive" fill="hold" evtFilter="cancelBubble" nodeType="interactiveSeq">
                <p:stCondLst>
                  <p:cond evt="onClick" delay="0">
                    <p:tgtEl>
                      <p:spTgt spid="60"/>
                    </p:tgtEl>
                  </p:cond>
                </p:stCondLst>
                <p:endSync evt="end" delay="0">
                  <p:rtn val="all"/>
                </p:endSync>
                <p:childTnLst>
                  <p:par>
                    <p:cTn id="27" fill="hold">
                      <p:stCondLst>
                        <p:cond delay="0"/>
                      </p:stCondLst>
                      <p:childTnLst>
                        <p:par>
                          <p:cTn id="28" fill="hold">
                            <p:stCondLst>
                              <p:cond delay="0"/>
                            </p:stCondLst>
                            <p:childTnLst>
                              <p:par>
                                <p:cTn id="29" presetID="1" presetClass="emph" presetSubtype="2" fill="hold" nodeType="clickEffect">
                                  <p:stCondLst>
                                    <p:cond delay="0"/>
                                  </p:stCondLst>
                                  <p:childTnLst>
                                    <p:animClr clrSpc="rgb" dir="cw">
                                      <p:cBhvr>
                                        <p:cTn id="30" dur="2000" fill="hold"/>
                                        <p:tgtEl>
                                          <p:spTgt spid="60"/>
                                        </p:tgtEl>
                                        <p:attrNameLst>
                                          <p:attrName>fillcolor</p:attrName>
                                        </p:attrNameLst>
                                      </p:cBhvr>
                                      <p:to>
                                        <a:srgbClr val="FF5451"/>
                                      </p:to>
                                    </p:animClr>
                                    <p:set>
                                      <p:cBhvr>
                                        <p:cTn id="31" dur="2000" fill="hold"/>
                                        <p:tgtEl>
                                          <p:spTgt spid="60"/>
                                        </p:tgtEl>
                                        <p:attrNameLst>
                                          <p:attrName>fill.type</p:attrName>
                                        </p:attrNameLst>
                                      </p:cBhvr>
                                      <p:to>
                                        <p:strVal val="solid"/>
                                      </p:to>
                                    </p:set>
                                    <p:set>
                                      <p:cBhvr>
                                        <p:cTn id="32" dur="2000" fill="hold"/>
                                        <p:tgtEl>
                                          <p:spTgt spid="60"/>
                                        </p:tgtEl>
                                        <p:attrNameLst>
                                          <p:attrName>fill.on</p:attrName>
                                        </p:attrNameLst>
                                      </p:cBhvr>
                                      <p:to>
                                        <p:strVal val="true"/>
                                      </p:to>
                                    </p:set>
                                  </p:childTnLst>
                                </p:cTn>
                              </p:par>
                            </p:childTnLst>
                          </p:cTn>
                        </p:par>
                      </p:childTnLst>
                    </p:cTn>
                  </p:par>
                </p:childTnLst>
              </p:cTn>
              <p:nextCondLst>
                <p:cond evt="onClick" delay="0">
                  <p:tgtEl>
                    <p:spTgt spid="60"/>
                  </p:tgtEl>
                </p:cond>
              </p:nextCondLst>
            </p:seq>
          </p:childTnLst>
        </p:cTn>
      </p:par>
    </p:tnLst>
    <p:bldLst>
      <p:bldP spid="57" grpId="0" animBg="1"/>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smtClean="0"/>
              <a:t>Quiz – Frage 6</a:t>
            </a:r>
            <a:endParaRPr lang="de-DE" dirty="0"/>
          </a:p>
        </p:txBody>
      </p:sp>
      <p:cxnSp>
        <p:nvCxnSpPr>
          <p:cNvPr id="9" name="Answer Line 2">
            <a:extLst>
              <a:ext uri="{FF2B5EF4-FFF2-40B4-BE49-F238E27FC236}">
                <a16:creationId xmlns:a16="http://schemas.microsoft.com/office/drawing/2014/main" id="{4B5767AD-D5A3-42E8-94D6-CC3C8423DF69}"/>
              </a:ext>
            </a:extLst>
          </p:cNvPr>
          <p:cNvCxnSpPr>
            <a:cxnSpLocks/>
          </p:cNvCxnSpPr>
          <p:nvPr/>
        </p:nvCxnSpPr>
        <p:spPr>
          <a:xfrm>
            <a:off x="0" y="3834788"/>
            <a:ext cx="9144000"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Answer Line 1">
            <a:extLst>
              <a:ext uri="{FF2B5EF4-FFF2-40B4-BE49-F238E27FC236}">
                <a16:creationId xmlns:a16="http://schemas.microsoft.com/office/drawing/2014/main" id="{4B8391AD-53B3-455B-B356-5D1B26BB9840}"/>
              </a:ext>
            </a:extLst>
          </p:cNvPr>
          <p:cNvCxnSpPr>
            <a:cxnSpLocks/>
          </p:cNvCxnSpPr>
          <p:nvPr/>
        </p:nvCxnSpPr>
        <p:spPr>
          <a:xfrm>
            <a:off x="0" y="3062770"/>
            <a:ext cx="9144000"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2" name="Answer B Foreground">
            <a:extLst>
              <a:ext uri="{FF2B5EF4-FFF2-40B4-BE49-F238E27FC236}">
                <a16:creationId xmlns:a16="http://schemas.microsoft.com/office/drawing/2014/main" id="{490DF4C1-378D-4439-8996-0A1FBCF7335A}"/>
              </a:ext>
            </a:extLst>
          </p:cNvPr>
          <p:cNvSpPr/>
          <p:nvPr/>
        </p:nvSpPr>
        <p:spPr>
          <a:xfrm>
            <a:off x="4650763" y="2731030"/>
            <a:ext cx="3095808" cy="636167"/>
          </a:xfrm>
          <a:custGeom>
            <a:avLst/>
            <a:gdLst>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10000"/>
              <a:gd name="connsiteY0" fmla="*/ 5114 h 10114"/>
              <a:gd name="connsiteX1" fmla="*/ 2000 w 10000"/>
              <a:gd name="connsiteY1" fmla="*/ 114 h 10114"/>
              <a:gd name="connsiteX2" fmla="*/ 8000 w 10000"/>
              <a:gd name="connsiteY2" fmla="*/ 114 h 10114"/>
              <a:gd name="connsiteX3" fmla="*/ 10000 w 10000"/>
              <a:gd name="connsiteY3" fmla="*/ 5114 h 10114"/>
              <a:gd name="connsiteX4" fmla="*/ 8000 w 10000"/>
              <a:gd name="connsiteY4" fmla="*/ 10114 h 10114"/>
              <a:gd name="connsiteX5" fmla="*/ 2000 w 10000"/>
              <a:gd name="connsiteY5" fmla="*/ 10114 h 10114"/>
              <a:gd name="connsiteX6" fmla="*/ 0 w 10000"/>
              <a:gd name="connsiteY6" fmla="*/ 5114 h 10114"/>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8000 w 10000"/>
              <a:gd name="connsiteY4" fmla="*/ 10114 h 10127"/>
              <a:gd name="connsiteX5" fmla="*/ 2000 w 10000"/>
              <a:gd name="connsiteY5" fmla="*/ 10114 h 10127"/>
              <a:gd name="connsiteX6" fmla="*/ 0 w 10000"/>
              <a:gd name="connsiteY6" fmla="*/ 5114 h 10127"/>
              <a:gd name="connsiteX0" fmla="*/ 0 w 10000"/>
              <a:gd name="connsiteY0" fmla="*/ 5114 h 10287"/>
              <a:gd name="connsiteX1" fmla="*/ 2000 w 10000"/>
              <a:gd name="connsiteY1" fmla="*/ 114 h 10287"/>
              <a:gd name="connsiteX2" fmla="*/ 8000 w 10000"/>
              <a:gd name="connsiteY2" fmla="*/ 114 h 10287"/>
              <a:gd name="connsiteX3" fmla="*/ 10000 w 10000"/>
              <a:gd name="connsiteY3" fmla="*/ 5114 h 10287"/>
              <a:gd name="connsiteX4" fmla="*/ 8000 w 10000"/>
              <a:gd name="connsiteY4" fmla="*/ 10114 h 10287"/>
              <a:gd name="connsiteX5" fmla="*/ 2000 w 10000"/>
              <a:gd name="connsiteY5" fmla="*/ 10114 h 10287"/>
              <a:gd name="connsiteX6" fmla="*/ 0 w 10000"/>
              <a:gd name="connsiteY6" fmla="*/ 5114 h 10287"/>
              <a:gd name="connsiteX0" fmla="*/ 0 w 10000"/>
              <a:gd name="connsiteY0" fmla="*/ 5114 h 10287"/>
              <a:gd name="connsiteX1" fmla="*/ 2000 w 10000"/>
              <a:gd name="connsiteY1" fmla="*/ 114 h 10287"/>
              <a:gd name="connsiteX2" fmla="*/ 8000 w 10000"/>
              <a:gd name="connsiteY2" fmla="*/ 114 h 10287"/>
              <a:gd name="connsiteX3" fmla="*/ 10000 w 10000"/>
              <a:gd name="connsiteY3" fmla="*/ 5114 h 10287"/>
              <a:gd name="connsiteX4" fmla="*/ 8000 w 10000"/>
              <a:gd name="connsiteY4" fmla="*/ 10114 h 10287"/>
              <a:gd name="connsiteX5" fmla="*/ 2000 w 10000"/>
              <a:gd name="connsiteY5" fmla="*/ 10114 h 10287"/>
              <a:gd name="connsiteX6" fmla="*/ 0 w 10000"/>
              <a:gd name="connsiteY6" fmla="*/ 5114 h 10287"/>
              <a:gd name="connsiteX0" fmla="*/ 0 w 10000"/>
              <a:gd name="connsiteY0" fmla="*/ 5114 h 10243"/>
              <a:gd name="connsiteX1" fmla="*/ 2000 w 10000"/>
              <a:gd name="connsiteY1" fmla="*/ 114 h 10243"/>
              <a:gd name="connsiteX2" fmla="*/ 8000 w 10000"/>
              <a:gd name="connsiteY2" fmla="*/ 114 h 10243"/>
              <a:gd name="connsiteX3" fmla="*/ 10000 w 10000"/>
              <a:gd name="connsiteY3" fmla="*/ 5114 h 10243"/>
              <a:gd name="connsiteX4" fmla="*/ 7983 w 10000"/>
              <a:gd name="connsiteY4" fmla="*/ 10069 h 10243"/>
              <a:gd name="connsiteX5" fmla="*/ 2000 w 10000"/>
              <a:gd name="connsiteY5" fmla="*/ 10114 h 10243"/>
              <a:gd name="connsiteX6" fmla="*/ 0 w 10000"/>
              <a:gd name="connsiteY6" fmla="*/ 5114 h 10243"/>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7983 w 10000"/>
              <a:gd name="connsiteY4" fmla="*/ 10069 h 10127"/>
              <a:gd name="connsiteX5" fmla="*/ 2000 w 10000"/>
              <a:gd name="connsiteY5" fmla="*/ 10114 h 10127"/>
              <a:gd name="connsiteX6" fmla="*/ 0 w 10000"/>
              <a:gd name="connsiteY6" fmla="*/ 5114 h 10127"/>
              <a:gd name="connsiteX0" fmla="*/ 0 w 10000"/>
              <a:gd name="connsiteY0" fmla="*/ 5114 h 10127"/>
              <a:gd name="connsiteX1" fmla="*/ 2000 w 10000"/>
              <a:gd name="connsiteY1" fmla="*/ 114 h 10127"/>
              <a:gd name="connsiteX2" fmla="*/ 8000 w 10000"/>
              <a:gd name="connsiteY2" fmla="*/ 114 h 10127"/>
              <a:gd name="connsiteX3" fmla="*/ 10000 w 10000"/>
              <a:gd name="connsiteY3" fmla="*/ 5114 h 10127"/>
              <a:gd name="connsiteX4" fmla="*/ 7983 w 10000"/>
              <a:gd name="connsiteY4" fmla="*/ 10069 h 10127"/>
              <a:gd name="connsiteX5" fmla="*/ 2000 w 10000"/>
              <a:gd name="connsiteY5" fmla="*/ 10114 h 10127"/>
              <a:gd name="connsiteX6" fmla="*/ 0 w 10000"/>
              <a:gd name="connsiteY6" fmla="*/ 5114 h 10127"/>
              <a:gd name="connsiteX0" fmla="*/ 0 w 10000"/>
              <a:gd name="connsiteY0" fmla="*/ 5001 h 10014"/>
              <a:gd name="connsiteX1" fmla="*/ 2000 w 10000"/>
              <a:gd name="connsiteY1" fmla="*/ 1 h 10014"/>
              <a:gd name="connsiteX2" fmla="*/ 8000 w 10000"/>
              <a:gd name="connsiteY2" fmla="*/ 1 h 10014"/>
              <a:gd name="connsiteX3" fmla="*/ 10000 w 10000"/>
              <a:gd name="connsiteY3" fmla="*/ 5001 h 10014"/>
              <a:gd name="connsiteX4" fmla="*/ 7983 w 10000"/>
              <a:gd name="connsiteY4" fmla="*/ 9956 h 10014"/>
              <a:gd name="connsiteX5" fmla="*/ 2000 w 10000"/>
              <a:gd name="connsiteY5" fmla="*/ 10001 h 10014"/>
              <a:gd name="connsiteX6" fmla="*/ 0 w 10000"/>
              <a:gd name="connsiteY6" fmla="*/ 5001 h 10014"/>
              <a:gd name="connsiteX0" fmla="*/ 0 w 9246"/>
              <a:gd name="connsiteY0" fmla="*/ 5001 h 10014"/>
              <a:gd name="connsiteX1" fmla="*/ 2000 w 9246"/>
              <a:gd name="connsiteY1" fmla="*/ 1 h 10014"/>
              <a:gd name="connsiteX2" fmla="*/ 8000 w 9246"/>
              <a:gd name="connsiteY2" fmla="*/ 1 h 10014"/>
              <a:gd name="connsiteX3" fmla="*/ 9246 w 9246"/>
              <a:gd name="connsiteY3" fmla="*/ 5294 h 10014"/>
              <a:gd name="connsiteX4" fmla="*/ 7983 w 9246"/>
              <a:gd name="connsiteY4" fmla="*/ 9956 h 10014"/>
              <a:gd name="connsiteX5" fmla="*/ 2000 w 9246"/>
              <a:gd name="connsiteY5" fmla="*/ 10001 h 10014"/>
              <a:gd name="connsiteX6" fmla="*/ 0 w 9246"/>
              <a:gd name="connsiteY6" fmla="*/ 5001 h 10014"/>
              <a:gd name="connsiteX0" fmla="*/ 0 w 9248"/>
              <a:gd name="connsiteY0" fmla="*/ 5287 h 10001"/>
              <a:gd name="connsiteX1" fmla="*/ 1411 w 9248"/>
              <a:gd name="connsiteY1" fmla="*/ 1 h 10001"/>
              <a:gd name="connsiteX2" fmla="*/ 7900 w 9248"/>
              <a:gd name="connsiteY2" fmla="*/ 1 h 10001"/>
              <a:gd name="connsiteX3" fmla="*/ 9248 w 9248"/>
              <a:gd name="connsiteY3" fmla="*/ 5287 h 10001"/>
              <a:gd name="connsiteX4" fmla="*/ 7882 w 9248"/>
              <a:gd name="connsiteY4" fmla="*/ 9942 h 10001"/>
              <a:gd name="connsiteX5" fmla="*/ 1411 w 9248"/>
              <a:gd name="connsiteY5" fmla="*/ 9987 h 10001"/>
              <a:gd name="connsiteX6" fmla="*/ 0 w 9248"/>
              <a:gd name="connsiteY6" fmla="*/ 5287 h 10001"/>
              <a:gd name="connsiteX0" fmla="*/ 0 w 9687"/>
              <a:gd name="connsiteY0" fmla="*/ 5286 h 10000"/>
              <a:gd name="connsiteX1" fmla="*/ 1526 w 9687"/>
              <a:gd name="connsiteY1" fmla="*/ 1 h 10000"/>
              <a:gd name="connsiteX2" fmla="*/ 8542 w 9687"/>
              <a:gd name="connsiteY2" fmla="*/ 1 h 10000"/>
              <a:gd name="connsiteX3" fmla="*/ 9687 w 9687"/>
              <a:gd name="connsiteY3" fmla="*/ 5392 h 10000"/>
              <a:gd name="connsiteX4" fmla="*/ 8523 w 9687"/>
              <a:gd name="connsiteY4" fmla="*/ 9941 h 10000"/>
              <a:gd name="connsiteX5" fmla="*/ 1526 w 9687"/>
              <a:gd name="connsiteY5" fmla="*/ 9986 h 10000"/>
              <a:gd name="connsiteX6" fmla="*/ 0 w 9687"/>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10000"/>
              <a:gd name="connsiteY0" fmla="*/ 5286 h 10000"/>
              <a:gd name="connsiteX1" fmla="*/ 1575 w 10000"/>
              <a:gd name="connsiteY1" fmla="*/ 1 h 10000"/>
              <a:gd name="connsiteX2" fmla="*/ 8818 w 10000"/>
              <a:gd name="connsiteY2" fmla="*/ 1 h 10000"/>
              <a:gd name="connsiteX3" fmla="*/ 10000 w 10000"/>
              <a:gd name="connsiteY3" fmla="*/ 5392 h 10000"/>
              <a:gd name="connsiteX4" fmla="*/ 8798 w 10000"/>
              <a:gd name="connsiteY4" fmla="*/ 9941 h 10000"/>
              <a:gd name="connsiteX5" fmla="*/ 1575 w 10000"/>
              <a:gd name="connsiteY5" fmla="*/ 9986 h 10000"/>
              <a:gd name="connsiteX6" fmla="*/ 0 w 10000"/>
              <a:gd name="connsiteY6" fmla="*/ 5286 h 10000"/>
              <a:gd name="connsiteX0" fmla="*/ 0 w 9534"/>
              <a:gd name="connsiteY0" fmla="*/ 5086 h 9999"/>
              <a:gd name="connsiteX1" fmla="*/ 1109 w 9534"/>
              <a:gd name="connsiteY1" fmla="*/ 1 h 9999"/>
              <a:gd name="connsiteX2" fmla="*/ 8352 w 9534"/>
              <a:gd name="connsiteY2" fmla="*/ 1 h 9999"/>
              <a:gd name="connsiteX3" fmla="*/ 9534 w 9534"/>
              <a:gd name="connsiteY3" fmla="*/ 5392 h 9999"/>
              <a:gd name="connsiteX4" fmla="*/ 8332 w 9534"/>
              <a:gd name="connsiteY4" fmla="*/ 9941 h 9999"/>
              <a:gd name="connsiteX5" fmla="*/ 1109 w 9534"/>
              <a:gd name="connsiteY5" fmla="*/ 9986 h 9999"/>
              <a:gd name="connsiteX6" fmla="*/ 0 w 9534"/>
              <a:gd name="connsiteY6" fmla="*/ 5086 h 9999"/>
              <a:gd name="connsiteX0" fmla="*/ 0 w 10000"/>
              <a:gd name="connsiteY0" fmla="*/ 5087 h 10000"/>
              <a:gd name="connsiteX1" fmla="*/ 1163 w 10000"/>
              <a:gd name="connsiteY1" fmla="*/ 1 h 10000"/>
              <a:gd name="connsiteX2" fmla="*/ 8760 w 10000"/>
              <a:gd name="connsiteY2" fmla="*/ 1 h 10000"/>
              <a:gd name="connsiteX3" fmla="*/ 10000 w 10000"/>
              <a:gd name="connsiteY3" fmla="*/ 5393 h 10000"/>
              <a:gd name="connsiteX4" fmla="*/ 8739 w 10000"/>
              <a:gd name="connsiteY4" fmla="*/ 9942 h 10000"/>
              <a:gd name="connsiteX5" fmla="*/ 1163 w 10000"/>
              <a:gd name="connsiteY5" fmla="*/ 9987 h 10000"/>
              <a:gd name="connsiteX6" fmla="*/ 0 w 10000"/>
              <a:gd name="connsiteY6" fmla="*/ 5087 h 10000"/>
              <a:gd name="connsiteX0" fmla="*/ 0 w 10000"/>
              <a:gd name="connsiteY0" fmla="*/ 5087 h 10003"/>
              <a:gd name="connsiteX1" fmla="*/ 1163 w 10000"/>
              <a:gd name="connsiteY1" fmla="*/ 1 h 10003"/>
              <a:gd name="connsiteX2" fmla="*/ 8760 w 10000"/>
              <a:gd name="connsiteY2" fmla="*/ 1 h 10003"/>
              <a:gd name="connsiteX3" fmla="*/ 10000 w 10000"/>
              <a:gd name="connsiteY3" fmla="*/ 5393 h 10003"/>
              <a:gd name="connsiteX4" fmla="*/ 8739 w 10000"/>
              <a:gd name="connsiteY4" fmla="*/ 9942 h 10003"/>
              <a:gd name="connsiteX5" fmla="*/ 1163 w 10000"/>
              <a:gd name="connsiteY5" fmla="*/ 9987 h 10003"/>
              <a:gd name="connsiteX6" fmla="*/ 0 w 10000"/>
              <a:gd name="connsiteY6" fmla="*/ 5087 h 10003"/>
              <a:gd name="connsiteX0" fmla="*/ 0 w 10013"/>
              <a:gd name="connsiteY0" fmla="*/ 5087 h 10003"/>
              <a:gd name="connsiteX1" fmla="*/ 1163 w 10013"/>
              <a:gd name="connsiteY1" fmla="*/ 1 h 10003"/>
              <a:gd name="connsiteX2" fmla="*/ 8760 w 10013"/>
              <a:gd name="connsiteY2" fmla="*/ 1 h 10003"/>
              <a:gd name="connsiteX3" fmla="*/ 10013 w 10013"/>
              <a:gd name="connsiteY3" fmla="*/ 5172 h 10003"/>
              <a:gd name="connsiteX4" fmla="*/ 8739 w 10013"/>
              <a:gd name="connsiteY4" fmla="*/ 9942 h 10003"/>
              <a:gd name="connsiteX5" fmla="*/ 1163 w 10013"/>
              <a:gd name="connsiteY5" fmla="*/ 9987 h 10003"/>
              <a:gd name="connsiteX6" fmla="*/ 0 w 10013"/>
              <a:gd name="connsiteY6" fmla="*/ 5087 h 10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13" h="10003">
                <a:moveTo>
                  <a:pt x="0" y="5087"/>
                </a:moveTo>
                <a:cubicBezTo>
                  <a:pt x="487" y="3172"/>
                  <a:pt x="273" y="86"/>
                  <a:pt x="1163" y="1"/>
                </a:cubicBezTo>
                <a:lnTo>
                  <a:pt x="8760" y="1"/>
                </a:lnTo>
                <a:cubicBezTo>
                  <a:pt x="9749" y="-16"/>
                  <a:pt x="9568" y="2565"/>
                  <a:pt x="10013" y="5172"/>
                </a:cubicBezTo>
                <a:cubicBezTo>
                  <a:pt x="9488" y="8214"/>
                  <a:pt x="9635" y="10053"/>
                  <a:pt x="8739" y="9942"/>
                </a:cubicBezTo>
                <a:lnTo>
                  <a:pt x="1163" y="9987"/>
                </a:lnTo>
                <a:cubicBezTo>
                  <a:pt x="261" y="10245"/>
                  <a:pt x="506" y="7351"/>
                  <a:pt x="0" y="5087"/>
                </a:cubicBezTo>
                <a:close/>
              </a:path>
            </a:pathLst>
          </a:cu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A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29" name="Line">
            <a:extLst>
              <a:ext uri="{FF2B5EF4-FFF2-40B4-BE49-F238E27FC236}">
                <a16:creationId xmlns:a16="http://schemas.microsoft.com/office/drawing/2014/main" id="{D9A9127F-6A62-4E1D-BA5E-8DF80971DDEE}"/>
              </a:ext>
            </a:extLst>
          </p:cNvPr>
          <p:cNvCxnSpPr>
            <a:cxnSpLocks/>
          </p:cNvCxnSpPr>
          <p:nvPr/>
        </p:nvCxnSpPr>
        <p:spPr>
          <a:xfrm flipV="1">
            <a:off x="0" y="2086900"/>
            <a:ext cx="9144000" cy="1"/>
          </a:xfrm>
          <a:prstGeom prst="line">
            <a:avLst/>
          </a:prstGeom>
          <a:ln w="38100">
            <a:solidFill>
              <a:schemeClr val="accent3">
                <a:lumMod val="75000"/>
              </a:schemeClr>
            </a:solidFill>
          </a:ln>
        </p:spPr>
        <p:style>
          <a:lnRef idx="1">
            <a:schemeClr val="accent3"/>
          </a:lnRef>
          <a:fillRef idx="0">
            <a:schemeClr val="accent3"/>
          </a:fillRef>
          <a:effectRef idx="0">
            <a:schemeClr val="accent3"/>
          </a:effectRef>
          <a:fontRef idx="minor">
            <a:schemeClr val="tx1"/>
          </a:fontRef>
        </p:style>
      </p:cxnSp>
      <p:sp>
        <p:nvSpPr>
          <p:cNvPr id="56" name="Textfeld 55"/>
          <p:cNvSpPr txBox="1"/>
          <p:nvPr/>
        </p:nvSpPr>
        <p:spPr>
          <a:xfrm>
            <a:off x="1409700" y="4600575"/>
            <a:ext cx="6375400" cy="276999"/>
          </a:xfrm>
          <a:prstGeom prst="rect">
            <a:avLst/>
          </a:prstGeom>
          <a:noFill/>
        </p:spPr>
        <p:txBody>
          <a:bodyPr wrap="square" lIns="0" tIns="0" rIns="0" bIns="0" rtlCol="0">
            <a:spAutoFit/>
          </a:bodyPr>
          <a:lstStyle/>
          <a:p>
            <a:pPr algn="ctr"/>
            <a:r>
              <a:rPr lang="de-DE" b="1" i="0" dirty="0" smtClean="0">
                <a:solidFill>
                  <a:schemeClr val="accent4">
                    <a:lumMod val="60000"/>
                    <a:lumOff val="40000"/>
                  </a:schemeClr>
                </a:solidFill>
                <a:latin typeface="+mn-lt"/>
                <a:cs typeface="Arial" panose="020B0604020202020204" pitchFamily="34" charset="0"/>
              </a:rPr>
              <a:t>ZUHAUSE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1 </a:t>
            </a:r>
            <a:r>
              <a:rPr lang="de-DE" b="1" dirty="0">
                <a:solidFill>
                  <a:schemeClr val="accent4">
                    <a:lumMod val="60000"/>
                    <a:lumOff val="40000"/>
                  </a:schemeClr>
                </a:solidFill>
                <a:latin typeface="+mn-lt"/>
                <a:cs typeface="Arial" panose="020B0604020202020204" pitchFamily="34" charset="0"/>
              </a:rPr>
              <a:t>• • • • </a:t>
            </a:r>
            <a:r>
              <a:rPr lang="de-DE" b="1" dirty="0" smtClean="0">
                <a:solidFill>
                  <a:schemeClr val="accent4">
                    <a:lumMod val="60000"/>
                    <a:lumOff val="40000"/>
                  </a:schemeClr>
                </a:solidFill>
                <a:latin typeface="+mn-lt"/>
                <a:cs typeface="Arial" panose="020B0604020202020204" pitchFamily="34" charset="0"/>
              </a:rPr>
              <a:t>2 • </a:t>
            </a:r>
            <a:r>
              <a:rPr lang="de-DE" b="1" dirty="0">
                <a:solidFill>
                  <a:schemeClr val="accent4">
                    <a:lumMod val="60000"/>
                    <a:lumOff val="40000"/>
                  </a:schemeClr>
                </a:solidFill>
                <a:latin typeface="+mn-lt"/>
                <a:cs typeface="Arial" panose="020B0604020202020204" pitchFamily="34" charset="0"/>
              </a:rPr>
              <a:t>• • </a:t>
            </a:r>
            <a:r>
              <a:rPr lang="de-DE" b="1" dirty="0" smtClean="0">
                <a:solidFill>
                  <a:schemeClr val="accent4">
                    <a:lumMod val="60000"/>
                    <a:lumOff val="40000"/>
                  </a:schemeClr>
                </a:solidFill>
                <a:latin typeface="+mn-lt"/>
                <a:cs typeface="Arial" panose="020B0604020202020204" pitchFamily="34" charset="0"/>
              </a:rPr>
              <a:t>• 3 </a:t>
            </a:r>
            <a:r>
              <a:rPr lang="de-DE" b="1" dirty="0">
                <a:solidFill>
                  <a:schemeClr val="accent4">
                    <a:lumMod val="60000"/>
                    <a:lumOff val="40000"/>
                  </a:schemeClr>
                </a:solidFill>
                <a:latin typeface="+mn-lt"/>
                <a:cs typeface="Arial" panose="020B0604020202020204" pitchFamily="34" charset="0"/>
              </a:rPr>
              <a:t>• • • </a:t>
            </a:r>
            <a:r>
              <a:rPr lang="de-DE" b="1" dirty="0" smtClean="0">
                <a:solidFill>
                  <a:schemeClr val="accent4">
                    <a:lumMod val="60000"/>
                    <a:lumOff val="40000"/>
                  </a:schemeClr>
                </a:solidFill>
                <a:latin typeface="+mn-lt"/>
                <a:cs typeface="Arial" panose="020B0604020202020204" pitchFamily="34" charset="0"/>
              </a:rPr>
              <a:t>• 4 •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a:t>
            </a:r>
            <a:r>
              <a:rPr lang="de-DE" b="1" dirty="0">
                <a:solidFill>
                  <a:schemeClr val="accent4">
                    <a:lumMod val="60000"/>
                    <a:lumOff val="40000"/>
                  </a:schemeClr>
                </a:solidFill>
                <a:latin typeface="+mn-lt"/>
                <a:cs typeface="Arial" panose="020B0604020202020204" pitchFamily="34" charset="0"/>
              </a:rPr>
              <a:t>•</a:t>
            </a:r>
            <a:r>
              <a:rPr lang="de-DE" b="1" i="0" dirty="0" smtClean="0">
                <a:solidFill>
                  <a:schemeClr val="accent4">
                    <a:lumMod val="60000"/>
                    <a:lumOff val="40000"/>
                  </a:schemeClr>
                </a:solidFill>
                <a:latin typeface="+mn-lt"/>
                <a:cs typeface="Arial" panose="020B0604020202020204" pitchFamily="34" charset="0"/>
              </a:rPr>
              <a:t> QUIZ </a:t>
            </a:r>
            <a:r>
              <a:rPr lang="de-DE" b="1" dirty="0" smtClean="0">
                <a:solidFill>
                  <a:schemeClr val="accent4">
                    <a:lumMod val="60000"/>
                    <a:lumOff val="40000"/>
                  </a:schemeClr>
                </a:solidFill>
                <a:latin typeface="+mn-lt"/>
                <a:cs typeface="Arial" panose="020B0604020202020204" pitchFamily="34" charset="0"/>
              </a:rPr>
              <a:t>•</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a:t>
            </a:r>
            <a:r>
              <a:rPr lang="de-DE" b="1" dirty="0">
                <a:solidFill>
                  <a:schemeClr val="accent4">
                    <a:lumMod val="60000"/>
                    <a:lumOff val="40000"/>
                  </a:schemeClr>
                </a:solidFill>
                <a:latin typeface="+mn-lt"/>
                <a:cs typeface="Arial" panose="020B0604020202020204" pitchFamily="34" charset="0"/>
              </a:rPr>
              <a:t> </a:t>
            </a:r>
            <a:r>
              <a:rPr lang="de-DE" b="1" i="0" dirty="0" smtClean="0">
                <a:solidFill>
                  <a:schemeClr val="accent4">
                    <a:lumMod val="60000"/>
                    <a:lumOff val="40000"/>
                  </a:schemeClr>
                </a:solidFill>
                <a:latin typeface="+mn-lt"/>
                <a:cs typeface="Arial" panose="020B0604020202020204" pitchFamily="34" charset="0"/>
              </a:rPr>
              <a:t> </a:t>
            </a:r>
            <a:r>
              <a:rPr lang="de-DE" b="1" i="0" dirty="0" smtClean="0">
                <a:solidFill>
                  <a:schemeClr val="bg1"/>
                </a:solidFill>
                <a:latin typeface="+mn-lt"/>
                <a:cs typeface="Arial" panose="020B0604020202020204" pitchFamily="34" charset="0"/>
              </a:rPr>
              <a:t>ZIEL</a:t>
            </a:r>
          </a:p>
        </p:txBody>
      </p:sp>
      <p:sp>
        <p:nvSpPr>
          <p:cNvPr id="57" name="Abgerundetes Rechteck 56"/>
          <p:cNvSpPr/>
          <p:nvPr/>
        </p:nvSpPr>
        <p:spPr>
          <a:xfrm>
            <a:off x="4752000" y="3551543"/>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D: Ihre Prophezeiungen treten tatsächlich ein.</a:t>
            </a:r>
            <a:endParaRPr lang="de-DE" sz="1400" dirty="0">
              <a:solidFill>
                <a:schemeClr val="tx1"/>
              </a:solidFill>
            </a:endParaRPr>
          </a:p>
        </p:txBody>
      </p:sp>
      <p:sp>
        <p:nvSpPr>
          <p:cNvPr id="58" name="Abgerundetes Rechteck 57"/>
          <p:cNvSpPr/>
          <p:nvPr/>
        </p:nvSpPr>
        <p:spPr>
          <a:xfrm>
            <a:off x="1152000" y="1636900"/>
            <a:ext cx="6840000" cy="90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de-DE" dirty="0" smtClean="0">
                <a:solidFill>
                  <a:schemeClr val="tx1"/>
                </a:solidFill>
              </a:rPr>
              <a:t>Was ist das wichtigste Kennzeichen wahrer Propheten?</a:t>
            </a:r>
            <a:endParaRPr lang="de-DE" dirty="0">
              <a:solidFill>
                <a:schemeClr val="tx1"/>
              </a:solidFill>
            </a:endParaRPr>
          </a:p>
        </p:txBody>
      </p:sp>
      <p:sp>
        <p:nvSpPr>
          <p:cNvPr id="60" name="Abgerundetes Rechteck 59"/>
          <p:cNvSpPr/>
          <p:nvPr/>
        </p:nvSpPr>
        <p:spPr>
          <a:xfrm>
            <a:off x="1152000" y="3554604"/>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C</a:t>
            </a:r>
            <a:r>
              <a:rPr lang="de-DE" sz="1400" dirty="0">
                <a:solidFill>
                  <a:schemeClr val="tx1"/>
                </a:solidFill>
              </a:rPr>
              <a:t>: </a:t>
            </a:r>
            <a:r>
              <a:rPr lang="de-DE" sz="1400" dirty="0" smtClean="0">
                <a:solidFill>
                  <a:schemeClr val="tx1"/>
                </a:solidFill>
              </a:rPr>
              <a:t>Sie zerstören Gegenstände, um ihre Aussage zu verdeutlichen</a:t>
            </a:r>
            <a:endParaRPr lang="de-DE" sz="1400" dirty="0">
              <a:solidFill>
                <a:schemeClr val="tx1"/>
              </a:solidFill>
            </a:endParaRPr>
          </a:p>
        </p:txBody>
      </p:sp>
      <p:sp>
        <p:nvSpPr>
          <p:cNvPr id="63" name="Abgerundetes Rechteck 62"/>
          <p:cNvSpPr/>
          <p:nvPr/>
        </p:nvSpPr>
        <p:spPr>
          <a:xfrm>
            <a:off x="1152000" y="2779113"/>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smtClean="0">
                <a:solidFill>
                  <a:schemeClr val="tx1"/>
                </a:solidFill>
              </a:rPr>
              <a:t>A: Sie sind nicht zu dieser wichtigen Aufgabe berufen</a:t>
            </a:r>
            <a:endParaRPr lang="de-DE" sz="1400" dirty="0">
              <a:solidFill>
                <a:schemeClr val="tx1"/>
              </a:solidFill>
            </a:endParaRPr>
          </a:p>
        </p:txBody>
      </p:sp>
      <p:sp>
        <p:nvSpPr>
          <p:cNvPr id="64" name="Abgerundetes Rechteck 63"/>
          <p:cNvSpPr/>
          <p:nvPr/>
        </p:nvSpPr>
        <p:spPr>
          <a:xfrm>
            <a:off x="4752000" y="2793307"/>
            <a:ext cx="3240000" cy="540000"/>
          </a:xfrm>
          <a:prstGeom prst="roundRect">
            <a:avLst>
              <a:gd name="adj" fmla="val 17754"/>
            </a:avLst>
          </a:prstGeom>
          <a:solidFill>
            <a:schemeClr val="bg2"/>
          </a:solidFill>
          <a:ln w="571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de-DE" sz="1400" dirty="0">
                <a:solidFill>
                  <a:schemeClr val="tx1"/>
                </a:solidFill>
              </a:rPr>
              <a:t>B</a:t>
            </a:r>
            <a:r>
              <a:rPr lang="de-DE" sz="1400" dirty="0" smtClean="0">
                <a:solidFill>
                  <a:schemeClr val="tx1"/>
                </a:solidFill>
              </a:rPr>
              <a:t>: Durch ihre Reden schmeicheln sie dem König des Landes.</a:t>
            </a:r>
            <a:endParaRPr lang="de-DE" sz="1400" dirty="0">
              <a:solidFill>
                <a:schemeClr val="tx1"/>
              </a:solidFill>
            </a:endParaRPr>
          </a:p>
        </p:txBody>
      </p:sp>
      <p:sp>
        <p:nvSpPr>
          <p:cNvPr id="2" name="Rechteck 1"/>
          <p:cNvSpPr/>
          <p:nvPr/>
        </p:nvSpPr>
        <p:spPr>
          <a:xfrm>
            <a:off x="8331831" y="4344820"/>
            <a:ext cx="709938" cy="71561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973011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7"/>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grpId="0" nodeType="clickEffect">
                                  <p:stCondLst>
                                    <p:cond delay="0"/>
                                  </p:stCondLst>
                                  <p:childTnLst>
                                    <p:animClr clrSpc="rgb" dir="cw">
                                      <p:cBhvr>
                                        <p:cTn id="6" dur="2000" fill="hold"/>
                                        <p:tgtEl>
                                          <p:spTgt spid="57"/>
                                        </p:tgtEl>
                                        <p:attrNameLst>
                                          <p:attrName>fillcolor</p:attrName>
                                        </p:attrNameLst>
                                      </p:cBhvr>
                                      <p:to>
                                        <a:srgbClr val="94F6DB"/>
                                      </p:to>
                                    </p:animClr>
                                    <p:set>
                                      <p:cBhvr>
                                        <p:cTn id="7" dur="2000" fill="hold"/>
                                        <p:tgtEl>
                                          <p:spTgt spid="57"/>
                                        </p:tgtEl>
                                        <p:attrNameLst>
                                          <p:attrName>fill.type</p:attrName>
                                        </p:attrNameLst>
                                      </p:cBhvr>
                                      <p:to>
                                        <p:strVal val="solid"/>
                                      </p:to>
                                    </p:set>
                                    <p:set>
                                      <p:cBhvr>
                                        <p:cTn id="8" dur="2000" fill="hold"/>
                                        <p:tgtEl>
                                          <p:spTgt spid="57"/>
                                        </p:tgtEl>
                                        <p:attrNameLst>
                                          <p:attrName>fill.on</p:attrName>
                                        </p:attrNameLst>
                                      </p:cBhvr>
                                      <p:to>
                                        <p:strVal val="true"/>
                                      </p:to>
                                    </p:set>
                                  </p:childTnLst>
                                </p:cTn>
                              </p:par>
                              <p:par>
                                <p:cTn id="9" presetID="10" presetClass="exit" presetSubtype="0" fill="hold" grpId="0" nodeType="withEffect">
                                  <p:stCondLst>
                                    <p:cond delay="0"/>
                                  </p:stCondLst>
                                  <p:childTnLst>
                                    <p:animEffect transition="out" filter="fade">
                                      <p:cBhvr>
                                        <p:cTn id="10" dur="500"/>
                                        <p:tgtEl>
                                          <p:spTgt spid="2"/>
                                        </p:tgtEl>
                                      </p:cBhvr>
                                    </p:animEffect>
                                    <p:set>
                                      <p:cBhvr>
                                        <p:cTn id="11" dur="1" fill="hold">
                                          <p:stCondLst>
                                            <p:cond delay="49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57"/>
                  </p:tgtEl>
                </p:cond>
              </p:nextCondLst>
            </p:seq>
            <p:seq concurrent="1" nextAc="seek">
              <p:cTn id="12" restart="whenNotActive" fill="hold" evtFilter="cancelBubble" nodeType="interactiveSeq">
                <p:stCondLst>
                  <p:cond evt="onClick" delay="0">
                    <p:tgtEl>
                      <p:spTgt spid="63"/>
                    </p:tgtEl>
                  </p:cond>
                </p:stCondLst>
                <p:endSync evt="end" delay="0">
                  <p:rtn val="all"/>
                </p:endSync>
                <p:childTnLst>
                  <p:par>
                    <p:cTn id="13" fill="hold">
                      <p:stCondLst>
                        <p:cond delay="0"/>
                      </p:stCondLst>
                      <p:childTnLst>
                        <p:par>
                          <p:cTn id="14" fill="hold">
                            <p:stCondLst>
                              <p:cond delay="0"/>
                            </p:stCondLst>
                            <p:childTnLst>
                              <p:par>
                                <p:cTn id="15" presetID="1" presetClass="emph" presetSubtype="2" fill="hold" nodeType="clickEffect">
                                  <p:stCondLst>
                                    <p:cond delay="0"/>
                                  </p:stCondLst>
                                  <p:childTnLst>
                                    <p:animClr clrSpc="rgb" dir="cw">
                                      <p:cBhvr>
                                        <p:cTn id="16" dur="2000" fill="hold"/>
                                        <p:tgtEl>
                                          <p:spTgt spid="63"/>
                                        </p:tgtEl>
                                        <p:attrNameLst>
                                          <p:attrName>fillcolor</p:attrName>
                                        </p:attrNameLst>
                                      </p:cBhvr>
                                      <p:to>
                                        <a:srgbClr val="FF5451"/>
                                      </p:to>
                                    </p:animClr>
                                    <p:set>
                                      <p:cBhvr>
                                        <p:cTn id="17" dur="2000" fill="hold"/>
                                        <p:tgtEl>
                                          <p:spTgt spid="63"/>
                                        </p:tgtEl>
                                        <p:attrNameLst>
                                          <p:attrName>fill.type</p:attrName>
                                        </p:attrNameLst>
                                      </p:cBhvr>
                                      <p:to>
                                        <p:strVal val="solid"/>
                                      </p:to>
                                    </p:set>
                                    <p:set>
                                      <p:cBhvr>
                                        <p:cTn id="18" dur="2000" fill="hold"/>
                                        <p:tgtEl>
                                          <p:spTgt spid="63"/>
                                        </p:tgtEl>
                                        <p:attrNameLst>
                                          <p:attrName>fill.on</p:attrName>
                                        </p:attrNameLst>
                                      </p:cBhvr>
                                      <p:to>
                                        <p:strVal val="true"/>
                                      </p:to>
                                    </p:set>
                                  </p:childTnLst>
                                </p:cTn>
                              </p:par>
                            </p:childTnLst>
                          </p:cTn>
                        </p:par>
                      </p:childTnLst>
                    </p:cTn>
                  </p:par>
                </p:childTnLst>
              </p:cTn>
              <p:nextCondLst>
                <p:cond evt="onClick" delay="0">
                  <p:tgtEl>
                    <p:spTgt spid="63"/>
                  </p:tgtEl>
                </p:cond>
              </p:nextCondLst>
            </p:seq>
            <p:seq concurrent="1" nextAc="seek">
              <p:cTn id="19" restart="whenNotActive" fill="hold" evtFilter="cancelBubble" nodeType="interactiveSeq">
                <p:stCondLst>
                  <p:cond evt="onClick" delay="0">
                    <p:tgtEl>
                      <p:spTgt spid="64"/>
                    </p:tgtEl>
                  </p:cond>
                </p:stCondLst>
                <p:endSync evt="end" delay="0">
                  <p:rtn val="all"/>
                </p:endSync>
                <p:childTnLst>
                  <p:par>
                    <p:cTn id="20" fill="hold">
                      <p:stCondLst>
                        <p:cond delay="0"/>
                      </p:stCondLst>
                      <p:childTnLst>
                        <p:par>
                          <p:cTn id="21" fill="hold">
                            <p:stCondLst>
                              <p:cond delay="0"/>
                            </p:stCondLst>
                            <p:childTnLst>
                              <p:par>
                                <p:cTn id="22" presetID="1" presetClass="emph" presetSubtype="2" fill="hold" nodeType="clickEffect">
                                  <p:stCondLst>
                                    <p:cond delay="0"/>
                                  </p:stCondLst>
                                  <p:childTnLst>
                                    <p:animClr clrSpc="rgb" dir="cw">
                                      <p:cBhvr>
                                        <p:cTn id="23" dur="2000" fill="hold"/>
                                        <p:tgtEl>
                                          <p:spTgt spid="64"/>
                                        </p:tgtEl>
                                        <p:attrNameLst>
                                          <p:attrName>fillcolor</p:attrName>
                                        </p:attrNameLst>
                                      </p:cBhvr>
                                      <p:to>
                                        <a:srgbClr val="FF5451"/>
                                      </p:to>
                                    </p:animClr>
                                    <p:set>
                                      <p:cBhvr>
                                        <p:cTn id="24" dur="2000" fill="hold"/>
                                        <p:tgtEl>
                                          <p:spTgt spid="64"/>
                                        </p:tgtEl>
                                        <p:attrNameLst>
                                          <p:attrName>fill.type</p:attrName>
                                        </p:attrNameLst>
                                      </p:cBhvr>
                                      <p:to>
                                        <p:strVal val="solid"/>
                                      </p:to>
                                    </p:set>
                                    <p:set>
                                      <p:cBhvr>
                                        <p:cTn id="25" dur="2000" fill="hold"/>
                                        <p:tgtEl>
                                          <p:spTgt spid="64"/>
                                        </p:tgtEl>
                                        <p:attrNameLst>
                                          <p:attrName>fill.on</p:attrName>
                                        </p:attrNameLst>
                                      </p:cBhvr>
                                      <p:to>
                                        <p:strVal val="true"/>
                                      </p:to>
                                    </p:set>
                                  </p:childTnLst>
                                </p:cTn>
                              </p:par>
                            </p:childTnLst>
                          </p:cTn>
                        </p:par>
                      </p:childTnLst>
                    </p:cTn>
                  </p:par>
                </p:childTnLst>
              </p:cTn>
              <p:nextCondLst>
                <p:cond evt="onClick" delay="0">
                  <p:tgtEl>
                    <p:spTgt spid="64"/>
                  </p:tgtEl>
                </p:cond>
              </p:nextCondLst>
            </p:seq>
            <p:seq concurrent="1" nextAc="seek">
              <p:cTn id="26" restart="whenNotActive" fill="hold" evtFilter="cancelBubble" nodeType="interactiveSeq">
                <p:stCondLst>
                  <p:cond evt="onClick" delay="0">
                    <p:tgtEl>
                      <p:spTgt spid="60"/>
                    </p:tgtEl>
                  </p:cond>
                </p:stCondLst>
                <p:endSync evt="end" delay="0">
                  <p:rtn val="all"/>
                </p:endSync>
                <p:childTnLst>
                  <p:par>
                    <p:cTn id="27" fill="hold">
                      <p:stCondLst>
                        <p:cond delay="0"/>
                      </p:stCondLst>
                      <p:childTnLst>
                        <p:par>
                          <p:cTn id="28" fill="hold">
                            <p:stCondLst>
                              <p:cond delay="0"/>
                            </p:stCondLst>
                            <p:childTnLst>
                              <p:par>
                                <p:cTn id="29" presetID="1" presetClass="emph" presetSubtype="2" fill="hold" nodeType="clickEffect">
                                  <p:stCondLst>
                                    <p:cond delay="0"/>
                                  </p:stCondLst>
                                  <p:childTnLst>
                                    <p:animClr clrSpc="rgb" dir="cw">
                                      <p:cBhvr>
                                        <p:cTn id="30" dur="2000" fill="hold"/>
                                        <p:tgtEl>
                                          <p:spTgt spid="60"/>
                                        </p:tgtEl>
                                        <p:attrNameLst>
                                          <p:attrName>fillcolor</p:attrName>
                                        </p:attrNameLst>
                                      </p:cBhvr>
                                      <p:to>
                                        <a:srgbClr val="FF5451"/>
                                      </p:to>
                                    </p:animClr>
                                    <p:set>
                                      <p:cBhvr>
                                        <p:cTn id="31" dur="2000" fill="hold"/>
                                        <p:tgtEl>
                                          <p:spTgt spid="60"/>
                                        </p:tgtEl>
                                        <p:attrNameLst>
                                          <p:attrName>fill.type</p:attrName>
                                        </p:attrNameLst>
                                      </p:cBhvr>
                                      <p:to>
                                        <p:strVal val="solid"/>
                                      </p:to>
                                    </p:set>
                                    <p:set>
                                      <p:cBhvr>
                                        <p:cTn id="32" dur="2000" fill="hold"/>
                                        <p:tgtEl>
                                          <p:spTgt spid="60"/>
                                        </p:tgtEl>
                                        <p:attrNameLst>
                                          <p:attrName>fill.on</p:attrName>
                                        </p:attrNameLst>
                                      </p:cBhvr>
                                      <p:to>
                                        <p:strVal val="true"/>
                                      </p:to>
                                    </p:set>
                                  </p:childTnLst>
                                </p:cTn>
                              </p:par>
                            </p:childTnLst>
                          </p:cTn>
                        </p:par>
                      </p:childTnLst>
                    </p:cTn>
                  </p:par>
                </p:childTnLst>
              </p:cTn>
              <p:nextCondLst>
                <p:cond evt="onClick" delay="0">
                  <p:tgtEl>
                    <p:spTgt spid="60"/>
                  </p:tgtEl>
                </p:cond>
              </p:nextCondLst>
            </p:seq>
          </p:childTnLst>
        </p:cTn>
      </p:par>
    </p:tnLst>
    <p:bldLst>
      <p:bldP spid="57" grpId="0" animBg="1"/>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smtClean="0"/>
              <a:t>Ziel</a:t>
            </a:r>
            <a:endParaRPr lang="de-DE" dirty="0"/>
          </a:p>
        </p:txBody>
      </p:sp>
      <p:sp>
        <p:nvSpPr>
          <p:cNvPr id="6" name="Inhaltsplatzhalter 5"/>
          <p:cNvSpPr>
            <a:spLocks noGrp="1"/>
          </p:cNvSpPr>
          <p:nvPr>
            <p:ph idx="1"/>
          </p:nvPr>
        </p:nvSpPr>
        <p:spPr>
          <a:xfrm>
            <a:off x="457201" y="1377951"/>
            <a:ext cx="5034879" cy="2990850"/>
          </a:xfrm>
        </p:spPr>
        <p:txBody>
          <a:bodyPr/>
          <a:lstStyle/>
          <a:p>
            <a:pPr marL="0" indent="0">
              <a:buNone/>
            </a:pPr>
            <a:r>
              <a:rPr lang="de-DE" dirty="0" smtClean="0"/>
              <a:t>Geschafft! </a:t>
            </a:r>
          </a:p>
          <a:p>
            <a:pPr marL="0" indent="0">
              <a:buNone/>
            </a:pPr>
            <a:r>
              <a:rPr lang="de-DE" dirty="0" smtClean="0"/>
              <a:t>Du hast nun neues Wissen rund um das Thema </a:t>
            </a:r>
            <a:r>
              <a:rPr lang="de-DE" b="1" dirty="0" smtClean="0">
                <a:solidFill>
                  <a:schemeClr val="accent3">
                    <a:lumMod val="75000"/>
                  </a:schemeClr>
                </a:solidFill>
              </a:rPr>
              <a:t>„Was ist ein Prophet?“ </a:t>
            </a:r>
            <a:r>
              <a:rPr lang="de-DE" dirty="0" smtClean="0"/>
              <a:t>gesammelt und auf dem Arbeitsblatt die wichtigsten Informationen festgehalten.</a:t>
            </a:r>
          </a:p>
          <a:p>
            <a:pPr marL="0" indent="0">
              <a:buNone/>
            </a:pPr>
            <a:r>
              <a:rPr lang="de-DE" dirty="0" smtClean="0"/>
              <a:t>Möchtest du noch einmal etwas wiederholen? Dafür kannst du jederzeit über den Knopf links unten </a:t>
            </a:r>
            <a:r>
              <a:rPr lang="de-DE" b="1" dirty="0" smtClean="0">
                <a:solidFill>
                  <a:schemeClr val="accent3">
                    <a:lumMod val="75000"/>
                  </a:schemeClr>
                </a:solidFill>
              </a:rPr>
              <a:t>zurück</a:t>
            </a:r>
            <a:r>
              <a:rPr lang="de-DE" dirty="0" smtClean="0"/>
              <a:t> gehen.</a:t>
            </a:r>
          </a:p>
          <a:p>
            <a:pPr marL="0" indent="0">
              <a:buNone/>
            </a:pPr>
            <a:r>
              <a:rPr lang="de-DE" dirty="0" smtClean="0"/>
              <a:t>Mit dem Knopf </a:t>
            </a:r>
            <a:r>
              <a:rPr lang="de-DE" b="1" dirty="0" smtClean="0">
                <a:solidFill>
                  <a:schemeClr val="accent3">
                    <a:lumMod val="75000"/>
                  </a:schemeClr>
                </a:solidFill>
              </a:rPr>
              <a:t>ENDE</a:t>
            </a:r>
            <a:r>
              <a:rPr lang="de-DE" dirty="0" smtClean="0"/>
              <a:t> wird die Präsentation geschlossen.</a:t>
            </a:r>
          </a:p>
          <a:p>
            <a:pPr marL="0" indent="0">
              <a:buNone/>
            </a:pPr>
            <a:endParaRPr lang="de-DE" dirty="0"/>
          </a:p>
        </p:txBody>
      </p:sp>
      <p:sp>
        <p:nvSpPr>
          <p:cNvPr id="8" name="Textfeld 7"/>
          <p:cNvSpPr txBox="1"/>
          <p:nvPr/>
        </p:nvSpPr>
        <p:spPr>
          <a:xfrm>
            <a:off x="1409700" y="4600575"/>
            <a:ext cx="6375400" cy="276999"/>
          </a:xfrm>
          <a:prstGeom prst="rect">
            <a:avLst/>
          </a:prstGeom>
          <a:noFill/>
        </p:spPr>
        <p:txBody>
          <a:bodyPr wrap="square" lIns="0" tIns="0" rIns="0" bIns="0" rtlCol="0">
            <a:spAutoFit/>
          </a:bodyPr>
          <a:lstStyle/>
          <a:p>
            <a:pPr algn="ctr"/>
            <a:r>
              <a:rPr lang="de-DE" b="1" i="0" dirty="0" smtClean="0">
                <a:solidFill>
                  <a:schemeClr val="accent4">
                    <a:lumMod val="60000"/>
                    <a:lumOff val="40000"/>
                  </a:schemeClr>
                </a:solidFill>
                <a:latin typeface="+mn-lt"/>
                <a:cs typeface="Arial" panose="020B0604020202020204" pitchFamily="34" charset="0"/>
              </a:rPr>
              <a:t>ZUHAUSE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1 </a:t>
            </a:r>
            <a:r>
              <a:rPr lang="de-DE" b="1" dirty="0">
                <a:solidFill>
                  <a:schemeClr val="accent4">
                    <a:lumMod val="60000"/>
                    <a:lumOff val="40000"/>
                  </a:schemeClr>
                </a:solidFill>
                <a:latin typeface="+mn-lt"/>
                <a:cs typeface="Arial" panose="020B0604020202020204" pitchFamily="34" charset="0"/>
              </a:rPr>
              <a:t>• • • • </a:t>
            </a:r>
            <a:r>
              <a:rPr lang="de-DE" b="1" dirty="0" smtClean="0">
                <a:solidFill>
                  <a:schemeClr val="accent4">
                    <a:lumMod val="60000"/>
                    <a:lumOff val="40000"/>
                  </a:schemeClr>
                </a:solidFill>
                <a:latin typeface="+mn-lt"/>
                <a:cs typeface="Arial" panose="020B0604020202020204" pitchFamily="34" charset="0"/>
              </a:rPr>
              <a:t>2 • </a:t>
            </a:r>
            <a:r>
              <a:rPr lang="de-DE" b="1" dirty="0">
                <a:solidFill>
                  <a:schemeClr val="accent4">
                    <a:lumMod val="60000"/>
                    <a:lumOff val="40000"/>
                  </a:schemeClr>
                </a:solidFill>
                <a:latin typeface="+mn-lt"/>
                <a:cs typeface="Arial" panose="020B0604020202020204" pitchFamily="34" charset="0"/>
              </a:rPr>
              <a:t>• • </a:t>
            </a:r>
            <a:r>
              <a:rPr lang="de-DE" b="1" dirty="0" smtClean="0">
                <a:solidFill>
                  <a:schemeClr val="accent4">
                    <a:lumMod val="60000"/>
                    <a:lumOff val="40000"/>
                  </a:schemeClr>
                </a:solidFill>
                <a:latin typeface="+mn-lt"/>
                <a:cs typeface="Arial" panose="020B0604020202020204" pitchFamily="34" charset="0"/>
              </a:rPr>
              <a:t>• 3 </a:t>
            </a:r>
            <a:r>
              <a:rPr lang="de-DE" b="1" dirty="0">
                <a:solidFill>
                  <a:schemeClr val="accent4">
                    <a:lumMod val="60000"/>
                    <a:lumOff val="40000"/>
                  </a:schemeClr>
                </a:solidFill>
                <a:latin typeface="+mn-lt"/>
                <a:cs typeface="Arial" panose="020B0604020202020204" pitchFamily="34" charset="0"/>
              </a:rPr>
              <a:t>• • • </a:t>
            </a:r>
            <a:r>
              <a:rPr lang="de-DE" b="1" dirty="0" smtClean="0">
                <a:solidFill>
                  <a:schemeClr val="accent4">
                    <a:lumMod val="60000"/>
                    <a:lumOff val="40000"/>
                  </a:schemeClr>
                </a:solidFill>
                <a:latin typeface="+mn-lt"/>
                <a:cs typeface="Arial" panose="020B0604020202020204" pitchFamily="34" charset="0"/>
              </a:rPr>
              <a:t>• 4 •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a:t>
            </a:r>
            <a:r>
              <a:rPr lang="de-DE" b="1" dirty="0">
                <a:solidFill>
                  <a:schemeClr val="accent4">
                    <a:lumMod val="60000"/>
                    <a:lumOff val="40000"/>
                  </a:schemeClr>
                </a:solidFill>
                <a:latin typeface="+mn-lt"/>
                <a:cs typeface="Arial" panose="020B0604020202020204" pitchFamily="34" charset="0"/>
              </a:rPr>
              <a:t>•</a:t>
            </a:r>
            <a:r>
              <a:rPr lang="de-DE" b="1" i="0" dirty="0" smtClean="0">
                <a:solidFill>
                  <a:schemeClr val="accent4">
                    <a:lumMod val="60000"/>
                    <a:lumOff val="40000"/>
                  </a:schemeClr>
                </a:solidFill>
                <a:latin typeface="+mn-lt"/>
                <a:cs typeface="Arial" panose="020B0604020202020204" pitchFamily="34" charset="0"/>
              </a:rPr>
              <a:t> QUIZ </a:t>
            </a:r>
            <a:r>
              <a:rPr lang="de-DE" b="1" dirty="0" smtClean="0">
                <a:solidFill>
                  <a:schemeClr val="accent4">
                    <a:lumMod val="60000"/>
                    <a:lumOff val="40000"/>
                  </a:schemeClr>
                </a:solidFill>
                <a:latin typeface="+mn-lt"/>
                <a:cs typeface="Arial" panose="020B0604020202020204" pitchFamily="34" charset="0"/>
              </a:rPr>
              <a:t>•</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a:t>
            </a:r>
            <a:r>
              <a:rPr lang="de-DE" b="1" dirty="0">
                <a:solidFill>
                  <a:schemeClr val="accent4">
                    <a:lumMod val="60000"/>
                    <a:lumOff val="40000"/>
                  </a:schemeClr>
                </a:solidFill>
                <a:latin typeface="+mn-lt"/>
                <a:cs typeface="Arial" panose="020B0604020202020204" pitchFamily="34" charset="0"/>
              </a:rPr>
              <a:t> </a:t>
            </a:r>
            <a:r>
              <a:rPr lang="de-DE" b="1" i="0" dirty="0" smtClean="0">
                <a:solidFill>
                  <a:schemeClr val="accent4">
                    <a:lumMod val="60000"/>
                    <a:lumOff val="40000"/>
                  </a:schemeClr>
                </a:solidFill>
                <a:latin typeface="+mn-lt"/>
                <a:cs typeface="Arial" panose="020B0604020202020204" pitchFamily="34" charset="0"/>
              </a:rPr>
              <a:t> ZIEL</a:t>
            </a:r>
          </a:p>
        </p:txBody>
      </p:sp>
      <p:pic>
        <p:nvPicPr>
          <p:cNvPr id="1026" name="Picture 2" descr="The book of Malachi exposes Israel's corruption and offers hope. |  BibleProjec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5738369" y="1584315"/>
            <a:ext cx="2374161" cy="2465171"/>
          </a:xfrm>
          <a:prstGeom prst="rect">
            <a:avLst/>
          </a:prstGeom>
          <a:noFill/>
          <a:extLst>
            <a:ext uri="{909E8E84-426E-40DD-AFC4-6F175D3DCCD1}">
              <a14:hiddenFill xmlns:a14="http://schemas.microsoft.com/office/drawing/2010/main">
                <a:solidFill>
                  <a:srgbClr val="FFFFFF"/>
                </a:solidFill>
              </a14:hiddenFill>
            </a:ext>
          </a:extLst>
        </p:spPr>
      </p:pic>
      <p:sp>
        <p:nvSpPr>
          <p:cNvPr id="7" name="Ellipse 6">
            <a:hlinkClick r:id="" action="ppaction://hlinkshowjump?jump=endshow" highlightClick="1"/>
          </p:cNvPr>
          <p:cNvSpPr/>
          <p:nvPr/>
        </p:nvSpPr>
        <p:spPr>
          <a:xfrm>
            <a:off x="8112530" y="4129672"/>
            <a:ext cx="941806" cy="941806"/>
          </a:xfrm>
          <a:prstGeom prst="ellipse">
            <a:avLst/>
          </a:prstGeom>
          <a:solidFill>
            <a:schemeClr val="bg1"/>
          </a:solidFill>
          <a:ln>
            <a:solidFill>
              <a:schemeClr val="bg1"/>
            </a:solidFill>
          </a:ln>
          <a:effectLst>
            <a:innerShdw blurRad="177800" dist="165100" dir="13500000">
              <a:prstClr val="black">
                <a:alpha val="20000"/>
              </a:prst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1200" b="1" dirty="0" smtClean="0">
                <a:solidFill>
                  <a:schemeClr val="accent3">
                    <a:lumMod val="75000"/>
                  </a:schemeClr>
                </a:solidFill>
              </a:rPr>
              <a:t>ENDE</a:t>
            </a:r>
            <a:endParaRPr lang="de-DE" sz="1200" b="1" dirty="0">
              <a:solidFill>
                <a:schemeClr val="accent3">
                  <a:lumMod val="75000"/>
                </a:schemeClr>
              </a:solidFill>
            </a:endParaRPr>
          </a:p>
        </p:txBody>
      </p:sp>
    </p:spTree>
    <p:extLst>
      <p:ext uri="{BB962C8B-B14F-4D97-AF65-F5344CB8AC3E}">
        <p14:creationId xmlns:p14="http://schemas.microsoft.com/office/powerpoint/2010/main" val="2717948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e-DE" dirty="0"/>
              <a:t>Beginne mit dem Lernen, </a:t>
            </a:r>
            <a:br>
              <a:rPr lang="de-DE" dirty="0"/>
            </a:br>
            <a:r>
              <a:rPr lang="de-DE" dirty="0"/>
              <a:t>indem du auf den Startknopf Tippst.</a:t>
            </a:r>
          </a:p>
        </p:txBody>
      </p:sp>
    </p:spTree>
    <p:extLst>
      <p:ext uri="{BB962C8B-B14F-4D97-AF65-F5344CB8AC3E}">
        <p14:creationId xmlns:p14="http://schemas.microsoft.com/office/powerpoint/2010/main" val="3685442227"/>
      </p:ext>
    </p:extLst>
  </p:cSld>
  <p:clrMapOvr>
    <a:masterClrMapping/>
  </p:clrMapOvr>
  <p:transition spd="slow" advClick="0" advTm="1000">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pPr algn="ctr"/>
            <a:r>
              <a:rPr lang="de-DE" dirty="0" smtClean="0">
                <a:solidFill>
                  <a:schemeClr val="accent3">
                    <a:lumMod val="75000"/>
                  </a:schemeClr>
                </a:solidFill>
              </a:rPr>
              <a:t>Zuhause &amp; Erklärungen</a:t>
            </a:r>
            <a:endParaRPr lang="de-DE" dirty="0">
              <a:solidFill>
                <a:schemeClr val="accent3">
                  <a:lumMod val="75000"/>
                </a:schemeClr>
              </a:solidFill>
            </a:endParaRPr>
          </a:p>
        </p:txBody>
      </p:sp>
      <p:sp>
        <p:nvSpPr>
          <p:cNvPr id="6" name="Inhaltsplatzhalter 5"/>
          <p:cNvSpPr>
            <a:spLocks noGrp="1"/>
          </p:cNvSpPr>
          <p:nvPr>
            <p:ph idx="1"/>
          </p:nvPr>
        </p:nvSpPr>
        <p:spPr>
          <a:xfrm>
            <a:off x="457200" y="1492251"/>
            <a:ext cx="8234363" cy="755650"/>
          </a:xfrm>
        </p:spPr>
        <p:txBody>
          <a:bodyPr/>
          <a:lstStyle/>
          <a:p>
            <a:pPr marL="0" indent="0" algn="ctr">
              <a:buNone/>
            </a:pPr>
            <a:r>
              <a:rPr lang="de-DE" sz="1400" dirty="0" smtClean="0">
                <a:solidFill>
                  <a:schemeClr val="bg1">
                    <a:lumMod val="75000"/>
                  </a:schemeClr>
                </a:solidFill>
              </a:rPr>
              <a:t>Hier startet die Lernpräsentation und du erhältst Informationen zur Bedienung.</a:t>
            </a:r>
          </a:p>
          <a:p>
            <a:pPr marL="0" indent="0" algn="ctr">
              <a:buNone/>
            </a:pPr>
            <a:r>
              <a:rPr lang="de-DE" sz="1400" dirty="0" smtClean="0">
                <a:solidFill>
                  <a:schemeClr val="bg1">
                    <a:lumMod val="75000"/>
                  </a:schemeClr>
                </a:solidFill>
              </a:rPr>
              <a:t>Alles gelesen und bereit? Tippe auf den Knopf rechts unten, um </a:t>
            </a:r>
            <a:r>
              <a:rPr lang="de-DE" sz="1400" dirty="0" smtClean="0"/>
              <a:t>weiter</a:t>
            </a:r>
            <a:r>
              <a:rPr lang="de-DE" sz="1400" dirty="0" smtClean="0">
                <a:solidFill>
                  <a:schemeClr val="bg1">
                    <a:lumMod val="75000"/>
                  </a:schemeClr>
                </a:solidFill>
              </a:rPr>
              <a:t> zu kommen.</a:t>
            </a:r>
          </a:p>
        </p:txBody>
      </p:sp>
      <p:sp>
        <p:nvSpPr>
          <p:cNvPr id="3" name="Legende mit Linie 2 2"/>
          <p:cNvSpPr/>
          <p:nvPr/>
        </p:nvSpPr>
        <p:spPr>
          <a:xfrm>
            <a:off x="1943100" y="2295525"/>
            <a:ext cx="2273300" cy="900000"/>
          </a:xfrm>
          <a:prstGeom prst="borderCallout2">
            <a:avLst>
              <a:gd name="adj1" fmla="val 18750"/>
              <a:gd name="adj2" fmla="val -8333"/>
              <a:gd name="adj3" fmla="val 18750"/>
              <a:gd name="adj4" fmla="val -16667"/>
              <a:gd name="adj5" fmla="val 232376"/>
              <a:gd name="adj6" fmla="val -63707"/>
            </a:avLst>
          </a:prstGeom>
          <a:noFill/>
          <a:ln>
            <a:solidFill>
              <a:schemeClr val="bg1">
                <a:lumMod val="7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de-DE" dirty="0" smtClean="0">
                <a:solidFill>
                  <a:schemeClr val="tx1"/>
                </a:solidFill>
              </a:rPr>
              <a:t>zurück</a:t>
            </a:r>
          </a:p>
          <a:p>
            <a:r>
              <a:rPr lang="de-DE" sz="1050" dirty="0" smtClean="0"/>
              <a:t>Tippe hier und du gelangst zur letzten Folie, wenn du etwas noch einmal anschauen möchtest.</a:t>
            </a:r>
            <a:endParaRPr lang="de-DE" sz="1050" dirty="0"/>
          </a:p>
        </p:txBody>
      </p:sp>
      <p:sp>
        <p:nvSpPr>
          <p:cNvPr id="8" name="Legende mit Linie 2 7"/>
          <p:cNvSpPr/>
          <p:nvPr/>
        </p:nvSpPr>
        <p:spPr>
          <a:xfrm flipH="1">
            <a:off x="4883150" y="2295525"/>
            <a:ext cx="2273300" cy="900000"/>
          </a:xfrm>
          <a:prstGeom prst="borderCallout2">
            <a:avLst>
              <a:gd name="adj1" fmla="val 83835"/>
              <a:gd name="adj2" fmla="val -6098"/>
              <a:gd name="adj3" fmla="val 83863"/>
              <a:gd name="adj4" fmla="val -13595"/>
              <a:gd name="adj5" fmla="val 41314"/>
              <a:gd name="adj6" fmla="val -55885"/>
            </a:avLst>
          </a:prstGeom>
          <a:noFill/>
          <a:ln>
            <a:solidFill>
              <a:schemeClr val="bg1">
                <a:lumMod val="7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de-DE" dirty="0" smtClean="0">
                <a:solidFill>
                  <a:schemeClr val="tx1"/>
                </a:solidFill>
              </a:rPr>
              <a:t>Zuhause</a:t>
            </a:r>
          </a:p>
          <a:p>
            <a:r>
              <a:rPr lang="de-DE" sz="1000" dirty="0" smtClean="0"/>
              <a:t>Über diesen Knopf kommst du von jeder Folie zurück zu dieser Folie.</a:t>
            </a:r>
            <a:endParaRPr lang="de-DE" sz="1000" dirty="0"/>
          </a:p>
        </p:txBody>
      </p:sp>
      <p:sp>
        <p:nvSpPr>
          <p:cNvPr id="9" name="Legende mit Linie 2 8"/>
          <p:cNvSpPr/>
          <p:nvPr/>
        </p:nvSpPr>
        <p:spPr>
          <a:xfrm>
            <a:off x="1943100" y="3425825"/>
            <a:ext cx="2273300" cy="900000"/>
          </a:xfrm>
          <a:prstGeom prst="borderCallout2">
            <a:avLst>
              <a:gd name="adj1" fmla="val 18750"/>
              <a:gd name="adj2" fmla="val -8333"/>
              <a:gd name="adj3" fmla="val 18750"/>
              <a:gd name="adj4" fmla="val -16667"/>
              <a:gd name="adj5" fmla="val 108198"/>
              <a:gd name="adj6" fmla="val -17059"/>
            </a:avLst>
          </a:prstGeom>
          <a:noFill/>
          <a:ln>
            <a:solidFill>
              <a:schemeClr val="bg1">
                <a:lumMod val="7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de-DE" dirty="0" smtClean="0">
                <a:solidFill>
                  <a:schemeClr val="tx1"/>
                </a:solidFill>
              </a:rPr>
              <a:t>Lernfortschritt</a:t>
            </a:r>
          </a:p>
          <a:p>
            <a:r>
              <a:rPr lang="de-DE" sz="1050" dirty="0" smtClean="0"/>
              <a:t>Hier unten siehst du, wie weit es noch bis zum Ziel ist. </a:t>
            </a:r>
            <a:endParaRPr lang="de-DE" sz="1050" dirty="0"/>
          </a:p>
        </p:txBody>
      </p:sp>
      <p:sp>
        <p:nvSpPr>
          <p:cNvPr id="10" name="Legende mit Linie 2 9"/>
          <p:cNvSpPr/>
          <p:nvPr/>
        </p:nvSpPr>
        <p:spPr>
          <a:xfrm flipH="1">
            <a:off x="4883150" y="3425825"/>
            <a:ext cx="2273300" cy="900000"/>
          </a:xfrm>
          <a:prstGeom prst="borderCallout2">
            <a:avLst>
              <a:gd name="adj1" fmla="val 52791"/>
              <a:gd name="adj2" fmla="val -6936"/>
              <a:gd name="adj3" fmla="val 52730"/>
              <a:gd name="adj4" fmla="val -15759"/>
              <a:gd name="adj5" fmla="val 123158"/>
              <a:gd name="adj6" fmla="val -54209"/>
            </a:avLst>
          </a:prstGeom>
          <a:noFill/>
          <a:ln>
            <a:solidFill>
              <a:schemeClr val="bg1">
                <a:lumMod val="7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de-DE" dirty="0" smtClean="0">
                <a:solidFill>
                  <a:schemeClr val="tx1"/>
                </a:solidFill>
              </a:rPr>
              <a:t>weiter</a:t>
            </a:r>
          </a:p>
          <a:p>
            <a:r>
              <a:rPr lang="de-DE" sz="1000" dirty="0" smtClean="0"/>
              <a:t>Tippe hier, um zur nächsten Folie zu gelangen und weiter zu lernen.</a:t>
            </a:r>
          </a:p>
        </p:txBody>
      </p:sp>
      <p:sp>
        <p:nvSpPr>
          <p:cNvPr id="11" name="Textfeld 10"/>
          <p:cNvSpPr txBox="1"/>
          <p:nvPr/>
        </p:nvSpPr>
        <p:spPr>
          <a:xfrm>
            <a:off x="1409700" y="4600575"/>
            <a:ext cx="6375400" cy="276999"/>
          </a:xfrm>
          <a:prstGeom prst="rect">
            <a:avLst/>
          </a:prstGeom>
          <a:noFill/>
        </p:spPr>
        <p:txBody>
          <a:bodyPr wrap="square" lIns="0" tIns="0" rIns="0" bIns="0" rtlCol="0">
            <a:spAutoFit/>
          </a:bodyPr>
          <a:lstStyle/>
          <a:p>
            <a:pPr algn="ctr"/>
            <a:r>
              <a:rPr lang="de-DE" b="1" i="0" dirty="0" smtClean="0">
                <a:solidFill>
                  <a:schemeClr val="accent4">
                    <a:lumMod val="60000"/>
                    <a:lumOff val="40000"/>
                  </a:schemeClr>
                </a:solidFill>
                <a:latin typeface="+mn-lt"/>
                <a:cs typeface="Arial" panose="020B0604020202020204" pitchFamily="34" charset="0"/>
              </a:rPr>
              <a:t>ZUHAUSE</a:t>
            </a:r>
            <a:r>
              <a:rPr lang="de-DE" b="1" i="0" dirty="0" smtClean="0">
                <a:solidFill>
                  <a:schemeClr val="bg1"/>
                </a:solidFill>
                <a:latin typeface="+mn-lt"/>
                <a:cs typeface="Arial" panose="020B0604020202020204" pitchFamily="34" charset="0"/>
              </a:rPr>
              <a:t> </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 1 </a:t>
            </a:r>
            <a:r>
              <a:rPr lang="de-DE" b="1" dirty="0">
                <a:solidFill>
                  <a:schemeClr val="bg1"/>
                </a:solidFill>
                <a:latin typeface="+mn-lt"/>
                <a:cs typeface="Arial" panose="020B0604020202020204" pitchFamily="34" charset="0"/>
              </a:rPr>
              <a:t>• • • • </a:t>
            </a:r>
            <a:r>
              <a:rPr lang="de-DE" b="1" dirty="0" smtClean="0">
                <a:solidFill>
                  <a:schemeClr val="bg1"/>
                </a:solidFill>
                <a:latin typeface="+mn-lt"/>
                <a:cs typeface="Arial" panose="020B0604020202020204" pitchFamily="34" charset="0"/>
              </a:rPr>
              <a:t>2 • </a:t>
            </a:r>
            <a:r>
              <a:rPr lang="de-DE" b="1" dirty="0">
                <a:solidFill>
                  <a:schemeClr val="bg1"/>
                </a:solidFill>
                <a:latin typeface="+mn-lt"/>
                <a:cs typeface="Arial" panose="020B0604020202020204" pitchFamily="34" charset="0"/>
              </a:rPr>
              <a:t>• • </a:t>
            </a:r>
            <a:r>
              <a:rPr lang="de-DE" b="1" dirty="0" smtClean="0">
                <a:solidFill>
                  <a:schemeClr val="bg1"/>
                </a:solidFill>
                <a:latin typeface="+mn-lt"/>
                <a:cs typeface="Arial" panose="020B0604020202020204" pitchFamily="34" charset="0"/>
              </a:rPr>
              <a:t>• 3 </a:t>
            </a:r>
            <a:r>
              <a:rPr lang="de-DE" b="1" dirty="0">
                <a:solidFill>
                  <a:schemeClr val="bg1"/>
                </a:solidFill>
                <a:latin typeface="+mn-lt"/>
                <a:cs typeface="Arial" panose="020B0604020202020204" pitchFamily="34" charset="0"/>
              </a:rPr>
              <a:t>• • • </a:t>
            </a:r>
            <a:r>
              <a:rPr lang="de-DE" b="1" dirty="0" smtClean="0">
                <a:solidFill>
                  <a:schemeClr val="bg1"/>
                </a:solidFill>
                <a:latin typeface="+mn-lt"/>
                <a:cs typeface="Arial" panose="020B0604020202020204" pitchFamily="34" charset="0"/>
              </a:rPr>
              <a:t>• 4 • </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 </a:t>
            </a:r>
            <a:r>
              <a:rPr lang="de-DE" b="1" dirty="0">
                <a:solidFill>
                  <a:schemeClr val="bg1"/>
                </a:solidFill>
                <a:latin typeface="+mn-lt"/>
                <a:cs typeface="Arial" panose="020B0604020202020204" pitchFamily="34" charset="0"/>
              </a:rPr>
              <a:t>•</a:t>
            </a:r>
            <a:r>
              <a:rPr lang="de-DE" b="1" i="0" dirty="0" smtClean="0">
                <a:solidFill>
                  <a:schemeClr val="bg1"/>
                </a:solidFill>
                <a:latin typeface="+mn-lt"/>
                <a:cs typeface="Arial" panose="020B0604020202020204" pitchFamily="34" charset="0"/>
              </a:rPr>
              <a:t> QUIZ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i="0" dirty="0" smtClean="0">
                <a:solidFill>
                  <a:schemeClr val="bg1"/>
                </a:solidFill>
                <a:latin typeface="+mn-lt"/>
                <a:cs typeface="Arial" panose="020B0604020202020204" pitchFamily="34" charset="0"/>
              </a:rPr>
              <a:t> ZIEL</a:t>
            </a:r>
          </a:p>
        </p:txBody>
      </p:sp>
    </p:spTree>
    <p:extLst>
      <p:ext uri="{BB962C8B-B14F-4D97-AF65-F5344CB8AC3E}">
        <p14:creationId xmlns:p14="http://schemas.microsoft.com/office/powerpoint/2010/main" val="940109437"/>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smtClean="0"/>
              <a:t>1	Eigene Vorstellungen und Gedanken</a:t>
            </a:r>
            <a:endParaRPr lang="de-DE" dirty="0"/>
          </a:p>
        </p:txBody>
      </p:sp>
      <p:sp>
        <p:nvSpPr>
          <p:cNvPr id="8" name="Textfeld 7"/>
          <p:cNvSpPr txBox="1"/>
          <p:nvPr/>
        </p:nvSpPr>
        <p:spPr>
          <a:xfrm>
            <a:off x="1409700" y="4600575"/>
            <a:ext cx="6375400" cy="276999"/>
          </a:xfrm>
          <a:prstGeom prst="rect">
            <a:avLst/>
          </a:prstGeom>
          <a:noFill/>
        </p:spPr>
        <p:txBody>
          <a:bodyPr wrap="square" lIns="0" tIns="0" rIns="0" bIns="0" rtlCol="0">
            <a:spAutoFit/>
          </a:bodyPr>
          <a:lstStyle/>
          <a:p>
            <a:pPr algn="ctr"/>
            <a:r>
              <a:rPr lang="de-DE" b="1" i="0" dirty="0" smtClean="0">
                <a:solidFill>
                  <a:schemeClr val="accent4">
                    <a:lumMod val="60000"/>
                    <a:lumOff val="40000"/>
                  </a:schemeClr>
                </a:solidFill>
                <a:latin typeface="+mn-lt"/>
                <a:cs typeface="Arial" panose="020B0604020202020204" pitchFamily="34" charset="0"/>
              </a:rPr>
              <a:t>ZUHAUSE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1 </a:t>
            </a:r>
            <a:r>
              <a:rPr lang="de-DE" b="1" dirty="0">
                <a:solidFill>
                  <a:schemeClr val="bg1"/>
                </a:solidFill>
                <a:latin typeface="+mn-lt"/>
                <a:cs typeface="Arial" panose="020B0604020202020204" pitchFamily="34" charset="0"/>
              </a:rPr>
              <a:t>• • • • </a:t>
            </a:r>
            <a:r>
              <a:rPr lang="de-DE" b="1" dirty="0" smtClean="0">
                <a:solidFill>
                  <a:schemeClr val="bg1"/>
                </a:solidFill>
                <a:latin typeface="+mn-lt"/>
                <a:cs typeface="Arial" panose="020B0604020202020204" pitchFamily="34" charset="0"/>
              </a:rPr>
              <a:t>2 • </a:t>
            </a:r>
            <a:r>
              <a:rPr lang="de-DE" b="1" dirty="0">
                <a:solidFill>
                  <a:schemeClr val="bg1"/>
                </a:solidFill>
                <a:latin typeface="+mn-lt"/>
                <a:cs typeface="Arial" panose="020B0604020202020204" pitchFamily="34" charset="0"/>
              </a:rPr>
              <a:t>• • </a:t>
            </a:r>
            <a:r>
              <a:rPr lang="de-DE" b="1" dirty="0" smtClean="0">
                <a:solidFill>
                  <a:schemeClr val="bg1"/>
                </a:solidFill>
                <a:latin typeface="+mn-lt"/>
                <a:cs typeface="Arial" panose="020B0604020202020204" pitchFamily="34" charset="0"/>
              </a:rPr>
              <a:t>• 3 </a:t>
            </a:r>
            <a:r>
              <a:rPr lang="de-DE" b="1" dirty="0">
                <a:solidFill>
                  <a:schemeClr val="bg1"/>
                </a:solidFill>
                <a:latin typeface="+mn-lt"/>
                <a:cs typeface="Arial" panose="020B0604020202020204" pitchFamily="34" charset="0"/>
              </a:rPr>
              <a:t>• • • </a:t>
            </a:r>
            <a:r>
              <a:rPr lang="de-DE" b="1" dirty="0" smtClean="0">
                <a:solidFill>
                  <a:schemeClr val="bg1"/>
                </a:solidFill>
                <a:latin typeface="+mn-lt"/>
                <a:cs typeface="Arial" panose="020B0604020202020204" pitchFamily="34" charset="0"/>
              </a:rPr>
              <a:t>• 4 • </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 </a:t>
            </a:r>
            <a:r>
              <a:rPr lang="de-DE" b="1" dirty="0">
                <a:solidFill>
                  <a:schemeClr val="bg1"/>
                </a:solidFill>
                <a:latin typeface="+mn-lt"/>
                <a:cs typeface="Arial" panose="020B0604020202020204" pitchFamily="34" charset="0"/>
              </a:rPr>
              <a:t>•</a:t>
            </a:r>
            <a:r>
              <a:rPr lang="de-DE" b="1" i="0" dirty="0" smtClean="0">
                <a:solidFill>
                  <a:schemeClr val="bg1"/>
                </a:solidFill>
                <a:latin typeface="+mn-lt"/>
                <a:cs typeface="Arial" panose="020B0604020202020204" pitchFamily="34" charset="0"/>
              </a:rPr>
              <a:t> QUIZ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i="0" dirty="0" smtClean="0">
                <a:solidFill>
                  <a:schemeClr val="bg1"/>
                </a:solidFill>
                <a:latin typeface="+mn-lt"/>
                <a:cs typeface="Arial" panose="020B0604020202020204" pitchFamily="34" charset="0"/>
              </a:rPr>
              <a:t> ZIEL</a:t>
            </a:r>
          </a:p>
        </p:txBody>
      </p:sp>
      <p:sp>
        <p:nvSpPr>
          <p:cNvPr id="7" name="Inhaltsplatzhalter 2"/>
          <p:cNvSpPr txBox="1">
            <a:spLocks/>
          </p:cNvSpPr>
          <p:nvPr/>
        </p:nvSpPr>
        <p:spPr>
          <a:xfrm>
            <a:off x="457201" y="1377951"/>
            <a:ext cx="7937500" cy="932823"/>
          </a:xfrm>
          <a:prstGeom prst="rect">
            <a:avLst/>
          </a:prstGeom>
        </p:spPr>
        <p:txBody>
          <a:bodyPr>
            <a:noAutofit/>
          </a:bodyPr>
          <a:lstStyle>
            <a:lvl1pPr marL="269875" indent="-269875" algn="l" defTabSz="457200" rtl="0" eaLnBrk="1" fontAlgn="base" hangingPunct="1">
              <a:spcBef>
                <a:spcPct val="20000"/>
              </a:spcBef>
              <a:spcAft>
                <a:spcPct val="0"/>
              </a:spcAft>
              <a:buClr>
                <a:srgbClr val="D8413E"/>
              </a:buClr>
              <a:buFont typeface="Symbol" charset="2"/>
              <a:buChar char="-"/>
              <a:defRPr sz="1800" kern="1200">
                <a:solidFill>
                  <a:schemeClr val="tx1"/>
                </a:solidFill>
                <a:latin typeface="Arial"/>
                <a:ea typeface="MS PGothic" panose="020B0600070205080204" pitchFamily="34" charset="-128"/>
                <a:cs typeface="Arial"/>
              </a:defRPr>
            </a:lvl1pPr>
            <a:lvl2pPr marL="714375" indent="-257175"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2pPr>
            <a:lvl3pPr marL="1160463" indent="-246063"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3pPr>
            <a:lvl4pPr marL="1617663" indent="-246063"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4pPr>
            <a:lvl5pPr marL="2063750" indent="-234950"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Symbol" charset="2"/>
              <a:buNone/>
            </a:pPr>
            <a:r>
              <a:rPr lang="de-DE" sz="1400" dirty="0" smtClean="0"/>
              <a:t>Was verbindest du mit einem Propheten bzw. diesem Wort? </a:t>
            </a:r>
          </a:p>
          <a:p>
            <a:pPr marL="0" indent="0">
              <a:buFont typeface="Symbol" charset="2"/>
              <a:buNone/>
            </a:pPr>
            <a:r>
              <a:rPr lang="de-DE" sz="1400" dirty="0" smtClean="0"/>
              <a:t>Notiere dazu Stichpunkte auf dem Arbeitsblatt.</a:t>
            </a:r>
          </a:p>
          <a:p>
            <a:pPr marL="0" indent="0">
              <a:buFont typeface="Symbol" charset="2"/>
              <a:buNone/>
            </a:pPr>
            <a:r>
              <a:rPr lang="de-DE" sz="1000" dirty="0" smtClean="0">
                <a:solidFill>
                  <a:schemeClr val="bg1">
                    <a:lumMod val="75000"/>
                  </a:schemeClr>
                </a:solidFill>
              </a:rPr>
              <a:t>Die Mindmap kann dir dafür Anhaltspunkte liefern, die du allerdings nicht nutzen musst.</a:t>
            </a:r>
          </a:p>
          <a:p>
            <a:pPr marL="0" indent="0">
              <a:buFont typeface="Symbol" charset="2"/>
              <a:buNone/>
            </a:pPr>
            <a:endParaRPr lang="de-DE" dirty="0"/>
          </a:p>
        </p:txBody>
      </p:sp>
      <p:sp>
        <p:nvSpPr>
          <p:cNvPr id="9" name="Rechteck 8"/>
          <p:cNvSpPr/>
          <p:nvPr/>
        </p:nvSpPr>
        <p:spPr>
          <a:xfrm>
            <a:off x="3342418" y="2984061"/>
            <a:ext cx="2463925" cy="738727"/>
          </a:xfrm>
          <a:prstGeom prst="rect">
            <a:avLst/>
          </a:prstGeom>
          <a:solidFill>
            <a:schemeClr val="accent3">
              <a:lumMod val="75000"/>
            </a:schemeClr>
          </a:solidFill>
          <a:ln w="38100">
            <a:solidFill>
              <a:schemeClr val="accent3">
                <a:lumMod val="50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de-DE" sz="3200" b="1" dirty="0" smtClean="0"/>
              <a:t>PROPHET</a:t>
            </a:r>
            <a:endParaRPr lang="de-DE" b="1" dirty="0"/>
          </a:p>
        </p:txBody>
      </p:sp>
      <p:sp>
        <p:nvSpPr>
          <p:cNvPr id="10" name="Ellipse 9"/>
          <p:cNvSpPr/>
          <p:nvPr/>
        </p:nvSpPr>
        <p:spPr>
          <a:xfrm>
            <a:off x="1849324" y="2627404"/>
            <a:ext cx="1324303" cy="455273"/>
          </a:xfrm>
          <a:prstGeom prst="ellipse">
            <a:avLst/>
          </a:prstGeom>
          <a:solidFill>
            <a:schemeClr val="bg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1100" dirty="0" smtClean="0">
                <a:solidFill>
                  <a:schemeClr val="bg1">
                    <a:lumMod val="85000"/>
                  </a:schemeClr>
                </a:solidFill>
              </a:rPr>
              <a:t>Beispiele</a:t>
            </a:r>
            <a:endParaRPr lang="de-DE" sz="1100" dirty="0">
              <a:solidFill>
                <a:schemeClr val="bg1">
                  <a:lumMod val="85000"/>
                </a:schemeClr>
              </a:solidFill>
            </a:endParaRPr>
          </a:p>
        </p:txBody>
      </p:sp>
      <p:sp>
        <p:nvSpPr>
          <p:cNvPr id="17" name="Ellipse 16"/>
          <p:cNvSpPr/>
          <p:nvPr/>
        </p:nvSpPr>
        <p:spPr>
          <a:xfrm>
            <a:off x="1580903" y="3466885"/>
            <a:ext cx="1500290" cy="432851"/>
          </a:xfrm>
          <a:prstGeom prst="ellipse">
            <a:avLst/>
          </a:prstGeom>
          <a:solidFill>
            <a:schemeClr val="bg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1050" dirty="0" smtClean="0">
                <a:solidFill>
                  <a:schemeClr val="bg1">
                    <a:lumMod val="85000"/>
                  </a:schemeClr>
                </a:solidFill>
              </a:rPr>
              <a:t>Eigenschaften</a:t>
            </a:r>
            <a:endParaRPr lang="de-DE" sz="1050" dirty="0">
              <a:solidFill>
                <a:schemeClr val="bg1">
                  <a:lumMod val="85000"/>
                </a:schemeClr>
              </a:solidFill>
            </a:endParaRPr>
          </a:p>
        </p:txBody>
      </p:sp>
      <p:sp>
        <p:nvSpPr>
          <p:cNvPr id="20" name="Ellipse 19"/>
          <p:cNvSpPr/>
          <p:nvPr/>
        </p:nvSpPr>
        <p:spPr>
          <a:xfrm>
            <a:off x="3250077" y="3917906"/>
            <a:ext cx="1324303" cy="455273"/>
          </a:xfrm>
          <a:prstGeom prst="ellipse">
            <a:avLst/>
          </a:prstGeom>
          <a:solidFill>
            <a:schemeClr val="bg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1100" dirty="0" smtClean="0">
                <a:solidFill>
                  <a:schemeClr val="bg1">
                    <a:lumMod val="85000"/>
                  </a:schemeClr>
                </a:solidFill>
              </a:rPr>
              <a:t>Alter</a:t>
            </a:r>
            <a:endParaRPr lang="de-DE" sz="1100" dirty="0">
              <a:solidFill>
                <a:schemeClr val="bg1">
                  <a:lumMod val="85000"/>
                </a:schemeClr>
              </a:solidFill>
            </a:endParaRPr>
          </a:p>
        </p:txBody>
      </p:sp>
      <p:sp>
        <p:nvSpPr>
          <p:cNvPr id="21" name="Ellipse 20"/>
          <p:cNvSpPr/>
          <p:nvPr/>
        </p:nvSpPr>
        <p:spPr>
          <a:xfrm>
            <a:off x="5792831" y="2457044"/>
            <a:ext cx="1324303" cy="455273"/>
          </a:xfrm>
          <a:prstGeom prst="ellipse">
            <a:avLst/>
          </a:prstGeom>
          <a:solidFill>
            <a:schemeClr val="bg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1100" dirty="0" smtClean="0">
                <a:solidFill>
                  <a:schemeClr val="bg1">
                    <a:lumMod val="85000"/>
                  </a:schemeClr>
                </a:solidFill>
              </a:rPr>
              <a:t>Aufgaben</a:t>
            </a:r>
            <a:endParaRPr lang="de-DE" sz="1100" dirty="0">
              <a:solidFill>
                <a:schemeClr val="bg1">
                  <a:lumMod val="85000"/>
                </a:schemeClr>
              </a:solidFill>
            </a:endParaRPr>
          </a:p>
        </p:txBody>
      </p:sp>
      <p:sp>
        <p:nvSpPr>
          <p:cNvPr id="22" name="Ellipse 21"/>
          <p:cNvSpPr/>
          <p:nvPr/>
        </p:nvSpPr>
        <p:spPr>
          <a:xfrm>
            <a:off x="6035943" y="3228038"/>
            <a:ext cx="1324303" cy="455273"/>
          </a:xfrm>
          <a:prstGeom prst="ellipse">
            <a:avLst/>
          </a:prstGeom>
          <a:solidFill>
            <a:schemeClr val="bg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1100" dirty="0" smtClean="0">
                <a:solidFill>
                  <a:schemeClr val="bg1">
                    <a:lumMod val="85000"/>
                  </a:schemeClr>
                </a:solidFill>
              </a:rPr>
              <a:t>Bibel</a:t>
            </a:r>
            <a:endParaRPr lang="de-DE" sz="1100" dirty="0">
              <a:solidFill>
                <a:schemeClr val="bg1">
                  <a:lumMod val="85000"/>
                </a:schemeClr>
              </a:solidFill>
            </a:endParaRPr>
          </a:p>
        </p:txBody>
      </p:sp>
      <p:sp>
        <p:nvSpPr>
          <p:cNvPr id="23" name="Ellipse 22"/>
          <p:cNvSpPr/>
          <p:nvPr/>
        </p:nvSpPr>
        <p:spPr>
          <a:xfrm>
            <a:off x="5096831" y="3896782"/>
            <a:ext cx="1324303" cy="455273"/>
          </a:xfrm>
          <a:prstGeom prst="ellipse">
            <a:avLst/>
          </a:prstGeom>
          <a:solidFill>
            <a:schemeClr val="bg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1100" dirty="0" smtClean="0">
                <a:solidFill>
                  <a:schemeClr val="bg1">
                    <a:lumMod val="85000"/>
                  </a:schemeClr>
                </a:solidFill>
              </a:rPr>
              <a:t>Botschaft</a:t>
            </a:r>
            <a:endParaRPr lang="de-DE" sz="1100" dirty="0">
              <a:solidFill>
                <a:schemeClr val="bg1">
                  <a:lumMod val="85000"/>
                </a:schemeClr>
              </a:solidFill>
            </a:endParaRPr>
          </a:p>
        </p:txBody>
      </p:sp>
      <p:sp>
        <p:nvSpPr>
          <p:cNvPr id="24" name="Ellipse 23"/>
          <p:cNvSpPr/>
          <p:nvPr/>
        </p:nvSpPr>
        <p:spPr>
          <a:xfrm>
            <a:off x="3545117" y="2331657"/>
            <a:ext cx="1616963" cy="455273"/>
          </a:xfrm>
          <a:prstGeom prst="ellipse">
            <a:avLst/>
          </a:prstGeom>
          <a:solidFill>
            <a:schemeClr val="bg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1000" dirty="0" smtClean="0">
                <a:solidFill>
                  <a:schemeClr val="bg1">
                    <a:lumMod val="85000"/>
                  </a:schemeClr>
                </a:solidFill>
              </a:rPr>
              <a:t>Gottesbeziehung</a:t>
            </a:r>
            <a:endParaRPr lang="de-DE" sz="1000" dirty="0">
              <a:solidFill>
                <a:schemeClr val="bg1">
                  <a:lumMod val="85000"/>
                </a:schemeClr>
              </a:solidFill>
            </a:endParaRPr>
          </a:p>
        </p:txBody>
      </p:sp>
    </p:spTree>
    <p:extLst>
      <p:ext uri="{BB962C8B-B14F-4D97-AF65-F5344CB8AC3E}">
        <p14:creationId xmlns:p14="http://schemas.microsoft.com/office/powerpoint/2010/main" val="275402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smtClean="0"/>
              <a:t>2	Der Prophet Jesaja</a:t>
            </a:r>
            <a:endParaRPr lang="de-DE" dirty="0"/>
          </a:p>
        </p:txBody>
      </p:sp>
      <p:sp>
        <p:nvSpPr>
          <p:cNvPr id="6" name="Inhaltsplatzhalter 5"/>
          <p:cNvSpPr>
            <a:spLocks noGrp="1"/>
          </p:cNvSpPr>
          <p:nvPr>
            <p:ph idx="1"/>
          </p:nvPr>
        </p:nvSpPr>
        <p:spPr>
          <a:xfrm>
            <a:off x="457200" y="2055977"/>
            <a:ext cx="7937500" cy="2232047"/>
          </a:xfrm>
          <a:ln w="57150">
            <a:solidFill>
              <a:schemeClr val="bg1">
                <a:lumMod val="95000"/>
              </a:schemeClr>
            </a:solidFill>
          </a:ln>
        </p:spPr>
        <p:txBody>
          <a:bodyPr numCol="2" spcCol="108000"/>
          <a:lstStyle/>
          <a:p>
            <a:pPr marL="0" indent="0">
              <a:lnSpc>
                <a:spcPts val="1080"/>
              </a:lnSpc>
              <a:buNone/>
            </a:pPr>
            <a:r>
              <a:rPr lang="de-DE" sz="900" dirty="0">
                <a:solidFill>
                  <a:schemeClr val="accent3">
                    <a:lumMod val="75000"/>
                  </a:schemeClr>
                </a:solidFill>
              </a:rPr>
              <a:t>1</a:t>
            </a:r>
            <a:r>
              <a:rPr lang="de-DE" sz="900" dirty="0"/>
              <a:t> Es war in dem Jahr, als König </a:t>
            </a:r>
            <a:r>
              <a:rPr lang="de-DE" sz="900" dirty="0" err="1"/>
              <a:t>Usija</a:t>
            </a:r>
            <a:r>
              <a:rPr lang="de-DE" sz="900" dirty="0"/>
              <a:t> starb. Da sah ich den Herrn auf </a:t>
            </a:r>
            <a:r>
              <a:rPr lang="de-DE" sz="900" dirty="0" smtClean="0"/>
              <a:t>einem hohen</a:t>
            </a:r>
            <a:r>
              <a:rPr lang="de-DE" sz="900" dirty="0"/>
              <a:t>, gewaltigen Thron sitzen. Der Saum seines Gewandes füllte den ganzen Tempel aus</a:t>
            </a:r>
            <a:r>
              <a:rPr lang="de-DE" sz="900" dirty="0" smtClean="0"/>
              <a:t>.</a:t>
            </a:r>
          </a:p>
          <a:p>
            <a:pPr marL="0" indent="0">
              <a:lnSpc>
                <a:spcPts val="1080"/>
              </a:lnSpc>
              <a:buNone/>
            </a:pPr>
            <a:r>
              <a:rPr lang="de-DE" sz="900" dirty="0" smtClean="0">
                <a:solidFill>
                  <a:schemeClr val="accent3">
                    <a:lumMod val="75000"/>
                  </a:schemeClr>
                </a:solidFill>
              </a:rPr>
              <a:t>2</a:t>
            </a:r>
            <a:r>
              <a:rPr lang="de-DE" sz="900" dirty="0"/>
              <a:t> Er war umgeben von mächtigen Engeln, den </a:t>
            </a:r>
            <a:r>
              <a:rPr lang="de-DE" sz="900" dirty="0" err="1"/>
              <a:t>Serafen</a:t>
            </a:r>
            <a:r>
              <a:rPr lang="de-DE" sz="900" dirty="0"/>
              <a:t>. Jeder von ihnen hatte sechs Flügel. Mit zwei Flügeln bedeckten sie ihr Gesicht, mit zweien ihren Leib, und zwei brauchten sie zum Fliegen</a:t>
            </a:r>
            <a:r>
              <a:rPr lang="de-DE" sz="900" dirty="0" smtClean="0"/>
              <a:t>.</a:t>
            </a:r>
          </a:p>
          <a:p>
            <a:pPr marL="0" indent="0">
              <a:lnSpc>
                <a:spcPts val="1080"/>
              </a:lnSpc>
              <a:buNone/>
            </a:pPr>
            <a:r>
              <a:rPr lang="de-DE" sz="900" dirty="0" smtClean="0">
                <a:solidFill>
                  <a:schemeClr val="accent3">
                    <a:lumMod val="75000"/>
                  </a:schemeClr>
                </a:solidFill>
              </a:rPr>
              <a:t>3</a:t>
            </a:r>
            <a:r>
              <a:rPr lang="de-DE" sz="900" dirty="0"/>
              <a:t> Sie riefen einander zu: »Heilig, heilig, heilig ist der HERR, der allmächtige Gott! Seine Herrlichkeit erfüllt die ganze Welt</a:t>
            </a:r>
            <a:r>
              <a:rPr lang="de-DE" sz="900" dirty="0" smtClean="0"/>
              <a:t>.«</a:t>
            </a:r>
          </a:p>
          <a:p>
            <a:pPr marL="0" indent="0">
              <a:lnSpc>
                <a:spcPts val="1080"/>
              </a:lnSpc>
              <a:buNone/>
            </a:pPr>
            <a:r>
              <a:rPr lang="de-DE" sz="900" dirty="0" smtClean="0">
                <a:solidFill>
                  <a:schemeClr val="accent3">
                    <a:lumMod val="75000"/>
                  </a:schemeClr>
                </a:solidFill>
              </a:rPr>
              <a:t>4</a:t>
            </a:r>
            <a:r>
              <a:rPr lang="de-DE" sz="900" dirty="0">
                <a:solidFill>
                  <a:schemeClr val="accent3">
                    <a:lumMod val="75000"/>
                  </a:schemeClr>
                </a:solidFill>
              </a:rPr>
              <a:t> </a:t>
            </a:r>
            <a:r>
              <a:rPr lang="de-DE" sz="900" dirty="0"/>
              <a:t>Ihre Stimme ließ die Fundamente des Tempels erbeben, und das ganze Heiligtum war voller Rauch</a:t>
            </a:r>
            <a:r>
              <a:rPr lang="de-DE" sz="900" dirty="0" smtClean="0"/>
              <a:t>.</a:t>
            </a:r>
          </a:p>
          <a:p>
            <a:pPr marL="0" indent="0">
              <a:lnSpc>
                <a:spcPts val="1080"/>
              </a:lnSpc>
              <a:buNone/>
            </a:pPr>
            <a:r>
              <a:rPr lang="de-DE" sz="900" dirty="0" smtClean="0">
                <a:solidFill>
                  <a:schemeClr val="accent3">
                    <a:lumMod val="75000"/>
                  </a:schemeClr>
                </a:solidFill>
              </a:rPr>
              <a:t>5</a:t>
            </a:r>
            <a:r>
              <a:rPr lang="de-DE" sz="900" dirty="0"/>
              <a:t> Entsetzt rief ich: »Ich bin verloren! Denn ich bin ein Sünder und gehöre zu einem Volk von Sündern. Mit jedem Wort, das über unsere Lippen kommt, machen wir uns schuldig</a:t>
            </a:r>
            <a:r>
              <a:rPr lang="de-DE" sz="900" dirty="0" smtClean="0"/>
              <a:t>! </a:t>
            </a:r>
            <a:r>
              <a:rPr lang="de-DE" sz="900" dirty="0"/>
              <a:t>Und nun habe ich den HERRN gesehen, den allmächtigen Gott und König</a:t>
            </a:r>
            <a:r>
              <a:rPr lang="de-DE" sz="900" dirty="0" smtClean="0"/>
              <a:t>!«</a:t>
            </a:r>
          </a:p>
          <a:p>
            <a:pPr marL="0" indent="0">
              <a:lnSpc>
                <a:spcPts val="1080"/>
              </a:lnSpc>
              <a:buNone/>
            </a:pPr>
            <a:r>
              <a:rPr lang="de-DE" sz="900" dirty="0" smtClean="0">
                <a:solidFill>
                  <a:schemeClr val="accent3">
                    <a:lumMod val="75000"/>
                  </a:schemeClr>
                </a:solidFill>
              </a:rPr>
              <a:t>6</a:t>
            </a:r>
            <a:r>
              <a:rPr lang="de-DE" sz="900" dirty="0"/>
              <a:t> Da flog einer der </a:t>
            </a:r>
            <a:r>
              <a:rPr lang="de-DE" sz="900" dirty="0" err="1"/>
              <a:t>Serafen</a:t>
            </a:r>
            <a:r>
              <a:rPr lang="de-DE" sz="900" dirty="0"/>
              <a:t> zu mir mit einer glühenden Kohle in der Hand, die er mit der Zange vom Altar geholt hatte</a:t>
            </a:r>
            <a:r>
              <a:rPr lang="de-DE" sz="900" dirty="0" smtClean="0"/>
              <a:t>.</a:t>
            </a:r>
          </a:p>
          <a:p>
            <a:pPr marL="0" indent="0">
              <a:lnSpc>
                <a:spcPts val="1080"/>
              </a:lnSpc>
              <a:buNone/>
            </a:pPr>
            <a:r>
              <a:rPr lang="de-DE" sz="900" dirty="0" smtClean="0">
                <a:solidFill>
                  <a:schemeClr val="accent3">
                    <a:lumMod val="75000"/>
                  </a:schemeClr>
                </a:solidFill>
              </a:rPr>
              <a:t>7</a:t>
            </a:r>
            <a:r>
              <a:rPr lang="de-DE" sz="900" dirty="0"/>
              <a:t> Er berührte damit meinen Mund und sagte: »Schau, die glühende Kohle hat deine Lippen berührt. Deine Schuld ist jetzt weggenommen, dir sind deine Sünden vergeben</a:t>
            </a:r>
            <a:r>
              <a:rPr lang="de-DE" sz="900" dirty="0" smtClean="0"/>
              <a:t>.«</a:t>
            </a:r>
          </a:p>
          <a:p>
            <a:pPr marL="0" indent="0">
              <a:lnSpc>
                <a:spcPts val="1080"/>
              </a:lnSpc>
              <a:buNone/>
            </a:pPr>
            <a:r>
              <a:rPr lang="de-DE" sz="900" dirty="0" smtClean="0">
                <a:solidFill>
                  <a:schemeClr val="accent3">
                    <a:lumMod val="75000"/>
                  </a:schemeClr>
                </a:solidFill>
              </a:rPr>
              <a:t>8</a:t>
            </a:r>
            <a:r>
              <a:rPr lang="de-DE" sz="900" dirty="0"/>
              <a:t> Danach hörte ich den Herrn fragen: »Wen soll ich zu meinem Volk senden? Wer will unser Bote sein?« Ich antwortete: »Ich bin bereit, sende mich</a:t>
            </a:r>
            <a:r>
              <a:rPr lang="de-DE" sz="900" dirty="0" smtClean="0"/>
              <a:t>!«</a:t>
            </a:r>
          </a:p>
          <a:p>
            <a:pPr marL="0" indent="0">
              <a:lnSpc>
                <a:spcPts val="1080"/>
              </a:lnSpc>
              <a:buNone/>
            </a:pPr>
            <a:r>
              <a:rPr lang="de-DE" sz="900" dirty="0" smtClean="0">
                <a:solidFill>
                  <a:schemeClr val="accent3">
                    <a:lumMod val="75000"/>
                  </a:schemeClr>
                </a:solidFill>
              </a:rPr>
              <a:t>9</a:t>
            </a:r>
            <a:r>
              <a:rPr lang="de-DE" sz="900" dirty="0"/>
              <a:t> Da sprach er: </a:t>
            </a:r>
            <a:r>
              <a:rPr lang="de-DE" sz="900" dirty="0" smtClean="0"/>
              <a:t>»Geh </a:t>
            </a:r>
            <a:r>
              <a:rPr lang="de-DE" sz="900" dirty="0"/>
              <a:t>und sag diesem Volk: ›Hört mir nur zu, ihr werdet doch nichts verstehen. Seht nur her, ihr werdet doch nichts erkennen</a:t>
            </a:r>
            <a:r>
              <a:rPr lang="de-DE" sz="900" dirty="0" smtClean="0"/>
              <a:t>!‹</a:t>
            </a:r>
          </a:p>
          <a:p>
            <a:pPr marL="0" indent="0">
              <a:lnSpc>
                <a:spcPts val="1080"/>
              </a:lnSpc>
              <a:buNone/>
            </a:pPr>
            <a:r>
              <a:rPr lang="de-DE" sz="900" dirty="0" smtClean="0">
                <a:solidFill>
                  <a:schemeClr val="accent3">
                    <a:lumMod val="75000"/>
                  </a:schemeClr>
                </a:solidFill>
              </a:rPr>
              <a:t>10</a:t>
            </a:r>
            <a:r>
              <a:rPr lang="de-DE" sz="900" dirty="0"/>
              <a:t> Sag ihnen das, und mach ihre Herzen hart und gleichgültig, verstopf ihre Ohren und verkleb ihre Augen! Sie sollen weder sehen noch hören noch mit dem Herzen etwas verstehen, damit sie nicht umkehren und geheilt werden</a:t>
            </a:r>
            <a:r>
              <a:rPr lang="de-DE" sz="900" dirty="0" smtClean="0"/>
              <a:t>.«</a:t>
            </a:r>
          </a:p>
        </p:txBody>
      </p:sp>
      <p:sp>
        <p:nvSpPr>
          <p:cNvPr id="8" name="Textfeld 7"/>
          <p:cNvSpPr txBox="1"/>
          <p:nvPr/>
        </p:nvSpPr>
        <p:spPr>
          <a:xfrm>
            <a:off x="1409700" y="4600575"/>
            <a:ext cx="6375400" cy="276999"/>
          </a:xfrm>
          <a:prstGeom prst="rect">
            <a:avLst/>
          </a:prstGeom>
          <a:noFill/>
        </p:spPr>
        <p:txBody>
          <a:bodyPr wrap="square" lIns="0" tIns="0" rIns="0" bIns="0" rtlCol="0">
            <a:spAutoFit/>
          </a:bodyPr>
          <a:lstStyle/>
          <a:p>
            <a:pPr algn="ctr"/>
            <a:r>
              <a:rPr lang="de-DE" b="1" i="0" dirty="0" smtClean="0">
                <a:solidFill>
                  <a:schemeClr val="accent4">
                    <a:lumMod val="60000"/>
                    <a:lumOff val="40000"/>
                  </a:schemeClr>
                </a:solidFill>
                <a:latin typeface="+mn-lt"/>
                <a:cs typeface="Arial" panose="020B0604020202020204" pitchFamily="34" charset="0"/>
              </a:rPr>
              <a:t>ZUHAUSE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1 </a:t>
            </a:r>
            <a:r>
              <a:rPr lang="de-DE" b="1" dirty="0">
                <a:solidFill>
                  <a:schemeClr val="accent4">
                    <a:lumMod val="60000"/>
                    <a:lumOff val="40000"/>
                  </a:schemeClr>
                </a:solidFill>
                <a:latin typeface="+mn-lt"/>
                <a:cs typeface="Arial" panose="020B0604020202020204" pitchFamily="34" charset="0"/>
              </a:rPr>
              <a:t>• • • • </a:t>
            </a:r>
            <a:r>
              <a:rPr lang="de-DE" b="1" dirty="0" smtClean="0">
                <a:solidFill>
                  <a:schemeClr val="accent4">
                    <a:lumMod val="60000"/>
                    <a:lumOff val="40000"/>
                  </a:schemeClr>
                </a:solidFill>
                <a:latin typeface="+mn-lt"/>
                <a:cs typeface="Arial" panose="020B0604020202020204" pitchFamily="34" charset="0"/>
              </a:rPr>
              <a:t>2 </a:t>
            </a:r>
            <a:r>
              <a:rPr lang="de-DE" b="1" dirty="0" smtClean="0">
                <a:solidFill>
                  <a:schemeClr val="bg1"/>
                </a:solidFill>
                <a:latin typeface="+mn-lt"/>
                <a:cs typeface="Arial" panose="020B0604020202020204" pitchFamily="34" charset="0"/>
              </a:rPr>
              <a:t>• </a:t>
            </a:r>
            <a:r>
              <a:rPr lang="de-DE" b="1" dirty="0">
                <a:solidFill>
                  <a:schemeClr val="bg1"/>
                </a:solidFill>
                <a:latin typeface="+mn-lt"/>
                <a:cs typeface="Arial" panose="020B0604020202020204" pitchFamily="34" charset="0"/>
              </a:rPr>
              <a:t>• • </a:t>
            </a:r>
            <a:r>
              <a:rPr lang="de-DE" b="1" dirty="0" smtClean="0">
                <a:solidFill>
                  <a:schemeClr val="bg1"/>
                </a:solidFill>
                <a:latin typeface="+mn-lt"/>
                <a:cs typeface="Arial" panose="020B0604020202020204" pitchFamily="34" charset="0"/>
              </a:rPr>
              <a:t>• 3 </a:t>
            </a:r>
            <a:r>
              <a:rPr lang="de-DE" b="1" dirty="0">
                <a:solidFill>
                  <a:schemeClr val="bg1"/>
                </a:solidFill>
                <a:latin typeface="+mn-lt"/>
                <a:cs typeface="Arial" panose="020B0604020202020204" pitchFamily="34" charset="0"/>
              </a:rPr>
              <a:t>• • • </a:t>
            </a:r>
            <a:r>
              <a:rPr lang="de-DE" b="1" dirty="0" smtClean="0">
                <a:solidFill>
                  <a:schemeClr val="bg1"/>
                </a:solidFill>
                <a:latin typeface="+mn-lt"/>
                <a:cs typeface="Arial" panose="020B0604020202020204" pitchFamily="34" charset="0"/>
              </a:rPr>
              <a:t>• 4 • </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 </a:t>
            </a:r>
            <a:r>
              <a:rPr lang="de-DE" b="1" dirty="0">
                <a:solidFill>
                  <a:schemeClr val="bg1"/>
                </a:solidFill>
                <a:latin typeface="+mn-lt"/>
                <a:cs typeface="Arial" panose="020B0604020202020204" pitchFamily="34" charset="0"/>
              </a:rPr>
              <a:t>•</a:t>
            </a:r>
            <a:r>
              <a:rPr lang="de-DE" b="1" i="0" dirty="0" smtClean="0">
                <a:solidFill>
                  <a:schemeClr val="bg1"/>
                </a:solidFill>
                <a:latin typeface="+mn-lt"/>
                <a:cs typeface="Arial" panose="020B0604020202020204" pitchFamily="34" charset="0"/>
              </a:rPr>
              <a:t> QUIZ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i="0" dirty="0" smtClean="0">
                <a:solidFill>
                  <a:schemeClr val="bg1"/>
                </a:solidFill>
                <a:latin typeface="+mn-lt"/>
                <a:cs typeface="Arial" panose="020B0604020202020204" pitchFamily="34" charset="0"/>
              </a:rPr>
              <a:t> ZIEL</a:t>
            </a:r>
          </a:p>
        </p:txBody>
      </p:sp>
      <p:sp>
        <p:nvSpPr>
          <p:cNvPr id="7" name="Inhaltsplatzhalter 5"/>
          <p:cNvSpPr txBox="1">
            <a:spLocks/>
          </p:cNvSpPr>
          <p:nvPr/>
        </p:nvSpPr>
        <p:spPr>
          <a:xfrm>
            <a:off x="457201" y="1377951"/>
            <a:ext cx="7937500" cy="991381"/>
          </a:xfrm>
          <a:prstGeom prst="rect">
            <a:avLst/>
          </a:prstGeom>
        </p:spPr>
        <p:txBody>
          <a:bodyPr>
            <a:noAutofit/>
          </a:bodyPr>
          <a:lstStyle>
            <a:lvl1pPr marL="269875" indent="-269875" algn="l" defTabSz="457200" rtl="0" eaLnBrk="1" fontAlgn="base" hangingPunct="1">
              <a:spcBef>
                <a:spcPct val="20000"/>
              </a:spcBef>
              <a:spcAft>
                <a:spcPct val="0"/>
              </a:spcAft>
              <a:buClr>
                <a:srgbClr val="D8413E"/>
              </a:buClr>
              <a:buFont typeface="Symbol" charset="2"/>
              <a:buChar char="-"/>
              <a:defRPr sz="1800" kern="1200">
                <a:solidFill>
                  <a:schemeClr val="tx1"/>
                </a:solidFill>
                <a:latin typeface="Arial"/>
                <a:ea typeface="MS PGothic" panose="020B0600070205080204" pitchFamily="34" charset="-128"/>
                <a:cs typeface="Arial"/>
              </a:defRPr>
            </a:lvl1pPr>
            <a:lvl2pPr marL="714375" indent="-257175"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2pPr>
            <a:lvl3pPr marL="1160463" indent="-246063"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3pPr>
            <a:lvl4pPr marL="1617663" indent="-246063"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4pPr>
            <a:lvl5pPr marL="2063750" indent="-234950"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Symbol" charset="2"/>
              <a:buNone/>
            </a:pPr>
            <a:r>
              <a:rPr lang="de-DE" sz="1400" dirty="0" smtClean="0"/>
              <a:t>Was findest du in Jesaja Kapitel 3 über den gleichnamigen Propheten heraus? Notiere dir Stichpunkte auf dem Arbeitsblatt.</a:t>
            </a:r>
            <a:endParaRPr lang="de-DE" sz="1400" dirty="0"/>
          </a:p>
        </p:txBody>
      </p:sp>
      <p:sp>
        <p:nvSpPr>
          <p:cNvPr id="3" name="Textfeld 2"/>
          <p:cNvSpPr txBox="1"/>
          <p:nvPr/>
        </p:nvSpPr>
        <p:spPr>
          <a:xfrm>
            <a:off x="6400801" y="4123317"/>
            <a:ext cx="1927292" cy="107722"/>
          </a:xfrm>
          <a:prstGeom prst="rect">
            <a:avLst/>
          </a:prstGeom>
          <a:noFill/>
        </p:spPr>
        <p:txBody>
          <a:bodyPr wrap="square" lIns="0" tIns="0" rIns="0" bIns="0" rtlCol="0">
            <a:spAutoFit/>
          </a:bodyPr>
          <a:lstStyle/>
          <a:p>
            <a:pPr algn="r"/>
            <a:r>
              <a:rPr lang="de-DE" sz="700" i="0" dirty="0" smtClean="0">
                <a:solidFill>
                  <a:schemeClr val="bg1">
                    <a:lumMod val="75000"/>
                  </a:schemeClr>
                </a:solidFill>
                <a:latin typeface="+mn-lt"/>
                <a:cs typeface="Arial" panose="020B0604020202020204" pitchFamily="34" charset="0"/>
              </a:rPr>
              <a:t>Jes3,1-10 Bibel (Übersetzung: Hoffnung für alle)</a:t>
            </a:r>
          </a:p>
        </p:txBody>
      </p:sp>
    </p:spTree>
    <p:extLst>
      <p:ext uri="{BB962C8B-B14F-4D97-AF65-F5344CB8AC3E}">
        <p14:creationId xmlns:p14="http://schemas.microsoft.com/office/powerpoint/2010/main" val="3533738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a:t>3</a:t>
            </a:r>
            <a:r>
              <a:rPr lang="de-DE" dirty="0" smtClean="0"/>
              <a:t> 	Kurzvideo zu biblischen Propheten</a:t>
            </a:r>
            <a:endParaRPr lang="de-DE" dirty="0"/>
          </a:p>
        </p:txBody>
      </p:sp>
      <p:sp>
        <p:nvSpPr>
          <p:cNvPr id="6" name="Inhaltsplatzhalter 5"/>
          <p:cNvSpPr>
            <a:spLocks noGrp="1"/>
          </p:cNvSpPr>
          <p:nvPr>
            <p:ph idx="1"/>
          </p:nvPr>
        </p:nvSpPr>
        <p:spPr>
          <a:xfrm>
            <a:off x="457201" y="1377951"/>
            <a:ext cx="7937500" cy="991381"/>
          </a:xfrm>
        </p:spPr>
        <p:txBody>
          <a:bodyPr/>
          <a:lstStyle/>
          <a:p>
            <a:pPr marL="0" indent="0">
              <a:buNone/>
            </a:pPr>
            <a:r>
              <a:rPr lang="de-DE" sz="1400" dirty="0" smtClean="0"/>
              <a:t>Schaue dir das Kurzvideo zu biblischen Propheten an. </a:t>
            </a:r>
          </a:p>
          <a:p>
            <a:pPr marL="0" indent="0">
              <a:buNone/>
            </a:pPr>
            <a:r>
              <a:rPr lang="de-DE" sz="1400" dirty="0" smtClean="0"/>
              <a:t>Sind dir Zusammenhänge oder Begriffe unklar? Dann notiere Fragen, die wir am Ende gemeinsam klären. Pausiere dafür das Video. </a:t>
            </a:r>
            <a:endParaRPr lang="de-DE" sz="1400" dirty="0"/>
          </a:p>
        </p:txBody>
      </p:sp>
      <p:sp>
        <p:nvSpPr>
          <p:cNvPr id="8" name="Textfeld 7"/>
          <p:cNvSpPr txBox="1"/>
          <p:nvPr/>
        </p:nvSpPr>
        <p:spPr>
          <a:xfrm>
            <a:off x="1409700" y="4600575"/>
            <a:ext cx="6375400" cy="276999"/>
          </a:xfrm>
          <a:prstGeom prst="rect">
            <a:avLst/>
          </a:prstGeom>
          <a:noFill/>
        </p:spPr>
        <p:txBody>
          <a:bodyPr wrap="square" lIns="0" tIns="0" rIns="0" bIns="0" rtlCol="0">
            <a:spAutoFit/>
          </a:bodyPr>
          <a:lstStyle/>
          <a:p>
            <a:pPr algn="ctr"/>
            <a:r>
              <a:rPr lang="de-DE" b="1" i="0" dirty="0" smtClean="0">
                <a:solidFill>
                  <a:schemeClr val="accent4">
                    <a:lumMod val="60000"/>
                    <a:lumOff val="40000"/>
                  </a:schemeClr>
                </a:solidFill>
                <a:latin typeface="+mn-lt"/>
                <a:cs typeface="Arial" panose="020B0604020202020204" pitchFamily="34" charset="0"/>
              </a:rPr>
              <a:t>ZUHAUSE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1 </a:t>
            </a:r>
            <a:r>
              <a:rPr lang="de-DE" b="1" dirty="0">
                <a:solidFill>
                  <a:schemeClr val="accent4">
                    <a:lumMod val="60000"/>
                    <a:lumOff val="40000"/>
                  </a:schemeClr>
                </a:solidFill>
                <a:latin typeface="+mn-lt"/>
                <a:cs typeface="Arial" panose="020B0604020202020204" pitchFamily="34" charset="0"/>
              </a:rPr>
              <a:t>• • • • </a:t>
            </a:r>
            <a:r>
              <a:rPr lang="de-DE" b="1" dirty="0" smtClean="0">
                <a:solidFill>
                  <a:schemeClr val="accent4">
                    <a:lumMod val="60000"/>
                    <a:lumOff val="40000"/>
                  </a:schemeClr>
                </a:solidFill>
                <a:latin typeface="+mn-lt"/>
                <a:cs typeface="Arial" panose="020B0604020202020204" pitchFamily="34" charset="0"/>
              </a:rPr>
              <a:t>2 • </a:t>
            </a:r>
            <a:r>
              <a:rPr lang="de-DE" b="1" dirty="0">
                <a:solidFill>
                  <a:schemeClr val="accent4">
                    <a:lumMod val="60000"/>
                    <a:lumOff val="40000"/>
                  </a:schemeClr>
                </a:solidFill>
                <a:latin typeface="+mn-lt"/>
                <a:cs typeface="Arial" panose="020B0604020202020204" pitchFamily="34" charset="0"/>
              </a:rPr>
              <a:t>• • </a:t>
            </a:r>
            <a:r>
              <a:rPr lang="de-DE" b="1" dirty="0" smtClean="0">
                <a:solidFill>
                  <a:schemeClr val="accent4">
                    <a:lumMod val="60000"/>
                    <a:lumOff val="40000"/>
                  </a:schemeClr>
                </a:solidFill>
                <a:latin typeface="+mn-lt"/>
                <a:cs typeface="Arial" panose="020B0604020202020204" pitchFamily="34" charset="0"/>
              </a:rPr>
              <a:t>• 3 </a:t>
            </a:r>
            <a:r>
              <a:rPr lang="de-DE" b="1" dirty="0">
                <a:solidFill>
                  <a:schemeClr val="bg1"/>
                </a:solidFill>
                <a:latin typeface="+mn-lt"/>
                <a:cs typeface="Arial" panose="020B0604020202020204" pitchFamily="34" charset="0"/>
              </a:rPr>
              <a:t>• • • </a:t>
            </a:r>
            <a:r>
              <a:rPr lang="de-DE" b="1" dirty="0" smtClean="0">
                <a:solidFill>
                  <a:schemeClr val="bg1"/>
                </a:solidFill>
                <a:latin typeface="+mn-lt"/>
                <a:cs typeface="Arial" panose="020B0604020202020204" pitchFamily="34" charset="0"/>
              </a:rPr>
              <a:t>• 4 • </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 </a:t>
            </a:r>
            <a:r>
              <a:rPr lang="de-DE" b="1" dirty="0">
                <a:solidFill>
                  <a:schemeClr val="bg1"/>
                </a:solidFill>
                <a:latin typeface="+mn-lt"/>
                <a:cs typeface="Arial" panose="020B0604020202020204" pitchFamily="34" charset="0"/>
              </a:rPr>
              <a:t>•</a:t>
            </a:r>
            <a:r>
              <a:rPr lang="de-DE" b="1" i="0" dirty="0" smtClean="0">
                <a:solidFill>
                  <a:schemeClr val="bg1"/>
                </a:solidFill>
                <a:latin typeface="+mn-lt"/>
                <a:cs typeface="Arial" panose="020B0604020202020204" pitchFamily="34" charset="0"/>
              </a:rPr>
              <a:t> QUIZ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i="0" dirty="0" smtClean="0">
                <a:solidFill>
                  <a:schemeClr val="bg1"/>
                </a:solidFill>
                <a:latin typeface="+mn-lt"/>
                <a:cs typeface="Arial" panose="020B0604020202020204" pitchFamily="34" charset="0"/>
              </a:rPr>
              <a:t> ZIEL</a:t>
            </a:r>
          </a:p>
        </p:txBody>
      </p:sp>
      <p:pic>
        <p:nvPicPr>
          <p:cNvPr id="2" name="prtG461yJ1k"/>
          <p:cNvPicPr>
            <a:picLocks noRot="1" noChangeAspect="1"/>
          </p:cNvPicPr>
          <p:nvPr>
            <a:videoFile r:link="rId1"/>
          </p:nvPr>
        </p:nvPicPr>
        <p:blipFill>
          <a:blip r:embed="rId3"/>
          <a:stretch>
            <a:fillRect/>
          </a:stretch>
        </p:blipFill>
        <p:spPr>
          <a:xfrm>
            <a:off x="2628844" y="2197968"/>
            <a:ext cx="3948389" cy="2220969"/>
          </a:xfrm>
          <a:prstGeom prst="rect">
            <a:avLst/>
          </a:prstGeom>
        </p:spPr>
      </p:pic>
    </p:spTree>
    <p:extLst>
      <p:ext uri="{BB962C8B-B14F-4D97-AF65-F5344CB8AC3E}">
        <p14:creationId xmlns:p14="http://schemas.microsoft.com/office/powerpoint/2010/main" val="4196554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smtClean="0"/>
              <a:t>4	Falsche Propheten vs. Echte Propheten</a:t>
            </a:r>
            <a:endParaRPr lang="de-DE" dirty="0"/>
          </a:p>
        </p:txBody>
      </p:sp>
      <p:sp>
        <p:nvSpPr>
          <p:cNvPr id="6" name="Inhaltsplatzhalter 5"/>
          <p:cNvSpPr>
            <a:spLocks noGrp="1"/>
          </p:cNvSpPr>
          <p:nvPr>
            <p:ph idx="1"/>
          </p:nvPr>
        </p:nvSpPr>
        <p:spPr>
          <a:xfrm>
            <a:off x="457201" y="1377951"/>
            <a:ext cx="7937500" cy="1213011"/>
          </a:xfrm>
        </p:spPr>
        <p:txBody>
          <a:bodyPr/>
          <a:lstStyle/>
          <a:p>
            <a:pPr marL="0" indent="0">
              <a:buNone/>
            </a:pPr>
            <a:r>
              <a:rPr lang="de-DE" sz="1400" dirty="0" smtClean="0"/>
              <a:t>Im Alten Testament treffen häufig sogenannte „falsche Propheten“ auf die Männer, die von Gott für eine besondere Aufgabe ausgewählt worden sind. </a:t>
            </a:r>
          </a:p>
          <a:p>
            <a:pPr marL="0" indent="0">
              <a:buNone/>
            </a:pPr>
            <a:r>
              <a:rPr lang="de-DE" sz="1400" dirty="0" smtClean="0"/>
              <a:t>Die Stichpunkte zu beiden Gruppen </a:t>
            </a:r>
            <a:r>
              <a:rPr lang="de-DE" sz="1400" smtClean="0"/>
              <a:t>sind durcheinandergeraten</a:t>
            </a:r>
            <a:r>
              <a:rPr lang="de-DE" sz="1400" dirty="0" smtClean="0"/>
              <a:t>. Wähle eine passende Kategorie und stelle die jeweiligen Stichpunkte gegenüber. So füllst du Stück für Stück die Tabelle auf deinem Arbeitsblatt.</a:t>
            </a:r>
            <a:endParaRPr lang="de-DE" sz="1400" dirty="0"/>
          </a:p>
        </p:txBody>
      </p:sp>
      <p:sp>
        <p:nvSpPr>
          <p:cNvPr id="8" name="Textfeld 7"/>
          <p:cNvSpPr txBox="1"/>
          <p:nvPr/>
        </p:nvSpPr>
        <p:spPr>
          <a:xfrm>
            <a:off x="1409700" y="4600575"/>
            <a:ext cx="6375400" cy="276999"/>
          </a:xfrm>
          <a:prstGeom prst="rect">
            <a:avLst/>
          </a:prstGeom>
          <a:noFill/>
        </p:spPr>
        <p:txBody>
          <a:bodyPr wrap="square" lIns="0" tIns="0" rIns="0" bIns="0" rtlCol="0">
            <a:spAutoFit/>
          </a:bodyPr>
          <a:lstStyle/>
          <a:p>
            <a:pPr algn="ctr"/>
            <a:r>
              <a:rPr lang="de-DE" b="1" i="0" dirty="0" smtClean="0">
                <a:solidFill>
                  <a:schemeClr val="accent4">
                    <a:lumMod val="60000"/>
                    <a:lumOff val="40000"/>
                  </a:schemeClr>
                </a:solidFill>
                <a:latin typeface="+mn-lt"/>
                <a:cs typeface="Arial" panose="020B0604020202020204" pitchFamily="34" charset="0"/>
              </a:rPr>
              <a:t>ZUHAUSE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1 </a:t>
            </a:r>
            <a:r>
              <a:rPr lang="de-DE" b="1" dirty="0">
                <a:solidFill>
                  <a:schemeClr val="accent4">
                    <a:lumMod val="60000"/>
                    <a:lumOff val="40000"/>
                  </a:schemeClr>
                </a:solidFill>
                <a:latin typeface="+mn-lt"/>
                <a:cs typeface="Arial" panose="020B0604020202020204" pitchFamily="34" charset="0"/>
              </a:rPr>
              <a:t>• • • • </a:t>
            </a:r>
            <a:r>
              <a:rPr lang="de-DE" b="1" dirty="0" smtClean="0">
                <a:solidFill>
                  <a:schemeClr val="accent4">
                    <a:lumMod val="60000"/>
                    <a:lumOff val="40000"/>
                  </a:schemeClr>
                </a:solidFill>
                <a:latin typeface="+mn-lt"/>
                <a:cs typeface="Arial" panose="020B0604020202020204" pitchFamily="34" charset="0"/>
              </a:rPr>
              <a:t>2 • </a:t>
            </a:r>
            <a:r>
              <a:rPr lang="de-DE" b="1" dirty="0">
                <a:solidFill>
                  <a:schemeClr val="accent4">
                    <a:lumMod val="60000"/>
                    <a:lumOff val="40000"/>
                  </a:schemeClr>
                </a:solidFill>
                <a:latin typeface="+mn-lt"/>
                <a:cs typeface="Arial" panose="020B0604020202020204" pitchFamily="34" charset="0"/>
              </a:rPr>
              <a:t>• • </a:t>
            </a:r>
            <a:r>
              <a:rPr lang="de-DE" b="1" dirty="0" smtClean="0">
                <a:solidFill>
                  <a:schemeClr val="accent4">
                    <a:lumMod val="60000"/>
                    <a:lumOff val="40000"/>
                  </a:schemeClr>
                </a:solidFill>
                <a:latin typeface="+mn-lt"/>
                <a:cs typeface="Arial" panose="020B0604020202020204" pitchFamily="34" charset="0"/>
              </a:rPr>
              <a:t>• 3 </a:t>
            </a:r>
            <a:r>
              <a:rPr lang="de-DE" b="1" dirty="0">
                <a:solidFill>
                  <a:schemeClr val="accent4">
                    <a:lumMod val="60000"/>
                    <a:lumOff val="40000"/>
                  </a:schemeClr>
                </a:solidFill>
                <a:latin typeface="+mn-lt"/>
                <a:cs typeface="Arial" panose="020B0604020202020204" pitchFamily="34" charset="0"/>
              </a:rPr>
              <a:t>• • • </a:t>
            </a:r>
            <a:r>
              <a:rPr lang="de-DE" b="1" dirty="0" smtClean="0">
                <a:solidFill>
                  <a:schemeClr val="accent4">
                    <a:lumMod val="60000"/>
                    <a:lumOff val="40000"/>
                  </a:schemeClr>
                </a:solidFill>
                <a:latin typeface="+mn-lt"/>
                <a:cs typeface="Arial" panose="020B0604020202020204" pitchFamily="34" charset="0"/>
              </a:rPr>
              <a:t>• 4</a:t>
            </a:r>
            <a:r>
              <a:rPr lang="de-DE" b="1" dirty="0" smtClean="0">
                <a:solidFill>
                  <a:schemeClr val="bg1"/>
                </a:solidFill>
                <a:latin typeface="+mn-lt"/>
                <a:cs typeface="Arial" panose="020B0604020202020204" pitchFamily="34" charset="0"/>
              </a:rPr>
              <a:t> • </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 </a:t>
            </a:r>
            <a:r>
              <a:rPr lang="de-DE" b="1" dirty="0">
                <a:solidFill>
                  <a:schemeClr val="bg1"/>
                </a:solidFill>
                <a:latin typeface="+mn-lt"/>
                <a:cs typeface="Arial" panose="020B0604020202020204" pitchFamily="34" charset="0"/>
              </a:rPr>
              <a:t>•</a:t>
            </a:r>
            <a:r>
              <a:rPr lang="de-DE" b="1" i="0" dirty="0" smtClean="0">
                <a:solidFill>
                  <a:schemeClr val="bg1"/>
                </a:solidFill>
                <a:latin typeface="+mn-lt"/>
                <a:cs typeface="Arial" panose="020B0604020202020204" pitchFamily="34" charset="0"/>
              </a:rPr>
              <a:t> QUIZ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i="0" dirty="0" smtClean="0">
                <a:solidFill>
                  <a:schemeClr val="bg1"/>
                </a:solidFill>
                <a:latin typeface="+mn-lt"/>
                <a:cs typeface="Arial" panose="020B0604020202020204" pitchFamily="34" charset="0"/>
              </a:rPr>
              <a:t> ZIEL</a:t>
            </a:r>
          </a:p>
        </p:txBody>
      </p:sp>
      <p:sp>
        <p:nvSpPr>
          <p:cNvPr id="3" name="Rechteck 2"/>
          <p:cNvSpPr/>
          <p:nvPr/>
        </p:nvSpPr>
        <p:spPr>
          <a:xfrm>
            <a:off x="1742543" y="4080455"/>
            <a:ext cx="1200727" cy="286327"/>
          </a:xfrm>
          <a:prstGeom prst="rect">
            <a:avLst/>
          </a:prstGeom>
          <a:solidFill>
            <a:schemeClr val="bg1"/>
          </a:solidFill>
          <a:ln w="38100">
            <a:solidFill>
              <a:schemeClr val="accent3">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900" dirty="0" smtClean="0">
                <a:solidFill>
                  <a:schemeClr val="accent3">
                    <a:lumMod val="75000"/>
                  </a:schemeClr>
                </a:solidFill>
              </a:rPr>
              <a:t>Zukunftsbedeutung</a:t>
            </a:r>
            <a:endParaRPr lang="de-DE" sz="900" dirty="0">
              <a:solidFill>
                <a:schemeClr val="accent3">
                  <a:lumMod val="75000"/>
                </a:schemeClr>
              </a:solidFill>
            </a:endParaRPr>
          </a:p>
        </p:txBody>
      </p:sp>
      <p:sp>
        <p:nvSpPr>
          <p:cNvPr id="11" name="Inhaltsplatzhalter 5"/>
          <p:cNvSpPr txBox="1">
            <a:spLocks/>
          </p:cNvSpPr>
          <p:nvPr/>
        </p:nvSpPr>
        <p:spPr>
          <a:xfrm>
            <a:off x="615337" y="2593177"/>
            <a:ext cx="3102664" cy="1342716"/>
          </a:xfrm>
          <a:prstGeom prst="rect">
            <a:avLst/>
          </a:prstGeom>
          <a:ln w="38100">
            <a:solidFill>
              <a:schemeClr val="bg1">
                <a:lumMod val="95000"/>
              </a:schemeClr>
            </a:solidFill>
          </a:ln>
        </p:spPr>
        <p:txBody>
          <a:bodyPr>
            <a:noAutofit/>
          </a:bodyPr>
          <a:lstStyle>
            <a:lvl1pPr marL="269875" indent="-269875" algn="l" defTabSz="457200" rtl="0" eaLnBrk="1" fontAlgn="base" hangingPunct="1">
              <a:spcBef>
                <a:spcPct val="20000"/>
              </a:spcBef>
              <a:spcAft>
                <a:spcPct val="0"/>
              </a:spcAft>
              <a:buClr>
                <a:srgbClr val="D8413E"/>
              </a:buClr>
              <a:buFont typeface="Symbol" charset="2"/>
              <a:buChar char="-"/>
              <a:defRPr sz="1800" kern="1200">
                <a:solidFill>
                  <a:schemeClr val="tx1"/>
                </a:solidFill>
                <a:latin typeface="Arial"/>
                <a:ea typeface="MS PGothic" panose="020B0600070205080204" pitchFamily="34" charset="-128"/>
                <a:cs typeface="Arial"/>
              </a:defRPr>
            </a:lvl1pPr>
            <a:lvl2pPr marL="714375" indent="-257175"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2pPr>
            <a:lvl3pPr marL="1160463" indent="-246063"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3pPr>
            <a:lvl4pPr marL="1617663" indent="-246063"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4pPr>
            <a:lvl5pPr marL="2063750" indent="-234950"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e-DE" sz="1400" b="1" dirty="0">
                <a:cs typeface="Arial" panose="020B0604020202020204" pitchFamily="34" charset="0"/>
              </a:rPr>
              <a:t>Falsche Propheten</a:t>
            </a:r>
          </a:p>
          <a:p>
            <a:pPr marL="285750" indent="-285750">
              <a:buClr>
                <a:schemeClr val="accent3">
                  <a:lumMod val="75000"/>
                </a:schemeClr>
              </a:buClr>
              <a:buFont typeface="Arial" panose="020B0604020202020204" pitchFamily="34" charset="0"/>
              <a:buChar char="•"/>
            </a:pPr>
            <a:r>
              <a:rPr lang="de-DE" sz="1400" dirty="0">
                <a:cs typeface="Arial" panose="020B0604020202020204" pitchFamily="34" charset="0"/>
              </a:rPr>
              <a:t>Reden im Namen anderer Götter</a:t>
            </a:r>
          </a:p>
          <a:p>
            <a:pPr marL="285750" indent="-285750">
              <a:buClr>
                <a:schemeClr val="accent3">
                  <a:lumMod val="75000"/>
                </a:schemeClr>
              </a:buClr>
              <a:buFont typeface="Arial" panose="020B0604020202020204" pitchFamily="34" charset="0"/>
              <a:buChar char="•"/>
            </a:pPr>
            <a:r>
              <a:rPr lang="de-DE" sz="1400" dirty="0" smtClean="0">
                <a:cs typeface="Arial" panose="020B0604020202020204" pitchFamily="34" charset="0"/>
              </a:rPr>
              <a:t>Verkünden </a:t>
            </a:r>
            <a:r>
              <a:rPr lang="de-DE" sz="1400" dirty="0">
                <a:cs typeface="Arial" panose="020B0604020202020204" pitchFamily="34" charset="0"/>
              </a:rPr>
              <a:t>was Volk oder König </a:t>
            </a:r>
            <a:r>
              <a:rPr lang="de-DE" sz="1400" dirty="0" smtClean="0">
                <a:cs typeface="Arial" panose="020B0604020202020204" pitchFamily="34" charset="0"/>
              </a:rPr>
              <a:t>gefällt</a:t>
            </a:r>
          </a:p>
          <a:p>
            <a:pPr marL="285750" indent="-285750">
              <a:buClr>
                <a:schemeClr val="accent3">
                  <a:lumMod val="75000"/>
                </a:schemeClr>
              </a:buClr>
              <a:buFont typeface="Arial" panose="020B0604020202020204" pitchFamily="34" charset="0"/>
              <a:buChar char="•"/>
            </a:pPr>
            <a:r>
              <a:rPr lang="de-DE" sz="1400" dirty="0" smtClean="0">
                <a:cs typeface="Arial" panose="020B0604020202020204" pitchFamily="34" charset="0"/>
              </a:rPr>
              <a:t>Prophezeiung </a:t>
            </a:r>
            <a:r>
              <a:rPr lang="de-DE" sz="1400" dirty="0">
                <a:cs typeface="Arial" panose="020B0604020202020204" pitchFamily="34" charset="0"/>
              </a:rPr>
              <a:t>erfüllt sich nicht</a:t>
            </a:r>
          </a:p>
          <a:p>
            <a:pPr marL="285750" indent="-285750">
              <a:buFont typeface="Arial" panose="020B0604020202020204" pitchFamily="34" charset="0"/>
              <a:buChar char="•"/>
            </a:pPr>
            <a:endParaRPr lang="de-DE" sz="1400" dirty="0">
              <a:cs typeface="Arial" panose="020B0604020202020204" pitchFamily="34" charset="0"/>
            </a:endParaRPr>
          </a:p>
        </p:txBody>
      </p:sp>
      <p:sp>
        <p:nvSpPr>
          <p:cNvPr id="12" name="Inhaltsplatzhalter 5"/>
          <p:cNvSpPr txBox="1">
            <a:spLocks/>
          </p:cNvSpPr>
          <p:nvPr/>
        </p:nvSpPr>
        <p:spPr>
          <a:xfrm>
            <a:off x="3876137" y="2585212"/>
            <a:ext cx="4131071" cy="1358646"/>
          </a:xfrm>
          <a:prstGeom prst="rect">
            <a:avLst/>
          </a:prstGeom>
          <a:ln w="38100">
            <a:solidFill>
              <a:schemeClr val="bg1">
                <a:lumMod val="95000"/>
              </a:schemeClr>
            </a:solidFill>
          </a:ln>
        </p:spPr>
        <p:txBody>
          <a:bodyPr>
            <a:noAutofit/>
          </a:bodyPr>
          <a:lstStyle>
            <a:lvl1pPr marL="269875" indent="-269875" algn="l" defTabSz="457200" rtl="0" eaLnBrk="1" fontAlgn="base" hangingPunct="1">
              <a:spcBef>
                <a:spcPct val="20000"/>
              </a:spcBef>
              <a:spcAft>
                <a:spcPct val="0"/>
              </a:spcAft>
              <a:buClr>
                <a:srgbClr val="D8413E"/>
              </a:buClr>
              <a:buFont typeface="Symbol" charset="2"/>
              <a:buChar char="-"/>
              <a:defRPr sz="1800" kern="1200">
                <a:solidFill>
                  <a:schemeClr val="tx1"/>
                </a:solidFill>
                <a:latin typeface="Arial"/>
                <a:ea typeface="MS PGothic" panose="020B0600070205080204" pitchFamily="34" charset="-128"/>
                <a:cs typeface="Arial"/>
              </a:defRPr>
            </a:lvl1pPr>
            <a:lvl2pPr marL="714375" indent="-257175"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2pPr>
            <a:lvl3pPr marL="1160463" indent="-246063"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3pPr>
            <a:lvl4pPr marL="1617663" indent="-246063"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4pPr>
            <a:lvl5pPr marL="2063750" indent="-234950"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e-DE" sz="1400" b="1" dirty="0">
                <a:cs typeface="Arial" panose="020B0604020202020204" pitchFamily="34" charset="0"/>
              </a:rPr>
              <a:t>Wahre Propheten</a:t>
            </a:r>
          </a:p>
          <a:p>
            <a:pPr>
              <a:buClr>
                <a:schemeClr val="accent3">
                  <a:lumMod val="75000"/>
                </a:schemeClr>
              </a:buClr>
              <a:buFont typeface="Arial" panose="020B0604020202020204" pitchFamily="34" charset="0"/>
              <a:buChar char="•"/>
            </a:pPr>
            <a:r>
              <a:rPr lang="de-DE" sz="1400" dirty="0">
                <a:cs typeface="Arial" panose="020B0604020202020204" pitchFamily="34" charset="0"/>
              </a:rPr>
              <a:t>Prophezeiung erfüllt sich</a:t>
            </a:r>
          </a:p>
          <a:p>
            <a:pPr>
              <a:buClr>
                <a:schemeClr val="accent3">
                  <a:lumMod val="75000"/>
                </a:schemeClr>
              </a:buClr>
              <a:buFont typeface="Arial" panose="020B0604020202020204" pitchFamily="34" charset="0"/>
              <a:buChar char="•"/>
            </a:pPr>
            <a:r>
              <a:rPr lang="de-DE" sz="1400" dirty="0">
                <a:cs typeface="Arial" panose="020B0604020202020204" pitchFamily="34" charset="0"/>
              </a:rPr>
              <a:t>Sprechen u.a. unangenehme Wahrheiten aus</a:t>
            </a:r>
          </a:p>
          <a:p>
            <a:pPr>
              <a:buClr>
                <a:schemeClr val="accent3">
                  <a:lumMod val="75000"/>
                </a:schemeClr>
              </a:buClr>
              <a:buFont typeface="Arial" panose="020B0604020202020204" pitchFamily="34" charset="0"/>
              <a:buChar char="•"/>
            </a:pPr>
            <a:r>
              <a:rPr lang="de-DE" sz="1400" dirty="0">
                <a:cs typeface="Arial" panose="020B0604020202020204" pitchFamily="34" charset="0"/>
              </a:rPr>
              <a:t>Von Gott berufen</a:t>
            </a:r>
          </a:p>
          <a:p>
            <a:pPr>
              <a:buClr>
                <a:schemeClr val="accent3">
                  <a:lumMod val="75000"/>
                </a:schemeClr>
              </a:buClr>
              <a:buFont typeface="Arial" panose="020B0604020202020204" pitchFamily="34" charset="0"/>
              <a:buChar char="•"/>
            </a:pPr>
            <a:r>
              <a:rPr lang="de-DE" sz="1400" dirty="0">
                <a:cs typeface="Arial" panose="020B0604020202020204" pitchFamily="34" charset="0"/>
              </a:rPr>
              <a:t>Ermutigen, </a:t>
            </a:r>
            <a:r>
              <a:rPr lang="de-DE" sz="1400" dirty="0" smtClean="0">
                <a:cs typeface="Arial" panose="020B0604020202020204" pitchFamily="34" charset="0"/>
              </a:rPr>
              <a:t>ermahnen und trösten Hörer</a:t>
            </a:r>
            <a:endParaRPr lang="de-DE" sz="1400" dirty="0">
              <a:cs typeface="Arial" panose="020B0604020202020204" pitchFamily="34" charset="0"/>
            </a:endParaRPr>
          </a:p>
        </p:txBody>
      </p:sp>
      <p:sp>
        <p:nvSpPr>
          <p:cNvPr id="16" name="Rechteck 15"/>
          <p:cNvSpPr/>
          <p:nvPr/>
        </p:nvSpPr>
        <p:spPr>
          <a:xfrm>
            <a:off x="615338" y="4080455"/>
            <a:ext cx="991962" cy="286327"/>
          </a:xfrm>
          <a:prstGeom prst="rect">
            <a:avLst/>
          </a:prstGeom>
          <a:solidFill>
            <a:schemeClr val="bg1"/>
          </a:solidFill>
          <a:ln w="38100">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1200" b="1" dirty="0" smtClean="0">
                <a:solidFill>
                  <a:schemeClr val="bg1">
                    <a:lumMod val="75000"/>
                  </a:schemeClr>
                </a:solidFill>
              </a:rPr>
              <a:t>Kategorien</a:t>
            </a:r>
            <a:endParaRPr lang="de-DE" sz="1200" b="1" dirty="0">
              <a:solidFill>
                <a:schemeClr val="bg1">
                  <a:lumMod val="75000"/>
                </a:schemeClr>
              </a:solidFill>
            </a:endParaRPr>
          </a:p>
        </p:txBody>
      </p:sp>
      <p:sp>
        <p:nvSpPr>
          <p:cNvPr id="17" name="Rechteck 16"/>
          <p:cNvSpPr/>
          <p:nvPr/>
        </p:nvSpPr>
        <p:spPr>
          <a:xfrm>
            <a:off x="3078513" y="4080455"/>
            <a:ext cx="1200727" cy="286327"/>
          </a:xfrm>
          <a:prstGeom prst="rect">
            <a:avLst/>
          </a:prstGeom>
          <a:solidFill>
            <a:schemeClr val="bg1"/>
          </a:solidFill>
          <a:ln w="38100">
            <a:solidFill>
              <a:schemeClr val="accent3">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900" dirty="0" smtClean="0">
                <a:solidFill>
                  <a:schemeClr val="accent3">
                    <a:lumMod val="75000"/>
                  </a:schemeClr>
                </a:solidFill>
              </a:rPr>
              <a:t>Inhalt der Reden</a:t>
            </a:r>
            <a:endParaRPr lang="de-DE" sz="900" dirty="0">
              <a:solidFill>
                <a:schemeClr val="accent3">
                  <a:lumMod val="75000"/>
                </a:schemeClr>
              </a:solidFill>
            </a:endParaRPr>
          </a:p>
        </p:txBody>
      </p:sp>
      <p:sp>
        <p:nvSpPr>
          <p:cNvPr id="18" name="Rechteck 17"/>
          <p:cNvSpPr/>
          <p:nvPr/>
        </p:nvSpPr>
        <p:spPr>
          <a:xfrm>
            <a:off x="4414483" y="4080455"/>
            <a:ext cx="952447" cy="286327"/>
          </a:xfrm>
          <a:prstGeom prst="rect">
            <a:avLst/>
          </a:prstGeom>
          <a:solidFill>
            <a:schemeClr val="bg1"/>
          </a:solidFill>
          <a:ln w="38100">
            <a:solidFill>
              <a:schemeClr val="accent3">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900" dirty="0" smtClean="0">
                <a:solidFill>
                  <a:schemeClr val="accent3">
                    <a:lumMod val="75000"/>
                  </a:schemeClr>
                </a:solidFill>
              </a:rPr>
              <a:t>„Auftraggeber“</a:t>
            </a:r>
            <a:endParaRPr lang="de-DE" sz="900" dirty="0">
              <a:solidFill>
                <a:schemeClr val="accent3">
                  <a:lumMod val="75000"/>
                </a:schemeClr>
              </a:solidFill>
            </a:endParaRPr>
          </a:p>
        </p:txBody>
      </p:sp>
    </p:spTree>
    <p:extLst>
      <p:ext uri="{BB962C8B-B14F-4D97-AF65-F5344CB8AC3E}">
        <p14:creationId xmlns:p14="http://schemas.microsoft.com/office/powerpoint/2010/main" val="191801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smtClean="0"/>
              <a:t>4	Falsche Propheten vs. Echte Propheten </a:t>
            </a:r>
            <a:r>
              <a:rPr lang="de-DE" dirty="0" smtClean="0">
                <a:solidFill>
                  <a:schemeClr val="accent3">
                    <a:lumMod val="75000"/>
                  </a:schemeClr>
                </a:solidFill>
              </a:rPr>
              <a:t>ZUSATZ</a:t>
            </a:r>
            <a:endParaRPr lang="de-DE" dirty="0">
              <a:solidFill>
                <a:schemeClr val="accent3">
                  <a:lumMod val="75000"/>
                </a:schemeClr>
              </a:solidFill>
            </a:endParaRPr>
          </a:p>
        </p:txBody>
      </p:sp>
      <p:sp>
        <p:nvSpPr>
          <p:cNvPr id="6" name="Inhaltsplatzhalter 5"/>
          <p:cNvSpPr>
            <a:spLocks noGrp="1"/>
          </p:cNvSpPr>
          <p:nvPr>
            <p:ph idx="1"/>
          </p:nvPr>
        </p:nvSpPr>
        <p:spPr>
          <a:xfrm>
            <a:off x="457201" y="1377951"/>
            <a:ext cx="7937500" cy="564439"/>
          </a:xfrm>
        </p:spPr>
        <p:txBody>
          <a:bodyPr/>
          <a:lstStyle/>
          <a:p>
            <a:pPr marL="0" indent="0">
              <a:buNone/>
            </a:pPr>
            <a:r>
              <a:rPr lang="de-DE" sz="1400" dirty="0" smtClean="0"/>
              <a:t>Möchtest du das Thema vertiefen und hast noch etwas Zeit? Im Buch 1. Könige Kapitel 18 erfährst du etwas über den brutalen Konflikt zwischen verschiedenen Propheten. </a:t>
            </a:r>
            <a:r>
              <a:rPr lang="de-DE" sz="1400" dirty="0" smtClean="0">
                <a:solidFill>
                  <a:schemeClr val="bg1">
                    <a:lumMod val="75000"/>
                  </a:schemeClr>
                </a:solidFill>
              </a:rPr>
              <a:t>(freiwillig)</a:t>
            </a:r>
            <a:endParaRPr lang="de-DE" sz="1400" dirty="0">
              <a:solidFill>
                <a:schemeClr val="bg1">
                  <a:lumMod val="75000"/>
                </a:schemeClr>
              </a:solidFill>
            </a:endParaRPr>
          </a:p>
        </p:txBody>
      </p:sp>
      <p:sp>
        <p:nvSpPr>
          <p:cNvPr id="8" name="Textfeld 7"/>
          <p:cNvSpPr txBox="1"/>
          <p:nvPr/>
        </p:nvSpPr>
        <p:spPr>
          <a:xfrm>
            <a:off x="1409700" y="4600575"/>
            <a:ext cx="6375400" cy="276999"/>
          </a:xfrm>
          <a:prstGeom prst="rect">
            <a:avLst/>
          </a:prstGeom>
          <a:noFill/>
        </p:spPr>
        <p:txBody>
          <a:bodyPr wrap="square" lIns="0" tIns="0" rIns="0" bIns="0" rtlCol="0">
            <a:spAutoFit/>
          </a:bodyPr>
          <a:lstStyle/>
          <a:p>
            <a:pPr algn="ctr"/>
            <a:r>
              <a:rPr lang="de-DE" b="1" i="0" dirty="0" smtClean="0">
                <a:solidFill>
                  <a:schemeClr val="accent4">
                    <a:lumMod val="60000"/>
                    <a:lumOff val="40000"/>
                  </a:schemeClr>
                </a:solidFill>
                <a:latin typeface="+mn-lt"/>
                <a:cs typeface="Arial" panose="020B0604020202020204" pitchFamily="34" charset="0"/>
              </a:rPr>
              <a:t>ZUHAUSE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1 </a:t>
            </a:r>
            <a:r>
              <a:rPr lang="de-DE" b="1" dirty="0">
                <a:solidFill>
                  <a:schemeClr val="accent4">
                    <a:lumMod val="60000"/>
                    <a:lumOff val="40000"/>
                  </a:schemeClr>
                </a:solidFill>
                <a:latin typeface="+mn-lt"/>
                <a:cs typeface="Arial" panose="020B0604020202020204" pitchFamily="34" charset="0"/>
              </a:rPr>
              <a:t>• • • • </a:t>
            </a:r>
            <a:r>
              <a:rPr lang="de-DE" b="1" dirty="0" smtClean="0">
                <a:solidFill>
                  <a:schemeClr val="accent4">
                    <a:lumMod val="60000"/>
                    <a:lumOff val="40000"/>
                  </a:schemeClr>
                </a:solidFill>
                <a:latin typeface="+mn-lt"/>
                <a:cs typeface="Arial" panose="020B0604020202020204" pitchFamily="34" charset="0"/>
              </a:rPr>
              <a:t>2 • </a:t>
            </a:r>
            <a:r>
              <a:rPr lang="de-DE" b="1" dirty="0">
                <a:solidFill>
                  <a:schemeClr val="accent4">
                    <a:lumMod val="60000"/>
                    <a:lumOff val="40000"/>
                  </a:schemeClr>
                </a:solidFill>
                <a:latin typeface="+mn-lt"/>
                <a:cs typeface="Arial" panose="020B0604020202020204" pitchFamily="34" charset="0"/>
              </a:rPr>
              <a:t>• • </a:t>
            </a:r>
            <a:r>
              <a:rPr lang="de-DE" b="1" dirty="0" smtClean="0">
                <a:solidFill>
                  <a:schemeClr val="accent4">
                    <a:lumMod val="60000"/>
                    <a:lumOff val="40000"/>
                  </a:schemeClr>
                </a:solidFill>
                <a:latin typeface="+mn-lt"/>
                <a:cs typeface="Arial" panose="020B0604020202020204" pitchFamily="34" charset="0"/>
              </a:rPr>
              <a:t>• 3 </a:t>
            </a:r>
            <a:r>
              <a:rPr lang="de-DE" b="1" dirty="0">
                <a:solidFill>
                  <a:schemeClr val="accent4">
                    <a:lumMod val="60000"/>
                    <a:lumOff val="40000"/>
                  </a:schemeClr>
                </a:solidFill>
                <a:latin typeface="+mn-lt"/>
                <a:cs typeface="Arial" panose="020B0604020202020204" pitchFamily="34" charset="0"/>
              </a:rPr>
              <a:t>• • • </a:t>
            </a:r>
            <a:r>
              <a:rPr lang="de-DE" b="1" dirty="0" smtClean="0">
                <a:solidFill>
                  <a:schemeClr val="accent4">
                    <a:lumMod val="60000"/>
                    <a:lumOff val="40000"/>
                  </a:schemeClr>
                </a:solidFill>
                <a:latin typeface="+mn-lt"/>
                <a:cs typeface="Arial" panose="020B0604020202020204" pitchFamily="34" charset="0"/>
              </a:rPr>
              <a:t>• 4</a:t>
            </a:r>
            <a:r>
              <a:rPr lang="de-DE" b="1" dirty="0" smtClean="0">
                <a:solidFill>
                  <a:schemeClr val="bg1"/>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a:t>
            </a:r>
            <a:r>
              <a:rPr lang="de-DE" b="1" dirty="0" smtClean="0">
                <a:solidFill>
                  <a:schemeClr val="bg1"/>
                </a:solidFill>
                <a:latin typeface="+mn-lt"/>
                <a:cs typeface="Arial" panose="020B0604020202020204" pitchFamily="34" charset="0"/>
              </a:rPr>
              <a:t> </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 </a:t>
            </a:r>
            <a:r>
              <a:rPr lang="de-DE" b="1" dirty="0">
                <a:solidFill>
                  <a:schemeClr val="bg1"/>
                </a:solidFill>
                <a:latin typeface="+mn-lt"/>
                <a:cs typeface="Arial" panose="020B0604020202020204" pitchFamily="34" charset="0"/>
              </a:rPr>
              <a:t>•</a:t>
            </a:r>
            <a:r>
              <a:rPr lang="de-DE" b="1" i="0" dirty="0" smtClean="0">
                <a:solidFill>
                  <a:schemeClr val="bg1"/>
                </a:solidFill>
                <a:latin typeface="+mn-lt"/>
                <a:cs typeface="Arial" panose="020B0604020202020204" pitchFamily="34" charset="0"/>
              </a:rPr>
              <a:t> QUIZ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i="0" dirty="0" smtClean="0">
                <a:solidFill>
                  <a:schemeClr val="bg1"/>
                </a:solidFill>
                <a:latin typeface="+mn-lt"/>
                <a:cs typeface="Arial" panose="020B0604020202020204" pitchFamily="34" charset="0"/>
              </a:rPr>
              <a:t> ZIEL</a:t>
            </a:r>
          </a:p>
        </p:txBody>
      </p:sp>
      <p:sp>
        <p:nvSpPr>
          <p:cNvPr id="13" name="Inhaltsplatzhalter 5"/>
          <p:cNvSpPr txBox="1">
            <a:spLocks/>
          </p:cNvSpPr>
          <p:nvPr/>
        </p:nvSpPr>
        <p:spPr>
          <a:xfrm>
            <a:off x="457200" y="1987826"/>
            <a:ext cx="7937500" cy="2322917"/>
          </a:xfrm>
          <a:prstGeom prst="rect">
            <a:avLst/>
          </a:prstGeom>
          <a:ln w="57150">
            <a:solidFill>
              <a:schemeClr val="bg1">
                <a:lumMod val="95000"/>
              </a:schemeClr>
            </a:solidFill>
          </a:ln>
        </p:spPr>
        <p:txBody>
          <a:bodyPr numCol="2" spcCol="108000">
            <a:noAutofit/>
          </a:bodyPr>
          <a:lstStyle>
            <a:lvl1pPr marL="269875" indent="-269875" algn="l" defTabSz="457200" rtl="0" eaLnBrk="1" fontAlgn="base" hangingPunct="1">
              <a:spcBef>
                <a:spcPct val="20000"/>
              </a:spcBef>
              <a:spcAft>
                <a:spcPct val="0"/>
              </a:spcAft>
              <a:buClr>
                <a:srgbClr val="D8413E"/>
              </a:buClr>
              <a:buFont typeface="Symbol" charset="2"/>
              <a:buChar char="-"/>
              <a:defRPr sz="1800" kern="1200">
                <a:solidFill>
                  <a:schemeClr val="tx1"/>
                </a:solidFill>
                <a:latin typeface="Arial"/>
                <a:ea typeface="MS PGothic" panose="020B0600070205080204" pitchFamily="34" charset="-128"/>
                <a:cs typeface="Arial"/>
              </a:defRPr>
            </a:lvl1pPr>
            <a:lvl2pPr marL="714375" indent="-257175"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2pPr>
            <a:lvl3pPr marL="1160463" indent="-246063"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3pPr>
            <a:lvl4pPr marL="1617663" indent="-246063"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4pPr>
            <a:lvl5pPr marL="2063750" indent="-234950"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ts val="1080"/>
              </a:lnSpc>
              <a:buNone/>
            </a:pPr>
            <a:r>
              <a:rPr lang="de-DE" sz="800" dirty="0">
                <a:solidFill>
                  <a:schemeClr val="accent3">
                    <a:lumMod val="75000"/>
                  </a:schemeClr>
                </a:solidFill>
              </a:rPr>
              <a:t>21 </a:t>
            </a:r>
            <a:r>
              <a:rPr lang="de-DE" sz="800" dirty="0"/>
              <a:t>Als alle versammelt waren, trat Elia vor die Menge und rief: »Wie lange noch wollt ihr auf zwei Hochzeiten tanzen? Wenn der HERR der wahre Gott ist, dann gehorcht ihm allein! Ist es aber Baal, dann dient nur ihm!« Das Volk sagte kein Wort, </a:t>
            </a:r>
            <a:endParaRPr lang="de-DE" sz="800" dirty="0" smtClean="0"/>
          </a:p>
          <a:p>
            <a:pPr marL="0" indent="0">
              <a:lnSpc>
                <a:spcPts val="1080"/>
              </a:lnSpc>
              <a:buNone/>
            </a:pPr>
            <a:r>
              <a:rPr lang="de-DE" sz="800" dirty="0" smtClean="0">
                <a:solidFill>
                  <a:schemeClr val="accent3">
                    <a:lumMod val="75000"/>
                  </a:schemeClr>
                </a:solidFill>
              </a:rPr>
              <a:t>22</a:t>
            </a:r>
            <a:r>
              <a:rPr lang="de-DE" sz="800" dirty="0">
                <a:solidFill>
                  <a:schemeClr val="accent3">
                    <a:lumMod val="75000"/>
                  </a:schemeClr>
                </a:solidFill>
              </a:rPr>
              <a:t> </a:t>
            </a:r>
            <a:r>
              <a:rPr lang="de-DE" sz="800" dirty="0"/>
              <a:t>und so fuhr Elia fort: »Ich stehe hier vor euch als einziger Prophet des HERRN, der noch übrig geblieben ist; und dort stehen 450 Propheten von Baal. </a:t>
            </a:r>
            <a:endParaRPr lang="de-DE" sz="800" dirty="0" smtClean="0"/>
          </a:p>
          <a:p>
            <a:pPr marL="0" indent="0">
              <a:lnSpc>
                <a:spcPts val="1080"/>
              </a:lnSpc>
              <a:buNone/>
            </a:pPr>
            <a:r>
              <a:rPr lang="de-DE" sz="800" dirty="0" smtClean="0">
                <a:solidFill>
                  <a:schemeClr val="accent3">
                    <a:lumMod val="75000"/>
                  </a:schemeClr>
                </a:solidFill>
              </a:rPr>
              <a:t>23</a:t>
            </a:r>
            <a:r>
              <a:rPr lang="de-DE" sz="800" dirty="0"/>
              <a:t> Und nun bringt uns zwei junge Opferstiere. Baals Propheten sollen sich einen aussuchen, ihn in Stücke schneiden und auf das Brennholz legen, ohne es anzuzünden. Den anderen Stier will ich als Opfer zubereiten, und auch ich werde kein Feuer daran legen. </a:t>
            </a:r>
            <a:endParaRPr lang="de-DE" sz="800" dirty="0" smtClean="0"/>
          </a:p>
          <a:p>
            <a:pPr marL="0" indent="0">
              <a:lnSpc>
                <a:spcPts val="1080"/>
              </a:lnSpc>
              <a:buNone/>
            </a:pPr>
            <a:r>
              <a:rPr lang="de-DE" sz="800" dirty="0" smtClean="0">
                <a:solidFill>
                  <a:schemeClr val="accent3">
                    <a:lumMod val="75000"/>
                  </a:schemeClr>
                </a:solidFill>
              </a:rPr>
              <a:t>24</a:t>
            </a:r>
            <a:r>
              <a:rPr lang="de-DE" sz="800" dirty="0"/>
              <a:t> Dann ruft ihr, die Propheten von Baal, euren Gott an; ich aber werde zum HERRN beten. Der Gott nun, der mit Feuer antwortet, der ist der wahre Gott.« Die ganze Volksmenge rief: »Ja, das ist gut!« </a:t>
            </a:r>
            <a:endParaRPr lang="de-DE" sz="800" dirty="0" smtClean="0"/>
          </a:p>
          <a:p>
            <a:pPr marL="0" indent="0">
              <a:lnSpc>
                <a:spcPts val="1080"/>
              </a:lnSpc>
              <a:buNone/>
            </a:pPr>
            <a:r>
              <a:rPr lang="de-DE" sz="800" dirty="0" smtClean="0">
                <a:solidFill>
                  <a:schemeClr val="accent3">
                    <a:lumMod val="75000"/>
                  </a:schemeClr>
                </a:solidFill>
              </a:rPr>
              <a:t>25</a:t>
            </a:r>
            <a:r>
              <a:rPr lang="de-DE" sz="800" dirty="0">
                <a:solidFill>
                  <a:schemeClr val="accent3">
                    <a:lumMod val="75000"/>
                  </a:schemeClr>
                </a:solidFill>
              </a:rPr>
              <a:t> </a:t>
            </a:r>
            <a:r>
              <a:rPr lang="de-DE" sz="800" dirty="0"/>
              <a:t>Da sagte Elia zu den Propheten von Baal: »Ihr könnt anfangen, weil ihr so viele seid. Sucht euch einen Stier aus und bereitet ihn zu; aber keiner darf das Opfer anzünden! Und dann bittet euren Gott, Feuer vom Himmel zu schicken!« </a:t>
            </a:r>
            <a:endParaRPr lang="de-DE" sz="800" dirty="0" smtClean="0"/>
          </a:p>
          <a:p>
            <a:pPr marL="0" indent="0">
              <a:lnSpc>
                <a:spcPts val="1080"/>
              </a:lnSpc>
              <a:buNone/>
            </a:pPr>
            <a:endParaRPr lang="de-DE" sz="800" dirty="0" smtClean="0"/>
          </a:p>
          <a:p>
            <a:pPr marL="0" indent="0">
              <a:lnSpc>
                <a:spcPts val="1080"/>
              </a:lnSpc>
              <a:buNone/>
            </a:pPr>
            <a:r>
              <a:rPr lang="de-DE" sz="800" dirty="0" smtClean="0">
                <a:solidFill>
                  <a:schemeClr val="accent3">
                    <a:lumMod val="75000"/>
                  </a:schemeClr>
                </a:solidFill>
              </a:rPr>
              <a:t>26</a:t>
            </a:r>
            <a:r>
              <a:rPr lang="de-DE" sz="800" dirty="0"/>
              <a:t> Sie schlachteten ihren Stier und bereiteten ihn für das Opfer zu. Dann begannen sie zu beten. Vom Morgen bis zum Mittag riefen sie ununterbrochen: »Baal, Baal, antworte uns doch!« Sie tanzten um den Altar, den man für das Opfer errichtet hatte. Aber nichts geschah, es blieb still. </a:t>
            </a:r>
            <a:endParaRPr lang="de-DE" sz="800" dirty="0" smtClean="0"/>
          </a:p>
          <a:p>
            <a:pPr marL="0" indent="0">
              <a:lnSpc>
                <a:spcPts val="1080"/>
              </a:lnSpc>
              <a:buNone/>
            </a:pPr>
            <a:r>
              <a:rPr lang="de-DE" sz="800" dirty="0" smtClean="0">
                <a:solidFill>
                  <a:schemeClr val="accent3">
                    <a:lumMod val="75000"/>
                  </a:schemeClr>
                </a:solidFill>
              </a:rPr>
              <a:t>27</a:t>
            </a:r>
            <a:r>
              <a:rPr lang="de-DE" sz="800" dirty="0"/>
              <a:t> Als es Mittag wurde, begann Elia zu spotten: »Ihr müsst lauter rufen, wenn euer großer Gott es hören soll! Bestimmt ist er gerade in Gedanken versunken, oder er musste mal austreten. Oder ist er etwa verreist? Vielleicht schläft er sogar noch, dann müsst ihr ihn eben aufwecken!« </a:t>
            </a:r>
            <a:endParaRPr lang="de-DE" sz="800" dirty="0" smtClean="0"/>
          </a:p>
          <a:p>
            <a:pPr marL="0" indent="0">
              <a:lnSpc>
                <a:spcPts val="1080"/>
              </a:lnSpc>
              <a:buNone/>
            </a:pPr>
            <a:r>
              <a:rPr lang="de-DE" sz="800" dirty="0" smtClean="0">
                <a:solidFill>
                  <a:schemeClr val="accent3">
                    <a:lumMod val="75000"/>
                  </a:schemeClr>
                </a:solidFill>
              </a:rPr>
              <a:t>28</a:t>
            </a:r>
            <a:r>
              <a:rPr lang="de-DE" sz="800" dirty="0">
                <a:solidFill>
                  <a:schemeClr val="accent3">
                    <a:lumMod val="75000"/>
                  </a:schemeClr>
                </a:solidFill>
              </a:rPr>
              <a:t> </a:t>
            </a:r>
            <a:r>
              <a:rPr lang="de-DE" sz="800" dirty="0" smtClean="0"/>
              <a:t>Da </a:t>
            </a:r>
            <a:r>
              <a:rPr lang="de-DE" sz="800" dirty="0"/>
              <a:t>schrien sie, so laut sie konnten, und ritzten sich nach ihrem Brauch mit Messern und Speeren die Haut auf, bis das Blut an ihnen herunterlief</a:t>
            </a:r>
            <a:r>
              <a:rPr lang="de-DE" sz="800" dirty="0" smtClean="0"/>
              <a:t>.</a:t>
            </a:r>
          </a:p>
          <a:p>
            <a:pPr marL="0" indent="0">
              <a:lnSpc>
                <a:spcPts val="1080"/>
              </a:lnSpc>
              <a:buNone/>
            </a:pPr>
            <a:r>
              <a:rPr lang="de-DE" sz="800" dirty="0">
                <a:solidFill>
                  <a:schemeClr val="accent3">
                    <a:lumMod val="75000"/>
                  </a:schemeClr>
                </a:solidFill>
              </a:rPr>
              <a:t>29 </a:t>
            </a:r>
            <a:r>
              <a:rPr lang="de-DE" sz="800" dirty="0"/>
              <a:t>Am Nachmittag schließlich gerieten sie vollends in Ekstase. Dieser Zustand dauerte bis gegen Abend </a:t>
            </a:r>
            <a:r>
              <a:rPr lang="de-DE" sz="800" dirty="0" smtClean="0"/>
              <a:t>an. </a:t>
            </a:r>
            <a:r>
              <a:rPr lang="de-DE" sz="800" dirty="0"/>
              <a:t>Aber nichts geschah, keine Antwort, kein Laut, </a:t>
            </a:r>
            <a:r>
              <a:rPr lang="de-DE" sz="800" dirty="0" smtClean="0"/>
              <a:t>nichts.</a:t>
            </a:r>
          </a:p>
          <a:p>
            <a:pPr marL="0" indent="0">
              <a:lnSpc>
                <a:spcPts val="1080"/>
              </a:lnSpc>
              <a:buNone/>
            </a:pPr>
            <a:r>
              <a:rPr lang="de-DE" sz="800" dirty="0">
                <a:solidFill>
                  <a:schemeClr val="accent3">
                    <a:lumMod val="75000"/>
                  </a:schemeClr>
                </a:solidFill>
              </a:rPr>
              <a:t>30 </a:t>
            </a:r>
            <a:r>
              <a:rPr lang="de-DE" sz="800" dirty="0"/>
              <a:t>Endlich forderte Elia das Volk auf: »Kommt jetzt zu mir herüber!« Sie versammelten sich um ihn, und er baute vor aller Augen den Altar des HERRN wieder auf, den man niedergerissen hatte. </a:t>
            </a:r>
          </a:p>
          <a:p>
            <a:pPr marL="0" indent="0">
              <a:lnSpc>
                <a:spcPts val="1080"/>
              </a:lnSpc>
              <a:buNone/>
            </a:pPr>
            <a:r>
              <a:rPr lang="de-DE" sz="800" dirty="0" smtClean="0"/>
              <a:t> </a:t>
            </a:r>
            <a:endParaRPr lang="de-DE" sz="800" dirty="0"/>
          </a:p>
        </p:txBody>
      </p:sp>
      <p:sp>
        <p:nvSpPr>
          <p:cNvPr id="7" name="Textfeld 6"/>
          <p:cNvSpPr txBox="1"/>
          <p:nvPr/>
        </p:nvSpPr>
        <p:spPr>
          <a:xfrm>
            <a:off x="6400801" y="4123317"/>
            <a:ext cx="1927292" cy="107722"/>
          </a:xfrm>
          <a:prstGeom prst="rect">
            <a:avLst/>
          </a:prstGeom>
          <a:noFill/>
        </p:spPr>
        <p:txBody>
          <a:bodyPr wrap="square" lIns="0" tIns="0" rIns="0" bIns="0" rtlCol="0">
            <a:spAutoFit/>
          </a:bodyPr>
          <a:lstStyle/>
          <a:p>
            <a:pPr algn="r"/>
            <a:r>
              <a:rPr lang="de-DE" sz="700" i="0" dirty="0" smtClean="0">
                <a:solidFill>
                  <a:schemeClr val="bg1">
                    <a:lumMod val="75000"/>
                  </a:schemeClr>
                </a:solidFill>
                <a:latin typeface="+mn-lt"/>
                <a:cs typeface="Arial" panose="020B0604020202020204" pitchFamily="34" charset="0"/>
              </a:rPr>
              <a:t>1. Könige 18, 21-30</a:t>
            </a:r>
          </a:p>
        </p:txBody>
      </p:sp>
    </p:spTree>
    <p:extLst>
      <p:ext uri="{BB962C8B-B14F-4D97-AF65-F5344CB8AC3E}">
        <p14:creationId xmlns:p14="http://schemas.microsoft.com/office/powerpoint/2010/main" val="3913056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smtClean="0"/>
              <a:t>4	Falsche Propheten vs. Echte Propheten </a:t>
            </a:r>
            <a:r>
              <a:rPr lang="de-DE" dirty="0" smtClean="0">
                <a:solidFill>
                  <a:schemeClr val="accent3">
                    <a:lumMod val="75000"/>
                  </a:schemeClr>
                </a:solidFill>
              </a:rPr>
              <a:t>ZUSATZ</a:t>
            </a:r>
            <a:endParaRPr lang="de-DE" dirty="0">
              <a:solidFill>
                <a:schemeClr val="accent3">
                  <a:lumMod val="75000"/>
                </a:schemeClr>
              </a:solidFill>
            </a:endParaRPr>
          </a:p>
        </p:txBody>
      </p:sp>
      <p:sp>
        <p:nvSpPr>
          <p:cNvPr id="6" name="Inhaltsplatzhalter 5"/>
          <p:cNvSpPr>
            <a:spLocks noGrp="1"/>
          </p:cNvSpPr>
          <p:nvPr>
            <p:ph idx="1"/>
          </p:nvPr>
        </p:nvSpPr>
        <p:spPr>
          <a:xfrm>
            <a:off x="457201" y="1377951"/>
            <a:ext cx="7937500" cy="564439"/>
          </a:xfrm>
        </p:spPr>
        <p:txBody>
          <a:bodyPr/>
          <a:lstStyle/>
          <a:p>
            <a:pPr marL="0" indent="0">
              <a:buNone/>
            </a:pPr>
            <a:r>
              <a:rPr lang="de-DE" sz="1400" dirty="0" smtClean="0"/>
              <a:t>Möchtest du das Thema vertiefen und hast noch etwas Zeit? Im Buch 1. Könige Kapitel 18 erfährst du etwas über den brutalen Konflikt zwischen verschiedenen Propheten. </a:t>
            </a:r>
            <a:r>
              <a:rPr lang="de-DE" sz="1400" dirty="0" smtClean="0">
                <a:solidFill>
                  <a:schemeClr val="bg1">
                    <a:lumMod val="75000"/>
                  </a:schemeClr>
                </a:solidFill>
              </a:rPr>
              <a:t>(freiwillig)</a:t>
            </a:r>
            <a:endParaRPr lang="de-DE" sz="1400" dirty="0">
              <a:solidFill>
                <a:schemeClr val="bg1">
                  <a:lumMod val="75000"/>
                </a:schemeClr>
              </a:solidFill>
            </a:endParaRPr>
          </a:p>
        </p:txBody>
      </p:sp>
      <p:sp>
        <p:nvSpPr>
          <p:cNvPr id="8" name="Textfeld 7"/>
          <p:cNvSpPr txBox="1"/>
          <p:nvPr/>
        </p:nvSpPr>
        <p:spPr>
          <a:xfrm>
            <a:off x="1409700" y="4600575"/>
            <a:ext cx="6375400" cy="276999"/>
          </a:xfrm>
          <a:prstGeom prst="rect">
            <a:avLst/>
          </a:prstGeom>
          <a:noFill/>
        </p:spPr>
        <p:txBody>
          <a:bodyPr wrap="square" lIns="0" tIns="0" rIns="0" bIns="0" rtlCol="0">
            <a:spAutoFit/>
          </a:bodyPr>
          <a:lstStyle/>
          <a:p>
            <a:pPr algn="ctr"/>
            <a:r>
              <a:rPr lang="de-DE" b="1" i="0" dirty="0" smtClean="0">
                <a:solidFill>
                  <a:schemeClr val="accent4">
                    <a:lumMod val="60000"/>
                    <a:lumOff val="40000"/>
                  </a:schemeClr>
                </a:solidFill>
                <a:latin typeface="+mn-lt"/>
                <a:cs typeface="Arial" panose="020B0604020202020204" pitchFamily="34" charset="0"/>
              </a:rPr>
              <a:t>ZUHAUSE </a:t>
            </a:r>
            <a:r>
              <a:rPr lang="de-DE" b="1" dirty="0">
                <a:solidFill>
                  <a:schemeClr val="accent4">
                    <a:lumMod val="60000"/>
                    <a:lumOff val="40000"/>
                  </a:schemeClr>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1 </a:t>
            </a:r>
            <a:r>
              <a:rPr lang="de-DE" b="1" dirty="0">
                <a:solidFill>
                  <a:schemeClr val="accent4">
                    <a:lumMod val="60000"/>
                    <a:lumOff val="40000"/>
                  </a:schemeClr>
                </a:solidFill>
                <a:latin typeface="+mn-lt"/>
                <a:cs typeface="Arial" panose="020B0604020202020204" pitchFamily="34" charset="0"/>
              </a:rPr>
              <a:t>• • • • </a:t>
            </a:r>
            <a:r>
              <a:rPr lang="de-DE" b="1" dirty="0" smtClean="0">
                <a:solidFill>
                  <a:schemeClr val="accent4">
                    <a:lumMod val="60000"/>
                    <a:lumOff val="40000"/>
                  </a:schemeClr>
                </a:solidFill>
                <a:latin typeface="+mn-lt"/>
                <a:cs typeface="Arial" panose="020B0604020202020204" pitchFamily="34" charset="0"/>
              </a:rPr>
              <a:t>2 • </a:t>
            </a:r>
            <a:r>
              <a:rPr lang="de-DE" b="1" dirty="0">
                <a:solidFill>
                  <a:schemeClr val="accent4">
                    <a:lumMod val="60000"/>
                    <a:lumOff val="40000"/>
                  </a:schemeClr>
                </a:solidFill>
                <a:latin typeface="+mn-lt"/>
                <a:cs typeface="Arial" panose="020B0604020202020204" pitchFamily="34" charset="0"/>
              </a:rPr>
              <a:t>• • </a:t>
            </a:r>
            <a:r>
              <a:rPr lang="de-DE" b="1" dirty="0" smtClean="0">
                <a:solidFill>
                  <a:schemeClr val="accent4">
                    <a:lumMod val="60000"/>
                    <a:lumOff val="40000"/>
                  </a:schemeClr>
                </a:solidFill>
                <a:latin typeface="+mn-lt"/>
                <a:cs typeface="Arial" panose="020B0604020202020204" pitchFamily="34" charset="0"/>
              </a:rPr>
              <a:t>• 3 </a:t>
            </a:r>
            <a:r>
              <a:rPr lang="de-DE" b="1" dirty="0">
                <a:solidFill>
                  <a:schemeClr val="accent4">
                    <a:lumMod val="60000"/>
                    <a:lumOff val="40000"/>
                  </a:schemeClr>
                </a:solidFill>
                <a:latin typeface="+mn-lt"/>
                <a:cs typeface="Arial" panose="020B0604020202020204" pitchFamily="34" charset="0"/>
              </a:rPr>
              <a:t>• • • </a:t>
            </a:r>
            <a:r>
              <a:rPr lang="de-DE" b="1" dirty="0" smtClean="0">
                <a:solidFill>
                  <a:schemeClr val="accent4">
                    <a:lumMod val="60000"/>
                    <a:lumOff val="40000"/>
                  </a:schemeClr>
                </a:solidFill>
                <a:latin typeface="+mn-lt"/>
                <a:cs typeface="Arial" panose="020B0604020202020204" pitchFamily="34" charset="0"/>
              </a:rPr>
              <a:t>• 4</a:t>
            </a:r>
            <a:r>
              <a:rPr lang="de-DE" b="1" dirty="0" smtClean="0">
                <a:solidFill>
                  <a:schemeClr val="bg1"/>
                </a:solidFill>
                <a:latin typeface="+mn-lt"/>
                <a:cs typeface="Arial" panose="020B0604020202020204" pitchFamily="34" charset="0"/>
              </a:rPr>
              <a:t> </a:t>
            </a:r>
            <a:r>
              <a:rPr lang="de-DE" b="1" dirty="0" smtClean="0">
                <a:solidFill>
                  <a:schemeClr val="accent4">
                    <a:lumMod val="60000"/>
                    <a:lumOff val="40000"/>
                  </a:schemeClr>
                </a:solidFill>
                <a:latin typeface="+mn-lt"/>
                <a:cs typeface="Arial" panose="020B0604020202020204" pitchFamily="34" charset="0"/>
              </a:rPr>
              <a:t>• </a:t>
            </a:r>
            <a:r>
              <a:rPr lang="de-DE" b="1" dirty="0">
                <a:solidFill>
                  <a:schemeClr val="accent4">
                    <a:lumMod val="60000"/>
                    <a:lumOff val="40000"/>
                  </a:schemeClr>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 </a:t>
            </a:r>
            <a:r>
              <a:rPr lang="de-DE" b="1" dirty="0">
                <a:solidFill>
                  <a:schemeClr val="bg1"/>
                </a:solidFill>
                <a:latin typeface="+mn-lt"/>
                <a:cs typeface="Arial" panose="020B0604020202020204" pitchFamily="34" charset="0"/>
              </a:rPr>
              <a:t>•</a:t>
            </a:r>
            <a:r>
              <a:rPr lang="de-DE" b="1" i="0" dirty="0" smtClean="0">
                <a:solidFill>
                  <a:schemeClr val="bg1"/>
                </a:solidFill>
                <a:latin typeface="+mn-lt"/>
                <a:cs typeface="Arial" panose="020B0604020202020204" pitchFamily="34" charset="0"/>
              </a:rPr>
              <a:t> QUIZ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dirty="0" smtClean="0">
                <a:solidFill>
                  <a:schemeClr val="bg1"/>
                </a:solidFill>
                <a:latin typeface="+mn-lt"/>
                <a:cs typeface="Arial" panose="020B0604020202020204" pitchFamily="34" charset="0"/>
              </a:rPr>
              <a:t>•</a:t>
            </a:r>
            <a:r>
              <a:rPr lang="de-DE" b="1" dirty="0">
                <a:solidFill>
                  <a:schemeClr val="bg1"/>
                </a:solidFill>
                <a:latin typeface="+mn-lt"/>
                <a:cs typeface="Arial" panose="020B0604020202020204" pitchFamily="34" charset="0"/>
              </a:rPr>
              <a:t> </a:t>
            </a:r>
            <a:r>
              <a:rPr lang="de-DE" b="1" i="0" dirty="0" smtClean="0">
                <a:solidFill>
                  <a:schemeClr val="bg1"/>
                </a:solidFill>
                <a:latin typeface="+mn-lt"/>
                <a:cs typeface="Arial" panose="020B0604020202020204" pitchFamily="34" charset="0"/>
              </a:rPr>
              <a:t> ZIEL</a:t>
            </a:r>
          </a:p>
        </p:txBody>
      </p:sp>
      <p:sp>
        <p:nvSpPr>
          <p:cNvPr id="19" name="Inhaltsplatzhalter 5"/>
          <p:cNvSpPr txBox="1">
            <a:spLocks/>
          </p:cNvSpPr>
          <p:nvPr/>
        </p:nvSpPr>
        <p:spPr>
          <a:xfrm>
            <a:off x="457200" y="1987826"/>
            <a:ext cx="7937500" cy="2322917"/>
          </a:xfrm>
          <a:prstGeom prst="rect">
            <a:avLst/>
          </a:prstGeom>
          <a:ln w="57150">
            <a:solidFill>
              <a:schemeClr val="bg1">
                <a:lumMod val="95000"/>
              </a:schemeClr>
            </a:solidFill>
          </a:ln>
        </p:spPr>
        <p:txBody>
          <a:bodyPr numCol="2" spcCol="108000">
            <a:noAutofit/>
          </a:bodyPr>
          <a:lstStyle>
            <a:lvl1pPr marL="269875" indent="-269875" algn="l" defTabSz="457200" rtl="0" eaLnBrk="1" fontAlgn="base" hangingPunct="1">
              <a:spcBef>
                <a:spcPct val="20000"/>
              </a:spcBef>
              <a:spcAft>
                <a:spcPct val="0"/>
              </a:spcAft>
              <a:buClr>
                <a:srgbClr val="D8413E"/>
              </a:buClr>
              <a:buFont typeface="Symbol" charset="2"/>
              <a:buChar char="-"/>
              <a:defRPr sz="1800" kern="1200">
                <a:solidFill>
                  <a:schemeClr val="tx1"/>
                </a:solidFill>
                <a:latin typeface="Arial"/>
                <a:ea typeface="MS PGothic" panose="020B0600070205080204" pitchFamily="34" charset="-128"/>
                <a:cs typeface="Arial"/>
              </a:defRPr>
            </a:lvl1pPr>
            <a:lvl2pPr marL="714375" indent="-257175"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2pPr>
            <a:lvl3pPr marL="1160463" indent="-246063"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3pPr>
            <a:lvl4pPr marL="1617663" indent="-246063"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4pPr>
            <a:lvl5pPr marL="2063750" indent="-234950" algn="l" defTabSz="457200" rtl="0" eaLnBrk="1" fontAlgn="base" hangingPunct="1">
              <a:spcBef>
                <a:spcPct val="20000"/>
              </a:spcBef>
              <a:spcAft>
                <a:spcPct val="0"/>
              </a:spcAft>
              <a:buClr>
                <a:srgbClr val="D8413E"/>
              </a:buClr>
              <a:buFont typeface="Symbol" charset="2"/>
              <a:buChar char="-"/>
              <a:defRPr sz="160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ts val="1080"/>
              </a:lnSpc>
              <a:buNone/>
            </a:pPr>
            <a:r>
              <a:rPr lang="de-DE" sz="800" dirty="0">
                <a:solidFill>
                  <a:schemeClr val="accent3">
                    <a:lumMod val="75000"/>
                  </a:schemeClr>
                </a:solidFill>
              </a:rPr>
              <a:t>31</a:t>
            </a:r>
            <a:r>
              <a:rPr lang="de-DE" sz="800" dirty="0"/>
              <a:t> Er nahm dazu zwölf Steine nach der Zahl der Söhne Jakobs, von denen die zwölf Stämme Israels abstammen. Der HERR hatte Jakob später den Namen Israel gegeben. </a:t>
            </a:r>
          </a:p>
          <a:p>
            <a:pPr marL="0" indent="0">
              <a:lnSpc>
                <a:spcPts val="1080"/>
              </a:lnSpc>
              <a:buNone/>
            </a:pPr>
            <a:r>
              <a:rPr lang="de-DE" sz="800" dirty="0">
                <a:solidFill>
                  <a:schemeClr val="accent3">
                    <a:lumMod val="75000"/>
                  </a:schemeClr>
                </a:solidFill>
              </a:rPr>
              <a:t>32 </a:t>
            </a:r>
            <a:r>
              <a:rPr lang="de-DE" sz="800" dirty="0"/>
              <a:t>Mit den zwölf Steinen baute Elia einen Altar für den HERRN. Rundherum zog er einen breiten Graben. </a:t>
            </a:r>
          </a:p>
          <a:p>
            <a:pPr marL="0" indent="0">
              <a:lnSpc>
                <a:spcPts val="1080"/>
              </a:lnSpc>
              <a:buNone/>
            </a:pPr>
            <a:r>
              <a:rPr lang="de-DE" sz="800" dirty="0">
                <a:solidFill>
                  <a:schemeClr val="accent3">
                    <a:lumMod val="75000"/>
                  </a:schemeClr>
                </a:solidFill>
              </a:rPr>
              <a:t>33</a:t>
            </a:r>
            <a:r>
              <a:rPr lang="de-DE" sz="800" dirty="0"/>
              <a:t> Dann schichtete er das Brennholz auf den Altar, zerteilte den Opferstier und legte ihn auf das Holz. </a:t>
            </a:r>
          </a:p>
          <a:p>
            <a:pPr marL="0" indent="0">
              <a:lnSpc>
                <a:spcPts val="1080"/>
              </a:lnSpc>
              <a:buNone/>
            </a:pPr>
            <a:r>
              <a:rPr lang="de-DE" sz="800" dirty="0">
                <a:solidFill>
                  <a:schemeClr val="accent3">
                    <a:lumMod val="75000"/>
                  </a:schemeClr>
                </a:solidFill>
              </a:rPr>
              <a:t>34 </a:t>
            </a:r>
            <a:r>
              <a:rPr lang="de-DE" sz="800" dirty="0"/>
              <a:t>Zuletzt befahl er: »Holt vier Eimer Wasser und gießt sie über das Opfer und das Holz!« Dies genügte ihm aber noch nicht, und so gab er denselben Befehl ein zweites und ein drittes Mal, </a:t>
            </a:r>
          </a:p>
          <a:p>
            <a:pPr marL="0" indent="0">
              <a:lnSpc>
                <a:spcPts val="1080"/>
              </a:lnSpc>
              <a:buNone/>
            </a:pPr>
            <a:r>
              <a:rPr lang="de-DE" sz="800" dirty="0">
                <a:solidFill>
                  <a:schemeClr val="accent3">
                    <a:lumMod val="75000"/>
                  </a:schemeClr>
                </a:solidFill>
              </a:rPr>
              <a:t>35</a:t>
            </a:r>
            <a:r>
              <a:rPr lang="de-DE" sz="800" dirty="0"/>
              <a:t> bis das Wasser schließlich auf allen Seiten am Altar herunterlief und den Graben füllte. </a:t>
            </a:r>
            <a:endParaRPr lang="de-DE" sz="800" dirty="0" smtClean="0"/>
          </a:p>
          <a:p>
            <a:pPr marL="0" indent="0">
              <a:lnSpc>
                <a:spcPts val="1080"/>
              </a:lnSpc>
              <a:buNone/>
            </a:pPr>
            <a:r>
              <a:rPr lang="de-DE" sz="800" dirty="0" smtClean="0">
                <a:solidFill>
                  <a:schemeClr val="accent3">
                    <a:lumMod val="75000"/>
                  </a:schemeClr>
                </a:solidFill>
              </a:rPr>
              <a:t>36</a:t>
            </a:r>
            <a:r>
              <a:rPr lang="de-DE" sz="800" dirty="0"/>
              <a:t> Zur Zeit des Abendopfers trat Elia vor den Altar und betete laut: »HERR, du Gott Abrahams, Isaaks und Israels! Heute sollen alle erkennen, dass du allein der Gott unseres Volkes bist. Jeder soll sehen, dass ich dir diene und dies alles nur auf deinen Befehl hin getan habe. </a:t>
            </a:r>
          </a:p>
          <a:p>
            <a:pPr marL="0" indent="0">
              <a:lnSpc>
                <a:spcPts val="1080"/>
              </a:lnSpc>
              <a:buNone/>
            </a:pPr>
            <a:r>
              <a:rPr lang="de-DE" sz="800" dirty="0">
                <a:solidFill>
                  <a:schemeClr val="accent3">
                    <a:lumMod val="75000"/>
                  </a:schemeClr>
                </a:solidFill>
              </a:rPr>
              <a:t>37</a:t>
            </a:r>
            <a:r>
              <a:rPr lang="de-DE" sz="800" dirty="0"/>
              <a:t> Erhöre mein Gebet, HERR! Antworte mir, damit dieses Volk endlich einsieht, dass du, HERR, der wahre Gott bist und sie wieder dazu bringen willst, dir allein zu dienen.« </a:t>
            </a:r>
          </a:p>
          <a:p>
            <a:pPr marL="0" indent="0">
              <a:lnSpc>
                <a:spcPts val="1080"/>
              </a:lnSpc>
              <a:buNone/>
            </a:pPr>
            <a:r>
              <a:rPr lang="de-DE" sz="800" dirty="0">
                <a:solidFill>
                  <a:schemeClr val="accent3">
                    <a:lumMod val="75000"/>
                  </a:schemeClr>
                </a:solidFill>
              </a:rPr>
              <a:t>38</a:t>
            </a:r>
            <a:r>
              <a:rPr lang="de-DE" sz="800" dirty="0"/>
              <a:t> Da ließ der HERR Feuer vom Himmel fallen. Es verzehrte nicht nur das Opferfleisch und das Holz, sondern auch die Steine des Altars und den Erdboden darunter. Sogar das Wasser im Graben leckten die Flammen auf. </a:t>
            </a:r>
          </a:p>
          <a:p>
            <a:pPr marL="0" indent="0">
              <a:lnSpc>
                <a:spcPts val="1080"/>
              </a:lnSpc>
              <a:buNone/>
            </a:pPr>
            <a:r>
              <a:rPr lang="de-DE" sz="800" dirty="0">
                <a:solidFill>
                  <a:schemeClr val="accent3">
                    <a:lumMod val="75000"/>
                  </a:schemeClr>
                </a:solidFill>
              </a:rPr>
              <a:t>39</a:t>
            </a:r>
            <a:r>
              <a:rPr lang="de-DE" sz="800" dirty="0"/>
              <a:t> Als die Israeliten das sahen, warfen sie sich zu Boden und riefen: »Der HERR allein ist Gott! Der HERR allein ist Gott!« </a:t>
            </a:r>
          </a:p>
          <a:p>
            <a:pPr marL="0" indent="0">
              <a:lnSpc>
                <a:spcPts val="1080"/>
              </a:lnSpc>
              <a:buNone/>
            </a:pPr>
            <a:r>
              <a:rPr lang="de-DE" sz="800" dirty="0">
                <a:solidFill>
                  <a:schemeClr val="accent3">
                    <a:lumMod val="75000"/>
                  </a:schemeClr>
                </a:solidFill>
              </a:rPr>
              <a:t>40</a:t>
            </a:r>
            <a:r>
              <a:rPr lang="de-DE" sz="800" dirty="0"/>
              <a:t> Elia aber befahl: »Packt die Propheten von Baal! Keiner soll entkommen!« Sie wurden festgenommen, und Elia ließ sie hinunter an den Fluss </a:t>
            </a:r>
            <a:r>
              <a:rPr lang="de-DE" sz="800" dirty="0" err="1"/>
              <a:t>Kischon</a:t>
            </a:r>
            <a:r>
              <a:rPr lang="de-DE" sz="800" dirty="0"/>
              <a:t> führen und dort hinrichten.</a:t>
            </a:r>
          </a:p>
        </p:txBody>
      </p:sp>
      <p:sp>
        <p:nvSpPr>
          <p:cNvPr id="20" name="Textfeld 19"/>
          <p:cNvSpPr txBox="1"/>
          <p:nvPr/>
        </p:nvSpPr>
        <p:spPr>
          <a:xfrm>
            <a:off x="6400801" y="4123317"/>
            <a:ext cx="1927292" cy="107722"/>
          </a:xfrm>
          <a:prstGeom prst="rect">
            <a:avLst/>
          </a:prstGeom>
          <a:noFill/>
        </p:spPr>
        <p:txBody>
          <a:bodyPr wrap="square" lIns="0" tIns="0" rIns="0" bIns="0" rtlCol="0">
            <a:spAutoFit/>
          </a:bodyPr>
          <a:lstStyle/>
          <a:p>
            <a:pPr algn="r"/>
            <a:r>
              <a:rPr lang="de-DE" sz="700" i="0" dirty="0" smtClean="0">
                <a:solidFill>
                  <a:schemeClr val="bg1">
                    <a:lumMod val="75000"/>
                  </a:schemeClr>
                </a:solidFill>
                <a:latin typeface="+mn-lt"/>
                <a:cs typeface="Arial" panose="020B0604020202020204" pitchFamily="34" charset="0"/>
              </a:rPr>
              <a:t>1. Könige 18, 31-40</a:t>
            </a:r>
          </a:p>
        </p:txBody>
      </p:sp>
    </p:spTree>
    <p:extLst>
      <p:ext uri="{BB962C8B-B14F-4D97-AF65-F5344CB8AC3E}">
        <p14:creationId xmlns:p14="http://schemas.microsoft.com/office/powerpoint/2010/main" val="2403017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Master1_UniLeipzig_PPT Vorlage">
  <a:themeElements>
    <a:clrScheme name="Bla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usterfoliensatz_16zu9 [Schreibgeschützt]" id="{7A42E389-0188-42BC-9D61-E7EC701406CF}" vid="{07EE94A0-D2A2-4F67-BA73-4CB85A4C940B}"/>
    </a:ext>
  </a:extLst>
</a:theme>
</file>

<file path=ppt/theme/theme2.xml><?xml version="1.0" encoding="utf-8"?>
<a:theme xmlns:a="http://schemas.openxmlformats.org/drawingml/2006/main" name="Erklärung und Home">
  <a:themeElements>
    <a:clrScheme name="Bla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solidFill>
            <a:schemeClr val="accent1"/>
          </a:solid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lIns="0" tIns="0" rIns="0" bIns="0" rtlCol="0">
        <a:spAutoFit/>
      </a:bodyPr>
      <a:lstStyle>
        <a:defPPr>
          <a:defRPr i="0" smtClean="0">
            <a:latin typeface="+mn-lt"/>
            <a:cs typeface="Arial" panose="020B0604020202020204" pitchFamily="34" charset="0"/>
          </a:defRPr>
        </a:defPPr>
      </a:lstStyle>
    </a:txDef>
  </a:objectDefaults>
  <a:extraClrSchemeLst/>
  <a:extLst>
    <a:ext uri="{05A4C25C-085E-4340-85A3-A5531E510DB2}">
      <thm15:themeFamily xmlns:thm15="http://schemas.microsoft.com/office/thememl/2012/main" name="Musterfoliensatz_16zu9 [Schreibgeschützt]" id="{7A42E389-0188-42BC-9D61-E7EC701406CF}" vid="{A8C49219-4754-4BA8-90A5-9D14769AD8D1}"/>
    </a:ext>
  </a:extLst>
</a:theme>
</file>

<file path=ppt/theme/theme3.xml><?xml version="1.0" encoding="utf-8"?>
<a:theme xmlns:a="http://schemas.openxmlformats.org/drawingml/2006/main" name="1_Master2_UniLeipzig_PPT Vorlage">
  <a:themeElements>
    <a:clrScheme name="Bla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solidFill>
            <a:schemeClr val="accent1"/>
          </a:solid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lIns="0" tIns="0" rIns="0" bIns="0" rtlCol="0">
        <a:spAutoFit/>
      </a:bodyPr>
      <a:lstStyle>
        <a:defPPr>
          <a:defRPr i="0" smtClean="0">
            <a:latin typeface="+mn-lt"/>
            <a:cs typeface="Arial" panose="020B0604020202020204" pitchFamily="34" charset="0"/>
          </a:defRPr>
        </a:defPPr>
      </a:lstStyle>
    </a:txDef>
  </a:objectDefaults>
  <a:extraClrSchemeLst/>
  <a:extLst>
    <a:ext uri="{05A4C25C-085E-4340-85A3-A5531E510DB2}">
      <thm15:themeFamily xmlns:thm15="http://schemas.microsoft.com/office/thememl/2012/main" name="Musterfoliensatz_16zu9 [Schreibgeschützt]" id="{7A42E389-0188-42BC-9D61-E7EC701406CF}" vid="{A8C49219-4754-4BA8-90A5-9D14769AD8D1}"/>
    </a:ext>
  </a:extLst>
</a:theme>
</file>

<file path=ppt/theme/theme4.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Interaktive Präsentation</Template>
  <TotalTime>0</TotalTime>
  <Words>2370</Words>
  <Application>Microsoft Office PowerPoint</Application>
  <PresentationFormat>Bildschirmpräsentation (16:9)</PresentationFormat>
  <Paragraphs>153</Paragraphs>
  <Slides>17</Slides>
  <Notes>4</Notes>
  <HiddenSlides>0</HiddenSlides>
  <MMClips>2</MMClips>
  <ScaleCrop>false</ScaleCrop>
  <HeadingPairs>
    <vt:vector size="6" baseType="variant">
      <vt:variant>
        <vt:lpstr>Verwendete Schriftarten</vt:lpstr>
      </vt:variant>
      <vt:variant>
        <vt:i4>6</vt:i4>
      </vt:variant>
      <vt:variant>
        <vt:lpstr>Design</vt:lpstr>
      </vt:variant>
      <vt:variant>
        <vt:i4>3</vt:i4>
      </vt:variant>
      <vt:variant>
        <vt:lpstr>Folientitel</vt:lpstr>
      </vt:variant>
      <vt:variant>
        <vt:i4>17</vt:i4>
      </vt:variant>
    </vt:vector>
  </HeadingPairs>
  <TitlesOfParts>
    <vt:vector size="26" baseType="lpstr">
      <vt:lpstr>MS PGothic</vt:lpstr>
      <vt:lpstr>MS PGothic</vt:lpstr>
      <vt:lpstr>Arial</vt:lpstr>
      <vt:lpstr>Calibri</vt:lpstr>
      <vt:lpstr>Futura</vt:lpstr>
      <vt:lpstr>Symbol</vt:lpstr>
      <vt:lpstr>Master1_UniLeipzig_PPT Vorlage</vt:lpstr>
      <vt:lpstr>Erklärung und Home</vt:lpstr>
      <vt:lpstr>1_Master2_UniLeipzig_PPT Vorlage</vt:lpstr>
      <vt:lpstr>Beginne mit dem Lernen,  indem du auf den Startknopf Tippst.</vt:lpstr>
      <vt:lpstr>Beginne mit dem Lernen,  indem du auf den Startknopf Tippst.</vt:lpstr>
      <vt:lpstr>Zuhause &amp; Erklärungen</vt:lpstr>
      <vt:lpstr>1 Eigene Vorstellungen und Gedanken</vt:lpstr>
      <vt:lpstr>2 Der Prophet Jesaja</vt:lpstr>
      <vt:lpstr>3  Kurzvideo zu biblischen Propheten</vt:lpstr>
      <vt:lpstr>4 Falsche Propheten vs. Echte Propheten</vt:lpstr>
      <vt:lpstr>4 Falsche Propheten vs. Echte Propheten ZUSATZ</vt:lpstr>
      <vt:lpstr>4 Falsche Propheten vs. Echte Propheten ZUSATZ</vt:lpstr>
      <vt:lpstr>Quiz – Erklärung</vt:lpstr>
      <vt:lpstr>Quiz – Frage 1</vt:lpstr>
      <vt:lpstr>Quiz – Frage 2</vt:lpstr>
      <vt:lpstr>Quiz – Frage 3</vt:lpstr>
      <vt:lpstr>Quiz – Frage 4</vt:lpstr>
      <vt:lpstr>Quiz – Frage 5</vt:lpstr>
      <vt:lpstr>Quiz – Frage 6</vt:lpstr>
      <vt:lpstr>Ziel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Präsentationstitel in Arial Bold Kann auch dreizeilig sein muss aber nicht</dc:title>
  <dc:creator>Windows-Benutzer</dc:creator>
  <cp:lastModifiedBy>Windows-Benutzer</cp:lastModifiedBy>
  <cp:revision>69</cp:revision>
  <cp:lastPrinted>2021-05-12T16:00:21Z</cp:lastPrinted>
  <dcterms:created xsi:type="dcterms:W3CDTF">2021-05-12T15:34:10Z</dcterms:created>
  <dcterms:modified xsi:type="dcterms:W3CDTF">2021-07-29T22:33:22Z</dcterms:modified>
</cp:coreProperties>
</file>