
<file path=[Content_Types].xml><?xml version="1.0" encoding="utf-8"?>
<Types xmlns="http://schemas.openxmlformats.org/package/2006/content-types">
  <Default Extension="png" ContentType="image/png"/>
  <Default Extension="jfif" ContentType="image/jpeg"/>
  <Default Extension="emf" ContentType="image/x-emf"/>
  <Default Extension="jpeg" ContentType="image/jpeg"/>
  <Default Extension="glb" ContentType="model/gltf.binary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3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35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36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99" r:id="rId4"/>
    <p:sldMasterId id="2147483711" r:id="rId5"/>
  </p:sldMasterIdLst>
  <p:notesMasterIdLst>
    <p:notesMasterId r:id="rId64"/>
  </p:notesMasterIdLst>
  <p:sldIdLst>
    <p:sldId id="256" r:id="rId6"/>
    <p:sldId id="546" r:id="rId7"/>
    <p:sldId id="505" r:id="rId8"/>
    <p:sldId id="600" r:id="rId9"/>
    <p:sldId id="601" r:id="rId10"/>
    <p:sldId id="504" r:id="rId11"/>
    <p:sldId id="580" r:id="rId12"/>
    <p:sldId id="517" r:id="rId13"/>
    <p:sldId id="551" r:id="rId14"/>
    <p:sldId id="574" r:id="rId15"/>
    <p:sldId id="577" r:id="rId16"/>
    <p:sldId id="555" r:id="rId17"/>
    <p:sldId id="552" r:id="rId18"/>
    <p:sldId id="554" r:id="rId19"/>
    <p:sldId id="567" r:id="rId20"/>
    <p:sldId id="573" r:id="rId21"/>
    <p:sldId id="553" r:id="rId22"/>
    <p:sldId id="557" r:id="rId23"/>
    <p:sldId id="571" r:id="rId24"/>
    <p:sldId id="560" r:id="rId25"/>
    <p:sldId id="558" r:id="rId26"/>
    <p:sldId id="565" r:id="rId27"/>
    <p:sldId id="566" r:id="rId28"/>
    <p:sldId id="568" r:id="rId29"/>
    <p:sldId id="570" r:id="rId30"/>
    <p:sldId id="581" r:id="rId31"/>
    <p:sldId id="569" r:id="rId32"/>
    <p:sldId id="563" r:id="rId33"/>
    <p:sldId id="564" r:id="rId34"/>
    <p:sldId id="561" r:id="rId35"/>
    <p:sldId id="559" r:id="rId36"/>
    <p:sldId id="575" r:id="rId37"/>
    <p:sldId id="585" r:id="rId38"/>
    <p:sldId id="576" r:id="rId39"/>
    <p:sldId id="606" r:id="rId40"/>
    <p:sldId id="578" r:id="rId41"/>
    <p:sldId id="590" r:id="rId42"/>
    <p:sldId id="582" r:id="rId43"/>
    <p:sldId id="588" r:id="rId44"/>
    <p:sldId id="592" r:id="rId45"/>
    <p:sldId id="596" r:id="rId46"/>
    <p:sldId id="587" r:id="rId47"/>
    <p:sldId id="591" r:id="rId48"/>
    <p:sldId id="605" r:id="rId49"/>
    <p:sldId id="599" r:id="rId50"/>
    <p:sldId id="544" r:id="rId51"/>
    <p:sldId id="602" r:id="rId52"/>
    <p:sldId id="603" r:id="rId53"/>
    <p:sldId id="604" r:id="rId54"/>
    <p:sldId id="586" r:id="rId55"/>
    <p:sldId id="597" r:id="rId56"/>
    <p:sldId id="507" r:id="rId57"/>
    <p:sldId id="506" r:id="rId58"/>
    <p:sldId id="508" r:id="rId59"/>
    <p:sldId id="607" r:id="rId60"/>
    <p:sldId id="509" r:id="rId61"/>
    <p:sldId id="511" r:id="rId62"/>
    <p:sldId id="340" r:id="rId6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3DDF3"/>
    <a:srgbClr val="DFE7F5"/>
    <a:srgbClr val="FEC2C2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351" autoAdjust="0"/>
    <p:restoredTop sz="93792" autoAdjust="0"/>
  </p:normalViewPr>
  <p:slideViewPr>
    <p:cSldViewPr snapToGrid="0">
      <p:cViewPr>
        <p:scale>
          <a:sx n="93" d="100"/>
          <a:sy n="93" d="100"/>
        </p:scale>
        <p:origin x="233" y="3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63" Type="http://schemas.openxmlformats.org/officeDocument/2006/relationships/slide" Target="slides/slide58.xml"/><Relationship Id="rId68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66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61" Type="http://schemas.openxmlformats.org/officeDocument/2006/relationships/slide" Target="slides/slide56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56" Type="http://schemas.openxmlformats.org/officeDocument/2006/relationships/slide" Target="slides/slide51.xml"/><Relationship Id="rId64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slide" Target="slides/slide41.xml"/><Relationship Id="rId59" Type="http://schemas.openxmlformats.org/officeDocument/2006/relationships/slide" Target="slides/slide54.xml"/><Relationship Id="rId67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54" Type="http://schemas.openxmlformats.org/officeDocument/2006/relationships/slide" Target="slides/slide49.xml"/><Relationship Id="rId62" Type="http://schemas.openxmlformats.org/officeDocument/2006/relationships/slide" Target="slides/slide57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49" Type="http://schemas.openxmlformats.org/officeDocument/2006/relationships/slide" Target="slides/slide44.xml"/><Relationship Id="rId57" Type="http://schemas.openxmlformats.org/officeDocument/2006/relationships/slide" Target="slides/slide52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44" Type="http://schemas.openxmlformats.org/officeDocument/2006/relationships/slide" Target="slides/slide39.xml"/><Relationship Id="rId52" Type="http://schemas.openxmlformats.org/officeDocument/2006/relationships/slide" Target="slides/slide47.xml"/><Relationship Id="rId60" Type="http://schemas.openxmlformats.org/officeDocument/2006/relationships/slide" Target="slides/slide55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Datenreihe 1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cat>
            <c:numRef>
              <c:f>Tabelle1!$A$2:$A$5</c:f>
              <c:numCache>
                <c:formatCode>General</c:formatCode>
                <c:ptCount val="4"/>
                <c:pt idx="0">
                  <c:v>1995</c:v>
                </c:pt>
                <c:pt idx="1">
                  <c:v>2018</c:v>
                </c:pt>
              </c:numCache>
            </c:numRef>
          </c:cat>
          <c:val>
            <c:numRef>
              <c:f>Tabelle1!$B$2:$B$5</c:f>
              <c:numCache>
                <c:formatCode>0.0</c:formatCode>
                <c:ptCount val="4"/>
                <c:pt idx="0" formatCode="General">
                  <c:v>14</c:v>
                </c:pt>
                <c:pt idx="1">
                  <c:v>18.899999999999999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910-4CA2-B7EC-53B264A2A5E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64"/>
        <c:overlap val="-22"/>
        <c:axId val="1518534768"/>
        <c:axId val="1628102240"/>
        <c:extLst>
          <c:ext xmlns:c15="http://schemas.microsoft.com/office/drawing/2012/chart" uri="{02D57815-91ED-43cb-92C2-25804820EDAC}">
            <c15:filteredBarSeries>
              <c15:ser>
                <c:idx val="1"/>
                <c:order val="1"/>
                <c:tx>
                  <c:strRef>
                    <c:extLst>
                      <c:ext uri="{02D57815-91ED-43cb-92C2-25804820EDAC}">
                        <c15:formulaRef>
                          <c15:sqref>Tabelle1!$C$1</c15:sqref>
                        </c15:formulaRef>
                      </c:ext>
                    </c:extLst>
                    <c:strCache>
                      <c:ptCount val="1"/>
                      <c:pt idx="0">
                        <c:v>Spalte1</c:v>
                      </c:pt>
                    </c:strCache>
                  </c:strRef>
                </c:tx>
                <c:spPr>
                  <a:pattFill prst="narHorz">
                    <a:fgClr>
                      <a:schemeClr val="accent2"/>
                    </a:fgClr>
                    <a:bgClr>
                      <a:schemeClr val="accent2">
                        <a:lumMod val="20000"/>
                        <a:lumOff val="80000"/>
                      </a:schemeClr>
                    </a:bgClr>
                  </a:pattFill>
                  <a:ln>
                    <a:noFill/>
                  </a:ln>
                  <a:effectLst>
                    <a:innerShdw blurRad="114300">
                      <a:schemeClr val="accent2"/>
                    </a:innerShdw>
                  </a:effectLst>
                </c:spPr>
                <c:invertIfNegative val="0"/>
                <c:cat>
                  <c:numRef>
                    <c:extLst>
                      <c:ext uri="{02D57815-91ED-43cb-92C2-25804820EDAC}">
                        <c15:formulaRef>
                          <c15:sqref>Tabelle1!$A$2:$A$5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1995</c:v>
                      </c:pt>
                      <c:pt idx="1">
                        <c:v>2018</c:v>
                      </c:pt>
                    </c:numCache>
                  </c:numRef>
                </c:cat>
                <c:val>
                  <c:numRef>
                    <c:extLst>
                      <c:ext uri="{02D57815-91ED-43cb-92C2-25804820EDAC}">
                        <c15:formulaRef>
                          <c15:sqref>Tabelle1!$C$2:$C$5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1-B910-4CA2-B7EC-53B264A2A5E1}"/>
                  </c:ext>
                </c:extLst>
              </c15:ser>
            </c15:filteredBarSeries>
            <c15:filteredBarSeries>
              <c15:ser>
                <c:idx val="2"/>
                <c:order val="2"/>
                <c:tx>
                  <c:strRef>
                    <c:extLst>
                      <c:ext xmlns:c15="http://schemas.microsoft.com/office/drawing/2012/chart" uri="{02D57815-91ED-43cb-92C2-25804820EDAC}">
                        <c15:formulaRef>
                          <c15:sqref>Tabelle1!$D$1</c15:sqref>
                        </c15:formulaRef>
                      </c:ext>
                    </c:extLst>
                    <c:strCache>
                      <c:ptCount val="1"/>
                      <c:pt idx="0">
                        <c:v>Spalte2</c:v>
                      </c:pt>
                    </c:strCache>
                  </c:strRef>
                </c:tx>
                <c:spPr>
                  <a:pattFill prst="narHorz">
                    <a:fgClr>
                      <a:schemeClr val="accent3"/>
                    </a:fgClr>
                    <a:bgClr>
                      <a:schemeClr val="accent3">
                        <a:lumMod val="20000"/>
                        <a:lumOff val="80000"/>
                      </a:schemeClr>
                    </a:bgClr>
                  </a:pattFill>
                  <a:ln>
                    <a:noFill/>
                  </a:ln>
                  <a:effectLst>
                    <a:innerShdw blurRad="114300">
                      <a:schemeClr val="accent3"/>
                    </a:innerShdw>
                  </a:effectLst>
                </c:spPr>
                <c:invertIfNegative val="0"/>
                <c:cat>
                  <c:numRef>
                    <c:extLst>
                      <c:ext xmlns:c15="http://schemas.microsoft.com/office/drawing/2012/chart" uri="{02D57815-91ED-43cb-92C2-25804820EDAC}">
                        <c15:formulaRef>
                          <c15:sqref>Tabelle1!$A$2:$A$5</c15:sqref>
                        </c15:formulaRef>
                      </c:ext>
                    </c:extLst>
                    <c:numCache>
                      <c:formatCode>General</c:formatCode>
                      <c:ptCount val="4"/>
                      <c:pt idx="0">
                        <c:v>1995</c:v>
                      </c:pt>
                      <c:pt idx="1">
                        <c:v>2018</c:v>
                      </c:pt>
                    </c:numCache>
                  </c:numRef>
                </c:cat>
                <c:val>
                  <c:numRef>
                    <c:extLst>
                      <c:ext xmlns:c15="http://schemas.microsoft.com/office/drawing/2012/chart" uri="{02D57815-91ED-43cb-92C2-25804820EDAC}">
                        <c15:formulaRef>
                          <c15:sqref>Tabelle1!$D$2:$D$5</c15:sqref>
                        </c15:formulaRef>
                      </c:ext>
                    </c:extLst>
                    <c:numCache>
                      <c:formatCode>General</c:formatCode>
                      <c:ptCount val="4"/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B910-4CA2-B7EC-53B264A2A5E1}"/>
                  </c:ext>
                </c:extLst>
              </c15:ser>
            </c15:filteredBarSeries>
          </c:ext>
        </c:extLst>
      </c:barChart>
      <c:catAx>
        <c:axId val="15185347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628102240"/>
        <c:crosses val="autoZero"/>
        <c:auto val="1"/>
        <c:lblAlgn val="ctr"/>
        <c:lblOffset val="100"/>
        <c:noMultiLvlLbl val="0"/>
      </c:catAx>
      <c:valAx>
        <c:axId val="16281022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185347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080200627562466"/>
          <c:y val="3.1254632237407723E-2"/>
          <c:w val="0.95416666666666672"/>
          <c:h val="0.93125000000000002"/>
        </c:manualLayout>
      </c:layout>
      <c:scatterChart>
        <c:scatterStyle val="lineMarker"/>
        <c:varyColors val="0"/>
        <c:ser>
          <c:idx val="0"/>
          <c:order val="0"/>
          <c:tx>
            <c:strRef>
              <c:f>Tabelle1!$B$1</c:f>
              <c:strCache>
                <c:ptCount val="1"/>
                <c:pt idx="0">
                  <c:v>Y-Werte</c:v>
                </c:pt>
              </c:strCache>
            </c:strRef>
          </c:tx>
          <c:spPr>
            <a:ln w="1905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trendline>
            <c:spPr>
              <a:ln w="50800" cap="rnd" cmpd="sng">
                <a:solidFill>
                  <a:schemeClr val="accent1"/>
                </a:solidFill>
                <a:prstDash val="sysDot"/>
              </a:ln>
              <a:effectLst/>
            </c:spPr>
            <c:trendlineType val="exp"/>
            <c:dispRSqr val="0"/>
            <c:dispEq val="0"/>
          </c:trendline>
          <c:xVal>
            <c:numRef>
              <c:f>Tabelle1!$A$2:$A$5</c:f>
              <c:numCache>
                <c:formatCode>General</c:formatCode>
                <c:ptCount val="4"/>
                <c:pt idx="0">
                  <c:v>1900</c:v>
                </c:pt>
                <c:pt idx="1">
                  <c:v>1940</c:v>
                </c:pt>
                <c:pt idx="2">
                  <c:v>1980</c:v>
                </c:pt>
                <c:pt idx="3">
                  <c:v>2020</c:v>
                </c:pt>
              </c:numCache>
            </c:numRef>
          </c:xVal>
          <c:yVal>
            <c:numRef>
              <c:f>Tabelle1!$B$2:$B$5</c:f>
              <c:numCache>
                <c:formatCode>0.0</c:formatCode>
                <c:ptCount val="4"/>
                <c:pt idx="0">
                  <c:v>0.01</c:v>
                </c:pt>
                <c:pt idx="1">
                  <c:v>7.0000000000000007E-2</c:v>
                </c:pt>
                <c:pt idx="2">
                  <c:v>0.26</c:v>
                </c:pt>
                <c:pt idx="3">
                  <c:v>1.3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808F-427D-8B72-487ACD352CC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1772566592"/>
        <c:axId val="1514067696"/>
      </c:scatterChart>
      <c:valAx>
        <c:axId val="1772566592"/>
        <c:scaling>
          <c:orientation val="minMax"/>
          <c:max val="2020"/>
          <c:min val="1900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514067696"/>
        <c:crosses val="autoZero"/>
        <c:crossBetween val="midCat"/>
        <c:majorUnit val="40"/>
      </c:valAx>
      <c:valAx>
        <c:axId val="1514067696"/>
        <c:scaling>
          <c:orientation val="minMax"/>
        </c:scaling>
        <c:delete val="0"/>
        <c:axPos val="l"/>
        <c:numFmt formatCode="0.0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de-DE"/>
          </a:p>
        </c:txPr>
        <c:crossAx val="1772566592"/>
        <c:crosses val="autoZero"/>
        <c:crossBetween val="midCat"/>
        <c:majorUnit val="0.4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de-DE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de-DE" dirty="0"/>
              <a:t>Li-</a:t>
            </a:r>
            <a:r>
              <a:rPr lang="de-DE" dirty="0" err="1"/>
              <a:t>ion</a:t>
            </a:r>
            <a:r>
              <a:rPr lang="de-DE" dirty="0"/>
              <a:t> Batterien </a:t>
            </a:r>
          </a:p>
        </c:rich>
      </c:tx>
      <c:layout>
        <c:manualLayout>
          <c:xMode val="edge"/>
          <c:yMode val="edge"/>
          <c:x val="0.32641374194829009"/>
          <c:y val="0.1005841574860522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title>
    <c:autoTitleDeleted val="0"/>
    <c:plotArea>
      <c:layout>
        <c:manualLayout>
          <c:layoutTarget val="inner"/>
          <c:xMode val="edge"/>
          <c:yMode val="edge"/>
          <c:x val="0.35035640782339361"/>
          <c:y val="0.2641131792400635"/>
          <c:w val="0.31659316545471805"/>
          <c:h val="0.5257349488650056"/>
        </c:manualLayout>
      </c:layout>
      <c:pieChart>
        <c:varyColors val="1"/>
        <c:ser>
          <c:idx val="0"/>
          <c:order val="0"/>
          <c:tx>
            <c:strRef>
              <c:f>Tabelle1!$B$1</c:f>
              <c:strCache>
                <c:ptCount val="1"/>
                <c:pt idx="0">
                  <c:v>Li ion Batterien 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D47-49DB-AE29-6B0A58662070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D47-49DB-AE29-6B0A58662070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D47-49DB-AE29-6B0A58662070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D47-49DB-AE29-6B0A58662070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4D47-49DB-AE29-6B0A58662070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de-DE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Tabelle1!$A$2:$A$6</c:f>
              <c:strCache>
                <c:ptCount val="5"/>
                <c:pt idx="0">
                  <c:v>E- Autos</c:v>
                </c:pt>
                <c:pt idx="1">
                  <c:v>Sonstige </c:v>
                </c:pt>
                <c:pt idx="2">
                  <c:v>Laptops/ PC</c:v>
                </c:pt>
                <c:pt idx="3">
                  <c:v>PC </c:v>
                </c:pt>
                <c:pt idx="4">
                  <c:v>Telefone</c:v>
                </c:pt>
              </c:strCache>
            </c:strRef>
          </c:cat>
          <c:val>
            <c:numRef>
              <c:f>Tabelle1!$B$2:$B$6</c:f>
              <c:numCache>
                <c:formatCode>General</c:formatCode>
                <c:ptCount val="5"/>
                <c:pt idx="0">
                  <c:v>34</c:v>
                </c:pt>
                <c:pt idx="1">
                  <c:v>30</c:v>
                </c:pt>
                <c:pt idx="2">
                  <c:v>17</c:v>
                </c:pt>
                <c:pt idx="3">
                  <c:v>7</c:v>
                </c:pt>
                <c:pt idx="4">
                  <c:v>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4D47-49DB-AE29-6B0A586620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de-DE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de-DE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22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_rels/data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image" Target="../media/image7.png"/></Relationships>
</file>

<file path=ppt/diagrams/_rels/drawing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image" Target="../media/image8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F754CC3-7252-483C-BC6B-610E16F9A156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GB"/>
        </a:p>
      </dgm:t>
    </dgm:pt>
    <dgm:pt modelId="{4F94C0B7-8D56-4268-A526-4E39A9C58541}">
      <dgm:prSet phldrT="[Text]" custT="1"/>
      <dgm:spPr/>
      <dgm:t>
        <a:bodyPr/>
        <a:lstStyle/>
        <a:p>
          <a:endParaRPr lang="de-DE" sz="2000" noProof="0" dirty="0"/>
        </a:p>
      </dgm:t>
    </dgm:pt>
    <dgm:pt modelId="{3A4CC6FE-BA9B-4190-B7B5-174C79F13E97}" type="parTrans" cxnId="{60581885-9787-4138-953F-5B6928D313E7}">
      <dgm:prSet/>
      <dgm:spPr/>
      <dgm:t>
        <a:bodyPr/>
        <a:lstStyle/>
        <a:p>
          <a:endParaRPr lang="en-GB"/>
        </a:p>
      </dgm:t>
    </dgm:pt>
    <dgm:pt modelId="{45FC0EDF-19D0-48BD-B82B-21266DC98639}" type="sibTrans" cxnId="{60581885-9787-4138-953F-5B6928D313E7}">
      <dgm:prSet/>
      <dgm:spPr/>
      <dgm:t>
        <a:bodyPr/>
        <a:lstStyle/>
        <a:p>
          <a:endParaRPr lang="en-GB"/>
        </a:p>
      </dgm:t>
    </dgm:pt>
    <dgm:pt modelId="{B088DFC2-DE48-49DB-96BF-76FDFB004AE7}">
      <dgm:prSet phldrT="[Text]"/>
      <dgm:spPr/>
      <dgm:t>
        <a:bodyPr/>
        <a:lstStyle/>
        <a:p>
          <a:endParaRPr lang="en-GB" dirty="0"/>
        </a:p>
      </dgm:t>
    </dgm:pt>
    <dgm:pt modelId="{CFF9809B-2750-43A8-AD0A-40DB551FE590}" type="parTrans" cxnId="{BBD6BCC3-784E-4633-BC68-34164DF9069E}">
      <dgm:prSet/>
      <dgm:spPr/>
      <dgm:t>
        <a:bodyPr/>
        <a:lstStyle/>
        <a:p>
          <a:endParaRPr lang="en-GB"/>
        </a:p>
      </dgm:t>
    </dgm:pt>
    <dgm:pt modelId="{B3138A77-9CB4-48C2-8217-3B336C73A701}" type="sibTrans" cxnId="{BBD6BCC3-784E-4633-BC68-34164DF9069E}">
      <dgm:prSet/>
      <dgm:spPr/>
      <dgm:t>
        <a:bodyPr/>
        <a:lstStyle/>
        <a:p>
          <a:endParaRPr lang="en-GB"/>
        </a:p>
      </dgm:t>
    </dgm:pt>
    <dgm:pt modelId="{586977EE-4E01-424C-AFD6-BB7FB01C0F5E}">
      <dgm:prSet phldrT="[Text]"/>
      <dgm:spPr/>
      <dgm:t>
        <a:bodyPr/>
        <a:lstStyle/>
        <a:p>
          <a:r>
            <a:rPr lang="de-DE" dirty="0"/>
            <a:t>Batterierecycling</a:t>
          </a:r>
          <a:endParaRPr lang="en-GB" dirty="0"/>
        </a:p>
      </dgm:t>
    </dgm:pt>
    <dgm:pt modelId="{2774074A-9DD4-4333-B8F7-6C2BADBAAB45}" type="sibTrans" cxnId="{BBE9BF4B-8C5A-48CF-AD35-1693AD07AE23}">
      <dgm:prSet/>
      <dgm:spPr/>
      <dgm:t>
        <a:bodyPr/>
        <a:lstStyle/>
        <a:p>
          <a:endParaRPr lang="en-GB"/>
        </a:p>
      </dgm:t>
    </dgm:pt>
    <dgm:pt modelId="{19BD8973-C2A2-4F15-8BD1-4A3C948A9996}" type="parTrans" cxnId="{BBE9BF4B-8C5A-48CF-AD35-1693AD07AE23}">
      <dgm:prSet/>
      <dgm:spPr/>
      <dgm:t>
        <a:bodyPr/>
        <a:lstStyle/>
        <a:p>
          <a:endParaRPr lang="en-GB"/>
        </a:p>
      </dgm:t>
    </dgm:pt>
    <dgm:pt modelId="{B39FC1BC-6838-432D-AA68-A549985E6481}" type="pres">
      <dgm:prSet presAssocID="{5F754CC3-7252-483C-BC6B-610E16F9A156}" presName="Name0" presStyleCnt="0">
        <dgm:presLayoutVars>
          <dgm:chMax/>
          <dgm:chPref/>
          <dgm:dir/>
          <dgm:animLvl val="lvl"/>
        </dgm:presLayoutVars>
      </dgm:prSet>
      <dgm:spPr/>
    </dgm:pt>
    <dgm:pt modelId="{66E7DE85-8D2F-44F7-BDDC-597DB29C4812}" type="pres">
      <dgm:prSet presAssocID="{4F94C0B7-8D56-4268-A526-4E39A9C58541}" presName="composite" presStyleCnt="0"/>
      <dgm:spPr/>
    </dgm:pt>
    <dgm:pt modelId="{3EB20480-EFA6-43B7-AB43-BDBB969D14F7}" type="pres">
      <dgm:prSet presAssocID="{4F94C0B7-8D56-4268-A526-4E39A9C58541}" presName="Parent1" presStyleLbl="node1" presStyleIdx="0" presStyleCnt="4">
        <dgm:presLayoutVars>
          <dgm:chMax val="1"/>
          <dgm:chPref val="1"/>
          <dgm:bulletEnabled val="1"/>
        </dgm:presLayoutVars>
      </dgm:prSet>
      <dgm:spPr/>
    </dgm:pt>
    <dgm:pt modelId="{F472DA39-6B7B-4FD4-B140-55B3570CFCBC}" type="pres">
      <dgm:prSet presAssocID="{4F94C0B7-8D56-4268-A526-4E39A9C58541}" presName="Childtext1" presStyleLbl="revTx" presStyleIdx="0" presStyleCnt="2" custLinFactNeighborX="34188" custLinFactNeighborY="-3779">
        <dgm:presLayoutVars>
          <dgm:chMax val="0"/>
          <dgm:chPref val="0"/>
          <dgm:bulletEnabled val="1"/>
        </dgm:presLayoutVars>
      </dgm:prSet>
      <dgm:spPr/>
    </dgm:pt>
    <dgm:pt modelId="{50D0AE11-1971-41ED-BD05-7F455A3F06C2}" type="pres">
      <dgm:prSet presAssocID="{4F94C0B7-8D56-4268-A526-4E39A9C58541}" presName="BalanceSpacing" presStyleCnt="0"/>
      <dgm:spPr/>
    </dgm:pt>
    <dgm:pt modelId="{D3310CD7-75B9-4359-8C00-91982A9F5252}" type="pres">
      <dgm:prSet presAssocID="{4F94C0B7-8D56-4268-A526-4E39A9C58541}" presName="BalanceSpacing1" presStyleCnt="0"/>
      <dgm:spPr/>
    </dgm:pt>
    <dgm:pt modelId="{ACBD9624-2051-4C63-BA57-0E1FAA8C2BAF}" type="pres">
      <dgm:prSet presAssocID="{45FC0EDF-19D0-48BD-B82B-21266DC98639}" presName="Accent1Text" presStyleLbl="node1" presStyleIdx="1" presStyleCnt="4"/>
      <dgm:spPr/>
    </dgm:pt>
    <dgm:pt modelId="{401674AD-9315-4781-B3D7-BA7E42ABDF87}" type="pres">
      <dgm:prSet presAssocID="{45FC0EDF-19D0-48BD-B82B-21266DC98639}" presName="spaceBetweenRectangles" presStyleCnt="0"/>
      <dgm:spPr/>
    </dgm:pt>
    <dgm:pt modelId="{F81DEDEB-8C3E-484C-A367-FE6F4EFE0B5A}" type="pres">
      <dgm:prSet presAssocID="{B088DFC2-DE48-49DB-96BF-76FDFB004AE7}" presName="composite" presStyleCnt="0"/>
      <dgm:spPr/>
    </dgm:pt>
    <dgm:pt modelId="{3C5BB47B-17A4-47B3-B26C-B3732636B3D3}" type="pres">
      <dgm:prSet presAssocID="{B088DFC2-DE48-49DB-96BF-76FDFB004AE7}" presName="Parent1" presStyleLbl="node1" presStyleIdx="2" presStyleCnt="4" custLinFactNeighborX="-2235" custLinFactNeighborY="-540">
        <dgm:presLayoutVars>
          <dgm:chMax val="1"/>
          <dgm:chPref val="1"/>
          <dgm:bulletEnabled val="1"/>
        </dgm:presLayoutVars>
      </dgm:prSet>
      <dgm:spPr/>
    </dgm:pt>
    <dgm:pt modelId="{1A6E970F-BDF7-47C4-AB02-99FA2ADA02B4}" type="pres">
      <dgm:prSet presAssocID="{B088DFC2-DE48-49DB-96BF-76FDFB004AE7}" presName="Childtext1" presStyleLbl="revTx" presStyleIdx="1" presStyleCnt="2">
        <dgm:presLayoutVars>
          <dgm:chMax val="0"/>
          <dgm:chPref val="0"/>
          <dgm:bulletEnabled val="1"/>
        </dgm:presLayoutVars>
      </dgm:prSet>
      <dgm:spPr/>
    </dgm:pt>
    <dgm:pt modelId="{061558AD-2620-48D5-85C8-7ADFDE2C0624}" type="pres">
      <dgm:prSet presAssocID="{B088DFC2-DE48-49DB-96BF-76FDFB004AE7}" presName="BalanceSpacing" presStyleCnt="0"/>
      <dgm:spPr/>
    </dgm:pt>
    <dgm:pt modelId="{B3394B40-55CA-49BB-8F5C-9264AC540E57}" type="pres">
      <dgm:prSet presAssocID="{B088DFC2-DE48-49DB-96BF-76FDFB004AE7}" presName="BalanceSpacing1" presStyleCnt="0"/>
      <dgm:spPr/>
    </dgm:pt>
    <dgm:pt modelId="{16C1AEEC-AC16-4E60-8434-31A409DC9F94}" type="pres">
      <dgm:prSet presAssocID="{B3138A77-9CB4-48C2-8217-3B336C73A701}" presName="Accent1Text" presStyleLbl="node1" presStyleIdx="3" presStyleCnt="4"/>
      <dgm:spPr/>
    </dgm:pt>
  </dgm:ptLst>
  <dgm:cxnLst>
    <dgm:cxn modelId="{BBE9BF4B-8C5A-48CF-AD35-1693AD07AE23}" srcId="{4F94C0B7-8D56-4268-A526-4E39A9C58541}" destId="{586977EE-4E01-424C-AFD6-BB7FB01C0F5E}" srcOrd="0" destOrd="0" parTransId="{19BD8973-C2A2-4F15-8BD1-4A3C948A9996}" sibTransId="{2774074A-9DD4-4333-B8F7-6C2BADBAAB45}"/>
    <dgm:cxn modelId="{24563A4E-1DAE-46AE-A048-56AA3DDF01F8}" type="presOf" srcId="{5F754CC3-7252-483C-BC6B-610E16F9A156}" destId="{B39FC1BC-6838-432D-AA68-A549985E6481}" srcOrd="0" destOrd="0" presId="urn:microsoft.com/office/officeart/2008/layout/AlternatingHexagons"/>
    <dgm:cxn modelId="{60581885-9787-4138-953F-5B6928D313E7}" srcId="{5F754CC3-7252-483C-BC6B-610E16F9A156}" destId="{4F94C0B7-8D56-4268-A526-4E39A9C58541}" srcOrd="0" destOrd="0" parTransId="{3A4CC6FE-BA9B-4190-B7B5-174C79F13E97}" sibTransId="{45FC0EDF-19D0-48BD-B82B-21266DC98639}"/>
    <dgm:cxn modelId="{54097A8A-D485-45FB-85D9-3527D01F1987}" type="presOf" srcId="{B3138A77-9CB4-48C2-8217-3B336C73A701}" destId="{16C1AEEC-AC16-4E60-8434-31A409DC9F94}" srcOrd="0" destOrd="0" presId="urn:microsoft.com/office/officeart/2008/layout/AlternatingHexagons"/>
    <dgm:cxn modelId="{1B540FA7-B4F8-40A5-80F6-5E785832789C}" type="presOf" srcId="{45FC0EDF-19D0-48BD-B82B-21266DC98639}" destId="{ACBD9624-2051-4C63-BA57-0E1FAA8C2BAF}" srcOrd="0" destOrd="0" presId="urn:microsoft.com/office/officeart/2008/layout/AlternatingHexagons"/>
    <dgm:cxn modelId="{F34AE2BE-5970-466D-A950-6872A326028B}" type="presOf" srcId="{586977EE-4E01-424C-AFD6-BB7FB01C0F5E}" destId="{F472DA39-6B7B-4FD4-B140-55B3570CFCBC}" srcOrd="0" destOrd="0" presId="urn:microsoft.com/office/officeart/2008/layout/AlternatingHexagons"/>
    <dgm:cxn modelId="{BBD6BCC3-784E-4633-BC68-34164DF9069E}" srcId="{5F754CC3-7252-483C-BC6B-610E16F9A156}" destId="{B088DFC2-DE48-49DB-96BF-76FDFB004AE7}" srcOrd="1" destOrd="0" parTransId="{CFF9809B-2750-43A8-AD0A-40DB551FE590}" sibTransId="{B3138A77-9CB4-48C2-8217-3B336C73A701}"/>
    <dgm:cxn modelId="{198EE5E8-9EB5-430B-A0FD-98EF6DD4D2D6}" type="presOf" srcId="{B088DFC2-DE48-49DB-96BF-76FDFB004AE7}" destId="{3C5BB47B-17A4-47B3-B26C-B3732636B3D3}" srcOrd="0" destOrd="0" presId="urn:microsoft.com/office/officeart/2008/layout/AlternatingHexagons"/>
    <dgm:cxn modelId="{3B4B02EA-4B49-402A-8CB0-0250E25273BA}" type="presOf" srcId="{4F94C0B7-8D56-4268-A526-4E39A9C58541}" destId="{3EB20480-EFA6-43B7-AB43-BDBB969D14F7}" srcOrd="0" destOrd="0" presId="urn:microsoft.com/office/officeart/2008/layout/AlternatingHexagons"/>
    <dgm:cxn modelId="{CDAAB517-4075-4AAF-9651-436BA1DB0F72}" type="presParOf" srcId="{B39FC1BC-6838-432D-AA68-A549985E6481}" destId="{66E7DE85-8D2F-44F7-BDDC-597DB29C4812}" srcOrd="0" destOrd="0" presId="urn:microsoft.com/office/officeart/2008/layout/AlternatingHexagons"/>
    <dgm:cxn modelId="{FF4EA505-89A1-4A04-A9D1-EB752705A520}" type="presParOf" srcId="{66E7DE85-8D2F-44F7-BDDC-597DB29C4812}" destId="{3EB20480-EFA6-43B7-AB43-BDBB969D14F7}" srcOrd="0" destOrd="0" presId="urn:microsoft.com/office/officeart/2008/layout/AlternatingHexagons"/>
    <dgm:cxn modelId="{1AD2DD88-4E8D-45F9-ACEB-4B2AA022CA44}" type="presParOf" srcId="{66E7DE85-8D2F-44F7-BDDC-597DB29C4812}" destId="{F472DA39-6B7B-4FD4-B140-55B3570CFCBC}" srcOrd="1" destOrd="0" presId="urn:microsoft.com/office/officeart/2008/layout/AlternatingHexagons"/>
    <dgm:cxn modelId="{83B50E83-3784-482F-93AA-38E73F91C8CD}" type="presParOf" srcId="{66E7DE85-8D2F-44F7-BDDC-597DB29C4812}" destId="{50D0AE11-1971-41ED-BD05-7F455A3F06C2}" srcOrd="2" destOrd="0" presId="urn:microsoft.com/office/officeart/2008/layout/AlternatingHexagons"/>
    <dgm:cxn modelId="{F776F270-C61B-45C2-9E9C-34BAB184FC0D}" type="presParOf" srcId="{66E7DE85-8D2F-44F7-BDDC-597DB29C4812}" destId="{D3310CD7-75B9-4359-8C00-91982A9F5252}" srcOrd="3" destOrd="0" presId="urn:microsoft.com/office/officeart/2008/layout/AlternatingHexagons"/>
    <dgm:cxn modelId="{817C8141-1984-442B-BFF6-8C69741EC9BA}" type="presParOf" srcId="{66E7DE85-8D2F-44F7-BDDC-597DB29C4812}" destId="{ACBD9624-2051-4C63-BA57-0E1FAA8C2BAF}" srcOrd="4" destOrd="0" presId="urn:microsoft.com/office/officeart/2008/layout/AlternatingHexagons"/>
    <dgm:cxn modelId="{19DA331E-04C9-4405-A74F-806224A7BC0E}" type="presParOf" srcId="{B39FC1BC-6838-432D-AA68-A549985E6481}" destId="{401674AD-9315-4781-B3D7-BA7E42ABDF87}" srcOrd="1" destOrd="0" presId="urn:microsoft.com/office/officeart/2008/layout/AlternatingHexagons"/>
    <dgm:cxn modelId="{162CBB00-4668-4D09-8D5E-7879C5EE7D38}" type="presParOf" srcId="{B39FC1BC-6838-432D-AA68-A549985E6481}" destId="{F81DEDEB-8C3E-484C-A367-FE6F4EFE0B5A}" srcOrd="2" destOrd="0" presId="urn:microsoft.com/office/officeart/2008/layout/AlternatingHexagons"/>
    <dgm:cxn modelId="{CB0CAC94-F09B-48E5-87C5-B0695EDE61C7}" type="presParOf" srcId="{F81DEDEB-8C3E-484C-A367-FE6F4EFE0B5A}" destId="{3C5BB47B-17A4-47B3-B26C-B3732636B3D3}" srcOrd="0" destOrd="0" presId="urn:microsoft.com/office/officeart/2008/layout/AlternatingHexagons"/>
    <dgm:cxn modelId="{03DBC8E9-EE45-4ECD-A177-571A9393235D}" type="presParOf" srcId="{F81DEDEB-8C3E-484C-A367-FE6F4EFE0B5A}" destId="{1A6E970F-BDF7-47C4-AB02-99FA2ADA02B4}" srcOrd="1" destOrd="0" presId="urn:microsoft.com/office/officeart/2008/layout/AlternatingHexagons"/>
    <dgm:cxn modelId="{884CBE24-7D2A-46FE-A719-3C7670C06435}" type="presParOf" srcId="{F81DEDEB-8C3E-484C-A367-FE6F4EFE0B5A}" destId="{061558AD-2620-48D5-85C8-7ADFDE2C0624}" srcOrd="2" destOrd="0" presId="urn:microsoft.com/office/officeart/2008/layout/AlternatingHexagons"/>
    <dgm:cxn modelId="{F6767E10-C1A1-48D4-9221-90F99C89EE55}" type="presParOf" srcId="{F81DEDEB-8C3E-484C-A367-FE6F4EFE0B5A}" destId="{B3394B40-55CA-49BB-8F5C-9264AC540E57}" srcOrd="3" destOrd="0" presId="urn:microsoft.com/office/officeart/2008/layout/AlternatingHexagons"/>
    <dgm:cxn modelId="{654EB0FF-D204-46FD-8AD5-56CBD9C16D82}" type="presParOf" srcId="{F81DEDEB-8C3E-484C-A367-FE6F4EFE0B5A}" destId="{16C1AEEC-AC16-4E60-8434-31A409DC9F94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45D869EC-9554-40B5-A375-E7C64797A7FB}" type="doc">
      <dgm:prSet loTypeId="urn:microsoft.com/office/officeart/2009/3/layout/IncreasingArrowsProcess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1CE57B1-DD9B-4829-A02F-187CE86707E9}">
      <dgm:prSet phldrT="[Text]"/>
      <dgm:spPr/>
      <dgm:t>
        <a:bodyPr/>
        <a:lstStyle/>
        <a:p>
          <a:r>
            <a:rPr lang="de-DE" dirty="0"/>
            <a:t>Anreicherung</a:t>
          </a:r>
        </a:p>
      </dgm:t>
    </dgm:pt>
    <dgm:pt modelId="{F1D0CC02-C8DA-4DD3-B36D-96D1A8E21650}" type="parTrans" cxnId="{E01CBB9A-90EC-4B1E-8E15-CC717A93ED92}">
      <dgm:prSet/>
      <dgm:spPr/>
      <dgm:t>
        <a:bodyPr/>
        <a:lstStyle/>
        <a:p>
          <a:endParaRPr lang="de-DE"/>
        </a:p>
      </dgm:t>
    </dgm:pt>
    <dgm:pt modelId="{86A13EC4-822D-4542-B8B3-05A3CA873CBC}" type="sibTrans" cxnId="{E01CBB9A-90EC-4B1E-8E15-CC717A93ED92}">
      <dgm:prSet/>
      <dgm:spPr/>
      <dgm:t>
        <a:bodyPr/>
        <a:lstStyle/>
        <a:p>
          <a:endParaRPr lang="de-DE"/>
        </a:p>
      </dgm:t>
    </dgm:pt>
    <dgm:pt modelId="{00582F1A-5044-4E38-8CC0-6B31F5BE615C}">
      <dgm:prSet phldrT="[Text]"/>
      <dgm:spPr/>
      <dgm:t>
        <a:bodyPr/>
        <a:lstStyle/>
        <a:p>
          <a:r>
            <a:rPr lang="de-DE" dirty="0"/>
            <a:t>Kupfer und andere Edelmetalle und Nickel … </a:t>
          </a:r>
        </a:p>
      </dgm:t>
    </dgm:pt>
    <dgm:pt modelId="{D40C9EF0-A453-439B-AA63-81D185857BE7}" type="parTrans" cxnId="{906CCF1D-F842-4F9E-B235-39C13B6C596A}">
      <dgm:prSet/>
      <dgm:spPr/>
      <dgm:t>
        <a:bodyPr/>
        <a:lstStyle/>
        <a:p>
          <a:endParaRPr lang="de-DE"/>
        </a:p>
      </dgm:t>
    </dgm:pt>
    <dgm:pt modelId="{C089E975-44F7-4D67-8137-63AD6B2588D3}" type="sibTrans" cxnId="{906CCF1D-F842-4F9E-B235-39C13B6C596A}">
      <dgm:prSet/>
      <dgm:spPr/>
      <dgm:t>
        <a:bodyPr/>
        <a:lstStyle/>
        <a:p>
          <a:endParaRPr lang="de-DE"/>
        </a:p>
      </dgm:t>
    </dgm:pt>
    <dgm:pt modelId="{05621484-AE3B-41AF-95F1-14F6D12BC115}">
      <dgm:prSet phldrT="[Text]"/>
      <dgm:spPr/>
      <dgm:t>
        <a:bodyPr/>
        <a:lstStyle/>
        <a:p>
          <a:r>
            <a:rPr lang="de-DE" dirty="0"/>
            <a:t>Abtrennung </a:t>
          </a:r>
        </a:p>
      </dgm:t>
    </dgm:pt>
    <dgm:pt modelId="{9E1A3136-9BA5-43CD-A1DF-F3C678B0E8C1}" type="parTrans" cxnId="{DBB2537A-A521-41C7-8081-ABB89C3F74FA}">
      <dgm:prSet/>
      <dgm:spPr/>
      <dgm:t>
        <a:bodyPr/>
        <a:lstStyle/>
        <a:p>
          <a:endParaRPr lang="de-DE"/>
        </a:p>
      </dgm:t>
    </dgm:pt>
    <dgm:pt modelId="{53FFBA8C-D9EA-4E38-83E4-38527FB844B8}" type="sibTrans" cxnId="{DBB2537A-A521-41C7-8081-ABB89C3F74FA}">
      <dgm:prSet/>
      <dgm:spPr/>
      <dgm:t>
        <a:bodyPr/>
        <a:lstStyle/>
        <a:p>
          <a:endParaRPr lang="de-DE"/>
        </a:p>
      </dgm:t>
    </dgm:pt>
    <dgm:pt modelId="{F2DE79AC-65E1-4C3D-A8E9-B5DB6E3735FD}">
      <dgm:prSet phldrT="[Text]"/>
      <dgm:spPr/>
      <dgm:t>
        <a:bodyPr/>
        <a:lstStyle/>
        <a:p>
          <a:r>
            <a:rPr lang="de-DE" dirty="0"/>
            <a:t>Stahl, Eisen, Gusseisen, Kunststoffe, Schadstoffe … </a:t>
          </a:r>
        </a:p>
      </dgm:t>
    </dgm:pt>
    <dgm:pt modelId="{A885860C-65CC-4BA8-AE88-384CBB68A689}" type="parTrans" cxnId="{60DB596E-1FC9-4106-84AC-5EFD1C032718}">
      <dgm:prSet/>
      <dgm:spPr/>
      <dgm:t>
        <a:bodyPr/>
        <a:lstStyle/>
        <a:p>
          <a:endParaRPr lang="de-DE"/>
        </a:p>
      </dgm:t>
    </dgm:pt>
    <dgm:pt modelId="{BC14DE0F-5E35-459D-88CE-7B90B38E5273}" type="sibTrans" cxnId="{60DB596E-1FC9-4106-84AC-5EFD1C032718}">
      <dgm:prSet/>
      <dgm:spPr/>
      <dgm:t>
        <a:bodyPr/>
        <a:lstStyle/>
        <a:p>
          <a:endParaRPr lang="de-DE"/>
        </a:p>
      </dgm:t>
    </dgm:pt>
    <dgm:pt modelId="{A340C28B-68DC-4FF7-9C6E-2B9FD1D18EAF}">
      <dgm:prSet phldrT="[Text]"/>
      <dgm:spPr/>
      <dgm:t>
        <a:bodyPr/>
        <a:lstStyle/>
        <a:p>
          <a:r>
            <a:rPr lang="de-DE" dirty="0" err="1"/>
            <a:t>Zertkleinerung</a:t>
          </a:r>
          <a:r>
            <a:rPr lang="de-DE" dirty="0"/>
            <a:t> </a:t>
          </a:r>
        </a:p>
      </dgm:t>
    </dgm:pt>
    <dgm:pt modelId="{85752A37-909D-425D-827F-C593E29EDFA7}" type="parTrans" cxnId="{16699E7D-0472-42DF-A4A1-CB822C43E966}">
      <dgm:prSet/>
      <dgm:spPr/>
      <dgm:t>
        <a:bodyPr/>
        <a:lstStyle/>
        <a:p>
          <a:endParaRPr lang="de-DE"/>
        </a:p>
      </dgm:t>
    </dgm:pt>
    <dgm:pt modelId="{FBBCB5F2-D38D-46BE-BE7D-0096A35F651C}" type="sibTrans" cxnId="{16699E7D-0472-42DF-A4A1-CB822C43E966}">
      <dgm:prSet/>
      <dgm:spPr/>
      <dgm:t>
        <a:bodyPr/>
        <a:lstStyle/>
        <a:p>
          <a:endParaRPr lang="de-DE"/>
        </a:p>
      </dgm:t>
    </dgm:pt>
    <dgm:pt modelId="{C3E84A7B-FAB9-4928-8CB1-F2EAFD1E1593}">
      <dgm:prSet phldrT="[Text]"/>
      <dgm:spPr/>
      <dgm:t>
        <a:bodyPr/>
        <a:lstStyle/>
        <a:p>
          <a:r>
            <a:rPr lang="de-DE" dirty="0"/>
            <a:t>auf Stückgrößen für die </a:t>
          </a:r>
          <a:r>
            <a:rPr lang="de-DE" dirty="0" err="1"/>
            <a:t>Kompaktierung</a:t>
          </a:r>
          <a:r>
            <a:rPr lang="de-DE" dirty="0"/>
            <a:t>  </a:t>
          </a:r>
        </a:p>
      </dgm:t>
    </dgm:pt>
    <dgm:pt modelId="{7AFF600E-AA0B-40A0-80C9-15C14CE4786B}" type="parTrans" cxnId="{865B5F62-E190-4686-84EE-F2024AA9FBFB}">
      <dgm:prSet/>
      <dgm:spPr/>
      <dgm:t>
        <a:bodyPr/>
        <a:lstStyle/>
        <a:p>
          <a:endParaRPr lang="de-DE"/>
        </a:p>
      </dgm:t>
    </dgm:pt>
    <dgm:pt modelId="{B4582EF7-6F15-410A-AEC9-FCC4F0FDEBDE}" type="sibTrans" cxnId="{865B5F62-E190-4686-84EE-F2024AA9FBFB}">
      <dgm:prSet/>
      <dgm:spPr/>
      <dgm:t>
        <a:bodyPr/>
        <a:lstStyle/>
        <a:p>
          <a:endParaRPr lang="de-DE"/>
        </a:p>
      </dgm:t>
    </dgm:pt>
    <dgm:pt modelId="{0AAE31EE-70C4-403A-B9F8-B6F07CE76FDA}" type="pres">
      <dgm:prSet presAssocID="{45D869EC-9554-40B5-A375-E7C64797A7FB}" presName="Name0" presStyleCnt="0">
        <dgm:presLayoutVars>
          <dgm:chMax val="5"/>
          <dgm:chPref val="5"/>
          <dgm:dir/>
          <dgm:animLvl val="lvl"/>
        </dgm:presLayoutVars>
      </dgm:prSet>
      <dgm:spPr/>
    </dgm:pt>
    <dgm:pt modelId="{0E0DD400-B7A1-4862-8EF2-72A5CA278B67}" type="pres">
      <dgm:prSet presAssocID="{D1CE57B1-DD9B-4829-A02F-187CE86707E9}" presName="parentText1" presStyleLbl="node1" presStyleIdx="0" presStyleCnt="3">
        <dgm:presLayoutVars>
          <dgm:chMax/>
          <dgm:chPref val="3"/>
          <dgm:bulletEnabled val="1"/>
        </dgm:presLayoutVars>
      </dgm:prSet>
      <dgm:spPr/>
    </dgm:pt>
    <dgm:pt modelId="{72820B6E-3E70-4E00-8FDC-4A69F8723070}" type="pres">
      <dgm:prSet presAssocID="{D1CE57B1-DD9B-4829-A02F-187CE86707E9}" presName="childText1" presStyleLbl="solidAlignAcc1" presStyleIdx="0" presStyleCnt="3">
        <dgm:presLayoutVars>
          <dgm:chMax val="0"/>
          <dgm:chPref val="0"/>
          <dgm:bulletEnabled val="1"/>
        </dgm:presLayoutVars>
      </dgm:prSet>
      <dgm:spPr/>
    </dgm:pt>
    <dgm:pt modelId="{43B5EB73-563F-4888-8FD9-1258A4DC621B}" type="pres">
      <dgm:prSet presAssocID="{05621484-AE3B-41AF-95F1-14F6D12BC115}" presName="parentText2" presStyleLbl="node1" presStyleIdx="1" presStyleCnt="3">
        <dgm:presLayoutVars>
          <dgm:chMax/>
          <dgm:chPref val="3"/>
          <dgm:bulletEnabled val="1"/>
        </dgm:presLayoutVars>
      </dgm:prSet>
      <dgm:spPr/>
    </dgm:pt>
    <dgm:pt modelId="{AA1834DD-16CA-43AD-946D-963269F78409}" type="pres">
      <dgm:prSet presAssocID="{05621484-AE3B-41AF-95F1-14F6D12BC115}" presName="childText2" presStyleLbl="solidAlignAcc1" presStyleIdx="1" presStyleCnt="3">
        <dgm:presLayoutVars>
          <dgm:chMax val="0"/>
          <dgm:chPref val="0"/>
          <dgm:bulletEnabled val="1"/>
        </dgm:presLayoutVars>
      </dgm:prSet>
      <dgm:spPr/>
    </dgm:pt>
    <dgm:pt modelId="{DE8563B8-D3BE-49A8-B528-97ABB297557B}" type="pres">
      <dgm:prSet presAssocID="{A340C28B-68DC-4FF7-9C6E-2B9FD1D18EAF}" presName="parentText3" presStyleLbl="node1" presStyleIdx="2" presStyleCnt="3">
        <dgm:presLayoutVars>
          <dgm:chMax/>
          <dgm:chPref val="3"/>
          <dgm:bulletEnabled val="1"/>
        </dgm:presLayoutVars>
      </dgm:prSet>
      <dgm:spPr/>
    </dgm:pt>
    <dgm:pt modelId="{659F9A18-AEE2-4676-8A6A-00EB564F54E8}" type="pres">
      <dgm:prSet presAssocID="{A340C28B-68DC-4FF7-9C6E-2B9FD1D18EAF}" presName="childText3" presStyleLbl="solidAlignAcc1" presStyleIdx="2" presStyleCnt="3">
        <dgm:presLayoutVars>
          <dgm:chMax val="0"/>
          <dgm:chPref val="0"/>
          <dgm:bulletEnabled val="1"/>
        </dgm:presLayoutVars>
      </dgm:prSet>
      <dgm:spPr/>
    </dgm:pt>
  </dgm:ptLst>
  <dgm:cxnLst>
    <dgm:cxn modelId="{D796220C-0E32-4BEE-BB6C-85571B970D97}" type="presOf" srcId="{00582F1A-5044-4E38-8CC0-6B31F5BE615C}" destId="{72820B6E-3E70-4E00-8FDC-4A69F8723070}" srcOrd="0" destOrd="0" presId="urn:microsoft.com/office/officeart/2009/3/layout/IncreasingArrowsProcess"/>
    <dgm:cxn modelId="{69612C1D-1B38-46D6-B19B-96143E2E766F}" type="presOf" srcId="{D1CE57B1-DD9B-4829-A02F-187CE86707E9}" destId="{0E0DD400-B7A1-4862-8EF2-72A5CA278B67}" srcOrd="0" destOrd="0" presId="urn:microsoft.com/office/officeart/2009/3/layout/IncreasingArrowsProcess"/>
    <dgm:cxn modelId="{906CCF1D-F842-4F9E-B235-39C13B6C596A}" srcId="{D1CE57B1-DD9B-4829-A02F-187CE86707E9}" destId="{00582F1A-5044-4E38-8CC0-6B31F5BE615C}" srcOrd="0" destOrd="0" parTransId="{D40C9EF0-A453-439B-AA63-81D185857BE7}" sibTransId="{C089E975-44F7-4D67-8137-63AD6B2588D3}"/>
    <dgm:cxn modelId="{865B5F62-E190-4686-84EE-F2024AA9FBFB}" srcId="{A340C28B-68DC-4FF7-9C6E-2B9FD1D18EAF}" destId="{C3E84A7B-FAB9-4928-8CB1-F2EAFD1E1593}" srcOrd="0" destOrd="0" parTransId="{7AFF600E-AA0B-40A0-80C9-15C14CE4786B}" sibTransId="{B4582EF7-6F15-410A-AEC9-FCC4F0FDEBDE}"/>
    <dgm:cxn modelId="{8606C966-DDA1-4623-97E3-A3BF943418A8}" type="presOf" srcId="{45D869EC-9554-40B5-A375-E7C64797A7FB}" destId="{0AAE31EE-70C4-403A-B9F8-B6F07CE76FDA}" srcOrd="0" destOrd="0" presId="urn:microsoft.com/office/officeart/2009/3/layout/IncreasingArrowsProcess"/>
    <dgm:cxn modelId="{60DB596E-1FC9-4106-84AC-5EFD1C032718}" srcId="{05621484-AE3B-41AF-95F1-14F6D12BC115}" destId="{F2DE79AC-65E1-4C3D-A8E9-B5DB6E3735FD}" srcOrd="0" destOrd="0" parTransId="{A885860C-65CC-4BA8-AE88-384CBB68A689}" sibTransId="{BC14DE0F-5E35-459D-88CE-7B90B38E5273}"/>
    <dgm:cxn modelId="{DBB2537A-A521-41C7-8081-ABB89C3F74FA}" srcId="{45D869EC-9554-40B5-A375-E7C64797A7FB}" destId="{05621484-AE3B-41AF-95F1-14F6D12BC115}" srcOrd="1" destOrd="0" parTransId="{9E1A3136-9BA5-43CD-A1DF-F3C678B0E8C1}" sibTransId="{53FFBA8C-D9EA-4E38-83E4-38527FB844B8}"/>
    <dgm:cxn modelId="{16699E7D-0472-42DF-A4A1-CB822C43E966}" srcId="{45D869EC-9554-40B5-A375-E7C64797A7FB}" destId="{A340C28B-68DC-4FF7-9C6E-2B9FD1D18EAF}" srcOrd="2" destOrd="0" parTransId="{85752A37-909D-425D-827F-C593E29EDFA7}" sibTransId="{FBBCB5F2-D38D-46BE-BE7D-0096A35F651C}"/>
    <dgm:cxn modelId="{C58BED87-136D-44AD-89DC-3F56DD8D0BCA}" type="presOf" srcId="{C3E84A7B-FAB9-4928-8CB1-F2EAFD1E1593}" destId="{659F9A18-AEE2-4676-8A6A-00EB564F54E8}" srcOrd="0" destOrd="0" presId="urn:microsoft.com/office/officeart/2009/3/layout/IncreasingArrowsProcess"/>
    <dgm:cxn modelId="{E01CBB9A-90EC-4B1E-8E15-CC717A93ED92}" srcId="{45D869EC-9554-40B5-A375-E7C64797A7FB}" destId="{D1CE57B1-DD9B-4829-A02F-187CE86707E9}" srcOrd="0" destOrd="0" parTransId="{F1D0CC02-C8DA-4DD3-B36D-96D1A8E21650}" sibTransId="{86A13EC4-822D-4542-B8B3-05A3CA873CBC}"/>
    <dgm:cxn modelId="{D529AA9B-03F2-41DE-BE13-B7F243C6C4BB}" type="presOf" srcId="{05621484-AE3B-41AF-95F1-14F6D12BC115}" destId="{43B5EB73-563F-4888-8FD9-1258A4DC621B}" srcOrd="0" destOrd="0" presId="urn:microsoft.com/office/officeart/2009/3/layout/IncreasingArrowsProcess"/>
    <dgm:cxn modelId="{8540D7D7-8CD8-4152-8E40-33031549A29B}" type="presOf" srcId="{A340C28B-68DC-4FF7-9C6E-2B9FD1D18EAF}" destId="{DE8563B8-D3BE-49A8-B528-97ABB297557B}" srcOrd="0" destOrd="0" presId="urn:microsoft.com/office/officeart/2009/3/layout/IncreasingArrowsProcess"/>
    <dgm:cxn modelId="{B474D8FD-CC7D-4A14-AB16-82A99CD8C472}" type="presOf" srcId="{F2DE79AC-65E1-4C3D-A8E9-B5DB6E3735FD}" destId="{AA1834DD-16CA-43AD-946D-963269F78409}" srcOrd="0" destOrd="0" presId="urn:microsoft.com/office/officeart/2009/3/layout/IncreasingArrowsProcess"/>
    <dgm:cxn modelId="{59863145-07B7-4AE6-BF86-BA7D4EF0BB38}" type="presParOf" srcId="{0AAE31EE-70C4-403A-B9F8-B6F07CE76FDA}" destId="{0E0DD400-B7A1-4862-8EF2-72A5CA278B67}" srcOrd="0" destOrd="0" presId="urn:microsoft.com/office/officeart/2009/3/layout/IncreasingArrowsProcess"/>
    <dgm:cxn modelId="{E5DFEEF2-B424-490B-966D-61BE5AB24818}" type="presParOf" srcId="{0AAE31EE-70C4-403A-B9F8-B6F07CE76FDA}" destId="{72820B6E-3E70-4E00-8FDC-4A69F8723070}" srcOrd="1" destOrd="0" presId="urn:microsoft.com/office/officeart/2009/3/layout/IncreasingArrowsProcess"/>
    <dgm:cxn modelId="{CE5078EF-8931-4123-8FBA-FC170C595F7D}" type="presParOf" srcId="{0AAE31EE-70C4-403A-B9F8-B6F07CE76FDA}" destId="{43B5EB73-563F-4888-8FD9-1258A4DC621B}" srcOrd="2" destOrd="0" presId="urn:microsoft.com/office/officeart/2009/3/layout/IncreasingArrowsProcess"/>
    <dgm:cxn modelId="{B50F64D9-8700-4B13-B5CB-A089B1E658A3}" type="presParOf" srcId="{0AAE31EE-70C4-403A-B9F8-B6F07CE76FDA}" destId="{AA1834DD-16CA-43AD-946D-963269F78409}" srcOrd="3" destOrd="0" presId="urn:microsoft.com/office/officeart/2009/3/layout/IncreasingArrowsProcess"/>
    <dgm:cxn modelId="{2BD73EF5-B9B5-4E46-A884-89631053D941}" type="presParOf" srcId="{0AAE31EE-70C4-403A-B9F8-B6F07CE76FDA}" destId="{DE8563B8-D3BE-49A8-B528-97ABB297557B}" srcOrd="4" destOrd="0" presId="urn:microsoft.com/office/officeart/2009/3/layout/IncreasingArrowsProcess"/>
    <dgm:cxn modelId="{B117BDD1-CB1E-48E8-BFBA-1EF883068755}" type="presParOf" srcId="{0AAE31EE-70C4-403A-B9F8-B6F07CE76FDA}" destId="{659F9A18-AEE2-4676-8A6A-00EB564F54E8}" srcOrd="5" destOrd="0" presId="urn:microsoft.com/office/officeart/2009/3/layout/IncreasingArrows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2FC84C1-5050-471E-9DAC-055B6A0DA2D2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1B2E477A-4F72-4DBB-8E54-9B4923CE35B8}">
      <dgm:prSet phldrT="[Text]"/>
      <dgm:spPr/>
      <dgm:t>
        <a:bodyPr/>
        <a:lstStyle/>
        <a:p>
          <a:r>
            <a:rPr lang="de-DE" dirty="0"/>
            <a:t>Mechanische Aufbereitung</a:t>
          </a:r>
        </a:p>
      </dgm:t>
    </dgm:pt>
    <dgm:pt modelId="{809B12F3-C9B9-4C05-A07B-599442A2AC3A}" type="parTrans" cxnId="{625B6F4B-CFA0-4EF6-A917-9F5378B07162}">
      <dgm:prSet/>
      <dgm:spPr/>
      <dgm:t>
        <a:bodyPr/>
        <a:lstStyle/>
        <a:p>
          <a:endParaRPr lang="de-DE"/>
        </a:p>
      </dgm:t>
    </dgm:pt>
    <dgm:pt modelId="{EC82EC6B-6E1F-44E3-8F12-B19038051A91}" type="sibTrans" cxnId="{625B6F4B-CFA0-4EF6-A917-9F5378B07162}">
      <dgm:prSet/>
      <dgm:spPr/>
      <dgm:t>
        <a:bodyPr/>
        <a:lstStyle/>
        <a:p>
          <a:endParaRPr lang="de-DE"/>
        </a:p>
      </dgm:t>
    </dgm:pt>
    <dgm:pt modelId="{09D7368E-01C7-49C2-B40D-F29FBBACB985}">
      <dgm:prSet phldrT="[Text]"/>
      <dgm:spPr/>
      <dgm:t>
        <a:bodyPr/>
        <a:lstStyle/>
        <a:p>
          <a:r>
            <a:rPr lang="de-DE" dirty="0"/>
            <a:t>Sortenreine Kunststoffe/ Gummigranulate </a:t>
          </a:r>
        </a:p>
      </dgm:t>
    </dgm:pt>
    <dgm:pt modelId="{C935BD88-0C53-4A53-96EF-F84E73F139FF}" type="parTrans" cxnId="{201053BD-C480-49C3-8842-EC1C340F049E}">
      <dgm:prSet/>
      <dgm:spPr/>
      <dgm:t>
        <a:bodyPr/>
        <a:lstStyle/>
        <a:p>
          <a:endParaRPr lang="de-DE"/>
        </a:p>
      </dgm:t>
    </dgm:pt>
    <dgm:pt modelId="{70014873-28E3-4FAA-ADC5-51040B857DB8}" type="sibTrans" cxnId="{201053BD-C480-49C3-8842-EC1C340F049E}">
      <dgm:prSet/>
      <dgm:spPr/>
      <dgm:t>
        <a:bodyPr/>
        <a:lstStyle/>
        <a:p>
          <a:endParaRPr lang="de-DE"/>
        </a:p>
      </dgm:t>
    </dgm:pt>
    <dgm:pt modelId="{670B5835-72AF-4DEC-AC7B-FEA19053C8C1}">
      <dgm:prSet phldrT="[Text]"/>
      <dgm:spPr/>
      <dgm:t>
        <a:bodyPr/>
        <a:lstStyle/>
        <a:p>
          <a:r>
            <a:rPr lang="de-DE" dirty="0"/>
            <a:t>Gemischte Kunststoffe</a:t>
          </a:r>
        </a:p>
      </dgm:t>
    </dgm:pt>
    <dgm:pt modelId="{4DC6E0E3-1705-4E8B-949D-E65F558AAD81}" type="parTrans" cxnId="{2A50DDA4-DB59-43AB-AC07-3C4D723EAA16}">
      <dgm:prSet/>
      <dgm:spPr/>
      <dgm:t>
        <a:bodyPr/>
        <a:lstStyle/>
        <a:p>
          <a:endParaRPr lang="de-DE"/>
        </a:p>
      </dgm:t>
    </dgm:pt>
    <dgm:pt modelId="{9774E343-C38C-4348-ACD9-082AEB9B6D38}" type="sibTrans" cxnId="{2A50DDA4-DB59-43AB-AC07-3C4D723EAA16}">
      <dgm:prSet/>
      <dgm:spPr/>
      <dgm:t>
        <a:bodyPr/>
        <a:lstStyle/>
        <a:p>
          <a:endParaRPr lang="de-DE"/>
        </a:p>
      </dgm:t>
    </dgm:pt>
    <dgm:pt modelId="{4559182D-B518-40F5-BC94-5585D20DB784}">
      <dgm:prSet phldrT="[Text]"/>
      <dgm:spPr/>
      <dgm:t>
        <a:bodyPr/>
        <a:lstStyle/>
        <a:p>
          <a:endParaRPr lang="de-DE" dirty="0"/>
        </a:p>
      </dgm:t>
    </dgm:pt>
    <dgm:pt modelId="{359A3DB2-B7EB-47ED-8AE3-54258FF9AC5D}" type="parTrans" cxnId="{F72AE582-E32F-401D-852A-97E606404218}">
      <dgm:prSet/>
      <dgm:spPr/>
      <dgm:t>
        <a:bodyPr/>
        <a:lstStyle/>
        <a:p>
          <a:endParaRPr lang="de-DE"/>
        </a:p>
      </dgm:t>
    </dgm:pt>
    <dgm:pt modelId="{3258733D-791B-40C0-BE48-25416487B63F}" type="sibTrans" cxnId="{F72AE582-E32F-401D-852A-97E606404218}">
      <dgm:prSet/>
      <dgm:spPr/>
      <dgm:t>
        <a:bodyPr/>
        <a:lstStyle/>
        <a:p>
          <a:endParaRPr lang="de-DE"/>
        </a:p>
      </dgm:t>
    </dgm:pt>
    <dgm:pt modelId="{B0E0AB47-6A16-47FD-A807-68100C306007}">
      <dgm:prSet phldrT="[Text]"/>
      <dgm:spPr/>
      <dgm:t>
        <a:bodyPr/>
        <a:lstStyle/>
        <a:p>
          <a:r>
            <a:rPr lang="de-DE" dirty="0"/>
            <a:t> </a:t>
          </a:r>
        </a:p>
      </dgm:t>
    </dgm:pt>
    <dgm:pt modelId="{E6644B92-01B4-4AD4-8610-CC575215C16E}" type="parTrans" cxnId="{F7F81BA8-DFED-4A2D-8C36-47814A4F370E}">
      <dgm:prSet/>
      <dgm:spPr/>
      <dgm:t>
        <a:bodyPr/>
        <a:lstStyle/>
        <a:p>
          <a:endParaRPr lang="de-DE"/>
        </a:p>
      </dgm:t>
    </dgm:pt>
    <dgm:pt modelId="{44644F11-F8EA-413D-B8C3-A0A19AC19CB2}" type="sibTrans" cxnId="{F7F81BA8-DFED-4A2D-8C36-47814A4F370E}">
      <dgm:prSet/>
      <dgm:spPr/>
      <dgm:t>
        <a:bodyPr/>
        <a:lstStyle/>
        <a:p>
          <a:endParaRPr lang="de-DE"/>
        </a:p>
      </dgm:t>
    </dgm:pt>
    <dgm:pt modelId="{5BDB3FB3-4038-4D9E-9A6B-0DB312AECEEF}">
      <dgm:prSet phldrT="[Text]"/>
      <dgm:spPr/>
      <dgm:t>
        <a:bodyPr/>
        <a:lstStyle/>
        <a:p>
          <a:endParaRPr lang="de-DE" dirty="0"/>
        </a:p>
      </dgm:t>
    </dgm:pt>
    <dgm:pt modelId="{FC70163E-6139-496B-B3C9-44509D40D3C1}" type="parTrans" cxnId="{5696AC70-C1CC-4AD6-BA05-69BEDF59EAB9}">
      <dgm:prSet/>
      <dgm:spPr/>
      <dgm:t>
        <a:bodyPr/>
        <a:lstStyle/>
        <a:p>
          <a:endParaRPr lang="de-DE"/>
        </a:p>
      </dgm:t>
    </dgm:pt>
    <dgm:pt modelId="{C2296AF6-F25E-40F4-BDE6-1381A1EDBBBC}" type="sibTrans" cxnId="{5696AC70-C1CC-4AD6-BA05-69BEDF59EAB9}">
      <dgm:prSet/>
      <dgm:spPr/>
      <dgm:t>
        <a:bodyPr/>
        <a:lstStyle/>
        <a:p>
          <a:endParaRPr lang="de-DE"/>
        </a:p>
      </dgm:t>
    </dgm:pt>
    <dgm:pt modelId="{3ADE35E6-B482-453D-B8FF-F4803BB4D59F}">
      <dgm:prSet/>
      <dgm:spPr/>
      <dgm:t>
        <a:bodyPr/>
        <a:lstStyle/>
        <a:p>
          <a:r>
            <a:rPr lang="de-DE" dirty="0"/>
            <a:t>Sortenreines Granulat</a:t>
          </a:r>
        </a:p>
      </dgm:t>
    </dgm:pt>
    <dgm:pt modelId="{EAC3235D-3BB9-4101-B5B9-9F6C351013CF}" type="parTrans" cxnId="{2E3446DC-E6E2-47AB-9B2E-0DECC1C5AB8C}">
      <dgm:prSet/>
      <dgm:spPr/>
      <dgm:t>
        <a:bodyPr/>
        <a:lstStyle/>
        <a:p>
          <a:endParaRPr lang="de-DE"/>
        </a:p>
      </dgm:t>
    </dgm:pt>
    <dgm:pt modelId="{68EFB666-F357-48F9-A001-BDF7D763DA89}" type="sibTrans" cxnId="{2E3446DC-E6E2-47AB-9B2E-0DECC1C5AB8C}">
      <dgm:prSet/>
      <dgm:spPr/>
      <dgm:t>
        <a:bodyPr/>
        <a:lstStyle/>
        <a:p>
          <a:endParaRPr lang="de-DE"/>
        </a:p>
      </dgm:t>
    </dgm:pt>
    <dgm:pt modelId="{9C2C45C6-1217-4674-9877-5497A38C0BF6}">
      <dgm:prSet/>
      <dgm:spPr/>
      <dgm:t>
        <a:bodyPr/>
        <a:lstStyle/>
        <a:p>
          <a:r>
            <a:rPr lang="de-DE" dirty="0"/>
            <a:t>Selektive Auflösung</a:t>
          </a:r>
        </a:p>
        <a:p>
          <a:r>
            <a:rPr lang="de-DE" dirty="0"/>
            <a:t>(Regranulat Mischkunststoff</a:t>
          </a:r>
        </a:p>
      </dgm:t>
    </dgm:pt>
    <dgm:pt modelId="{DCC4AEB4-9841-4C9B-874B-2806CF9C65FB}" type="parTrans" cxnId="{D2804543-7703-497F-9334-2B1E754C380E}">
      <dgm:prSet/>
      <dgm:spPr/>
      <dgm:t>
        <a:bodyPr/>
        <a:lstStyle/>
        <a:p>
          <a:endParaRPr lang="de-DE"/>
        </a:p>
      </dgm:t>
    </dgm:pt>
    <dgm:pt modelId="{7AAAEC00-C45A-4E3F-B198-91376DBC422E}" type="sibTrans" cxnId="{D2804543-7703-497F-9334-2B1E754C380E}">
      <dgm:prSet/>
      <dgm:spPr/>
      <dgm:t>
        <a:bodyPr/>
        <a:lstStyle/>
        <a:p>
          <a:endParaRPr lang="de-DE"/>
        </a:p>
      </dgm:t>
    </dgm:pt>
    <dgm:pt modelId="{ABB3D263-45C8-4DC0-888E-0E0DC2E15009}">
      <dgm:prSet/>
      <dgm:spPr/>
      <dgm:t>
        <a:bodyPr/>
        <a:lstStyle/>
        <a:p>
          <a:r>
            <a:rPr lang="de-DE" dirty="0"/>
            <a:t>Werkstoffliche Verwertung</a:t>
          </a:r>
        </a:p>
      </dgm:t>
    </dgm:pt>
    <dgm:pt modelId="{3CB5385D-8216-40C5-96CB-B71463652B6E}" type="parTrans" cxnId="{6F703681-6B9D-4E76-B841-C6F45C7E4D0C}">
      <dgm:prSet/>
      <dgm:spPr/>
      <dgm:t>
        <a:bodyPr/>
        <a:lstStyle/>
        <a:p>
          <a:endParaRPr lang="de-DE"/>
        </a:p>
      </dgm:t>
    </dgm:pt>
    <dgm:pt modelId="{C8E81844-B98B-4ED0-932E-DBFF846DDB71}" type="sibTrans" cxnId="{6F703681-6B9D-4E76-B841-C6F45C7E4D0C}">
      <dgm:prSet/>
      <dgm:spPr/>
      <dgm:t>
        <a:bodyPr/>
        <a:lstStyle/>
        <a:p>
          <a:endParaRPr lang="de-DE"/>
        </a:p>
      </dgm:t>
    </dgm:pt>
    <dgm:pt modelId="{ECC62723-7226-43F3-9F79-C7B50FFB8496}">
      <dgm:prSet/>
      <dgm:spPr/>
      <dgm:t>
        <a:bodyPr/>
        <a:lstStyle/>
        <a:p>
          <a:endParaRPr lang="de-DE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C97BE46-8263-4CAD-BC7A-31BDEA29E109}" type="parTrans" cxnId="{BA5716D1-3B22-40BF-941D-5BF0E836D93C}">
      <dgm:prSet/>
      <dgm:spPr/>
      <dgm:t>
        <a:bodyPr/>
        <a:lstStyle/>
        <a:p>
          <a:endParaRPr lang="de-DE"/>
        </a:p>
      </dgm:t>
    </dgm:pt>
    <dgm:pt modelId="{71CE5EFE-EA95-4F15-9A81-2302C8AF8DC1}" type="sibTrans" cxnId="{BA5716D1-3B22-40BF-941D-5BF0E836D93C}">
      <dgm:prSet/>
      <dgm:spPr/>
      <dgm:t>
        <a:bodyPr/>
        <a:lstStyle/>
        <a:p>
          <a:endParaRPr lang="de-DE"/>
        </a:p>
      </dgm:t>
    </dgm:pt>
    <dgm:pt modelId="{9C16CBB7-6154-430E-A1A0-252B2FAF89F2}" type="pres">
      <dgm:prSet presAssocID="{02FC84C1-5050-471E-9DAC-055B6A0DA2D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8374295-CDB0-4ED9-8DC3-922F356BDDD7}" type="pres">
      <dgm:prSet presAssocID="{02FC84C1-5050-471E-9DAC-055B6A0DA2D2}" presName="hierFlow" presStyleCnt="0"/>
      <dgm:spPr/>
    </dgm:pt>
    <dgm:pt modelId="{A7F4F2B6-7DDE-43E4-BA9E-C2FE04DF1188}" type="pres">
      <dgm:prSet presAssocID="{02FC84C1-5050-471E-9DAC-055B6A0DA2D2}" presName="firstBuf" presStyleCnt="0"/>
      <dgm:spPr/>
    </dgm:pt>
    <dgm:pt modelId="{D2CD90B6-9E80-42ED-8ACE-AAC1DFF832FC}" type="pres">
      <dgm:prSet presAssocID="{02FC84C1-5050-471E-9DAC-055B6A0DA2D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1D36F03F-33BB-40E0-9E7A-C596AB7FD3AB}" type="pres">
      <dgm:prSet presAssocID="{ABB3D263-45C8-4DC0-888E-0E0DC2E15009}" presName="Name14" presStyleCnt="0"/>
      <dgm:spPr/>
    </dgm:pt>
    <dgm:pt modelId="{006B377D-054A-4D04-9E1B-76E7AAC99D23}" type="pres">
      <dgm:prSet presAssocID="{ABB3D263-45C8-4DC0-888E-0E0DC2E15009}" presName="level1Shape" presStyleLbl="node0" presStyleIdx="0" presStyleCnt="1">
        <dgm:presLayoutVars>
          <dgm:chPref val="3"/>
        </dgm:presLayoutVars>
      </dgm:prSet>
      <dgm:spPr/>
    </dgm:pt>
    <dgm:pt modelId="{9394FB9C-4366-4C47-98D5-3A3DFAC7F3E9}" type="pres">
      <dgm:prSet presAssocID="{ABB3D263-45C8-4DC0-888E-0E0DC2E15009}" presName="hierChild2" presStyleCnt="0"/>
      <dgm:spPr/>
    </dgm:pt>
    <dgm:pt modelId="{D66628A8-1D28-4E92-AD46-EE94FAD1BAC5}" type="pres">
      <dgm:prSet presAssocID="{809B12F3-C9B9-4C05-A07B-599442A2AC3A}" presName="Name19" presStyleLbl="parChTrans1D2" presStyleIdx="0" presStyleCnt="1"/>
      <dgm:spPr/>
    </dgm:pt>
    <dgm:pt modelId="{E277393C-048B-493A-9AE8-66D1CEC2991F}" type="pres">
      <dgm:prSet presAssocID="{1B2E477A-4F72-4DBB-8E54-9B4923CE35B8}" presName="Name21" presStyleCnt="0"/>
      <dgm:spPr/>
    </dgm:pt>
    <dgm:pt modelId="{4F33ED0B-20CC-43B0-9619-B64AB9C80506}" type="pres">
      <dgm:prSet presAssocID="{1B2E477A-4F72-4DBB-8E54-9B4923CE35B8}" presName="level2Shape" presStyleLbl="node2" presStyleIdx="0" presStyleCnt="1"/>
      <dgm:spPr/>
    </dgm:pt>
    <dgm:pt modelId="{9B5D0BC2-39A3-4E6B-A7BD-A0E8FBFF221C}" type="pres">
      <dgm:prSet presAssocID="{1B2E477A-4F72-4DBB-8E54-9B4923CE35B8}" presName="hierChild3" presStyleCnt="0"/>
      <dgm:spPr/>
    </dgm:pt>
    <dgm:pt modelId="{0776EEB6-7B1F-4B3C-88CE-C13A88341DCE}" type="pres">
      <dgm:prSet presAssocID="{4DC6E0E3-1705-4E8B-949D-E65F558AAD81}" presName="Name19" presStyleLbl="parChTrans1D3" presStyleIdx="0" presStyleCnt="2"/>
      <dgm:spPr/>
    </dgm:pt>
    <dgm:pt modelId="{C169E6DF-F5FE-453F-8D37-0ABD09C7609A}" type="pres">
      <dgm:prSet presAssocID="{670B5835-72AF-4DEC-AC7B-FEA19053C8C1}" presName="Name21" presStyleCnt="0"/>
      <dgm:spPr/>
    </dgm:pt>
    <dgm:pt modelId="{C09EE606-FAF2-4CEE-9367-659FA32B96EB}" type="pres">
      <dgm:prSet presAssocID="{670B5835-72AF-4DEC-AC7B-FEA19053C8C1}" presName="level2Shape" presStyleLbl="node3" presStyleIdx="0" presStyleCnt="2"/>
      <dgm:spPr/>
    </dgm:pt>
    <dgm:pt modelId="{79FCD025-A24C-4B4E-925D-C1AE4A9D49F8}" type="pres">
      <dgm:prSet presAssocID="{670B5835-72AF-4DEC-AC7B-FEA19053C8C1}" presName="hierChild3" presStyleCnt="0"/>
      <dgm:spPr/>
    </dgm:pt>
    <dgm:pt modelId="{E544C736-584D-437C-8618-DF19BDB8F4CD}" type="pres">
      <dgm:prSet presAssocID="{DCC4AEB4-9841-4C9B-874B-2806CF9C65FB}" presName="Name19" presStyleLbl="parChTrans1D4" presStyleIdx="0" presStyleCnt="2"/>
      <dgm:spPr/>
    </dgm:pt>
    <dgm:pt modelId="{A558C657-0BA8-4704-95C8-E80171C7B406}" type="pres">
      <dgm:prSet presAssocID="{9C2C45C6-1217-4674-9877-5497A38C0BF6}" presName="Name21" presStyleCnt="0"/>
      <dgm:spPr/>
    </dgm:pt>
    <dgm:pt modelId="{9C5090F2-1209-4622-AA27-5C6F8AFD5611}" type="pres">
      <dgm:prSet presAssocID="{9C2C45C6-1217-4674-9877-5497A38C0BF6}" presName="level2Shape" presStyleLbl="node4" presStyleIdx="0" presStyleCnt="2"/>
      <dgm:spPr/>
    </dgm:pt>
    <dgm:pt modelId="{5A6A868E-C1C8-4573-ACE7-31A92F7C7E3B}" type="pres">
      <dgm:prSet presAssocID="{9C2C45C6-1217-4674-9877-5497A38C0BF6}" presName="hierChild3" presStyleCnt="0"/>
      <dgm:spPr/>
    </dgm:pt>
    <dgm:pt modelId="{5C613305-3323-443C-A885-1951D6A47416}" type="pres">
      <dgm:prSet presAssocID="{C935BD88-0C53-4A53-96EF-F84E73F139FF}" presName="Name19" presStyleLbl="parChTrans1D3" presStyleIdx="1" presStyleCnt="2"/>
      <dgm:spPr/>
    </dgm:pt>
    <dgm:pt modelId="{81D69439-A5E6-4969-AFB5-6FC4C5084FFC}" type="pres">
      <dgm:prSet presAssocID="{09D7368E-01C7-49C2-B40D-F29FBBACB985}" presName="Name21" presStyleCnt="0"/>
      <dgm:spPr/>
    </dgm:pt>
    <dgm:pt modelId="{802100AB-B246-4A34-B846-7B60381737F6}" type="pres">
      <dgm:prSet presAssocID="{09D7368E-01C7-49C2-B40D-F29FBBACB985}" presName="level2Shape" presStyleLbl="node3" presStyleIdx="1" presStyleCnt="2"/>
      <dgm:spPr/>
    </dgm:pt>
    <dgm:pt modelId="{23B69278-979E-4D0D-9FCB-10F76940500F}" type="pres">
      <dgm:prSet presAssocID="{09D7368E-01C7-49C2-B40D-F29FBBACB985}" presName="hierChild3" presStyleCnt="0"/>
      <dgm:spPr/>
    </dgm:pt>
    <dgm:pt modelId="{FB5A4439-A50C-4D8C-875C-6EDF822EFDE5}" type="pres">
      <dgm:prSet presAssocID="{EAC3235D-3BB9-4101-B5B9-9F6C351013CF}" presName="Name19" presStyleLbl="parChTrans1D4" presStyleIdx="1" presStyleCnt="2"/>
      <dgm:spPr/>
    </dgm:pt>
    <dgm:pt modelId="{665A995B-DF99-4999-A697-5E59B5DAD725}" type="pres">
      <dgm:prSet presAssocID="{3ADE35E6-B482-453D-B8FF-F4803BB4D59F}" presName="Name21" presStyleCnt="0"/>
      <dgm:spPr/>
    </dgm:pt>
    <dgm:pt modelId="{F72AD443-412E-44CE-A2F8-289E1B97AD98}" type="pres">
      <dgm:prSet presAssocID="{3ADE35E6-B482-453D-B8FF-F4803BB4D59F}" presName="level2Shape" presStyleLbl="node4" presStyleIdx="1" presStyleCnt="2"/>
      <dgm:spPr/>
    </dgm:pt>
    <dgm:pt modelId="{601798E6-2655-454A-B46B-3796AB173A5E}" type="pres">
      <dgm:prSet presAssocID="{3ADE35E6-B482-453D-B8FF-F4803BB4D59F}" presName="hierChild3" presStyleCnt="0"/>
      <dgm:spPr/>
    </dgm:pt>
    <dgm:pt modelId="{97EBE75E-1340-46C7-9C14-AA680B107D9E}" type="pres">
      <dgm:prSet presAssocID="{02FC84C1-5050-471E-9DAC-055B6A0DA2D2}" presName="bgShapesFlow" presStyleCnt="0"/>
      <dgm:spPr/>
    </dgm:pt>
    <dgm:pt modelId="{E1430477-506D-4689-B27A-827AE8849D6A}" type="pres">
      <dgm:prSet presAssocID="{ECC62723-7226-43F3-9F79-C7B50FFB8496}" presName="rectComp" presStyleCnt="0"/>
      <dgm:spPr/>
    </dgm:pt>
    <dgm:pt modelId="{A737C61C-15CB-4379-80A3-A7045C8A95BE}" type="pres">
      <dgm:prSet presAssocID="{ECC62723-7226-43F3-9F79-C7B50FFB8496}" presName="bgRect" presStyleLbl="bgShp" presStyleIdx="0" presStyleCnt="4"/>
      <dgm:spPr/>
    </dgm:pt>
    <dgm:pt modelId="{3A61505A-4FE1-4C07-8070-1CFC803FC025}" type="pres">
      <dgm:prSet presAssocID="{ECC62723-7226-43F3-9F79-C7B50FFB8496}" presName="bgRectTx" presStyleLbl="bgShp" presStyleIdx="0" presStyleCnt="4">
        <dgm:presLayoutVars>
          <dgm:bulletEnabled val="1"/>
        </dgm:presLayoutVars>
      </dgm:prSet>
      <dgm:spPr/>
    </dgm:pt>
    <dgm:pt modelId="{89119B4B-42CB-4C6B-9EB6-0E41C140CED4}" type="pres">
      <dgm:prSet presAssocID="{ECC62723-7226-43F3-9F79-C7B50FFB8496}" presName="spComp" presStyleCnt="0"/>
      <dgm:spPr/>
    </dgm:pt>
    <dgm:pt modelId="{DABD3542-6C6F-468D-9428-70015ABB7CE4}" type="pres">
      <dgm:prSet presAssocID="{ECC62723-7226-43F3-9F79-C7B50FFB8496}" presName="vSp" presStyleCnt="0"/>
      <dgm:spPr/>
    </dgm:pt>
    <dgm:pt modelId="{77D49CED-0CAF-4E88-BF16-63F7F34FDF29}" type="pres">
      <dgm:prSet presAssocID="{4559182D-B518-40F5-BC94-5585D20DB784}" presName="rectComp" presStyleCnt="0"/>
      <dgm:spPr/>
    </dgm:pt>
    <dgm:pt modelId="{1196241E-12B8-4135-AC43-3911F74AA595}" type="pres">
      <dgm:prSet presAssocID="{4559182D-B518-40F5-BC94-5585D20DB784}" presName="bgRect" presStyleLbl="bgShp" presStyleIdx="1" presStyleCnt="4" custLinFactNeighborY="1958"/>
      <dgm:spPr/>
    </dgm:pt>
    <dgm:pt modelId="{24FAA527-DB6D-4983-9CE0-CE585CEC3C78}" type="pres">
      <dgm:prSet presAssocID="{4559182D-B518-40F5-BC94-5585D20DB784}" presName="bgRectTx" presStyleLbl="bgShp" presStyleIdx="1" presStyleCnt="4">
        <dgm:presLayoutVars>
          <dgm:bulletEnabled val="1"/>
        </dgm:presLayoutVars>
      </dgm:prSet>
      <dgm:spPr/>
    </dgm:pt>
    <dgm:pt modelId="{528FC316-4F1A-4773-A681-68D058D8B95D}" type="pres">
      <dgm:prSet presAssocID="{4559182D-B518-40F5-BC94-5585D20DB784}" presName="spComp" presStyleCnt="0"/>
      <dgm:spPr/>
    </dgm:pt>
    <dgm:pt modelId="{ACBB1B1E-2B56-4FD9-AF2F-941692D944AC}" type="pres">
      <dgm:prSet presAssocID="{4559182D-B518-40F5-BC94-5585D20DB784}" presName="vSp" presStyleCnt="0"/>
      <dgm:spPr/>
    </dgm:pt>
    <dgm:pt modelId="{E190F090-767C-4FC5-9544-9B885431D4DB}" type="pres">
      <dgm:prSet presAssocID="{B0E0AB47-6A16-47FD-A807-68100C306007}" presName="rectComp" presStyleCnt="0"/>
      <dgm:spPr/>
    </dgm:pt>
    <dgm:pt modelId="{1FCDFE50-9F4A-4257-8678-69BBEB5AB3ED}" type="pres">
      <dgm:prSet presAssocID="{B0E0AB47-6A16-47FD-A807-68100C306007}" presName="bgRect" presStyleLbl="bgShp" presStyleIdx="2" presStyleCnt="4"/>
      <dgm:spPr/>
    </dgm:pt>
    <dgm:pt modelId="{B100DDC9-FF89-409C-95B7-7511CAC2DE9E}" type="pres">
      <dgm:prSet presAssocID="{B0E0AB47-6A16-47FD-A807-68100C306007}" presName="bgRectTx" presStyleLbl="bgShp" presStyleIdx="2" presStyleCnt="4">
        <dgm:presLayoutVars>
          <dgm:bulletEnabled val="1"/>
        </dgm:presLayoutVars>
      </dgm:prSet>
      <dgm:spPr/>
    </dgm:pt>
    <dgm:pt modelId="{33BB8333-A129-4C76-8CB7-8F61A7F8BD58}" type="pres">
      <dgm:prSet presAssocID="{B0E0AB47-6A16-47FD-A807-68100C306007}" presName="spComp" presStyleCnt="0"/>
      <dgm:spPr/>
    </dgm:pt>
    <dgm:pt modelId="{C0EEAE24-5499-4656-AA18-1F729E48BC85}" type="pres">
      <dgm:prSet presAssocID="{B0E0AB47-6A16-47FD-A807-68100C306007}" presName="vSp" presStyleCnt="0"/>
      <dgm:spPr/>
    </dgm:pt>
    <dgm:pt modelId="{BEC13C64-8452-4ABE-A850-95C809EB498A}" type="pres">
      <dgm:prSet presAssocID="{5BDB3FB3-4038-4D9E-9A6B-0DB312AECEEF}" presName="rectComp" presStyleCnt="0"/>
      <dgm:spPr/>
    </dgm:pt>
    <dgm:pt modelId="{DAF190F1-72E1-46BB-8615-15040488E32D}" type="pres">
      <dgm:prSet presAssocID="{5BDB3FB3-4038-4D9E-9A6B-0DB312AECEEF}" presName="bgRect" presStyleLbl="bgShp" presStyleIdx="3" presStyleCnt="4" custLinFactNeighborX="-2802" custLinFactNeighborY="1368"/>
      <dgm:spPr/>
    </dgm:pt>
    <dgm:pt modelId="{CE3DEF3E-286C-48FA-A3C0-75EEDDB630E0}" type="pres">
      <dgm:prSet presAssocID="{5BDB3FB3-4038-4D9E-9A6B-0DB312AECEEF}" presName="bgRectTx" presStyleLbl="bgShp" presStyleIdx="3" presStyleCnt="4">
        <dgm:presLayoutVars>
          <dgm:bulletEnabled val="1"/>
        </dgm:presLayoutVars>
      </dgm:prSet>
      <dgm:spPr/>
    </dgm:pt>
  </dgm:ptLst>
  <dgm:cxnLst>
    <dgm:cxn modelId="{26921905-A081-419D-8201-B558047AEAA3}" type="presOf" srcId="{670B5835-72AF-4DEC-AC7B-FEA19053C8C1}" destId="{C09EE606-FAF2-4CEE-9367-659FA32B96EB}" srcOrd="0" destOrd="0" presId="urn:microsoft.com/office/officeart/2005/8/layout/hierarchy6"/>
    <dgm:cxn modelId="{DC8FD218-2FA8-4056-B80C-120F45A8D85C}" type="presOf" srcId="{4559182D-B518-40F5-BC94-5585D20DB784}" destId="{24FAA527-DB6D-4983-9CE0-CE585CEC3C78}" srcOrd="1" destOrd="0" presId="urn:microsoft.com/office/officeart/2005/8/layout/hierarchy6"/>
    <dgm:cxn modelId="{8E64171C-F85C-4F9D-AC62-23BBE38D2EA6}" type="presOf" srcId="{809B12F3-C9B9-4C05-A07B-599442A2AC3A}" destId="{D66628A8-1D28-4E92-AD46-EE94FAD1BAC5}" srcOrd="0" destOrd="0" presId="urn:microsoft.com/office/officeart/2005/8/layout/hierarchy6"/>
    <dgm:cxn modelId="{ED902827-9187-4A91-BE2E-D40525CBB222}" type="presOf" srcId="{B0E0AB47-6A16-47FD-A807-68100C306007}" destId="{B100DDC9-FF89-409C-95B7-7511CAC2DE9E}" srcOrd="1" destOrd="0" presId="urn:microsoft.com/office/officeart/2005/8/layout/hierarchy6"/>
    <dgm:cxn modelId="{3295CB5B-8B74-4253-B959-487FA2002AD1}" type="presOf" srcId="{ECC62723-7226-43F3-9F79-C7B50FFB8496}" destId="{3A61505A-4FE1-4C07-8070-1CFC803FC025}" srcOrd="1" destOrd="0" presId="urn:microsoft.com/office/officeart/2005/8/layout/hierarchy6"/>
    <dgm:cxn modelId="{89E42E5F-A35D-42F1-BF0A-9B8BF2CC4709}" type="presOf" srcId="{4559182D-B518-40F5-BC94-5585D20DB784}" destId="{1196241E-12B8-4135-AC43-3911F74AA595}" srcOrd="0" destOrd="0" presId="urn:microsoft.com/office/officeart/2005/8/layout/hierarchy6"/>
    <dgm:cxn modelId="{D2804543-7703-497F-9334-2B1E754C380E}" srcId="{670B5835-72AF-4DEC-AC7B-FEA19053C8C1}" destId="{9C2C45C6-1217-4674-9877-5497A38C0BF6}" srcOrd="0" destOrd="0" parTransId="{DCC4AEB4-9841-4C9B-874B-2806CF9C65FB}" sibTransId="{7AAAEC00-C45A-4E3F-B198-91376DBC422E}"/>
    <dgm:cxn modelId="{3C528063-2BDD-44F3-9733-113DB2F9A63D}" type="presOf" srcId="{B0E0AB47-6A16-47FD-A807-68100C306007}" destId="{1FCDFE50-9F4A-4257-8678-69BBEB5AB3ED}" srcOrd="0" destOrd="0" presId="urn:microsoft.com/office/officeart/2005/8/layout/hierarchy6"/>
    <dgm:cxn modelId="{625B6F4B-CFA0-4EF6-A917-9F5378B07162}" srcId="{ABB3D263-45C8-4DC0-888E-0E0DC2E15009}" destId="{1B2E477A-4F72-4DBB-8E54-9B4923CE35B8}" srcOrd="0" destOrd="0" parTransId="{809B12F3-C9B9-4C05-A07B-599442A2AC3A}" sibTransId="{EC82EC6B-6E1F-44E3-8F12-B19038051A91}"/>
    <dgm:cxn modelId="{5696AC70-C1CC-4AD6-BA05-69BEDF59EAB9}" srcId="{02FC84C1-5050-471E-9DAC-055B6A0DA2D2}" destId="{5BDB3FB3-4038-4D9E-9A6B-0DB312AECEEF}" srcOrd="4" destOrd="0" parTransId="{FC70163E-6139-496B-B3C9-44509D40D3C1}" sibTransId="{C2296AF6-F25E-40F4-BDE6-1381A1EDBBBC}"/>
    <dgm:cxn modelId="{57FC0875-7D64-4408-A35E-56795E933162}" type="presOf" srcId="{02FC84C1-5050-471E-9DAC-055B6A0DA2D2}" destId="{9C16CBB7-6154-430E-A1A0-252B2FAF89F2}" srcOrd="0" destOrd="0" presId="urn:microsoft.com/office/officeart/2005/8/layout/hierarchy6"/>
    <dgm:cxn modelId="{6F703681-6B9D-4E76-B841-C6F45C7E4D0C}" srcId="{02FC84C1-5050-471E-9DAC-055B6A0DA2D2}" destId="{ABB3D263-45C8-4DC0-888E-0E0DC2E15009}" srcOrd="0" destOrd="0" parTransId="{3CB5385D-8216-40C5-96CB-B71463652B6E}" sibTransId="{C8E81844-B98B-4ED0-932E-DBFF846DDB71}"/>
    <dgm:cxn modelId="{F72AE582-E32F-401D-852A-97E606404218}" srcId="{02FC84C1-5050-471E-9DAC-055B6A0DA2D2}" destId="{4559182D-B518-40F5-BC94-5585D20DB784}" srcOrd="2" destOrd="0" parTransId="{359A3DB2-B7EB-47ED-8AE3-54258FF9AC5D}" sibTransId="{3258733D-791B-40C0-BE48-25416487B63F}"/>
    <dgm:cxn modelId="{51B53B94-5804-4FC6-975C-D67A350C2D0C}" type="presOf" srcId="{9C2C45C6-1217-4674-9877-5497A38C0BF6}" destId="{9C5090F2-1209-4622-AA27-5C6F8AFD5611}" srcOrd="0" destOrd="0" presId="urn:microsoft.com/office/officeart/2005/8/layout/hierarchy6"/>
    <dgm:cxn modelId="{046761A3-35C0-47E2-83ED-EBF7772C8D78}" type="presOf" srcId="{4DC6E0E3-1705-4E8B-949D-E65F558AAD81}" destId="{0776EEB6-7B1F-4B3C-88CE-C13A88341DCE}" srcOrd="0" destOrd="0" presId="urn:microsoft.com/office/officeart/2005/8/layout/hierarchy6"/>
    <dgm:cxn modelId="{2A50DDA4-DB59-43AB-AC07-3C4D723EAA16}" srcId="{1B2E477A-4F72-4DBB-8E54-9B4923CE35B8}" destId="{670B5835-72AF-4DEC-AC7B-FEA19053C8C1}" srcOrd="0" destOrd="0" parTransId="{4DC6E0E3-1705-4E8B-949D-E65F558AAD81}" sibTransId="{9774E343-C38C-4348-ACD9-082AEB9B6D38}"/>
    <dgm:cxn modelId="{F7F81BA8-DFED-4A2D-8C36-47814A4F370E}" srcId="{02FC84C1-5050-471E-9DAC-055B6A0DA2D2}" destId="{B0E0AB47-6A16-47FD-A807-68100C306007}" srcOrd="3" destOrd="0" parTransId="{E6644B92-01B4-4AD4-8610-CC575215C16E}" sibTransId="{44644F11-F8EA-413D-B8C3-A0A19AC19CB2}"/>
    <dgm:cxn modelId="{CDD646AB-10AB-409E-B780-0571CF6B59E9}" type="presOf" srcId="{09D7368E-01C7-49C2-B40D-F29FBBACB985}" destId="{802100AB-B246-4A34-B846-7B60381737F6}" srcOrd="0" destOrd="0" presId="urn:microsoft.com/office/officeart/2005/8/layout/hierarchy6"/>
    <dgm:cxn modelId="{B36F63AC-D35B-4A0B-822B-BEFB59DF07F9}" type="presOf" srcId="{1B2E477A-4F72-4DBB-8E54-9B4923CE35B8}" destId="{4F33ED0B-20CC-43B0-9619-B64AB9C80506}" srcOrd="0" destOrd="0" presId="urn:microsoft.com/office/officeart/2005/8/layout/hierarchy6"/>
    <dgm:cxn modelId="{201053BD-C480-49C3-8842-EC1C340F049E}" srcId="{1B2E477A-4F72-4DBB-8E54-9B4923CE35B8}" destId="{09D7368E-01C7-49C2-B40D-F29FBBACB985}" srcOrd="1" destOrd="0" parTransId="{C935BD88-0C53-4A53-96EF-F84E73F139FF}" sibTransId="{70014873-28E3-4FAA-ADC5-51040B857DB8}"/>
    <dgm:cxn modelId="{84EEDCBE-162E-43D9-BC68-17FFB78D0BAC}" type="presOf" srcId="{C935BD88-0C53-4A53-96EF-F84E73F139FF}" destId="{5C613305-3323-443C-A885-1951D6A47416}" srcOrd="0" destOrd="0" presId="urn:microsoft.com/office/officeart/2005/8/layout/hierarchy6"/>
    <dgm:cxn modelId="{FD2B14C8-1421-4172-AE45-E81A384BB47A}" type="presOf" srcId="{3ADE35E6-B482-453D-B8FF-F4803BB4D59F}" destId="{F72AD443-412E-44CE-A2F8-289E1B97AD98}" srcOrd="0" destOrd="0" presId="urn:microsoft.com/office/officeart/2005/8/layout/hierarchy6"/>
    <dgm:cxn modelId="{9B1EE9CC-2B39-4DA4-B423-0B30EC569C9F}" type="presOf" srcId="{5BDB3FB3-4038-4D9E-9A6B-0DB312AECEEF}" destId="{DAF190F1-72E1-46BB-8615-15040488E32D}" srcOrd="0" destOrd="0" presId="urn:microsoft.com/office/officeart/2005/8/layout/hierarchy6"/>
    <dgm:cxn modelId="{BA5716D1-3B22-40BF-941D-5BF0E836D93C}" srcId="{02FC84C1-5050-471E-9DAC-055B6A0DA2D2}" destId="{ECC62723-7226-43F3-9F79-C7B50FFB8496}" srcOrd="1" destOrd="0" parTransId="{CC97BE46-8263-4CAD-BC7A-31BDEA29E109}" sibTransId="{71CE5EFE-EA95-4F15-9A81-2302C8AF8DC1}"/>
    <dgm:cxn modelId="{A1A3B3D5-B0B7-4F03-BA70-ACDED6158963}" type="presOf" srcId="{EAC3235D-3BB9-4101-B5B9-9F6C351013CF}" destId="{FB5A4439-A50C-4D8C-875C-6EDF822EFDE5}" srcOrd="0" destOrd="0" presId="urn:microsoft.com/office/officeart/2005/8/layout/hierarchy6"/>
    <dgm:cxn modelId="{5C2B07DB-05B3-457E-A1E6-7306DBD3AD54}" type="presOf" srcId="{ECC62723-7226-43F3-9F79-C7B50FFB8496}" destId="{A737C61C-15CB-4379-80A3-A7045C8A95BE}" srcOrd="0" destOrd="0" presId="urn:microsoft.com/office/officeart/2005/8/layout/hierarchy6"/>
    <dgm:cxn modelId="{2E3446DC-E6E2-47AB-9B2E-0DECC1C5AB8C}" srcId="{09D7368E-01C7-49C2-B40D-F29FBBACB985}" destId="{3ADE35E6-B482-453D-B8FF-F4803BB4D59F}" srcOrd="0" destOrd="0" parTransId="{EAC3235D-3BB9-4101-B5B9-9F6C351013CF}" sibTransId="{68EFB666-F357-48F9-A001-BDF7D763DA89}"/>
    <dgm:cxn modelId="{22FCD6EA-E9A3-4E37-8E80-A3FD74AA6DA2}" type="presOf" srcId="{5BDB3FB3-4038-4D9E-9A6B-0DB312AECEEF}" destId="{CE3DEF3E-286C-48FA-A3C0-75EEDDB630E0}" srcOrd="1" destOrd="0" presId="urn:microsoft.com/office/officeart/2005/8/layout/hierarchy6"/>
    <dgm:cxn modelId="{17C997F0-6B17-428B-917E-8D2B76730002}" type="presOf" srcId="{ABB3D263-45C8-4DC0-888E-0E0DC2E15009}" destId="{006B377D-054A-4D04-9E1B-76E7AAC99D23}" srcOrd="0" destOrd="0" presId="urn:microsoft.com/office/officeart/2005/8/layout/hierarchy6"/>
    <dgm:cxn modelId="{B0B852F1-7DF6-472E-AD6C-F5F776E06D1E}" type="presOf" srcId="{DCC4AEB4-9841-4C9B-874B-2806CF9C65FB}" destId="{E544C736-584D-437C-8618-DF19BDB8F4CD}" srcOrd="0" destOrd="0" presId="urn:microsoft.com/office/officeart/2005/8/layout/hierarchy6"/>
    <dgm:cxn modelId="{4AD67956-10EA-45E7-AD95-DA1C3A0A8F59}" type="presParOf" srcId="{9C16CBB7-6154-430E-A1A0-252B2FAF89F2}" destId="{D8374295-CDB0-4ED9-8DC3-922F356BDDD7}" srcOrd="0" destOrd="0" presId="urn:microsoft.com/office/officeart/2005/8/layout/hierarchy6"/>
    <dgm:cxn modelId="{01196BC2-DA93-4265-9EBD-7676F9CC77C0}" type="presParOf" srcId="{D8374295-CDB0-4ED9-8DC3-922F356BDDD7}" destId="{A7F4F2B6-7DDE-43E4-BA9E-C2FE04DF1188}" srcOrd="0" destOrd="0" presId="urn:microsoft.com/office/officeart/2005/8/layout/hierarchy6"/>
    <dgm:cxn modelId="{057756A7-9468-4075-863E-8455F57443D7}" type="presParOf" srcId="{D8374295-CDB0-4ED9-8DC3-922F356BDDD7}" destId="{D2CD90B6-9E80-42ED-8ACE-AAC1DFF832FC}" srcOrd="1" destOrd="0" presId="urn:microsoft.com/office/officeart/2005/8/layout/hierarchy6"/>
    <dgm:cxn modelId="{4553E0AC-5CC7-41C3-A04C-D08855627AEE}" type="presParOf" srcId="{D2CD90B6-9E80-42ED-8ACE-AAC1DFF832FC}" destId="{1D36F03F-33BB-40E0-9E7A-C596AB7FD3AB}" srcOrd="0" destOrd="0" presId="urn:microsoft.com/office/officeart/2005/8/layout/hierarchy6"/>
    <dgm:cxn modelId="{24E99AF5-E519-4E14-A553-D8E71A3EB56D}" type="presParOf" srcId="{1D36F03F-33BB-40E0-9E7A-C596AB7FD3AB}" destId="{006B377D-054A-4D04-9E1B-76E7AAC99D23}" srcOrd="0" destOrd="0" presId="urn:microsoft.com/office/officeart/2005/8/layout/hierarchy6"/>
    <dgm:cxn modelId="{6EED2B46-AD32-4789-B765-C3083424A42A}" type="presParOf" srcId="{1D36F03F-33BB-40E0-9E7A-C596AB7FD3AB}" destId="{9394FB9C-4366-4C47-98D5-3A3DFAC7F3E9}" srcOrd="1" destOrd="0" presId="urn:microsoft.com/office/officeart/2005/8/layout/hierarchy6"/>
    <dgm:cxn modelId="{7A1F7543-3BC1-473A-9293-ABF2FF2C5125}" type="presParOf" srcId="{9394FB9C-4366-4C47-98D5-3A3DFAC7F3E9}" destId="{D66628A8-1D28-4E92-AD46-EE94FAD1BAC5}" srcOrd="0" destOrd="0" presId="urn:microsoft.com/office/officeart/2005/8/layout/hierarchy6"/>
    <dgm:cxn modelId="{5D50ED04-FD4D-49D8-B1DC-7CBCD0B6E83F}" type="presParOf" srcId="{9394FB9C-4366-4C47-98D5-3A3DFAC7F3E9}" destId="{E277393C-048B-493A-9AE8-66D1CEC2991F}" srcOrd="1" destOrd="0" presId="urn:microsoft.com/office/officeart/2005/8/layout/hierarchy6"/>
    <dgm:cxn modelId="{E7998D8C-EEC4-4170-B226-51A546E3881B}" type="presParOf" srcId="{E277393C-048B-493A-9AE8-66D1CEC2991F}" destId="{4F33ED0B-20CC-43B0-9619-B64AB9C80506}" srcOrd="0" destOrd="0" presId="urn:microsoft.com/office/officeart/2005/8/layout/hierarchy6"/>
    <dgm:cxn modelId="{060BD905-5F06-45E8-B74F-5E98C0903E3D}" type="presParOf" srcId="{E277393C-048B-493A-9AE8-66D1CEC2991F}" destId="{9B5D0BC2-39A3-4E6B-A7BD-A0E8FBFF221C}" srcOrd="1" destOrd="0" presId="urn:microsoft.com/office/officeart/2005/8/layout/hierarchy6"/>
    <dgm:cxn modelId="{0EE8D43D-58E1-4C5D-A72A-AC6CF145C56A}" type="presParOf" srcId="{9B5D0BC2-39A3-4E6B-A7BD-A0E8FBFF221C}" destId="{0776EEB6-7B1F-4B3C-88CE-C13A88341DCE}" srcOrd="0" destOrd="0" presId="urn:microsoft.com/office/officeart/2005/8/layout/hierarchy6"/>
    <dgm:cxn modelId="{CBFF104E-DD06-4B7C-BB33-7D5595B48656}" type="presParOf" srcId="{9B5D0BC2-39A3-4E6B-A7BD-A0E8FBFF221C}" destId="{C169E6DF-F5FE-453F-8D37-0ABD09C7609A}" srcOrd="1" destOrd="0" presId="urn:microsoft.com/office/officeart/2005/8/layout/hierarchy6"/>
    <dgm:cxn modelId="{426141BD-9702-44B6-8DBF-DBF5485733D3}" type="presParOf" srcId="{C169E6DF-F5FE-453F-8D37-0ABD09C7609A}" destId="{C09EE606-FAF2-4CEE-9367-659FA32B96EB}" srcOrd="0" destOrd="0" presId="urn:microsoft.com/office/officeart/2005/8/layout/hierarchy6"/>
    <dgm:cxn modelId="{82407103-FB9B-470B-BA55-C07FC491CFE8}" type="presParOf" srcId="{C169E6DF-F5FE-453F-8D37-0ABD09C7609A}" destId="{79FCD025-A24C-4B4E-925D-C1AE4A9D49F8}" srcOrd="1" destOrd="0" presId="urn:microsoft.com/office/officeart/2005/8/layout/hierarchy6"/>
    <dgm:cxn modelId="{CE014656-4C82-4D6F-80E6-0A2F9136B29F}" type="presParOf" srcId="{79FCD025-A24C-4B4E-925D-C1AE4A9D49F8}" destId="{E544C736-584D-437C-8618-DF19BDB8F4CD}" srcOrd="0" destOrd="0" presId="urn:microsoft.com/office/officeart/2005/8/layout/hierarchy6"/>
    <dgm:cxn modelId="{40BE6F63-1A2A-4A47-AA36-EB18EF594507}" type="presParOf" srcId="{79FCD025-A24C-4B4E-925D-C1AE4A9D49F8}" destId="{A558C657-0BA8-4704-95C8-E80171C7B406}" srcOrd="1" destOrd="0" presId="urn:microsoft.com/office/officeart/2005/8/layout/hierarchy6"/>
    <dgm:cxn modelId="{C8034663-CD1C-4B9A-90D9-083D8B03393A}" type="presParOf" srcId="{A558C657-0BA8-4704-95C8-E80171C7B406}" destId="{9C5090F2-1209-4622-AA27-5C6F8AFD5611}" srcOrd="0" destOrd="0" presId="urn:microsoft.com/office/officeart/2005/8/layout/hierarchy6"/>
    <dgm:cxn modelId="{63E09CAB-1383-4DC2-A27A-8AA55C646A18}" type="presParOf" srcId="{A558C657-0BA8-4704-95C8-E80171C7B406}" destId="{5A6A868E-C1C8-4573-ACE7-31A92F7C7E3B}" srcOrd="1" destOrd="0" presId="urn:microsoft.com/office/officeart/2005/8/layout/hierarchy6"/>
    <dgm:cxn modelId="{755465CA-6B1A-4187-B305-39A04E41B3A7}" type="presParOf" srcId="{9B5D0BC2-39A3-4E6B-A7BD-A0E8FBFF221C}" destId="{5C613305-3323-443C-A885-1951D6A47416}" srcOrd="2" destOrd="0" presId="urn:microsoft.com/office/officeart/2005/8/layout/hierarchy6"/>
    <dgm:cxn modelId="{DD12879D-2717-428A-B66F-75D2732C2272}" type="presParOf" srcId="{9B5D0BC2-39A3-4E6B-A7BD-A0E8FBFF221C}" destId="{81D69439-A5E6-4969-AFB5-6FC4C5084FFC}" srcOrd="3" destOrd="0" presId="urn:microsoft.com/office/officeart/2005/8/layout/hierarchy6"/>
    <dgm:cxn modelId="{B0547BFF-A3A6-454F-BA78-8E46740AF767}" type="presParOf" srcId="{81D69439-A5E6-4969-AFB5-6FC4C5084FFC}" destId="{802100AB-B246-4A34-B846-7B60381737F6}" srcOrd="0" destOrd="0" presId="urn:microsoft.com/office/officeart/2005/8/layout/hierarchy6"/>
    <dgm:cxn modelId="{016C6117-04DA-4B85-92E8-0BAFF08B17F9}" type="presParOf" srcId="{81D69439-A5E6-4969-AFB5-6FC4C5084FFC}" destId="{23B69278-979E-4D0D-9FCB-10F76940500F}" srcOrd="1" destOrd="0" presId="urn:microsoft.com/office/officeart/2005/8/layout/hierarchy6"/>
    <dgm:cxn modelId="{1D847739-EA1E-4B8F-B1F8-39AB6872330B}" type="presParOf" srcId="{23B69278-979E-4D0D-9FCB-10F76940500F}" destId="{FB5A4439-A50C-4D8C-875C-6EDF822EFDE5}" srcOrd="0" destOrd="0" presId="urn:microsoft.com/office/officeart/2005/8/layout/hierarchy6"/>
    <dgm:cxn modelId="{8A9A10D3-D087-4DCE-9638-76A02A7240EA}" type="presParOf" srcId="{23B69278-979E-4D0D-9FCB-10F76940500F}" destId="{665A995B-DF99-4999-A697-5E59B5DAD725}" srcOrd="1" destOrd="0" presId="urn:microsoft.com/office/officeart/2005/8/layout/hierarchy6"/>
    <dgm:cxn modelId="{05B2B857-4F7D-47E9-9181-73AAFED23951}" type="presParOf" srcId="{665A995B-DF99-4999-A697-5E59B5DAD725}" destId="{F72AD443-412E-44CE-A2F8-289E1B97AD98}" srcOrd="0" destOrd="0" presId="urn:microsoft.com/office/officeart/2005/8/layout/hierarchy6"/>
    <dgm:cxn modelId="{15780D2C-9400-46DF-B4BA-CD6F7115E54D}" type="presParOf" srcId="{665A995B-DF99-4999-A697-5E59B5DAD725}" destId="{601798E6-2655-454A-B46B-3796AB173A5E}" srcOrd="1" destOrd="0" presId="urn:microsoft.com/office/officeart/2005/8/layout/hierarchy6"/>
    <dgm:cxn modelId="{599E42F7-E857-4FED-9D99-5F9A34871B9F}" type="presParOf" srcId="{9C16CBB7-6154-430E-A1A0-252B2FAF89F2}" destId="{97EBE75E-1340-46C7-9C14-AA680B107D9E}" srcOrd="1" destOrd="0" presId="urn:microsoft.com/office/officeart/2005/8/layout/hierarchy6"/>
    <dgm:cxn modelId="{BEA68B17-8E0A-414C-9130-5DEF157559DF}" type="presParOf" srcId="{97EBE75E-1340-46C7-9C14-AA680B107D9E}" destId="{E1430477-506D-4689-B27A-827AE8849D6A}" srcOrd="0" destOrd="0" presId="urn:microsoft.com/office/officeart/2005/8/layout/hierarchy6"/>
    <dgm:cxn modelId="{1DD03B99-34FA-4AB3-BD0E-E55935CF7648}" type="presParOf" srcId="{E1430477-506D-4689-B27A-827AE8849D6A}" destId="{A737C61C-15CB-4379-80A3-A7045C8A95BE}" srcOrd="0" destOrd="0" presId="urn:microsoft.com/office/officeart/2005/8/layout/hierarchy6"/>
    <dgm:cxn modelId="{246082F6-6996-4BC9-8793-50783989B777}" type="presParOf" srcId="{E1430477-506D-4689-B27A-827AE8849D6A}" destId="{3A61505A-4FE1-4C07-8070-1CFC803FC025}" srcOrd="1" destOrd="0" presId="urn:microsoft.com/office/officeart/2005/8/layout/hierarchy6"/>
    <dgm:cxn modelId="{4CC3C61F-F5F7-42CC-B87A-2D4ECCB8B9B1}" type="presParOf" srcId="{97EBE75E-1340-46C7-9C14-AA680B107D9E}" destId="{89119B4B-42CB-4C6B-9EB6-0E41C140CED4}" srcOrd="1" destOrd="0" presId="urn:microsoft.com/office/officeart/2005/8/layout/hierarchy6"/>
    <dgm:cxn modelId="{18CD0FBC-8B06-47F6-887A-DE564BBB09C9}" type="presParOf" srcId="{89119B4B-42CB-4C6B-9EB6-0E41C140CED4}" destId="{DABD3542-6C6F-468D-9428-70015ABB7CE4}" srcOrd="0" destOrd="0" presId="urn:microsoft.com/office/officeart/2005/8/layout/hierarchy6"/>
    <dgm:cxn modelId="{CA3ECEC4-3FEB-4818-93D8-86AD2C2DB2A9}" type="presParOf" srcId="{97EBE75E-1340-46C7-9C14-AA680B107D9E}" destId="{77D49CED-0CAF-4E88-BF16-63F7F34FDF29}" srcOrd="2" destOrd="0" presId="urn:microsoft.com/office/officeart/2005/8/layout/hierarchy6"/>
    <dgm:cxn modelId="{3E13E5BB-69FC-4340-BBA7-84361ADFA528}" type="presParOf" srcId="{77D49CED-0CAF-4E88-BF16-63F7F34FDF29}" destId="{1196241E-12B8-4135-AC43-3911F74AA595}" srcOrd="0" destOrd="0" presId="urn:microsoft.com/office/officeart/2005/8/layout/hierarchy6"/>
    <dgm:cxn modelId="{A1FE7731-E6EE-40DC-AB65-5258D9CA6FA3}" type="presParOf" srcId="{77D49CED-0CAF-4E88-BF16-63F7F34FDF29}" destId="{24FAA527-DB6D-4983-9CE0-CE585CEC3C78}" srcOrd="1" destOrd="0" presId="urn:microsoft.com/office/officeart/2005/8/layout/hierarchy6"/>
    <dgm:cxn modelId="{D301A8CA-45BA-4045-BC9F-E057B70E41F7}" type="presParOf" srcId="{97EBE75E-1340-46C7-9C14-AA680B107D9E}" destId="{528FC316-4F1A-4773-A681-68D058D8B95D}" srcOrd="3" destOrd="0" presId="urn:microsoft.com/office/officeart/2005/8/layout/hierarchy6"/>
    <dgm:cxn modelId="{8E3EC207-FEEF-4C17-8E45-51532BF43E6F}" type="presParOf" srcId="{528FC316-4F1A-4773-A681-68D058D8B95D}" destId="{ACBB1B1E-2B56-4FD9-AF2F-941692D944AC}" srcOrd="0" destOrd="0" presId="urn:microsoft.com/office/officeart/2005/8/layout/hierarchy6"/>
    <dgm:cxn modelId="{C0532BDA-E5BB-4472-8CF8-ECE01555E515}" type="presParOf" srcId="{97EBE75E-1340-46C7-9C14-AA680B107D9E}" destId="{E190F090-767C-4FC5-9544-9B885431D4DB}" srcOrd="4" destOrd="0" presId="urn:microsoft.com/office/officeart/2005/8/layout/hierarchy6"/>
    <dgm:cxn modelId="{89373B6E-BE19-4D77-9509-A9BA0B1B6869}" type="presParOf" srcId="{E190F090-767C-4FC5-9544-9B885431D4DB}" destId="{1FCDFE50-9F4A-4257-8678-69BBEB5AB3ED}" srcOrd="0" destOrd="0" presId="urn:microsoft.com/office/officeart/2005/8/layout/hierarchy6"/>
    <dgm:cxn modelId="{AC2E56CA-7574-4C7F-949A-D4289979F5BD}" type="presParOf" srcId="{E190F090-767C-4FC5-9544-9B885431D4DB}" destId="{B100DDC9-FF89-409C-95B7-7511CAC2DE9E}" srcOrd="1" destOrd="0" presId="urn:microsoft.com/office/officeart/2005/8/layout/hierarchy6"/>
    <dgm:cxn modelId="{BBFA6DCE-0570-46DB-A878-8E885D37CA2F}" type="presParOf" srcId="{97EBE75E-1340-46C7-9C14-AA680B107D9E}" destId="{33BB8333-A129-4C76-8CB7-8F61A7F8BD58}" srcOrd="5" destOrd="0" presId="urn:microsoft.com/office/officeart/2005/8/layout/hierarchy6"/>
    <dgm:cxn modelId="{3CA67656-6CC3-42C0-B79D-1665875DDB14}" type="presParOf" srcId="{33BB8333-A129-4C76-8CB7-8F61A7F8BD58}" destId="{C0EEAE24-5499-4656-AA18-1F729E48BC85}" srcOrd="0" destOrd="0" presId="urn:microsoft.com/office/officeart/2005/8/layout/hierarchy6"/>
    <dgm:cxn modelId="{11556FEE-2785-4330-BE0E-91FD4AA2E10E}" type="presParOf" srcId="{97EBE75E-1340-46C7-9C14-AA680B107D9E}" destId="{BEC13C64-8452-4ABE-A850-95C809EB498A}" srcOrd="6" destOrd="0" presId="urn:microsoft.com/office/officeart/2005/8/layout/hierarchy6"/>
    <dgm:cxn modelId="{A7105F90-773D-4A07-BE02-AF844D689D55}" type="presParOf" srcId="{BEC13C64-8452-4ABE-A850-95C809EB498A}" destId="{DAF190F1-72E1-46BB-8615-15040488E32D}" srcOrd="0" destOrd="0" presId="urn:microsoft.com/office/officeart/2005/8/layout/hierarchy6"/>
    <dgm:cxn modelId="{9CE1A3C8-9E7D-4447-AB79-0FA685905446}" type="presParOf" srcId="{BEC13C64-8452-4ABE-A850-95C809EB498A}" destId="{CE3DEF3E-286C-48FA-A3C0-75EEDDB630E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4AD217D9-7A59-47E6-ADD4-DCCA87B05338}" type="doc">
      <dgm:prSet loTypeId="urn:microsoft.com/office/officeart/2005/8/layout/funnel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0DC59986-290A-4178-ADF0-D504860DD8E5}">
      <dgm:prSet phldrT="[Text]"/>
      <dgm:spPr>
        <a:blipFill rotWithShape="0">
          <a:blip xmlns:r="http://schemas.openxmlformats.org/officeDocument/2006/relationships" r:embed="rId1"/>
          <a:srcRect/>
          <a:stretch>
            <a:fillRect l="-27000" r="-27000"/>
          </a:stretch>
        </a:blipFill>
      </dgm:spPr>
      <dgm:t>
        <a:bodyPr/>
        <a:lstStyle/>
        <a:p>
          <a:r>
            <a:rPr lang="de-DE" dirty="0"/>
            <a:t>Gummimehl</a:t>
          </a:r>
        </a:p>
      </dgm:t>
    </dgm:pt>
    <dgm:pt modelId="{ED824475-63AE-440B-B2F4-1B70191CC928}" type="parTrans" cxnId="{D261E18F-F8A4-409E-825C-F8A123ABD8EC}">
      <dgm:prSet/>
      <dgm:spPr/>
      <dgm:t>
        <a:bodyPr/>
        <a:lstStyle/>
        <a:p>
          <a:endParaRPr lang="de-DE"/>
        </a:p>
      </dgm:t>
    </dgm:pt>
    <dgm:pt modelId="{FFDD2D0D-A635-4786-985A-53A9AE983CF6}" type="sibTrans" cxnId="{D261E18F-F8A4-409E-825C-F8A123ABD8EC}">
      <dgm:prSet/>
      <dgm:spPr/>
      <dgm:t>
        <a:bodyPr/>
        <a:lstStyle/>
        <a:p>
          <a:endParaRPr lang="de-DE"/>
        </a:p>
      </dgm:t>
    </dgm:pt>
    <dgm:pt modelId="{1BE47409-4331-48EA-91E0-8574CEF198A5}">
      <dgm:prSet phldrT="[Text]"/>
      <dgm:spPr>
        <a:blipFill rotWithShape="0">
          <a:blip xmlns:r="http://schemas.openxmlformats.org/officeDocument/2006/relationships" r:embed="rId2"/>
          <a:srcRect/>
          <a:stretch>
            <a:fillRect l="-50000" r="-50000"/>
          </a:stretch>
        </a:blipFill>
      </dgm:spPr>
      <dgm:t>
        <a:bodyPr/>
        <a:lstStyle/>
        <a:p>
          <a:r>
            <a:rPr lang="de-DE" dirty="0"/>
            <a:t>Altreifen</a:t>
          </a:r>
        </a:p>
      </dgm:t>
    </dgm:pt>
    <dgm:pt modelId="{1A4119C2-40B8-4F44-883F-8571173D4002}" type="parTrans" cxnId="{5EB3C117-5143-41A7-9A25-4278377859A0}">
      <dgm:prSet/>
      <dgm:spPr/>
      <dgm:t>
        <a:bodyPr/>
        <a:lstStyle/>
        <a:p>
          <a:endParaRPr lang="de-DE"/>
        </a:p>
      </dgm:t>
    </dgm:pt>
    <dgm:pt modelId="{00FB686C-1AD8-45E7-8154-61E7438414CA}" type="sibTrans" cxnId="{5EB3C117-5143-41A7-9A25-4278377859A0}">
      <dgm:prSet/>
      <dgm:spPr/>
      <dgm:t>
        <a:bodyPr/>
        <a:lstStyle/>
        <a:p>
          <a:endParaRPr lang="de-DE"/>
        </a:p>
      </dgm:t>
    </dgm:pt>
    <dgm:pt modelId="{DDA6E0D0-A25E-4FAE-AA19-D4A1E0BB5D2A}">
      <dgm:prSet phldrT="[Text]"/>
      <dgm:spPr/>
      <dgm:t>
        <a:bodyPr/>
        <a:lstStyle/>
        <a:p>
          <a:r>
            <a:rPr lang="de-DE" dirty="0"/>
            <a:t>Mechanische/ Thermische Prozesse </a:t>
          </a:r>
        </a:p>
      </dgm:t>
    </dgm:pt>
    <dgm:pt modelId="{CE61B705-8D14-48E6-BDCC-600F1E2923CD}" type="parTrans" cxnId="{C44ED1E6-8A6B-455F-A228-1A04FADF071B}">
      <dgm:prSet/>
      <dgm:spPr/>
      <dgm:t>
        <a:bodyPr/>
        <a:lstStyle/>
        <a:p>
          <a:endParaRPr lang="de-DE"/>
        </a:p>
      </dgm:t>
    </dgm:pt>
    <dgm:pt modelId="{00F4EDA7-ABAE-463A-9A06-D3873E3B406E}" type="sibTrans" cxnId="{C44ED1E6-8A6B-455F-A228-1A04FADF071B}">
      <dgm:prSet/>
      <dgm:spPr/>
      <dgm:t>
        <a:bodyPr/>
        <a:lstStyle/>
        <a:p>
          <a:endParaRPr lang="de-DE"/>
        </a:p>
      </dgm:t>
    </dgm:pt>
    <dgm:pt modelId="{3611B160-E917-44AF-9DA0-2AB384A7BF63}">
      <dgm:prSet phldrT="[Text]" phldr="1"/>
      <dgm:spPr/>
      <dgm:t>
        <a:bodyPr/>
        <a:lstStyle/>
        <a:p>
          <a:endParaRPr lang="de-DE" dirty="0"/>
        </a:p>
      </dgm:t>
    </dgm:pt>
    <dgm:pt modelId="{EEACA5DA-8B9A-409B-83C4-30AE28470300}" type="parTrans" cxnId="{402ECE99-A07A-4175-9F75-CE343ABC297D}">
      <dgm:prSet/>
      <dgm:spPr/>
      <dgm:t>
        <a:bodyPr/>
        <a:lstStyle/>
        <a:p>
          <a:endParaRPr lang="de-DE"/>
        </a:p>
      </dgm:t>
    </dgm:pt>
    <dgm:pt modelId="{9B94EAD1-645D-45F0-B80A-63D9F5FB9BDE}" type="sibTrans" cxnId="{402ECE99-A07A-4175-9F75-CE343ABC297D}">
      <dgm:prSet/>
      <dgm:spPr/>
      <dgm:t>
        <a:bodyPr/>
        <a:lstStyle/>
        <a:p>
          <a:endParaRPr lang="de-DE"/>
        </a:p>
      </dgm:t>
    </dgm:pt>
    <dgm:pt modelId="{9BAEEA3F-FEE2-4EFB-B13A-25712CC8B7DE}" type="pres">
      <dgm:prSet presAssocID="{4AD217D9-7A59-47E6-ADD4-DCCA87B05338}" presName="Name0" presStyleCnt="0">
        <dgm:presLayoutVars>
          <dgm:chMax val="4"/>
          <dgm:resizeHandles val="exact"/>
        </dgm:presLayoutVars>
      </dgm:prSet>
      <dgm:spPr/>
    </dgm:pt>
    <dgm:pt modelId="{9D6542E1-D0D3-4CA1-8E8D-49B10F6B418C}" type="pres">
      <dgm:prSet presAssocID="{4AD217D9-7A59-47E6-ADD4-DCCA87B05338}" presName="ellipse" presStyleLbl="trBgShp" presStyleIdx="0" presStyleCnt="1"/>
      <dgm:spPr/>
    </dgm:pt>
    <dgm:pt modelId="{F08241A1-49F0-4834-8DD5-E75EE8FA8A8A}" type="pres">
      <dgm:prSet presAssocID="{4AD217D9-7A59-47E6-ADD4-DCCA87B05338}" presName="arrow1" presStyleLbl="fgShp" presStyleIdx="0" presStyleCnt="1"/>
      <dgm:spPr/>
    </dgm:pt>
    <dgm:pt modelId="{B8F2309D-5F85-4F00-8C51-EA794DA24640}" type="pres">
      <dgm:prSet presAssocID="{4AD217D9-7A59-47E6-ADD4-DCCA87B05338}" presName="rectangle" presStyleLbl="revTx" presStyleIdx="0" presStyleCnt="1">
        <dgm:presLayoutVars>
          <dgm:bulletEnabled val="1"/>
        </dgm:presLayoutVars>
      </dgm:prSet>
      <dgm:spPr/>
    </dgm:pt>
    <dgm:pt modelId="{091AEC71-F6A0-4551-B9E1-C579885056C5}" type="pres">
      <dgm:prSet presAssocID="{1BE47409-4331-48EA-91E0-8574CEF198A5}" presName="item1" presStyleLbl="node1" presStyleIdx="0" presStyleCnt="3">
        <dgm:presLayoutVars>
          <dgm:bulletEnabled val="1"/>
        </dgm:presLayoutVars>
      </dgm:prSet>
      <dgm:spPr/>
    </dgm:pt>
    <dgm:pt modelId="{1422128F-0C09-4B00-96D9-193596230337}" type="pres">
      <dgm:prSet presAssocID="{DDA6E0D0-A25E-4FAE-AA19-D4A1E0BB5D2A}" presName="item2" presStyleLbl="node1" presStyleIdx="1" presStyleCnt="3">
        <dgm:presLayoutVars>
          <dgm:bulletEnabled val="1"/>
        </dgm:presLayoutVars>
      </dgm:prSet>
      <dgm:spPr/>
    </dgm:pt>
    <dgm:pt modelId="{BC6F3515-078F-449A-AE18-315CB87E8297}" type="pres">
      <dgm:prSet presAssocID="{3611B160-E917-44AF-9DA0-2AB384A7BF63}" presName="item3" presStyleLbl="node1" presStyleIdx="2" presStyleCnt="3">
        <dgm:presLayoutVars>
          <dgm:bulletEnabled val="1"/>
        </dgm:presLayoutVars>
      </dgm:prSet>
      <dgm:spPr/>
    </dgm:pt>
    <dgm:pt modelId="{B3673D27-7817-4F6D-B15E-8591270BC851}" type="pres">
      <dgm:prSet presAssocID="{4AD217D9-7A59-47E6-ADD4-DCCA87B05338}" presName="funnel" presStyleLbl="trAlignAcc1" presStyleIdx="0" presStyleCnt="1"/>
      <dgm:spPr/>
    </dgm:pt>
  </dgm:ptLst>
  <dgm:cxnLst>
    <dgm:cxn modelId="{D8019409-4529-4305-8BF2-F7F8372704AA}" type="presOf" srcId="{4AD217D9-7A59-47E6-ADD4-DCCA87B05338}" destId="{9BAEEA3F-FEE2-4EFB-B13A-25712CC8B7DE}" srcOrd="0" destOrd="0" presId="urn:microsoft.com/office/officeart/2005/8/layout/funnel1"/>
    <dgm:cxn modelId="{5EB3C117-5143-41A7-9A25-4278377859A0}" srcId="{4AD217D9-7A59-47E6-ADD4-DCCA87B05338}" destId="{1BE47409-4331-48EA-91E0-8574CEF198A5}" srcOrd="1" destOrd="0" parTransId="{1A4119C2-40B8-4F44-883F-8571173D4002}" sibTransId="{00FB686C-1AD8-45E7-8154-61E7438414CA}"/>
    <dgm:cxn modelId="{8096CD1D-1149-4442-B46D-41A4141E2DA0}" type="presOf" srcId="{DDA6E0D0-A25E-4FAE-AA19-D4A1E0BB5D2A}" destId="{091AEC71-F6A0-4551-B9E1-C579885056C5}" srcOrd="0" destOrd="0" presId="urn:microsoft.com/office/officeart/2005/8/layout/funnel1"/>
    <dgm:cxn modelId="{2D18A97B-297A-4F44-BABA-C9838EEF3D8F}" type="presOf" srcId="{1BE47409-4331-48EA-91E0-8574CEF198A5}" destId="{1422128F-0C09-4B00-96D9-193596230337}" srcOrd="0" destOrd="0" presId="urn:microsoft.com/office/officeart/2005/8/layout/funnel1"/>
    <dgm:cxn modelId="{D261E18F-F8A4-409E-825C-F8A123ABD8EC}" srcId="{4AD217D9-7A59-47E6-ADD4-DCCA87B05338}" destId="{0DC59986-290A-4178-ADF0-D504860DD8E5}" srcOrd="0" destOrd="0" parTransId="{ED824475-63AE-440B-B2F4-1B70191CC928}" sibTransId="{FFDD2D0D-A635-4786-985A-53A9AE983CF6}"/>
    <dgm:cxn modelId="{402ECE99-A07A-4175-9F75-CE343ABC297D}" srcId="{4AD217D9-7A59-47E6-ADD4-DCCA87B05338}" destId="{3611B160-E917-44AF-9DA0-2AB384A7BF63}" srcOrd="3" destOrd="0" parTransId="{EEACA5DA-8B9A-409B-83C4-30AE28470300}" sibTransId="{9B94EAD1-645D-45F0-B80A-63D9F5FB9BDE}"/>
    <dgm:cxn modelId="{74254DBB-E267-41DD-AC10-5C94E8BAA35E}" type="presOf" srcId="{3611B160-E917-44AF-9DA0-2AB384A7BF63}" destId="{B8F2309D-5F85-4F00-8C51-EA794DA24640}" srcOrd="0" destOrd="0" presId="urn:microsoft.com/office/officeart/2005/8/layout/funnel1"/>
    <dgm:cxn modelId="{C44ED1E6-8A6B-455F-A228-1A04FADF071B}" srcId="{4AD217D9-7A59-47E6-ADD4-DCCA87B05338}" destId="{DDA6E0D0-A25E-4FAE-AA19-D4A1E0BB5D2A}" srcOrd="2" destOrd="0" parTransId="{CE61B705-8D14-48E6-BDCC-600F1E2923CD}" sibTransId="{00F4EDA7-ABAE-463A-9A06-D3873E3B406E}"/>
    <dgm:cxn modelId="{A35735FA-8729-4FC1-8972-11EC17B6D310}" type="presOf" srcId="{0DC59986-290A-4178-ADF0-D504860DD8E5}" destId="{BC6F3515-078F-449A-AE18-315CB87E8297}" srcOrd="0" destOrd="0" presId="urn:microsoft.com/office/officeart/2005/8/layout/funnel1"/>
    <dgm:cxn modelId="{FDBD3E4B-E994-4EE6-BD63-781857CCC6FB}" type="presParOf" srcId="{9BAEEA3F-FEE2-4EFB-B13A-25712CC8B7DE}" destId="{9D6542E1-D0D3-4CA1-8E8D-49B10F6B418C}" srcOrd="0" destOrd="0" presId="urn:microsoft.com/office/officeart/2005/8/layout/funnel1"/>
    <dgm:cxn modelId="{9AA44189-6E84-4677-9CFC-12A21764A22E}" type="presParOf" srcId="{9BAEEA3F-FEE2-4EFB-B13A-25712CC8B7DE}" destId="{F08241A1-49F0-4834-8DD5-E75EE8FA8A8A}" srcOrd="1" destOrd="0" presId="urn:microsoft.com/office/officeart/2005/8/layout/funnel1"/>
    <dgm:cxn modelId="{DD0BBC11-F5DB-4806-84B7-39E0DFCD610F}" type="presParOf" srcId="{9BAEEA3F-FEE2-4EFB-B13A-25712CC8B7DE}" destId="{B8F2309D-5F85-4F00-8C51-EA794DA24640}" srcOrd="2" destOrd="0" presId="urn:microsoft.com/office/officeart/2005/8/layout/funnel1"/>
    <dgm:cxn modelId="{7016AB1D-EBCC-4748-9E55-147E78896FBC}" type="presParOf" srcId="{9BAEEA3F-FEE2-4EFB-B13A-25712CC8B7DE}" destId="{091AEC71-F6A0-4551-B9E1-C579885056C5}" srcOrd="3" destOrd="0" presId="urn:microsoft.com/office/officeart/2005/8/layout/funnel1"/>
    <dgm:cxn modelId="{071B43CE-DBBA-4270-AD5A-706464E2D1E7}" type="presParOf" srcId="{9BAEEA3F-FEE2-4EFB-B13A-25712CC8B7DE}" destId="{1422128F-0C09-4B00-96D9-193596230337}" srcOrd="4" destOrd="0" presId="urn:microsoft.com/office/officeart/2005/8/layout/funnel1"/>
    <dgm:cxn modelId="{CB86C2F4-3599-4183-918B-DDDD6282314B}" type="presParOf" srcId="{9BAEEA3F-FEE2-4EFB-B13A-25712CC8B7DE}" destId="{BC6F3515-078F-449A-AE18-315CB87E8297}" srcOrd="5" destOrd="0" presId="urn:microsoft.com/office/officeart/2005/8/layout/funnel1"/>
    <dgm:cxn modelId="{8FB8DF17-13CC-4A21-8B03-E8C705BBC974}" type="presParOf" srcId="{9BAEEA3F-FEE2-4EFB-B13A-25712CC8B7DE}" destId="{B3673D27-7817-4F6D-B15E-8591270BC851}" srcOrd="6" destOrd="0" presId="urn:microsoft.com/office/officeart/2005/8/layout/funnel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71E7586-9CFD-491A-A70A-C6852F002C61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B559F75-25D5-4F27-A624-417CFB9643FF}">
      <dgm:prSet phldrT="[Text]"/>
      <dgm:spPr/>
      <dgm:t>
        <a:bodyPr/>
        <a:lstStyle/>
        <a:p>
          <a:r>
            <a:rPr lang="de-DE" dirty="0"/>
            <a:t>Prozess</a:t>
          </a:r>
        </a:p>
      </dgm:t>
    </dgm:pt>
    <dgm:pt modelId="{676FDB72-0770-436E-8A60-EF2EED98C443}" type="parTrans" cxnId="{C06A1274-3B20-4713-A132-3AEB524DCC9A}">
      <dgm:prSet/>
      <dgm:spPr/>
      <dgm:t>
        <a:bodyPr/>
        <a:lstStyle/>
        <a:p>
          <a:endParaRPr lang="de-DE"/>
        </a:p>
      </dgm:t>
    </dgm:pt>
    <dgm:pt modelId="{480C3E08-2782-4EAD-8EAD-3A8C6DF604A3}" type="sibTrans" cxnId="{C06A1274-3B20-4713-A132-3AEB524DCC9A}">
      <dgm:prSet/>
      <dgm:spPr/>
      <dgm:t>
        <a:bodyPr/>
        <a:lstStyle/>
        <a:p>
          <a:endParaRPr lang="de-DE"/>
        </a:p>
      </dgm:t>
    </dgm:pt>
    <dgm:pt modelId="{8FED5762-8118-4FD6-89CF-20EBD541290A}">
      <dgm:prSet phldrT="[Text]"/>
      <dgm:spPr/>
      <dgm:t>
        <a:bodyPr/>
        <a:lstStyle/>
        <a:p>
          <a:r>
            <a:rPr lang="de-DE" dirty="0"/>
            <a:t>Produkte</a:t>
          </a:r>
        </a:p>
      </dgm:t>
    </dgm:pt>
    <dgm:pt modelId="{8D0840DA-3384-40F6-B180-D6601AE87EF8}" type="parTrans" cxnId="{11A414F1-695E-438B-A519-9460AF931D66}">
      <dgm:prSet/>
      <dgm:spPr/>
      <dgm:t>
        <a:bodyPr/>
        <a:lstStyle/>
        <a:p>
          <a:endParaRPr lang="de-DE"/>
        </a:p>
      </dgm:t>
    </dgm:pt>
    <dgm:pt modelId="{754690F4-5166-403A-994D-95A5F451F2C4}" type="sibTrans" cxnId="{11A414F1-695E-438B-A519-9460AF931D66}">
      <dgm:prSet/>
      <dgm:spPr/>
      <dgm:t>
        <a:bodyPr/>
        <a:lstStyle/>
        <a:p>
          <a:endParaRPr lang="de-DE"/>
        </a:p>
      </dgm:t>
    </dgm:pt>
    <dgm:pt modelId="{C4B5CF77-54CB-462D-B527-E46492A2C712}">
      <dgm:prSet phldrT="[Text]"/>
      <dgm:spPr/>
      <dgm:t>
        <a:bodyPr/>
        <a:lstStyle/>
        <a:p>
          <a:r>
            <a:rPr lang="de-DE" dirty="0"/>
            <a:t>Richtlinien</a:t>
          </a:r>
        </a:p>
      </dgm:t>
    </dgm:pt>
    <dgm:pt modelId="{D8872985-F625-40A6-8578-9CF525C10B00}" type="parTrans" cxnId="{C80B4BB1-AC23-4481-A0F6-6D7555D16081}">
      <dgm:prSet/>
      <dgm:spPr/>
      <dgm:t>
        <a:bodyPr/>
        <a:lstStyle/>
        <a:p>
          <a:endParaRPr lang="de-DE"/>
        </a:p>
      </dgm:t>
    </dgm:pt>
    <dgm:pt modelId="{2725268B-5515-40CE-9D21-87D527B32844}" type="sibTrans" cxnId="{C80B4BB1-AC23-4481-A0F6-6D7555D16081}">
      <dgm:prSet/>
      <dgm:spPr/>
      <dgm:t>
        <a:bodyPr/>
        <a:lstStyle/>
        <a:p>
          <a:endParaRPr lang="de-DE"/>
        </a:p>
      </dgm:t>
    </dgm:pt>
    <dgm:pt modelId="{036C3F10-9FFB-404E-8449-9FC88BAC4012}" type="pres">
      <dgm:prSet presAssocID="{E71E7586-9CFD-491A-A70A-C6852F002C61}" presName="linear" presStyleCnt="0">
        <dgm:presLayoutVars>
          <dgm:dir/>
          <dgm:animLvl val="lvl"/>
          <dgm:resizeHandles val="exact"/>
        </dgm:presLayoutVars>
      </dgm:prSet>
      <dgm:spPr/>
    </dgm:pt>
    <dgm:pt modelId="{B3DEFC46-BF7B-4BAD-807F-AA1FBF7C2E3E}" type="pres">
      <dgm:prSet presAssocID="{5B559F75-25D5-4F27-A624-417CFB9643FF}" presName="parentLin" presStyleCnt="0"/>
      <dgm:spPr/>
    </dgm:pt>
    <dgm:pt modelId="{992DA0E1-2D80-487F-8445-C5D4687D3F1A}" type="pres">
      <dgm:prSet presAssocID="{5B559F75-25D5-4F27-A624-417CFB9643FF}" presName="parentLeftMargin" presStyleLbl="node1" presStyleIdx="0" presStyleCnt="3"/>
      <dgm:spPr/>
    </dgm:pt>
    <dgm:pt modelId="{4B7F34D8-24E5-4DEC-A76D-FE209CB469F5}" type="pres">
      <dgm:prSet presAssocID="{5B559F75-25D5-4F27-A624-417CFB9643F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27BAFC2A-434E-4D79-9BA3-DF884B6B68FB}" type="pres">
      <dgm:prSet presAssocID="{5B559F75-25D5-4F27-A624-417CFB9643FF}" presName="negativeSpace" presStyleCnt="0"/>
      <dgm:spPr/>
    </dgm:pt>
    <dgm:pt modelId="{5B15C9C4-AB0E-4FC3-9AA0-431CC11FFC3C}" type="pres">
      <dgm:prSet presAssocID="{5B559F75-25D5-4F27-A624-417CFB9643FF}" presName="childText" presStyleLbl="conFgAcc1" presStyleIdx="0" presStyleCnt="3">
        <dgm:presLayoutVars>
          <dgm:bulletEnabled val="1"/>
        </dgm:presLayoutVars>
      </dgm:prSet>
      <dgm:spPr/>
    </dgm:pt>
    <dgm:pt modelId="{07E3D2D9-76F1-4B70-9695-237218FB2B82}" type="pres">
      <dgm:prSet presAssocID="{480C3E08-2782-4EAD-8EAD-3A8C6DF604A3}" presName="spaceBetweenRectangles" presStyleCnt="0"/>
      <dgm:spPr/>
    </dgm:pt>
    <dgm:pt modelId="{64C523C4-E5D1-4D0F-BDB5-45BB07541CEA}" type="pres">
      <dgm:prSet presAssocID="{8FED5762-8118-4FD6-89CF-20EBD541290A}" presName="parentLin" presStyleCnt="0"/>
      <dgm:spPr/>
    </dgm:pt>
    <dgm:pt modelId="{939608BE-F037-4125-8744-90711092CB85}" type="pres">
      <dgm:prSet presAssocID="{8FED5762-8118-4FD6-89CF-20EBD541290A}" presName="parentLeftMargin" presStyleLbl="node1" presStyleIdx="0" presStyleCnt="3"/>
      <dgm:spPr/>
    </dgm:pt>
    <dgm:pt modelId="{2F9DB530-4161-48D5-B005-23B83C84271C}" type="pres">
      <dgm:prSet presAssocID="{8FED5762-8118-4FD6-89CF-20EBD541290A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7C7DFD14-1B65-4AD7-A446-453D931D543C}" type="pres">
      <dgm:prSet presAssocID="{8FED5762-8118-4FD6-89CF-20EBD541290A}" presName="negativeSpace" presStyleCnt="0"/>
      <dgm:spPr/>
    </dgm:pt>
    <dgm:pt modelId="{ECBDAF1A-C369-4A2F-96B8-21F80D24E0A4}" type="pres">
      <dgm:prSet presAssocID="{8FED5762-8118-4FD6-89CF-20EBD541290A}" presName="childText" presStyleLbl="conFgAcc1" presStyleIdx="1" presStyleCnt="3">
        <dgm:presLayoutVars>
          <dgm:bulletEnabled val="1"/>
        </dgm:presLayoutVars>
      </dgm:prSet>
      <dgm:spPr/>
    </dgm:pt>
    <dgm:pt modelId="{E4C643FC-2BF2-48C7-8A4B-5818356CDB75}" type="pres">
      <dgm:prSet presAssocID="{754690F4-5166-403A-994D-95A5F451F2C4}" presName="spaceBetweenRectangles" presStyleCnt="0"/>
      <dgm:spPr/>
    </dgm:pt>
    <dgm:pt modelId="{21C2233B-E628-4EB8-825A-B929E845842A}" type="pres">
      <dgm:prSet presAssocID="{C4B5CF77-54CB-462D-B527-E46492A2C712}" presName="parentLin" presStyleCnt="0"/>
      <dgm:spPr/>
    </dgm:pt>
    <dgm:pt modelId="{562C7EE5-F15B-4127-9FB6-DED4AAC10B58}" type="pres">
      <dgm:prSet presAssocID="{C4B5CF77-54CB-462D-B527-E46492A2C712}" presName="parentLeftMargin" presStyleLbl="node1" presStyleIdx="1" presStyleCnt="3"/>
      <dgm:spPr/>
    </dgm:pt>
    <dgm:pt modelId="{038353E4-36EE-4E2C-84A1-8E092E77924C}" type="pres">
      <dgm:prSet presAssocID="{C4B5CF77-54CB-462D-B527-E46492A2C712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8B2E8B8-12A7-4FAE-863F-86657AE90577}" type="pres">
      <dgm:prSet presAssocID="{C4B5CF77-54CB-462D-B527-E46492A2C712}" presName="negativeSpace" presStyleCnt="0"/>
      <dgm:spPr/>
    </dgm:pt>
    <dgm:pt modelId="{C0EB1196-5BFB-4D16-88F2-C36717DE8DC1}" type="pres">
      <dgm:prSet presAssocID="{C4B5CF77-54CB-462D-B527-E46492A2C712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E45C6223-37DC-4E57-A03C-8FF5E2F1E244}" type="presOf" srcId="{E71E7586-9CFD-491A-A70A-C6852F002C61}" destId="{036C3F10-9FFB-404E-8449-9FC88BAC4012}" srcOrd="0" destOrd="0" presId="urn:microsoft.com/office/officeart/2005/8/layout/list1"/>
    <dgm:cxn modelId="{98098346-B81E-44CA-A339-CBB7FDEB858E}" type="presOf" srcId="{5B559F75-25D5-4F27-A624-417CFB9643FF}" destId="{4B7F34D8-24E5-4DEC-A76D-FE209CB469F5}" srcOrd="1" destOrd="0" presId="urn:microsoft.com/office/officeart/2005/8/layout/list1"/>
    <dgm:cxn modelId="{D6B81252-2DF8-42C1-9DB4-449225CA1596}" type="presOf" srcId="{C4B5CF77-54CB-462D-B527-E46492A2C712}" destId="{038353E4-36EE-4E2C-84A1-8E092E77924C}" srcOrd="1" destOrd="0" presId="urn:microsoft.com/office/officeart/2005/8/layout/list1"/>
    <dgm:cxn modelId="{C06A1274-3B20-4713-A132-3AEB524DCC9A}" srcId="{E71E7586-9CFD-491A-A70A-C6852F002C61}" destId="{5B559F75-25D5-4F27-A624-417CFB9643FF}" srcOrd="0" destOrd="0" parTransId="{676FDB72-0770-436E-8A60-EF2EED98C443}" sibTransId="{480C3E08-2782-4EAD-8EAD-3A8C6DF604A3}"/>
    <dgm:cxn modelId="{B7AF2C7B-EE7C-4ABA-92AA-BEFA07BF3E05}" type="presOf" srcId="{5B559F75-25D5-4F27-A624-417CFB9643FF}" destId="{992DA0E1-2D80-487F-8445-C5D4687D3F1A}" srcOrd="0" destOrd="0" presId="urn:microsoft.com/office/officeart/2005/8/layout/list1"/>
    <dgm:cxn modelId="{3DF26E82-D13F-401F-A7FE-B7980929071F}" type="presOf" srcId="{8FED5762-8118-4FD6-89CF-20EBD541290A}" destId="{939608BE-F037-4125-8744-90711092CB85}" srcOrd="0" destOrd="0" presId="urn:microsoft.com/office/officeart/2005/8/layout/list1"/>
    <dgm:cxn modelId="{C80B4BB1-AC23-4481-A0F6-6D7555D16081}" srcId="{E71E7586-9CFD-491A-A70A-C6852F002C61}" destId="{C4B5CF77-54CB-462D-B527-E46492A2C712}" srcOrd="2" destOrd="0" parTransId="{D8872985-F625-40A6-8578-9CF525C10B00}" sibTransId="{2725268B-5515-40CE-9D21-87D527B32844}"/>
    <dgm:cxn modelId="{8F8BE0C5-2901-4A45-AC6D-F76EFEA2BE56}" type="presOf" srcId="{C4B5CF77-54CB-462D-B527-E46492A2C712}" destId="{562C7EE5-F15B-4127-9FB6-DED4AAC10B58}" srcOrd="0" destOrd="0" presId="urn:microsoft.com/office/officeart/2005/8/layout/list1"/>
    <dgm:cxn modelId="{6ED5AFE6-344F-4CF8-B7D0-ECDA3626BBEB}" type="presOf" srcId="{8FED5762-8118-4FD6-89CF-20EBD541290A}" destId="{2F9DB530-4161-48D5-B005-23B83C84271C}" srcOrd="1" destOrd="0" presId="urn:microsoft.com/office/officeart/2005/8/layout/list1"/>
    <dgm:cxn modelId="{11A414F1-695E-438B-A519-9460AF931D66}" srcId="{E71E7586-9CFD-491A-A70A-C6852F002C61}" destId="{8FED5762-8118-4FD6-89CF-20EBD541290A}" srcOrd="1" destOrd="0" parTransId="{8D0840DA-3384-40F6-B180-D6601AE87EF8}" sibTransId="{754690F4-5166-403A-994D-95A5F451F2C4}"/>
    <dgm:cxn modelId="{4A086FC1-7F63-4165-BB85-F2967E1A992E}" type="presParOf" srcId="{036C3F10-9FFB-404E-8449-9FC88BAC4012}" destId="{B3DEFC46-BF7B-4BAD-807F-AA1FBF7C2E3E}" srcOrd="0" destOrd="0" presId="urn:microsoft.com/office/officeart/2005/8/layout/list1"/>
    <dgm:cxn modelId="{DD9E59F1-D421-4BC5-9D9D-BC876E86AC23}" type="presParOf" srcId="{B3DEFC46-BF7B-4BAD-807F-AA1FBF7C2E3E}" destId="{992DA0E1-2D80-487F-8445-C5D4687D3F1A}" srcOrd="0" destOrd="0" presId="urn:microsoft.com/office/officeart/2005/8/layout/list1"/>
    <dgm:cxn modelId="{920C05F7-A781-41FB-91B7-86B5C2E2AB5E}" type="presParOf" srcId="{B3DEFC46-BF7B-4BAD-807F-AA1FBF7C2E3E}" destId="{4B7F34D8-24E5-4DEC-A76D-FE209CB469F5}" srcOrd="1" destOrd="0" presId="urn:microsoft.com/office/officeart/2005/8/layout/list1"/>
    <dgm:cxn modelId="{DC2AAF6F-A2F1-4472-ABB3-075A5AA922C8}" type="presParOf" srcId="{036C3F10-9FFB-404E-8449-9FC88BAC4012}" destId="{27BAFC2A-434E-4D79-9BA3-DF884B6B68FB}" srcOrd="1" destOrd="0" presId="urn:microsoft.com/office/officeart/2005/8/layout/list1"/>
    <dgm:cxn modelId="{7E600599-0D71-462F-A81D-6E90E36B2C5E}" type="presParOf" srcId="{036C3F10-9FFB-404E-8449-9FC88BAC4012}" destId="{5B15C9C4-AB0E-4FC3-9AA0-431CC11FFC3C}" srcOrd="2" destOrd="0" presId="urn:microsoft.com/office/officeart/2005/8/layout/list1"/>
    <dgm:cxn modelId="{8E98C248-8927-41A5-AB52-64E5524DC6F4}" type="presParOf" srcId="{036C3F10-9FFB-404E-8449-9FC88BAC4012}" destId="{07E3D2D9-76F1-4B70-9695-237218FB2B82}" srcOrd="3" destOrd="0" presId="urn:microsoft.com/office/officeart/2005/8/layout/list1"/>
    <dgm:cxn modelId="{F49A372E-9A8D-4230-B5B4-FC4EEB6BC887}" type="presParOf" srcId="{036C3F10-9FFB-404E-8449-9FC88BAC4012}" destId="{64C523C4-E5D1-4D0F-BDB5-45BB07541CEA}" srcOrd="4" destOrd="0" presId="urn:microsoft.com/office/officeart/2005/8/layout/list1"/>
    <dgm:cxn modelId="{2139447D-E21F-4057-8545-5DEA69384D02}" type="presParOf" srcId="{64C523C4-E5D1-4D0F-BDB5-45BB07541CEA}" destId="{939608BE-F037-4125-8744-90711092CB85}" srcOrd="0" destOrd="0" presId="urn:microsoft.com/office/officeart/2005/8/layout/list1"/>
    <dgm:cxn modelId="{5F5D54EE-4291-4CF8-9E51-61CBA9456CFE}" type="presParOf" srcId="{64C523C4-E5D1-4D0F-BDB5-45BB07541CEA}" destId="{2F9DB530-4161-48D5-B005-23B83C84271C}" srcOrd="1" destOrd="0" presId="urn:microsoft.com/office/officeart/2005/8/layout/list1"/>
    <dgm:cxn modelId="{A3E65A81-2E8B-46CF-B61C-038865765101}" type="presParOf" srcId="{036C3F10-9FFB-404E-8449-9FC88BAC4012}" destId="{7C7DFD14-1B65-4AD7-A446-453D931D543C}" srcOrd="5" destOrd="0" presId="urn:microsoft.com/office/officeart/2005/8/layout/list1"/>
    <dgm:cxn modelId="{93ED6BE3-F491-41AD-BC8D-4406776043C9}" type="presParOf" srcId="{036C3F10-9FFB-404E-8449-9FC88BAC4012}" destId="{ECBDAF1A-C369-4A2F-96B8-21F80D24E0A4}" srcOrd="6" destOrd="0" presId="urn:microsoft.com/office/officeart/2005/8/layout/list1"/>
    <dgm:cxn modelId="{FCF454E7-EE4C-4CB1-B951-8148C1A3E1E8}" type="presParOf" srcId="{036C3F10-9FFB-404E-8449-9FC88BAC4012}" destId="{E4C643FC-2BF2-48C7-8A4B-5818356CDB75}" srcOrd="7" destOrd="0" presId="urn:microsoft.com/office/officeart/2005/8/layout/list1"/>
    <dgm:cxn modelId="{35902324-0D51-46E6-94D3-34D97BBAD028}" type="presParOf" srcId="{036C3F10-9FFB-404E-8449-9FC88BAC4012}" destId="{21C2233B-E628-4EB8-825A-B929E845842A}" srcOrd="8" destOrd="0" presId="urn:microsoft.com/office/officeart/2005/8/layout/list1"/>
    <dgm:cxn modelId="{59F596F2-807C-4E33-AE26-6A562CC7203D}" type="presParOf" srcId="{21C2233B-E628-4EB8-825A-B929E845842A}" destId="{562C7EE5-F15B-4127-9FB6-DED4AAC10B58}" srcOrd="0" destOrd="0" presId="urn:microsoft.com/office/officeart/2005/8/layout/list1"/>
    <dgm:cxn modelId="{992B78AE-276E-4489-895D-6838A3758718}" type="presParOf" srcId="{21C2233B-E628-4EB8-825A-B929E845842A}" destId="{038353E4-36EE-4E2C-84A1-8E092E77924C}" srcOrd="1" destOrd="0" presId="urn:microsoft.com/office/officeart/2005/8/layout/list1"/>
    <dgm:cxn modelId="{35EF8F9A-C6E0-43CA-A33C-F10426490028}" type="presParOf" srcId="{036C3F10-9FFB-404E-8449-9FC88BAC4012}" destId="{38B2E8B8-12A7-4FAE-863F-86657AE90577}" srcOrd="9" destOrd="0" presId="urn:microsoft.com/office/officeart/2005/8/layout/list1"/>
    <dgm:cxn modelId="{978562D2-0645-4B7A-97AA-CBCE6AD49B5F}" type="presParOf" srcId="{036C3F10-9FFB-404E-8449-9FC88BAC4012}" destId="{C0EB1196-5BFB-4D16-88F2-C36717DE8DC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A546239-1294-4929-A66F-4DE798299C70}" type="doc">
      <dgm:prSet loTypeId="urn:microsoft.com/office/officeart/2005/8/layout/chevron2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A70E6AB3-F201-493E-9BB5-455CD0AF97AA}">
      <dgm:prSet phldrT="[Text]" custT="1"/>
      <dgm:spPr/>
      <dgm:t>
        <a:bodyPr/>
        <a:lstStyle/>
        <a:p>
          <a:r>
            <a:rPr lang="de-DE" sz="1200" dirty="0"/>
            <a:t>Definition</a:t>
          </a:r>
        </a:p>
      </dgm:t>
    </dgm:pt>
    <dgm:pt modelId="{88D41394-23C8-4D43-89D7-0901D8C5D38E}" type="parTrans" cxnId="{19F98E19-F2BA-45A3-9676-CACD6CC8FC27}">
      <dgm:prSet/>
      <dgm:spPr/>
      <dgm:t>
        <a:bodyPr/>
        <a:lstStyle/>
        <a:p>
          <a:endParaRPr lang="de-DE" sz="1200"/>
        </a:p>
      </dgm:t>
    </dgm:pt>
    <dgm:pt modelId="{0E114CCB-AC27-47E6-9675-EA668CCFB794}" type="sibTrans" cxnId="{19F98E19-F2BA-45A3-9676-CACD6CC8FC27}">
      <dgm:prSet/>
      <dgm:spPr/>
      <dgm:t>
        <a:bodyPr/>
        <a:lstStyle/>
        <a:p>
          <a:endParaRPr lang="de-DE" sz="1200"/>
        </a:p>
      </dgm:t>
    </dgm:pt>
    <dgm:pt modelId="{64AED896-C0B9-422F-AB69-A2B6BF446240}">
      <dgm:prSet phldrT="[Text]" custT="1"/>
      <dgm:spPr/>
      <dgm:t>
        <a:bodyPr/>
        <a:lstStyle/>
        <a:p>
          <a:pPr marL="0" indent="0"/>
          <a:r>
            <a:rPr lang="de-DE" sz="1200" dirty="0"/>
            <a:t>Sturzmühlen (Zerkleinerungsmaschinen)</a:t>
          </a:r>
        </a:p>
      </dgm:t>
    </dgm:pt>
    <dgm:pt modelId="{CA4A85CF-DD42-45A2-B7B7-8BA98EDD5FBE}" type="parTrans" cxnId="{BF7B94C8-771C-4755-AB59-1DDA56C647FA}">
      <dgm:prSet/>
      <dgm:spPr/>
      <dgm:t>
        <a:bodyPr/>
        <a:lstStyle/>
        <a:p>
          <a:endParaRPr lang="de-DE" sz="1200"/>
        </a:p>
      </dgm:t>
    </dgm:pt>
    <dgm:pt modelId="{DDDCD0C9-AADD-475A-9C56-2910D03AEEB4}" type="sibTrans" cxnId="{BF7B94C8-771C-4755-AB59-1DDA56C647FA}">
      <dgm:prSet/>
      <dgm:spPr/>
      <dgm:t>
        <a:bodyPr/>
        <a:lstStyle/>
        <a:p>
          <a:endParaRPr lang="de-DE" sz="1200"/>
        </a:p>
      </dgm:t>
    </dgm:pt>
    <dgm:pt modelId="{4AF9F8B9-0BCD-44D2-A30C-67605BDC7AEF}">
      <dgm:prSet phldrT="[Text]" custT="1"/>
      <dgm:spPr/>
      <dgm:t>
        <a:bodyPr/>
        <a:lstStyle/>
        <a:p>
          <a:pPr marL="0" indent="0"/>
          <a:r>
            <a:rPr lang="de-DE" sz="1200" dirty="0"/>
            <a:t>Durch Rotation um Rotationsachse wird Mahlgut bewegt</a:t>
          </a:r>
        </a:p>
      </dgm:t>
    </dgm:pt>
    <dgm:pt modelId="{C75E7172-012F-4836-9D7B-3C0ABBA8B0AA}" type="parTrans" cxnId="{5D535B64-A96C-4B0D-9F7C-F02A13A85215}">
      <dgm:prSet/>
      <dgm:spPr/>
      <dgm:t>
        <a:bodyPr/>
        <a:lstStyle/>
        <a:p>
          <a:endParaRPr lang="de-DE" sz="1200"/>
        </a:p>
      </dgm:t>
    </dgm:pt>
    <dgm:pt modelId="{7B29D358-8446-4C77-BCF0-1D4F8BBB397B}" type="sibTrans" cxnId="{5D535B64-A96C-4B0D-9F7C-F02A13A85215}">
      <dgm:prSet/>
      <dgm:spPr/>
      <dgm:t>
        <a:bodyPr/>
        <a:lstStyle/>
        <a:p>
          <a:endParaRPr lang="de-DE" sz="1200"/>
        </a:p>
      </dgm:t>
    </dgm:pt>
    <dgm:pt modelId="{16A1CEA4-AD04-4E0D-84D9-5A39F994A025}">
      <dgm:prSet phldrT="[Text]" custT="1"/>
      <dgm:spPr/>
      <dgm:t>
        <a:bodyPr/>
        <a:lstStyle/>
        <a:p>
          <a:r>
            <a:rPr lang="de-DE" sz="1200" dirty="0"/>
            <a:t>Mahlkörper</a:t>
          </a:r>
        </a:p>
      </dgm:t>
    </dgm:pt>
    <dgm:pt modelId="{33655A3E-6A8A-4408-9901-824E3B02C34A}" type="parTrans" cxnId="{A5FFE4A3-AE7E-4AA9-BF5B-D32894317F57}">
      <dgm:prSet/>
      <dgm:spPr/>
      <dgm:t>
        <a:bodyPr/>
        <a:lstStyle/>
        <a:p>
          <a:endParaRPr lang="de-DE" sz="1200"/>
        </a:p>
      </dgm:t>
    </dgm:pt>
    <dgm:pt modelId="{3F293FD5-D9BF-4076-9E29-61F64D63A3F1}" type="sibTrans" cxnId="{A5FFE4A3-AE7E-4AA9-BF5B-D32894317F57}">
      <dgm:prSet/>
      <dgm:spPr/>
      <dgm:t>
        <a:bodyPr/>
        <a:lstStyle/>
        <a:p>
          <a:endParaRPr lang="de-DE" sz="1200"/>
        </a:p>
      </dgm:t>
    </dgm:pt>
    <dgm:pt modelId="{37139BE8-7BB5-4326-89FD-D99DAF63BD38}">
      <dgm:prSet phldrT="[Text]" custT="1"/>
      <dgm:spPr/>
      <dgm:t>
        <a:bodyPr/>
        <a:lstStyle/>
        <a:p>
          <a:r>
            <a:rPr lang="de-DE" sz="1200" dirty="0"/>
            <a:t>Form der Mahlkörper kann variieren </a:t>
          </a:r>
        </a:p>
      </dgm:t>
    </dgm:pt>
    <dgm:pt modelId="{26C460B5-BB8B-4A8D-B508-E0D2961871CF}" type="parTrans" cxnId="{A37F94CF-15D1-4CE0-868B-7BD97B9F2AEA}">
      <dgm:prSet/>
      <dgm:spPr/>
      <dgm:t>
        <a:bodyPr/>
        <a:lstStyle/>
        <a:p>
          <a:endParaRPr lang="de-DE" sz="1200"/>
        </a:p>
      </dgm:t>
    </dgm:pt>
    <dgm:pt modelId="{0C72EAC2-72E4-4581-844E-39ECECCCF3D9}" type="sibTrans" cxnId="{A37F94CF-15D1-4CE0-868B-7BD97B9F2AEA}">
      <dgm:prSet/>
      <dgm:spPr/>
      <dgm:t>
        <a:bodyPr/>
        <a:lstStyle/>
        <a:p>
          <a:endParaRPr lang="de-DE" sz="1200"/>
        </a:p>
      </dgm:t>
    </dgm:pt>
    <dgm:pt modelId="{F492A3B4-250D-4312-B5F4-4D36D63515E6}">
      <dgm:prSet phldrT="[Text]" custT="1"/>
      <dgm:spPr/>
      <dgm:t>
        <a:bodyPr/>
        <a:lstStyle/>
        <a:p>
          <a:r>
            <a:rPr lang="de-DE" sz="1200" dirty="0"/>
            <a:t>Mahlgut</a:t>
          </a:r>
        </a:p>
      </dgm:t>
    </dgm:pt>
    <dgm:pt modelId="{137CA6E8-7F7C-47B2-BEF5-FAC8BE158F11}" type="parTrans" cxnId="{2BDB0C21-5C86-4A17-ACDE-0F9B75A5E800}">
      <dgm:prSet/>
      <dgm:spPr/>
      <dgm:t>
        <a:bodyPr/>
        <a:lstStyle/>
        <a:p>
          <a:endParaRPr lang="de-DE" sz="1200"/>
        </a:p>
      </dgm:t>
    </dgm:pt>
    <dgm:pt modelId="{4E778B08-7B68-4146-BAA0-4861472FA823}" type="sibTrans" cxnId="{2BDB0C21-5C86-4A17-ACDE-0F9B75A5E800}">
      <dgm:prSet/>
      <dgm:spPr/>
      <dgm:t>
        <a:bodyPr/>
        <a:lstStyle/>
        <a:p>
          <a:endParaRPr lang="de-DE" sz="1200"/>
        </a:p>
      </dgm:t>
    </dgm:pt>
    <dgm:pt modelId="{A959BF89-0196-40BE-9AD9-D023FF74D997}">
      <dgm:prSet phldrT="[Text]" custT="1"/>
      <dgm:spPr/>
      <dgm:t>
        <a:bodyPr/>
        <a:lstStyle/>
        <a:p>
          <a:pPr marL="114300" indent="0"/>
          <a:r>
            <a:rPr lang="de-DE" sz="1200" dirty="0"/>
            <a:t>Autogene Mühlen (AG) = Mahlgut (größere Stücke) dienen als</a:t>
          </a:r>
          <a:br>
            <a:rPr lang="de-DE" sz="1200" dirty="0"/>
          </a:br>
          <a:r>
            <a:rPr lang="de-DE" sz="1200" dirty="0"/>
            <a:t>  Mahlkörper zum Zerkleinern  des Mahlguts</a:t>
          </a:r>
        </a:p>
      </dgm:t>
    </dgm:pt>
    <dgm:pt modelId="{1F447B0C-4A11-447C-85CB-3A2D73E9293D}" type="parTrans" cxnId="{498EE8E1-E3A5-455A-AF77-D5AF3D48AD75}">
      <dgm:prSet/>
      <dgm:spPr/>
      <dgm:t>
        <a:bodyPr/>
        <a:lstStyle/>
        <a:p>
          <a:endParaRPr lang="de-DE" sz="1200"/>
        </a:p>
      </dgm:t>
    </dgm:pt>
    <dgm:pt modelId="{FD939A5D-3664-43EE-BCF8-417DA1B24A95}" type="sibTrans" cxnId="{498EE8E1-E3A5-455A-AF77-D5AF3D48AD75}">
      <dgm:prSet/>
      <dgm:spPr/>
      <dgm:t>
        <a:bodyPr/>
        <a:lstStyle/>
        <a:p>
          <a:endParaRPr lang="de-DE" sz="1200"/>
        </a:p>
      </dgm:t>
    </dgm:pt>
    <dgm:pt modelId="{456A5A1E-2D5A-4F75-84A7-07C7C20E306A}">
      <dgm:prSet phldrT="[Text]" custT="1"/>
      <dgm:spPr/>
      <dgm:t>
        <a:bodyPr/>
        <a:lstStyle/>
        <a:p>
          <a:pPr marL="180975" indent="-180975">
            <a:buNone/>
          </a:pPr>
          <a:r>
            <a:rPr lang="de-DE" sz="1200" dirty="0"/>
            <a:t>  Horizontal gelagert mit zylindrischem </a:t>
          </a:r>
          <a:r>
            <a:rPr lang="de-DE" sz="1200" dirty="0" err="1"/>
            <a:t>Mahlraum</a:t>
          </a:r>
          <a:r>
            <a:rPr lang="de-DE" sz="1200" dirty="0"/>
            <a:t> </a:t>
          </a:r>
        </a:p>
      </dgm:t>
    </dgm:pt>
    <dgm:pt modelId="{71C2187D-1B0F-4D18-9A3C-7488B12819F7}" type="parTrans" cxnId="{BD87D4DE-665E-44F8-9C8F-6306A940A648}">
      <dgm:prSet/>
      <dgm:spPr/>
      <dgm:t>
        <a:bodyPr/>
        <a:lstStyle/>
        <a:p>
          <a:endParaRPr lang="de-DE" sz="1200"/>
        </a:p>
      </dgm:t>
    </dgm:pt>
    <dgm:pt modelId="{9857B036-C436-4319-9A94-AEE22237DE3D}" type="sibTrans" cxnId="{BD87D4DE-665E-44F8-9C8F-6306A940A648}">
      <dgm:prSet/>
      <dgm:spPr/>
      <dgm:t>
        <a:bodyPr/>
        <a:lstStyle/>
        <a:p>
          <a:endParaRPr lang="de-DE" sz="1200"/>
        </a:p>
      </dgm:t>
    </dgm:pt>
    <dgm:pt modelId="{6B3C348B-5F3D-41DB-A3B1-5B075EEC846C}">
      <dgm:prSet phldrT="[Text]" custT="1"/>
      <dgm:spPr/>
      <dgm:t>
        <a:bodyPr/>
        <a:lstStyle/>
        <a:p>
          <a:pPr>
            <a:buNone/>
          </a:pPr>
          <a:r>
            <a:rPr lang="de-DE" sz="1200" dirty="0"/>
            <a:t>   Kugel, </a:t>
          </a:r>
          <a:r>
            <a:rPr lang="de-DE" sz="1200" dirty="0" err="1"/>
            <a:t>Pebbel</a:t>
          </a:r>
          <a:r>
            <a:rPr lang="de-DE" sz="1200" dirty="0"/>
            <a:t> und Stabmühlen</a:t>
          </a:r>
        </a:p>
      </dgm:t>
    </dgm:pt>
    <dgm:pt modelId="{D3396D92-5291-4749-931F-22553E496025}" type="parTrans" cxnId="{2C6C5322-9B8D-42A1-8799-DB6957F5D396}">
      <dgm:prSet/>
      <dgm:spPr/>
      <dgm:t>
        <a:bodyPr/>
        <a:lstStyle/>
        <a:p>
          <a:endParaRPr lang="de-DE" sz="1200"/>
        </a:p>
      </dgm:t>
    </dgm:pt>
    <dgm:pt modelId="{8B76420D-3D1F-4053-A9E4-927A528EA6DC}" type="sibTrans" cxnId="{2C6C5322-9B8D-42A1-8799-DB6957F5D396}">
      <dgm:prSet/>
      <dgm:spPr/>
      <dgm:t>
        <a:bodyPr/>
        <a:lstStyle/>
        <a:p>
          <a:endParaRPr lang="de-DE" sz="1200"/>
        </a:p>
      </dgm:t>
    </dgm:pt>
    <dgm:pt modelId="{EFBB03CC-16E8-4883-9125-F0ABDFD6DFB6}">
      <dgm:prSet custT="1"/>
      <dgm:spPr/>
      <dgm:t>
        <a:bodyPr/>
        <a:lstStyle/>
        <a:p>
          <a:pPr marL="114300" indent="0"/>
          <a:r>
            <a:rPr lang="de-DE" sz="1200" dirty="0"/>
            <a:t>Semiautogene Mühlen (SAG)</a:t>
          </a:r>
        </a:p>
      </dgm:t>
    </dgm:pt>
    <dgm:pt modelId="{943E0170-8329-4696-A542-6B32E685B513}" type="parTrans" cxnId="{916701E3-4CA6-495E-89FB-1BF32238D6BE}">
      <dgm:prSet/>
      <dgm:spPr/>
      <dgm:t>
        <a:bodyPr/>
        <a:lstStyle/>
        <a:p>
          <a:endParaRPr lang="de-DE" sz="1200"/>
        </a:p>
      </dgm:t>
    </dgm:pt>
    <dgm:pt modelId="{E06CA0E5-2781-4785-9A70-52C18A9E0060}" type="sibTrans" cxnId="{916701E3-4CA6-495E-89FB-1BF32238D6BE}">
      <dgm:prSet/>
      <dgm:spPr/>
      <dgm:t>
        <a:bodyPr/>
        <a:lstStyle/>
        <a:p>
          <a:endParaRPr lang="de-DE" sz="1200"/>
        </a:p>
      </dgm:t>
    </dgm:pt>
    <dgm:pt modelId="{1A64C039-EEBC-4156-A587-A0C1F236DE93}">
      <dgm:prSet phldrT="[Text]" custT="1"/>
      <dgm:spPr/>
      <dgm:t>
        <a:bodyPr/>
        <a:lstStyle/>
        <a:p>
          <a:pPr marL="90488" indent="-90488">
            <a:buNone/>
          </a:pPr>
          <a:r>
            <a:rPr lang="de-DE" sz="1200" dirty="0"/>
            <a:t>     Mahlkörper (bis 15 % zur Mühlenfüllung zugegeben)</a:t>
          </a:r>
        </a:p>
      </dgm:t>
    </dgm:pt>
    <dgm:pt modelId="{DAA8A280-A938-4C0F-B1C7-581B91E8C944}" type="parTrans" cxnId="{E460E515-BE5A-4995-8E87-B3A90DFB0945}">
      <dgm:prSet/>
      <dgm:spPr/>
      <dgm:t>
        <a:bodyPr/>
        <a:lstStyle/>
        <a:p>
          <a:endParaRPr lang="de-DE" sz="1200"/>
        </a:p>
      </dgm:t>
    </dgm:pt>
    <dgm:pt modelId="{0B288E20-FF5E-472F-B65E-6FE47A1BD99B}" type="sibTrans" cxnId="{E460E515-BE5A-4995-8E87-B3A90DFB0945}">
      <dgm:prSet/>
      <dgm:spPr/>
      <dgm:t>
        <a:bodyPr/>
        <a:lstStyle/>
        <a:p>
          <a:endParaRPr lang="de-DE" sz="1200"/>
        </a:p>
      </dgm:t>
    </dgm:pt>
    <dgm:pt modelId="{920F0CAA-5120-44DC-A945-DDA778D6E807}">
      <dgm:prSet phldrT="[Text]" custT="1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de-DE" sz="1200" dirty="0"/>
            <a:t> zum Beispiel (Kugelmühle): Mahlkörper Ø 38 - 125 = &gt; Aufgabegut (1 – 27 mm) Produkt 0.06 – 0.3 mm</a:t>
          </a:r>
        </a:p>
      </dgm:t>
    </dgm:pt>
    <dgm:pt modelId="{F7F1C010-DED0-41E9-8B1F-70507BCF36B3}" type="parTrans" cxnId="{1DF0341C-C6D4-438C-B3FC-7EC3DB1ACF9B}">
      <dgm:prSet/>
      <dgm:spPr/>
      <dgm:t>
        <a:bodyPr/>
        <a:lstStyle/>
        <a:p>
          <a:endParaRPr lang="de-DE" sz="1200"/>
        </a:p>
      </dgm:t>
    </dgm:pt>
    <dgm:pt modelId="{DF10E5FB-33A0-4504-8E16-C976CCED38DC}" type="sibTrans" cxnId="{1DF0341C-C6D4-438C-B3FC-7EC3DB1ACF9B}">
      <dgm:prSet/>
      <dgm:spPr/>
      <dgm:t>
        <a:bodyPr/>
        <a:lstStyle/>
        <a:p>
          <a:endParaRPr lang="de-DE" sz="1200"/>
        </a:p>
      </dgm:t>
    </dgm:pt>
    <dgm:pt modelId="{C836EFB8-9D43-4141-97B6-F6FA38268D93}">
      <dgm:prSet phldrT="[Text]" custT="1"/>
      <dgm:spPr/>
      <dgm:t>
        <a:bodyPr/>
        <a:lstStyle/>
        <a:p>
          <a:pPr>
            <a:buNone/>
          </a:pPr>
          <a:r>
            <a:rPr lang="de-DE" sz="1200" dirty="0"/>
            <a:t>   Mühlen Ø 2 – 5 m  </a:t>
          </a:r>
        </a:p>
      </dgm:t>
    </dgm:pt>
    <dgm:pt modelId="{0EE08C1A-83DA-4889-8DB2-72EA5F0F0976}" type="parTrans" cxnId="{7849E9D0-64D7-48EB-A2BD-9D35278608B0}">
      <dgm:prSet/>
      <dgm:spPr/>
      <dgm:t>
        <a:bodyPr/>
        <a:lstStyle/>
        <a:p>
          <a:endParaRPr lang="de-DE" sz="1200"/>
        </a:p>
      </dgm:t>
    </dgm:pt>
    <dgm:pt modelId="{28066100-A97E-4E79-9EDA-9FBA50580922}" type="sibTrans" cxnId="{7849E9D0-64D7-48EB-A2BD-9D35278608B0}">
      <dgm:prSet/>
      <dgm:spPr/>
      <dgm:t>
        <a:bodyPr/>
        <a:lstStyle/>
        <a:p>
          <a:endParaRPr lang="de-DE" sz="1200"/>
        </a:p>
      </dgm:t>
    </dgm:pt>
    <dgm:pt modelId="{3DD26268-AB05-43CF-A579-3FFAA6A11184}" type="pres">
      <dgm:prSet presAssocID="{BA546239-1294-4929-A66F-4DE798299C70}" presName="linearFlow" presStyleCnt="0">
        <dgm:presLayoutVars>
          <dgm:dir/>
          <dgm:animLvl val="lvl"/>
          <dgm:resizeHandles val="exact"/>
        </dgm:presLayoutVars>
      </dgm:prSet>
      <dgm:spPr/>
    </dgm:pt>
    <dgm:pt modelId="{9296978D-6C75-4AD8-8C4F-54491B968798}" type="pres">
      <dgm:prSet presAssocID="{A70E6AB3-F201-493E-9BB5-455CD0AF97AA}" presName="composite" presStyleCnt="0"/>
      <dgm:spPr/>
    </dgm:pt>
    <dgm:pt modelId="{A20497EC-521D-41D7-9124-D3038D5EA114}" type="pres">
      <dgm:prSet presAssocID="{A70E6AB3-F201-493E-9BB5-455CD0AF97AA}" presName="parentText" presStyleLbl="alignNode1" presStyleIdx="0" presStyleCnt="3">
        <dgm:presLayoutVars>
          <dgm:chMax val="1"/>
          <dgm:bulletEnabled val="1"/>
        </dgm:presLayoutVars>
      </dgm:prSet>
      <dgm:spPr/>
    </dgm:pt>
    <dgm:pt modelId="{3C4BF353-C77F-46F9-9E24-D133BD9B0AC9}" type="pres">
      <dgm:prSet presAssocID="{A70E6AB3-F201-493E-9BB5-455CD0AF97AA}" presName="descendantText" presStyleLbl="alignAcc1" presStyleIdx="0" presStyleCnt="3">
        <dgm:presLayoutVars>
          <dgm:bulletEnabled val="1"/>
        </dgm:presLayoutVars>
      </dgm:prSet>
      <dgm:spPr/>
    </dgm:pt>
    <dgm:pt modelId="{E2D6DED7-DB7E-4BEB-81DD-96E45E546C56}" type="pres">
      <dgm:prSet presAssocID="{0E114CCB-AC27-47E6-9675-EA668CCFB794}" presName="sp" presStyleCnt="0"/>
      <dgm:spPr/>
    </dgm:pt>
    <dgm:pt modelId="{CFA33D2B-A99A-477D-8630-5FCCDFB976B2}" type="pres">
      <dgm:prSet presAssocID="{16A1CEA4-AD04-4E0D-84D9-5A39F994A025}" presName="composite" presStyleCnt="0"/>
      <dgm:spPr/>
    </dgm:pt>
    <dgm:pt modelId="{85C5D477-8D8D-4A18-8C7A-8B26E29CF21F}" type="pres">
      <dgm:prSet presAssocID="{16A1CEA4-AD04-4E0D-84D9-5A39F994A025}" presName="parentText" presStyleLbl="alignNode1" presStyleIdx="1" presStyleCnt="3">
        <dgm:presLayoutVars>
          <dgm:chMax val="1"/>
          <dgm:bulletEnabled val="1"/>
        </dgm:presLayoutVars>
      </dgm:prSet>
      <dgm:spPr/>
    </dgm:pt>
    <dgm:pt modelId="{BD56AC63-1D13-40A8-88A3-ED93354CC1EF}" type="pres">
      <dgm:prSet presAssocID="{16A1CEA4-AD04-4E0D-84D9-5A39F994A025}" presName="descendantText" presStyleLbl="alignAcc1" presStyleIdx="1" presStyleCnt="3">
        <dgm:presLayoutVars>
          <dgm:bulletEnabled val="1"/>
        </dgm:presLayoutVars>
      </dgm:prSet>
      <dgm:spPr/>
    </dgm:pt>
    <dgm:pt modelId="{A887C4A5-05C9-4E78-956A-55702D03AFDD}" type="pres">
      <dgm:prSet presAssocID="{3F293FD5-D9BF-4076-9E29-61F64D63A3F1}" presName="sp" presStyleCnt="0"/>
      <dgm:spPr/>
    </dgm:pt>
    <dgm:pt modelId="{6891EFFE-EE27-4506-A69A-89734E2A34EB}" type="pres">
      <dgm:prSet presAssocID="{F492A3B4-250D-4312-B5F4-4D36D63515E6}" presName="composite" presStyleCnt="0"/>
      <dgm:spPr/>
    </dgm:pt>
    <dgm:pt modelId="{08C1C824-65D7-4EBA-B1B0-49986466FDEB}" type="pres">
      <dgm:prSet presAssocID="{F492A3B4-250D-4312-B5F4-4D36D63515E6}" presName="parentText" presStyleLbl="alignNode1" presStyleIdx="2" presStyleCnt="3">
        <dgm:presLayoutVars>
          <dgm:chMax val="1"/>
          <dgm:bulletEnabled val="1"/>
        </dgm:presLayoutVars>
      </dgm:prSet>
      <dgm:spPr/>
    </dgm:pt>
    <dgm:pt modelId="{50D71491-4236-44B6-9440-21F3D0160E96}" type="pres">
      <dgm:prSet presAssocID="{F492A3B4-250D-4312-B5F4-4D36D63515E6}" presName="descendantText" presStyleLbl="alignAcc1" presStyleIdx="2" presStyleCnt="3">
        <dgm:presLayoutVars>
          <dgm:bulletEnabled val="1"/>
        </dgm:presLayoutVars>
      </dgm:prSet>
      <dgm:spPr/>
    </dgm:pt>
  </dgm:ptLst>
  <dgm:cxnLst>
    <dgm:cxn modelId="{F6B11E05-0A89-45CD-87DC-12F090FC0875}" type="presOf" srcId="{64AED896-C0B9-422F-AB69-A2B6BF446240}" destId="{3C4BF353-C77F-46F9-9E24-D133BD9B0AC9}" srcOrd="0" destOrd="0" presId="urn:microsoft.com/office/officeart/2005/8/layout/chevron2"/>
    <dgm:cxn modelId="{E460E515-BE5A-4995-8E87-B3A90DFB0945}" srcId="{F492A3B4-250D-4312-B5F4-4D36D63515E6}" destId="{1A64C039-EEBC-4156-A587-A0C1F236DE93}" srcOrd="2" destOrd="0" parTransId="{DAA8A280-A938-4C0F-B1C7-581B91E8C944}" sibTransId="{0B288E20-FF5E-472F-B65E-6FE47A1BD99B}"/>
    <dgm:cxn modelId="{6620D517-F31C-4301-8734-4F34B1CB6C88}" type="presOf" srcId="{A70E6AB3-F201-493E-9BB5-455CD0AF97AA}" destId="{A20497EC-521D-41D7-9124-D3038D5EA114}" srcOrd="0" destOrd="0" presId="urn:microsoft.com/office/officeart/2005/8/layout/chevron2"/>
    <dgm:cxn modelId="{19F98E19-F2BA-45A3-9676-CACD6CC8FC27}" srcId="{BA546239-1294-4929-A66F-4DE798299C70}" destId="{A70E6AB3-F201-493E-9BB5-455CD0AF97AA}" srcOrd="0" destOrd="0" parTransId="{88D41394-23C8-4D43-89D7-0901D8C5D38E}" sibTransId="{0E114CCB-AC27-47E6-9675-EA668CCFB794}"/>
    <dgm:cxn modelId="{1DF0341C-C6D4-438C-B3FC-7EC3DB1ACF9B}" srcId="{16A1CEA4-AD04-4E0D-84D9-5A39F994A025}" destId="{920F0CAA-5120-44DC-A945-DDA778D6E807}" srcOrd="2" destOrd="0" parTransId="{F7F1C010-DED0-41E9-8B1F-70507BCF36B3}" sibTransId="{DF10E5FB-33A0-4504-8E16-C976CCED38DC}"/>
    <dgm:cxn modelId="{2BDB0C21-5C86-4A17-ACDE-0F9B75A5E800}" srcId="{BA546239-1294-4929-A66F-4DE798299C70}" destId="{F492A3B4-250D-4312-B5F4-4D36D63515E6}" srcOrd="2" destOrd="0" parTransId="{137CA6E8-7F7C-47B2-BEF5-FAC8BE158F11}" sibTransId="{4E778B08-7B68-4146-BAA0-4861472FA823}"/>
    <dgm:cxn modelId="{2C6C5322-9B8D-42A1-8799-DB6957F5D396}" srcId="{16A1CEA4-AD04-4E0D-84D9-5A39F994A025}" destId="{6B3C348B-5F3D-41DB-A3B1-5B075EEC846C}" srcOrd="1" destOrd="0" parTransId="{D3396D92-5291-4749-931F-22553E496025}" sibTransId="{8B76420D-3D1F-4053-A9E4-927A528EA6DC}"/>
    <dgm:cxn modelId="{7E2DD835-9171-4180-B0CD-09FFA215C90A}" type="presOf" srcId="{A959BF89-0196-40BE-9AD9-D023FF74D997}" destId="{50D71491-4236-44B6-9440-21F3D0160E96}" srcOrd="0" destOrd="0" presId="urn:microsoft.com/office/officeart/2005/8/layout/chevron2"/>
    <dgm:cxn modelId="{25A56A3A-B8A1-4CAD-AF65-4688D041F007}" type="presOf" srcId="{37139BE8-7BB5-4326-89FD-D99DAF63BD38}" destId="{BD56AC63-1D13-40A8-88A3-ED93354CC1EF}" srcOrd="0" destOrd="0" presId="urn:microsoft.com/office/officeart/2005/8/layout/chevron2"/>
    <dgm:cxn modelId="{5D535B64-A96C-4B0D-9F7C-F02A13A85215}" srcId="{A70E6AB3-F201-493E-9BB5-455CD0AF97AA}" destId="{4AF9F8B9-0BCD-44D2-A30C-67605BDC7AEF}" srcOrd="2" destOrd="0" parTransId="{C75E7172-012F-4836-9D7B-3C0ABBA8B0AA}" sibTransId="{7B29D358-8446-4C77-BCF0-1D4F8BBB397B}"/>
    <dgm:cxn modelId="{A49E2C69-D5BB-4653-9321-90CD854DD32E}" type="presOf" srcId="{920F0CAA-5120-44DC-A945-DDA778D6E807}" destId="{BD56AC63-1D13-40A8-88A3-ED93354CC1EF}" srcOrd="0" destOrd="2" presId="urn:microsoft.com/office/officeart/2005/8/layout/chevron2"/>
    <dgm:cxn modelId="{11CA164F-E873-4E96-9C5B-5994ACAAA137}" type="presOf" srcId="{456A5A1E-2D5A-4F75-84A7-07C7C20E306A}" destId="{3C4BF353-C77F-46F9-9E24-D133BD9B0AC9}" srcOrd="0" destOrd="1" presId="urn:microsoft.com/office/officeart/2005/8/layout/chevron2"/>
    <dgm:cxn modelId="{C183AA4F-0254-46F9-9448-189D9E2B5412}" type="presOf" srcId="{4AF9F8B9-0BCD-44D2-A30C-67605BDC7AEF}" destId="{3C4BF353-C77F-46F9-9E24-D133BD9B0AC9}" srcOrd="0" destOrd="2" presId="urn:microsoft.com/office/officeart/2005/8/layout/chevron2"/>
    <dgm:cxn modelId="{4D217358-5F65-4499-89ED-3C7543E00430}" type="presOf" srcId="{1A64C039-EEBC-4156-A587-A0C1F236DE93}" destId="{50D71491-4236-44B6-9440-21F3D0160E96}" srcOrd="0" destOrd="2" presId="urn:microsoft.com/office/officeart/2005/8/layout/chevron2"/>
    <dgm:cxn modelId="{8D2C397D-006B-45E6-9452-CD533BC5818D}" type="presOf" srcId="{6B3C348B-5F3D-41DB-A3B1-5B075EEC846C}" destId="{BD56AC63-1D13-40A8-88A3-ED93354CC1EF}" srcOrd="0" destOrd="1" presId="urn:microsoft.com/office/officeart/2005/8/layout/chevron2"/>
    <dgm:cxn modelId="{A5FFE4A3-AE7E-4AA9-BF5B-D32894317F57}" srcId="{BA546239-1294-4929-A66F-4DE798299C70}" destId="{16A1CEA4-AD04-4E0D-84D9-5A39F994A025}" srcOrd="1" destOrd="0" parTransId="{33655A3E-6A8A-4408-9901-824E3B02C34A}" sibTransId="{3F293FD5-D9BF-4076-9E29-61F64D63A3F1}"/>
    <dgm:cxn modelId="{5A6119A5-9721-42CD-BF2F-CDD2EE48C66A}" type="presOf" srcId="{F492A3B4-250D-4312-B5F4-4D36D63515E6}" destId="{08C1C824-65D7-4EBA-B1B0-49986466FDEB}" srcOrd="0" destOrd="0" presId="urn:microsoft.com/office/officeart/2005/8/layout/chevron2"/>
    <dgm:cxn modelId="{3FB059C3-8B7A-4671-A378-E794A41A882B}" type="presOf" srcId="{16A1CEA4-AD04-4E0D-84D9-5A39F994A025}" destId="{85C5D477-8D8D-4A18-8C7A-8B26E29CF21F}" srcOrd="0" destOrd="0" presId="urn:microsoft.com/office/officeart/2005/8/layout/chevron2"/>
    <dgm:cxn modelId="{F8F543C5-7375-40FB-B063-0E66FD728FF4}" type="presOf" srcId="{EFBB03CC-16E8-4883-9125-F0ABDFD6DFB6}" destId="{50D71491-4236-44B6-9440-21F3D0160E96}" srcOrd="0" destOrd="1" presId="urn:microsoft.com/office/officeart/2005/8/layout/chevron2"/>
    <dgm:cxn modelId="{BF7B94C8-771C-4755-AB59-1DDA56C647FA}" srcId="{A70E6AB3-F201-493E-9BB5-455CD0AF97AA}" destId="{64AED896-C0B9-422F-AB69-A2B6BF446240}" srcOrd="0" destOrd="0" parTransId="{CA4A85CF-DD42-45A2-B7B7-8BA98EDD5FBE}" sibTransId="{DDDCD0C9-AADD-475A-9C56-2910D03AEEB4}"/>
    <dgm:cxn modelId="{A37F94CF-15D1-4CE0-868B-7BD97B9F2AEA}" srcId="{16A1CEA4-AD04-4E0D-84D9-5A39F994A025}" destId="{37139BE8-7BB5-4326-89FD-D99DAF63BD38}" srcOrd="0" destOrd="0" parTransId="{26C460B5-BB8B-4A8D-B508-E0D2961871CF}" sibTransId="{0C72EAC2-72E4-4581-844E-39ECECCCF3D9}"/>
    <dgm:cxn modelId="{7849E9D0-64D7-48EB-A2BD-9D35278608B0}" srcId="{16A1CEA4-AD04-4E0D-84D9-5A39F994A025}" destId="{C836EFB8-9D43-4141-97B6-F6FA38268D93}" srcOrd="3" destOrd="0" parTransId="{0EE08C1A-83DA-4889-8DB2-72EA5F0F0976}" sibTransId="{28066100-A97E-4E79-9EDA-9FBA50580922}"/>
    <dgm:cxn modelId="{BD87D4DE-665E-44F8-9C8F-6306A940A648}" srcId="{A70E6AB3-F201-493E-9BB5-455CD0AF97AA}" destId="{456A5A1E-2D5A-4F75-84A7-07C7C20E306A}" srcOrd="1" destOrd="0" parTransId="{71C2187D-1B0F-4D18-9A3C-7488B12819F7}" sibTransId="{9857B036-C436-4319-9A94-AEE22237DE3D}"/>
    <dgm:cxn modelId="{498EE8E1-E3A5-455A-AF77-D5AF3D48AD75}" srcId="{F492A3B4-250D-4312-B5F4-4D36D63515E6}" destId="{A959BF89-0196-40BE-9AD9-D023FF74D997}" srcOrd="0" destOrd="0" parTransId="{1F447B0C-4A11-447C-85CB-3A2D73E9293D}" sibTransId="{FD939A5D-3664-43EE-BCF8-417DA1B24A95}"/>
    <dgm:cxn modelId="{916701E3-4CA6-495E-89FB-1BF32238D6BE}" srcId="{F492A3B4-250D-4312-B5F4-4D36D63515E6}" destId="{EFBB03CC-16E8-4883-9125-F0ABDFD6DFB6}" srcOrd="1" destOrd="0" parTransId="{943E0170-8329-4696-A542-6B32E685B513}" sibTransId="{E06CA0E5-2781-4785-9A70-52C18A9E0060}"/>
    <dgm:cxn modelId="{FC00AEEC-C33D-48ED-BEC0-977D3C90BBF2}" type="presOf" srcId="{C836EFB8-9D43-4141-97B6-F6FA38268D93}" destId="{BD56AC63-1D13-40A8-88A3-ED93354CC1EF}" srcOrd="0" destOrd="3" presId="urn:microsoft.com/office/officeart/2005/8/layout/chevron2"/>
    <dgm:cxn modelId="{27CFE3F9-6A56-404F-A4FD-6B2080C7DC13}" type="presOf" srcId="{BA546239-1294-4929-A66F-4DE798299C70}" destId="{3DD26268-AB05-43CF-A579-3FFAA6A11184}" srcOrd="0" destOrd="0" presId="urn:microsoft.com/office/officeart/2005/8/layout/chevron2"/>
    <dgm:cxn modelId="{ED67038B-F00E-4717-8253-B367429DE5BA}" type="presParOf" srcId="{3DD26268-AB05-43CF-A579-3FFAA6A11184}" destId="{9296978D-6C75-4AD8-8C4F-54491B968798}" srcOrd="0" destOrd="0" presId="urn:microsoft.com/office/officeart/2005/8/layout/chevron2"/>
    <dgm:cxn modelId="{C427B10C-FC7C-415A-9B2D-4B89EE9C9B08}" type="presParOf" srcId="{9296978D-6C75-4AD8-8C4F-54491B968798}" destId="{A20497EC-521D-41D7-9124-D3038D5EA114}" srcOrd="0" destOrd="0" presId="urn:microsoft.com/office/officeart/2005/8/layout/chevron2"/>
    <dgm:cxn modelId="{CDB39B3B-784D-498B-AF79-AE4C362387B9}" type="presParOf" srcId="{9296978D-6C75-4AD8-8C4F-54491B968798}" destId="{3C4BF353-C77F-46F9-9E24-D133BD9B0AC9}" srcOrd="1" destOrd="0" presId="urn:microsoft.com/office/officeart/2005/8/layout/chevron2"/>
    <dgm:cxn modelId="{9BD45442-F8ED-4647-B603-48B48CC9AE8F}" type="presParOf" srcId="{3DD26268-AB05-43CF-A579-3FFAA6A11184}" destId="{E2D6DED7-DB7E-4BEB-81DD-96E45E546C56}" srcOrd="1" destOrd="0" presId="urn:microsoft.com/office/officeart/2005/8/layout/chevron2"/>
    <dgm:cxn modelId="{5D7AACD2-65B0-447C-B8E3-02A7C5B1C636}" type="presParOf" srcId="{3DD26268-AB05-43CF-A579-3FFAA6A11184}" destId="{CFA33D2B-A99A-477D-8630-5FCCDFB976B2}" srcOrd="2" destOrd="0" presId="urn:microsoft.com/office/officeart/2005/8/layout/chevron2"/>
    <dgm:cxn modelId="{A34571F6-443D-4326-91BF-4DEC27A7E6C1}" type="presParOf" srcId="{CFA33D2B-A99A-477D-8630-5FCCDFB976B2}" destId="{85C5D477-8D8D-4A18-8C7A-8B26E29CF21F}" srcOrd="0" destOrd="0" presId="urn:microsoft.com/office/officeart/2005/8/layout/chevron2"/>
    <dgm:cxn modelId="{CF0CF197-3CD7-4A35-B241-ACFB9EC5F4DA}" type="presParOf" srcId="{CFA33D2B-A99A-477D-8630-5FCCDFB976B2}" destId="{BD56AC63-1D13-40A8-88A3-ED93354CC1EF}" srcOrd="1" destOrd="0" presId="urn:microsoft.com/office/officeart/2005/8/layout/chevron2"/>
    <dgm:cxn modelId="{D64DA2FF-E0F5-43D1-BC6E-FF66CA2F803F}" type="presParOf" srcId="{3DD26268-AB05-43CF-A579-3FFAA6A11184}" destId="{A887C4A5-05C9-4E78-956A-55702D03AFDD}" srcOrd="3" destOrd="0" presId="urn:microsoft.com/office/officeart/2005/8/layout/chevron2"/>
    <dgm:cxn modelId="{C6A80850-9D2F-4C0E-87B4-145FD76E673E}" type="presParOf" srcId="{3DD26268-AB05-43CF-A579-3FFAA6A11184}" destId="{6891EFFE-EE27-4506-A69A-89734E2A34EB}" srcOrd="4" destOrd="0" presId="urn:microsoft.com/office/officeart/2005/8/layout/chevron2"/>
    <dgm:cxn modelId="{BF42A883-6833-438D-BBAA-4991058177C6}" type="presParOf" srcId="{6891EFFE-EE27-4506-A69A-89734E2A34EB}" destId="{08C1C824-65D7-4EBA-B1B0-49986466FDEB}" srcOrd="0" destOrd="0" presId="urn:microsoft.com/office/officeart/2005/8/layout/chevron2"/>
    <dgm:cxn modelId="{18342AFA-06C8-49B1-91A1-0229A8C68DB3}" type="presParOf" srcId="{6891EFFE-EE27-4506-A69A-89734E2A34EB}" destId="{50D71491-4236-44B6-9440-21F3D0160E9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31F096F7-E4D1-4F7B-BC3B-D33BC6D3C02F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C80306D-4918-4DC8-98DE-BF5BAAB100CF}">
      <dgm:prSet phldrT="[Text]" custT="1"/>
      <dgm:spPr/>
      <dgm:t>
        <a:bodyPr/>
        <a:lstStyle/>
        <a:p>
          <a:r>
            <a:rPr lang="de-DE" sz="1600" dirty="0"/>
            <a:t>MVA</a:t>
          </a:r>
        </a:p>
        <a:p>
          <a:r>
            <a:rPr lang="de-DE" sz="1600" dirty="0"/>
            <a:t>(thermische Verwertung)</a:t>
          </a:r>
        </a:p>
      </dgm:t>
    </dgm:pt>
    <dgm:pt modelId="{04A29000-5CB0-4D04-8738-5F12210441AF}" type="parTrans" cxnId="{407559FD-7676-4A28-AA69-E301002BD2D3}">
      <dgm:prSet/>
      <dgm:spPr/>
      <dgm:t>
        <a:bodyPr/>
        <a:lstStyle/>
        <a:p>
          <a:endParaRPr lang="de-DE" sz="1600"/>
        </a:p>
      </dgm:t>
    </dgm:pt>
    <dgm:pt modelId="{62069BE4-F8E5-4B54-8779-75E33B15CA51}" type="sibTrans" cxnId="{407559FD-7676-4A28-AA69-E301002BD2D3}">
      <dgm:prSet/>
      <dgm:spPr/>
      <dgm:t>
        <a:bodyPr/>
        <a:lstStyle/>
        <a:p>
          <a:endParaRPr lang="de-DE" sz="1600"/>
        </a:p>
      </dgm:t>
    </dgm:pt>
    <dgm:pt modelId="{6C29FD60-E86D-4AF3-9B1B-D03774DC07B5}">
      <dgm:prSet phldrT="[Text]" custT="1"/>
      <dgm:spPr/>
      <dgm:t>
        <a:bodyPr/>
        <a:lstStyle/>
        <a:p>
          <a:r>
            <a:rPr lang="de-DE" sz="1600" dirty="0"/>
            <a:t>4000 t/a</a:t>
          </a:r>
        </a:p>
      </dgm:t>
    </dgm:pt>
    <dgm:pt modelId="{F3E9F616-55B2-4D3A-912E-F96F3AF7234E}" type="parTrans" cxnId="{423A7A30-C781-4252-AF6F-B75BBEF2F50B}">
      <dgm:prSet/>
      <dgm:spPr/>
      <dgm:t>
        <a:bodyPr/>
        <a:lstStyle/>
        <a:p>
          <a:endParaRPr lang="de-DE" sz="1600"/>
        </a:p>
      </dgm:t>
    </dgm:pt>
    <dgm:pt modelId="{EADF37B4-E311-4829-90B2-FA9F4344578A}" type="sibTrans" cxnId="{423A7A30-C781-4252-AF6F-B75BBEF2F50B}">
      <dgm:prSet/>
      <dgm:spPr/>
      <dgm:t>
        <a:bodyPr/>
        <a:lstStyle/>
        <a:p>
          <a:endParaRPr lang="de-DE" sz="1600"/>
        </a:p>
      </dgm:t>
    </dgm:pt>
    <dgm:pt modelId="{DA99893E-F3E9-4C1E-B962-A8F4E7474C4A}">
      <dgm:prSet phldrT="[Text]" custT="1"/>
      <dgm:spPr/>
      <dgm:t>
        <a:bodyPr/>
        <a:lstStyle/>
        <a:p>
          <a:r>
            <a:rPr lang="de-DE" sz="1600" dirty="0"/>
            <a:t>29 MJ/kg</a:t>
          </a:r>
        </a:p>
        <a:p>
          <a:r>
            <a:rPr lang="de-DE" sz="1600" dirty="0"/>
            <a:t>(Strom)</a:t>
          </a:r>
        </a:p>
      </dgm:t>
    </dgm:pt>
    <dgm:pt modelId="{08EA0FDB-E6DB-4AEF-8B0C-BEB851F6BA62}" type="parTrans" cxnId="{ACFD8C7F-362C-456A-B251-F1F4A5F1CC1C}">
      <dgm:prSet/>
      <dgm:spPr/>
      <dgm:t>
        <a:bodyPr/>
        <a:lstStyle/>
        <a:p>
          <a:endParaRPr lang="de-DE" sz="1600"/>
        </a:p>
      </dgm:t>
    </dgm:pt>
    <dgm:pt modelId="{67FACB54-0AB7-4AEB-BFBD-AFB35AEC0B5B}" type="sibTrans" cxnId="{ACFD8C7F-362C-456A-B251-F1F4A5F1CC1C}">
      <dgm:prSet/>
      <dgm:spPr/>
      <dgm:t>
        <a:bodyPr/>
        <a:lstStyle/>
        <a:p>
          <a:endParaRPr lang="de-DE" sz="1600"/>
        </a:p>
      </dgm:t>
    </dgm:pt>
    <dgm:pt modelId="{9FDFB15B-5EC5-45B1-8033-E2CCE7BEF5BE}">
      <dgm:prSet phldrT="[Text]" custT="1"/>
      <dgm:spPr/>
      <dgm:t>
        <a:bodyPr/>
        <a:lstStyle/>
        <a:p>
          <a:r>
            <a:rPr lang="de-DE" sz="1600" dirty="0"/>
            <a:t>Zementindustrie</a:t>
          </a:r>
        </a:p>
        <a:p>
          <a:r>
            <a:rPr lang="de-DE" sz="1600" dirty="0"/>
            <a:t>(thermische Verwertung)</a:t>
          </a:r>
        </a:p>
      </dgm:t>
    </dgm:pt>
    <dgm:pt modelId="{B3D738EC-D5E3-4611-909F-CB45A4F89632}" type="parTrans" cxnId="{05987F4E-AF64-46AA-A58B-2B2BA11E5D7D}">
      <dgm:prSet/>
      <dgm:spPr/>
      <dgm:t>
        <a:bodyPr/>
        <a:lstStyle/>
        <a:p>
          <a:endParaRPr lang="de-DE" sz="1600"/>
        </a:p>
      </dgm:t>
    </dgm:pt>
    <dgm:pt modelId="{F1DCFDC4-EC22-4026-81C1-67C0F5B83F6A}" type="sibTrans" cxnId="{05987F4E-AF64-46AA-A58B-2B2BA11E5D7D}">
      <dgm:prSet/>
      <dgm:spPr/>
      <dgm:t>
        <a:bodyPr/>
        <a:lstStyle/>
        <a:p>
          <a:endParaRPr lang="de-DE" sz="1600"/>
        </a:p>
      </dgm:t>
    </dgm:pt>
    <dgm:pt modelId="{0C9B845F-641B-49C9-B45B-25451056A2B1}">
      <dgm:prSet phldrT="[Text]" custT="1"/>
      <dgm:spPr/>
      <dgm:t>
        <a:bodyPr/>
        <a:lstStyle/>
        <a:p>
          <a:r>
            <a:rPr lang="de-DE" sz="1600" dirty="0"/>
            <a:t>150000 t/a</a:t>
          </a:r>
        </a:p>
      </dgm:t>
    </dgm:pt>
    <dgm:pt modelId="{E6D797E1-0408-4074-987A-60103F77CDDD}" type="parTrans" cxnId="{94C0C79B-E1F0-4E8E-9476-7DA16C57685B}">
      <dgm:prSet/>
      <dgm:spPr/>
      <dgm:t>
        <a:bodyPr/>
        <a:lstStyle/>
        <a:p>
          <a:endParaRPr lang="de-DE" sz="1600"/>
        </a:p>
      </dgm:t>
    </dgm:pt>
    <dgm:pt modelId="{8BB611FD-CF4D-44C5-A754-EC5432B1A11E}" type="sibTrans" cxnId="{94C0C79B-E1F0-4E8E-9476-7DA16C57685B}">
      <dgm:prSet/>
      <dgm:spPr/>
      <dgm:t>
        <a:bodyPr/>
        <a:lstStyle/>
        <a:p>
          <a:endParaRPr lang="de-DE" sz="1600"/>
        </a:p>
      </dgm:t>
    </dgm:pt>
    <dgm:pt modelId="{0AB47FAE-4EEC-4AAE-8034-81525B8F6F95}">
      <dgm:prSet phldrT="[Text]" custT="1"/>
      <dgm:spPr/>
      <dgm:t>
        <a:bodyPr/>
        <a:lstStyle/>
        <a:p>
          <a:r>
            <a:rPr lang="de-DE" sz="1600" dirty="0"/>
            <a:t>29 MJ/kg</a:t>
          </a:r>
        </a:p>
        <a:p>
          <a:r>
            <a:rPr lang="de-DE" sz="1600" dirty="0"/>
            <a:t>(Steinkohleersatz)</a:t>
          </a:r>
        </a:p>
      </dgm:t>
    </dgm:pt>
    <dgm:pt modelId="{6D9D6DA2-0CBA-450A-927D-2CFA0FF239E8}" type="parTrans" cxnId="{AC67DB99-1A13-4951-9AF9-DF23873EFA47}">
      <dgm:prSet/>
      <dgm:spPr/>
      <dgm:t>
        <a:bodyPr/>
        <a:lstStyle/>
        <a:p>
          <a:endParaRPr lang="de-DE" sz="1600"/>
        </a:p>
      </dgm:t>
    </dgm:pt>
    <dgm:pt modelId="{B378C9E2-EE7D-4DFF-9D67-8DB5F58EE055}" type="sibTrans" cxnId="{AC67DB99-1A13-4951-9AF9-DF23873EFA47}">
      <dgm:prSet/>
      <dgm:spPr/>
      <dgm:t>
        <a:bodyPr/>
        <a:lstStyle/>
        <a:p>
          <a:endParaRPr lang="de-DE" sz="1600"/>
        </a:p>
      </dgm:t>
    </dgm:pt>
    <dgm:pt modelId="{B0042921-1764-4934-9AEA-7CFA6D541CA5}" type="pres">
      <dgm:prSet presAssocID="{31F096F7-E4D1-4F7B-BC3B-D33BC6D3C02F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02CCBEEB-AECD-4330-9F8D-4FE0DA5D9D33}" type="pres">
      <dgm:prSet presAssocID="{5C80306D-4918-4DC8-98DE-BF5BAAB100CF}" presName="root" presStyleCnt="0"/>
      <dgm:spPr/>
    </dgm:pt>
    <dgm:pt modelId="{7D6FFFF1-7CCA-47CF-9311-438EFC3D9551}" type="pres">
      <dgm:prSet presAssocID="{5C80306D-4918-4DC8-98DE-BF5BAAB100CF}" presName="rootComposite" presStyleCnt="0"/>
      <dgm:spPr/>
    </dgm:pt>
    <dgm:pt modelId="{D59006EA-03F3-4FCF-9E2E-4A252A88FA08}" type="pres">
      <dgm:prSet presAssocID="{5C80306D-4918-4DC8-98DE-BF5BAAB100CF}" presName="rootText" presStyleLbl="node1" presStyleIdx="0" presStyleCnt="2"/>
      <dgm:spPr/>
    </dgm:pt>
    <dgm:pt modelId="{9FBE386E-7B68-4D9A-99E3-46AA2F7BA628}" type="pres">
      <dgm:prSet presAssocID="{5C80306D-4918-4DC8-98DE-BF5BAAB100CF}" presName="rootConnector" presStyleLbl="node1" presStyleIdx="0" presStyleCnt="2"/>
      <dgm:spPr/>
    </dgm:pt>
    <dgm:pt modelId="{AFAA207A-993A-49B5-99D9-C30F8B64EE88}" type="pres">
      <dgm:prSet presAssocID="{5C80306D-4918-4DC8-98DE-BF5BAAB100CF}" presName="childShape" presStyleCnt="0"/>
      <dgm:spPr/>
    </dgm:pt>
    <dgm:pt modelId="{245D286C-1652-4AD5-9DF4-00D45C0BD1ED}" type="pres">
      <dgm:prSet presAssocID="{F3E9F616-55B2-4D3A-912E-F96F3AF7234E}" presName="Name13" presStyleLbl="parChTrans1D2" presStyleIdx="0" presStyleCnt="4"/>
      <dgm:spPr/>
    </dgm:pt>
    <dgm:pt modelId="{EDFD3A0D-00E1-413A-B090-4D68F68EFAEE}" type="pres">
      <dgm:prSet presAssocID="{6C29FD60-E86D-4AF3-9B1B-D03774DC07B5}" presName="childText" presStyleLbl="bgAcc1" presStyleIdx="0" presStyleCnt="4">
        <dgm:presLayoutVars>
          <dgm:bulletEnabled val="1"/>
        </dgm:presLayoutVars>
      </dgm:prSet>
      <dgm:spPr/>
    </dgm:pt>
    <dgm:pt modelId="{65C0007A-1AF2-4F28-BCF1-5EAA8C04BF99}" type="pres">
      <dgm:prSet presAssocID="{08EA0FDB-E6DB-4AEF-8B0C-BEB851F6BA62}" presName="Name13" presStyleLbl="parChTrans1D2" presStyleIdx="1" presStyleCnt="4"/>
      <dgm:spPr/>
    </dgm:pt>
    <dgm:pt modelId="{F5AFFD14-DD06-490E-8E51-CB9E8A5C9539}" type="pres">
      <dgm:prSet presAssocID="{DA99893E-F3E9-4C1E-B962-A8F4E7474C4A}" presName="childText" presStyleLbl="bgAcc1" presStyleIdx="1" presStyleCnt="4">
        <dgm:presLayoutVars>
          <dgm:bulletEnabled val="1"/>
        </dgm:presLayoutVars>
      </dgm:prSet>
      <dgm:spPr/>
    </dgm:pt>
    <dgm:pt modelId="{D9B3CE43-4C9D-4A2C-B8F3-11274908245D}" type="pres">
      <dgm:prSet presAssocID="{9FDFB15B-5EC5-45B1-8033-E2CCE7BEF5BE}" presName="root" presStyleCnt="0"/>
      <dgm:spPr/>
    </dgm:pt>
    <dgm:pt modelId="{11703ECD-A454-4868-9258-B668D381DA85}" type="pres">
      <dgm:prSet presAssocID="{9FDFB15B-5EC5-45B1-8033-E2CCE7BEF5BE}" presName="rootComposite" presStyleCnt="0"/>
      <dgm:spPr/>
    </dgm:pt>
    <dgm:pt modelId="{51CD9584-6AA4-4A73-8ED8-6A08337C9C49}" type="pres">
      <dgm:prSet presAssocID="{9FDFB15B-5EC5-45B1-8033-E2CCE7BEF5BE}" presName="rootText" presStyleLbl="node1" presStyleIdx="1" presStyleCnt="2"/>
      <dgm:spPr/>
    </dgm:pt>
    <dgm:pt modelId="{A55BE0C6-727F-4CAC-87E7-FF07931A576A}" type="pres">
      <dgm:prSet presAssocID="{9FDFB15B-5EC5-45B1-8033-E2CCE7BEF5BE}" presName="rootConnector" presStyleLbl="node1" presStyleIdx="1" presStyleCnt="2"/>
      <dgm:spPr/>
    </dgm:pt>
    <dgm:pt modelId="{E6252F69-3934-464F-A8CF-3856DB9D9AE6}" type="pres">
      <dgm:prSet presAssocID="{9FDFB15B-5EC5-45B1-8033-E2CCE7BEF5BE}" presName="childShape" presStyleCnt="0"/>
      <dgm:spPr/>
    </dgm:pt>
    <dgm:pt modelId="{C634BAEF-9F41-4426-AABC-C9B18B5152BF}" type="pres">
      <dgm:prSet presAssocID="{E6D797E1-0408-4074-987A-60103F77CDDD}" presName="Name13" presStyleLbl="parChTrans1D2" presStyleIdx="2" presStyleCnt="4"/>
      <dgm:spPr/>
    </dgm:pt>
    <dgm:pt modelId="{024E49E2-C253-4992-B324-C5C3C982935F}" type="pres">
      <dgm:prSet presAssocID="{0C9B845F-641B-49C9-B45B-25451056A2B1}" presName="childText" presStyleLbl="bgAcc1" presStyleIdx="2" presStyleCnt="4">
        <dgm:presLayoutVars>
          <dgm:bulletEnabled val="1"/>
        </dgm:presLayoutVars>
      </dgm:prSet>
      <dgm:spPr/>
    </dgm:pt>
    <dgm:pt modelId="{544D3857-C9A2-46F4-840C-9E1AD61D1874}" type="pres">
      <dgm:prSet presAssocID="{6D9D6DA2-0CBA-450A-927D-2CFA0FF239E8}" presName="Name13" presStyleLbl="parChTrans1D2" presStyleIdx="3" presStyleCnt="4"/>
      <dgm:spPr/>
    </dgm:pt>
    <dgm:pt modelId="{52AAFAE5-7067-483B-895E-93A793A5DA23}" type="pres">
      <dgm:prSet presAssocID="{0AB47FAE-4EEC-4AAE-8034-81525B8F6F95}" presName="childText" presStyleLbl="bgAcc1" presStyleIdx="3" presStyleCnt="4">
        <dgm:presLayoutVars>
          <dgm:bulletEnabled val="1"/>
        </dgm:presLayoutVars>
      </dgm:prSet>
      <dgm:spPr/>
    </dgm:pt>
  </dgm:ptLst>
  <dgm:cxnLst>
    <dgm:cxn modelId="{D2528001-F7AE-4C34-9217-E34869E0747A}" type="presOf" srcId="{F3E9F616-55B2-4D3A-912E-F96F3AF7234E}" destId="{245D286C-1652-4AD5-9DF4-00D45C0BD1ED}" srcOrd="0" destOrd="0" presId="urn:microsoft.com/office/officeart/2005/8/layout/hierarchy3"/>
    <dgm:cxn modelId="{423A7A30-C781-4252-AF6F-B75BBEF2F50B}" srcId="{5C80306D-4918-4DC8-98DE-BF5BAAB100CF}" destId="{6C29FD60-E86D-4AF3-9B1B-D03774DC07B5}" srcOrd="0" destOrd="0" parTransId="{F3E9F616-55B2-4D3A-912E-F96F3AF7234E}" sibTransId="{EADF37B4-E311-4829-90B2-FA9F4344578A}"/>
    <dgm:cxn modelId="{05987F4E-AF64-46AA-A58B-2B2BA11E5D7D}" srcId="{31F096F7-E4D1-4F7B-BC3B-D33BC6D3C02F}" destId="{9FDFB15B-5EC5-45B1-8033-E2CCE7BEF5BE}" srcOrd="1" destOrd="0" parTransId="{B3D738EC-D5E3-4611-909F-CB45A4F89632}" sibTransId="{F1DCFDC4-EC22-4026-81C1-67C0F5B83F6A}"/>
    <dgm:cxn modelId="{9C0C2550-9118-450B-97B4-BEE40241C095}" type="presOf" srcId="{6D9D6DA2-0CBA-450A-927D-2CFA0FF239E8}" destId="{544D3857-C9A2-46F4-840C-9E1AD61D1874}" srcOrd="0" destOrd="0" presId="urn:microsoft.com/office/officeart/2005/8/layout/hierarchy3"/>
    <dgm:cxn modelId="{9F74C770-8CEF-4EBE-A0AC-141ECD0A11C8}" type="presOf" srcId="{9FDFB15B-5EC5-45B1-8033-E2CCE7BEF5BE}" destId="{51CD9584-6AA4-4A73-8ED8-6A08337C9C49}" srcOrd="0" destOrd="0" presId="urn:microsoft.com/office/officeart/2005/8/layout/hierarchy3"/>
    <dgm:cxn modelId="{ACFD8C7F-362C-456A-B251-F1F4A5F1CC1C}" srcId="{5C80306D-4918-4DC8-98DE-BF5BAAB100CF}" destId="{DA99893E-F3E9-4C1E-B962-A8F4E7474C4A}" srcOrd="1" destOrd="0" parTransId="{08EA0FDB-E6DB-4AEF-8B0C-BEB851F6BA62}" sibTransId="{67FACB54-0AB7-4AEB-BFBD-AFB35AEC0B5B}"/>
    <dgm:cxn modelId="{AC67DB99-1A13-4951-9AF9-DF23873EFA47}" srcId="{9FDFB15B-5EC5-45B1-8033-E2CCE7BEF5BE}" destId="{0AB47FAE-4EEC-4AAE-8034-81525B8F6F95}" srcOrd="1" destOrd="0" parTransId="{6D9D6DA2-0CBA-450A-927D-2CFA0FF239E8}" sibTransId="{B378C9E2-EE7D-4DFF-9D67-8DB5F58EE055}"/>
    <dgm:cxn modelId="{1494349A-CFD8-46B5-BD9D-B8F46BDB6482}" type="presOf" srcId="{31F096F7-E4D1-4F7B-BC3B-D33BC6D3C02F}" destId="{B0042921-1764-4934-9AEA-7CFA6D541CA5}" srcOrd="0" destOrd="0" presId="urn:microsoft.com/office/officeart/2005/8/layout/hierarchy3"/>
    <dgm:cxn modelId="{94C0C79B-E1F0-4E8E-9476-7DA16C57685B}" srcId="{9FDFB15B-5EC5-45B1-8033-E2CCE7BEF5BE}" destId="{0C9B845F-641B-49C9-B45B-25451056A2B1}" srcOrd="0" destOrd="0" parTransId="{E6D797E1-0408-4074-987A-60103F77CDDD}" sibTransId="{8BB611FD-CF4D-44C5-A754-EC5432B1A11E}"/>
    <dgm:cxn modelId="{3DC74EA3-0173-4CDC-8AB2-02C6D7063918}" type="presOf" srcId="{5C80306D-4918-4DC8-98DE-BF5BAAB100CF}" destId="{9FBE386E-7B68-4D9A-99E3-46AA2F7BA628}" srcOrd="1" destOrd="0" presId="urn:microsoft.com/office/officeart/2005/8/layout/hierarchy3"/>
    <dgm:cxn modelId="{6FED7EA9-9DE7-434D-8D4C-6A4ABF733315}" type="presOf" srcId="{6C29FD60-E86D-4AF3-9B1B-D03774DC07B5}" destId="{EDFD3A0D-00E1-413A-B090-4D68F68EFAEE}" srcOrd="0" destOrd="0" presId="urn:microsoft.com/office/officeart/2005/8/layout/hierarchy3"/>
    <dgm:cxn modelId="{13708FB0-B5DA-4662-B128-801A9910DACE}" type="presOf" srcId="{9FDFB15B-5EC5-45B1-8033-E2CCE7BEF5BE}" destId="{A55BE0C6-727F-4CAC-87E7-FF07931A576A}" srcOrd="1" destOrd="0" presId="urn:microsoft.com/office/officeart/2005/8/layout/hierarchy3"/>
    <dgm:cxn modelId="{45CB0DBA-591C-4724-BB98-EA5D1DE73856}" type="presOf" srcId="{E6D797E1-0408-4074-987A-60103F77CDDD}" destId="{C634BAEF-9F41-4426-AABC-C9B18B5152BF}" srcOrd="0" destOrd="0" presId="urn:microsoft.com/office/officeart/2005/8/layout/hierarchy3"/>
    <dgm:cxn modelId="{982C09BC-F720-4AC0-850A-488907F1709D}" type="presOf" srcId="{08EA0FDB-E6DB-4AEF-8B0C-BEB851F6BA62}" destId="{65C0007A-1AF2-4F28-BCF1-5EAA8C04BF99}" srcOrd="0" destOrd="0" presId="urn:microsoft.com/office/officeart/2005/8/layout/hierarchy3"/>
    <dgm:cxn modelId="{EC48C1E3-9C79-4B3A-B74B-409AD889FAB1}" type="presOf" srcId="{5C80306D-4918-4DC8-98DE-BF5BAAB100CF}" destId="{D59006EA-03F3-4FCF-9E2E-4A252A88FA08}" srcOrd="0" destOrd="0" presId="urn:microsoft.com/office/officeart/2005/8/layout/hierarchy3"/>
    <dgm:cxn modelId="{EFCEA0E5-23EA-4014-BDEE-9A6BBBBC7BAE}" type="presOf" srcId="{0C9B845F-641B-49C9-B45B-25451056A2B1}" destId="{024E49E2-C253-4992-B324-C5C3C982935F}" srcOrd="0" destOrd="0" presId="urn:microsoft.com/office/officeart/2005/8/layout/hierarchy3"/>
    <dgm:cxn modelId="{A1F52CE8-41D7-42ED-8576-482EC779D1CF}" type="presOf" srcId="{DA99893E-F3E9-4C1E-B962-A8F4E7474C4A}" destId="{F5AFFD14-DD06-490E-8E51-CB9E8A5C9539}" srcOrd="0" destOrd="0" presId="urn:microsoft.com/office/officeart/2005/8/layout/hierarchy3"/>
    <dgm:cxn modelId="{1CA691F7-B701-4A42-BA3B-B4FD052F3829}" type="presOf" srcId="{0AB47FAE-4EEC-4AAE-8034-81525B8F6F95}" destId="{52AAFAE5-7067-483B-895E-93A793A5DA23}" srcOrd="0" destOrd="0" presId="urn:microsoft.com/office/officeart/2005/8/layout/hierarchy3"/>
    <dgm:cxn modelId="{407559FD-7676-4A28-AA69-E301002BD2D3}" srcId="{31F096F7-E4D1-4F7B-BC3B-D33BC6D3C02F}" destId="{5C80306D-4918-4DC8-98DE-BF5BAAB100CF}" srcOrd="0" destOrd="0" parTransId="{04A29000-5CB0-4D04-8738-5F12210441AF}" sibTransId="{62069BE4-F8E5-4B54-8779-75E33B15CA51}"/>
    <dgm:cxn modelId="{BC5CF0BD-F858-4B77-AED4-8448776DB6D8}" type="presParOf" srcId="{B0042921-1764-4934-9AEA-7CFA6D541CA5}" destId="{02CCBEEB-AECD-4330-9F8D-4FE0DA5D9D33}" srcOrd="0" destOrd="0" presId="urn:microsoft.com/office/officeart/2005/8/layout/hierarchy3"/>
    <dgm:cxn modelId="{67AAE123-C229-43CB-A902-83AA04D139FE}" type="presParOf" srcId="{02CCBEEB-AECD-4330-9F8D-4FE0DA5D9D33}" destId="{7D6FFFF1-7CCA-47CF-9311-438EFC3D9551}" srcOrd="0" destOrd="0" presId="urn:microsoft.com/office/officeart/2005/8/layout/hierarchy3"/>
    <dgm:cxn modelId="{BB3A8871-D535-44BB-A6B0-376F78887DCF}" type="presParOf" srcId="{7D6FFFF1-7CCA-47CF-9311-438EFC3D9551}" destId="{D59006EA-03F3-4FCF-9E2E-4A252A88FA08}" srcOrd="0" destOrd="0" presId="urn:microsoft.com/office/officeart/2005/8/layout/hierarchy3"/>
    <dgm:cxn modelId="{B8FEEF46-0479-4727-A16A-BA2A5ADB0F48}" type="presParOf" srcId="{7D6FFFF1-7CCA-47CF-9311-438EFC3D9551}" destId="{9FBE386E-7B68-4D9A-99E3-46AA2F7BA628}" srcOrd="1" destOrd="0" presId="urn:microsoft.com/office/officeart/2005/8/layout/hierarchy3"/>
    <dgm:cxn modelId="{B4F96225-5AF4-4D39-B19E-A670ED78DCBF}" type="presParOf" srcId="{02CCBEEB-AECD-4330-9F8D-4FE0DA5D9D33}" destId="{AFAA207A-993A-49B5-99D9-C30F8B64EE88}" srcOrd="1" destOrd="0" presId="urn:microsoft.com/office/officeart/2005/8/layout/hierarchy3"/>
    <dgm:cxn modelId="{04D6D819-16BD-48D3-B8D1-45D1F856142E}" type="presParOf" srcId="{AFAA207A-993A-49B5-99D9-C30F8B64EE88}" destId="{245D286C-1652-4AD5-9DF4-00D45C0BD1ED}" srcOrd="0" destOrd="0" presId="urn:microsoft.com/office/officeart/2005/8/layout/hierarchy3"/>
    <dgm:cxn modelId="{B91A4271-58C2-4C09-B0B0-5602AD40D796}" type="presParOf" srcId="{AFAA207A-993A-49B5-99D9-C30F8B64EE88}" destId="{EDFD3A0D-00E1-413A-B090-4D68F68EFAEE}" srcOrd="1" destOrd="0" presId="urn:microsoft.com/office/officeart/2005/8/layout/hierarchy3"/>
    <dgm:cxn modelId="{7CB2D24F-C78C-4334-9CB7-97CAE032CEA2}" type="presParOf" srcId="{AFAA207A-993A-49B5-99D9-C30F8B64EE88}" destId="{65C0007A-1AF2-4F28-BCF1-5EAA8C04BF99}" srcOrd="2" destOrd="0" presId="urn:microsoft.com/office/officeart/2005/8/layout/hierarchy3"/>
    <dgm:cxn modelId="{31254247-D397-4AD6-86BD-0BDAAC7811C5}" type="presParOf" srcId="{AFAA207A-993A-49B5-99D9-C30F8B64EE88}" destId="{F5AFFD14-DD06-490E-8E51-CB9E8A5C9539}" srcOrd="3" destOrd="0" presId="urn:microsoft.com/office/officeart/2005/8/layout/hierarchy3"/>
    <dgm:cxn modelId="{4BA913BE-7C5E-432D-A2FF-F5C4427B0434}" type="presParOf" srcId="{B0042921-1764-4934-9AEA-7CFA6D541CA5}" destId="{D9B3CE43-4C9D-4A2C-B8F3-11274908245D}" srcOrd="1" destOrd="0" presId="urn:microsoft.com/office/officeart/2005/8/layout/hierarchy3"/>
    <dgm:cxn modelId="{8AAC8F7B-B91D-4278-AD65-FD92A1795879}" type="presParOf" srcId="{D9B3CE43-4C9D-4A2C-B8F3-11274908245D}" destId="{11703ECD-A454-4868-9258-B668D381DA85}" srcOrd="0" destOrd="0" presId="urn:microsoft.com/office/officeart/2005/8/layout/hierarchy3"/>
    <dgm:cxn modelId="{E4F731D4-B912-40D6-B44D-81387730A8D6}" type="presParOf" srcId="{11703ECD-A454-4868-9258-B668D381DA85}" destId="{51CD9584-6AA4-4A73-8ED8-6A08337C9C49}" srcOrd="0" destOrd="0" presId="urn:microsoft.com/office/officeart/2005/8/layout/hierarchy3"/>
    <dgm:cxn modelId="{A532274C-E117-40F3-9009-C02BF4EA0712}" type="presParOf" srcId="{11703ECD-A454-4868-9258-B668D381DA85}" destId="{A55BE0C6-727F-4CAC-87E7-FF07931A576A}" srcOrd="1" destOrd="0" presId="urn:microsoft.com/office/officeart/2005/8/layout/hierarchy3"/>
    <dgm:cxn modelId="{1FFD55A9-8C1B-4C57-84D5-6DF143C73B99}" type="presParOf" srcId="{D9B3CE43-4C9D-4A2C-B8F3-11274908245D}" destId="{E6252F69-3934-464F-A8CF-3856DB9D9AE6}" srcOrd="1" destOrd="0" presId="urn:microsoft.com/office/officeart/2005/8/layout/hierarchy3"/>
    <dgm:cxn modelId="{18A81843-50CF-431C-95D4-469CEA69AD40}" type="presParOf" srcId="{E6252F69-3934-464F-A8CF-3856DB9D9AE6}" destId="{C634BAEF-9F41-4426-AABC-C9B18B5152BF}" srcOrd="0" destOrd="0" presId="urn:microsoft.com/office/officeart/2005/8/layout/hierarchy3"/>
    <dgm:cxn modelId="{1BD4C4F0-F474-45BC-9F27-5D79C18345B4}" type="presParOf" srcId="{E6252F69-3934-464F-A8CF-3856DB9D9AE6}" destId="{024E49E2-C253-4992-B324-C5C3C982935F}" srcOrd="1" destOrd="0" presId="urn:microsoft.com/office/officeart/2005/8/layout/hierarchy3"/>
    <dgm:cxn modelId="{FC4CC24F-3CBE-4293-9A69-F0B6DFD42B68}" type="presParOf" srcId="{E6252F69-3934-464F-A8CF-3856DB9D9AE6}" destId="{544D3857-C9A2-46F4-840C-9E1AD61D1874}" srcOrd="2" destOrd="0" presId="urn:microsoft.com/office/officeart/2005/8/layout/hierarchy3"/>
    <dgm:cxn modelId="{ABD85129-06E2-450B-A704-4F79CDCB9899}" type="presParOf" srcId="{E6252F69-3934-464F-A8CF-3856DB9D9AE6}" destId="{52AAFAE5-7067-483B-895E-93A793A5DA23}" srcOrd="3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D60FD8-D42B-43C8-A63B-D8C562F63F62}" type="doc">
      <dgm:prSet loTypeId="urn:microsoft.com/office/officeart/2005/8/layout/cycle5" loCatId="cycle" qsTypeId="urn:microsoft.com/office/officeart/2005/8/quickstyle/simple5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DDF44F54-9471-48F8-BC5E-E49811CC9C57}">
      <dgm:prSet phldrT="[Text]"/>
      <dgm:spPr/>
      <dgm:t>
        <a:bodyPr/>
        <a:lstStyle/>
        <a:p>
          <a:r>
            <a:rPr lang="de-DE" dirty="0"/>
            <a:t>Carbon </a:t>
          </a:r>
          <a:r>
            <a:rPr lang="de-DE" dirty="0" err="1"/>
            <a:t>black</a:t>
          </a:r>
          <a:endParaRPr lang="de-DE" dirty="0"/>
        </a:p>
        <a:p>
          <a:r>
            <a:rPr lang="de-DE" dirty="0"/>
            <a:t>(Füllstoff)</a:t>
          </a:r>
        </a:p>
      </dgm:t>
    </dgm:pt>
    <dgm:pt modelId="{CB893B36-0C9E-4E53-A9DA-22C30DA6EAD0}" type="parTrans" cxnId="{2C2C64FD-5EB9-4CE1-B57E-766C1144357D}">
      <dgm:prSet/>
      <dgm:spPr/>
      <dgm:t>
        <a:bodyPr/>
        <a:lstStyle/>
        <a:p>
          <a:endParaRPr lang="de-DE"/>
        </a:p>
      </dgm:t>
    </dgm:pt>
    <dgm:pt modelId="{8F2C5DA7-B44D-4FF7-BB3F-45FFF8DAFDA4}" type="sibTrans" cxnId="{2C2C64FD-5EB9-4CE1-B57E-766C1144357D}">
      <dgm:prSet/>
      <dgm:spPr/>
      <dgm:t>
        <a:bodyPr/>
        <a:lstStyle/>
        <a:p>
          <a:endParaRPr lang="de-DE"/>
        </a:p>
      </dgm:t>
    </dgm:pt>
    <dgm:pt modelId="{F05B9B0A-1F12-45C2-8CAA-7E095F003706}">
      <dgm:prSet phldrT="[Text]"/>
      <dgm:spPr/>
      <dgm:t>
        <a:bodyPr/>
        <a:lstStyle/>
        <a:p>
          <a:r>
            <a:rPr lang="de-DE" dirty="0"/>
            <a:t>Autoreifen </a:t>
          </a:r>
        </a:p>
      </dgm:t>
    </dgm:pt>
    <dgm:pt modelId="{707548D1-5F90-48BF-BD08-163D2890A730}" type="parTrans" cxnId="{36B3AD50-F31C-4527-AD3B-6ABAA05C304B}">
      <dgm:prSet/>
      <dgm:spPr/>
      <dgm:t>
        <a:bodyPr/>
        <a:lstStyle/>
        <a:p>
          <a:endParaRPr lang="de-DE"/>
        </a:p>
      </dgm:t>
    </dgm:pt>
    <dgm:pt modelId="{7D8F4A4F-11FB-46D8-B6B0-5BB64DAB82E7}" type="sibTrans" cxnId="{36B3AD50-F31C-4527-AD3B-6ABAA05C304B}">
      <dgm:prSet/>
      <dgm:spPr/>
      <dgm:t>
        <a:bodyPr/>
        <a:lstStyle/>
        <a:p>
          <a:endParaRPr lang="de-DE"/>
        </a:p>
      </dgm:t>
    </dgm:pt>
    <dgm:pt modelId="{1EE7D069-6D74-458F-8B8D-16534094A5D4}">
      <dgm:prSet phldrT="[Text]" custT="1"/>
      <dgm:spPr/>
      <dgm:t>
        <a:bodyPr/>
        <a:lstStyle/>
        <a:p>
          <a:r>
            <a:rPr lang="de-DE" sz="1200" dirty="0"/>
            <a:t>Gummigranulat </a:t>
          </a:r>
        </a:p>
      </dgm:t>
    </dgm:pt>
    <dgm:pt modelId="{19BD6CBA-59AC-44F4-B6A2-3ED29C22185D}" type="parTrans" cxnId="{B0E002BB-D94B-441F-99E7-3E0340922B50}">
      <dgm:prSet/>
      <dgm:spPr/>
      <dgm:t>
        <a:bodyPr/>
        <a:lstStyle/>
        <a:p>
          <a:endParaRPr lang="de-DE"/>
        </a:p>
      </dgm:t>
    </dgm:pt>
    <dgm:pt modelId="{8E7D7624-8CCA-44F3-9F4D-0A9E62F89482}" type="sibTrans" cxnId="{B0E002BB-D94B-441F-99E7-3E0340922B50}">
      <dgm:prSet/>
      <dgm:spPr/>
      <dgm:t>
        <a:bodyPr/>
        <a:lstStyle/>
        <a:p>
          <a:endParaRPr lang="de-DE"/>
        </a:p>
      </dgm:t>
    </dgm:pt>
    <dgm:pt modelId="{83DADDA0-A1BC-4C8E-A7EC-5C8D8879E2B4}">
      <dgm:prSet phldrT="[Text]"/>
      <dgm:spPr/>
      <dgm:t>
        <a:bodyPr/>
        <a:lstStyle/>
        <a:p>
          <a:r>
            <a:rPr lang="de-DE" dirty="0" err="1"/>
            <a:t>Pyrolyxprozess</a:t>
          </a:r>
          <a:endParaRPr lang="de-DE" dirty="0"/>
        </a:p>
      </dgm:t>
    </dgm:pt>
    <dgm:pt modelId="{1D2C0C1E-D82D-410B-B2B5-1361B20C9F66}" type="parTrans" cxnId="{F185F57E-76B0-4315-8379-5D7AD94F506B}">
      <dgm:prSet/>
      <dgm:spPr/>
      <dgm:t>
        <a:bodyPr/>
        <a:lstStyle/>
        <a:p>
          <a:endParaRPr lang="de-DE"/>
        </a:p>
      </dgm:t>
    </dgm:pt>
    <dgm:pt modelId="{AE541B6B-5F1B-4E28-99CC-F79EB0098AEE}" type="sibTrans" cxnId="{F185F57E-76B0-4315-8379-5D7AD94F506B}">
      <dgm:prSet/>
      <dgm:spPr/>
      <dgm:t>
        <a:bodyPr/>
        <a:lstStyle/>
        <a:p>
          <a:endParaRPr lang="de-DE"/>
        </a:p>
      </dgm:t>
    </dgm:pt>
    <dgm:pt modelId="{ED10217F-4DE5-4FCB-A708-75182842CBA4}">
      <dgm:prSet phldrT="[Text]"/>
      <dgm:spPr/>
      <dgm:t>
        <a:bodyPr/>
        <a:lstStyle/>
        <a:p>
          <a:r>
            <a:rPr lang="de-DE" dirty="0"/>
            <a:t>Wertstoffe aus Prozess</a:t>
          </a:r>
        </a:p>
      </dgm:t>
    </dgm:pt>
    <dgm:pt modelId="{C75E08F1-8035-4C8D-931A-9BCB29BC849B}" type="parTrans" cxnId="{81641080-A5C1-49D1-BF79-C77DF592A77D}">
      <dgm:prSet/>
      <dgm:spPr/>
      <dgm:t>
        <a:bodyPr/>
        <a:lstStyle/>
        <a:p>
          <a:endParaRPr lang="de-DE"/>
        </a:p>
      </dgm:t>
    </dgm:pt>
    <dgm:pt modelId="{9BC5DF34-A8E3-410E-BD44-B09B9DAC3B9D}" type="sibTrans" cxnId="{81641080-A5C1-49D1-BF79-C77DF592A77D}">
      <dgm:prSet/>
      <dgm:spPr/>
      <dgm:t>
        <a:bodyPr/>
        <a:lstStyle/>
        <a:p>
          <a:endParaRPr lang="de-DE"/>
        </a:p>
      </dgm:t>
    </dgm:pt>
    <dgm:pt modelId="{16F29B09-8944-43CC-B112-AA4B131C22A9}" type="pres">
      <dgm:prSet presAssocID="{14D60FD8-D42B-43C8-A63B-D8C562F63F62}" presName="cycle" presStyleCnt="0">
        <dgm:presLayoutVars>
          <dgm:dir/>
          <dgm:resizeHandles val="exact"/>
        </dgm:presLayoutVars>
      </dgm:prSet>
      <dgm:spPr/>
    </dgm:pt>
    <dgm:pt modelId="{E8E9422C-C058-4F17-A489-670C255AB8C6}" type="pres">
      <dgm:prSet presAssocID="{DDF44F54-9471-48F8-BC5E-E49811CC9C57}" presName="node" presStyleLbl="node1" presStyleIdx="0" presStyleCnt="5">
        <dgm:presLayoutVars>
          <dgm:bulletEnabled val="1"/>
        </dgm:presLayoutVars>
      </dgm:prSet>
      <dgm:spPr/>
    </dgm:pt>
    <dgm:pt modelId="{0EBE5A63-BAB5-49D0-B3FC-0B15DD22DBCE}" type="pres">
      <dgm:prSet presAssocID="{DDF44F54-9471-48F8-BC5E-E49811CC9C57}" presName="spNode" presStyleCnt="0"/>
      <dgm:spPr/>
    </dgm:pt>
    <dgm:pt modelId="{606ED9E5-C19B-4957-B7C2-F79F6A567DEB}" type="pres">
      <dgm:prSet presAssocID="{8F2C5DA7-B44D-4FF7-BB3F-45FFF8DAFDA4}" presName="sibTrans" presStyleLbl="sibTrans1D1" presStyleIdx="0" presStyleCnt="5"/>
      <dgm:spPr/>
    </dgm:pt>
    <dgm:pt modelId="{AB5D15DB-F5AE-4A20-BEBC-D91B0A3F32F6}" type="pres">
      <dgm:prSet presAssocID="{F05B9B0A-1F12-45C2-8CAA-7E095F003706}" presName="node" presStyleLbl="node1" presStyleIdx="1" presStyleCnt="5">
        <dgm:presLayoutVars>
          <dgm:bulletEnabled val="1"/>
        </dgm:presLayoutVars>
      </dgm:prSet>
      <dgm:spPr/>
    </dgm:pt>
    <dgm:pt modelId="{BFB3F217-05E9-450E-B9CF-F9A8E6998D3F}" type="pres">
      <dgm:prSet presAssocID="{F05B9B0A-1F12-45C2-8CAA-7E095F003706}" presName="spNode" presStyleCnt="0"/>
      <dgm:spPr/>
    </dgm:pt>
    <dgm:pt modelId="{FA1EF70F-BA79-4B5A-A242-73990CD78660}" type="pres">
      <dgm:prSet presAssocID="{7D8F4A4F-11FB-46D8-B6B0-5BB64DAB82E7}" presName="sibTrans" presStyleLbl="sibTrans1D1" presStyleIdx="1" presStyleCnt="5"/>
      <dgm:spPr/>
    </dgm:pt>
    <dgm:pt modelId="{98F25638-6560-4C00-BFAA-5DB64F079A05}" type="pres">
      <dgm:prSet presAssocID="{1EE7D069-6D74-458F-8B8D-16534094A5D4}" presName="node" presStyleLbl="node1" presStyleIdx="2" presStyleCnt="5">
        <dgm:presLayoutVars>
          <dgm:bulletEnabled val="1"/>
        </dgm:presLayoutVars>
      </dgm:prSet>
      <dgm:spPr/>
    </dgm:pt>
    <dgm:pt modelId="{64F7BD43-31E1-4830-BCC4-AE8BC0A09113}" type="pres">
      <dgm:prSet presAssocID="{1EE7D069-6D74-458F-8B8D-16534094A5D4}" presName="spNode" presStyleCnt="0"/>
      <dgm:spPr/>
    </dgm:pt>
    <dgm:pt modelId="{B92D5723-9DBB-4157-BD75-146C45027542}" type="pres">
      <dgm:prSet presAssocID="{8E7D7624-8CCA-44F3-9F4D-0A9E62F89482}" presName="sibTrans" presStyleLbl="sibTrans1D1" presStyleIdx="2" presStyleCnt="5"/>
      <dgm:spPr/>
    </dgm:pt>
    <dgm:pt modelId="{D767769E-7046-414F-8106-A86C6F024E28}" type="pres">
      <dgm:prSet presAssocID="{83DADDA0-A1BC-4C8E-A7EC-5C8D8879E2B4}" presName="node" presStyleLbl="node1" presStyleIdx="3" presStyleCnt="5">
        <dgm:presLayoutVars>
          <dgm:bulletEnabled val="1"/>
        </dgm:presLayoutVars>
      </dgm:prSet>
      <dgm:spPr/>
    </dgm:pt>
    <dgm:pt modelId="{A511AAF3-16ED-4CA4-BC0B-245431EE9D48}" type="pres">
      <dgm:prSet presAssocID="{83DADDA0-A1BC-4C8E-A7EC-5C8D8879E2B4}" presName="spNode" presStyleCnt="0"/>
      <dgm:spPr/>
    </dgm:pt>
    <dgm:pt modelId="{05752D7F-562D-4CEC-9319-C47A08FB5763}" type="pres">
      <dgm:prSet presAssocID="{AE541B6B-5F1B-4E28-99CC-F79EB0098AEE}" presName="sibTrans" presStyleLbl="sibTrans1D1" presStyleIdx="3" presStyleCnt="5"/>
      <dgm:spPr/>
    </dgm:pt>
    <dgm:pt modelId="{65B185C4-95AA-4590-B940-3D637CA644D1}" type="pres">
      <dgm:prSet presAssocID="{ED10217F-4DE5-4FCB-A708-75182842CBA4}" presName="node" presStyleLbl="node1" presStyleIdx="4" presStyleCnt="5">
        <dgm:presLayoutVars>
          <dgm:bulletEnabled val="1"/>
        </dgm:presLayoutVars>
      </dgm:prSet>
      <dgm:spPr/>
    </dgm:pt>
    <dgm:pt modelId="{B30AE823-F880-4F22-A0F0-E029F6E8BA39}" type="pres">
      <dgm:prSet presAssocID="{ED10217F-4DE5-4FCB-A708-75182842CBA4}" presName="spNode" presStyleCnt="0"/>
      <dgm:spPr/>
    </dgm:pt>
    <dgm:pt modelId="{8CCBAACB-16BC-426D-9313-4AA8B405E572}" type="pres">
      <dgm:prSet presAssocID="{9BC5DF34-A8E3-410E-BD44-B09B9DAC3B9D}" presName="sibTrans" presStyleLbl="sibTrans1D1" presStyleIdx="4" presStyleCnt="5"/>
      <dgm:spPr/>
    </dgm:pt>
  </dgm:ptLst>
  <dgm:cxnLst>
    <dgm:cxn modelId="{FA102010-D965-41EA-B472-35525BA1E1F0}" type="presOf" srcId="{AE541B6B-5F1B-4E28-99CC-F79EB0098AEE}" destId="{05752D7F-562D-4CEC-9319-C47A08FB5763}" srcOrd="0" destOrd="0" presId="urn:microsoft.com/office/officeart/2005/8/layout/cycle5"/>
    <dgm:cxn modelId="{E3CE832C-9939-41D2-83A4-769FFB62D1C0}" type="presOf" srcId="{83DADDA0-A1BC-4C8E-A7EC-5C8D8879E2B4}" destId="{D767769E-7046-414F-8106-A86C6F024E28}" srcOrd="0" destOrd="0" presId="urn:microsoft.com/office/officeart/2005/8/layout/cycle5"/>
    <dgm:cxn modelId="{2402945B-4A01-48D7-AD46-7B98F5E07834}" type="presOf" srcId="{ED10217F-4DE5-4FCB-A708-75182842CBA4}" destId="{65B185C4-95AA-4590-B940-3D637CA644D1}" srcOrd="0" destOrd="0" presId="urn:microsoft.com/office/officeart/2005/8/layout/cycle5"/>
    <dgm:cxn modelId="{11ED0E62-A08E-4DB4-82B4-023AB3CCAF13}" type="presOf" srcId="{DDF44F54-9471-48F8-BC5E-E49811CC9C57}" destId="{E8E9422C-C058-4F17-A489-670C255AB8C6}" srcOrd="0" destOrd="0" presId="urn:microsoft.com/office/officeart/2005/8/layout/cycle5"/>
    <dgm:cxn modelId="{36B3AD50-F31C-4527-AD3B-6ABAA05C304B}" srcId="{14D60FD8-D42B-43C8-A63B-D8C562F63F62}" destId="{F05B9B0A-1F12-45C2-8CAA-7E095F003706}" srcOrd="1" destOrd="0" parTransId="{707548D1-5F90-48BF-BD08-163D2890A730}" sibTransId="{7D8F4A4F-11FB-46D8-B6B0-5BB64DAB82E7}"/>
    <dgm:cxn modelId="{F185F57E-76B0-4315-8379-5D7AD94F506B}" srcId="{14D60FD8-D42B-43C8-A63B-D8C562F63F62}" destId="{83DADDA0-A1BC-4C8E-A7EC-5C8D8879E2B4}" srcOrd="3" destOrd="0" parTransId="{1D2C0C1E-D82D-410B-B2B5-1361B20C9F66}" sibTransId="{AE541B6B-5F1B-4E28-99CC-F79EB0098AEE}"/>
    <dgm:cxn modelId="{81641080-A5C1-49D1-BF79-C77DF592A77D}" srcId="{14D60FD8-D42B-43C8-A63B-D8C562F63F62}" destId="{ED10217F-4DE5-4FCB-A708-75182842CBA4}" srcOrd="4" destOrd="0" parTransId="{C75E08F1-8035-4C8D-931A-9BCB29BC849B}" sibTransId="{9BC5DF34-A8E3-410E-BD44-B09B9DAC3B9D}"/>
    <dgm:cxn modelId="{33004A80-8421-4ED0-A434-A6E0C370F7AE}" type="presOf" srcId="{8F2C5DA7-B44D-4FF7-BB3F-45FFF8DAFDA4}" destId="{606ED9E5-C19B-4957-B7C2-F79F6A567DEB}" srcOrd="0" destOrd="0" presId="urn:microsoft.com/office/officeart/2005/8/layout/cycle5"/>
    <dgm:cxn modelId="{CCFE0985-31CE-41F6-B2EE-E1E1E081DD34}" type="presOf" srcId="{8E7D7624-8CCA-44F3-9F4D-0A9E62F89482}" destId="{B92D5723-9DBB-4157-BD75-146C45027542}" srcOrd="0" destOrd="0" presId="urn:microsoft.com/office/officeart/2005/8/layout/cycle5"/>
    <dgm:cxn modelId="{2EE08FA6-E64E-4AB9-AAB8-03BB06FBB6AB}" type="presOf" srcId="{7D8F4A4F-11FB-46D8-B6B0-5BB64DAB82E7}" destId="{FA1EF70F-BA79-4B5A-A242-73990CD78660}" srcOrd="0" destOrd="0" presId="urn:microsoft.com/office/officeart/2005/8/layout/cycle5"/>
    <dgm:cxn modelId="{07B2E1B2-C89D-4F87-B82C-5F30632ECBB6}" type="presOf" srcId="{1EE7D069-6D74-458F-8B8D-16534094A5D4}" destId="{98F25638-6560-4C00-BFAA-5DB64F079A05}" srcOrd="0" destOrd="0" presId="urn:microsoft.com/office/officeart/2005/8/layout/cycle5"/>
    <dgm:cxn modelId="{6AE86BB9-56BD-4D75-8710-3D2B6B3A7AF6}" type="presOf" srcId="{9BC5DF34-A8E3-410E-BD44-B09B9DAC3B9D}" destId="{8CCBAACB-16BC-426D-9313-4AA8B405E572}" srcOrd="0" destOrd="0" presId="urn:microsoft.com/office/officeart/2005/8/layout/cycle5"/>
    <dgm:cxn modelId="{B0E002BB-D94B-441F-99E7-3E0340922B50}" srcId="{14D60FD8-D42B-43C8-A63B-D8C562F63F62}" destId="{1EE7D069-6D74-458F-8B8D-16534094A5D4}" srcOrd="2" destOrd="0" parTransId="{19BD6CBA-59AC-44F4-B6A2-3ED29C22185D}" sibTransId="{8E7D7624-8CCA-44F3-9F4D-0A9E62F89482}"/>
    <dgm:cxn modelId="{86C5C9E0-3DC8-4D06-8831-A9EFC307E5C6}" type="presOf" srcId="{F05B9B0A-1F12-45C2-8CAA-7E095F003706}" destId="{AB5D15DB-F5AE-4A20-BEBC-D91B0A3F32F6}" srcOrd="0" destOrd="0" presId="urn:microsoft.com/office/officeart/2005/8/layout/cycle5"/>
    <dgm:cxn modelId="{F983F7F3-A417-4EBD-B338-B22E600D4012}" type="presOf" srcId="{14D60FD8-D42B-43C8-A63B-D8C562F63F62}" destId="{16F29B09-8944-43CC-B112-AA4B131C22A9}" srcOrd="0" destOrd="0" presId="urn:microsoft.com/office/officeart/2005/8/layout/cycle5"/>
    <dgm:cxn modelId="{2C2C64FD-5EB9-4CE1-B57E-766C1144357D}" srcId="{14D60FD8-D42B-43C8-A63B-D8C562F63F62}" destId="{DDF44F54-9471-48F8-BC5E-E49811CC9C57}" srcOrd="0" destOrd="0" parTransId="{CB893B36-0C9E-4E53-A9DA-22C30DA6EAD0}" sibTransId="{8F2C5DA7-B44D-4FF7-BB3F-45FFF8DAFDA4}"/>
    <dgm:cxn modelId="{4FFC2A60-70F3-4854-81A1-60B581F0D999}" type="presParOf" srcId="{16F29B09-8944-43CC-B112-AA4B131C22A9}" destId="{E8E9422C-C058-4F17-A489-670C255AB8C6}" srcOrd="0" destOrd="0" presId="urn:microsoft.com/office/officeart/2005/8/layout/cycle5"/>
    <dgm:cxn modelId="{26A6221E-2606-4828-930F-03AF9FFAEA02}" type="presParOf" srcId="{16F29B09-8944-43CC-B112-AA4B131C22A9}" destId="{0EBE5A63-BAB5-49D0-B3FC-0B15DD22DBCE}" srcOrd="1" destOrd="0" presId="urn:microsoft.com/office/officeart/2005/8/layout/cycle5"/>
    <dgm:cxn modelId="{890B341E-4C82-4C96-9E02-B6819E8627EF}" type="presParOf" srcId="{16F29B09-8944-43CC-B112-AA4B131C22A9}" destId="{606ED9E5-C19B-4957-B7C2-F79F6A567DEB}" srcOrd="2" destOrd="0" presId="urn:microsoft.com/office/officeart/2005/8/layout/cycle5"/>
    <dgm:cxn modelId="{693DB2ED-EEC6-465D-A69C-8CD62797EE50}" type="presParOf" srcId="{16F29B09-8944-43CC-B112-AA4B131C22A9}" destId="{AB5D15DB-F5AE-4A20-BEBC-D91B0A3F32F6}" srcOrd="3" destOrd="0" presId="urn:microsoft.com/office/officeart/2005/8/layout/cycle5"/>
    <dgm:cxn modelId="{7A0CCAAB-C1FB-4461-BB92-395012556E3E}" type="presParOf" srcId="{16F29B09-8944-43CC-B112-AA4B131C22A9}" destId="{BFB3F217-05E9-450E-B9CF-F9A8E6998D3F}" srcOrd="4" destOrd="0" presId="urn:microsoft.com/office/officeart/2005/8/layout/cycle5"/>
    <dgm:cxn modelId="{5FA88A4E-A49C-4727-BD64-AC1958687800}" type="presParOf" srcId="{16F29B09-8944-43CC-B112-AA4B131C22A9}" destId="{FA1EF70F-BA79-4B5A-A242-73990CD78660}" srcOrd="5" destOrd="0" presId="urn:microsoft.com/office/officeart/2005/8/layout/cycle5"/>
    <dgm:cxn modelId="{61704598-E9C9-41B5-9FA6-98F0A0284270}" type="presParOf" srcId="{16F29B09-8944-43CC-B112-AA4B131C22A9}" destId="{98F25638-6560-4C00-BFAA-5DB64F079A05}" srcOrd="6" destOrd="0" presId="urn:microsoft.com/office/officeart/2005/8/layout/cycle5"/>
    <dgm:cxn modelId="{A55CD29A-F611-4B4C-9CB9-C24D8A88833D}" type="presParOf" srcId="{16F29B09-8944-43CC-B112-AA4B131C22A9}" destId="{64F7BD43-31E1-4830-BCC4-AE8BC0A09113}" srcOrd="7" destOrd="0" presId="urn:microsoft.com/office/officeart/2005/8/layout/cycle5"/>
    <dgm:cxn modelId="{9A72A28F-D032-421B-AEF4-BE2FE2808C20}" type="presParOf" srcId="{16F29B09-8944-43CC-B112-AA4B131C22A9}" destId="{B92D5723-9DBB-4157-BD75-146C45027542}" srcOrd="8" destOrd="0" presId="urn:microsoft.com/office/officeart/2005/8/layout/cycle5"/>
    <dgm:cxn modelId="{C72BC2A2-519B-4A54-97A2-88A1777C15FC}" type="presParOf" srcId="{16F29B09-8944-43CC-B112-AA4B131C22A9}" destId="{D767769E-7046-414F-8106-A86C6F024E28}" srcOrd="9" destOrd="0" presId="urn:microsoft.com/office/officeart/2005/8/layout/cycle5"/>
    <dgm:cxn modelId="{F1630FAB-F586-4C86-83E0-6B308D44B7AD}" type="presParOf" srcId="{16F29B09-8944-43CC-B112-AA4B131C22A9}" destId="{A511AAF3-16ED-4CA4-BC0B-245431EE9D48}" srcOrd="10" destOrd="0" presId="urn:microsoft.com/office/officeart/2005/8/layout/cycle5"/>
    <dgm:cxn modelId="{29E6C706-1C44-4FEC-8F6C-16150E009E0C}" type="presParOf" srcId="{16F29B09-8944-43CC-B112-AA4B131C22A9}" destId="{05752D7F-562D-4CEC-9319-C47A08FB5763}" srcOrd="11" destOrd="0" presId="urn:microsoft.com/office/officeart/2005/8/layout/cycle5"/>
    <dgm:cxn modelId="{002135D0-30EE-459A-887B-3F7E4713E775}" type="presParOf" srcId="{16F29B09-8944-43CC-B112-AA4B131C22A9}" destId="{65B185C4-95AA-4590-B940-3D637CA644D1}" srcOrd="12" destOrd="0" presId="urn:microsoft.com/office/officeart/2005/8/layout/cycle5"/>
    <dgm:cxn modelId="{ACD39FE1-CF1E-4F07-80C3-4574223C9E90}" type="presParOf" srcId="{16F29B09-8944-43CC-B112-AA4B131C22A9}" destId="{B30AE823-F880-4F22-A0F0-E029F6E8BA39}" srcOrd="13" destOrd="0" presId="urn:microsoft.com/office/officeart/2005/8/layout/cycle5"/>
    <dgm:cxn modelId="{C2DA9742-20DE-4D22-AE12-D2AEC931820C}" type="presParOf" srcId="{16F29B09-8944-43CC-B112-AA4B131C22A9}" destId="{8CCBAACB-16BC-426D-9313-4AA8B405E572}" srcOrd="14" destOrd="0" presId="urn:microsoft.com/office/officeart/2005/8/layout/cycle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02FC84C1-5050-471E-9DAC-055B6A0DA2D2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653A95F-0606-4A4A-A384-7D15E8BC4CB6}">
      <dgm:prSet phldrT="[Text]"/>
      <dgm:spPr/>
      <dgm:t>
        <a:bodyPr/>
        <a:lstStyle/>
        <a:p>
          <a:r>
            <a:rPr lang="de-DE" dirty="0"/>
            <a:t>Rohstoffliche Verwertung (Werkstoffe zerstört)</a:t>
          </a:r>
        </a:p>
      </dgm:t>
    </dgm:pt>
    <dgm:pt modelId="{6F4B351B-6135-4ECC-93D0-597C31D27B3A}" type="parTrans" cxnId="{BCE4165A-5286-4A52-B486-4AD30ACBE8BB}">
      <dgm:prSet/>
      <dgm:spPr/>
      <dgm:t>
        <a:bodyPr/>
        <a:lstStyle/>
        <a:p>
          <a:endParaRPr lang="de-DE"/>
        </a:p>
      </dgm:t>
    </dgm:pt>
    <dgm:pt modelId="{05E9D966-2557-495A-95AD-A51C85C3F7FF}" type="sibTrans" cxnId="{BCE4165A-5286-4A52-B486-4AD30ACBE8BB}">
      <dgm:prSet/>
      <dgm:spPr/>
      <dgm:t>
        <a:bodyPr/>
        <a:lstStyle/>
        <a:p>
          <a:endParaRPr lang="de-DE"/>
        </a:p>
      </dgm:t>
    </dgm:pt>
    <dgm:pt modelId="{1B2E477A-4F72-4DBB-8E54-9B4923CE35B8}">
      <dgm:prSet phldrT="[Text]"/>
      <dgm:spPr/>
      <dgm:t>
        <a:bodyPr/>
        <a:lstStyle/>
        <a:p>
          <a:r>
            <a:rPr lang="de-DE" dirty="0" err="1"/>
            <a:t>Solvolyse</a:t>
          </a:r>
          <a:r>
            <a:rPr lang="de-DE" dirty="0"/>
            <a:t> Hydrolyse</a:t>
          </a:r>
        </a:p>
      </dgm:t>
    </dgm:pt>
    <dgm:pt modelId="{809B12F3-C9B9-4C05-A07B-599442A2AC3A}" type="parTrans" cxnId="{625B6F4B-CFA0-4EF6-A917-9F5378B07162}">
      <dgm:prSet/>
      <dgm:spPr/>
      <dgm:t>
        <a:bodyPr/>
        <a:lstStyle/>
        <a:p>
          <a:endParaRPr lang="de-DE"/>
        </a:p>
      </dgm:t>
    </dgm:pt>
    <dgm:pt modelId="{EC82EC6B-6E1F-44E3-8F12-B19038051A91}" type="sibTrans" cxnId="{625B6F4B-CFA0-4EF6-A917-9F5378B07162}">
      <dgm:prSet/>
      <dgm:spPr/>
      <dgm:t>
        <a:bodyPr/>
        <a:lstStyle/>
        <a:p>
          <a:endParaRPr lang="de-DE"/>
        </a:p>
      </dgm:t>
    </dgm:pt>
    <dgm:pt modelId="{670B5835-72AF-4DEC-AC7B-FEA19053C8C1}">
      <dgm:prSet phldrT="[Text]"/>
      <dgm:spPr/>
      <dgm:t>
        <a:bodyPr/>
        <a:lstStyle/>
        <a:p>
          <a:r>
            <a:rPr lang="de-DE" dirty="0"/>
            <a:t>Spaltprodukte </a:t>
          </a:r>
        </a:p>
      </dgm:t>
    </dgm:pt>
    <dgm:pt modelId="{4DC6E0E3-1705-4E8B-949D-E65F558AAD81}" type="parTrans" cxnId="{2A50DDA4-DB59-43AB-AC07-3C4D723EAA16}">
      <dgm:prSet/>
      <dgm:spPr/>
      <dgm:t>
        <a:bodyPr/>
        <a:lstStyle/>
        <a:p>
          <a:endParaRPr lang="de-DE"/>
        </a:p>
      </dgm:t>
    </dgm:pt>
    <dgm:pt modelId="{9774E343-C38C-4348-ACD9-082AEB9B6D38}" type="sibTrans" cxnId="{2A50DDA4-DB59-43AB-AC07-3C4D723EAA16}">
      <dgm:prSet/>
      <dgm:spPr/>
      <dgm:t>
        <a:bodyPr/>
        <a:lstStyle/>
        <a:p>
          <a:endParaRPr lang="de-DE"/>
        </a:p>
      </dgm:t>
    </dgm:pt>
    <dgm:pt modelId="{EC561DB2-B020-4A61-8E16-A0B2A817765F}">
      <dgm:prSet phldrT="[Text]"/>
      <dgm:spPr/>
      <dgm:t>
        <a:bodyPr/>
        <a:lstStyle/>
        <a:p>
          <a:r>
            <a:rPr lang="de-DE" dirty="0"/>
            <a:t>Hydrierung Pyrolyse</a:t>
          </a:r>
        </a:p>
        <a:p>
          <a:r>
            <a:rPr lang="de-DE" dirty="0"/>
            <a:t>Thermolyse</a:t>
          </a:r>
        </a:p>
        <a:p>
          <a:r>
            <a:rPr lang="de-DE" dirty="0"/>
            <a:t>Vergasung</a:t>
          </a:r>
        </a:p>
      </dgm:t>
    </dgm:pt>
    <dgm:pt modelId="{242BFE75-A625-4C8E-8458-02B16BB2A736}" type="parTrans" cxnId="{A051062F-7B70-4899-A8C6-5C7963B8D0B4}">
      <dgm:prSet/>
      <dgm:spPr/>
      <dgm:t>
        <a:bodyPr/>
        <a:lstStyle/>
        <a:p>
          <a:endParaRPr lang="de-DE"/>
        </a:p>
      </dgm:t>
    </dgm:pt>
    <dgm:pt modelId="{F99A0117-5965-40B9-A4D9-3600154A8028}" type="sibTrans" cxnId="{A051062F-7B70-4899-A8C6-5C7963B8D0B4}">
      <dgm:prSet/>
      <dgm:spPr/>
      <dgm:t>
        <a:bodyPr/>
        <a:lstStyle/>
        <a:p>
          <a:endParaRPr lang="de-DE"/>
        </a:p>
      </dgm:t>
    </dgm:pt>
    <dgm:pt modelId="{36A14217-9EA7-4515-9087-3C9619641D35}">
      <dgm:prSet phldrT="[Text]"/>
      <dgm:spPr/>
      <dgm:t>
        <a:bodyPr/>
        <a:lstStyle/>
        <a:p>
          <a:r>
            <a:rPr lang="de-DE" dirty="0"/>
            <a:t>Öle, Wachse, Kohlenwasserstoffe, Synthesegas</a:t>
          </a:r>
        </a:p>
      </dgm:t>
    </dgm:pt>
    <dgm:pt modelId="{FE3D8224-7CBF-4952-BBC1-87B624768EEA}" type="parTrans" cxnId="{A99FB030-B642-491E-B4E3-4B4BF96108B3}">
      <dgm:prSet/>
      <dgm:spPr/>
      <dgm:t>
        <a:bodyPr/>
        <a:lstStyle/>
        <a:p>
          <a:endParaRPr lang="de-DE"/>
        </a:p>
      </dgm:t>
    </dgm:pt>
    <dgm:pt modelId="{01ED6336-69AA-4154-A4D1-D7587B4016C9}" type="sibTrans" cxnId="{A99FB030-B642-491E-B4E3-4B4BF96108B3}">
      <dgm:prSet/>
      <dgm:spPr/>
      <dgm:t>
        <a:bodyPr/>
        <a:lstStyle/>
        <a:p>
          <a:endParaRPr lang="de-DE"/>
        </a:p>
      </dgm:t>
    </dgm:pt>
    <dgm:pt modelId="{4559182D-B518-40F5-BC94-5585D20DB784}">
      <dgm:prSet phldrT="[Text]"/>
      <dgm:spPr/>
      <dgm:t>
        <a:bodyPr/>
        <a:lstStyle/>
        <a:p>
          <a:r>
            <a:rPr lang="de-DE" dirty="0"/>
            <a:t>Definition</a:t>
          </a:r>
        </a:p>
      </dgm:t>
    </dgm:pt>
    <dgm:pt modelId="{359A3DB2-B7EB-47ED-8AE3-54258FF9AC5D}" type="parTrans" cxnId="{F72AE582-E32F-401D-852A-97E606404218}">
      <dgm:prSet/>
      <dgm:spPr/>
      <dgm:t>
        <a:bodyPr/>
        <a:lstStyle/>
        <a:p>
          <a:endParaRPr lang="de-DE"/>
        </a:p>
      </dgm:t>
    </dgm:pt>
    <dgm:pt modelId="{3258733D-791B-40C0-BE48-25416487B63F}" type="sibTrans" cxnId="{F72AE582-E32F-401D-852A-97E606404218}">
      <dgm:prSet/>
      <dgm:spPr/>
      <dgm:t>
        <a:bodyPr/>
        <a:lstStyle/>
        <a:p>
          <a:endParaRPr lang="de-DE"/>
        </a:p>
      </dgm:t>
    </dgm:pt>
    <dgm:pt modelId="{B0E0AB47-6A16-47FD-A807-68100C306007}">
      <dgm:prSet phldrT="[Text]"/>
      <dgm:spPr/>
      <dgm:t>
        <a:bodyPr/>
        <a:lstStyle/>
        <a:p>
          <a:r>
            <a:rPr lang="de-DE" dirty="0"/>
            <a:t>Prozesse</a:t>
          </a:r>
        </a:p>
      </dgm:t>
    </dgm:pt>
    <dgm:pt modelId="{E6644B92-01B4-4AD4-8610-CC575215C16E}" type="parTrans" cxnId="{F7F81BA8-DFED-4A2D-8C36-47814A4F370E}">
      <dgm:prSet/>
      <dgm:spPr/>
      <dgm:t>
        <a:bodyPr/>
        <a:lstStyle/>
        <a:p>
          <a:endParaRPr lang="de-DE"/>
        </a:p>
      </dgm:t>
    </dgm:pt>
    <dgm:pt modelId="{44644F11-F8EA-413D-B8C3-A0A19AC19CB2}" type="sibTrans" cxnId="{F7F81BA8-DFED-4A2D-8C36-47814A4F370E}">
      <dgm:prSet/>
      <dgm:spPr/>
      <dgm:t>
        <a:bodyPr/>
        <a:lstStyle/>
        <a:p>
          <a:endParaRPr lang="de-DE"/>
        </a:p>
      </dgm:t>
    </dgm:pt>
    <dgm:pt modelId="{5BDB3FB3-4038-4D9E-9A6B-0DB312AECEEF}">
      <dgm:prSet phldrT="[Text]"/>
      <dgm:spPr/>
      <dgm:t>
        <a:bodyPr/>
        <a:lstStyle/>
        <a:p>
          <a:r>
            <a:rPr lang="de-DE" dirty="0"/>
            <a:t>Output</a:t>
          </a:r>
        </a:p>
      </dgm:t>
    </dgm:pt>
    <dgm:pt modelId="{FC70163E-6139-496B-B3C9-44509D40D3C1}" type="parTrans" cxnId="{5696AC70-C1CC-4AD6-BA05-69BEDF59EAB9}">
      <dgm:prSet/>
      <dgm:spPr/>
      <dgm:t>
        <a:bodyPr/>
        <a:lstStyle/>
        <a:p>
          <a:endParaRPr lang="de-DE"/>
        </a:p>
      </dgm:t>
    </dgm:pt>
    <dgm:pt modelId="{C2296AF6-F25E-40F4-BDE6-1381A1EDBBBC}" type="sibTrans" cxnId="{5696AC70-C1CC-4AD6-BA05-69BEDF59EAB9}">
      <dgm:prSet/>
      <dgm:spPr/>
      <dgm:t>
        <a:bodyPr/>
        <a:lstStyle/>
        <a:p>
          <a:endParaRPr lang="de-DE"/>
        </a:p>
      </dgm:t>
    </dgm:pt>
    <dgm:pt modelId="{9C16CBB7-6154-430E-A1A0-252B2FAF89F2}" type="pres">
      <dgm:prSet presAssocID="{02FC84C1-5050-471E-9DAC-055B6A0DA2D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8374295-CDB0-4ED9-8DC3-922F356BDDD7}" type="pres">
      <dgm:prSet presAssocID="{02FC84C1-5050-471E-9DAC-055B6A0DA2D2}" presName="hierFlow" presStyleCnt="0"/>
      <dgm:spPr/>
    </dgm:pt>
    <dgm:pt modelId="{A7F4F2B6-7DDE-43E4-BA9E-C2FE04DF1188}" type="pres">
      <dgm:prSet presAssocID="{02FC84C1-5050-471E-9DAC-055B6A0DA2D2}" presName="firstBuf" presStyleCnt="0"/>
      <dgm:spPr/>
    </dgm:pt>
    <dgm:pt modelId="{D2CD90B6-9E80-42ED-8ACE-AAC1DFF832FC}" type="pres">
      <dgm:prSet presAssocID="{02FC84C1-5050-471E-9DAC-055B6A0DA2D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662C874-7B1C-491E-9826-A2CF2629B14F}" type="pres">
      <dgm:prSet presAssocID="{5653A95F-0606-4A4A-A384-7D15E8BC4CB6}" presName="Name14" presStyleCnt="0"/>
      <dgm:spPr/>
    </dgm:pt>
    <dgm:pt modelId="{ED27118C-F31C-490D-8B9C-B287129C85C8}" type="pres">
      <dgm:prSet presAssocID="{5653A95F-0606-4A4A-A384-7D15E8BC4CB6}" presName="level1Shape" presStyleLbl="node0" presStyleIdx="0" presStyleCnt="1">
        <dgm:presLayoutVars>
          <dgm:chPref val="3"/>
        </dgm:presLayoutVars>
      </dgm:prSet>
      <dgm:spPr/>
    </dgm:pt>
    <dgm:pt modelId="{6BE32450-16B6-44FE-B699-17E96D0310CA}" type="pres">
      <dgm:prSet presAssocID="{5653A95F-0606-4A4A-A384-7D15E8BC4CB6}" presName="hierChild2" presStyleCnt="0"/>
      <dgm:spPr/>
    </dgm:pt>
    <dgm:pt modelId="{9296DEE9-BE8C-4E48-AFEC-5045D91FE58D}" type="pres">
      <dgm:prSet presAssocID="{809B12F3-C9B9-4C05-A07B-599442A2AC3A}" presName="Name19" presStyleLbl="parChTrans1D2" presStyleIdx="0" presStyleCnt="2"/>
      <dgm:spPr/>
    </dgm:pt>
    <dgm:pt modelId="{0E0BE701-4C19-4124-AF1C-823FD646EAC5}" type="pres">
      <dgm:prSet presAssocID="{1B2E477A-4F72-4DBB-8E54-9B4923CE35B8}" presName="Name21" presStyleCnt="0"/>
      <dgm:spPr/>
    </dgm:pt>
    <dgm:pt modelId="{7BB34793-D751-4D82-ADF5-FCA6A0A3970D}" type="pres">
      <dgm:prSet presAssocID="{1B2E477A-4F72-4DBB-8E54-9B4923CE35B8}" presName="level2Shape" presStyleLbl="node2" presStyleIdx="0" presStyleCnt="2"/>
      <dgm:spPr/>
    </dgm:pt>
    <dgm:pt modelId="{7344F869-7221-47F3-9082-B53944419BC1}" type="pres">
      <dgm:prSet presAssocID="{1B2E477A-4F72-4DBB-8E54-9B4923CE35B8}" presName="hierChild3" presStyleCnt="0"/>
      <dgm:spPr/>
    </dgm:pt>
    <dgm:pt modelId="{0776EEB6-7B1F-4B3C-88CE-C13A88341DCE}" type="pres">
      <dgm:prSet presAssocID="{4DC6E0E3-1705-4E8B-949D-E65F558AAD81}" presName="Name19" presStyleLbl="parChTrans1D3" presStyleIdx="0" presStyleCnt="2"/>
      <dgm:spPr/>
    </dgm:pt>
    <dgm:pt modelId="{C169E6DF-F5FE-453F-8D37-0ABD09C7609A}" type="pres">
      <dgm:prSet presAssocID="{670B5835-72AF-4DEC-AC7B-FEA19053C8C1}" presName="Name21" presStyleCnt="0"/>
      <dgm:spPr/>
    </dgm:pt>
    <dgm:pt modelId="{C09EE606-FAF2-4CEE-9367-659FA32B96EB}" type="pres">
      <dgm:prSet presAssocID="{670B5835-72AF-4DEC-AC7B-FEA19053C8C1}" presName="level2Shape" presStyleLbl="node3" presStyleIdx="0" presStyleCnt="2"/>
      <dgm:spPr/>
    </dgm:pt>
    <dgm:pt modelId="{79FCD025-A24C-4B4E-925D-C1AE4A9D49F8}" type="pres">
      <dgm:prSet presAssocID="{670B5835-72AF-4DEC-AC7B-FEA19053C8C1}" presName="hierChild3" presStyleCnt="0"/>
      <dgm:spPr/>
    </dgm:pt>
    <dgm:pt modelId="{687E7E3D-A41B-417F-8192-D091A7226606}" type="pres">
      <dgm:prSet presAssocID="{242BFE75-A625-4C8E-8458-02B16BB2A736}" presName="Name19" presStyleLbl="parChTrans1D2" presStyleIdx="1" presStyleCnt="2"/>
      <dgm:spPr/>
    </dgm:pt>
    <dgm:pt modelId="{B8E4415C-50ED-43DC-B750-1F54591A98CC}" type="pres">
      <dgm:prSet presAssocID="{EC561DB2-B020-4A61-8E16-A0B2A817765F}" presName="Name21" presStyleCnt="0"/>
      <dgm:spPr/>
    </dgm:pt>
    <dgm:pt modelId="{B590411D-36DA-41BA-8F04-92A0F026934E}" type="pres">
      <dgm:prSet presAssocID="{EC561DB2-B020-4A61-8E16-A0B2A817765F}" presName="level2Shape" presStyleLbl="node2" presStyleIdx="1" presStyleCnt="2"/>
      <dgm:spPr/>
    </dgm:pt>
    <dgm:pt modelId="{E87A6D52-62A4-4FDA-8C1F-58023C00C117}" type="pres">
      <dgm:prSet presAssocID="{EC561DB2-B020-4A61-8E16-A0B2A817765F}" presName="hierChild3" presStyleCnt="0"/>
      <dgm:spPr/>
    </dgm:pt>
    <dgm:pt modelId="{B1DD4C74-73CF-4828-AA46-1C413C180AC5}" type="pres">
      <dgm:prSet presAssocID="{FE3D8224-7CBF-4952-BBC1-87B624768EEA}" presName="Name19" presStyleLbl="parChTrans1D3" presStyleIdx="1" presStyleCnt="2"/>
      <dgm:spPr/>
    </dgm:pt>
    <dgm:pt modelId="{7701B686-FC79-4295-AF4F-E3E40605FCF3}" type="pres">
      <dgm:prSet presAssocID="{36A14217-9EA7-4515-9087-3C9619641D35}" presName="Name21" presStyleCnt="0"/>
      <dgm:spPr/>
    </dgm:pt>
    <dgm:pt modelId="{0CF7C624-F590-46EB-A5AF-0BFD3CFC2ACB}" type="pres">
      <dgm:prSet presAssocID="{36A14217-9EA7-4515-9087-3C9619641D35}" presName="level2Shape" presStyleLbl="node3" presStyleIdx="1" presStyleCnt="2"/>
      <dgm:spPr/>
    </dgm:pt>
    <dgm:pt modelId="{E137995A-E085-4D5D-98A5-25216DE4E6BC}" type="pres">
      <dgm:prSet presAssocID="{36A14217-9EA7-4515-9087-3C9619641D35}" presName="hierChild3" presStyleCnt="0"/>
      <dgm:spPr/>
    </dgm:pt>
    <dgm:pt modelId="{97EBE75E-1340-46C7-9C14-AA680B107D9E}" type="pres">
      <dgm:prSet presAssocID="{02FC84C1-5050-471E-9DAC-055B6A0DA2D2}" presName="bgShapesFlow" presStyleCnt="0"/>
      <dgm:spPr/>
    </dgm:pt>
    <dgm:pt modelId="{77D49CED-0CAF-4E88-BF16-63F7F34FDF29}" type="pres">
      <dgm:prSet presAssocID="{4559182D-B518-40F5-BC94-5585D20DB784}" presName="rectComp" presStyleCnt="0"/>
      <dgm:spPr/>
    </dgm:pt>
    <dgm:pt modelId="{1196241E-12B8-4135-AC43-3911F74AA595}" type="pres">
      <dgm:prSet presAssocID="{4559182D-B518-40F5-BC94-5585D20DB784}" presName="bgRect" presStyleLbl="bgShp" presStyleIdx="0" presStyleCnt="3"/>
      <dgm:spPr/>
    </dgm:pt>
    <dgm:pt modelId="{24FAA527-DB6D-4983-9CE0-CE585CEC3C78}" type="pres">
      <dgm:prSet presAssocID="{4559182D-B518-40F5-BC94-5585D20DB784}" presName="bgRectTx" presStyleLbl="bgShp" presStyleIdx="0" presStyleCnt="3">
        <dgm:presLayoutVars>
          <dgm:bulletEnabled val="1"/>
        </dgm:presLayoutVars>
      </dgm:prSet>
      <dgm:spPr/>
    </dgm:pt>
    <dgm:pt modelId="{528FC316-4F1A-4773-A681-68D058D8B95D}" type="pres">
      <dgm:prSet presAssocID="{4559182D-B518-40F5-BC94-5585D20DB784}" presName="spComp" presStyleCnt="0"/>
      <dgm:spPr/>
    </dgm:pt>
    <dgm:pt modelId="{ACBB1B1E-2B56-4FD9-AF2F-941692D944AC}" type="pres">
      <dgm:prSet presAssocID="{4559182D-B518-40F5-BC94-5585D20DB784}" presName="vSp" presStyleCnt="0"/>
      <dgm:spPr/>
    </dgm:pt>
    <dgm:pt modelId="{E190F090-767C-4FC5-9544-9B885431D4DB}" type="pres">
      <dgm:prSet presAssocID="{B0E0AB47-6A16-47FD-A807-68100C306007}" presName="rectComp" presStyleCnt="0"/>
      <dgm:spPr/>
    </dgm:pt>
    <dgm:pt modelId="{1FCDFE50-9F4A-4257-8678-69BBEB5AB3ED}" type="pres">
      <dgm:prSet presAssocID="{B0E0AB47-6A16-47FD-A807-68100C306007}" presName="bgRect" presStyleLbl="bgShp" presStyleIdx="1" presStyleCnt="3"/>
      <dgm:spPr/>
    </dgm:pt>
    <dgm:pt modelId="{B100DDC9-FF89-409C-95B7-7511CAC2DE9E}" type="pres">
      <dgm:prSet presAssocID="{B0E0AB47-6A16-47FD-A807-68100C306007}" presName="bgRectTx" presStyleLbl="bgShp" presStyleIdx="1" presStyleCnt="3">
        <dgm:presLayoutVars>
          <dgm:bulletEnabled val="1"/>
        </dgm:presLayoutVars>
      </dgm:prSet>
      <dgm:spPr/>
    </dgm:pt>
    <dgm:pt modelId="{33BB8333-A129-4C76-8CB7-8F61A7F8BD58}" type="pres">
      <dgm:prSet presAssocID="{B0E0AB47-6A16-47FD-A807-68100C306007}" presName="spComp" presStyleCnt="0"/>
      <dgm:spPr/>
    </dgm:pt>
    <dgm:pt modelId="{C0EEAE24-5499-4656-AA18-1F729E48BC85}" type="pres">
      <dgm:prSet presAssocID="{B0E0AB47-6A16-47FD-A807-68100C306007}" presName="vSp" presStyleCnt="0"/>
      <dgm:spPr/>
    </dgm:pt>
    <dgm:pt modelId="{BEC13C64-8452-4ABE-A850-95C809EB498A}" type="pres">
      <dgm:prSet presAssocID="{5BDB3FB3-4038-4D9E-9A6B-0DB312AECEEF}" presName="rectComp" presStyleCnt="0"/>
      <dgm:spPr/>
    </dgm:pt>
    <dgm:pt modelId="{DAF190F1-72E1-46BB-8615-15040488E32D}" type="pres">
      <dgm:prSet presAssocID="{5BDB3FB3-4038-4D9E-9A6B-0DB312AECEEF}" presName="bgRect" presStyleLbl="bgShp" presStyleIdx="2" presStyleCnt="3"/>
      <dgm:spPr/>
    </dgm:pt>
    <dgm:pt modelId="{CE3DEF3E-286C-48FA-A3C0-75EEDDB630E0}" type="pres">
      <dgm:prSet presAssocID="{5BDB3FB3-4038-4D9E-9A6B-0DB312AECEEF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DC8FD218-2FA8-4056-B80C-120F45A8D85C}" type="presOf" srcId="{4559182D-B518-40F5-BC94-5585D20DB784}" destId="{24FAA527-DB6D-4983-9CE0-CE585CEC3C78}" srcOrd="1" destOrd="0" presId="urn:microsoft.com/office/officeart/2005/8/layout/hierarchy6"/>
    <dgm:cxn modelId="{ED902827-9187-4A91-BE2E-D40525CBB222}" type="presOf" srcId="{B0E0AB47-6A16-47FD-A807-68100C306007}" destId="{B100DDC9-FF89-409C-95B7-7511CAC2DE9E}" srcOrd="1" destOrd="0" presId="urn:microsoft.com/office/officeart/2005/8/layout/hierarchy6"/>
    <dgm:cxn modelId="{27B2F82C-D136-4682-8415-FB903F65B7C8}" type="presOf" srcId="{FE3D8224-7CBF-4952-BBC1-87B624768EEA}" destId="{B1DD4C74-73CF-4828-AA46-1C413C180AC5}" srcOrd="0" destOrd="0" presId="urn:microsoft.com/office/officeart/2005/8/layout/hierarchy6"/>
    <dgm:cxn modelId="{A051062F-7B70-4899-A8C6-5C7963B8D0B4}" srcId="{5653A95F-0606-4A4A-A384-7D15E8BC4CB6}" destId="{EC561DB2-B020-4A61-8E16-A0B2A817765F}" srcOrd="1" destOrd="0" parTransId="{242BFE75-A625-4C8E-8458-02B16BB2A736}" sibTransId="{F99A0117-5965-40B9-A4D9-3600154A8028}"/>
    <dgm:cxn modelId="{A99FB030-B642-491E-B4E3-4B4BF96108B3}" srcId="{EC561DB2-B020-4A61-8E16-A0B2A817765F}" destId="{36A14217-9EA7-4515-9087-3C9619641D35}" srcOrd="0" destOrd="0" parTransId="{FE3D8224-7CBF-4952-BBC1-87B624768EEA}" sibTransId="{01ED6336-69AA-4154-A4D1-D7587B4016C9}"/>
    <dgm:cxn modelId="{89E42E5F-A35D-42F1-BF0A-9B8BF2CC4709}" type="presOf" srcId="{4559182D-B518-40F5-BC94-5585D20DB784}" destId="{1196241E-12B8-4135-AC43-3911F74AA595}" srcOrd="0" destOrd="0" presId="urn:microsoft.com/office/officeart/2005/8/layout/hierarchy6"/>
    <dgm:cxn modelId="{3C528063-2BDD-44F3-9733-113DB2F9A63D}" type="presOf" srcId="{B0E0AB47-6A16-47FD-A807-68100C306007}" destId="{1FCDFE50-9F4A-4257-8678-69BBEB5AB3ED}" srcOrd="0" destOrd="0" presId="urn:microsoft.com/office/officeart/2005/8/layout/hierarchy6"/>
    <dgm:cxn modelId="{625B6F4B-CFA0-4EF6-A917-9F5378B07162}" srcId="{5653A95F-0606-4A4A-A384-7D15E8BC4CB6}" destId="{1B2E477A-4F72-4DBB-8E54-9B4923CE35B8}" srcOrd="0" destOrd="0" parTransId="{809B12F3-C9B9-4C05-A07B-599442A2AC3A}" sibTransId="{EC82EC6B-6E1F-44E3-8F12-B19038051A91}"/>
    <dgm:cxn modelId="{FE98396C-44ED-4D54-88A4-D98FA043DDB2}" type="presOf" srcId="{36A14217-9EA7-4515-9087-3C9619641D35}" destId="{0CF7C624-F590-46EB-A5AF-0BFD3CFC2ACB}" srcOrd="0" destOrd="0" presId="urn:microsoft.com/office/officeart/2005/8/layout/hierarchy6"/>
    <dgm:cxn modelId="{5696AC70-C1CC-4AD6-BA05-69BEDF59EAB9}" srcId="{02FC84C1-5050-471E-9DAC-055B6A0DA2D2}" destId="{5BDB3FB3-4038-4D9E-9A6B-0DB312AECEEF}" srcOrd="3" destOrd="0" parTransId="{FC70163E-6139-496B-B3C9-44509D40D3C1}" sibTransId="{C2296AF6-F25E-40F4-BDE6-1381A1EDBBBC}"/>
    <dgm:cxn modelId="{0B1D8251-C599-4524-BB88-A15F49C7E748}" type="presOf" srcId="{EC561DB2-B020-4A61-8E16-A0B2A817765F}" destId="{B590411D-36DA-41BA-8F04-92A0F026934E}" srcOrd="0" destOrd="0" presId="urn:microsoft.com/office/officeart/2005/8/layout/hierarchy6"/>
    <dgm:cxn modelId="{57FC0875-7D64-4408-A35E-56795E933162}" type="presOf" srcId="{02FC84C1-5050-471E-9DAC-055B6A0DA2D2}" destId="{9C16CBB7-6154-430E-A1A0-252B2FAF89F2}" srcOrd="0" destOrd="0" presId="urn:microsoft.com/office/officeart/2005/8/layout/hierarchy6"/>
    <dgm:cxn modelId="{CF5F8958-D54F-48B1-BCF0-8B27B1DCC53D}" type="presOf" srcId="{809B12F3-C9B9-4C05-A07B-599442A2AC3A}" destId="{9296DEE9-BE8C-4E48-AFEC-5045D91FE58D}" srcOrd="0" destOrd="0" presId="urn:microsoft.com/office/officeart/2005/8/layout/hierarchy6"/>
    <dgm:cxn modelId="{BCE4165A-5286-4A52-B486-4AD30ACBE8BB}" srcId="{02FC84C1-5050-471E-9DAC-055B6A0DA2D2}" destId="{5653A95F-0606-4A4A-A384-7D15E8BC4CB6}" srcOrd="0" destOrd="0" parTransId="{6F4B351B-6135-4ECC-93D0-597C31D27B3A}" sibTransId="{05E9D966-2557-495A-95AD-A51C85C3F7FF}"/>
    <dgm:cxn modelId="{F72AE582-E32F-401D-852A-97E606404218}" srcId="{02FC84C1-5050-471E-9DAC-055B6A0DA2D2}" destId="{4559182D-B518-40F5-BC94-5585D20DB784}" srcOrd="1" destOrd="0" parTransId="{359A3DB2-B7EB-47ED-8AE3-54258FF9AC5D}" sibTransId="{3258733D-791B-40C0-BE48-25416487B63F}"/>
    <dgm:cxn modelId="{2A50DDA4-DB59-43AB-AC07-3C4D723EAA16}" srcId="{1B2E477A-4F72-4DBB-8E54-9B4923CE35B8}" destId="{670B5835-72AF-4DEC-AC7B-FEA19053C8C1}" srcOrd="0" destOrd="0" parTransId="{4DC6E0E3-1705-4E8B-949D-E65F558AAD81}" sibTransId="{9774E343-C38C-4348-ACD9-082AEB9B6D38}"/>
    <dgm:cxn modelId="{F7F81BA8-DFED-4A2D-8C36-47814A4F370E}" srcId="{02FC84C1-5050-471E-9DAC-055B6A0DA2D2}" destId="{B0E0AB47-6A16-47FD-A807-68100C306007}" srcOrd="2" destOrd="0" parTransId="{E6644B92-01B4-4AD4-8610-CC575215C16E}" sibTransId="{44644F11-F8EA-413D-B8C3-A0A19AC19CB2}"/>
    <dgm:cxn modelId="{8D4A48CA-79A2-4D48-BBE7-F90665780F1B}" type="presOf" srcId="{242BFE75-A625-4C8E-8458-02B16BB2A736}" destId="{687E7E3D-A41B-417F-8192-D091A7226606}" srcOrd="0" destOrd="0" presId="urn:microsoft.com/office/officeart/2005/8/layout/hierarchy6"/>
    <dgm:cxn modelId="{9B1EE9CC-2B39-4DA4-B423-0B30EC569C9F}" type="presOf" srcId="{5BDB3FB3-4038-4D9E-9A6B-0DB312AECEEF}" destId="{DAF190F1-72E1-46BB-8615-15040488E32D}" srcOrd="0" destOrd="0" presId="urn:microsoft.com/office/officeart/2005/8/layout/hierarchy6"/>
    <dgm:cxn modelId="{4EF0E8D3-5952-4CAA-93F4-4974AF6679EE}" type="presOf" srcId="{4DC6E0E3-1705-4E8B-949D-E65F558AAD81}" destId="{0776EEB6-7B1F-4B3C-88CE-C13A88341DCE}" srcOrd="0" destOrd="0" presId="urn:microsoft.com/office/officeart/2005/8/layout/hierarchy6"/>
    <dgm:cxn modelId="{B1C159D9-0C60-4855-9444-A562D184B9E9}" type="presOf" srcId="{1B2E477A-4F72-4DBB-8E54-9B4923CE35B8}" destId="{7BB34793-D751-4D82-ADF5-FCA6A0A3970D}" srcOrd="0" destOrd="0" presId="urn:microsoft.com/office/officeart/2005/8/layout/hierarchy6"/>
    <dgm:cxn modelId="{0CD129E2-CDD2-4DD8-8EF5-229E98656D65}" type="presOf" srcId="{670B5835-72AF-4DEC-AC7B-FEA19053C8C1}" destId="{C09EE606-FAF2-4CEE-9367-659FA32B96EB}" srcOrd="0" destOrd="0" presId="urn:microsoft.com/office/officeart/2005/8/layout/hierarchy6"/>
    <dgm:cxn modelId="{22FCD6EA-E9A3-4E37-8E80-A3FD74AA6DA2}" type="presOf" srcId="{5BDB3FB3-4038-4D9E-9A6B-0DB312AECEEF}" destId="{CE3DEF3E-286C-48FA-A3C0-75EEDDB630E0}" srcOrd="1" destOrd="0" presId="urn:microsoft.com/office/officeart/2005/8/layout/hierarchy6"/>
    <dgm:cxn modelId="{01DC76F7-2274-4906-9F9F-E78758A2A2AF}" type="presOf" srcId="{5653A95F-0606-4A4A-A384-7D15E8BC4CB6}" destId="{ED27118C-F31C-490D-8B9C-B287129C85C8}" srcOrd="0" destOrd="0" presId="urn:microsoft.com/office/officeart/2005/8/layout/hierarchy6"/>
    <dgm:cxn modelId="{4AD67956-10EA-45E7-AD95-DA1C3A0A8F59}" type="presParOf" srcId="{9C16CBB7-6154-430E-A1A0-252B2FAF89F2}" destId="{D8374295-CDB0-4ED9-8DC3-922F356BDDD7}" srcOrd="0" destOrd="0" presId="urn:microsoft.com/office/officeart/2005/8/layout/hierarchy6"/>
    <dgm:cxn modelId="{01196BC2-DA93-4265-9EBD-7676F9CC77C0}" type="presParOf" srcId="{D8374295-CDB0-4ED9-8DC3-922F356BDDD7}" destId="{A7F4F2B6-7DDE-43E4-BA9E-C2FE04DF1188}" srcOrd="0" destOrd="0" presId="urn:microsoft.com/office/officeart/2005/8/layout/hierarchy6"/>
    <dgm:cxn modelId="{057756A7-9468-4075-863E-8455F57443D7}" type="presParOf" srcId="{D8374295-CDB0-4ED9-8DC3-922F356BDDD7}" destId="{D2CD90B6-9E80-42ED-8ACE-AAC1DFF832FC}" srcOrd="1" destOrd="0" presId="urn:microsoft.com/office/officeart/2005/8/layout/hierarchy6"/>
    <dgm:cxn modelId="{29927CE4-A91D-41EC-83DB-EACDBA6D99B0}" type="presParOf" srcId="{D2CD90B6-9E80-42ED-8ACE-AAC1DFF832FC}" destId="{4662C874-7B1C-491E-9826-A2CF2629B14F}" srcOrd="0" destOrd="0" presId="urn:microsoft.com/office/officeart/2005/8/layout/hierarchy6"/>
    <dgm:cxn modelId="{9658D044-24D5-4BA4-BDC0-BA471BE7FDCE}" type="presParOf" srcId="{4662C874-7B1C-491E-9826-A2CF2629B14F}" destId="{ED27118C-F31C-490D-8B9C-B287129C85C8}" srcOrd="0" destOrd="0" presId="urn:microsoft.com/office/officeart/2005/8/layout/hierarchy6"/>
    <dgm:cxn modelId="{7B6D9778-A2E8-4DE6-AF3A-F462B92A7E37}" type="presParOf" srcId="{4662C874-7B1C-491E-9826-A2CF2629B14F}" destId="{6BE32450-16B6-44FE-B699-17E96D0310CA}" srcOrd="1" destOrd="0" presId="urn:microsoft.com/office/officeart/2005/8/layout/hierarchy6"/>
    <dgm:cxn modelId="{0ADD3131-638B-4039-B9D9-8D89C4A2F303}" type="presParOf" srcId="{6BE32450-16B6-44FE-B699-17E96D0310CA}" destId="{9296DEE9-BE8C-4E48-AFEC-5045D91FE58D}" srcOrd="0" destOrd="0" presId="urn:microsoft.com/office/officeart/2005/8/layout/hierarchy6"/>
    <dgm:cxn modelId="{32A0618E-94BA-4DAB-BE4E-DB4833085669}" type="presParOf" srcId="{6BE32450-16B6-44FE-B699-17E96D0310CA}" destId="{0E0BE701-4C19-4124-AF1C-823FD646EAC5}" srcOrd="1" destOrd="0" presId="urn:microsoft.com/office/officeart/2005/8/layout/hierarchy6"/>
    <dgm:cxn modelId="{F01EC97A-E060-4079-8E77-24A2651A84B5}" type="presParOf" srcId="{0E0BE701-4C19-4124-AF1C-823FD646EAC5}" destId="{7BB34793-D751-4D82-ADF5-FCA6A0A3970D}" srcOrd="0" destOrd="0" presId="urn:microsoft.com/office/officeart/2005/8/layout/hierarchy6"/>
    <dgm:cxn modelId="{C2385AE7-77CA-4208-8D28-B1E69C1AAD2A}" type="presParOf" srcId="{0E0BE701-4C19-4124-AF1C-823FD646EAC5}" destId="{7344F869-7221-47F3-9082-B53944419BC1}" srcOrd="1" destOrd="0" presId="urn:microsoft.com/office/officeart/2005/8/layout/hierarchy6"/>
    <dgm:cxn modelId="{FC623E0E-5CC3-4F20-A064-B395429E3CBC}" type="presParOf" srcId="{7344F869-7221-47F3-9082-B53944419BC1}" destId="{0776EEB6-7B1F-4B3C-88CE-C13A88341DCE}" srcOrd="0" destOrd="0" presId="urn:microsoft.com/office/officeart/2005/8/layout/hierarchy6"/>
    <dgm:cxn modelId="{04C9C5FC-E16B-4C78-9B38-5A49B0D9C958}" type="presParOf" srcId="{7344F869-7221-47F3-9082-B53944419BC1}" destId="{C169E6DF-F5FE-453F-8D37-0ABD09C7609A}" srcOrd="1" destOrd="0" presId="urn:microsoft.com/office/officeart/2005/8/layout/hierarchy6"/>
    <dgm:cxn modelId="{BA499EBA-1711-4DD1-8E5C-66025970C6F9}" type="presParOf" srcId="{C169E6DF-F5FE-453F-8D37-0ABD09C7609A}" destId="{C09EE606-FAF2-4CEE-9367-659FA32B96EB}" srcOrd="0" destOrd="0" presId="urn:microsoft.com/office/officeart/2005/8/layout/hierarchy6"/>
    <dgm:cxn modelId="{70911C8B-6CFA-4834-B5F8-B805D68A413E}" type="presParOf" srcId="{C169E6DF-F5FE-453F-8D37-0ABD09C7609A}" destId="{79FCD025-A24C-4B4E-925D-C1AE4A9D49F8}" srcOrd="1" destOrd="0" presId="urn:microsoft.com/office/officeart/2005/8/layout/hierarchy6"/>
    <dgm:cxn modelId="{A2A62C29-8112-498E-80AE-AD9ECCB6E52F}" type="presParOf" srcId="{6BE32450-16B6-44FE-B699-17E96D0310CA}" destId="{687E7E3D-A41B-417F-8192-D091A7226606}" srcOrd="2" destOrd="0" presId="urn:microsoft.com/office/officeart/2005/8/layout/hierarchy6"/>
    <dgm:cxn modelId="{AF6AEC81-ADFB-4E06-8AE6-263303FD0B26}" type="presParOf" srcId="{6BE32450-16B6-44FE-B699-17E96D0310CA}" destId="{B8E4415C-50ED-43DC-B750-1F54591A98CC}" srcOrd="3" destOrd="0" presId="urn:microsoft.com/office/officeart/2005/8/layout/hierarchy6"/>
    <dgm:cxn modelId="{C5D072F4-758E-4B7D-A03D-F0D1AC6149B3}" type="presParOf" srcId="{B8E4415C-50ED-43DC-B750-1F54591A98CC}" destId="{B590411D-36DA-41BA-8F04-92A0F026934E}" srcOrd="0" destOrd="0" presId="urn:microsoft.com/office/officeart/2005/8/layout/hierarchy6"/>
    <dgm:cxn modelId="{DC8AB44C-767B-4D5B-B391-28857DEEECC2}" type="presParOf" srcId="{B8E4415C-50ED-43DC-B750-1F54591A98CC}" destId="{E87A6D52-62A4-4FDA-8C1F-58023C00C117}" srcOrd="1" destOrd="0" presId="urn:microsoft.com/office/officeart/2005/8/layout/hierarchy6"/>
    <dgm:cxn modelId="{02D3824F-6624-41AF-AF9E-EC77DB01B002}" type="presParOf" srcId="{E87A6D52-62A4-4FDA-8C1F-58023C00C117}" destId="{B1DD4C74-73CF-4828-AA46-1C413C180AC5}" srcOrd="0" destOrd="0" presId="urn:microsoft.com/office/officeart/2005/8/layout/hierarchy6"/>
    <dgm:cxn modelId="{244433C6-5A7A-4BA3-8CC4-06702589367B}" type="presParOf" srcId="{E87A6D52-62A4-4FDA-8C1F-58023C00C117}" destId="{7701B686-FC79-4295-AF4F-E3E40605FCF3}" srcOrd="1" destOrd="0" presId="urn:microsoft.com/office/officeart/2005/8/layout/hierarchy6"/>
    <dgm:cxn modelId="{951E2F42-1CD5-42FA-B6FD-EFCAEEC6F06D}" type="presParOf" srcId="{7701B686-FC79-4295-AF4F-E3E40605FCF3}" destId="{0CF7C624-F590-46EB-A5AF-0BFD3CFC2ACB}" srcOrd="0" destOrd="0" presId="urn:microsoft.com/office/officeart/2005/8/layout/hierarchy6"/>
    <dgm:cxn modelId="{F639104E-35B4-46F7-8613-F29E83223C39}" type="presParOf" srcId="{7701B686-FC79-4295-AF4F-E3E40605FCF3}" destId="{E137995A-E085-4D5D-98A5-25216DE4E6BC}" srcOrd="1" destOrd="0" presId="urn:microsoft.com/office/officeart/2005/8/layout/hierarchy6"/>
    <dgm:cxn modelId="{599E42F7-E857-4FED-9D99-5F9A34871B9F}" type="presParOf" srcId="{9C16CBB7-6154-430E-A1A0-252B2FAF89F2}" destId="{97EBE75E-1340-46C7-9C14-AA680B107D9E}" srcOrd="1" destOrd="0" presId="urn:microsoft.com/office/officeart/2005/8/layout/hierarchy6"/>
    <dgm:cxn modelId="{CA3ECEC4-3FEB-4818-93D8-86AD2C2DB2A9}" type="presParOf" srcId="{97EBE75E-1340-46C7-9C14-AA680B107D9E}" destId="{77D49CED-0CAF-4E88-BF16-63F7F34FDF29}" srcOrd="0" destOrd="0" presId="urn:microsoft.com/office/officeart/2005/8/layout/hierarchy6"/>
    <dgm:cxn modelId="{3E13E5BB-69FC-4340-BBA7-84361ADFA528}" type="presParOf" srcId="{77D49CED-0CAF-4E88-BF16-63F7F34FDF29}" destId="{1196241E-12B8-4135-AC43-3911F74AA595}" srcOrd="0" destOrd="0" presId="urn:microsoft.com/office/officeart/2005/8/layout/hierarchy6"/>
    <dgm:cxn modelId="{A1FE7731-E6EE-40DC-AB65-5258D9CA6FA3}" type="presParOf" srcId="{77D49CED-0CAF-4E88-BF16-63F7F34FDF29}" destId="{24FAA527-DB6D-4983-9CE0-CE585CEC3C78}" srcOrd="1" destOrd="0" presId="urn:microsoft.com/office/officeart/2005/8/layout/hierarchy6"/>
    <dgm:cxn modelId="{D301A8CA-45BA-4045-BC9F-E057B70E41F7}" type="presParOf" srcId="{97EBE75E-1340-46C7-9C14-AA680B107D9E}" destId="{528FC316-4F1A-4773-A681-68D058D8B95D}" srcOrd="1" destOrd="0" presId="urn:microsoft.com/office/officeart/2005/8/layout/hierarchy6"/>
    <dgm:cxn modelId="{8E3EC207-FEEF-4C17-8E45-51532BF43E6F}" type="presParOf" srcId="{528FC316-4F1A-4773-A681-68D058D8B95D}" destId="{ACBB1B1E-2B56-4FD9-AF2F-941692D944AC}" srcOrd="0" destOrd="0" presId="urn:microsoft.com/office/officeart/2005/8/layout/hierarchy6"/>
    <dgm:cxn modelId="{C0532BDA-E5BB-4472-8CF8-ECE01555E515}" type="presParOf" srcId="{97EBE75E-1340-46C7-9C14-AA680B107D9E}" destId="{E190F090-767C-4FC5-9544-9B885431D4DB}" srcOrd="2" destOrd="0" presId="urn:microsoft.com/office/officeart/2005/8/layout/hierarchy6"/>
    <dgm:cxn modelId="{89373B6E-BE19-4D77-9509-A9BA0B1B6869}" type="presParOf" srcId="{E190F090-767C-4FC5-9544-9B885431D4DB}" destId="{1FCDFE50-9F4A-4257-8678-69BBEB5AB3ED}" srcOrd="0" destOrd="0" presId="urn:microsoft.com/office/officeart/2005/8/layout/hierarchy6"/>
    <dgm:cxn modelId="{AC2E56CA-7574-4C7F-949A-D4289979F5BD}" type="presParOf" srcId="{E190F090-767C-4FC5-9544-9B885431D4DB}" destId="{B100DDC9-FF89-409C-95B7-7511CAC2DE9E}" srcOrd="1" destOrd="0" presId="urn:microsoft.com/office/officeart/2005/8/layout/hierarchy6"/>
    <dgm:cxn modelId="{BBFA6DCE-0570-46DB-A878-8E885D37CA2F}" type="presParOf" srcId="{97EBE75E-1340-46C7-9C14-AA680B107D9E}" destId="{33BB8333-A129-4C76-8CB7-8F61A7F8BD58}" srcOrd="3" destOrd="0" presId="urn:microsoft.com/office/officeart/2005/8/layout/hierarchy6"/>
    <dgm:cxn modelId="{3CA67656-6CC3-42C0-B79D-1665875DDB14}" type="presParOf" srcId="{33BB8333-A129-4C76-8CB7-8F61A7F8BD58}" destId="{C0EEAE24-5499-4656-AA18-1F729E48BC85}" srcOrd="0" destOrd="0" presId="urn:microsoft.com/office/officeart/2005/8/layout/hierarchy6"/>
    <dgm:cxn modelId="{11556FEE-2785-4330-BE0E-91FD4AA2E10E}" type="presParOf" srcId="{97EBE75E-1340-46C7-9C14-AA680B107D9E}" destId="{BEC13C64-8452-4ABE-A850-95C809EB498A}" srcOrd="4" destOrd="0" presId="urn:microsoft.com/office/officeart/2005/8/layout/hierarchy6"/>
    <dgm:cxn modelId="{A7105F90-773D-4A07-BE02-AF844D689D55}" type="presParOf" srcId="{BEC13C64-8452-4ABE-A850-95C809EB498A}" destId="{DAF190F1-72E1-46BB-8615-15040488E32D}" srcOrd="0" destOrd="0" presId="urn:microsoft.com/office/officeart/2005/8/layout/hierarchy6"/>
    <dgm:cxn modelId="{9CE1A3C8-9E7D-4447-AB79-0FA685905446}" type="presParOf" srcId="{BEC13C64-8452-4ABE-A850-95C809EB498A}" destId="{CE3DEF3E-286C-48FA-A3C0-75EEDDB630E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02FC84C1-5050-471E-9DAC-055B6A0DA2D2}" type="doc">
      <dgm:prSet loTypeId="urn:microsoft.com/office/officeart/2005/8/layout/hierarchy6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de-DE"/>
        </a:p>
      </dgm:t>
    </dgm:pt>
    <dgm:pt modelId="{5653A95F-0606-4A4A-A384-7D15E8BC4CB6}">
      <dgm:prSet phldrT="[Text]"/>
      <dgm:spPr/>
      <dgm:t>
        <a:bodyPr/>
        <a:lstStyle/>
        <a:p>
          <a:r>
            <a:rPr lang="de-DE" dirty="0"/>
            <a:t>Betriebswirt-</a:t>
          </a:r>
          <a:r>
            <a:rPr lang="de-DE" dirty="0" err="1"/>
            <a:t>schaftliche</a:t>
          </a:r>
          <a:r>
            <a:rPr lang="de-DE" dirty="0"/>
            <a:t> und </a:t>
          </a:r>
          <a:r>
            <a:rPr lang="de-DE" dirty="0" err="1"/>
            <a:t>umweltrechliche</a:t>
          </a:r>
          <a:r>
            <a:rPr lang="de-DE" dirty="0"/>
            <a:t> Aspekte  </a:t>
          </a:r>
        </a:p>
      </dgm:t>
    </dgm:pt>
    <dgm:pt modelId="{6F4B351B-6135-4ECC-93D0-597C31D27B3A}" type="parTrans" cxnId="{BCE4165A-5286-4A52-B486-4AD30ACBE8BB}">
      <dgm:prSet/>
      <dgm:spPr/>
      <dgm:t>
        <a:bodyPr/>
        <a:lstStyle/>
        <a:p>
          <a:endParaRPr lang="de-DE"/>
        </a:p>
      </dgm:t>
    </dgm:pt>
    <dgm:pt modelId="{05E9D966-2557-495A-95AD-A51C85C3F7FF}" type="sibTrans" cxnId="{BCE4165A-5286-4A52-B486-4AD30ACBE8BB}">
      <dgm:prSet/>
      <dgm:spPr/>
      <dgm:t>
        <a:bodyPr/>
        <a:lstStyle/>
        <a:p>
          <a:endParaRPr lang="de-DE"/>
        </a:p>
      </dgm:t>
    </dgm:pt>
    <dgm:pt modelId="{1B2E477A-4F72-4DBB-8E54-9B4923CE35B8}">
      <dgm:prSet phldrT="[Text]"/>
      <dgm:spPr/>
      <dgm:t>
        <a:bodyPr/>
        <a:lstStyle/>
        <a:p>
          <a:r>
            <a:rPr lang="de-DE" dirty="0"/>
            <a:t>Wertstoffliche Verwertung Kathodenmaterial (Mechanisch) </a:t>
          </a:r>
        </a:p>
      </dgm:t>
    </dgm:pt>
    <dgm:pt modelId="{809B12F3-C9B9-4C05-A07B-599442A2AC3A}" type="parTrans" cxnId="{625B6F4B-CFA0-4EF6-A917-9F5378B07162}">
      <dgm:prSet/>
      <dgm:spPr/>
      <dgm:t>
        <a:bodyPr/>
        <a:lstStyle/>
        <a:p>
          <a:endParaRPr lang="de-DE"/>
        </a:p>
      </dgm:t>
    </dgm:pt>
    <dgm:pt modelId="{EC82EC6B-6E1F-44E3-8F12-B19038051A91}" type="sibTrans" cxnId="{625B6F4B-CFA0-4EF6-A917-9F5378B07162}">
      <dgm:prSet/>
      <dgm:spPr/>
      <dgm:t>
        <a:bodyPr/>
        <a:lstStyle/>
        <a:p>
          <a:endParaRPr lang="de-DE"/>
        </a:p>
      </dgm:t>
    </dgm:pt>
    <dgm:pt modelId="{09D7368E-01C7-49C2-B40D-F29FBBACB985}">
      <dgm:prSet phldrT="[Text]"/>
      <dgm:spPr/>
      <dgm:t>
        <a:bodyPr/>
        <a:lstStyle/>
        <a:p>
          <a:r>
            <a:rPr lang="de-DE" dirty="0"/>
            <a:t>Konfektionierung</a:t>
          </a:r>
        </a:p>
      </dgm:t>
    </dgm:pt>
    <dgm:pt modelId="{C935BD88-0C53-4A53-96EF-F84E73F139FF}" type="parTrans" cxnId="{201053BD-C480-49C3-8842-EC1C340F049E}">
      <dgm:prSet/>
      <dgm:spPr/>
      <dgm:t>
        <a:bodyPr/>
        <a:lstStyle/>
        <a:p>
          <a:endParaRPr lang="de-DE"/>
        </a:p>
      </dgm:t>
    </dgm:pt>
    <dgm:pt modelId="{70014873-28E3-4FAA-ADC5-51040B857DB8}" type="sibTrans" cxnId="{201053BD-C480-49C3-8842-EC1C340F049E}">
      <dgm:prSet/>
      <dgm:spPr/>
      <dgm:t>
        <a:bodyPr/>
        <a:lstStyle/>
        <a:p>
          <a:endParaRPr lang="de-DE"/>
        </a:p>
      </dgm:t>
    </dgm:pt>
    <dgm:pt modelId="{670B5835-72AF-4DEC-AC7B-FEA19053C8C1}">
      <dgm:prSet phldrT="[Text]"/>
      <dgm:spPr/>
      <dgm:t>
        <a:bodyPr/>
        <a:lstStyle/>
        <a:p>
          <a:endParaRPr lang="de-DE" dirty="0"/>
        </a:p>
        <a:p>
          <a:r>
            <a:rPr lang="de-DE" dirty="0"/>
            <a:t>Aufbereitung Prozessmedien</a:t>
          </a:r>
        </a:p>
      </dgm:t>
    </dgm:pt>
    <dgm:pt modelId="{4DC6E0E3-1705-4E8B-949D-E65F558AAD81}" type="parTrans" cxnId="{2A50DDA4-DB59-43AB-AC07-3C4D723EAA16}">
      <dgm:prSet/>
      <dgm:spPr/>
      <dgm:t>
        <a:bodyPr/>
        <a:lstStyle/>
        <a:p>
          <a:endParaRPr lang="de-DE"/>
        </a:p>
      </dgm:t>
    </dgm:pt>
    <dgm:pt modelId="{9774E343-C38C-4348-ACD9-082AEB9B6D38}" type="sibTrans" cxnId="{2A50DDA4-DB59-43AB-AC07-3C4D723EAA16}">
      <dgm:prSet/>
      <dgm:spPr/>
      <dgm:t>
        <a:bodyPr/>
        <a:lstStyle/>
        <a:p>
          <a:endParaRPr lang="de-DE"/>
        </a:p>
      </dgm:t>
    </dgm:pt>
    <dgm:pt modelId="{EC561DB2-B020-4A61-8E16-A0B2A817765F}">
      <dgm:prSet phldrT="[Text]"/>
      <dgm:spPr/>
      <dgm:t>
        <a:bodyPr/>
        <a:lstStyle/>
        <a:p>
          <a:r>
            <a:rPr lang="de-DE" dirty="0"/>
            <a:t>Trennung der Komponenten</a:t>
          </a:r>
        </a:p>
        <a:p>
          <a:r>
            <a:rPr lang="de-DE" dirty="0"/>
            <a:t>(Pyrolytisch)</a:t>
          </a:r>
        </a:p>
      </dgm:t>
    </dgm:pt>
    <dgm:pt modelId="{242BFE75-A625-4C8E-8458-02B16BB2A736}" type="parTrans" cxnId="{A051062F-7B70-4899-A8C6-5C7963B8D0B4}">
      <dgm:prSet/>
      <dgm:spPr/>
      <dgm:t>
        <a:bodyPr/>
        <a:lstStyle/>
        <a:p>
          <a:endParaRPr lang="de-DE"/>
        </a:p>
      </dgm:t>
    </dgm:pt>
    <dgm:pt modelId="{F99A0117-5965-40B9-A4D9-3600154A8028}" type="sibTrans" cxnId="{A051062F-7B70-4899-A8C6-5C7963B8D0B4}">
      <dgm:prSet/>
      <dgm:spPr/>
      <dgm:t>
        <a:bodyPr/>
        <a:lstStyle/>
        <a:p>
          <a:endParaRPr lang="de-DE"/>
        </a:p>
      </dgm:t>
    </dgm:pt>
    <dgm:pt modelId="{36A14217-9EA7-4515-9087-3C9619641D35}">
      <dgm:prSet phldrT="[Text]"/>
      <dgm:spPr/>
      <dgm:t>
        <a:bodyPr/>
        <a:lstStyle/>
        <a:p>
          <a:r>
            <a:rPr lang="de-DE" dirty="0"/>
            <a:t>Rückgewinnung der Prozessmedien</a:t>
          </a:r>
        </a:p>
      </dgm:t>
    </dgm:pt>
    <dgm:pt modelId="{FE3D8224-7CBF-4952-BBC1-87B624768EEA}" type="parTrans" cxnId="{A99FB030-B642-491E-B4E3-4B4BF96108B3}">
      <dgm:prSet/>
      <dgm:spPr/>
      <dgm:t>
        <a:bodyPr/>
        <a:lstStyle/>
        <a:p>
          <a:endParaRPr lang="de-DE"/>
        </a:p>
      </dgm:t>
    </dgm:pt>
    <dgm:pt modelId="{01ED6336-69AA-4154-A4D1-D7587B4016C9}" type="sibTrans" cxnId="{A99FB030-B642-491E-B4E3-4B4BF96108B3}">
      <dgm:prSet/>
      <dgm:spPr/>
      <dgm:t>
        <a:bodyPr/>
        <a:lstStyle/>
        <a:p>
          <a:endParaRPr lang="de-DE"/>
        </a:p>
      </dgm:t>
    </dgm:pt>
    <dgm:pt modelId="{4559182D-B518-40F5-BC94-5585D20DB784}">
      <dgm:prSet phldrT="[Text]"/>
      <dgm:spPr/>
      <dgm:t>
        <a:bodyPr/>
        <a:lstStyle/>
        <a:p>
          <a:r>
            <a:rPr lang="de-DE" dirty="0"/>
            <a:t>Wertstoffrückgewinnung</a:t>
          </a:r>
        </a:p>
      </dgm:t>
    </dgm:pt>
    <dgm:pt modelId="{359A3DB2-B7EB-47ED-8AE3-54258FF9AC5D}" type="parTrans" cxnId="{F72AE582-E32F-401D-852A-97E606404218}">
      <dgm:prSet/>
      <dgm:spPr/>
      <dgm:t>
        <a:bodyPr/>
        <a:lstStyle/>
        <a:p>
          <a:endParaRPr lang="de-DE"/>
        </a:p>
      </dgm:t>
    </dgm:pt>
    <dgm:pt modelId="{3258733D-791B-40C0-BE48-25416487B63F}" type="sibTrans" cxnId="{F72AE582-E32F-401D-852A-97E606404218}">
      <dgm:prSet/>
      <dgm:spPr/>
      <dgm:t>
        <a:bodyPr/>
        <a:lstStyle/>
        <a:p>
          <a:endParaRPr lang="de-DE"/>
        </a:p>
      </dgm:t>
    </dgm:pt>
    <dgm:pt modelId="{B0E0AB47-6A16-47FD-A807-68100C306007}">
      <dgm:prSet phldrT="[Text]"/>
      <dgm:spPr/>
      <dgm:t>
        <a:bodyPr/>
        <a:lstStyle/>
        <a:p>
          <a:r>
            <a:rPr lang="de-DE" dirty="0"/>
            <a:t>Funktionelles Recycling</a:t>
          </a:r>
        </a:p>
      </dgm:t>
    </dgm:pt>
    <dgm:pt modelId="{E6644B92-01B4-4AD4-8610-CC575215C16E}" type="parTrans" cxnId="{F7F81BA8-DFED-4A2D-8C36-47814A4F370E}">
      <dgm:prSet/>
      <dgm:spPr/>
      <dgm:t>
        <a:bodyPr/>
        <a:lstStyle/>
        <a:p>
          <a:endParaRPr lang="de-DE"/>
        </a:p>
      </dgm:t>
    </dgm:pt>
    <dgm:pt modelId="{44644F11-F8EA-413D-B8C3-A0A19AC19CB2}" type="sibTrans" cxnId="{F7F81BA8-DFED-4A2D-8C36-47814A4F370E}">
      <dgm:prSet/>
      <dgm:spPr/>
      <dgm:t>
        <a:bodyPr/>
        <a:lstStyle/>
        <a:p>
          <a:endParaRPr lang="de-DE"/>
        </a:p>
      </dgm:t>
    </dgm:pt>
    <dgm:pt modelId="{5BDB3FB3-4038-4D9E-9A6B-0DB312AECEEF}">
      <dgm:prSet phldrT="[Text]"/>
      <dgm:spPr/>
      <dgm:t>
        <a:bodyPr/>
        <a:lstStyle/>
        <a:p>
          <a:r>
            <a:rPr lang="de-DE" dirty="0"/>
            <a:t>Aufbereitung des Materials </a:t>
          </a:r>
        </a:p>
      </dgm:t>
    </dgm:pt>
    <dgm:pt modelId="{FC70163E-6139-496B-B3C9-44509D40D3C1}" type="parTrans" cxnId="{5696AC70-C1CC-4AD6-BA05-69BEDF59EAB9}">
      <dgm:prSet/>
      <dgm:spPr/>
      <dgm:t>
        <a:bodyPr/>
        <a:lstStyle/>
        <a:p>
          <a:endParaRPr lang="de-DE"/>
        </a:p>
      </dgm:t>
    </dgm:pt>
    <dgm:pt modelId="{C2296AF6-F25E-40F4-BDE6-1381A1EDBBBC}" type="sibTrans" cxnId="{5696AC70-C1CC-4AD6-BA05-69BEDF59EAB9}">
      <dgm:prSet/>
      <dgm:spPr/>
      <dgm:t>
        <a:bodyPr/>
        <a:lstStyle/>
        <a:p>
          <a:endParaRPr lang="de-DE"/>
        </a:p>
      </dgm:t>
    </dgm:pt>
    <dgm:pt modelId="{3ADE35E6-B482-453D-B8FF-F4803BB4D59F}">
      <dgm:prSet/>
      <dgm:spPr/>
      <dgm:t>
        <a:bodyPr/>
        <a:lstStyle/>
        <a:p>
          <a:r>
            <a:rPr lang="de-DE" dirty="0"/>
            <a:t>B</a:t>
          </a:r>
          <a:r>
            <a:rPr lang="de-DE" baseline="0" dirty="0"/>
            <a:t>atterien aus recyceltem Material </a:t>
          </a:r>
          <a:endParaRPr lang="de-DE" dirty="0"/>
        </a:p>
      </dgm:t>
    </dgm:pt>
    <dgm:pt modelId="{EAC3235D-3BB9-4101-B5B9-9F6C351013CF}" type="parTrans" cxnId="{2E3446DC-E6E2-47AB-9B2E-0DECC1C5AB8C}">
      <dgm:prSet/>
      <dgm:spPr/>
      <dgm:t>
        <a:bodyPr/>
        <a:lstStyle/>
        <a:p>
          <a:endParaRPr lang="de-DE"/>
        </a:p>
      </dgm:t>
    </dgm:pt>
    <dgm:pt modelId="{68EFB666-F357-48F9-A001-BDF7D763DA89}" type="sibTrans" cxnId="{2E3446DC-E6E2-47AB-9B2E-0DECC1C5AB8C}">
      <dgm:prSet/>
      <dgm:spPr/>
      <dgm:t>
        <a:bodyPr/>
        <a:lstStyle/>
        <a:p>
          <a:endParaRPr lang="de-DE"/>
        </a:p>
      </dgm:t>
    </dgm:pt>
    <dgm:pt modelId="{9C2C45C6-1217-4674-9877-5497A38C0BF6}">
      <dgm:prSet/>
      <dgm:spPr/>
      <dgm:t>
        <a:bodyPr/>
        <a:lstStyle/>
        <a:p>
          <a:r>
            <a:rPr lang="de-DE" dirty="0"/>
            <a:t>Behandlung und Entsorgung der Reststoffe</a:t>
          </a:r>
        </a:p>
      </dgm:t>
    </dgm:pt>
    <dgm:pt modelId="{DCC4AEB4-9841-4C9B-874B-2806CF9C65FB}" type="parTrans" cxnId="{D2804543-7703-497F-9334-2B1E754C380E}">
      <dgm:prSet/>
      <dgm:spPr/>
      <dgm:t>
        <a:bodyPr/>
        <a:lstStyle/>
        <a:p>
          <a:endParaRPr lang="de-DE"/>
        </a:p>
      </dgm:t>
    </dgm:pt>
    <dgm:pt modelId="{7AAAEC00-C45A-4E3F-B198-91376DBC422E}" type="sibTrans" cxnId="{D2804543-7703-497F-9334-2B1E754C380E}">
      <dgm:prSet/>
      <dgm:spPr/>
      <dgm:t>
        <a:bodyPr/>
        <a:lstStyle/>
        <a:p>
          <a:endParaRPr lang="de-DE"/>
        </a:p>
      </dgm:t>
    </dgm:pt>
    <dgm:pt modelId="{A6BB40FC-3186-4E0F-8878-C42061CD48E2}">
      <dgm:prSet/>
      <dgm:spPr/>
      <dgm:t>
        <a:bodyPr/>
        <a:lstStyle/>
        <a:p>
          <a:r>
            <a:rPr lang="de-DE" dirty="0"/>
            <a:t>Wertschöpfung (Verkauf Kathodenmaterial</a:t>
          </a:r>
        </a:p>
      </dgm:t>
    </dgm:pt>
    <dgm:pt modelId="{4592F00F-1BF2-4825-9863-0AC065882595}" type="parTrans" cxnId="{09664EFB-59BD-462D-808F-8852DCA6982C}">
      <dgm:prSet/>
      <dgm:spPr/>
      <dgm:t>
        <a:bodyPr/>
        <a:lstStyle/>
        <a:p>
          <a:endParaRPr lang="de-DE"/>
        </a:p>
      </dgm:t>
    </dgm:pt>
    <dgm:pt modelId="{59B07F68-5BC8-49A5-AD0C-AE284B0D06C4}" type="sibTrans" cxnId="{09664EFB-59BD-462D-808F-8852DCA6982C}">
      <dgm:prSet/>
      <dgm:spPr/>
      <dgm:t>
        <a:bodyPr/>
        <a:lstStyle/>
        <a:p>
          <a:endParaRPr lang="de-DE"/>
        </a:p>
      </dgm:t>
    </dgm:pt>
    <dgm:pt modelId="{79CE2F1D-5038-440D-B331-B974E02546D8}">
      <dgm:prSet/>
      <dgm:spPr/>
      <dgm:t>
        <a:bodyPr/>
        <a:lstStyle/>
        <a:p>
          <a:r>
            <a:rPr lang="de-DE" dirty="0"/>
            <a:t>Rohstoffliche Verwertung</a:t>
          </a:r>
        </a:p>
      </dgm:t>
    </dgm:pt>
    <dgm:pt modelId="{38D1C833-917C-424C-A48D-65DE9DA68C24}" type="parTrans" cxnId="{8FF69118-877C-40F5-9946-89B263C88457}">
      <dgm:prSet/>
      <dgm:spPr/>
      <dgm:t>
        <a:bodyPr/>
        <a:lstStyle/>
        <a:p>
          <a:endParaRPr lang="de-DE"/>
        </a:p>
      </dgm:t>
    </dgm:pt>
    <dgm:pt modelId="{EC2378E9-4669-4713-82BC-BD551C49232A}" type="sibTrans" cxnId="{8FF69118-877C-40F5-9946-89B263C88457}">
      <dgm:prSet/>
      <dgm:spPr/>
      <dgm:t>
        <a:bodyPr/>
        <a:lstStyle/>
        <a:p>
          <a:endParaRPr lang="de-DE"/>
        </a:p>
      </dgm:t>
    </dgm:pt>
    <dgm:pt modelId="{9C16CBB7-6154-430E-A1A0-252B2FAF89F2}" type="pres">
      <dgm:prSet presAssocID="{02FC84C1-5050-471E-9DAC-055B6A0DA2D2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D8374295-CDB0-4ED9-8DC3-922F356BDDD7}" type="pres">
      <dgm:prSet presAssocID="{02FC84C1-5050-471E-9DAC-055B6A0DA2D2}" presName="hierFlow" presStyleCnt="0"/>
      <dgm:spPr/>
    </dgm:pt>
    <dgm:pt modelId="{A7F4F2B6-7DDE-43E4-BA9E-C2FE04DF1188}" type="pres">
      <dgm:prSet presAssocID="{02FC84C1-5050-471E-9DAC-055B6A0DA2D2}" presName="firstBuf" presStyleCnt="0"/>
      <dgm:spPr/>
    </dgm:pt>
    <dgm:pt modelId="{D2CD90B6-9E80-42ED-8ACE-AAC1DFF832FC}" type="pres">
      <dgm:prSet presAssocID="{02FC84C1-5050-471E-9DAC-055B6A0DA2D2}" presName="hierChild1" presStyleCnt="0">
        <dgm:presLayoutVars>
          <dgm:chPref val="1"/>
          <dgm:animOne val="branch"/>
          <dgm:animLvl val="lvl"/>
        </dgm:presLayoutVars>
      </dgm:prSet>
      <dgm:spPr/>
    </dgm:pt>
    <dgm:pt modelId="{4662C874-7B1C-491E-9826-A2CF2629B14F}" type="pres">
      <dgm:prSet presAssocID="{5653A95F-0606-4A4A-A384-7D15E8BC4CB6}" presName="Name14" presStyleCnt="0"/>
      <dgm:spPr/>
    </dgm:pt>
    <dgm:pt modelId="{ED27118C-F31C-490D-8B9C-B287129C85C8}" type="pres">
      <dgm:prSet presAssocID="{5653A95F-0606-4A4A-A384-7D15E8BC4CB6}" presName="level1Shape" presStyleLbl="node0" presStyleIdx="0" presStyleCnt="1">
        <dgm:presLayoutVars>
          <dgm:chPref val="3"/>
        </dgm:presLayoutVars>
      </dgm:prSet>
      <dgm:spPr/>
    </dgm:pt>
    <dgm:pt modelId="{6BE32450-16B6-44FE-B699-17E96D0310CA}" type="pres">
      <dgm:prSet presAssocID="{5653A95F-0606-4A4A-A384-7D15E8BC4CB6}" presName="hierChild2" presStyleCnt="0"/>
      <dgm:spPr/>
    </dgm:pt>
    <dgm:pt modelId="{9296DEE9-BE8C-4E48-AFEC-5045D91FE58D}" type="pres">
      <dgm:prSet presAssocID="{809B12F3-C9B9-4C05-A07B-599442A2AC3A}" presName="Name19" presStyleLbl="parChTrans1D2" presStyleIdx="0" presStyleCnt="2"/>
      <dgm:spPr/>
    </dgm:pt>
    <dgm:pt modelId="{0E0BE701-4C19-4124-AF1C-823FD646EAC5}" type="pres">
      <dgm:prSet presAssocID="{1B2E477A-4F72-4DBB-8E54-9B4923CE35B8}" presName="Name21" presStyleCnt="0"/>
      <dgm:spPr/>
    </dgm:pt>
    <dgm:pt modelId="{7BB34793-D751-4D82-ADF5-FCA6A0A3970D}" type="pres">
      <dgm:prSet presAssocID="{1B2E477A-4F72-4DBB-8E54-9B4923CE35B8}" presName="level2Shape" presStyleLbl="node2" presStyleIdx="0" presStyleCnt="2"/>
      <dgm:spPr/>
    </dgm:pt>
    <dgm:pt modelId="{7344F869-7221-47F3-9082-B53944419BC1}" type="pres">
      <dgm:prSet presAssocID="{1B2E477A-4F72-4DBB-8E54-9B4923CE35B8}" presName="hierChild3" presStyleCnt="0"/>
      <dgm:spPr/>
    </dgm:pt>
    <dgm:pt modelId="{0776EEB6-7B1F-4B3C-88CE-C13A88341DCE}" type="pres">
      <dgm:prSet presAssocID="{4DC6E0E3-1705-4E8B-949D-E65F558AAD81}" presName="Name19" presStyleLbl="parChTrans1D3" presStyleIdx="0" presStyleCnt="3"/>
      <dgm:spPr/>
    </dgm:pt>
    <dgm:pt modelId="{C169E6DF-F5FE-453F-8D37-0ABD09C7609A}" type="pres">
      <dgm:prSet presAssocID="{670B5835-72AF-4DEC-AC7B-FEA19053C8C1}" presName="Name21" presStyleCnt="0"/>
      <dgm:spPr/>
    </dgm:pt>
    <dgm:pt modelId="{C09EE606-FAF2-4CEE-9367-659FA32B96EB}" type="pres">
      <dgm:prSet presAssocID="{670B5835-72AF-4DEC-AC7B-FEA19053C8C1}" presName="level2Shape" presStyleLbl="node3" presStyleIdx="0" presStyleCnt="3"/>
      <dgm:spPr/>
    </dgm:pt>
    <dgm:pt modelId="{79FCD025-A24C-4B4E-925D-C1AE4A9D49F8}" type="pres">
      <dgm:prSet presAssocID="{670B5835-72AF-4DEC-AC7B-FEA19053C8C1}" presName="hierChild3" presStyleCnt="0"/>
      <dgm:spPr/>
    </dgm:pt>
    <dgm:pt modelId="{E544C736-584D-437C-8618-DF19BDB8F4CD}" type="pres">
      <dgm:prSet presAssocID="{DCC4AEB4-9841-4C9B-874B-2806CF9C65FB}" presName="Name19" presStyleLbl="parChTrans1D4" presStyleIdx="0" presStyleCnt="4"/>
      <dgm:spPr/>
    </dgm:pt>
    <dgm:pt modelId="{A558C657-0BA8-4704-95C8-E80171C7B406}" type="pres">
      <dgm:prSet presAssocID="{9C2C45C6-1217-4674-9877-5497A38C0BF6}" presName="Name21" presStyleCnt="0"/>
      <dgm:spPr/>
    </dgm:pt>
    <dgm:pt modelId="{9C5090F2-1209-4622-AA27-5C6F8AFD5611}" type="pres">
      <dgm:prSet presAssocID="{9C2C45C6-1217-4674-9877-5497A38C0BF6}" presName="level2Shape" presStyleLbl="node4" presStyleIdx="0" presStyleCnt="4"/>
      <dgm:spPr/>
    </dgm:pt>
    <dgm:pt modelId="{5A6A868E-C1C8-4573-ACE7-31A92F7C7E3B}" type="pres">
      <dgm:prSet presAssocID="{9C2C45C6-1217-4674-9877-5497A38C0BF6}" presName="hierChild3" presStyleCnt="0"/>
      <dgm:spPr/>
    </dgm:pt>
    <dgm:pt modelId="{5C613305-3323-443C-A885-1951D6A47416}" type="pres">
      <dgm:prSet presAssocID="{C935BD88-0C53-4A53-96EF-F84E73F139FF}" presName="Name19" presStyleLbl="parChTrans1D3" presStyleIdx="1" presStyleCnt="3"/>
      <dgm:spPr/>
    </dgm:pt>
    <dgm:pt modelId="{81D69439-A5E6-4969-AFB5-6FC4C5084FFC}" type="pres">
      <dgm:prSet presAssocID="{09D7368E-01C7-49C2-B40D-F29FBBACB985}" presName="Name21" presStyleCnt="0"/>
      <dgm:spPr/>
    </dgm:pt>
    <dgm:pt modelId="{802100AB-B246-4A34-B846-7B60381737F6}" type="pres">
      <dgm:prSet presAssocID="{09D7368E-01C7-49C2-B40D-F29FBBACB985}" presName="level2Shape" presStyleLbl="node3" presStyleIdx="1" presStyleCnt="3"/>
      <dgm:spPr/>
    </dgm:pt>
    <dgm:pt modelId="{23B69278-979E-4D0D-9FCB-10F76940500F}" type="pres">
      <dgm:prSet presAssocID="{09D7368E-01C7-49C2-B40D-F29FBBACB985}" presName="hierChild3" presStyleCnt="0"/>
      <dgm:spPr/>
    </dgm:pt>
    <dgm:pt modelId="{FB5A4439-A50C-4D8C-875C-6EDF822EFDE5}" type="pres">
      <dgm:prSet presAssocID="{EAC3235D-3BB9-4101-B5B9-9F6C351013CF}" presName="Name19" presStyleLbl="parChTrans1D4" presStyleIdx="1" presStyleCnt="4"/>
      <dgm:spPr/>
    </dgm:pt>
    <dgm:pt modelId="{665A995B-DF99-4999-A697-5E59B5DAD725}" type="pres">
      <dgm:prSet presAssocID="{3ADE35E6-B482-453D-B8FF-F4803BB4D59F}" presName="Name21" presStyleCnt="0"/>
      <dgm:spPr/>
    </dgm:pt>
    <dgm:pt modelId="{F72AD443-412E-44CE-A2F8-289E1B97AD98}" type="pres">
      <dgm:prSet presAssocID="{3ADE35E6-B482-453D-B8FF-F4803BB4D59F}" presName="level2Shape" presStyleLbl="node4" presStyleIdx="1" presStyleCnt="4"/>
      <dgm:spPr/>
    </dgm:pt>
    <dgm:pt modelId="{601798E6-2655-454A-B46B-3796AB173A5E}" type="pres">
      <dgm:prSet presAssocID="{3ADE35E6-B482-453D-B8FF-F4803BB4D59F}" presName="hierChild3" presStyleCnt="0"/>
      <dgm:spPr/>
    </dgm:pt>
    <dgm:pt modelId="{1CEC64E6-33DB-457B-AA02-630CAB07952E}" type="pres">
      <dgm:prSet presAssocID="{38D1C833-917C-424C-A48D-65DE9DA68C24}" presName="Name19" presStyleLbl="parChTrans1D2" presStyleIdx="1" presStyleCnt="2"/>
      <dgm:spPr/>
    </dgm:pt>
    <dgm:pt modelId="{61797552-020F-4620-ABBC-65486B791062}" type="pres">
      <dgm:prSet presAssocID="{79CE2F1D-5038-440D-B331-B974E02546D8}" presName="Name21" presStyleCnt="0"/>
      <dgm:spPr/>
    </dgm:pt>
    <dgm:pt modelId="{93843C95-4337-432B-80CF-30080DFFBBF3}" type="pres">
      <dgm:prSet presAssocID="{79CE2F1D-5038-440D-B331-B974E02546D8}" presName="level2Shape" presStyleLbl="node2" presStyleIdx="1" presStyleCnt="2"/>
      <dgm:spPr/>
    </dgm:pt>
    <dgm:pt modelId="{A6F4129B-BA08-4211-A150-6C5B1608F47B}" type="pres">
      <dgm:prSet presAssocID="{79CE2F1D-5038-440D-B331-B974E02546D8}" presName="hierChild3" presStyleCnt="0"/>
      <dgm:spPr/>
    </dgm:pt>
    <dgm:pt modelId="{687E7E3D-A41B-417F-8192-D091A7226606}" type="pres">
      <dgm:prSet presAssocID="{242BFE75-A625-4C8E-8458-02B16BB2A736}" presName="Name19" presStyleLbl="parChTrans1D3" presStyleIdx="2" presStyleCnt="3"/>
      <dgm:spPr/>
    </dgm:pt>
    <dgm:pt modelId="{B8E4415C-50ED-43DC-B750-1F54591A98CC}" type="pres">
      <dgm:prSet presAssocID="{EC561DB2-B020-4A61-8E16-A0B2A817765F}" presName="Name21" presStyleCnt="0"/>
      <dgm:spPr/>
    </dgm:pt>
    <dgm:pt modelId="{B590411D-36DA-41BA-8F04-92A0F026934E}" type="pres">
      <dgm:prSet presAssocID="{EC561DB2-B020-4A61-8E16-A0B2A817765F}" presName="level2Shape" presStyleLbl="node3" presStyleIdx="2" presStyleCnt="3"/>
      <dgm:spPr/>
    </dgm:pt>
    <dgm:pt modelId="{E87A6D52-62A4-4FDA-8C1F-58023C00C117}" type="pres">
      <dgm:prSet presAssocID="{EC561DB2-B020-4A61-8E16-A0B2A817765F}" presName="hierChild3" presStyleCnt="0"/>
      <dgm:spPr/>
    </dgm:pt>
    <dgm:pt modelId="{B1DD4C74-73CF-4828-AA46-1C413C180AC5}" type="pres">
      <dgm:prSet presAssocID="{FE3D8224-7CBF-4952-BBC1-87B624768EEA}" presName="Name19" presStyleLbl="parChTrans1D4" presStyleIdx="2" presStyleCnt="4"/>
      <dgm:spPr/>
    </dgm:pt>
    <dgm:pt modelId="{7701B686-FC79-4295-AF4F-E3E40605FCF3}" type="pres">
      <dgm:prSet presAssocID="{36A14217-9EA7-4515-9087-3C9619641D35}" presName="Name21" presStyleCnt="0"/>
      <dgm:spPr/>
    </dgm:pt>
    <dgm:pt modelId="{0CF7C624-F590-46EB-A5AF-0BFD3CFC2ACB}" type="pres">
      <dgm:prSet presAssocID="{36A14217-9EA7-4515-9087-3C9619641D35}" presName="level2Shape" presStyleLbl="node4" presStyleIdx="2" presStyleCnt="4"/>
      <dgm:spPr/>
    </dgm:pt>
    <dgm:pt modelId="{E137995A-E085-4D5D-98A5-25216DE4E6BC}" type="pres">
      <dgm:prSet presAssocID="{36A14217-9EA7-4515-9087-3C9619641D35}" presName="hierChild3" presStyleCnt="0"/>
      <dgm:spPr/>
    </dgm:pt>
    <dgm:pt modelId="{943E46FF-055D-4807-A575-96BC3B318639}" type="pres">
      <dgm:prSet presAssocID="{4592F00F-1BF2-4825-9863-0AC065882595}" presName="Name19" presStyleLbl="parChTrans1D4" presStyleIdx="3" presStyleCnt="4"/>
      <dgm:spPr/>
    </dgm:pt>
    <dgm:pt modelId="{40EBCC64-38C3-4932-BA81-FAEDB6BC8CCE}" type="pres">
      <dgm:prSet presAssocID="{A6BB40FC-3186-4E0F-8878-C42061CD48E2}" presName="Name21" presStyleCnt="0"/>
      <dgm:spPr/>
    </dgm:pt>
    <dgm:pt modelId="{4BA2A7FB-93B7-4309-9EBE-E8A252741F8A}" type="pres">
      <dgm:prSet presAssocID="{A6BB40FC-3186-4E0F-8878-C42061CD48E2}" presName="level2Shape" presStyleLbl="node4" presStyleIdx="3" presStyleCnt="4"/>
      <dgm:spPr/>
    </dgm:pt>
    <dgm:pt modelId="{85DFCCFF-9CDE-4A49-A513-F20ACB63AC96}" type="pres">
      <dgm:prSet presAssocID="{A6BB40FC-3186-4E0F-8878-C42061CD48E2}" presName="hierChild3" presStyleCnt="0"/>
      <dgm:spPr/>
    </dgm:pt>
    <dgm:pt modelId="{97EBE75E-1340-46C7-9C14-AA680B107D9E}" type="pres">
      <dgm:prSet presAssocID="{02FC84C1-5050-471E-9DAC-055B6A0DA2D2}" presName="bgShapesFlow" presStyleCnt="0"/>
      <dgm:spPr/>
    </dgm:pt>
    <dgm:pt modelId="{77D49CED-0CAF-4E88-BF16-63F7F34FDF29}" type="pres">
      <dgm:prSet presAssocID="{4559182D-B518-40F5-BC94-5585D20DB784}" presName="rectComp" presStyleCnt="0"/>
      <dgm:spPr/>
    </dgm:pt>
    <dgm:pt modelId="{1196241E-12B8-4135-AC43-3911F74AA595}" type="pres">
      <dgm:prSet presAssocID="{4559182D-B518-40F5-BC94-5585D20DB784}" presName="bgRect" presStyleLbl="bgShp" presStyleIdx="0" presStyleCnt="3"/>
      <dgm:spPr/>
    </dgm:pt>
    <dgm:pt modelId="{24FAA527-DB6D-4983-9CE0-CE585CEC3C78}" type="pres">
      <dgm:prSet presAssocID="{4559182D-B518-40F5-BC94-5585D20DB784}" presName="bgRectTx" presStyleLbl="bgShp" presStyleIdx="0" presStyleCnt="3">
        <dgm:presLayoutVars>
          <dgm:bulletEnabled val="1"/>
        </dgm:presLayoutVars>
      </dgm:prSet>
      <dgm:spPr/>
    </dgm:pt>
    <dgm:pt modelId="{528FC316-4F1A-4773-A681-68D058D8B95D}" type="pres">
      <dgm:prSet presAssocID="{4559182D-B518-40F5-BC94-5585D20DB784}" presName="spComp" presStyleCnt="0"/>
      <dgm:spPr/>
    </dgm:pt>
    <dgm:pt modelId="{ACBB1B1E-2B56-4FD9-AF2F-941692D944AC}" type="pres">
      <dgm:prSet presAssocID="{4559182D-B518-40F5-BC94-5585D20DB784}" presName="vSp" presStyleCnt="0"/>
      <dgm:spPr/>
    </dgm:pt>
    <dgm:pt modelId="{E190F090-767C-4FC5-9544-9B885431D4DB}" type="pres">
      <dgm:prSet presAssocID="{B0E0AB47-6A16-47FD-A807-68100C306007}" presName="rectComp" presStyleCnt="0"/>
      <dgm:spPr/>
    </dgm:pt>
    <dgm:pt modelId="{1FCDFE50-9F4A-4257-8678-69BBEB5AB3ED}" type="pres">
      <dgm:prSet presAssocID="{B0E0AB47-6A16-47FD-A807-68100C306007}" presName="bgRect" presStyleLbl="bgShp" presStyleIdx="1" presStyleCnt="3"/>
      <dgm:spPr/>
    </dgm:pt>
    <dgm:pt modelId="{B100DDC9-FF89-409C-95B7-7511CAC2DE9E}" type="pres">
      <dgm:prSet presAssocID="{B0E0AB47-6A16-47FD-A807-68100C306007}" presName="bgRectTx" presStyleLbl="bgShp" presStyleIdx="1" presStyleCnt="3">
        <dgm:presLayoutVars>
          <dgm:bulletEnabled val="1"/>
        </dgm:presLayoutVars>
      </dgm:prSet>
      <dgm:spPr/>
    </dgm:pt>
    <dgm:pt modelId="{33BB8333-A129-4C76-8CB7-8F61A7F8BD58}" type="pres">
      <dgm:prSet presAssocID="{B0E0AB47-6A16-47FD-A807-68100C306007}" presName="spComp" presStyleCnt="0"/>
      <dgm:spPr/>
    </dgm:pt>
    <dgm:pt modelId="{C0EEAE24-5499-4656-AA18-1F729E48BC85}" type="pres">
      <dgm:prSet presAssocID="{B0E0AB47-6A16-47FD-A807-68100C306007}" presName="vSp" presStyleCnt="0"/>
      <dgm:spPr/>
    </dgm:pt>
    <dgm:pt modelId="{BEC13C64-8452-4ABE-A850-95C809EB498A}" type="pres">
      <dgm:prSet presAssocID="{5BDB3FB3-4038-4D9E-9A6B-0DB312AECEEF}" presName="rectComp" presStyleCnt="0"/>
      <dgm:spPr/>
    </dgm:pt>
    <dgm:pt modelId="{DAF190F1-72E1-46BB-8615-15040488E32D}" type="pres">
      <dgm:prSet presAssocID="{5BDB3FB3-4038-4D9E-9A6B-0DB312AECEEF}" presName="bgRect" presStyleLbl="bgShp" presStyleIdx="2" presStyleCnt="3"/>
      <dgm:spPr/>
    </dgm:pt>
    <dgm:pt modelId="{CE3DEF3E-286C-48FA-A3C0-75EEDDB630E0}" type="pres">
      <dgm:prSet presAssocID="{5BDB3FB3-4038-4D9E-9A6B-0DB312AECEEF}" presName="bgRectTx" presStyleLbl="bgShp" presStyleIdx="2" presStyleCnt="3">
        <dgm:presLayoutVars>
          <dgm:bulletEnabled val="1"/>
        </dgm:presLayoutVars>
      </dgm:prSet>
      <dgm:spPr/>
    </dgm:pt>
  </dgm:ptLst>
  <dgm:cxnLst>
    <dgm:cxn modelId="{8FF69118-877C-40F5-9946-89B263C88457}" srcId="{5653A95F-0606-4A4A-A384-7D15E8BC4CB6}" destId="{79CE2F1D-5038-440D-B331-B974E02546D8}" srcOrd="1" destOrd="0" parTransId="{38D1C833-917C-424C-A48D-65DE9DA68C24}" sibTransId="{EC2378E9-4669-4713-82BC-BD551C49232A}"/>
    <dgm:cxn modelId="{DC8FD218-2FA8-4056-B80C-120F45A8D85C}" type="presOf" srcId="{4559182D-B518-40F5-BC94-5585D20DB784}" destId="{24FAA527-DB6D-4983-9CE0-CE585CEC3C78}" srcOrd="1" destOrd="0" presId="urn:microsoft.com/office/officeart/2005/8/layout/hierarchy6"/>
    <dgm:cxn modelId="{E3E41D19-C8F2-4269-BD23-D71695A3B2E1}" type="presOf" srcId="{3ADE35E6-B482-453D-B8FF-F4803BB4D59F}" destId="{F72AD443-412E-44CE-A2F8-289E1B97AD98}" srcOrd="0" destOrd="0" presId="urn:microsoft.com/office/officeart/2005/8/layout/hierarchy6"/>
    <dgm:cxn modelId="{19DBAF1F-20B2-400B-9822-66EA5313FA18}" type="presOf" srcId="{36A14217-9EA7-4515-9087-3C9619641D35}" destId="{0CF7C624-F590-46EB-A5AF-0BFD3CFC2ACB}" srcOrd="0" destOrd="0" presId="urn:microsoft.com/office/officeart/2005/8/layout/hierarchy6"/>
    <dgm:cxn modelId="{ED902827-9187-4A91-BE2E-D40525CBB222}" type="presOf" srcId="{B0E0AB47-6A16-47FD-A807-68100C306007}" destId="{B100DDC9-FF89-409C-95B7-7511CAC2DE9E}" srcOrd="1" destOrd="0" presId="urn:microsoft.com/office/officeart/2005/8/layout/hierarchy6"/>
    <dgm:cxn modelId="{A051062F-7B70-4899-A8C6-5C7963B8D0B4}" srcId="{79CE2F1D-5038-440D-B331-B974E02546D8}" destId="{EC561DB2-B020-4A61-8E16-A0B2A817765F}" srcOrd="0" destOrd="0" parTransId="{242BFE75-A625-4C8E-8458-02B16BB2A736}" sibTransId="{F99A0117-5965-40B9-A4D9-3600154A8028}"/>
    <dgm:cxn modelId="{A99FB030-B642-491E-B4E3-4B4BF96108B3}" srcId="{EC561DB2-B020-4A61-8E16-A0B2A817765F}" destId="{36A14217-9EA7-4515-9087-3C9619641D35}" srcOrd="0" destOrd="0" parTransId="{FE3D8224-7CBF-4952-BBC1-87B624768EEA}" sibTransId="{01ED6336-69AA-4154-A4D1-D7587B4016C9}"/>
    <dgm:cxn modelId="{F82D5237-298F-4F1E-8E2F-022035333799}" type="presOf" srcId="{FE3D8224-7CBF-4952-BBC1-87B624768EEA}" destId="{B1DD4C74-73CF-4828-AA46-1C413C180AC5}" srcOrd="0" destOrd="0" presId="urn:microsoft.com/office/officeart/2005/8/layout/hierarchy6"/>
    <dgm:cxn modelId="{B2D3EF38-80FF-46C1-A5B0-787FAC3C3EFD}" type="presOf" srcId="{EAC3235D-3BB9-4101-B5B9-9F6C351013CF}" destId="{FB5A4439-A50C-4D8C-875C-6EDF822EFDE5}" srcOrd="0" destOrd="0" presId="urn:microsoft.com/office/officeart/2005/8/layout/hierarchy6"/>
    <dgm:cxn modelId="{E683133A-02C6-46AF-97AE-B8059153C71D}" type="presOf" srcId="{A6BB40FC-3186-4E0F-8878-C42061CD48E2}" destId="{4BA2A7FB-93B7-4309-9EBE-E8A252741F8A}" srcOrd="0" destOrd="0" presId="urn:microsoft.com/office/officeart/2005/8/layout/hierarchy6"/>
    <dgm:cxn modelId="{C4DB483D-DE20-4595-BAD1-9CA55CF50318}" type="presOf" srcId="{C935BD88-0C53-4A53-96EF-F84E73F139FF}" destId="{5C613305-3323-443C-A885-1951D6A47416}" srcOrd="0" destOrd="0" presId="urn:microsoft.com/office/officeart/2005/8/layout/hierarchy6"/>
    <dgm:cxn modelId="{2DDE175C-3A7F-4264-B5C9-DC4FBF18BE93}" type="presOf" srcId="{09D7368E-01C7-49C2-B40D-F29FBBACB985}" destId="{802100AB-B246-4A34-B846-7B60381737F6}" srcOrd="0" destOrd="0" presId="urn:microsoft.com/office/officeart/2005/8/layout/hierarchy6"/>
    <dgm:cxn modelId="{89E42E5F-A35D-42F1-BF0A-9B8BF2CC4709}" type="presOf" srcId="{4559182D-B518-40F5-BC94-5585D20DB784}" destId="{1196241E-12B8-4135-AC43-3911F74AA595}" srcOrd="0" destOrd="0" presId="urn:microsoft.com/office/officeart/2005/8/layout/hierarchy6"/>
    <dgm:cxn modelId="{D2804543-7703-497F-9334-2B1E754C380E}" srcId="{670B5835-72AF-4DEC-AC7B-FEA19053C8C1}" destId="{9C2C45C6-1217-4674-9877-5497A38C0BF6}" srcOrd="0" destOrd="0" parTransId="{DCC4AEB4-9841-4C9B-874B-2806CF9C65FB}" sibTransId="{7AAAEC00-C45A-4E3F-B198-91376DBC422E}"/>
    <dgm:cxn modelId="{3C528063-2BDD-44F3-9733-113DB2F9A63D}" type="presOf" srcId="{B0E0AB47-6A16-47FD-A807-68100C306007}" destId="{1FCDFE50-9F4A-4257-8678-69BBEB5AB3ED}" srcOrd="0" destOrd="0" presId="urn:microsoft.com/office/officeart/2005/8/layout/hierarchy6"/>
    <dgm:cxn modelId="{F5C36945-D5CE-4C3E-BA69-3ECAD3A6DDA8}" type="presOf" srcId="{9C2C45C6-1217-4674-9877-5497A38C0BF6}" destId="{9C5090F2-1209-4622-AA27-5C6F8AFD5611}" srcOrd="0" destOrd="0" presId="urn:microsoft.com/office/officeart/2005/8/layout/hierarchy6"/>
    <dgm:cxn modelId="{625B6F4B-CFA0-4EF6-A917-9F5378B07162}" srcId="{5653A95F-0606-4A4A-A384-7D15E8BC4CB6}" destId="{1B2E477A-4F72-4DBB-8E54-9B4923CE35B8}" srcOrd="0" destOrd="0" parTransId="{809B12F3-C9B9-4C05-A07B-599442A2AC3A}" sibTransId="{EC82EC6B-6E1F-44E3-8F12-B19038051A91}"/>
    <dgm:cxn modelId="{D3BD4170-91E3-4229-815C-E71BF481C4B9}" type="presOf" srcId="{79CE2F1D-5038-440D-B331-B974E02546D8}" destId="{93843C95-4337-432B-80CF-30080DFFBBF3}" srcOrd="0" destOrd="0" presId="urn:microsoft.com/office/officeart/2005/8/layout/hierarchy6"/>
    <dgm:cxn modelId="{5696AC70-C1CC-4AD6-BA05-69BEDF59EAB9}" srcId="{02FC84C1-5050-471E-9DAC-055B6A0DA2D2}" destId="{5BDB3FB3-4038-4D9E-9A6B-0DB312AECEEF}" srcOrd="3" destOrd="0" parTransId="{FC70163E-6139-496B-B3C9-44509D40D3C1}" sibTransId="{C2296AF6-F25E-40F4-BDE6-1381A1EDBBBC}"/>
    <dgm:cxn modelId="{57FC0875-7D64-4408-A35E-56795E933162}" type="presOf" srcId="{02FC84C1-5050-471E-9DAC-055B6A0DA2D2}" destId="{9C16CBB7-6154-430E-A1A0-252B2FAF89F2}" srcOrd="0" destOrd="0" presId="urn:microsoft.com/office/officeart/2005/8/layout/hierarchy6"/>
    <dgm:cxn modelId="{CF5F8958-D54F-48B1-BCF0-8B27B1DCC53D}" type="presOf" srcId="{809B12F3-C9B9-4C05-A07B-599442A2AC3A}" destId="{9296DEE9-BE8C-4E48-AFEC-5045D91FE58D}" srcOrd="0" destOrd="0" presId="urn:microsoft.com/office/officeart/2005/8/layout/hierarchy6"/>
    <dgm:cxn modelId="{BCE4165A-5286-4A52-B486-4AD30ACBE8BB}" srcId="{02FC84C1-5050-471E-9DAC-055B6A0DA2D2}" destId="{5653A95F-0606-4A4A-A384-7D15E8BC4CB6}" srcOrd="0" destOrd="0" parTransId="{6F4B351B-6135-4ECC-93D0-597C31D27B3A}" sibTransId="{05E9D966-2557-495A-95AD-A51C85C3F7FF}"/>
    <dgm:cxn modelId="{0B11F681-EE81-4D7E-AB3E-BE11FFF676E6}" type="presOf" srcId="{DCC4AEB4-9841-4C9B-874B-2806CF9C65FB}" destId="{E544C736-584D-437C-8618-DF19BDB8F4CD}" srcOrd="0" destOrd="0" presId="urn:microsoft.com/office/officeart/2005/8/layout/hierarchy6"/>
    <dgm:cxn modelId="{F72AE582-E32F-401D-852A-97E606404218}" srcId="{02FC84C1-5050-471E-9DAC-055B6A0DA2D2}" destId="{4559182D-B518-40F5-BC94-5585D20DB784}" srcOrd="1" destOrd="0" parTransId="{359A3DB2-B7EB-47ED-8AE3-54258FF9AC5D}" sibTransId="{3258733D-791B-40C0-BE48-25416487B63F}"/>
    <dgm:cxn modelId="{2A50DDA4-DB59-43AB-AC07-3C4D723EAA16}" srcId="{1B2E477A-4F72-4DBB-8E54-9B4923CE35B8}" destId="{670B5835-72AF-4DEC-AC7B-FEA19053C8C1}" srcOrd="0" destOrd="0" parTransId="{4DC6E0E3-1705-4E8B-949D-E65F558AAD81}" sibTransId="{9774E343-C38C-4348-ACD9-082AEB9B6D38}"/>
    <dgm:cxn modelId="{F7F81BA8-DFED-4A2D-8C36-47814A4F370E}" srcId="{02FC84C1-5050-471E-9DAC-055B6A0DA2D2}" destId="{B0E0AB47-6A16-47FD-A807-68100C306007}" srcOrd="2" destOrd="0" parTransId="{E6644B92-01B4-4AD4-8610-CC575215C16E}" sibTransId="{44644F11-F8EA-413D-B8C3-A0A19AC19CB2}"/>
    <dgm:cxn modelId="{1D6B30B0-DF1B-4596-BEF2-6CBD5E90CEB3}" type="presOf" srcId="{4592F00F-1BF2-4825-9863-0AC065882595}" destId="{943E46FF-055D-4807-A575-96BC3B318639}" srcOrd="0" destOrd="0" presId="urn:microsoft.com/office/officeart/2005/8/layout/hierarchy6"/>
    <dgm:cxn modelId="{B7C2F5B4-BEE2-4216-8B51-A21490CC1077}" type="presOf" srcId="{38D1C833-917C-424C-A48D-65DE9DA68C24}" destId="{1CEC64E6-33DB-457B-AA02-630CAB07952E}" srcOrd="0" destOrd="0" presId="urn:microsoft.com/office/officeart/2005/8/layout/hierarchy6"/>
    <dgm:cxn modelId="{201053BD-C480-49C3-8842-EC1C340F049E}" srcId="{1B2E477A-4F72-4DBB-8E54-9B4923CE35B8}" destId="{09D7368E-01C7-49C2-B40D-F29FBBACB985}" srcOrd="1" destOrd="0" parTransId="{C935BD88-0C53-4A53-96EF-F84E73F139FF}" sibTransId="{70014873-28E3-4FAA-ADC5-51040B857DB8}"/>
    <dgm:cxn modelId="{9B1EE9CC-2B39-4DA4-B423-0B30EC569C9F}" type="presOf" srcId="{5BDB3FB3-4038-4D9E-9A6B-0DB312AECEEF}" destId="{DAF190F1-72E1-46BB-8615-15040488E32D}" srcOrd="0" destOrd="0" presId="urn:microsoft.com/office/officeart/2005/8/layout/hierarchy6"/>
    <dgm:cxn modelId="{411818CF-9A48-4FD7-97B2-F6D80A6A5402}" type="presOf" srcId="{242BFE75-A625-4C8E-8458-02B16BB2A736}" destId="{687E7E3D-A41B-417F-8192-D091A7226606}" srcOrd="0" destOrd="0" presId="urn:microsoft.com/office/officeart/2005/8/layout/hierarchy6"/>
    <dgm:cxn modelId="{4EF0E8D3-5952-4CAA-93F4-4974AF6679EE}" type="presOf" srcId="{4DC6E0E3-1705-4E8B-949D-E65F558AAD81}" destId="{0776EEB6-7B1F-4B3C-88CE-C13A88341DCE}" srcOrd="0" destOrd="0" presId="urn:microsoft.com/office/officeart/2005/8/layout/hierarchy6"/>
    <dgm:cxn modelId="{B1C159D9-0C60-4855-9444-A562D184B9E9}" type="presOf" srcId="{1B2E477A-4F72-4DBB-8E54-9B4923CE35B8}" destId="{7BB34793-D751-4D82-ADF5-FCA6A0A3970D}" srcOrd="0" destOrd="0" presId="urn:microsoft.com/office/officeart/2005/8/layout/hierarchy6"/>
    <dgm:cxn modelId="{2E3446DC-E6E2-47AB-9B2E-0DECC1C5AB8C}" srcId="{09D7368E-01C7-49C2-B40D-F29FBBACB985}" destId="{3ADE35E6-B482-453D-B8FF-F4803BB4D59F}" srcOrd="0" destOrd="0" parTransId="{EAC3235D-3BB9-4101-B5B9-9F6C351013CF}" sibTransId="{68EFB666-F357-48F9-A001-BDF7D763DA89}"/>
    <dgm:cxn modelId="{0CD129E2-CDD2-4DD8-8EF5-229E98656D65}" type="presOf" srcId="{670B5835-72AF-4DEC-AC7B-FEA19053C8C1}" destId="{C09EE606-FAF2-4CEE-9367-659FA32B96EB}" srcOrd="0" destOrd="0" presId="urn:microsoft.com/office/officeart/2005/8/layout/hierarchy6"/>
    <dgm:cxn modelId="{22FCD6EA-E9A3-4E37-8E80-A3FD74AA6DA2}" type="presOf" srcId="{5BDB3FB3-4038-4D9E-9A6B-0DB312AECEEF}" destId="{CE3DEF3E-286C-48FA-A3C0-75EEDDB630E0}" srcOrd="1" destOrd="0" presId="urn:microsoft.com/office/officeart/2005/8/layout/hierarchy6"/>
    <dgm:cxn modelId="{3E9CFCF1-BD23-48EA-BED5-9EE1582BAB6E}" type="presOf" srcId="{EC561DB2-B020-4A61-8E16-A0B2A817765F}" destId="{B590411D-36DA-41BA-8F04-92A0F026934E}" srcOrd="0" destOrd="0" presId="urn:microsoft.com/office/officeart/2005/8/layout/hierarchy6"/>
    <dgm:cxn modelId="{01DC76F7-2274-4906-9F9F-E78758A2A2AF}" type="presOf" srcId="{5653A95F-0606-4A4A-A384-7D15E8BC4CB6}" destId="{ED27118C-F31C-490D-8B9C-B287129C85C8}" srcOrd="0" destOrd="0" presId="urn:microsoft.com/office/officeart/2005/8/layout/hierarchy6"/>
    <dgm:cxn modelId="{09664EFB-59BD-462D-808F-8852DCA6982C}" srcId="{36A14217-9EA7-4515-9087-3C9619641D35}" destId="{A6BB40FC-3186-4E0F-8878-C42061CD48E2}" srcOrd="0" destOrd="0" parTransId="{4592F00F-1BF2-4825-9863-0AC065882595}" sibTransId="{59B07F68-5BC8-49A5-AD0C-AE284B0D06C4}"/>
    <dgm:cxn modelId="{4AD67956-10EA-45E7-AD95-DA1C3A0A8F59}" type="presParOf" srcId="{9C16CBB7-6154-430E-A1A0-252B2FAF89F2}" destId="{D8374295-CDB0-4ED9-8DC3-922F356BDDD7}" srcOrd="0" destOrd="0" presId="urn:microsoft.com/office/officeart/2005/8/layout/hierarchy6"/>
    <dgm:cxn modelId="{01196BC2-DA93-4265-9EBD-7676F9CC77C0}" type="presParOf" srcId="{D8374295-CDB0-4ED9-8DC3-922F356BDDD7}" destId="{A7F4F2B6-7DDE-43E4-BA9E-C2FE04DF1188}" srcOrd="0" destOrd="0" presId="urn:microsoft.com/office/officeart/2005/8/layout/hierarchy6"/>
    <dgm:cxn modelId="{057756A7-9468-4075-863E-8455F57443D7}" type="presParOf" srcId="{D8374295-CDB0-4ED9-8DC3-922F356BDDD7}" destId="{D2CD90B6-9E80-42ED-8ACE-AAC1DFF832FC}" srcOrd="1" destOrd="0" presId="urn:microsoft.com/office/officeart/2005/8/layout/hierarchy6"/>
    <dgm:cxn modelId="{29927CE4-A91D-41EC-83DB-EACDBA6D99B0}" type="presParOf" srcId="{D2CD90B6-9E80-42ED-8ACE-AAC1DFF832FC}" destId="{4662C874-7B1C-491E-9826-A2CF2629B14F}" srcOrd="0" destOrd="0" presId="urn:microsoft.com/office/officeart/2005/8/layout/hierarchy6"/>
    <dgm:cxn modelId="{9658D044-24D5-4BA4-BDC0-BA471BE7FDCE}" type="presParOf" srcId="{4662C874-7B1C-491E-9826-A2CF2629B14F}" destId="{ED27118C-F31C-490D-8B9C-B287129C85C8}" srcOrd="0" destOrd="0" presId="urn:microsoft.com/office/officeart/2005/8/layout/hierarchy6"/>
    <dgm:cxn modelId="{7B6D9778-A2E8-4DE6-AF3A-F462B92A7E37}" type="presParOf" srcId="{4662C874-7B1C-491E-9826-A2CF2629B14F}" destId="{6BE32450-16B6-44FE-B699-17E96D0310CA}" srcOrd="1" destOrd="0" presId="urn:microsoft.com/office/officeart/2005/8/layout/hierarchy6"/>
    <dgm:cxn modelId="{0ADD3131-638B-4039-B9D9-8D89C4A2F303}" type="presParOf" srcId="{6BE32450-16B6-44FE-B699-17E96D0310CA}" destId="{9296DEE9-BE8C-4E48-AFEC-5045D91FE58D}" srcOrd="0" destOrd="0" presId="urn:microsoft.com/office/officeart/2005/8/layout/hierarchy6"/>
    <dgm:cxn modelId="{32A0618E-94BA-4DAB-BE4E-DB4833085669}" type="presParOf" srcId="{6BE32450-16B6-44FE-B699-17E96D0310CA}" destId="{0E0BE701-4C19-4124-AF1C-823FD646EAC5}" srcOrd="1" destOrd="0" presId="urn:microsoft.com/office/officeart/2005/8/layout/hierarchy6"/>
    <dgm:cxn modelId="{F01EC97A-E060-4079-8E77-24A2651A84B5}" type="presParOf" srcId="{0E0BE701-4C19-4124-AF1C-823FD646EAC5}" destId="{7BB34793-D751-4D82-ADF5-FCA6A0A3970D}" srcOrd="0" destOrd="0" presId="urn:microsoft.com/office/officeart/2005/8/layout/hierarchy6"/>
    <dgm:cxn modelId="{C2385AE7-77CA-4208-8D28-B1E69C1AAD2A}" type="presParOf" srcId="{0E0BE701-4C19-4124-AF1C-823FD646EAC5}" destId="{7344F869-7221-47F3-9082-B53944419BC1}" srcOrd="1" destOrd="0" presId="urn:microsoft.com/office/officeart/2005/8/layout/hierarchy6"/>
    <dgm:cxn modelId="{FC623E0E-5CC3-4F20-A064-B395429E3CBC}" type="presParOf" srcId="{7344F869-7221-47F3-9082-B53944419BC1}" destId="{0776EEB6-7B1F-4B3C-88CE-C13A88341DCE}" srcOrd="0" destOrd="0" presId="urn:microsoft.com/office/officeart/2005/8/layout/hierarchy6"/>
    <dgm:cxn modelId="{04C9C5FC-E16B-4C78-9B38-5A49B0D9C958}" type="presParOf" srcId="{7344F869-7221-47F3-9082-B53944419BC1}" destId="{C169E6DF-F5FE-453F-8D37-0ABD09C7609A}" srcOrd="1" destOrd="0" presId="urn:microsoft.com/office/officeart/2005/8/layout/hierarchy6"/>
    <dgm:cxn modelId="{BA499EBA-1711-4DD1-8E5C-66025970C6F9}" type="presParOf" srcId="{C169E6DF-F5FE-453F-8D37-0ABD09C7609A}" destId="{C09EE606-FAF2-4CEE-9367-659FA32B96EB}" srcOrd="0" destOrd="0" presId="urn:microsoft.com/office/officeart/2005/8/layout/hierarchy6"/>
    <dgm:cxn modelId="{70911C8B-6CFA-4834-B5F8-B805D68A413E}" type="presParOf" srcId="{C169E6DF-F5FE-453F-8D37-0ABD09C7609A}" destId="{79FCD025-A24C-4B4E-925D-C1AE4A9D49F8}" srcOrd="1" destOrd="0" presId="urn:microsoft.com/office/officeart/2005/8/layout/hierarchy6"/>
    <dgm:cxn modelId="{A24BB3B1-2E8A-4ED0-888F-88F167FBD8D1}" type="presParOf" srcId="{79FCD025-A24C-4B4E-925D-C1AE4A9D49F8}" destId="{E544C736-584D-437C-8618-DF19BDB8F4CD}" srcOrd="0" destOrd="0" presId="urn:microsoft.com/office/officeart/2005/8/layout/hierarchy6"/>
    <dgm:cxn modelId="{24285290-AC61-4A3A-A239-B1D02EE7BA61}" type="presParOf" srcId="{79FCD025-A24C-4B4E-925D-C1AE4A9D49F8}" destId="{A558C657-0BA8-4704-95C8-E80171C7B406}" srcOrd="1" destOrd="0" presId="urn:microsoft.com/office/officeart/2005/8/layout/hierarchy6"/>
    <dgm:cxn modelId="{377A982F-FA14-4AE2-8194-B7D4941077B4}" type="presParOf" srcId="{A558C657-0BA8-4704-95C8-E80171C7B406}" destId="{9C5090F2-1209-4622-AA27-5C6F8AFD5611}" srcOrd="0" destOrd="0" presId="urn:microsoft.com/office/officeart/2005/8/layout/hierarchy6"/>
    <dgm:cxn modelId="{C3C134FB-CCA5-45AF-946E-48A0989986E0}" type="presParOf" srcId="{A558C657-0BA8-4704-95C8-E80171C7B406}" destId="{5A6A868E-C1C8-4573-ACE7-31A92F7C7E3B}" srcOrd="1" destOrd="0" presId="urn:microsoft.com/office/officeart/2005/8/layout/hierarchy6"/>
    <dgm:cxn modelId="{369B9210-29D0-4AC0-924B-22347B0D3EA7}" type="presParOf" srcId="{7344F869-7221-47F3-9082-B53944419BC1}" destId="{5C613305-3323-443C-A885-1951D6A47416}" srcOrd="2" destOrd="0" presId="urn:microsoft.com/office/officeart/2005/8/layout/hierarchy6"/>
    <dgm:cxn modelId="{716EF328-9C27-4609-8965-195D26236D0F}" type="presParOf" srcId="{7344F869-7221-47F3-9082-B53944419BC1}" destId="{81D69439-A5E6-4969-AFB5-6FC4C5084FFC}" srcOrd="3" destOrd="0" presId="urn:microsoft.com/office/officeart/2005/8/layout/hierarchy6"/>
    <dgm:cxn modelId="{CA51B6DC-8833-4A0F-BDDF-957EB3307B1B}" type="presParOf" srcId="{81D69439-A5E6-4969-AFB5-6FC4C5084FFC}" destId="{802100AB-B246-4A34-B846-7B60381737F6}" srcOrd="0" destOrd="0" presId="urn:microsoft.com/office/officeart/2005/8/layout/hierarchy6"/>
    <dgm:cxn modelId="{100400DC-518C-47E8-85D4-FC7C512FBDE2}" type="presParOf" srcId="{81D69439-A5E6-4969-AFB5-6FC4C5084FFC}" destId="{23B69278-979E-4D0D-9FCB-10F76940500F}" srcOrd="1" destOrd="0" presId="urn:microsoft.com/office/officeart/2005/8/layout/hierarchy6"/>
    <dgm:cxn modelId="{60D2AA2E-17AF-4EA9-889D-5538249FCB93}" type="presParOf" srcId="{23B69278-979E-4D0D-9FCB-10F76940500F}" destId="{FB5A4439-A50C-4D8C-875C-6EDF822EFDE5}" srcOrd="0" destOrd="0" presId="urn:microsoft.com/office/officeart/2005/8/layout/hierarchy6"/>
    <dgm:cxn modelId="{DA05D251-9BA2-4E0C-AFAF-6A7BDE3B2C46}" type="presParOf" srcId="{23B69278-979E-4D0D-9FCB-10F76940500F}" destId="{665A995B-DF99-4999-A697-5E59B5DAD725}" srcOrd="1" destOrd="0" presId="urn:microsoft.com/office/officeart/2005/8/layout/hierarchy6"/>
    <dgm:cxn modelId="{2F788FE5-A360-4006-ABA2-D7E5B557AD7E}" type="presParOf" srcId="{665A995B-DF99-4999-A697-5E59B5DAD725}" destId="{F72AD443-412E-44CE-A2F8-289E1B97AD98}" srcOrd="0" destOrd="0" presId="urn:microsoft.com/office/officeart/2005/8/layout/hierarchy6"/>
    <dgm:cxn modelId="{5615B185-CD74-48EE-B074-B518608047C7}" type="presParOf" srcId="{665A995B-DF99-4999-A697-5E59B5DAD725}" destId="{601798E6-2655-454A-B46B-3796AB173A5E}" srcOrd="1" destOrd="0" presId="urn:microsoft.com/office/officeart/2005/8/layout/hierarchy6"/>
    <dgm:cxn modelId="{A5BAD1C2-12F0-45D4-B227-58BF2F0AE98C}" type="presParOf" srcId="{6BE32450-16B6-44FE-B699-17E96D0310CA}" destId="{1CEC64E6-33DB-457B-AA02-630CAB07952E}" srcOrd="2" destOrd="0" presId="urn:microsoft.com/office/officeart/2005/8/layout/hierarchy6"/>
    <dgm:cxn modelId="{80B426C6-BEDB-4249-9344-1675B3A917E2}" type="presParOf" srcId="{6BE32450-16B6-44FE-B699-17E96D0310CA}" destId="{61797552-020F-4620-ABBC-65486B791062}" srcOrd="3" destOrd="0" presId="urn:microsoft.com/office/officeart/2005/8/layout/hierarchy6"/>
    <dgm:cxn modelId="{12C6BB84-0557-4C75-B699-A694F856C942}" type="presParOf" srcId="{61797552-020F-4620-ABBC-65486B791062}" destId="{93843C95-4337-432B-80CF-30080DFFBBF3}" srcOrd="0" destOrd="0" presId="urn:microsoft.com/office/officeart/2005/8/layout/hierarchy6"/>
    <dgm:cxn modelId="{FAC22459-50B6-4C38-B413-73B922802D8D}" type="presParOf" srcId="{61797552-020F-4620-ABBC-65486B791062}" destId="{A6F4129B-BA08-4211-A150-6C5B1608F47B}" srcOrd="1" destOrd="0" presId="urn:microsoft.com/office/officeart/2005/8/layout/hierarchy6"/>
    <dgm:cxn modelId="{F40C11A2-E508-48F3-B8F4-60096B8A296F}" type="presParOf" srcId="{A6F4129B-BA08-4211-A150-6C5B1608F47B}" destId="{687E7E3D-A41B-417F-8192-D091A7226606}" srcOrd="0" destOrd="0" presId="urn:microsoft.com/office/officeart/2005/8/layout/hierarchy6"/>
    <dgm:cxn modelId="{CE72B25D-EF19-4AF6-89F7-F689897574AA}" type="presParOf" srcId="{A6F4129B-BA08-4211-A150-6C5B1608F47B}" destId="{B8E4415C-50ED-43DC-B750-1F54591A98CC}" srcOrd="1" destOrd="0" presId="urn:microsoft.com/office/officeart/2005/8/layout/hierarchy6"/>
    <dgm:cxn modelId="{C927390A-0415-477A-A37E-525F4F2E29F1}" type="presParOf" srcId="{B8E4415C-50ED-43DC-B750-1F54591A98CC}" destId="{B590411D-36DA-41BA-8F04-92A0F026934E}" srcOrd="0" destOrd="0" presId="urn:microsoft.com/office/officeart/2005/8/layout/hierarchy6"/>
    <dgm:cxn modelId="{06F52777-ADF8-4D84-BE89-A0C86FBC4CEA}" type="presParOf" srcId="{B8E4415C-50ED-43DC-B750-1F54591A98CC}" destId="{E87A6D52-62A4-4FDA-8C1F-58023C00C117}" srcOrd="1" destOrd="0" presId="urn:microsoft.com/office/officeart/2005/8/layout/hierarchy6"/>
    <dgm:cxn modelId="{ACF8FD04-146F-453D-884F-44385B79A423}" type="presParOf" srcId="{E87A6D52-62A4-4FDA-8C1F-58023C00C117}" destId="{B1DD4C74-73CF-4828-AA46-1C413C180AC5}" srcOrd="0" destOrd="0" presId="urn:microsoft.com/office/officeart/2005/8/layout/hierarchy6"/>
    <dgm:cxn modelId="{7D20F256-F4E3-4AE6-95CB-BC3B09949167}" type="presParOf" srcId="{E87A6D52-62A4-4FDA-8C1F-58023C00C117}" destId="{7701B686-FC79-4295-AF4F-E3E40605FCF3}" srcOrd="1" destOrd="0" presId="urn:microsoft.com/office/officeart/2005/8/layout/hierarchy6"/>
    <dgm:cxn modelId="{635A066D-713B-4E06-ABD1-1F75686600BD}" type="presParOf" srcId="{7701B686-FC79-4295-AF4F-E3E40605FCF3}" destId="{0CF7C624-F590-46EB-A5AF-0BFD3CFC2ACB}" srcOrd="0" destOrd="0" presId="urn:microsoft.com/office/officeart/2005/8/layout/hierarchy6"/>
    <dgm:cxn modelId="{07B75A83-8183-4FF8-8B9A-A1B72C88C8E2}" type="presParOf" srcId="{7701B686-FC79-4295-AF4F-E3E40605FCF3}" destId="{E137995A-E085-4D5D-98A5-25216DE4E6BC}" srcOrd="1" destOrd="0" presId="urn:microsoft.com/office/officeart/2005/8/layout/hierarchy6"/>
    <dgm:cxn modelId="{34AA9B51-75D1-4FC7-937F-6BB0F63DE81E}" type="presParOf" srcId="{E137995A-E085-4D5D-98A5-25216DE4E6BC}" destId="{943E46FF-055D-4807-A575-96BC3B318639}" srcOrd="0" destOrd="0" presId="urn:microsoft.com/office/officeart/2005/8/layout/hierarchy6"/>
    <dgm:cxn modelId="{1A9E0561-0E66-4D87-AFBB-F69A21DB7229}" type="presParOf" srcId="{E137995A-E085-4D5D-98A5-25216DE4E6BC}" destId="{40EBCC64-38C3-4932-BA81-FAEDB6BC8CCE}" srcOrd="1" destOrd="0" presId="urn:microsoft.com/office/officeart/2005/8/layout/hierarchy6"/>
    <dgm:cxn modelId="{E9DEC371-5F05-444E-BED7-B56AD8EB1EE6}" type="presParOf" srcId="{40EBCC64-38C3-4932-BA81-FAEDB6BC8CCE}" destId="{4BA2A7FB-93B7-4309-9EBE-E8A252741F8A}" srcOrd="0" destOrd="0" presId="urn:microsoft.com/office/officeart/2005/8/layout/hierarchy6"/>
    <dgm:cxn modelId="{847E1E26-6F71-483F-972B-F0E5EF8BBC29}" type="presParOf" srcId="{40EBCC64-38C3-4932-BA81-FAEDB6BC8CCE}" destId="{85DFCCFF-9CDE-4A49-A513-F20ACB63AC96}" srcOrd="1" destOrd="0" presId="urn:microsoft.com/office/officeart/2005/8/layout/hierarchy6"/>
    <dgm:cxn modelId="{599E42F7-E857-4FED-9D99-5F9A34871B9F}" type="presParOf" srcId="{9C16CBB7-6154-430E-A1A0-252B2FAF89F2}" destId="{97EBE75E-1340-46C7-9C14-AA680B107D9E}" srcOrd="1" destOrd="0" presId="urn:microsoft.com/office/officeart/2005/8/layout/hierarchy6"/>
    <dgm:cxn modelId="{CA3ECEC4-3FEB-4818-93D8-86AD2C2DB2A9}" type="presParOf" srcId="{97EBE75E-1340-46C7-9C14-AA680B107D9E}" destId="{77D49CED-0CAF-4E88-BF16-63F7F34FDF29}" srcOrd="0" destOrd="0" presId="urn:microsoft.com/office/officeart/2005/8/layout/hierarchy6"/>
    <dgm:cxn modelId="{3E13E5BB-69FC-4340-BBA7-84361ADFA528}" type="presParOf" srcId="{77D49CED-0CAF-4E88-BF16-63F7F34FDF29}" destId="{1196241E-12B8-4135-AC43-3911F74AA595}" srcOrd="0" destOrd="0" presId="urn:microsoft.com/office/officeart/2005/8/layout/hierarchy6"/>
    <dgm:cxn modelId="{A1FE7731-E6EE-40DC-AB65-5258D9CA6FA3}" type="presParOf" srcId="{77D49CED-0CAF-4E88-BF16-63F7F34FDF29}" destId="{24FAA527-DB6D-4983-9CE0-CE585CEC3C78}" srcOrd="1" destOrd="0" presId="urn:microsoft.com/office/officeart/2005/8/layout/hierarchy6"/>
    <dgm:cxn modelId="{D301A8CA-45BA-4045-BC9F-E057B70E41F7}" type="presParOf" srcId="{97EBE75E-1340-46C7-9C14-AA680B107D9E}" destId="{528FC316-4F1A-4773-A681-68D058D8B95D}" srcOrd="1" destOrd="0" presId="urn:microsoft.com/office/officeart/2005/8/layout/hierarchy6"/>
    <dgm:cxn modelId="{8E3EC207-FEEF-4C17-8E45-51532BF43E6F}" type="presParOf" srcId="{528FC316-4F1A-4773-A681-68D058D8B95D}" destId="{ACBB1B1E-2B56-4FD9-AF2F-941692D944AC}" srcOrd="0" destOrd="0" presId="urn:microsoft.com/office/officeart/2005/8/layout/hierarchy6"/>
    <dgm:cxn modelId="{C0532BDA-E5BB-4472-8CF8-ECE01555E515}" type="presParOf" srcId="{97EBE75E-1340-46C7-9C14-AA680B107D9E}" destId="{E190F090-767C-4FC5-9544-9B885431D4DB}" srcOrd="2" destOrd="0" presId="urn:microsoft.com/office/officeart/2005/8/layout/hierarchy6"/>
    <dgm:cxn modelId="{89373B6E-BE19-4D77-9509-A9BA0B1B6869}" type="presParOf" srcId="{E190F090-767C-4FC5-9544-9B885431D4DB}" destId="{1FCDFE50-9F4A-4257-8678-69BBEB5AB3ED}" srcOrd="0" destOrd="0" presId="urn:microsoft.com/office/officeart/2005/8/layout/hierarchy6"/>
    <dgm:cxn modelId="{AC2E56CA-7574-4C7F-949A-D4289979F5BD}" type="presParOf" srcId="{E190F090-767C-4FC5-9544-9B885431D4DB}" destId="{B100DDC9-FF89-409C-95B7-7511CAC2DE9E}" srcOrd="1" destOrd="0" presId="urn:microsoft.com/office/officeart/2005/8/layout/hierarchy6"/>
    <dgm:cxn modelId="{BBFA6DCE-0570-46DB-A878-8E885D37CA2F}" type="presParOf" srcId="{97EBE75E-1340-46C7-9C14-AA680B107D9E}" destId="{33BB8333-A129-4C76-8CB7-8F61A7F8BD58}" srcOrd="3" destOrd="0" presId="urn:microsoft.com/office/officeart/2005/8/layout/hierarchy6"/>
    <dgm:cxn modelId="{3CA67656-6CC3-42C0-B79D-1665875DDB14}" type="presParOf" srcId="{33BB8333-A129-4C76-8CB7-8F61A7F8BD58}" destId="{C0EEAE24-5499-4656-AA18-1F729E48BC85}" srcOrd="0" destOrd="0" presId="urn:microsoft.com/office/officeart/2005/8/layout/hierarchy6"/>
    <dgm:cxn modelId="{11556FEE-2785-4330-BE0E-91FD4AA2E10E}" type="presParOf" srcId="{97EBE75E-1340-46C7-9C14-AA680B107D9E}" destId="{BEC13C64-8452-4ABE-A850-95C809EB498A}" srcOrd="4" destOrd="0" presId="urn:microsoft.com/office/officeart/2005/8/layout/hierarchy6"/>
    <dgm:cxn modelId="{A7105F90-773D-4A07-BE02-AF844D689D55}" type="presParOf" srcId="{BEC13C64-8452-4ABE-A850-95C809EB498A}" destId="{DAF190F1-72E1-46BB-8615-15040488E32D}" srcOrd="0" destOrd="0" presId="urn:microsoft.com/office/officeart/2005/8/layout/hierarchy6"/>
    <dgm:cxn modelId="{9CE1A3C8-9E7D-4447-AB79-0FA685905446}" type="presParOf" srcId="{BEC13C64-8452-4ABE-A850-95C809EB498A}" destId="{CE3DEF3E-286C-48FA-A3C0-75EEDDB630E0}" srcOrd="1" destOrd="0" presId="urn:microsoft.com/office/officeart/2005/8/layout/hierarchy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EB20480-EFA6-43B7-AB43-BDBB969D14F7}">
      <dsp:nvSpPr>
        <dsp:cNvPr id="0" name=""/>
        <dsp:cNvSpPr/>
      </dsp:nvSpPr>
      <dsp:spPr>
        <a:xfrm rot="5400000">
          <a:off x="3231333" y="991910"/>
          <a:ext cx="2122247" cy="184635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000" kern="1200" noProof="0" dirty="0"/>
        </a:p>
      </dsp:txBody>
      <dsp:txXfrm rot="-5400000">
        <a:off x="3657003" y="1184681"/>
        <a:ext cx="1270907" cy="1460813"/>
      </dsp:txXfrm>
    </dsp:sp>
    <dsp:sp modelId="{F472DA39-6B7B-4FD4-B140-55B3570CFCBC}">
      <dsp:nvSpPr>
        <dsp:cNvPr id="0" name=""/>
        <dsp:cNvSpPr/>
      </dsp:nvSpPr>
      <dsp:spPr>
        <a:xfrm>
          <a:off x="5271662" y="1230293"/>
          <a:ext cx="2368427" cy="1273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500" kern="1200" dirty="0"/>
            <a:t>Batterierecycling</a:t>
          </a:r>
          <a:endParaRPr lang="en-GB" sz="2500" kern="1200" dirty="0"/>
        </a:p>
      </dsp:txBody>
      <dsp:txXfrm>
        <a:off x="5271662" y="1230293"/>
        <a:ext cx="2368427" cy="1273348"/>
      </dsp:txXfrm>
    </dsp:sp>
    <dsp:sp modelId="{ACBD9624-2051-4C63-BA57-0E1FAA8C2BAF}">
      <dsp:nvSpPr>
        <dsp:cNvPr id="0" name=""/>
        <dsp:cNvSpPr/>
      </dsp:nvSpPr>
      <dsp:spPr>
        <a:xfrm rot="5400000">
          <a:off x="1237270" y="991910"/>
          <a:ext cx="2122247" cy="184635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1662940" y="1184681"/>
        <a:ext cx="1270907" cy="1460813"/>
      </dsp:txXfrm>
    </dsp:sp>
    <dsp:sp modelId="{3C5BB47B-17A4-47B3-B26C-B3732636B3D3}">
      <dsp:nvSpPr>
        <dsp:cNvPr id="0" name=""/>
        <dsp:cNvSpPr/>
      </dsp:nvSpPr>
      <dsp:spPr>
        <a:xfrm rot="5400000">
          <a:off x="2189215" y="2781813"/>
          <a:ext cx="2122247" cy="184635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2500" kern="1200" dirty="0"/>
        </a:p>
      </dsp:txBody>
      <dsp:txXfrm rot="-5400000">
        <a:off x="2614885" y="2974584"/>
        <a:ext cx="1270907" cy="1460813"/>
      </dsp:txXfrm>
    </dsp:sp>
    <dsp:sp modelId="{1A6E970F-BDF7-47C4-AB02-99FA2ADA02B4}">
      <dsp:nvSpPr>
        <dsp:cNvPr id="0" name=""/>
        <dsp:cNvSpPr/>
      </dsp:nvSpPr>
      <dsp:spPr>
        <a:xfrm>
          <a:off x="0" y="3079777"/>
          <a:ext cx="2292027" cy="127334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C1AEEC-AC16-4E60-8434-31A409DC9F94}">
      <dsp:nvSpPr>
        <dsp:cNvPr id="0" name=""/>
        <dsp:cNvSpPr/>
      </dsp:nvSpPr>
      <dsp:spPr>
        <a:xfrm rot="5400000">
          <a:off x="4224545" y="2793273"/>
          <a:ext cx="2122247" cy="1846355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3600" kern="1200"/>
        </a:p>
      </dsp:txBody>
      <dsp:txXfrm rot="-5400000">
        <a:off x="4650215" y="2986044"/>
        <a:ext cx="1270907" cy="1460813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0DD400-B7A1-4862-8EF2-72A5CA278B67}">
      <dsp:nvSpPr>
        <dsp:cNvPr id="0" name=""/>
        <dsp:cNvSpPr/>
      </dsp:nvSpPr>
      <dsp:spPr>
        <a:xfrm>
          <a:off x="0" y="551139"/>
          <a:ext cx="6096000" cy="88780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94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Anreicherung</a:t>
          </a:r>
        </a:p>
      </dsp:txBody>
      <dsp:txXfrm>
        <a:off x="0" y="773091"/>
        <a:ext cx="5874048" cy="443905"/>
      </dsp:txXfrm>
    </dsp:sp>
    <dsp:sp modelId="{72820B6E-3E70-4E00-8FDC-4A69F8723070}">
      <dsp:nvSpPr>
        <dsp:cNvPr id="0" name=""/>
        <dsp:cNvSpPr/>
      </dsp:nvSpPr>
      <dsp:spPr>
        <a:xfrm>
          <a:off x="0" y="1235768"/>
          <a:ext cx="1877568" cy="17102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Kupfer und andere Edelmetalle und Nickel … </a:t>
          </a:r>
        </a:p>
      </dsp:txBody>
      <dsp:txXfrm>
        <a:off x="0" y="1235768"/>
        <a:ext cx="1877568" cy="1710248"/>
      </dsp:txXfrm>
    </dsp:sp>
    <dsp:sp modelId="{43B5EB73-563F-4888-8FD9-1258A4DC621B}">
      <dsp:nvSpPr>
        <dsp:cNvPr id="0" name=""/>
        <dsp:cNvSpPr/>
      </dsp:nvSpPr>
      <dsp:spPr>
        <a:xfrm>
          <a:off x="1877568" y="847075"/>
          <a:ext cx="4218432" cy="88780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94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Abtrennung </a:t>
          </a:r>
        </a:p>
      </dsp:txBody>
      <dsp:txXfrm>
        <a:off x="1877568" y="1069027"/>
        <a:ext cx="3996480" cy="443905"/>
      </dsp:txXfrm>
    </dsp:sp>
    <dsp:sp modelId="{AA1834DD-16CA-43AD-946D-963269F78409}">
      <dsp:nvSpPr>
        <dsp:cNvPr id="0" name=""/>
        <dsp:cNvSpPr/>
      </dsp:nvSpPr>
      <dsp:spPr>
        <a:xfrm>
          <a:off x="1877568" y="1531705"/>
          <a:ext cx="1877568" cy="1710248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Stahl, Eisen, Gusseisen, Kunststoffe, Schadstoffe … </a:t>
          </a:r>
        </a:p>
      </dsp:txBody>
      <dsp:txXfrm>
        <a:off x="1877568" y="1531705"/>
        <a:ext cx="1877568" cy="1710248"/>
      </dsp:txXfrm>
    </dsp:sp>
    <dsp:sp modelId="{DE8563B8-D3BE-49A8-B528-97ABB297557B}">
      <dsp:nvSpPr>
        <dsp:cNvPr id="0" name=""/>
        <dsp:cNvSpPr/>
      </dsp:nvSpPr>
      <dsp:spPr>
        <a:xfrm>
          <a:off x="3755136" y="1143012"/>
          <a:ext cx="2340864" cy="887809"/>
        </a:xfrm>
        <a:prstGeom prst="rightArrow">
          <a:avLst>
            <a:gd name="adj1" fmla="val 50000"/>
            <a:gd name="adj2" fmla="val 5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254000" bIns="140940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 err="1"/>
            <a:t>Zertkleinerung</a:t>
          </a:r>
          <a:r>
            <a:rPr lang="de-DE" sz="1700" kern="1200" dirty="0"/>
            <a:t> </a:t>
          </a:r>
        </a:p>
      </dsp:txBody>
      <dsp:txXfrm>
        <a:off x="3755136" y="1364964"/>
        <a:ext cx="2118912" cy="443905"/>
      </dsp:txXfrm>
    </dsp:sp>
    <dsp:sp modelId="{659F9A18-AEE2-4676-8A6A-00EB564F54E8}">
      <dsp:nvSpPr>
        <dsp:cNvPr id="0" name=""/>
        <dsp:cNvSpPr/>
      </dsp:nvSpPr>
      <dsp:spPr>
        <a:xfrm>
          <a:off x="3755136" y="1827641"/>
          <a:ext cx="1877568" cy="1685219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700" kern="1200" dirty="0"/>
            <a:t>auf Stückgrößen für die </a:t>
          </a:r>
          <a:r>
            <a:rPr lang="de-DE" sz="1700" kern="1200" dirty="0" err="1"/>
            <a:t>Kompaktierung</a:t>
          </a:r>
          <a:r>
            <a:rPr lang="de-DE" sz="1700" kern="1200" dirty="0"/>
            <a:t>  </a:t>
          </a:r>
        </a:p>
      </dsp:txBody>
      <dsp:txXfrm>
        <a:off x="3755136" y="1827641"/>
        <a:ext cx="1877568" cy="168521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190F1-72E1-46BB-8615-15040488E32D}">
      <dsp:nvSpPr>
        <dsp:cNvPr id="0" name=""/>
        <dsp:cNvSpPr/>
      </dsp:nvSpPr>
      <dsp:spPr>
        <a:xfrm>
          <a:off x="0" y="3162696"/>
          <a:ext cx="6096000" cy="9013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100" kern="1200" dirty="0"/>
        </a:p>
      </dsp:txBody>
      <dsp:txXfrm>
        <a:off x="0" y="3162696"/>
        <a:ext cx="1828800" cy="901303"/>
      </dsp:txXfrm>
    </dsp:sp>
    <dsp:sp modelId="{1FCDFE50-9F4A-4257-8678-69BBEB5AB3ED}">
      <dsp:nvSpPr>
        <dsp:cNvPr id="0" name=""/>
        <dsp:cNvSpPr/>
      </dsp:nvSpPr>
      <dsp:spPr>
        <a:xfrm>
          <a:off x="0" y="2107108"/>
          <a:ext cx="6096000" cy="9013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kern="1200" dirty="0"/>
            <a:t> </a:t>
          </a:r>
        </a:p>
      </dsp:txBody>
      <dsp:txXfrm>
        <a:off x="0" y="2107108"/>
        <a:ext cx="1828800" cy="901303"/>
      </dsp:txXfrm>
    </dsp:sp>
    <dsp:sp modelId="{1196241E-12B8-4135-AC43-3911F74AA595}">
      <dsp:nvSpPr>
        <dsp:cNvPr id="0" name=""/>
        <dsp:cNvSpPr/>
      </dsp:nvSpPr>
      <dsp:spPr>
        <a:xfrm>
          <a:off x="0" y="1073235"/>
          <a:ext cx="6096000" cy="9013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100" kern="1200" dirty="0"/>
        </a:p>
      </dsp:txBody>
      <dsp:txXfrm>
        <a:off x="0" y="1073235"/>
        <a:ext cx="1828800" cy="901303"/>
      </dsp:txXfrm>
    </dsp:sp>
    <dsp:sp modelId="{A737C61C-15CB-4379-80A3-A7045C8A95BE}">
      <dsp:nvSpPr>
        <dsp:cNvPr id="0" name=""/>
        <dsp:cNvSpPr/>
      </dsp:nvSpPr>
      <dsp:spPr>
        <a:xfrm>
          <a:off x="0" y="4067"/>
          <a:ext cx="6096000" cy="90130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20472" tIns="220472" rIns="220472" bIns="220472" numCol="1" spcCol="1270" anchor="ctr" anchorCtr="0">
          <a:noAutofit/>
        </a:bodyPr>
        <a:lstStyle/>
        <a:p>
          <a:pPr marL="0" lvl="0" indent="0" algn="ctr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31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0" y="4067"/>
        <a:ext cx="1828800" cy="901303"/>
      </dsp:txXfrm>
    </dsp:sp>
    <dsp:sp modelId="{006B377D-054A-4D04-9E1B-76E7AAC99D23}">
      <dsp:nvSpPr>
        <dsp:cNvPr id="0" name=""/>
        <dsp:cNvSpPr/>
      </dsp:nvSpPr>
      <dsp:spPr>
        <a:xfrm>
          <a:off x="3338125" y="79176"/>
          <a:ext cx="1126628" cy="7510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/>
            <a:t>Werkstoffliche Verwertung</a:t>
          </a:r>
        </a:p>
      </dsp:txBody>
      <dsp:txXfrm>
        <a:off x="3360124" y="101175"/>
        <a:ext cx="1082630" cy="707087"/>
      </dsp:txXfrm>
    </dsp:sp>
    <dsp:sp modelId="{D66628A8-1D28-4E92-AD46-EE94FAD1BAC5}">
      <dsp:nvSpPr>
        <dsp:cNvPr id="0" name=""/>
        <dsp:cNvSpPr/>
      </dsp:nvSpPr>
      <dsp:spPr>
        <a:xfrm>
          <a:off x="3855720" y="830262"/>
          <a:ext cx="91440" cy="3004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043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F33ED0B-20CC-43B0-9619-B64AB9C80506}">
      <dsp:nvSpPr>
        <dsp:cNvPr id="0" name=""/>
        <dsp:cNvSpPr/>
      </dsp:nvSpPr>
      <dsp:spPr>
        <a:xfrm>
          <a:off x="3338125" y="1130696"/>
          <a:ext cx="1126628" cy="7510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/>
            <a:t>Mechanische Aufbereitung</a:t>
          </a:r>
        </a:p>
      </dsp:txBody>
      <dsp:txXfrm>
        <a:off x="3360124" y="1152695"/>
        <a:ext cx="1082630" cy="707087"/>
      </dsp:txXfrm>
    </dsp:sp>
    <dsp:sp modelId="{0776EEB6-7B1F-4B3C-88CE-C13A88341DCE}">
      <dsp:nvSpPr>
        <dsp:cNvPr id="0" name=""/>
        <dsp:cNvSpPr/>
      </dsp:nvSpPr>
      <dsp:spPr>
        <a:xfrm>
          <a:off x="3169131" y="1881782"/>
          <a:ext cx="732308" cy="300434"/>
        </a:xfrm>
        <a:custGeom>
          <a:avLst/>
          <a:gdLst/>
          <a:ahLst/>
          <a:cxnLst/>
          <a:rect l="0" t="0" r="0" b="0"/>
          <a:pathLst>
            <a:path>
              <a:moveTo>
                <a:pt x="732308" y="0"/>
              </a:moveTo>
              <a:lnTo>
                <a:pt x="732308" y="150217"/>
              </a:lnTo>
              <a:lnTo>
                <a:pt x="0" y="150217"/>
              </a:lnTo>
              <a:lnTo>
                <a:pt x="0" y="3004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9EE606-FAF2-4CEE-9367-659FA32B96EB}">
      <dsp:nvSpPr>
        <dsp:cNvPr id="0" name=""/>
        <dsp:cNvSpPr/>
      </dsp:nvSpPr>
      <dsp:spPr>
        <a:xfrm>
          <a:off x="2605816" y="2182217"/>
          <a:ext cx="1126628" cy="7510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/>
            <a:t>Gemischte Kunststoffe</a:t>
          </a:r>
        </a:p>
      </dsp:txBody>
      <dsp:txXfrm>
        <a:off x="2627815" y="2204216"/>
        <a:ext cx="1082630" cy="707087"/>
      </dsp:txXfrm>
    </dsp:sp>
    <dsp:sp modelId="{E544C736-584D-437C-8618-DF19BDB8F4CD}">
      <dsp:nvSpPr>
        <dsp:cNvPr id="0" name=""/>
        <dsp:cNvSpPr/>
      </dsp:nvSpPr>
      <dsp:spPr>
        <a:xfrm>
          <a:off x="3123411" y="2933303"/>
          <a:ext cx="91440" cy="3004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04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5090F2-1209-4622-AA27-5C6F8AFD5611}">
      <dsp:nvSpPr>
        <dsp:cNvPr id="0" name=""/>
        <dsp:cNvSpPr/>
      </dsp:nvSpPr>
      <dsp:spPr>
        <a:xfrm>
          <a:off x="2605816" y="3233737"/>
          <a:ext cx="1126628" cy="7510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/>
            <a:t>Selektive Auflösung</a:t>
          </a:r>
        </a:p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/>
            <a:t>(Regranulat Mischkunststoff</a:t>
          </a:r>
        </a:p>
      </dsp:txBody>
      <dsp:txXfrm>
        <a:off x="2627815" y="3255736"/>
        <a:ext cx="1082630" cy="707087"/>
      </dsp:txXfrm>
    </dsp:sp>
    <dsp:sp modelId="{5C613305-3323-443C-A885-1951D6A47416}">
      <dsp:nvSpPr>
        <dsp:cNvPr id="0" name=""/>
        <dsp:cNvSpPr/>
      </dsp:nvSpPr>
      <dsp:spPr>
        <a:xfrm>
          <a:off x="3901440" y="1881782"/>
          <a:ext cx="732308" cy="30043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50217"/>
              </a:lnTo>
              <a:lnTo>
                <a:pt x="732308" y="150217"/>
              </a:lnTo>
              <a:lnTo>
                <a:pt x="732308" y="3004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2100AB-B246-4A34-B846-7B60381737F6}">
      <dsp:nvSpPr>
        <dsp:cNvPr id="0" name=""/>
        <dsp:cNvSpPr/>
      </dsp:nvSpPr>
      <dsp:spPr>
        <a:xfrm>
          <a:off x="4070434" y="2182217"/>
          <a:ext cx="1126628" cy="7510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/>
            <a:t>Sortenreine Kunststoffe/ Gummigranulate </a:t>
          </a:r>
        </a:p>
      </dsp:txBody>
      <dsp:txXfrm>
        <a:off x="4092433" y="2204216"/>
        <a:ext cx="1082630" cy="707087"/>
      </dsp:txXfrm>
    </dsp:sp>
    <dsp:sp modelId="{FB5A4439-A50C-4D8C-875C-6EDF822EFDE5}">
      <dsp:nvSpPr>
        <dsp:cNvPr id="0" name=""/>
        <dsp:cNvSpPr/>
      </dsp:nvSpPr>
      <dsp:spPr>
        <a:xfrm>
          <a:off x="4588028" y="2933303"/>
          <a:ext cx="91440" cy="300434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0434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2AD443-412E-44CE-A2F8-289E1B97AD98}">
      <dsp:nvSpPr>
        <dsp:cNvPr id="0" name=""/>
        <dsp:cNvSpPr/>
      </dsp:nvSpPr>
      <dsp:spPr>
        <a:xfrm>
          <a:off x="4070434" y="3233737"/>
          <a:ext cx="1126628" cy="751085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/>
            <a:t>Sortenreines Granulat</a:t>
          </a:r>
        </a:p>
      </dsp:txBody>
      <dsp:txXfrm>
        <a:off x="4092433" y="3255736"/>
        <a:ext cx="1082630" cy="70708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D6542E1-D0D3-4CA1-8E8D-49B10F6B418C}">
      <dsp:nvSpPr>
        <dsp:cNvPr id="0" name=""/>
        <dsp:cNvSpPr/>
      </dsp:nvSpPr>
      <dsp:spPr>
        <a:xfrm>
          <a:off x="1404620" y="165099"/>
          <a:ext cx="3276600" cy="1137920"/>
        </a:xfrm>
        <a:prstGeom prst="ellipse">
          <a:avLst/>
        </a:prstGeom>
        <a:solidFill>
          <a:schemeClr val="accent1">
            <a:tint val="50000"/>
            <a:alpha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8241A1-49F0-4834-8DD5-E75EE8FA8A8A}">
      <dsp:nvSpPr>
        <dsp:cNvPr id="0" name=""/>
        <dsp:cNvSpPr/>
      </dsp:nvSpPr>
      <dsp:spPr>
        <a:xfrm>
          <a:off x="2730500" y="2951479"/>
          <a:ext cx="635000" cy="406400"/>
        </a:xfrm>
        <a:prstGeom prst="downArrow">
          <a:avLst/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F2309D-5F85-4F00-8C51-EA794DA24640}">
      <dsp:nvSpPr>
        <dsp:cNvPr id="0" name=""/>
        <dsp:cNvSpPr/>
      </dsp:nvSpPr>
      <dsp:spPr>
        <a:xfrm>
          <a:off x="1524000" y="3276600"/>
          <a:ext cx="3048000" cy="762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2024" tIns="192024" rIns="192024" bIns="192024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2700" kern="1200" dirty="0"/>
        </a:p>
      </dsp:txBody>
      <dsp:txXfrm>
        <a:off x="1524000" y="3276600"/>
        <a:ext cx="3048000" cy="762000"/>
      </dsp:txXfrm>
    </dsp:sp>
    <dsp:sp modelId="{091AEC71-F6A0-4551-B9E1-C579885056C5}">
      <dsp:nvSpPr>
        <dsp:cNvPr id="0" name=""/>
        <dsp:cNvSpPr/>
      </dsp:nvSpPr>
      <dsp:spPr>
        <a:xfrm>
          <a:off x="2595880" y="1390904"/>
          <a:ext cx="1143000" cy="114300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/>
            <a:t>Mechanische/ Thermische Prozesse </a:t>
          </a:r>
        </a:p>
      </dsp:txBody>
      <dsp:txXfrm>
        <a:off x="2763268" y="1558292"/>
        <a:ext cx="808224" cy="808224"/>
      </dsp:txXfrm>
    </dsp:sp>
    <dsp:sp modelId="{1422128F-0C09-4B00-96D9-193596230337}">
      <dsp:nvSpPr>
        <dsp:cNvPr id="0" name=""/>
        <dsp:cNvSpPr/>
      </dsp:nvSpPr>
      <dsp:spPr>
        <a:xfrm>
          <a:off x="1778000" y="533399"/>
          <a:ext cx="1143000" cy="1143000"/>
        </a:xfrm>
        <a:prstGeom prst="ellipse">
          <a:avLst/>
        </a:prstGeom>
        <a:blipFill rotWithShape="0">
          <a:blip xmlns:r="http://schemas.openxmlformats.org/officeDocument/2006/relationships" r:embed="rId1"/>
          <a:srcRect/>
          <a:stretch>
            <a:fillRect l="-50000" r="-50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/>
            <a:t>Altreifen</a:t>
          </a:r>
        </a:p>
      </dsp:txBody>
      <dsp:txXfrm>
        <a:off x="1945388" y="700787"/>
        <a:ext cx="808224" cy="808224"/>
      </dsp:txXfrm>
    </dsp:sp>
    <dsp:sp modelId="{BC6F3515-078F-449A-AE18-315CB87E8297}">
      <dsp:nvSpPr>
        <dsp:cNvPr id="0" name=""/>
        <dsp:cNvSpPr/>
      </dsp:nvSpPr>
      <dsp:spPr>
        <a:xfrm>
          <a:off x="2946400" y="257047"/>
          <a:ext cx="1143000" cy="1143000"/>
        </a:xfrm>
        <a:prstGeom prst="ellipse">
          <a:avLst/>
        </a:prstGeom>
        <a:blipFill rotWithShape="0">
          <a:blip xmlns:r="http://schemas.openxmlformats.org/officeDocument/2006/relationships" r:embed="rId2"/>
          <a:srcRect/>
          <a:stretch>
            <a:fillRect l="-27000" r="-27000"/>
          </a:stretch>
        </a:blip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000" kern="1200" dirty="0"/>
            <a:t>Gummimehl</a:t>
          </a:r>
        </a:p>
      </dsp:txBody>
      <dsp:txXfrm>
        <a:off x="3113788" y="424435"/>
        <a:ext cx="808224" cy="808224"/>
      </dsp:txXfrm>
    </dsp:sp>
    <dsp:sp modelId="{B3673D27-7817-4F6D-B15E-8591270BC851}">
      <dsp:nvSpPr>
        <dsp:cNvPr id="0" name=""/>
        <dsp:cNvSpPr/>
      </dsp:nvSpPr>
      <dsp:spPr>
        <a:xfrm>
          <a:off x="1270000" y="25399"/>
          <a:ext cx="3556000" cy="2844800"/>
        </a:xfrm>
        <a:prstGeom prst="funnel">
          <a:avLst/>
        </a:prstGeom>
        <a:solidFill>
          <a:schemeClr val="lt1">
            <a:alpha val="40000"/>
            <a:hueOff val="0"/>
            <a:satOff val="0"/>
            <a:lumOff val="0"/>
            <a:alphaOff val="0"/>
          </a:schemeClr>
        </a:solidFill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B15C9C4-AB0E-4FC3-9AA0-431CC11FFC3C}">
      <dsp:nvSpPr>
        <dsp:cNvPr id="0" name=""/>
        <dsp:cNvSpPr/>
      </dsp:nvSpPr>
      <dsp:spPr>
        <a:xfrm>
          <a:off x="0" y="46401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B7F34D8-24E5-4DEC-A76D-FE209CB469F5}">
      <dsp:nvSpPr>
        <dsp:cNvPr id="0" name=""/>
        <dsp:cNvSpPr/>
      </dsp:nvSpPr>
      <dsp:spPr>
        <a:xfrm>
          <a:off x="304800" y="6459"/>
          <a:ext cx="4267200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kern="1200" dirty="0"/>
            <a:t>Prozess</a:t>
          </a:r>
        </a:p>
      </dsp:txBody>
      <dsp:txXfrm>
        <a:off x="349472" y="51131"/>
        <a:ext cx="4177856" cy="825776"/>
      </dsp:txXfrm>
    </dsp:sp>
    <dsp:sp modelId="{ECBDAF1A-C369-4A2F-96B8-21F80D24E0A4}">
      <dsp:nvSpPr>
        <dsp:cNvPr id="0" name=""/>
        <dsp:cNvSpPr/>
      </dsp:nvSpPr>
      <dsp:spPr>
        <a:xfrm>
          <a:off x="0" y="1870179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9DB530-4161-48D5-B005-23B83C84271C}">
      <dsp:nvSpPr>
        <dsp:cNvPr id="0" name=""/>
        <dsp:cNvSpPr/>
      </dsp:nvSpPr>
      <dsp:spPr>
        <a:xfrm>
          <a:off x="304800" y="1412619"/>
          <a:ext cx="4267200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kern="1200" dirty="0"/>
            <a:t>Produkte</a:t>
          </a:r>
        </a:p>
      </dsp:txBody>
      <dsp:txXfrm>
        <a:off x="349472" y="1457291"/>
        <a:ext cx="4177856" cy="825776"/>
      </dsp:txXfrm>
    </dsp:sp>
    <dsp:sp modelId="{C0EB1196-5BFB-4D16-88F2-C36717DE8DC1}">
      <dsp:nvSpPr>
        <dsp:cNvPr id="0" name=""/>
        <dsp:cNvSpPr/>
      </dsp:nvSpPr>
      <dsp:spPr>
        <a:xfrm>
          <a:off x="0" y="3276340"/>
          <a:ext cx="6096000" cy="781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8353E4-36EE-4E2C-84A1-8E092E77924C}">
      <dsp:nvSpPr>
        <dsp:cNvPr id="0" name=""/>
        <dsp:cNvSpPr/>
      </dsp:nvSpPr>
      <dsp:spPr>
        <a:xfrm>
          <a:off x="304800" y="2818780"/>
          <a:ext cx="4267200" cy="91512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1290" tIns="0" rIns="161290" bIns="0" numCol="1" spcCol="1270" anchor="ctr" anchorCtr="0">
          <a:noAutofit/>
        </a:bodyPr>
        <a:lstStyle/>
        <a:p>
          <a:pPr marL="0" lvl="0" indent="0" algn="l" defTabSz="1377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3100" kern="1200" dirty="0"/>
            <a:t>Richtlinien</a:t>
          </a:r>
        </a:p>
      </dsp:txBody>
      <dsp:txXfrm>
        <a:off x="349472" y="2863452"/>
        <a:ext cx="4177856" cy="82577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20497EC-521D-41D7-9124-D3038D5EA114}">
      <dsp:nvSpPr>
        <dsp:cNvPr id="0" name=""/>
        <dsp:cNvSpPr/>
      </dsp:nvSpPr>
      <dsp:spPr>
        <a:xfrm rot="5400000">
          <a:off x="-222429" y="225592"/>
          <a:ext cx="1482862" cy="10380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Definition</a:t>
          </a:r>
        </a:p>
      </dsp:txBody>
      <dsp:txXfrm rot="-5400000">
        <a:off x="0" y="522165"/>
        <a:ext cx="1038004" cy="444858"/>
      </dsp:txXfrm>
    </dsp:sp>
    <dsp:sp modelId="{3C4BF353-C77F-46F9-9E24-D133BD9B0AC9}">
      <dsp:nvSpPr>
        <dsp:cNvPr id="0" name=""/>
        <dsp:cNvSpPr/>
      </dsp:nvSpPr>
      <dsp:spPr>
        <a:xfrm rot="5400000">
          <a:off x="3725628" y="-2684460"/>
          <a:ext cx="963860" cy="63391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Sturzmühlen (Zerkleinerungsmaschinen)</a:t>
          </a:r>
        </a:p>
        <a:p>
          <a:pPr marL="180975" lvl="1" indent="-180975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200" kern="1200" dirty="0"/>
            <a:t>  Horizontal gelagert mit zylindrischem </a:t>
          </a:r>
          <a:r>
            <a:rPr lang="de-DE" sz="1200" kern="1200" dirty="0" err="1"/>
            <a:t>Mahlraum</a:t>
          </a:r>
          <a:r>
            <a:rPr lang="de-DE" sz="1200" kern="1200" dirty="0"/>
            <a:t> </a:t>
          </a:r>
        </a:p>
        <a:p>
          <a:pPr marL="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Durch Rotation um Rotationsachse wird Mahlgut bewegt</a:t>
          </a:r>
        </a:p>
      </dsp:txBody>
      <dsp:txXfrm rot="-5400000">
        <a:off x="1038004" y="50216"/>
        <a:ext cx="6292056" cy="869756"/>
      </dsp:txXfrm>
    </dsp:sp>
    <dsp:sp modelId="{85C5D477-8D8D-4A18-8C7A-8B26E29CF21F}">
      <dsp:nvSpPr>
        <dsp:cNvPr id="0" name=""/>
        <dsp:cNvSpPr/>
      </dsp:nvSpPr>
      <dsp:spPr>
        <a:xfrm rot="5400000">
          <a:off x="-222429" y="1512997"/>
          <a:ext cx="1482862" cy="10380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Mahlkörper</a:t>
          </a:r>
        </a:p>
      </dsp:txBody>
      <dsp:txXfrm rot="-5400000">
        <a:off x="0" y="1809570"/>
        <a:ext cx="1038004" cy="444858"/>
      </dsp:txXfrm>
    </dsp:sp>
    <dsp:sp modelId="{BD56AC63-1D13-40A8-88A3-ED93354CC1EF}">
      <dsp:nvSpPr>
        <dsp:cNvPr id="0" name=""/>
        <dsp:cNvSpPr/>
      </dsp:nvSpPr>
      <dsp:spPr>
        <a:xfrm rot="5400000">
          <a:off x="3725628" y="-1397055"/>
          <a:ext cx="963860" cy="63391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Form der Mahlkörper kann variieren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200" kern="1200" dirty="0"/>
            <a:t>   Kugel, </a:t>
          </a:r>
          <a:r>
            <a:rPr lang="de-DE" sz="1200" kern="1200" dirty="0" err="1"/>
            <a:t>Pebbel</a:t>
          </a:r>
          <a:r>
            <a:rPr lang="de-DE" sz="1200" kern="1200" dirty="0"/>
            <a:t> und Stabmühlen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de-DE" sz="1200" kern="1200" dirty="0"/>
            <a:t> zum Beispiel (Kugelmühle): Mahlkörper Ø 38 - 125 = &gt; Aufgabegut (1 – 27 mm) Produkt 0.06 – 0.3 mm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200" kern="1200" dirty="0"/>
            <a:t>   Mühlen Ø 2 – 5 m  </a:t>
          </a:r>
        </a:p>
      </dsp:txBody>
      <dsp:txXfrm rot="-5400000">
        <a:off x="1038004" y="1337621"/>
        <a:ext cx="6292056" cy="869756"/>
      </dsp:txXfrm>
    </dsp:sp>
    <dsp:sp modelId="{08C1C824-65D7-4EBA-B1B0-49986466FDEB}">
      <dsp:nvSpPr>
        <dsp:cNvPr id="0" name=""/>
        <dsp:cNvSpPr/>
      </dsp:nvSpPr>
      <dsp:spPr>
        <a:xfrm rot="5400000">
          <a:off x="-222429" y="2800403"/>
          <a:ext cx="1482862" cy="1038004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Mahlgut</a:t>
          </a:r>
        </a:p>
      </dsp:txBody>
      <dsp:txXfrm rot="-5400000">
        <a:off x="0" y="3096976"/>
        <a:ext cx="1038004" cy="444858"/>
      </dsp:txXfrm>
    </dsp:sp>
    <dsp:sp modelId="{50D71491-4236-44B6-9440-21F3D0160E96}">
      <dsp:nvSpPr>
        <dsp:cNvPr id="0" name=""/>
        <dsp:cNvSpPr/>
      </dsp:nvSpPr>
      <dsp:spPr>
        <a:xfrm rot="5400000">
          <a:off x="3725628" y="-109650"/>
          <a:ext cx="963860" cy="6339108"/>
        </a:xfrm>
        <a:prstGeom prst="round2Same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7620" rIns="7620" bIns="7620" numCol="1" spcCol="1270" anchor="ctr" anchorCtr="0">
          <a:noAutofit/>
        </a:bodyPr>
        <a:lstStyle/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Autogene Mühlen (AG) = Mahlgut (größere Stücke) dienen als</a:t>
          </a:r>
          <a:br>
            <a:rPr lang="de-DE" sz="1200" kern="1200" dirty="0"/>
          </a:br>
          <a:r>
            <a:rPr lang="de-DE" sz="1200" kern="1200" dirty="0"/>
            <a:t>  Mahlkörper zum Zerkleinern  des Mahlguts</a:t>
          </a:r>
        </a:p>
        <a:p>
          <a:pPr marL="114300" lvl="1" indent="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de-DE" sz="1200" kern="1200" dirty="0"/>
            <a:t>Semiautogene Mühlen (SAG)</a:t>
          </a:r>
        </a:p>
        <a:p>
          <a:pPr marL="90488" lvl="1" indent="-90488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de-DE" sz="1200" kern="1200" dirty="0"/>
            <a:t>     Mahlkörper (bis 15 % zur Mühlenfüllung zugegeben)</a:t>
          </a:r>
        </a:p>
      </dsp:txBody>
      <dsp:txXfrm rot="-5400000">
        <a:off x="1038004" y="2625026"/>
        <a:ext cx="6292056" cy="869756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9006EA-03F3-4FCF-9E2E-4A252A88FA08}">
      <dsp:nvSpPr>
        <dsp:cNvPr id="0" name=""/>
        <dsp:cNvSpPr/>
      </dsp:nvSpPr>
      <dsp:spPr>
        <a:xfrm>
          <a:off x="436066" y="496"/>
          <a:ext cx="2321718" cy="1160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MVA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(thermische Verwertung)</a:t>
          </a:r>
        </a:p>
      </dsp:txBody>
      <dsp:txXfrm>
        <a:off x="470066" y="34496"/>
        <a:ext cx="2253718" cy="1092859"/>
      </dsp:txXfrm>
    </dsp:sp>
    <dsp:sp modelId="{245D286C-1652-4AD5-9DF4-00D45C0BD1ED}">
      <dsp:nvSpPr>
        <dsp:cNvPr id="0" name=""/>
        <dsp:cNvSpPr/>
      </dsp:nvSpPr>
      <dsp:spPr>
        <a:xfrm>
          <a:off x="668238" y="1161355"/>
          <a:ext cx="232171" cy="870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0644"/>
              </a:lnTo>
              <a:lnTo>
                <a:pt x="232171" y="8706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DFD3A0D-00E1-413A-B090-4D68F68EFAEE}">
      <dsp:nvSpPr>
        <dsp:cNvPr id="0" name=""/>
        <dsp:cNvSpPr/>
      </dsp:nvSpPr>
      <dsp:spPr>
        <a:xfrm>
          <a:off x="900410" y="1451570"/>
          <a:ext cx="1857374" cy="11608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4000 t/a</a:t>
          </a:r>
        </a:p>
      </dsp:txBody>
      <dsp:txXfrm>
        <a:off x="934410" y="1485570"/>
        <a:ext cx="1789374" cy="1092859"/>
      </dsp:txXfrm>
    </dsp:sp>
    <dsp:sp modelId="{65C0007A-1AF2-4F28-BCF1-5EAA8C04BF99}">
      <dsp:nvSpPr>
        <dsp:cNvPr id="0" name=""/>
        <dsp:cNvSpPr/>
      </dsp:nvSpPr>
      <dsp:spPr>
        <a:xfrm>
          <a:off x="668238" y="1161355"/>
          <a:ext cx="232171" cy="23217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1718"/>
              </a:lnTo>
              <a:lnTo>
                <a:pt x="232171" y="23217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5AFFD14-DD06-490E-8E51-CB9E8A5C9539}">
      <dsp:nvSpPr>
        <dsp:cNvPr id="0" name=""/>
        <dsp:cNvSpPr/>
      </dsp:nvSpPr>
      <dsp:spPr>
        <a:xfrm>
          <a:off x="900410" y="2902644"/>
          <a:ext cx="1857374" cy="11608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29 MJ/kg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(Strom)</a:t>
          </a:r>
        </a:p>
      </dsp:txBody>
      <dsp:txXfrm>
        <a:off x="934410" y="2936644"/>
        <a:ext cx="1789374" cy="1092859"/>
      </dsp:txXfrm>
    </dsp:sp>
    <dsp:sp modelId="{51CD9584-6AA4-4A73-8ED8-6A08337C9C49}">
      <dsp:nvSpPr>
        <dsp:cNvPr id="0" name=""/>
        <dsp:cNvSpPr/>
      </dsp:nvSpPr>
      <dsp:spPr>
        <a:xfrm>
          <a:off x="3338214" y="496"/>
          <a:ext cx="2321718" cy="116085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Zementindustrie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(thermische Verwertung)</a:t>
          </a:r>
        </a:p>
      </dsp:txBody>
      <dsp:txXfrm>
        <a:off x="3372214" y="34496"/>
        <a:ext cx="2253718" cy="1092859"/>
      </dsp:txXfrm>
    </dsp:sp>
    <dsp:sp modelId="{C634BAEF-9F41-4426-AABC-C9B18B5152BF}">
      <dsp:nvSpPr>
        <dsp:cNvPr id="0" name=""/>
        <dsp:cNvSpPr/>
      </dsp:nvSpPr>
      <dsp:spPr>
        <a:xfrm>
          <a:off x="3570386" y="1161355"/>
          <a:ext cx="232171" cy="870644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870644"/>
              </a:lnTo>
              <a:lnTo>
                <a:pt x="232171" y="870644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4E49E2-C253-4992-B324-C5C3C982935F}">
      <dsp:nvSpPr>
        <dsp:cNvPr id="0" name=""/>
        <dsp:cNvSpPr/>
      </dsp:nvSpPr>
      <dsp:spPr>
        <a:xfrm>
          <a:off x="3802558" y="1451570"/>
          <a:ext cx="1857374" cy="11608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150000 t/a</a:t>
          </a:r>
        </a:p>
      </dsp:txBody>
      <dsp:txXfrm>
        <a:off x="3836558" y="1485570"/>
        <a:ext cx="1789374" cy="1092859"/>
      </dsp:txXfrm>
    </dsp:sp>
    <dsp:sp modelId="{544D3857-C9A2-46F4-840C-9E1AD61D1874}">
      <dsp:nvSpPr>
        <dsp:cNvPr id="0" name=""/>
        <dsp:cNvSpPr/>
      </dsp:nvSpPr>
      <dsp:spPr>
        <a:xfrm>
          <a:off x="3570386" y="1161355"/>
          <a:ext cx="232171" cy="232171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321718"/>
              </a:lnTo>
              <a:lnTo>
                <a:pt x="232171" y="232171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AAFAE5-7067-483B-895E-93A793A5DA23}">
      <dsp:nvSpPr>
        <dsp:cNvPr id="0" name=""/>
        <dsp:cNvSpPr/>
      </dsp:nvSpPr>
      <dsp:spPr>
        <a:xfrm>
          <a:off x="3802558" y="2902644"/>
          <a:ext cx="1857374" cy="11608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29 MJ/kg</a:t>
          </a:r>
        </a:p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600" kern="1200" dirty="0"/>
            <a:t>(Steinkohleersatz)</a:t>
          </a:r>
        </a:p>
      </dsp:txBody>
      <dsp:txXfrm>
        <a:off x="3836558" y="2936644"/>
        <a:ext cx="1789374" cy="1092859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8E9422C-C058-4F17-A489-670C255AB8C6}">
      <dsp:nvSpPr>
        <dsp:cNvPr id="0" name=""/>
        <dsp:cNvSpPr/>
      </dsp:nvSpPr>
      <dsp:spPr>
        <a:xfrm>
          <a:off x="2504542" y="296"/>
          <a:ext cx="1230942" cy="8001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Carbon </a:t>
          </a:r>
          <a:r>
            <a:rPr lang="de-DE" sz="1300" kern="1200" dirty="0" err="1"/>
            <a:t>black</a:t>
          </a:r>
          <a:endParaRPr lang="de-DE" sz="1300" kern="1200" dirty="0"/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(Füllstoff)</a:t>
          </a:r>
        </a:p>
      </dsp:txBody>
      <dsp:txXfrm>
        <a:off x="2543600" y="39354"/>
        <a:ext cx="1152826" cy="721996"/>
      </dsp:txXfrm>
    </dsp:sp>
    <dsp:sp modelId="{606ED9E5-C19B-4957-B7C2-F79F6A567DEB}">
      <dsp:nvSpPr>
        <dsp:cNvPr id="0" name=""/>
        <dsp:cNvSpPr/>
      </dsp:nvSpPr>
      <dsp:spPr>
        <a:xfrm>
          <a:off x="1521944" y="400352"/>
          <a:ext cx="3196138" cy="3196138"/>
        </a:xfrm>
        <a:custGeom>
          <a:avLst/>
          <a:gdLst/>
          <a:ahLst/>
          <a:cxnLst/>
          <a:rect l="0" t="0" r="0" b="0"/>
          <a:pathLst>
            <a:path>
              <a:moveTo>
                <a:pt x="2378330" y="203430"/>
              </a:moveTo>
              <a:arcTo wR="1598069" hR="1598069" stAng="17953547" swAng="121136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B5D15DB-F5AE-4A20-BEBC-D91B0A3F32F6}">
      <dsp:nvSpPr>
        <dsp:cNvPr id="0" name=""/>
        <dsp:cNvSpPr/>
      </dsp:nvSpPr>
      <dsp:spPr>
        <a:xfrm>
          <a:off x="4024396" y="1104535"/>
          <a:ext cx="1230942" cy="8001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Autoreifen </a:t>
          </a:r>
        </a:p>
      </dsp:txBody>
      <dsp:txXfrm>
        <a:off x="4063454" y="1143593"/>
        <a:ext cx="1152826" cy="721996"/>
      </dsp:txXfrm>
    </dsp:sp>
    <dsp:sp modelId="{FA1EF70F-BA79-4B5A-A242-73990CD78660}">
      <dsp:nvSpPr>
        <dsp:cNvPr id="0" name=""/>
        <dsp:cNvSpPr/>
      </dsp:nvSpPr>
      <dsp:spPr>
        <a:xfrm>
          <a:off x="1521944" y="400352"/>
          <a:ext cx="3196138" cy="3196138"/>
        </a:xfrm>
        <a:custGeom>
          <a:avLst/>
          <a:gdLst/>
          <a:ahLst/>
          <a:cxnLst/>
          <a:rect l="0" t="0" r="0" b="0"/>
          <a:pathLst>
            <a:path>
              <a:moveTo>
                <a:pt x="3192303" y="1708720"/>
              </a:moveTo>
              <a:arcTo wR="1598069" hR="1598069" stAng="21838221" swAng="135958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8F25638-6560-4C00-BFAA-5DB64F079A05}">
      <dsp:nvSpPr>
        <dsp:cNvPr id="0" name=""/>
        <dsp:cNvSpPr/>
      </dsp:nvSpPr>
      <dsp:spPr>
        <a:xfrm>
          <a:off x="3443863" y="2891231"/>
          <a:ext cx="1230942" cy="8001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Gummigranulat </a:t>
          </a:r>
        </a:p>
      </dsp:txBody>
      <dsp:txXfrm>
        <a:off x="3482921" y="2930289"/>
        <a:ext cx="1152826" cy="721996"/>
      </dsp:txXfrm>
    </dsp:sp>
    <dsp:sp modelId="{B92D5723-9DBB-4157-BD75-146C45027542}">
      <dsp:nvSpPr>
        <dsp:cNvPr id="0" name=""/>
        <dsp:cNvSpPr/>
      </dsp:nvSpPr>
      <dsp:spPr>
        <a:xfrm>
          <a:off x="1521944" y="400352"/>
          <a:ext cx="3196138" cy="3196138"/>
        </a:xfrm>
        <a:custGeom>
          <a:avLst/>
          <a:gdLst/>
          <a:ahLst/>
          <a:cxnLst/>
          <a:rect l="0" t="0" r="0" b="0"/>
          <a:pathLst>
            <a:path>
              <a:moveTo>
                <a:pt x="1794142" y="3184064"/>
              </a:moveTo>
              <a:arcTo wR="1598069" hR="1598069" stAng="4977144" swAng="845712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D767769E-7046-414F-8106-A86C6F024E28}">
      <dsp:nvSpPr>
        <dsp:cNvPr id="0" name=""/>
        <dsp:cNvSpPr/>
      </dsp:nvSpPr>
      <dsp:spPr>
        <a:xfrm>
          <a:off x="1565220" y="2891231"/>
          <a:ext cx="1230942" cy="8001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 err="1"/>
            <a:t>Pyrolyxprozess</a:t>
          </a:r>
          <a:endParaRPr lang="de-DE" sz="1300" kern="1200" dirty="0"/>
        </a:p>
      </dsp:txBody>
      <dsp:txXfrm>
        <a:off x="1604278" y="2930289"/>
        <a:ext cx="1152826" cy="721996"/>
      </dsp:txXfrm>
    </dsp:sp>
    <dsp:sp modelId="{05752D7F-562D-4CEC-9319-C47A08FB5763}">
      <dsp:nvSpPr>
        <dsp:cNvPr id="0" name=""/>
        <dsp:cNvSpPr/>
      </dsp:nvSpPr>
      <dsp:spPr>
        <a:xfrm>
          <a:off x="1521944" y="400352"/>
          <a:ext cx="3196138" cy="3196138"/>
        </a:xfrm>
        <a:custGeom>
          <a:avLst/>
          <a:gdLst/>
          <a:ahLst/>
          <a:cxnLst/>
          <a:rect l="0" t="0" r="0" b="0"/>
          <a:pathLst>
            <a:path>
              <a:moveTo>
                <a:pt x="169525" y="2314371"/>
              </a:moveTo>
              <a:arcTo wR="1598069" hR="1598069" stAng="9202190" swAng="1359589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65B185C4-95AA-4590-B940-3D637CA644D1}">
      <dsp:nvSpPr>
        <dsp:cNvPr id="0" name=""/>
        <dsp:cNvSpPr/>
      </dsp:nvSpPr>
      <dsp:spPr>
        <a:xfrm>
          <a:off x="984687" y="1104535"/>
          <a:ext cx="1230942" cy="800112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Wertstoffe aus Prozess</a:t>
          </a:r>
        </a:p>
      </dsp:txBody>
      <dsp:txXfrm>
        <a:off x="1023745" y="1143593"/>
        <a:ext cx="1152826" cy="721996"/>
      </dsp:txXfrm>
    </dsp:sp>
    <dsp:sp modelId="{8CCBAACB-16BC-426D-9313-4AA8B405E572}">
      <dsp:nvSpPr>
        <dsp:cNvPr id="0" name=""/>
        <dsp:cNvSpPr/>
      </dsp:nvSpPr>
      <dsp:spPr>
        <a:xfrm>
          <a:off x="1521944" y="400352"/>
          <a:ext cx="3196138" cy="3196138"/>
        </a:xfrm>
        <a:custGeom>
          <a:avLst/>
          <a:gdLst/>
          <a:ahLst/>
          <a:cxnLst/>
          <a:rect l="0" t="0" r="0" b="0"/>
          <a:pathLst>
            <a:path>
              <a:moveTo>
                <a:pt x="384426" y="558407"/>
              </a:moveTo>
              <a:arcTo wR="1598069" hR="1598069" stAng="13235092" swAng="1211361"/>
            </a:path>
          </a:pathLst>
        </a:custGeom>
        <a:noFill/>
        <a:ln w="63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  <a:tailEnd type="arrow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190F1-72E1-46BB-8615-15040488E32D}">
      <dsp:nvSpPr>
        <dsp:cNvPr id="0" name=""/>
        <dsp:cNvSpPr/>
      </dsp:nvSpPr>
      <dsp:spPr>
        <a:xfrm>
          <a:off x="0" y="2844989"/>
          <a:ext cx="6096000" cy="12179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Output</a:t>
          </a:r>
        </a:p>
      </dsp:txBody>
      <dsp:txXfrm>
        <a:off x="0" y="2844989"/>
        <a:ext cx="1828800" cy="1217990"/>
      </dsp:txXfrm>
    </dsp:sp>
    <dsp:sp modelId="{1FCDFE50-9F4A-4257-8678-69BBEB5AB3ED}">
      <dsp:nvSpPr>
        <dsp:cNvPr id="0" name=""/>
        <dsp:cNvSpPr/>
      </dsp:nvSpPr>
      <dsp:spPr>
        <a:xfrm>
          <a:off x="0" y="1423004"/>
          <a:ext cx="6096000" cy="12179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Prozesse</a:t>
          </a:r>
        </a:p>
      </dsp:txBody>
      <dsp:txXfrm>
        <a:off x="0" y="1423004"/>
        <a:ext cx="1828800" cy="1217990"/>
      </dsp:txXfrm>
    </dsp:sp>
    <dsp:sp modelId="{1196241E-12B8-4135-AC43-3911F74AA595}">
      <dsp:nvSpPr>
        <dsp:cNvPr id="0" name=""/>
        <dsp:cNvSpPr/>
      </dsp:nvSpPr>
      <dsp:spPr>
        <a:xfrm>
          <a:off x="0" y="1020"/>
          <a:ext cx="6096000" cy="1217990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99136" tIns="199136" rIns="199136" bIns="199136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2800" kern="1200" dirty="0"/>
            <a:t>Definition</a:t>
          </a:r>
        </a:p>
      </dsp:txBody>
      <dsp:txXfrm>
        <a:off x="0" y="1020"/>
        <a:ext cx="1828800" cy="1217990"/>
      </dsp:txXfrm>
    </dsp:sp>
    <dsp:sp modelId="{ED27118C-F31C-490D-8B9C-B287129C85C8}">
      <dsp:nvSpPr>
        <dsp:cNvPr id="0" name=""/>
        <dsp:cNvSpPr/>
      </dsp:nvSpPr>
      <dsp:spPr>
        <a:xfrm>
          <a:off x="3136463" y="103016"/>
          <a:ext cx="1529953" cy="10199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Rohstoffliche Verwertung (Werkstoffe zerstört)</a:t>
          </a:r>
        </a:p>
      </dsp:txBody>
      <dsp:txXfrm>
        <a:off x="3166337" y="132890"/>
        <a:ext cx="1470205" cy="960220"/>
      </dsp:txXfrm>
    </dsp:sp>
    <dsp:sp modelId="{9296DEE9-BE8C-4E48-AFEC-5045D91FE58D}">
      <dsp:nvSpPr>
        <dsp:cNvPr id="0" name=""/>
        <dsp:cNvSpPr/>
      </dsp:nvSpPr>
      <dsp:spPr>
        <a:xfrm>
          <a:off x="2906970" y="1122985"/>
          <a:ext cx="994469" cy="407987"/>
        </a:xfrm>
        <a:custGeom>
          <a:avLst/>
          <a:gdLst/>
          <a:ahLst/>
          <a:cxnLst/>
          <a:rect l="0" t="0" r="0" b="0"/>
          <a:pathLst>
            <a:path>
              <a:moveTo>
                <a:pt x="994469" y="0"/>
              </a:moveTo>
              <a:lnTo>
                <a:pt x="994469" y="203993"/>
              </a:lnTo>
              <a:lnTo>
                <a:pt x="0" y="203993"/>
              </a:lnTo>
              <a:lnTo>
                <a:pt x="0" y="4079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B34793-D751-4D82-ADF5-FCA6A0A3970D}">
      <dsp:nvSpPr>
        <dsp:cNvPr id="0" name=""/>
        <dsp:cNvSpPr/>
      </dsp:nvSpPr>
      <dsp:spPr>
        <a:xfrm>
          <a:off x="2141993" y="1530973"/>
          <a:ext cx="1529953" cy="10199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 err="1"/>
            <a:t>Solvolyse</a:t>
          </a:r>
          <a:r>
            <a:rPr lang="de-DE" sz="1300" kern="1200" dirty="0"/>
            <a:t> Hydrolyse</a:t>
          </a:r>
        </a:p>
      </dsp:txBody>
      <dsp:txXfrm>
        <a:off x="2171867" y="1560847"/>
        <a:ext cx="1470205" cy="960220"/>
      </dsp:txXfrm>
    </dsp:sp>
    <dsp:sp modelId="{0776EEB6-7B1F-4B3C-88CE-C13A88341DCE}">
      <dsp:nvSpPr>
        <dsp:cNvPr id="0" name=""/>
        <dsp:cNvSpPr/>
      </dsp:nvSpPr>
      <dsp:spPr>
        <a:xfrm>
          <a:off x="2861250" y="2550941"/>
          <a:ext cx="91440" cy="4079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798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9EE606-FAF2-4CEE-9367-659FA32B96EB}">
      <dsp:nvSpPr>
        <dsp:cNvPr id="0" name=""/>
        <dsp:cNvSpPr/>
      </dsp:nvSpPr>
      <dsp:spPr>
        <a:xfrm>
          <a:off x="2141993" y="2958929"/>
          <a:ext cx="1529953" cy="10199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Spaltprodukte </a:t>
          </a:r>
        </a:p>
      </dsp:txBody>
      <dsp:txXfrm>
        <a:off x="2171867" y="2988803"/>
        <a:ext cx="1470205" cy="960220"/>
      </dsp:txXfrm>
    </dsp:sp>
    <dsp:sp modelId="{687E7E3D-A41B-417F-8192-D091A7226606}">
      <dsp:nvSpPr>
        <dsp:cNvPr id="0" name=""/>
        <dsp:cNvSpPr/>
      </dsp:nvSpPr>
      <dsp:spPr>
        <a:xfrm>
          <a:off x="3901440" y="1122985"/>
          <a:ext cx="994469" cy="40798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03993"/>
              </a:lnTo>
              <a:lnTo>
                <a:pt x="994469" y="203993"/>
              </a:lnTo>
              <a:lnTo>
                <a:pt x="994469" y="40798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90411D-36DA-41BA-8F04-92A0F026934E}">
      <dsp:nvSpPr>
        <dsp:cNvPr id="0" name=""/>
        <dsp:cNvSpPr/>
      </dsp:nvSpPr>
      <dsp:spPr>
        <a:xfrm>
          <a:off x="4130932" y="1530973"/>
          <a:ext cx="1529953" cy="10199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Hydrierung Pyrolyse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Thermolyse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Vergasung</a:t>
          </a:r>
        </a:p>
      </dsp:txBody>
      <dsp:txXfrm>
        <a:off x="4160806" y="1560847"/>
        <a:ext cx="1470205" cy="960220"/>
      </dsp:txXfrm>
    </dsp:sp>
    <dsp:sp modelId="{B1DD4C74-73CF-4828-AA46-1C413C180AC5}">
      <dsp:nvSpPr>
        <dsp:cNvPr id="0" name=""/>
        <dsp:cNvSpPr/>
      </dsp:nvSpPr>
      <dsp:spPr>
        <a:xfrm>
          <a:off x="4850189" y="2550941"/>
          <a:ext cx="91440" cy="407987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40798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F7C624-F590-46EB-A5AF-0BFD3CFC2ACB}">
      <dsp:nvSpPr>
        <dsp:cNvPr id="0" name=""/>
        <dsp:cNvSpPr/>
      </dsp:nvSpPr>
      <dsp:spPr>
        <a:xfrm>
          <a:off x="4130932" y="2958929"/>
          <a:ext cx="1529953" cy="101996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300" kern="1200" dirty="0"/>
            <a:t>Öle, Wachse, Kohlenwasserstoffe, Synthesegas</a:t>
          </a:r>
        </a:p>
      </dsp:txBody>
      <dsp:txXfrm>
        <a:off x="4160806" y="2988803"/>
        <a:ext cx="1470205" cy="960220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F190F1-72E1-46BB-8615-15040488E32D}">
      <dsp:nvSpPr>
        <dsp:cNvPr id="0" name=""/>
        <dsp:cNvSpPr/>
      </dsp:nvSpPr>
      <dsp:spPr>
        <a:xfrm>
          <a:off x="0" y="1705123"/>
          <a:ext cx="6096000" cy="71318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Aufbereitung des Materials </a:t>
          </a:r>
        </a:p>
      </dsp:txBody>
      <dsp:txXfrm>
        <a:off x="0" y="1705123"/>
        <a:ext cx="1828800" cy="713184"/>
      </dsp:txXfrm>
    </dsp:sp>
    <dsp:sp modelId="{1FCDFE50-9F4A-4257-8678-69BBEB5AB3ED}">
      <dsp:nvSpPr>
        <dsp:cNvPr id="0" name=""/>
        <dsp:cNvSpPr/>
      </dsp:nvSpPr>
      <dsp:spPr>
        <a:xfrm>
          <a:off x="0" y="873075"/>
          <a:ext cx="6096000" cy="71318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Funktionelles Recycling</a:t>
          </a:r>
        </a:p>
      </dsp:txBody>
      <dsp:txXfrm>
        <a:off x="0" y="873075"/>
        <a:ext cx="1828800" cy="713184"/>
      </dsp:txXfrm>
    </dsp:sp>
    <dsp:sp modelId="{1196241E-12B8-4135-AC43-3911F74AA595}">
      <dsp:nvSpPr>
        <dsp:cNvPr id="0" name=""/>
        <dsp:cNvSpPr/>
      </dsp:nvSpPr>
      <dsp:spPr>
        <a:xfrm>
          <a:off x="0" y="41026"/>
          <a:ext cx="6096000" cy="713184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1200" kern="1200" dirty="0"/>
            <a:t>Wertstoffrückgewinnung</a:t>
          </a:r>
        </a:p>
      </dsp:txBody>
      <dsp:txXfrm>
        <a:off x="0" y="41026"/>
        <a:ext cx="1828800" cy="713184"/>
      </dsp:txXfrm>
    </dsp:sp>
    <dsp:sp modelId="{ED27118C-F31C-490D-8B9C-B287129C85C8}">
      <dsp:nvSpPr>
        <dsp:cNvPr id="0" name=""/>
        <dsp:cNvSpPr/>
      </dsp:nvSpPr>
      <dsp:spPr>
        <a:xfrm>
          <a:off x="3745430" y="100458"/>
          <a:ext cx="891480" cy="5943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Betriebswirt-</a:t>
          </a:r>
          <a:r>
            <a:rPr lang="de-DE" sz="800" kern="1200" dirty="0" err="1"/>
            <a:t>schaftliche</a:t>
          </a:r>
          <a:r>
            <a:rPr lang="de-DE" sz="800" kern="1200" dirty="0"/>
            <a:t> und </a:t>
          </a:r>
          <a:r>
            <a:rPr lang="de-DE" sz="800" kern="1200" dirty="0" err="1"/>
            <a:t>umweltrechliche</a:t>
          </a:r>
          <a:r>
            <a:rPr lang="de-DE" sz="800" kern="1200" dirty="0"/>
            <a:t> Aspekte  </a:t>
          </a:r>
        </a:p>
      </dsp:txBody>
      <dsp:txXfrm>
        <a:off x="3762837" y="117865"/>
        <a:ext cx="856666" cy="559506"/>
      </dsp:txXfrm>
    </dsp:sp>
    <dsp:sp modelId="{9296DEE9-BE8C-4E48-AFEC-5045D91FE58D}">
      <dsp:nvSpPr>
        <dsp:cNvPr id="0" name=""/>
        <dsp:cNvSpPr/>
      </dsp:nvSpPr>
      <dsp:spPr>
        <a:xfrm>
          <a:off x="3321977" y="694779"/>
          <a:ext cx="869193" cy="237728"/>
        </a:xfrm>
        <a:custGeom>
          <a:avLst/>
          <a:gdLst/>
          <a:ahLst/>
          <a:cxnLst/>
          <a:rect l="0" t="0" r="0" b="0"/>
          <a:pathLst>
            <a:path>
              <a:moveTo>
                <a:pt x="869193" y="0"/>
              </a:moveTo>
              <a:lnTo>
                <a:pt x="869193" y="118864"/>
              </a:lnTo>
              <a:lnTo>
                <a:pt x="0" y="118864"/>
              </a:lnTo>
              <a:lnTo>
                <a:pt x="0" y="2377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BB34793-D751-4D82-ADF5-FCA6A0A3970D}">
      <dsp:nvSpPr>
        <dsp:cNvPr id="0" name=""/>
        <dsp:cNvSpPr/>
      </dsp:nvSpPr>
      <dsp:spPr>
        <a:xfrm>
          <a:off x="2876237" y="932507"/>
          <a:ext cx="891480" cy="5943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Wertstoffliche Verwertung Kathodenmaterial (Mechanisch) </a:t>
          </a:r>
        </a:p>
      </dsp:txBody>
      <dsp:txXfrm>
        <a:off x="2893644" y="949914"/>
        <a:ext cx="856666" cy="559506"/>
      </dsp:txXfrm>
    </dsp:sp>
    <dsp:sp modelId="{0776EEB6-7B1F-4B3C-88CE-C13A88341DCE}">
      <dsp:nvSpPr>
        <dsp:cNvPr id="0" name=""/>
        <dsp:cNvSpPr/>
      </dsp:nvSpPr>
      <dsp:spPr>
        <a:xfrm>
          <a:off x="2742515" y="1526827"/>
          <a:ext cx="579462" cy="237728"/>
        </a:xfrm>
        <a:custGeom>
          <a:avLst/>
          <a:gdLst/>
          <a:ahLst/>
          <a:cxnLst/>
          <a:rect l="0" t="0" r="0" b="0"/>
          <a:pathLst>
            <a:path>
              <a:moveTo>
                <a:pt x="579462" y="0"/>
              </a:moveTo>
              <a:lnTo>
                <a:pt x="579462" y="118864"/>
              </a:lnTo>
              <a:lnTo>
                <a:pt x="0" y="118864"/>
              </a:lnTo>
              <a:lnTo>
                <a:pt x="0" y="23772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09EE606-FAF2-4CEE-9367-659FA32B96EB}">
      <dsp:nvSpPr>
        <dsp:cNvPr id="0" name=""/>
        <dsp:cNvSpPr/>
      </dsp:nvSpPr>
      <dsp:spPr>
        <a:xfrm>
          <a:off x="2296775" y="1764555"/>
          <a:ext cx="891480" cy="5943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de-DE" sz="800" kern="1200" dirty="0"/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Aufbereitung Prozessmedien</a:t>
          </a:r>
        </a:p>
      </dsp:txBody>
      <dsp:txXfrm>
        <a:off x="2314182" y="1781962"/>
        <a:ext cx="856666" cy="559506"/>
      </dsp:txXfrm>
    </dsp:sp>
    <dsp:sp modelId="{E544C736-584D-437C-8618-DF19BDB8F4CD}">
      <dsp:nvSpPr>
        <dsp:cNvPr id="0" name=""/>
        <dsp:cNvSpPr/>
      </dsp:nvSpPr>
      <dsp:spPr>
        <a:xfrm>
          <a:off x="2696795" y="2358876"/>
          <a:ext cx="91440" cy="2377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772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C5090F2-1209-4622-AA27-5C6F8AFD5611}">
      <dsp:nvSpPr>
        <dsp:cNvPr id="0" name=""/>
        <dsp:cNvSpPr/>
      </dsp:nvSpPr>
      <dsp:spPr>
        <a:xfrm>
          <a:off x="2296775" y="2596604"/>
          <a:ext cx="891480" cy="5943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Behandlung und Entsorgung der Reststoffe</a:t>
          </a:r>
        </a:p>
      </dsp:txBody>
      <dsp:txXfrm>
        <a:off x="2314182" y="2614011"/>
        <a:ext cx="856666" cy="559506"/>
      </dsp:txXfrm>
    </dsp:sp>
    <dsp:sp modelId="{5C613305-3323-443C-A885-1951D6A47416}">
      <dsp:nvSpPr>
        <dsp:cNvPr id="0" name=""/>
        <dsp:cNvSpPr/>
      </dsp:nvSpPr>
      <dsp:spPr>
        <a:xfrm>
          <a:off x="3321977" y="1526827"/>
          <a:ext cx="579462" cy="2377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864"/>
              </a:lnTo>
              <a:lnTo>
                <a:pt x="579462" y="118864"/>
              </a:lnTo>
              <a:lnTo>
                <a:pt x="579462" y="23772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02100AB-B246-4A34-B846-7B60381737F6}">
      <dsp:nvSpPr>
        <dsp:cNvPr id="0" name=""/>
        <dsp:cNvSpPr/>
      </dsp:nvSpPr>
      <dsp:spPr>
        <a:xfrm>
          <a:off x="3455699" y="1764555"/>
          <a:ext cx="891480" cy="5943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Konfektionierung</a:t>
          </a:r>
        </a:p>
      </dsp:txBody>
      <dsp:txXfrm>
        <a:off x="3473106" y="1781962"/>
        <a:ext cx="856666" cy="559506"/>
      </dsp:txXfrm>
    </dsp:sp>
    <dsp:sp modelId="{FB5A4439-A50C-4D8C-875C-6EDF822EFDE5}">
      <dsp:nvSpPr>
        <dsp:cNvPr id="0" name=""/>
        <dsp:cNvSpPr/>
      </dsp:nvSpPr>
      <dsp:spPr>
        <a:xfrm>
          <a:off x="3855720" y="2358876"/>
          <a:ext cx="91440" cy="2377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772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72AD443-412E-44CE-A2F8-289E1B97AD98}">
      <dsp:nvSpPr>
        <dsp:cNvPr id="0" name=""/>
        <dsp:cNvSpPr/>
      </dsp:nvSpPr>
      <dsp:spPr>
        <a:xfrm>
          <a:off x="3455699" y="2596604"/>
          <a:ext cx="891480" cy="5943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B</a:t>
          </a:r>
          <a:r>
            <a:rPr lang="de-DE" sz="800" kern="1200" baseline="0" dirty="0"/>
            <a:t>atterien aus recyceltem Material </a:t>
          </a:r>
          <a:endParaRPr lang="de-DE" sz="800" kern="1200" dirty="0"/>
        </a:p>
      </dsp:txBody>
      <dsp:txXfrm>
        <a:off x="3473106" y="2614011"/>
        <a:ext cx="856666" cy="559506"/>
      </dsp:txXfrm>
    </dsp:sp>
    <dsp:sp modelId="{1CEC64E6-33DB-457B-AA02-630CAB07952E}">
      <dsp:nvSpPr>
        <dsp:cNvPr id="0" name=""/>
        <dsp:cNvSpPr/>
      </dsp:nvSpPr>
      <dsp:spPr>
        <a:xfrm>
          <a:off x="4191171" y="694779"/>
          <a:ext cx="869193" cy="23772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8864"/>
              </a:lnTo>
              <a:lnTo>
                <a:pt x="869193" y="118864"/>
              </a:lnTo>
              <a:lnTo>
                <a:pt x="869193" y="237728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843C95-4337-432B-80CF-30080DFFBBF3}">
      <dsp:nvSpPr>
        <dsp:cNvPr id="0" name=""/>
        <dsp:cNvSpPr/>
      </dsp:nvSpPr>
      <dsp:spPr>
        <a:xfrm>
          <a:off x="4614624" y="932507"/>
          <a:ext cx="891480" cy="5943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Rohstoffliche Verwertung</a:t>
          </a:r>
        </a:p>
      </dsp:txBody>
      <dsp:txXfrm>
        <a:off x="4632031" y="949914"/>
        <a:ext cx="856666" cy="559506"/>
      </dsp:txXfrm>
    </dsp:sp>
    <dsp:sp modelId="{687E7E3D-A41B-417F-8192-D091A7226606}">
      <dsp:nvSpPr>
        <dsp:cNvPr id="0" name=""/>
        <dsp:cNvSpPr/>
      </dsp:nvSpPr>
      <dsp:spPr>
        <a:xfrm>
          <a:off x="5014644" y="1526827"/>
          <a:ext cx="91440" cy="2377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772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590411D-36DA-41BA-8F04-92A0F026934E}">
      <dsp:nvSpPr>
        <dsp:cNvPr id="0" name=""/>
        <dsp:cNvSpPr/>
      </dsp:nvSpPr>
      <dsp:spPr>
        <a:xfrm>
          <a:off x="4614624" y="1764555"/>
          <a:ext cx="891480" cy="5943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Trennung der Komponenten</a:t>
          </a:r>
        </a:p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(Pyrolytisch)</a:t>
          </a:r>
        </a:p>
      </dsp:txBody>
      <dsp:txXfrm>
        <a:off x="4632031" y="1781962"/>
        <a:ext cx="856666" cy="559506"/>
      </dsp:txXfrm>
    </dsp:sp>
    <dsp:sp modelId="{B1DD4C74-73CF-4828-AA46-1C413C180AC5}">
      <dsp:nvSpPr>
        <dsp:cNvPr id="0" name=""/>
        <dsp:cNvSpPr/>
      </dsp:nvSpPr>
      <dsp:spPr>
        <a:xfrm>
          <a:off x="5014644" y="2358876"/>
          <a:ext cx="91440" cy="2377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772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CF7C624-F590-46EB-A5AF-0BFD3CFC2ACB}">
      <dsp:nvSpPr>
        <dsp:cNvPr id="0" name=""/>
        <dsp:cNvSpPr/>
      </dsp:nvSpPr>
      <dsp:spPr>
        <a:xfrm>
          <a:off x="4614624" y="2596604"/>
          <a:ext cx="891480" cy="5943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Rückgewinnung der Prozessmedien</a:t>
          </a:r>
        </a:p>
      </dsp:txBody>
      <dsp:txXfrm>
        <a:off x="4632031" y="2614011"/>
        <a:ext cx="856666" cy="559506"/>
      </dsp:txXfrm>
    </dsp:sp>
    <dsp:sp modelId="{943E46FF-055D-4807-A575-96BC3B318639}">
      <dsp:nvSpPr>
        <dsp:cNvPr id="0" name=""/>
        <dsp:cNvSpPr/>
      </dsp:nvSpPr>
      <dsp:spPr>
        <a:xfrm>
          <a:off x="5014644" y="3190924"/>
          <a:ext cx="91440" cy="23772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7728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BA2A7FB-93B7-4309-9EBE-E8A252741F8A}">
      <dsp:nvSpPr>
        <dsp:cNvPr id="0" name=""/>
        <dsp:cNvSpPr/>
      </dsp:nvSpPr>
      <dsp:spPr>
        <a:xfrm>
          <a:off x="4614624" y="3428652"/>
          <a:ext cx="891480" cy="59432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30480" rIns="30480" bIns="3048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de-DE" sz="800" kern="1200" dirty="0"/>
            <a:t>Wertschöpfung (Verkauf Kathodenmaterial</a:t>
          </a:r>
        </a:p>
      </dsp:txBody>
      <dsp:txXfrm>
        <a:off x="4632031" y="3446059"/>
        <a:ext cx="856666" cy="5595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9/3/layout/IncreasingArrowsProcess">
  <dgm:title val=""/>
  <dgm:desc val=""/>
  <dgm:catLst>
    <dgm:cat type="process" pri="5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2" destOrd="0"/>
        <dgm:cxn modelId="32" srcId="30" destId="31" srcOrd="0" destOrd="0"/>
      </dgm:cxnLst>
      <dgm:bg/>
      <dgm:whole/>
    </dgm:dataModel>
  </dgm:clrData>
  <dgm:layoutNode name="Name0">
    <dgm:varLst>
      <dgm:chMax val="5"/>
      <dgm:chPref val="5"/>
      <dgm:dir/>
      <dgm:animLvl val="lvl"/>
    </dgm:varLst>
    <dgm:shape xmlns:r="http://schemas.openxmlformats.org/officeDocument/2006/relationships" r:blip="">
      <dgm:adjLst/>
    </dgm:shape>
    <dgm:choose name="Name1">
      <dgm:if name="Name2" axis="ch" ptType="node" func="cnt" op="equ" val="1">
        <dgm:choose name="Name3">
          <dgm:if name="Name4" axis="ch ch" ptType="node node" func="cnt" op="equ" val="0">
            <dgm:alg type="composite">
              <dgm:param type="ar" val="6.8662"/>
            </dgm:alg>
            <dgm:choose name="Name5">
              <dgm:if name="Name6" func="var" arg="dir" op="equ" val="norm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if>
              <dgm:else name="Name7">
                <dgm:constrLst>
                  <dgm:constr type="primFontSz" for="des" forName="parentText1" val="65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/>
                </dgm:constrLst>
              </dgm:else>
            </dgm:choose>
          </dgm:if>
          <dgm:else name="Name8">
            <dgm:alg type="composite">
              <dgm:param type="ar" val="1.9864"/>
            </dgm:alg>
            <dgm:choose name="Name9">
              <dgm:if name="Name1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if>
              <dgm:else name="Name1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93"/>
                  <dgm:constr type="l" for="ch" forName="childText1" refType="w" fact="0.076"/>
                  <dgm:constr type="t" for="ch" forName="childText1" refType="h" fact="0.224"/>
                  <dgm:constr type="w" for="ch" forName="childText1" refType="w" fact="0.9241"/>
                  <dgm:constr type="h" for="ch" forName="childText1" refType="h" fact="0.776"/>
                </dgm:constrLst>
              </dgm:else>
            </dgm:choose>
          </dgm:else>
        </dgm:choose>
      </dgm:if>
      <dgm:if name="Name12" axis="ch" ptType="node" func="cnt" op="equ" val="2">
        <dgm:choose name="Name13">
          <dgm:if name="Name14" axis="ch ch" ptType="node node" func="cnt" op="equ" val="0">
            <dgm:alg type="composite">
              <dgm:param type="ar" val="5.1498"/>
            </dgm:alg>
            <dgm:choose name="Name15">
              <dgm:if name="Name1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.462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if>
              <dgm:else name="Name1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7501"/>
                  <dgm:constr type="l" for="ch" forName="parentText2" refType="w" fact="0"/>
                  <dgm:constr type="t" for="ch" forName="parentText2" refType="h" fact="0.2499"/>
                  <dgm:constr type="w" for="ch" forName="parentText2" refType="w" fact="0.538"/>
                  <dgm:constr type="h" for="ch" forName="parentText2" refType="h" fact="0.7501"/>
                </dgm:constrLst>
              </dgm:else>
            </dgm:choose>
          </dgm:if>
          <dgm:else name="Name18">
            <dgm:alg type="composite">
              <dgm:param type="ar" val="2.0563"/>
            </dgm:alg>
            <dgm:choose name="Name19">
              <dgm:if name="Name2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.462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462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if>
              <dgm:else name="Name2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parentText2" refType="primFontSz" refFor="des" refForName="parentText1" op="equ"/>
                  <dgm:constr type="primFontSz" for="des" forName="childText2" refType="primFontSz" refFor="des" refForName="child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995"/>
                  <dgm:constr type="l" for="ch" forName="parentText2" refType="w" fact="0"/>
                  <dgm:constr type="t" for="ch" forName="parentText2" refType="h" fact="0.0998"/>
                  <dgm:constr type="w" for="ch" forName="parentText2" refType="w" fact="0.538"/>
                  <dgm:constr type="h" for="ch" forName="parentText2" refType="h" fact="0.2995"/>
                  <dgm:constr type="l" for="ch" forName="childText1" refType="w" fact="0.538"/>
                  <dgm:constr type="t" for="ch" forName="childText1" refType="h" fact="0.2317"/>
                  <dgm:constr type="w" for="ch" forName="childText1" refType="w" fact="0.462"/>
                  <dgm:constr type="h" for="ch" forName="childText1" refType="h" fact="0.6685"/>
                  <dgm:constr type="l" for="ch" forName="childText2" refType="w" fact="0.076"/>
                  <dgm:constr type="t" for="ch" forName="childText2" refType="h" fact="0.3315"/>
                  <dgm:constr type="w" for="ch" forName="childText2" refType="w" fact="0.462"/>
                  <dgm:constr type="h" for="ch" forName="childText2" refType="h" fact="0.6685"/>
                </dgm:constrLst>
              </dgm:else>
            </dgm:choose>
          </dgm:else>
        </dgm:choose>
      </dgm:if>
      <dgm:if name="Name22" axis="ch" ptType="node" func="cnt" op="equ" val="3">
        <dgm:choose name="Name23">
          <dgm:if name="Name24" axis="ch ch" ptType="node node" func="cnt" op="equ" val="0">
            <dgm:alg type="composite">
              <dgm:param type="ar" val="4.1198"/>
            </dgm:alg>
            <dgm:choose name="Name25">
              <dgm:if name="Name2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.308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.616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if>
              <dgm:else name="Name2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6"/>
                  <dgm:constr type="l" for="ch" forName="parentText2" refType="w" fact="0"/>
                  <dgm:constr type="t" for="ch" forName="parentText2" refType="h" fact="0.2"/>
                  <dgm:constr type="w" for="ch" forName="parentText2" refType="w" fact="0.692"/>
                  <dgm:constr type="h" for="ch" forName="parentText2" refType="h" fact="0.6"/>
                  <dgm:constr type="l" for="ch" forName="parentText3" refType="w" fact="0"/>
                  <dgm:constr type="t" for="ch" forName="parentText3" refType="h" fact="0.4"/>
                  <dgm:constr type="w" for="ch" forName="parentText3" refType="w" fact="0.384"/>
                  <dgm:constr type="h" for="ch" forName="parentText3" refType="h" fact="0.6"/>
                </dgm:constrLst>
              </dgm:else>
            </dgm:choose>
          </dgm:if>
          <dgm:else name="Name28">
            <dgm:alg type="composite">
              <dgm:param type="ar" val="2.0702"/>
            </dgm:alg>
            <dgm:choose name="Name29">
              <dgm:if name="Name3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08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61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.308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.616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if>
              <dgm:else name="Name3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l" for="ch" forName="childText1" refType="w" fact="0.692"/>
                  <dgm:constr type="t" for="ch" forName="childText1" refType="h" fact="0.2325"/>
                  <dgm:constr type="w" for="ch" forName="childText1" refType="w" fact="0.308"/>
                  <dgm:constr type="h" for="ch" forName="childText1" refType="h" fact="0.5808"/>
                  <dgm:constr type="l" for="ch" forName="childText2" refType="w" fact="0.384"/>
                  <dgm:constr type="t" for="ch" forName="childText2" refType="h" fact="0.333"/>
                  <dgm:constr type="w" for="ch" forName="childText2" refType="w" fact="0.308"/>
                  <dgm:constr type="h" for="ch" forName="childText2" refType="h" fact="0.5808"/>
                  <dgm:constr type="l" for="ch" forName="childText3" refType="w" fact="0.076"/>
                  <dgm:constr type="t" for="ch" forName="childText3" refType="h" fact="0.4335"/>
                  <dgm:constr type="w" for="ch" forName="childText3" refType="w" fact="0.308"/>
                  <dgm:constr type="h" for="ch" forName="childText3" refType="h" fact="0.572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3015"/>
                  <dgm:constr type="l" for="ch" forName="parentText2" refType="w" fact="0"/>
                  <dgm:constr type="t" for="ch" forName="parentText2" refType="h" fact="0.1005"/>
                  <dgm:constr type="w" for="ch" forName="parentText2" refType="w" fact="0.692"/>
                  <dgm:constr type="h" for="ch" forName="parentText2" refType="h" fact="0.3015"/>
                  <dgm:constr type="l" for="ch" forName="parentText3" refType="w" fact="0"/>
                  <dgm:constr type="t" for="ch" forName="parentText3" refType="h" fact="0.201"/>
                  <dgm:constr type="w" for="ch" forName="parentText3" refType="w" fact="0.384"/>
                  <dgm:constr type="h" for="ch" forName="parentText3" refType="h" fact="0.3015"/>
                </dgm:constrLst>
              </dgm:else>
            </dgm:choose>
          </dgm:else>
        </dgm:choose>
      </dgm:if>
      <dgm:if name="Name32" axis="ch" ptType="node" func="cnt" op="equ" val="4">
        <dgm:choose name="Name33">
          <dgm:if name="Name34" axis="ch ch" ptType="node node" func="cnt" op="equ" val="0">
            <dgm:alg type="composite">
              <dgm:param type="ar" val="3.435"/>
            </dgm:alg>
            <dgm:choose name="Name35">
              <dgm:if name="Name3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.2305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.461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.6915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if>
              <dgm:else name="Name3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5001"/>
                  <dgm:constr type="l" for="ch" forName="parentText2" refType="w" fact="0"/>
                  <dgm:constr type="t" for="ch" forName="parentText2" refType="h" fact="0.1666"/>
                  <dgm:constr type="w" for="ch" forName="parentText2" refType="w" fact="0.7695"/>
                  <dgm:constr type="h" for="ch" forName="parentText2" refType="h" fact="0.5001"/>
                  <dgm:constr type="l" for="ch" forName="parentText3" refType="w" fact="0"/>
                  <dgm:constr type="t" for="ch" forName="parentText3" refType="h" fact="0.3333"/>
                  <dgm:constr type="w" for="ch" forName="parentText3" refType="w" fact="0.539"/>
                  <dgm:constr type="h" for="ch" forName="parentText3" refType="h" fact="0.5001"/>
                  <dgm:constr type="l" for="ch" forName="parentText4" refType="w" fact="0"/>
                  <dgm:constr type="t" for="ch" forName="parentText4" refType="h" fact="0.4999"/>
                  <dgm:constr type="w" for="ch" forName="parentText4" refType="w" fact="0.3085"/>
                  <dgm:constr type="h" for="ch" forName="parentText4" refType="h" fact="0.5001"/>
                </dgm:constrLst>
              </dgm:else>
            </dgm:choose>
          </dgm:if>
          <dgm:else name="Name38">
            <dgm:alg type="composite">
              <dgm:param type="ar" val="1.9377"/>
            </dgm:alg>
            <dgm:choose name="Name39">
              <dgm:if name="Name4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2305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461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6915"/>
                  <dgm:constr type="t" for="ch" forName="childText4" refType="h" fact="0.5"/>
                  <dgm:constr type="w" for="ch" forName="childText4" refType="w" fact="0.232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.2305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.461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.6915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if>
              <dgm:else name="Name4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l" for="ch" forName="childText1" refType="w" fact="0.7695"/>
                  <dgm:constr type="t" for="ch" forName="childText1" refType="h" fact="0.218"/>
                  <dgm:constr type="w" for="ch" forName="childText1" refType="w" fact="0.2305"/>
                  <dgm:constr type="h" for="ch" forName="childText1" refType="h" fact="0.5218"/>
                  <dgm:constr type="l" for="ch" forName="childText2" refType="w" fact="0.539"/>
                  <dgm:constr type="t" for="ch" forName="childText2" refType="h" fact="0.312"/>
                  <dgm:constr type="w" for="ch" forName="childText2" refType="w" fact="0.2305"/>
                  <dgm:constr type="h" for="ch" forName="childText2" refType="h" fact="0.5085"/>
                  <dgm:constr type="l" for="ch" forName="childText3" refType="w" fact="0.3085"/>
                  <dgm:constr type="t" for="ch" forName="childText3" refType="h" fact="0.406"/>
                  <dgm:constr type="w" for="ch" forName="childText3" refType="w" fact="0.2305"/>
                  <dgm:constr type="h" for="ch" forName="childText3" refType="h" fact="0.5119"/>
                  <dgm:constr type="l" for="ch" forName="childText4" refType="w" fact="0.076"/>
                  <dgm:constr type="t" for="ch" forName="childText4" refType="h" fact="0.5"/>
                  <dgm:constr type="w" for="ch" forName="childText4" refType="w" fact="0.2346"/>
                  <dgm:constr type="h" for="ch" forName="childText4" refType="h" fact="0.5179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821"/>
                  <dgm:constr type="l" for="ch" forName="parentText2" refType="w" fact="0"/>
                  <dgm:constr type="t" for="ch" forName="parentText2" refType="h" fact="0.094"/>
                  <dgm:constr type="w" for="ch" forName="parentText2" refType="w" fact="0.7695"/>
                  <dgm:constr type="h" for="ch" forName="parentText2" refType="h" fact="0.2821"/>
                  <dgm:constr type="l" for="ch" forName="parentText3" refType="w" fact="0"/>
                  <dgm:constr type="t" for="ch" forName="parentText3" refType="h" fact="0.188"/>
                  <dgm:constr type="w" for="ch" forName="parentText3" refType="w" fact="0.539"/>
                  <dgm:constr type="h" for="ch" forName="parentText3" refType="h" fact="0.2821"/>
                  <dgm:constr type="l" for="ch" forName="parentText4" refType="w" fact="0"/>
                  <dgm:constr type="t" for="ch" forName="parentText4" refType="h" fact="0.282"/>
                  <dgm:constr type="w" for="ch" forName="parentText4" refType="w" fact="0.3085"/>
                  <dgm:constr type="h" for="ch" forName="parentText4" refType="h" fact="0.2821"/>
                </dgm:constrLst>
              </dgm:else>
            </dgm:choose>
          </dgm:else>
        </dgm:choose>
      </dgm:if>
      <dgm:else name="Name42">
        <dgm:choose name="Name43">
          <dgm:if name="Name44" axis="ch ch" ptType="node node" func="cnt" op="equ" val="0">
            <dgm:alg type="composite">
              <dgm:param type="ar" val="2.9463"/>
            </dgm:alg>
            <dgm:choose name="Name45">
              <dgm:if name="Name46" func="var" arg="dir" op="equ" val="norm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.1848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.3696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.5545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.7393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if>
              <dgm:else name="Name47">
                <dgm:constrLst>
                  <dgm:constr type="primFontSz" for="des" forName="parentText1" val="65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4285"/>
                  <dgm:constr type="l" for="ch" forName="parentText2" refType="w" fact="0"/>
                  <dgm:constr type="t" for="ch" forName="parentText2" refType="h" fact="0.1429"/>
                  <dgm:constr type="w" for="ch" forName="parentText2" refType="w" fact="0.8152"/>
                  <dgm:constr type="h" for="ch" forName="parentText2" refType="h" fact="0.4285"/>
                  <dgm:constr type="l" for="ch" forName="parentText3" refType="w" fact="0"/>
                  <dgm:constr type="t" for="ch" forName="parentText3" refType="h" fact="0.2858"/>
                  <dgm:constr type="w" for="ch" forName="parentText3" refType="w" fact="0.6304"/>
                  <dgm:constr type="h" for="ch" forName="parentText3" refType="h" fact="0.4285"/>
                  <dgm:constr type="l" for="ch" forName="parentText4" refType="w" fact="0"/>
                  <dgm:constr type="t" for="ch" forName="parentText4" refType="h" fact="0.4286"/>
                  <dgm:constr type="w" for="ch" forName="parentText4" refType="w" fact="0.4455"/>
                  <dgm:constr type="h" for="ch" forName="parentText4" refType="h" fact="0.4285"/>
                  <dgm:constr type="l" for="ch" forName="parentText5" refType="w" fact="0"/>
                  <dgm:constr type="t" for="ch" forName="parentText5" refType="h" fact="0.5715"/>
                  <dgm:constr type="w" for="ch" forName="parentText5" refType="w" fact="0.2607"/>
                  <dgm:constr type="h" for="ch" forName="parentText5" refType="h" fact="0.4285"/>
                </dgm:constrLst>
              </dgm:else>
            </dgm:choose>
          </dgm:if>
          <dgm:else name="Name48">
            <dgm:alg type="composite">
              <dgm:param type="ar" val="1.7837"/>
            </dgm:alg>
            <dgm:choose name="Name49">
              <dgm:if name="Name50" func="var" arg="dir" op="equ" val="norm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1848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3696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5545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7393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.1848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.3696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.5545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.7393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if>
              <dgm:else name="Name51">
                <dgm:constrLst>
                  <dgm:constr type="primFontSz" for="des" forName="childText1" val="65"/>
                  <dgm:constr type="primFontSz" for="des" forName="parentText1" val="65"/>
                  <dgm:constr type="primFontSz" for="des" forName="childText1" refType="primFontSz" refFor="des" refForName="parentText1" op="lte"/>
                  <dgm:constr type="primFontSz" for="des" forName="childText2" refType="primFontSz" refFor="des" refForName="parentText1" op="lte"/>
                  <dgm:constr type="primFontSz" for="des" forName="childText3" refType="primFontSz" refFor="des" refForName="parentText1" op="lte"/>
                  <dgm:constr type="primFontSz" for="des" forName="childText4" refType="primFontSz" refFor="des" refForName="parentText1" op="lte"/>
                  <dgm:constr type="primFontSz" for="des" forName="childText5" refType="primFontSz" refFor="des" refForName="parentText1" op="lte"/>
                  <dgm:constr type="primFontSz" for="des" forName="childText1" refType="primFontSz" refFor="des" refForName="parentText2" op="lte"/>
                  <dgm:constr type="primFontSz" for="des" forName="childText2" refType="primFontSz" refFor="des" refForName="parentText2" op="lte"/>
                  <dgm:constr type="primFontSz" for="des" forName="childText3" refType="primFontSz" refFor="des" refForName="parentText2" op="lte"/>
                  <dgm:constr type="primFontSz" for="des" forName="childText4" refType="primFontSz" refFor="des" refForName="parentText2" op="lte"/>
                  <dgm:constr type="primFontSz" for="des" forName="childText5" refType="primFontSz" refFor="des" refForName="parentText2" op="lte"/>
                  <dgm:constr type="primFontSz" for="des" forName="childText1" refType="primFontSz" refFor="des" refForName="parentText3" op="lte"/>
                  <dgm:constr type="primFontSz" for="des" forName="childText2" refType="primFontSz" refFor="des" refForName="parentText3" op="lte"/>
                  <dgm:constr type="primFontSz" for="des" forName="childText3" refType="primFontSz" refFor="des" refForName="parentText3" op="lte"/>
                  <dgm:constr type="primFontSz" for="des" forName="childText4" refType="primFontSz" refFor="des" refForName="parentText3" op="lte"/>
                  <dgm:constr type="primFontSz" for="des" forName="childText5" refType="primFontSz" refFor="des" refForName="parentText3" op="lte"/>
                  <dgm:constr type="primFontSz" for="des" forName="childText1" refType="primFontSz" refFor="des" refForName="parentText4" op="lte"/>
                  <dgm:constr type="primFontSz" for="des" forName="childText2" refType="primFontSz" refFor="des" refForName="parentText4" op="lte"/>
                  <dgm:constr type="primFontSz" for="des" forName="childText3" refType="primFontSz" refFor="des" refForName="parentText4" op="lte"/>
                  <dgm:constr type="primFontSz" for="des" forName="childText4" refType="primFontSz" refFor="des" refForName="parentText4" op="lte"/>
                  <dgm:constr type="primFontSz" for="des" forName="childText5" refType="primFontSz" refFor="des" refForName="parentText4" op="lte"/>
                  <dgm:constr type="primFontSz" for="des" forName="childText1" refType="primFontSz" refFor="des" refForName="parentText5" op="lte"/>
                  <dgm:constr type="primFontSz" for="des" forName="childText2" refType="primFontSz" refFor="des" refForName="parentText5" op="lte"/>
                  <dgm:constr type="primFontSz" for="des" forName="childText3" refType="primFontSz" refFor="des" refForName="parentText5" op="lte"/>
                  <dgm:constr type="primFontSz" for="des" forName="childText4" refType="primFontSz" refFor="des" refForName="parentText5" op="lte"/>
                  <dgm:constr type="primFontSz" for="des" forName="childText5" refType="primFontSz" refFor="des" refForName="parentText5" op="lte"/>
                  <dgm:constr type="primFontSz" for="des" forName="parentText2" refType="primFontSz" refFor="des" refForName="parentText1" op="equ"/>
                  <dgm:constr type="primFontSz" for="des" forName="parentText3" refType="primFontSz" refFor="des" refForName="parentText1" op="equ"/>
                  <dgm:constr type="primFontSz" for="des" forName="parentText4" refType="primFontSz" refFor="des" refForName="parentText1" op="equ"/>
                  <dgm:constr type="primFontSz" for="des" forName="parentText5" refType="primFontSz" refFor="des" refForName="parentText1" op="equ"/>
                  <dgm:constr type="primFontSz" for="des" forName="childText2" refType="primFontSz" refFor="des" refForName="childText1" op="equ"/>
                  <dgm:constr type="primFontSz" for="des" forName="childText3" refType="primFontSz" refFor="des" refForName="childText1" op="equ"/>
                  <dgm:constr type="primFontSz" for="des" forName="childText4" refType="primFontSz" refFor="des" refForName="childText1" op="equ"/>
                  <dgm:constr type="primFontSz" for="des" forName="childText5" refType="primFontSz" refFor="des" refForName="childText1" op="equ"/>
                  <dgm:constr type="l" for="ch" forName="childText1" refType="w" fact="0.81518"/>
                  <dgm:constr type="t" for="ch" forName="childText1" refType="h" fact="0.1997"/>
                  <dgm:constr type="w" for="ch" forName="childText1" refType="w" fact="0.18482"/>
                  <dgm:constr type="h" for="ch" forName="childText1" refType="h" fact="0.4763"/>
                  <dgm:constr type="l" for="ch" forName="childText2" refType="w" fact="0.63036"/>
                  <dgm:constr type="t" for="ch" forName="childText2" refType="h" fact="0.2862"/>
                  <dgm:constr type="w" for="ch" forName="childText2" refType="w" fact="0.18482"/>
                  <dgm:constr type="h" for="ch" forName="childText2" refType="h" fact="0.4763"/>
                  <dgm:constr type="l" for="ch" forName="childText3" refType="w" fact="0.44554"/>
                  <dgm:constr type="t" for="ch" forName="childText3" refType="h" fact="0.3727"/>
                  <dgm:constr type="w" for="ch" forName="childText3" refType="w" fact="0.18482"/>
                  <dgm:constr type="h" for="ch" forName="childText3" refType="h" fact="0.4763"/>
                  <dgm:constr type="l" for="ch" forName="childText4" refType="w" fact="0.26072"/>
                  <dgm:constr type="t" for="ch" forName="childText4" refType="h" fact="0.4592"/>
                  <dgm:constr type="w" for="ch" forName="childText4" refType="w" fact="0.18482"/>
                  <dgm:constr type="h" for="ch" forName="childText4" refType="h" fact="0.4763"/>
                  <dgm:constr type="l" for="ch" forName="childText5" refType="w" fact="0.0759"/>
                  <dgm:constr type="t" for="ch" forName="childText5" refType="h" fact="0.5457"/>
                  <dgm:constr type="w" for="ch" forName="childText5" refType="w" fact="0.18482"/>
                  <dgm:constr type="h" for="ch" forName="childText5" refType="h" fact="0.4763"/>
                  <dgm:constr type="l" for="ch" forName="parentText1" refType="w" fact="0"/>
                  <dgm:constr type="t" for="ch" forName="parentText1" refType="h" fact="0"/>
                  <dgm:constr type="w" for="ch" forName="parentText1" refType="w"/>
                  <dgm:constr type="h" for="ch" forName="parentText1" refType="h" fact="0.2594"/>
                  <dgm:constr type="l" for="ch" forName="parentText2" refType="w" fact="0"/>
                  <dgm:constr type="t" for="ch" forName="parentText2" refType="h" fact="0.0865"/>
                  <dgm:constr type="w" for="ch" forName="parentText2" refType="w" fact="0.8152"/>
                  <dgm:constr type="h" for="ch" forName="parentText2" refType="h" fact="0.2594"/>
                  <dgm:constr type="l" for="ch" forName="parentText3" refType="w" fact="0"/>
                  <dgm:constr type="t" for="ch" forName="parentText3" refType="h" fact="0.173"/>
                  <dgm:constr type="w" for="ch" forName="parentText3" refType="w" fact="0.6304"/>
                  <dgm:constr type="h" for="ch" forName="parentText3" refType="h" fact="0.2594"/>
                  <dgm:constr type="l" for="ch" forName="parentText4" refType="w" fact="0"/>
                  <dgm:constr type="t" for="ch" forName="parentText4" refType="h" fact="0.2595"/>
                  <dgm:constr type="w" for="ch" forName="parentText4" refType="w" fact="0.4455"/>
                  <dgm:constr type="h" for="ch" forName="parentText4" refType="h" fact="0.2594"/>
                  <dgm:constr type="l" for="ch" forName="parentText5" refType="w" fact="0"/>
                  <dgm:constr type="t" for="ch" forName="parentText5" refType="h" fact="0.346"/>
                  <dgm:constr type="w" for="ch" forName="parentText5" refType="w" fact="0.2607"/>
                  <dgm:constr type="h" for="ch" forName="parentText5" refType="h" fact="0.2594"/>
                </dgm:constrLst>
              </dgm:else>
            </dgm:choose>
          </dgm:else>
        </dgm:choose>
      </dgm:else>
    </dgm:choose>
    <dgm:forEach name="Name52" axis="ch" ptType="node" cnt="1">
      <dgm:layoutNode name="parentText1" styleLbl="node1">
        <dgm:varLst>
          <dgm:chMax/>
          <dgm:chPref val="3"/>
          <dgm:bulletEnabled val="1"/>
        </dgm:varLst>
        <dgm:choose name="Name53">
          <dgm:if name="Name54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55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56">
        <dgm:if name="Name57" axis="ch" ptType="node" func="cnt" op="gte" val="1">
          <dgm:layoutNode name="childText1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58"/>
      </dgm:choose>
    </dgm:forEach>
    <dgm:forEach name="Name59" axis="ch" ptType="node" st="2" cnt="1">
      <dgm:layoutNode name="parentText2" styleLbl="node1">
        <dgm:varLst>
          <dgm:chMax/>
          <dgm:chPref val="3"/>
          <dgm:bulletEnabled val="1"/>
        </dgm:varLst>
        <dgm:choose name="Name60">
          <dgm:if name="Name61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2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63">
        <dgm:if name="Name64" axis="ch" ptType="node" func="cnt" op="gte" val="1">
          <dgm:layoutNode name="childText2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65"/>
      </dgm:choose>
    </dgm:forEach>
    <dgm:forEach name="Name66" axis="ch" ptType="node" st="3" cnt="1">
      <dgm:layoutNode name="parentText3" styleLbl="node1">
        <dgm:varLst>
          <dgm:chMax/>
          <dgm:chPref val="3"/>
          <dgm:bulletEnabled val="1"/>
        </dgm:varLst>
        <dgm:choose name="Name67">
          <dgm:if name="Name68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69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0">
        <dgm:if name="Name71" axis="ch" ptType="node" func="cnt" op="gte" val="1">
          <dgm:layoutNode name="childText3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2"/>
      </dgm:choose>
    </dgm:forEach>
    <dgm:forEach name="Name73" axis="ch" ptType="node" st="4" cnt="1">
      <dgm:layoutNode name="parentText4" styleLbl="node1">
        <dgm:varLst>
          <dgm:chMax/>
          <dgm:chPref val="3"/>
          <dgm:bulletEnabled val="1"/>
        </dgm:varLst>
        <dgm:choose name="Name74">
          <dgm:if name="Name75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76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77">
        <dgm:if name="Name78" axis="ch" ptType="node" func="cnt" op="gte" val="1">
          <dgm:layoutNode name="childText4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79"/>
      </dgm:choose>
    </dgm:forEach>
    <dgm:forEach name="Name80" axis="ch" ptType="node" st="5" cnt="1">
      <dgm:layoutNode name="parentText5" styleLbl="node1">
        <dgm:varLst>
          <dgm:chMax/>
          <dgm:chPref val="3"/>
          <dgm:bulletEnabled val="1"/>
        </dgm:varLst>
        <dgm:choose name="Name81">
          <dgm:if name="Name82" func="var" arg="dir" op="equ" val="norm">
            <dgm:alg type="tx">
              <dgm:param type="parTxLTRAlign" val="l"/>
            </dgm:alg>
            <dgm:shape xmlns:r="http://schemas.openxmlformats.org/officeDocument/2006/relationships" type="rightArrow" r:blip="">
              <dgm:adjLst>
                <dgm:adj idx="1" val="0.5"/>
                <dgm:adj idx="2" val="0.5"/>
              </dgm:adjLst>
            </dgm:shape>
            <dgm:constrLst>
              <dgm:constr type="lMarg" refType="primFontSz" fact="0.3"/>
              <dgm:constr type="rMarg" val="20"/>
              <dgm:constr type="tMarg" refType="primFontSz" fact="0.3"/>
              <dgm:constr type="bMarg" refType="h" fact="0.45"/>
            </dgm:constrLst>
          </dgm:if>
          <dgm:else name="Name83">
            <dgm:alg type="tx">
              <dgm:param type="parTxLTRAlign" val="r"/>
            </dgm:alg>
            <dgm:shape xmlns:r="http://schemas.openxmlformats.org/officeDocument/2006/relationships" type="leftArrow" r:blip="">
              <dgm:adjLst>
                <dgm:adj idx="1" val="0.5"/>
                <dgm:adj idx="2" val="0.5"/>
              </dgm:adjLst>
            </dgm:shape>
            <dgm:constrLst>
              <dgm:constr type="lMarg" val="20"/>
              <dgm:constr type="rMarg" refType="primFontSz" fact="0.3"/>
              <dgm:constr type="tMarg" refType="primFontSz" fact="0.3"/>
              <dgm:constr type="bMarg" refType="h" fact="0.45"/>
            </dgm:constrLst>
          </dgm:else>
        </dgm:choose>
        <dgm:presOf axis="self" ptType="node"/>
        <dgm:ruleLst>
          <dgm:rule type="primFontSz" val="5" fact="NaN" max="NaN"/>
        </dgm:ruleLst>
      </dgm:layoutNode>
      <dgm:choose name="Name84">
        <dgm:if name="Name85" axis="ch" ptType="node" func="cnt" op="gte" val="1">
          <dgm:layoutNode name="childText5" styleLbl="solidAlignAcc1">
            <dgm:varLst>
              <dgm:chMax val="0"/>
              <dgm:chPref val="0"/>
              <dgm:bulletEnabled val="1"/>
            </dgm:varLst>
            <dgm:alg type="tx">
              <dgm:param type="txAnchorVert" val="t"/>
              <dgm:param type="parTxLTRAlign" val="l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if>
        <dgm:else name="Name86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funnel1">
  <dgm:title val=""/>
  <dgm:desc val=""/>
  <dgm:catLst>
    <dgm:cat type="relationship" pri="2000"/>
    <dgm:cat type="process" pri="2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4"/>
      <dgm:resizeHandles val="exact"/>
    </dgm:varLst>
    <dgm:alg type="composite">
      <dgm:param type="ar" val="1.25"/>
    </dgm:alg>
    <dgm:shape xmlns:r="http://schemas.openxmlformats.org/officeDocument/2006/relationships" r:blip="">
      <dgm:adjLst/>
    </dgm:shape>
    <dgm:presOf/>
    <dgm:choose name="Name1">
      <dgm:if name="Name2" axis="ch" ptType="node" func="cnt" op="equ" val="2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w" for="ch" forName="item1" refType="w" fact="0.35"/>
          <dgm:constr type="h" for="ch" forName="item1" refType="w" fact="0.35"/>
          <dgm:constr type="t" for="ch" forName="item1" refType="h" fact="0.05"/>
          <dgm:constr type="l" for="ch" forName="item1" refType="w" fact="0.125"/>
          <dgm:constr type="primFontSz" for="ch" forName="item1" op="equ" val="65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if>
      <dgm:else name="Name3">
        <dgm:constrLst>
          <dgm:constr type="w" for="ch" forName="ellipse" refType="w" fact="0.645"/>
          <dgm:constr type="h" for="ch" forName="ellipse" refType="h" fact="0.28"/>
          <dgm:constr type="t" for="ch" forName="ellipse" refType="w" fact="0.0275"/>
          <dgm:constr type="l" for="ch" forName="ellipse" refType="w" fact="0.0265"/>
          <dgm:constr type="w" for="ch" forName="arrow1" refType="w" fact="0.125"/>
          <dgm:constr type="h" for="ch" forName="arrow1" refType="h" fact="0.1"/>
          <dgm:constr type="t" for="ch" forName="arrow1" refType="h" fact="0.72"/>
          <dgm:constr type="l" for="ch" forName="arrow1" refType="w" fact="0.2875"/>
          <dgm:constr type="w" for="ch" forName="rectangle" refType="w" fact="0.6"/>
          <dgm:constr type="h" for="ch" forName="rectangle" refType="w" refFor="ch" refForName="rectangle" fact="0.25"/>
          <dgm:constr type="t" for="ch" forName="rectangle" refType="h" fact="0.8"/>
          <dgm:constr type="l" for="ch" forName="rectangle" refType="w" fact="0.05"/>
          <dgm:constr type="primFontSz" for="ch" forName="rectangle" val="65"/>
          <dgm:constr type="w" for="ch" forName="item1" refType="w" fact="0.225"/>
          <dgm:constr type="h" for="ch" forName="item1" refType="w" fact="0.225"/>
          <dgm:constr type="t" for="ch" forName="item1" refType="h" fact="0.336"/>
          <dgm:constr type="l" for="ch" forName="item1" refType="w" fact="0.261"/>
          <dgm:constr type="primFontSz" for="ch" forName="item1" val="65"/>
          <dgm:constr type="w" for="ch" forName="item2" refType="w" fact="0.225"/>
          <dgm:constr type="h" for="ch" forName="item2" refType="w" fact="0.225"/>
          <dgm:constr type="t" for="ch" forName="item2" refType="h" fact="0.125"/>
          <dgm:constr type="l" for="ch" forName="item2" refType="w" fact="0.1"/>
          <dgm:constr type="primFontSz" for="ch" forName="item2" refType="primFontSz" refFor="ch" refForName="item1" op="equ"/>
          <dgm:constr type="w" for="ch" forName="item3" refType="w" fact="0.225"/>
          <dgm:constr type="h" for="ch" forName="item3" refType="w" fact="0.225"/>
          <dgm:constr type="t" for="ch" forName="item3" refType="h" fact="0.057"/>
          <dgm:constr type="l" for="ch" forName="item3" refType="w" fact="0.33"/>
          <dgm:constr type="primFontSz" for="ch" forName="item3" refType="primFontSz" refFor="ch" refForName="item1" op="equ"/>
          <dgm:constr type="w" for="ch" forName="funnel" refType="w" fact="0.7"/>
          <dgm:constr type="h" for="ch" forName="funnel" refType="h" fact="0.7"/>
          <dgm:constr type="t" for="ch" forName="funnel"/>
          <dgm:constr type="l" for="ch" forName="funnel"/>
        </dgm:constrLst>
      </dgm:else>
    </dgm:choose>
    <dgm:ruleLst/>
    <dgm:choose name="Name4">
      <dgm:if name="Name5" axis="ch" ptType="node" func="cnt" op="gte" val="1">
        <dgm:layoutNode name="ellipse" styleLbl="tr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arrow1" styleLbl="fgShp">
          <dgm:alg type="sp"/>
          <dgm:shape xmlns:r="http://schemas.openxmlformats.org/officeDocument/2006/relationships" type="downArrow" r:blip="">
            <dgm:adjLst/>
          </dgm:shape>
          <dgm:presOf/>
          <dgm:constrLst/>
          <dgm:ruleLst/>
        </dgm:layoutNode>
        <dgm:layoutNode name="rectangle" styleLbl="revTx">
          <dgm:varLst>
            <dgm:bulletEnabled val="1"/>
          </dgm:varLst>
          <dgm:alg type="tx">
            <dgm:param type="txAnchorHorzCh" val="ctr"/>
          </dgm:alg>
          <dgm:shape xmlns:r="http://schemas.openxmlformats.org/officeDocument/2006/relationships" type="rect" r:blip="">
            <dgm:adjLst/>
          </dgm:shape>
          <dgm:choose name="Name6">
            <dgm:if name="Name7" axis="ch" ptType="node" func="cnt" op="equ" val="1">
              <dgm:presOf axis="ch desOrSelf" ptType="node node" st="1 1" cnt="1 0"/>
            </dgm:if>
            <dgm:if name="Name8" axis="ch" ptType="node" func="cnt" op="equ" val="2">
              <dgm:presOf axis="ch desOrSelf" ptType="node node" st="2 1" cnt="1 0"/>
            </dgm:if>
            <dgm:if name="Name9" axis="ch" ptType="node" func="cnt" op="equ" val="3">
              <dgm:presOf axis="ch desOrSelf" ptType="node node" st="3 1" cnt="1 0"/>
            </dgm:if>
            <dgm:else name="Name10">
              <dgm:presOf axis="ch desOrSelf" ptType="node node" st="4 1" cnt="1 0"/>
            </dgm:else>
          </dgm:choose>
          <dgm:constrLst/>
          <dgm:ruleLst>
            <dgm:rule type="primFontSz" val="5" fact="NaN" max="NaN"/>
          </dgm:ruleLst>
        </dgm:layoutNode>
        <dgm:forEach name="Name11" axis="ch" ptType="node" st="2" cnt="1">
          <dgm:layoutNode name="item1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2">
              <dgm:if name="Name13" axis="root ch" ptType="all node" func="cnt" op="equ" val="1">
                <dgm:presOf/>
              </dgm:if>
              <dgm:if name="Name14" axis="root ch" ptType="all node" func="cnt" op="equ" val="2">
                <dgm:presOf axis="root ch desOrSelf" ptType="all node node" st="1 1 1" cnt="0 1 0"/>
              </dgm:if>
              <dgm:if name="Name15" axis="root ch" ptType="all node" func="cnt" op="equ" val="3">
                <dgm:presOf axis="root ch desOrSelf" ptType="all node node" st="1 2 1" cnt="0 1 0"/>
              </dgm:if>
              <dgm:else name="Name16">
                <dgm:presOf axis="root ch desOrSelf" ptType="all node node" st="1 3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17" axis="ch" ptType="node" st="3" cnt="1">
          <dgm:layoutNode name="item2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18">
              <dgm:if name="Name19" axis="root ch" ptType="all node" func="cnt" op="equ" val="1">
                <dgm:presOf/>
              </dgm:if>
              <dgm:if name="Name20" axis="root ch" ptType="all node" func="cnt" op="equ" val="2">
                <dgm:presOf/>
              </dgm:if>
              <dgm:if name="Name21" axis="root ch" ptType="all node" func="cnt" op="equ" val="3">
                <dgm:presOf axis="root ch desOrSelf" ptType="all node node" st="1 1 1" cnt="0 1 0"/>
              </dgm:if>
              <dgm:else name="Name22">
                <dgm:presOf axis="root ch desOrSelf" ptType="all node node" st="1 2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forEach name="Name23" axis="ch" ptType="node" st="4" cnt="1">
          <dgm:layoutNode name="item3" styleLbl="node1">
            <dgm:varLst>
              <dgm:bulletEnabled val="1"/>
            </dgm:varLst>
            <dgm:alg type="tx"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4">
              <dgm:if name="Name25" axis="root ch" ptType="all node" func="cnt" op="equ" val="1">
                <dgm:presOf/>
              </dgm:if>
              <dgm:if name="Name26" axis="root ch" ptType="all node" func="cnt" op="equ" val="2">
                <dgm:presOf/>
              </dgm:if>
              <dgm:if name="Name27" axis="root ch" ptType="all node" func="cnt" op="equ" val="3">
                <dgm:presOf/>
              </dgm:if>
              <dgm:else name="Name28">
                <dgm:presOf axis="root ch desOrSelf" ptType="all node node" st="1 1 1" cnt="0 1 0"/>
              </dgm:else>
            </dgm:choose>
            <dgm:constrLst>
              <dgm:constr type="tMarg" refType="primFontSz" fact="0.1"/>
              <dgm:constr type="bMarg" refType="primFontSz" fact="0.1"/>
              <dgm:constr type="lMarg" refType="primFontSz" fact="0.1"/>
              <dgm:constr type="rMarg" refType="primFontSz" fact="0.1"/>
            </dgm:constrLst>
            <dgm:ruleLst>
              <dgm:rule type="primFontSz" val="5" fact="NaN" max="NaN"/>
            </dgm:ruleLst>
          </dgm:layoutNode>
        </dgm:forEach>
        <dgm:layoutNode name="funnel" styleLbl="trAlignAcc1">
          <dgm:alg type="sp"/>
          <dgm:shape xmlns:r="http://schemas.openxmlformats.org/officeDocument/2006/relationships" type="funnel" r:blip="">
            <dgm:adjLst/>
          </dgm:shape>
          <dgm:presOf/>
          <dgm:constrLst/>
          <dgm:ruleLst/>
        </dgm:layoutNode>
      </dgm:if>
      <dgm:else name="Name29"/>
    </dgm:choos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5">
  <dgm:title val=""/>
  <dgm:desc val=""/>
  <dgm:catLst>
    <dgm:cat type="cycle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fact="-1"/>
          <dgm:constr type="diam" for="ch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2"/>
                <dgm:constr type="endPad" refType="connDist" fact="0.2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6">
  <dgm:title val=""/>
  <dgm:desc val=""/>
  <dgm:catLst>
    <dgm:cat type="hierarchy" pri="3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>
      <dgm:param type="vertAlign" val="mid"/>
      <dgm:param type="horzAlign" val="ctr"/>
    </dgm:alg>
    <dgm:shape xmlns:r="http://schemas.openxmlformats.org/officeDocument/2006/relationships" r:blip="">
      <dgm:adjLst/>
    </dgm:shape>
    <dgm:presOf/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 refType="w" fact="0.3"/>
              <dgm:constr type="t" for="ch" forName="hierFlow"/>
              <dgm:constr type="r" for="ch" forName="hierFlow" refType="w" fact="0.98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/>
              <dgm:constr type="r" for="ch" forName="hierFlow" refType="w" fact="0.7"/>
              <dgm:constr type="b" for="ch" forName="hierFlow" refType="h" fact="0.98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w" for="des" forName="level1Shape" refType="w"/>
              <dgm:constr type="h" for="des" forName="level1Shape" refType="w" refFor="des" refForName="level1Shape" fact="0.66667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h" refFor="des" refForName="level1Shape" op="equ" fact="0.4"/>
              <dgm:constr type="sibSp" for="des" forName="hierChild1" refType="w" refFor="des" refForName="level1Shape" op="equ" fact="0.3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h" refFor="des" refForName="level1Shape" op="equ"/>
              <dgm:constr type="userB" for="des" refType="sp" refFor="des" op="equ"/>
              <dgm:constr type="h" for="des" forName="firstBuf" refType="h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w" for="des" forName="level1Shape" refType="w"/>
          <dgm:constr type="h" for="des" forName="level1Shape" refType="w" refFor="des" refForName="level1Shape" fact="0.66667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h" refFor="des" refForName="level1Shape" op="equ" fact="0.4"/>
          <dgm:constr type="sibSp" for="des" forName="hierChild1" refType="w" refFor="des" refForName="level1Shape" op="equ" fact="0.3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h" refFor="des" refForName="level1Shape" op="equ"/>
          <dgm:constr type="userB" for="des" refType="sp" refFor="des" op="equ"/>
          <dgm:constr type="h" for="des" forName="firstBuf" refType="h" refFor="des" refForName="level1Shape" fact="0.1"/>
        </dgm:constrLst>
      </dgm:else>
    </dgm:choose>
    <dgm:ruleLst/>
    <dgm:layoutNode name="hierFlow">
      <dgm:alg type="lin">
        <dgm:param type="linDir" val="fromT"/>
        <dgm:param type="nodeVertAlign" val="t"/>
        <dgm:param type="vertAlign" val="t"/>
        <dgm:param type="nodeHorzAlign" val="ctr"/>
        <dgm:param type="fallback" val="2D"/>
      </dgm:alg>
      <dgm:shape xmlns:r="http://schemas.openxmlformats.org/officeDocument/2006/relationships" r:blip="">
        <dgm:adjLst/>
      </dgm:shape>
      <dgm:presOf/>
      <dgm:constrLst/>
      <dgm:ruleLst/>
      <dgm:choose name="Name6">
        <dgm:if name="Name7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8"/>
      </dgm:choose>
      <dgm:layoutNode name="hierChild1">
        <dgm:varLst>
          <dgm:chPref val="1"/>
          <dgm:animOne val="branch"/>
          <dgm:animLvl val="lvl"/>
        </dgm:varLst>
        <dgm:choose name="Name9">
          <dgm:if name="Name10" func="var" arg="dir" op="equ" val="norm">
            <dgm:alg type="hierChild">
              <dgm:param type="linDir" val="fromL"/>
              <dgm:param type="vertAlign" val="t"/>
            </dgm:alg>
          </dgm:if>
          <dgm:else name="Name11">
            <dgm:alg type="hierChild">
              <dgm:param type="linDir" val="fromR"/>
              <dgm:param type="vertAlign" val="t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primFontSz" for="des" ptType="node" op="equ"/>
        </dgm:constrLst>
        <dgm:ruleLst/>
        <dgm:forEach name="Name12" axis="ch" cnt="3">
          <dgm:forEach name="Name13" axis="self" ptType="node">
            <dgm:layoutNode name="Name14">
              <dgm:alg type="hierRoot"/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primFontSz" val="65"/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15">
                  <dgm:if name="Name16" func="var" arg="dir" op="equ" val="norm">
                    <dgm:alg type="hierChild">
                      <dgm:param type="linDir" val="fromL"/>
                    </dgm:alg>
                  </dgm:if>
                  <dgm:else name="Name17">
                    <dgm:alg type="hierChild">
                      <dgm:param type="linDir" val="from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18" axis="self" ptType="parTrans" cnt="1">
                    <dgm:layoutNode name="Name19">
                      <dgm:alg type="conn">
                        <dgm:param type="dim" val="1D"/>
                        <dgm:param type="endSty" val="noArr"/>
                        <dgm:param type="connRout" val="bend"/>
                        <dgm:param type="begPts" val="bCtr"/>
                        <dgm:param type="endPts" val="tCtr"/>
                      </dgm:alg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1"/>
                        <dgm:constr type="begPad"/>
                        <dgm:constr type="endPad"/>
                      </dgm:constrLst>
                      <dgm:ruleLst/>
                    </dgm:layoutNode>
                  </dgm:forEach>
                  <dgm:forEach name="Name20" axis="self" ptType="node">
                    <dgm:layoutNode name="Name21">
                      <dgm:alg type="hierRoot"/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primFontSz" val="65"/>
                          <dgm:constr type="tMarg" refType="primFontSz" fact="0.3"/>
                          <dgm:constr type="bMarg" refType="primFontSz" fact="0.3"/>
                          <dgm:constr type="lMarg" refType="primFontSz" fact="0.3"/>
                          <dgm:constr type="r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22">
                          <dgm:if name="Name23" func="var" arg="dir" op="equ" val="norm">
                            <dgm:alg type="hierChild">
                              <dgm:param type="linDir" val="fromL"/>
                            </dgm:alg>
                          </dgm:if>
                          <dgm:else name="Name24">
                            <dgm:alg type="hierChild">
                              <dgm:param type="linDir" val="from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25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alg type="lin">
        <dgm:param type="linDir" val="fromT"/>
        <dgm:param type="nodeVertAlign" val="t"/>
        <dgm:param type="vertAlign" val="t"/>
        <dgm:param type="nodeHorzAlign" val="ctr"/>
      </dgm:alg>
      <dgm:shape xmlns:r="http://schemas.openxmlformats.org/officeDocument/2006/relationships" r:blip="">
        <dgm:adjLst/>
      </dgm:shape>
      <dgm:presOf/>
      <dgm:constrLst>
        <dgm:constr type="userB"/>
        <dgm:constr type="w" for="ch" forName="rectComp" refType="w"/>
        <dgm:constr type="h" for="ch" forName="rectComp" refType="h"/>
        <dgm:constr type="w" for="des" forName="bgRect" refType="w"/>
        <dgm:constr type="primFontSz" for="des" forName="bgRectTx" op="equ"/>
      </dgm:constrLst>
      <dgm:ruleLst/>
      <dgm:forEach name="Name26" axis="ch" ptType="node" st="2">
        <dgm:layoutNode name="rectComp">
          <dgm:alg type="composite">
            <dgm:param type="vertAlign" val="t"/>
            <dgm:param type="horzAlign" val="ctr"/>
          </dgm:alg>
          <dgm:shape xmlns:r="http://schemas.openxmlformats.org/officeDocument/2006/relationships" r:blip="">
            <dgm:adjLst/>
          </dgm:shape>
          <dgm:presOf/>
          <dgm:choose name="Name27">
            <dgm:if name="Name28" func="var" arg="dir" op="equ" val="norm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l" for="ch" forName="bgRectTx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if>
            <dgm:else name="Name29">
              <dgm:constrLst>
                <dgm:constr type="userA"/>
                <dgm:constr type="l" for="ch" forName="bgRect"/>
                <dgm:constr type="t" for="ch" forName="bgRect"/>
                <dgm:constr type="h" for="ch" forName="bgRect" refType="userA" fact="1.2"/>
                <dgm:constr type="r" for="ch" forName="bgRectTx" refType="w"/>
                <dgm:constr type="t" for="ch" forName="bgRectTx"/>
                <dgm:constr type="w" for="ch" forName="bgRectTx" refType="w" refFor="ch" refForName="bgRect" fact="0.3"/>
                <dgm:constr type="h" for="ch" forName="bgRectTx" refType="h" refFor="ch" refForName="bgRect" op="equ"/>
              </dgm:constrLst>
            </dgm:else>
          </dgm:choose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presOf axis="desOrSelf" ptType="node"/>
            <dgm:shape xmlns:r="http://schemas.openxmlformats.org/officeDocument/2006/relationships" type="rect" r:blip="" zOrderOff="-999" hideGeom="1">
              <dgm:adjLst/>
            </dgm:shape>
            <dgm:constrLst>
              <dgm:constr type="primFontSz" val="65"/>
            </dgm:constrLst>
            <dgm:ruleLst>
              <dgm:rule type="primFontSz" val="5" fact="NaN" max="NaN"/>
            </dgm:ruleLst>
          </dgm:layoutNode>
        </dgm:layoutNode>
        <dgm:choose name="Name30">
          <dgm:if name="Name31" axis="self" ptType="node" func="revPos" op="gte" val="2">
            <dgm:layoutNode name="spComp">
              <dgm:alg type="composite">
                <dgm:param type="vertAlign" val="t"/>
                <dgm:param type="horzAlign" val="ctr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vSp"/>
                <dgm:constr type="t" for="ch" forName="vSp"/>
                <dgm:constr type="h" for="ch" forName="vSp" refType="userB"/>
                <dgm:constr type="hOff" for="ch" forName="vSp" refType="userA" fact="-0.2"/>
              </dgm:constrLst>
              <dgm:ruleLst/>
              <dgm:layoutNode name="v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32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245F13D-813F-4956-90CA-FA84C06C0760}" type="datetimeFigureOut">
              <a:rPr lang="en-GB" smtClean="0"/>
              <a:t>05/05/2021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78D59C-1C4F-46A3-B958-38C0FCAE7B72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69963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72973D9D-D93C-4A10-9FC2-F3A913B7A7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1D9C6699-49D3-4BB8-8509-B02C73D47F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CF4C975A-5DD7-4EFF-BDE2-3745850F85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9BDB821-6870-401C-8F78-6665C4475B11}" type="slidenum">
              <a:rPr lang="en-GB" altLang="en-US" smtClean="0"/>
              <a:pPr/>
              <a:t>3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39180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12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898619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13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737359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14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177358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15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86641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16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8030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17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475944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18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750617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19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0043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20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6542678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21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619922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A6A5D01-DAAA-45CD-A20A-5B0DF51141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3CCB2E2-6F65-4C1E-8534-97CCB1D224CF}" type="slidenum">
              <a:rPr lang="en-GB" altLang="en-US" sz="1200" b="1">
                <a:latin typeface="Calibri" panose="020F0502020204030204" pitchFamily="34" charset="0"/>
              </a:rPr>
              <a:pPr algn="r"/>
              <a:t>4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800C5E5-2DB9-4694-8DA6-B188523E8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419E309-18F1-403F-8C7C-3DF3FF8D1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113749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22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0066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23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166914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24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66528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25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6763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26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070416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27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15518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28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15253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29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764134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30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3811675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31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18601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A6A5D01-DAAA-45CD-A20A-5B0DF51141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3CCB2E2-6F65-4C1E-8534-97CCB1D224CF}" type="slidenum">
              <a:rPr lang="en-GB" altLang="en-US" sz="1200" b="1">
                <a:latin typeface="Calibri" panose="020F0502020204030204" pitchFamily="34" charset="0"/>
              </a:rPr>
              <a:pPr algn="r"/>
              <a:t>5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800C5E5-2DB9-4694-8DA6-B188523E8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419E309-18F1-403F-8C7C-3DF3FF8D1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29135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32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949863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33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872328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34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04867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A6A5D01-DAAA-45CD-A20A-5B0DF51141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3CCB2E2-6F65-4C1E-8534-97CCB1D224CF}" type="slidenum">
              <a:rPr lang="en-GB" altLang="en-US" sz="1200" b="1">
                <a:latin typeface="Calibri" panose="020F0502020204030204" pitchFamily="34" charset="0"/>
              </a:rPr>
              <a:pPr algn="r"/>
              <a:t>36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800C5E5-2DB9-4694-8DA6-B188523E8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419E309-18F1-403F-8C7C-3DF3FF8D1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8919142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A6A5D01-DAAA-45CD-A20A-5B0DF51141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3CCB2E2-6F65-4C1E-8534-97CCB1D224CF}" type="slidenum">
              <a:rPr lang="en-GB" altLang="en-US" sz="1200" b="1">
                <a:latin typeface="Calibri" panose="020F0502020204030204" pitchFamily="34" charset="0"/>
              </a:rPr>
              <a:pPr algn="r"/>
              <a:t>37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800C5E5-2DB9-4694-8DA6-B188523E8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419E309-18F1-403F-8C7C-3DF3FF8D1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751167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A6A5D01-DAAA-45CD-A20A-5B0DF51141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3CCB2E2-6F65-4C1E-8534-97CCB1D224CF}" type="slidenum">
              <a:rPr lang="en-GB" altLang="en-US" sz="1200" b="1">
                <a:latin typeface="Calibri" panose="020F0502020204030204" pitchFamily="34" charset="0"/>
              </a:rPr>
              <a:pPr algn="r"/>
              <a:t>38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800C5E5-2DB9-4694-8DA6-B188523E8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419E309-18F1-403F-8C7C-3DF3FF8D1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379638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A6A5D01-DAAA-45CD-A20A-5B0DF51141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3CCB2E2-6F65-4C1E-8534-97CCB1D224CF}" type="slidenum">
              <a:rPr lang="en-GB" altLang="en-US" sz="1200" b="1">
                <a:latin typeface="Calibri" panose="020F0502020204030204" pitchFamily="34" charset="0"/>
              </a:rPr>
              <a:pPr algn="r"/>
              <a:t>39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800C5E5-2DB9-4694-8DA6-B188523E8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419E309-18F1-403F-8C7C-3DF3FF8D1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6087032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A6A5D01-DAAA-45CD-A20A-5B0DF51141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3CCB2E2-6F65-4C1E-8534-97CCB1D224CF}" type="slidenum">
              <a:rPr lang="en-GB" altLang="en-US" sz="1200" b="1">
                <a:latin typeface="Calibri" panose="020F0502020204030204" pitchFamily="34" charset="0"/>
              </a:rPr>
              <a:pPr algn="r"/>
              <a:t>40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800C5E5-2DB9-4694-8DA6-B188523E8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419E309-18F1-403F-8C7C-3DF3FF8D1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0666058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A6A5D01-DAAA-45CD-A20A-5B0DF51141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3CCB2E2-6F65-4C1E-8534-97CCB1D224CF}" type="slidenum">
              <a:rPr lang="en-GB" altLang="en-US" sz="1200" b="1">
                <a:latin typeface="Calibri" panose="020F0502020204030204" pitchFamily="34" charset="0"/>
              </a:rPr>
              <a:pPr algn="r"/>
              <a:t>41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800C5E5-2DB9-4694-8DA6-B188523E8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419E309-18F1-403F-8C7C-3DF3FF8D1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61950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A6A5D01-DAAA-45CD-A20A-5B0DF51141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3CCB2E2-6F65-4C1E-8534-97CCB1D224CF}" type="slidenum">
              <a:rPr lang="en-GB" altLang="en-US" sz="1200" b="1">
                <a:latin typeface="Calibri" panose="020F0502020204030204" pitchFamily="34" charset="0"/>
              </a:rPr>
              <a:pPr algn="r"/>
              <a:t>42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800C5E5-2DB9-4694-8DA6-B188523E8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419E309-18F1-403F-8C7C-3DF3FF8D1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3468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A6A5D01-DAAA-45CD-A20A-5B0DF51141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3CCB2E2-6F65-4C1E-8534-97CCB1D224CF}" type="slidenum">
              <a:rPr lang="en-GB" altLang="en-US" sz="1200" b="1">
                <a:latin typeface="Calibri" panose="020F0502020204030204" pitchFamily="34" charset="0"/>
              </a:rPr>
              <a:pPr algn="r"/>
              <a:t>6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800C5E5-2DB9-4694-8DA6-B188523E8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419E309-18F1-403F-8C7C-3DF3FF8D1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0182184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43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5713998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A6A5D01-DAAA-45CD-A20A-5B0DF51141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3CCB2E2-6F65-4C1E-8534-97CCB1D224CF}" type="slidenum">
              <a:rPr lang="en-GB" altLang="en-US" sz="1200" b="1">
                <a:latin typeface="Calibri" panose="020F0502020204030204" pitchFamily="34" charset="0"/>
              </a:rPr>
              <a:pPr algn="r"/>
              <a:t>45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800C5E5-2DB9-4694-8DA6-B188523E8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419E309-18F1-403F-8C7C-3DF3FF8D1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0886002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46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231450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47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845931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48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84082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49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0263487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A6A5D01-DAAA-45CD-A20A-5B0DF51141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3CCB2E2-6F65-4C1E-8534-97CCB1D224CF}" type="slidenum">
              <a:rPr lang="en-GB" altLang="en-US" sz="1200" b="1">
                <a:latin typeface="Calibri" panose="020F0502020204030204" pitchFamily="34" charset="0"/>
              </a:rPr>
              <a:pPr algn="r"/>
              <a:t>50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800C5E5-2DB9-4694-8DA6-B188523E8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419E309-18F1-403F-8C7C-3DF3FF8D1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65990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51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0701632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A6A5D01-DAAA-45CD-A20A-5B0DF51141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3CCB2E2-6F65-4C1E-8534-97CCB1D224CF}" type="slidenum">
              <a:rPr lang="en-GB" altLang="en-US" sz="1200" b="1">
                <a:latin typeface="Calibri" panose="020F0502020204030204" pitchFamily="34" charset="0"/>
              </a:rPr>
              <a:pPr algn="r"/>
              <a:t>52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800C5E5-2DB9-4694-8DA6-B188523E8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419E309-18F1-403F-8C7C-3DF3FF8D1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805503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A6A5D01-DAAA-45CD-A20A-5B0DF51141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3CCB2E2-6F65-4C1E-8534-97CCB1D224CF}" type="slidenum">
              <a:rPr lang="en-GB" altLang="en-US" sz="1200" b="1">
                <a:latin typeface="Calibri" panose="020F0502020204030204" pitchFamily="34" charset="0"/>
              </a:rPr>
              <a:pPr algn="r"/>
              <a:t>53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800C5E5-2DB9-4694-8DA6-B188523E8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419E309-18F1-403F-8C7C-3DF3FF8D1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493558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A6A5D01-DAAA-45CD-A20A-5B0DF51141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3CCB2E2-6F65-4C1E-8534-97CCB1D224CF}" type="slidenum">
              <a:rPr lang="en-GB" altLang="en-US" sz="1200" b="1">
                <a:latin typeface="Calibri" panose="020F0502020204030204" pitchFamily="34" charset="0"/>
              </a:rPr>
              <a:pPr algn="r"/>
              <a:t>7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800C5E5-2DB9-4694-8DA6-B188523E8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419E309-18F1-403F-8C7C-3DF3FF8D1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7008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A6A5D01-DAAA-45CD-A20A-5B0DF51141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3CCB2E2-6F65-4C1E-8534-97CCB1D224CF}" type="slidenum">
              <a:rPr lang="en-GB" altLang="en-US" sz="1200" b="1">
                <a:latin typeface="Calibri" panose="020F0502020204030204" pitchFamily="34" charset="0"/>
              </a:rPr>
              <a:pPr algn="r"/>
              <a:t>54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800C5E5-2DB9-4694-8DA6-B188523E8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419E309-18F1-403F-8C7C-3DF3FF8D1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5324289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A6A5D01-DAAA-45CD-A20A-5B0DF51141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3CCB2E2-6F65-4C1E-8534-97CCB1D224CF}" type="slidenum">
              <a:rPr lang="en-GB" altLang="en-US" sz="1200" b="1">
                <a:latin typeface="Calibri" panose="020F0502020204030204" pitchFamily="34" charset="0"/>
              </a:rPr>
              <a:pPr algn="r"/>
              <a:t>55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800C5E5-2DB9-4694-8DA6-B188523E8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419E309-18F1-403F-8C7C-3DF3FF8D1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56559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A6A5D01-DAAA-45CD-A20A-5B0DF51141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3CCB2E2-6F65-4C1E-8534-97CCB1D224CF}" type="slidenum">
              <a:rPr lang="en-GB" altLang="en-US" sz="1200" b="1">
                <a:latin typeface="Calibri" panose="020F0502020204030204" pitchFamily="34" charset="0"/>
              </a:rPr>
              <a:pPr algn="r"/>
              <a:t>56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800C5E5-2DB9-4694-8DA6-B188523E8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419E309-18F1-403F-8C7C-3DF3FF8D1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00113775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A6A5D01-DAAA-45CD-A20A-5B0DF51141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3CCB2E2-6F65-4C1E-8534-97CCB1D224CF}" type="slidenum">
              <a:rPr lang="en-GB" altLang="en-US" sz="1200" b="1">
                <a:latin typeface="Calibri" panose="020F0502020204030204" pitchFamily="34" charset="0"/>
              </a:rPr>
              <a:pPr algn="r"/>
              <a:t>57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800C5E5-2DB9-4694-8DA6-B188523E8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419E309-18F1-403F-8C7C-3DF3FF8D1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5772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Slide Image Placeholder 1">
            <a:extLst>
              <a:ext uri="{FF2B5EF4-FFF2-40B4-BE49-F238E27FC236}">
                <a16:creationId xmlns:a16="http://schemas.microsoft.com/office/drawing/2014/main" id="{72973D9D-D93C-4A10-9FC2-F3A913B7A7D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9" name="Notes Placeholder 2">
            <a:extLst>
              <a:ext uri="{FF2B5EF4-FFF2-40B4-BE49-F238E27FC236}">
                <a16:creationId xmlns:a16="http://schemas.microsoft.com/office/drawing/2014/main" id="{1D9C6699-49D3-4BB8-8509-B02C73D47F3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00" name="Slide Number Placeholder 3">
            <a:extLst>
              <a:ext uri="{FF2B5EF4-FFF2-40B4-BE49-F238E27FC236}">
                <a16:creationId xmlns:a16="http://schemas.microsoft.com/office/drawing/2014/main" id="{CF4C975A-5DD7-4EFF-BDE2-3745850F85C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9BDB821-6870-401C-8F78-6665C4475B11}" type="slidenum">
              <a:rPr lang="en-GB" altLang="en-US" smtClean="0"/>
              <a:pPr/>
              <a:t>8</a:t>
            </a:fld>
            <a:endParaRPr lang="en-GB" altLang="en-US"/>
          </a:p>
        </p:txBody>
      </p:sp>
    </p:spTree>
    <p:extLst>
      <p:ext uri="{BB962C8B-B14F-4D97-AF65-F5344CB8AC3E}">
        <p14:creationId xmlns:p14="http://schemas.microsoft.com/office/powerpoint/2010/main" val="140364718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9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28248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>
            <a:extLst>
              <a:ext uri="{FF2B5EF4-FFF2-40B4-BE49-F238E27FC236}">
                <a16:creationId xmlns:a16="http://schemas.microsoft.com/office/drawing/2014/main" id="{CDA1A48F-2720-4489-91FA-0F53EFB4015D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59C95572-72C3-4D4E-A860-2383DBB27A5D}" type="slidenum">
              <a:rPr lang="en-GB" altLang="en-US" sz="1200" b="1">
                <a:latin typeface="Calibri" panose="020F0502020204030204" pitchFamily="34" charset="0"/>
              </a:rPr>
              <a:pPr algn="r"/>
              <a:t>10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E15903C2-FA72-4D1A-81AA-470EC068897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77C4A543-6BE7-4FDD-AEA6-97F9540699B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11072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7">
            <a:extLst>
              <a:ext uri="{FF2B5EF4-FFF2-40B4-BE49-F238E27FC236}">
                <a16:creationId xmlns:a16="http://schemas.microsoft.com/office/drawing/2014/main" id="{6A6A5D01-DAAA-45CD-A20A-5B0DF51141B0}"/>
              </a:ext>
            </a:extLst>
          </p:cNvPr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/>
            <a:fld id="{93CCB2E2-6F65-4C1E-8534-97CCB1D224CF}" type="slidenum">
              <a:rPr lang="en-GB" altLang="en-US" sz="1200" b="1">
                <a:latin typeface="Calibri" panose="020F0502020204030204" pitchFamily="34" charset="0"/>
              </a:rPr>
              <a:pPr algn="r"/>
              <a:t>11</a:t>
            </a:fld>
            <a:endParaRPr lang="en-GB" altLang="en-US" sz="1200" b="1">
              <a:latin typeface="Calibri" panose="020F0502020204030204" pitchFamily="34" charset="0"/>
            </a:endParaRPr>
          </a:p>
        </p:txBody>
      </p:sp>
      <p:sp>
        <p:nvSpPr>
          <p:cNvPr id="6147" name="Rectangle 2">
            <a:extLst>
              <a:ext uri="{FF2B5EF4-FFF2-40B4-BE49-F238E27FC236}">
                <a16:creationId xmlns:a16="http://schemas.microsoft.com/office/drawing/2014/main" id="{6800C5E5-2DB9-4694-8DA6-B188523E836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148" name="Rectangle 3">
            <a:extLst>
              <a:ext uri="{FF2B5EF4-FFF2-40B4-BE49-F238E27FC236}">
                <a16:creationId xmlns:a16="http://schemas.microsoft.com/office/drawing/2014/main" id="{B419E309-18F1-403F-8C7C-3DF3FF8D15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spcBef>
                <a:spcPct val="0"/>
              </a:spcBef>
            </a:pPr>
            <a:endParaRPr lang="en-GB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98094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1ACC63-BBEC-42DF-B068-36AB93AC206D}" type="datetime1">
              <a:rPr lang="en-GB" smtClean="0"/>
              <a:t>05/05/2021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6575-67D5-4371-958E-41D238A81F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991899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C6D60F-3A1B-4AF3-A76A-E06EB05FCB2E}" type="datetime1">
              <a:rPr lang="en-GB" smtClean="0"/>
              <a:t>05/05/2021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6575-67D5-4371-958E-41D238A81F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844465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3066F-E106-45CB-85D7-3F73505588F9}" type="datetime1">
              <a:rPr lang="en-GB" smtClean="0"/>
              <a:t>05/05/2021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6575-67D5-4371-958E-41D238A81F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9227727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2628" y="770467"/>
            <a:ext cx="8086725" cy="3352800"/>
          </a:xfrm>
        </p:spPr>
        <p:txBody>
          <a:bodyPr anchor="b">
            <a:noAutofit/>
          </a:bodyPr>
          <a:lstStyle>
            <a:lvl1pPr algn="l">
              <a:lnSpc>
                <a:spcPct val="80000"/>
              </a:lnSpc>
              <a:defRPr sz="8000" spc="-12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00634" y="4198409"/>
            <a:ext cx="6921151" cy="164592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+mj-lt"/>
              </a:defRPr>
            </a:lvl1pPr>
            <a:lvl2pPr marL="457200" indent="0" algn="ctr">
              <a:buNone/>
              <a:defRPr sz="28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fld id="{03F9B4F9-4F9E-4815-B54C-73A353F38489}" type="datetimeFigureOut">
              <a:rPr lang="en-GB" smtClean="0"/>
              <a:pPr>
                <a:defRPr/>
              </a:pPr>
              <a:t>05/05/2021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83EC0B21-C5AD-47B0-9E7B-89CADD944F34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82048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E07A1B67-52C4-4E2E-AFE2-4EF2B1FCAE6F}" type="datetimeFigureOut">
              <a:rPr lang="en-GB" smtClean="0"/>
              <a:pPr>
                <a:defRPr/>
              </a:pPr>
              <a:t>05/05/2021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B3F2EC2-07CD-4A83-B572-44F33B111D77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34730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2628" y="767419"/>
            <a:ext cx="8085582" cy="3355848"/>
          </a:xfrm>
        </p:spPr>
        <p:txBody>
          <a:bodyPr anchor="b">
            <a:normAutofit/>
          </a:bodyPr>
          <a:lstStyle>
            <a:lvl1pPr>
              <a:lnSpc>
                <a:spcPct val="80000"/>
              </a:lnSpc>
              <a:defRPr sz="8000" b="0" baseline="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0634" y="4187275"/>
            <a:ext cx="6919722" cy="1645920"/>
          </a:xfrm>
        </p:spPr>
        <p:txBody>
          <a:bodyPr anchor="t">
            <a:normAutofit/>
          </a:bodyPr>
          <a:lstStyle>
            <a:lvl1pPr marL="0" indent="0">
              <a:buNone/>
              <a:defRPr sz="280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8D5D64-D487-4669-A844-812FAC9188D0}" type="datetimeFigureOut">
              <a:rPr lang="en-GB" smtClean="0"/>
              <a:pPr>
                <a:defRPr/>
              </a:pPr>
              <a:t>05/05/2021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85D68D-60CB-4388-8B1B-AB499B14B2B1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5255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7492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7738" y="1993392"/>
            <a:ext cx="3806190" cy="376732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7F77F46-4EF7-40E3-8D73-10F7E60A656F}" type="datetimeFigureOut">
              <a:rPr lang="en-GB" smtClean="0"/>
              <a:pPr>
                <a:defRPr/>
              </a:pPr>
              <a:t>05/05/2021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654ACFB-6C56-4CB7-9EB2-D67CA3553A82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88264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492" y="2032000"/>
            <a:ext cx="3806190" cy="723400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7492" y="2736150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66310" y="2029968"/>
            <a:ext cx="3806190" cy="72237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000" b="0" cap="all" baseline="0"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66310" y="2734056"/>
            <a:ext cx="3806190" cy="320040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59A866A-9465-4DC2-B205-5B0C3CC4BBA4}" type="datetimeFigureOut">
              <a:rPr lang="en-GB" smtClean="0"/>
              <a:pPr>
                <a:defRPr/>
              </a:pPr>
              <a:t>05/05/2021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1447C48-3E75-4EC5-AAD3-183882E4BAFD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1494739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7E5D8BB-D0D8-4593-9BBD-EB4F385FDE7D}" type="datetimeFigureOut">
              <a:rPr lang="en-GB" smtClean="0"/>
              <a:pPr>
                <a:defRPr/>
              </a:pPr>
              <a:t>05/05/2021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B1858D-1242-4E91-863A-7FE5A830A94F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6420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13CF6C16-29B2-47EA-9F98-2B9150C92413}" type="datetimeFigureOut">
              <a:rPr lang="en-GB" smtClean="0"/>
              <a:pPr>
                <a:defRPr/>
              </a:pPr>
              <a:t>05/05/2021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496ED7C-3823-42E9-A9E3-D0B303568198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595072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715000" y="0"/>
            <a:ext cx="3429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6196053" y="542282"/>
            <a:ext cx="2537460" cy="1920240"/>
          </a:xfrm>
        </p:spPr>
        <p:txBody>
          <a:bodyPr anchor="b">
            <a:noAutofit/>
          </a:bodyPr>
          <a:lstStyle>
            <a:lvl1pPr>
              <a:lnSpc>
                <a:spcPct val="85000"/>
              </a:lnSpc>
              <a:defRPr sz="36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" y="762000"/>
            <a:ext cx="4572000" cy="4572000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700"/>
            </a:lvl3pPr>
            <a:lvl4pPr>
              <a:defRPr sz="15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06987" y="2511813"/>
            <a:ext cx="2548890" cy="3126987"/>
          </a:xfrm>
        </p:spPr>
        <p:txBody>
          <a:bodyPr>
            <a:norm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500">
                <a:solidFill>
                  <a:srgbClr val="40404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712B10E-7374-4B2A-A5AE-B69DA70DBD7C}" type="datetimeFigureOut">
              <a:rPr lang="en-GB" smtClean="0"/>
              <a:pPr>
                <a:defRPr/>
              </a:pPr>
              <a:t>05/05/2021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0A561652-9D93-4EDE-A8C4-0D22A5677A67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45043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B10CD5-39D4-47A6-B068-1A07A5E56AC6}" type="datetime1">
              <a:rPr lang="en-GB" smtClean="0"/>
              <a:t>05/05/2021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6575-67D5-4371-958E-41D238A81F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58435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6918" y="5418668"/>
            <a:ext cx="8085582" cy="613283"/>
          </a:xfrm>
        </p:spPr>
        <p:txBody>
          <a:bodyPr anchor="b">
            <a:normAutofit/>
          </a:bodyPr>
          <a:lstStyle>
            <a:lvl1pPr>
              <a:lnSpc>
                <a:spcPct val="85000"/>
              </a:lnSpc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9144000" cy="5330952"/>
          </a:xfrm>
          <a:solidFill>
            <a:schemeClr val="accent1">
              <a:lumMod val="40000"/>
              <a:lumOff val="60000"/>
            </a:schemeClr>
          </a:solidFill>
        </p:spPr>
        <p:txBody>
          <a:bodyPr anchor="t"/>
          <a:lstStyle>
            <a:lvl1pPr marL="0" indent="0" algn="ctr">
              <a:spcBef>
                <a:spcPts val="800"/>
              </a:spcBef>
              <a:buNone/>
              <a:defRPr sz="3200">
                <a:solidFill>
                  <a:srgbClr val="4D4D4D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7492" y="5909735"/>
            <a:ext cx="6922008" cy="53340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400">
                <a:solidFill>
                  <a:srgbClr val="262626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fld id="{A4234215-2DBA-410C-A921-2F68DDD1B21B}" type="datetimeFigureOut">
              <a:rPr lang="en-GB" smtClean="0"/>
              <a:pPr>
                <a:defRPr/>
              </a:pPr>
              <a:t>05/05/2021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75000"/>
                  </a:srgb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>
                    <a:alpha val="20000"/>
                  </a:srgbClr>
                </a:solidFill>
              </a:defRPr>
            </a:lvl1pPr>
          </a:lstStyle>
          <a:p>
            <a:pPr>
              <a:defRPr/>
            </a:pPr>
            <a:fld id="{DBB4F16C-A841-4BB7-9D5F-58187C6149D6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37378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F87E52E9-032F-4B5A-AAC4-A93B85972720}" type="datetimeFigureOut">
              <a:rPr lang="en-GB" smtClean="0"/>
              <a:pPr>
                <a:defRPr/>
              </a:pPr>
              <a:t>05/05/2021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3036F05-8821-407C-A7F9-049FBED08991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9036915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57963" y="695325"/>
            <a:ext cx="1971675" cy="48006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644" y="714376"/>
            <a:ext cx="5800725" cy="54006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DD52D46-DD0D-41A4-8568-234298185BBE}" type="datetimeFigureOut">
              <a:rPr lang="en-GB" smtClean="0"/>
              <a:pPr>
                <a:defRPr/>
              </a:pPr>
              <a:t>05/05/2021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F099877-BE8D-4CA2-BCE5-4D67A51DB380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380867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EDD4AD-A5D0-43EB-A472-00E6123294E0}" type="datetime1">
              <a:rPr lang="en-GB" smtClean="0"/>
              <a:t>05/05/2021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6575-67D5-4371-958E-41D238A81F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78233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15381-F62F-431D-8DFC-604B52E80A7D}" type="datetime1">
              <a:rPr lang="en-GB" smtClean="0"/>
              <a:t>05/05/2021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6575-67D5-4371-958E-41D238A81F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290182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4A8B5D3-9827-4B44-944A-4A7ED14B170A}" type="datetime1">
              <a:rPr lang="en-GB" smtClean="0"/>
              <a:t>05/05/2021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6575-67D5-4371-958E-41D238A81F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0131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DC65-7682-4272-A5F0-B8ED9C965C9E}" type="datetime1">
              <a:rPr lang="en-GB" smtClean="0"/>
              <a:t>05/05/2021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6575-67D5-4371-958E-41D238A81F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302139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3EAAA8-76A7-4431-9890-8BDC069715C4}" type="datetime1">
              <a:rPr lang="en-GB" smtClean="0"/>
              <a:t>05/05/2021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6575-67D5-4371-958E-41D238A81F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528073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F4876-D287-48A6-9699-A47BF5437140}" type="datetime1">
              <a:rPr lang="en-GB" smtClean="0"/>
              <a:t>05/05/2021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6575-67D5-4371-958E-41D238A81F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3227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8C022E-1BF0-42ED-9024-2890893E623C}" type="datetime1">
              <a:rPr lang="en-GB" smtClean="0"/>
              <a:t>05/05/2021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6575-67D5-4371-958E-41D238A81F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2926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933986-43A4-4142-B6C0-95656EB0EC9D}" type="datetime1">
              <a:rPr lang="en-GB" smtClean="0"/>
              <a:t>05/05/2021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BE6575-67D5-4371-958E-41D238A81F1C}" type="slidenum">
              <a:rPr lang="en-GB" smtClean="0"/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6869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2919" y="499533"/>
            <a:ext cx="8079581" cy="165819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7206" y="1993393"/>
            <a:ext cx="8065294" cy="37661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14350" y="6412447"/>
            <a:ext cx="30861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>
              <a:defRPr/>
            </a:pPr>
            <a:fld id="{4EDE3CA5-E64A-4743-8B98-271DAFBB79F0}" type="datetimeFigureOut">
              <a:rPr lang="en-GB" smtClean="0"/>
              <a:pPr>
                <a:defRPr/>
              </a:pPr>
              <a:t>05/05/2021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14350" y="6554697"/>
            <a:ext cx="3771900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50" cap="all" baseline="0">
                <a:solidFill>
                  <a:schemeClr val="tx1">
                    <a:alpha val="75000"/>
                  </a:schemeClr>
                </a:solidFill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41193" y="5829748"/>
            <a:ext cx="2194560" cy="1397039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0" b="0">
                <a:ln>
                  <a:noFill/>
                </a:ln>
                <a:solidFill>
                  <a:schemeClr val="accent1">
                    <a:alpha val="20000"/>
                  </a:schemeClr>
                </a:solidFill>
                <a:latin typeface="+mj-lt"/>
              </a:defRPr>
            </a:lvl1pPr>
          </a:lstStyle>
          <a:p>
            <a:pPr>
              <a:defRPr/>
            </a:pPr>
            <a:fld id="{30DF7976-E605-4E03-854B-D8FB85A0F800}" type="slidenum">
              <a:rPr lang="en-GB" smtClean="0"/>
              <a:pPr>
                <a:defRPr/>
              </a:pPr>
              <a:t>‹Nr.›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429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 spc="-120" baseline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85000"/>
        </a:lnSpc>
        <a:spcBef>
          <a:spcPts val="13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274320" indent="-3429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4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548640" indent="-54864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2000" i="1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822960" indent="-82296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097280" indent="-109728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2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6pPr>
      <a:lvl7pPr marL="14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7pPr>
      <a:lvl8pPr marL="16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8pPr>
      <a:lvl9pPr marL="1800000" indent="-228600" algn="l" defTabSz="914400" rtl="0" eaLnBrk="1" latinLnBrk="0" hangingPunct="1">
        <a:lnSpc>
          <a:spcPct val="85000"/>
        </a:lnSpc>
        <a:spcBef>
          <a:spcPts val="600"/>
        </a:spcBef>
        <a:buFont typeface="Arial" pitchFamily="34" charset="0"/>
        <a:buChar char=" 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9.png"/><Relationship Id="rId7" Type="http://schemas.openxmlformats.org/officeDocument/2006/relationships/diagramColors" Target="../diagrams/colors5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0.png"/><Relationship Id="rId5" Type="http://schemas.openxmlformats.org/officeDocument/2006/relationships/image" Target="../media/image180.png"/><Relationship Id="rId4" Type="http://schemas.openxmlformats.org/officeDocument/2006/relationships/image" Target="../media/image2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openxmlformats.org/officeDocument/2006/relationships/image" Target="../media/image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jpg"/><Relationship Id="rId4" Type="http://schemas.openxmlformats.org/officeDocument/2006/relationships/chart" Target="../charts/char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png"/><Relationship Id="rId5" Type="http://schemas.microsoft.com/office/2017/06/relationships/model3d" Target="../media/model3d1.glb"/><Relationship Id="rId4" Type="http://schemas.openxmlformats.org/officeDocument/2006/relationships/image" Target="../media/image39.png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fif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6305906-8DF3-46CC-A30F-F0F51B72AE5C}"/>
              </a:ext>
            </a:extLst>
          </p:cNvPr>
          <p:cNvSpPr/>
          <p:nvPr/>
        </p:nvSpPr>
        <p:spPr>
          <a:xfrm>
            <a:off x="2164741" y="1418746"/>
            <a:ext cx="3156890" cy="3000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50" b="1" dirty="0" err="1"/>
              <a:t>Fakultät</a:t>
            </a:r>
            <a:r>
              <a:rPr lang="en-GB" sz="1350" b="1" dirty="0"/>
              <a:t> </a:t>
            </a:r>
            <a:r>
              <a:rPr lang="en-GB" sz="1350" b="1" dirty="0" err="1"/>
              <a:t>Physikalische</a:t>
            </a:r>
            <a:r>
              <a:rPr lang="en-GB" sz="1350" b="1" dirty="0"/>
              <a:t> Technik/</a:t>
            </a:r>
            <a:r>
              <a:rPr lang="en-GB" sz="1350" b="1" dirty="0" err="1"/>
              <a:t>Informatik</a:t>
            </a:r>
            <a:endParaRPr lang="en-GB" sz="135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879B14B-F012-40C3-8DD2-B4C1A34C1E4A}"/>
              </a:ext>
            </a:extLst>
          </p:cNvPr>
          <p:cNvSpPr/>
          <p:nvPr/>
        </p:nvSpPr>
        <p:spPr>
          <a:xfrm>
            <a:off x="2164741" y="2356745"/>
            <a:ext cx="6166406" cy="268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e-DE" dirty="0">
                <a:ea typeface="Calibri" panose="020F0502020204030204" pitchFamily="34" charset="0"/>
              </a:rPr>
              <a:t>Vorlesung: (Teil 2) Werkstoffliche und biologische Verwertung von Reststoffen und technische Anforderungen an Recyclingprozesse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de-DE" dirty="0"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endParaRPr lang="de-DE" dirty="0">
              <a:ea typeface="Calibri" panose="020F0502020204030204" pitchFamily="34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e-DE" sz="2400" i="1" dirty="0">
                <a:solidFill>
                  <a:prstClr val="black"/>
                </a:solidFill>
                <a:ea typeface="Calibri" panose="020F0502020204030204" pitchFamily="34" charset="0"/>
              </a:rPr>
              <a:t>Dr. Stefan Zigan </a:t>
            </a: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de-DE" sz="1350" dirty="0">
                <a:ea typeface="Calibri" panose="020F0502020204030204" pitchFamily="34" charset="0"/>
              </a:rPr>
              <a:t>Email: stefan.zigan@fh-zwickau.de</a:t>
            </a:r>
            <a:br>
              <a:rPr lang="de-DE" sz="1350" dirty="0">
                <a:ea typeface="Calibri" panose="020F0502020204030204" pitchFamily="34" charset="0"/>
              </a:rPr>
            </a:br>
            <a:endParaRPr lang="en-GB" sz="1200" dirty="0">
              <a:ea typeface="Calibri" panose="020F050202020403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4D57508-5D14-4520-85B2-D755991E074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7074" y="430235"/>
            <a:ext cx="2997911" cy="531592"/>
          </a:xfrm>
          <a:prstGeom prst="rect">
            <a:avLst/>
          </a:prstGeom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F0B323E-1053-45D6-8511-C27F2CD8C9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6575-67D5-4371-958E-41D238A81F1C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08286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rafik 3">
            <a:extLst>
              <a:ext uri="{FF2B5EF4-FFF2-40B4-BE49-F238E27FC236}">
                <a16:creationId xmlns:a16="http://schemas.microsoft.com/office/drawing/2014/main" id="{117D12A8-5016-4C26-BB35-B02E495A34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1578" y="0"/>
            <a:ext cx="5660843" cy="6858000"/>
          </a:xfrm>
          <a:prstGeom prst="rect">
            <a:avLst/>
          </a:prstGeom>
        </p:spPr>
      </p:pic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10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0336" y="409860"/>
            <a:ext cx="283443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800" dirty="0">
                <a:solidFill>
                  <a:srgbClr val="0070C0"/>
                </a:solidFill>
                <a:latin typeface="Arial Narrow" panose="020B0606020202030204" pitchFamily="34" charset="0"/>
              </a:rPr>
              <a:t>(Deutschland 2015) </a:t>
            </a: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B7344F9C-F98F-49EA-B6B1-23E3F1A1AC36}"/>
              </a:ext>
            </a:extLst>
          </p:cNvPr>
          <p:cNvSpPr/>
          <p:nvPr/>
        </p:nvSpPr>
        <p:spPr>
          <a:xfrm>
            <a:off x="362881" y="6290078"/>
            <a:ext cx="341363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75000"/>
                  </a:schemeClr>
                </a:solidFill>
              </a:rPr>
              <a:t>https://www.umweltbundesamt.de/altreifen#verwertung-und-produktion-in-deutschland</a:t>
            </a:r>
          </a:p>
        </p:txBody>
      </p:sp>
    </p:spTree>
    <p:extLst>
      <p:ext uri="{BB962C8B-B14F-4D97-AF65-F5344CB8AC3E}">
        <p14:creationId xmlns:p14="http://schemas.microsoft.com/office/powerpoint/2010/main" val="1695638380"/>
      </p:ext>
    </p:extLst>
  </p:cSld>
  <p:clrMapOvr>
    <a:masterClrMapping/>
  </p:clrMapOvr>
  <p:transition spd="med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>
            <a:extLst>
              <a:ext uri="{FF2B5EF4-FFF2-40B4-BE49-F238E27FC236}">
                <a16:creationId xmlns:a16="http://schemas.microsoft.com/office/drawing/2014/main" id="{8430B140-DD78-4B71-A694-C316AC091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37BBAC73-7485-42E7-A986-FF24C0443860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11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5123" name="Rectangle 11">
            <a:extLst>
              <a:ext uri="{FF2B5EF4-FFF2-40B4-BE49-F238E27FC236}">
                <a16:creationId xmlns:a16="http://schemas.microsoft.com/office/drawing/2014/main" id="{52988026-B47B-4AB9-B3C1-61619C5E3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479" y="230187"/>
            <a:ext cx="16466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DE5225FB-BB8B-4854-82FF-768309993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5" name="Rectangle 6">
            <a:extLst>
              <a:ext uri="{FF2B5EF4-FFF2-40B4-BE49-F238E27FC236}">
                <a16:creationId xmlns:a16="http://schemas.microsoft.com/office/drawing/2014/main" id="{2E4E2321-8EF1-4543-AF36-569E76A8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094AC-775E-43C9-A4FB-2C56F1C7ECAD}"/>
              </a:ext>
            </a:extLst>
          </p:cNvPr>
          <p:cNvSpPr txBox="1"/>
          <p:nvPr/>
        </p:nvSpPr>
        <p:spPr>
          <a:xfrm>
            <a:off x="5092845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Organische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DB95A2-7F79-4788-8E28-4B4B612379CC}"/>
              </a:ext>
            </a:extLst>
          </p:cNvPr>
          <p:cNvSpPr txBox="1"/>
          <p:nvPr/>
        </p:nvSpPr>
        <p:spPr>
          <a:xfrm>
            <a:off x="2304175" y="5165203"/>
            <a:ext cx="969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Technik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9732EB-6D94-4F24-B32E-2BD582ED3851}"/>
              </a:ext>
            </a:extLst>
          </p:cNvPr>
          <p:cNvSpPr txBox="1"/>
          <p:nvPr/>
        </p:nvSpPr>
        <p:spPr>
          <a:xfrm>
            <a:off x="3944293" y="2394189"/>
            <a:ext cx="1607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Rohstoffliche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CC174-F72A-41B6-85C4-F9BC85C485C5}"/>
              </a:ext>
            </a:extLst>
          </p:cNvPr>
          <p:cNvSpPr txBox="1"/>
          <p:nvPr/>
        </p:nvSpPr>
        <p:spPr>
          <a:xfrm>
            <a:off x="3021060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Biologische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8F3D9D-C7E2-409F-8987-1472C992012E}"/>
              </a:ext>
            </a:extLst>
          </p:cNvPr>
          <p:cNvGrpSpPr/>
          <p:nvPr/>
        </p:nvGrpSpPr>
        <p:grpSpPr>
          <a:xfrm>
            <a:off x="939520" y="452510"/>
            <a:ext cx="7062001" cy="1273348"/>
            <a:chOff x="5271662" y="1278413"/>
            <a:chExt cx="7062001" cy="127334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F75C083-A6A0-408F-8464-DB18BD9C5268}"/>
                </a:ext>
              </a:extLst>
            </p:cNvPr>
            <p:cNvSpPr/>
            <p:nvPr/>
          </p:nvSpPr>
          <p:spPr>
            <a:xfrm>
              <a:off x="5271662" y="1278413"/>
              <a:ext cx="2368427" cy="1273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2BA700B-03C7-4150-84D1-D3B67E9905A7}"/>
                </a:ext>
              </a:extLst>
            </p:cNvPr>
            <p:cNvSpPr txBox="1"/>
            <p:nvPr/>
          </p:nvSpPr>
          <p:spPr>
            <a:xfrm>
              <a:off x="5465615" y="1278413"/>
              <a:ext cx="6868048" cy="1273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600" dirty="0">
                  <a:solidFill>
                    <a:schemeClr val="accent1">
                      <a:lumMod val="75000"/>
                    </a:schemeClr>
                  </a:solidFill>
                </a:rPr>
                <a:t>Einordnung Reifenrecycling in Recyclingkriterien  </a:t>
              </a:r>
              <a:endParaRPr lang="de-DE" sz="2600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graphicFrame>
        <p:nvGraphicFramePr>
          <p:cNvPr id="4" name="Tabelle 3">
            <a:extLst>
              <a:ext uri="{FF2B5EF4-FFF2-40B4-BE49-F238E27FC236}">
                <a16:creationId xmlns:a16="http://schemas.microsoft.com/office/drawing/2014/main" id="{C003112C-4ED6-4C0F-81A6-B388D7DFC8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4676739"/>
              </p:ext>
            </p:extLst>
          </p:nvPr>
        </p:nvGraphicFramePr>
        <p:xfrm>
          <a:off x="357433" y="1851252"/>
          <a:ext cx="8679952" cy="3418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15832">
                  <a:extLst>
                    <a:ext uri="{9D8B030D-6E8A-4147-A177-3AD203B41FA5}">
                      <a16:colId xmlns:a16="http://schemas.microsoft.com/office/drawing/2014/main" val="3104940652"/>
                    </a:ext>
                  </a:extLst>
                </a:gridCol>
                <a:gridCol w="1914211">
                  <a:extLst>
                    <a:ext uri="{9D8B030D-6E8A-4147-A177-3AD203B41FA5}">
                      <a16:colId xmlns:a16="http://schemas.microsoft.com/office/drawing/2014/main" val="2707006543"/>
                    </a:ext>
                  </a:extLst>
                </a:gridCol>
                <a:gridCol w="1441938">
                  <a:extLst>
                    <a:ext uri="{9D8B030D-6E8A-4147-A177-3AD203B41FA5}">
                      <a16:colId xmlns:a16="http://schemas.microsoft.com/office/drawing/2014/main" val="2958019384"/>
                    </a:ext>
                  </a:extLst>
                </a:gridCol>
                <a:gridCol w="1602827">
                  <a:extLst>
                    <a:ext uri="{9D8B030D-6E8A-4147-A177-3AD203B41FA5}">
                      <a16:colId xmlns:a16="http://schemas.microsoft.com/office/drawing/2014/main" val="3541328021"/>
                    </a:ext>
                  </a:extLst>
                </a:gridCol>
                <a:gridCol w="1805144">
                  <a:extLst>
                    <a:ext uri="{9D8B030D-6E8A-4147-A177-3AD203B41FA5}">
                      <a16:colId xmlns:a16="http://schemas.microsoft.com/office/drawing/2014/main" val="383032443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Definition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Beispiel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Einordnung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Grundoperationen 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749691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Wiederverwendung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Erneute Nutzung (Autoverwertung)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Reifen weiter genutzt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Produktrecycling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Demontage, Reinigen, Testen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0049687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Weiterverwendung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Nutzung in anderen Produkten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Abdeckung für Siloanlagen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/>
                        <a:t>Produktrecycling</a:t>
                      </a:r>
                    </a:p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Identifizierung und Funktionsprüfung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1923284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Wiederverwertung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 err="1"/>
                        <a:t>Materialrückgewin-nung</a:t>
                      </a:r>
                      <a:r>
                        <a:rPr lang="de-DE" sz="1600" dirty="0"/>
                        <a:t> (gleiche Produkte)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Gummimehl in Altreifen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Werkstoff/</a:t>
                      </a:r>
                    </a:p>
                    <a:p>
                      <a:r>
                        <a:rPr lang="de-DE" sz="1600" dirty="0"/>
                        <a:t>Material- </a:t>
                      </a:r>
                      <a:r>
                        <a:rPr lang="de-DE" sz="1600" dirty="0" err="1"/>
                        <a:t>recycling</a:t>
                      </a:r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Demontage, Aufschluss, Abtrennen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2486176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600" dirty="0"/>
                        <a:t>Weiterverwertung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600" dirty="0" err="1"/>
                        <a:t>Materialrückgewin-nung</a:t>
                      </a:r>
                      <a:r>
                        <a:rPr lang="de-DE" sz="1600" dirty="0"/>
                        <a:t> (andere Produkte) </a:t>
                      </a:r>
                    </a:p>
                    <a:p>
                      <a:endParaRPr lang="de-DE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Sportplatz-beläge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de-DE" sz="16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600" dirty="0"/>
                        <a:t>Rückführung als Sekundärrohstoff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93151014"/>
                  </a:ext>
                </a:extLst>
              </a:tr>
            </a:tbl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E8D051F8-5824-4F64-9EE8-99009FC9444C}"/>
              </a:ext>
            </a:extLst>
          </p:cNvPr>
          <p:cNvSpPr/>
          <p:nvPr/>
        </p:nvSpPr>
        <p:spPr>
          <a:xfrm>
            <a:off x="2146793" y="645784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https://epdf.pub/recyclingtechnik-fachbuch-fur-lehre-und-praxis.html</a:t>
            </a:r>
          </a:p>
        </p:txBody>
      </p:sp>
    </p:spTree>
    <p:extLst>
      <p:ext uri="{BB962C8B-B14F-4D97-AF65-F5344CB8AC3E}">
        <p14:creationId xmlns:p14="http://schemas.microsoft.com/office/powerpoint/2010/main" val="2510894415"/>
      </p:ext>
    </p:extLst>
  </p:cSld>
  <p:clrMapOvr>
    <a:masterClrMapping/>
  </p:clrMapOvr>
  <p:transition spd="med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12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graphicFrame>
        <p:nvGraphicFramePr>
          <p:cNvPr id="2" name="Diagramm 1">
            <a:extLst>
              <a:ext uri="{FF2B5EF4-FFF2-40B4-BE49-F238E27FC236}">
                <a16:creationId xmlns:a16="http://schemas.microsoft.com/office/drawing/2014/main" id="{79CFDB55-C1C6-46DC-81CE-89DF43CB7E0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94885845"/>
              </p:ext>
            </p:extLst>
          </p:nvPr>
        </p:nvGraphicFramePr>
        <p:xfrm>
          <a:off x="15240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00615044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13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sz="44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C90CC-5D97-432F-8A8B-3C78005C6D3A}"/>
              </a:ext>
            </a:extLst>
          </p:cNvPr>
          <p:cNvSpPr txBox="1"/>
          <p:nvPr/>
        </p:nvSpPr>
        <p:spPr>
          <a:xfrm>
            <a:off x="1187450" y="1376399"/>
            <a:ext cx="48282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accent1"/>
                </a:solidFill>
              </a:rPr>
              <a:t>Mechanische</a:t>
            </a:r>
            <a:r>
              <a:rPr lang="en-GB" dirty="0">
                <a:solidFill>
                  <a:schemeClr val="accent1"/>
                </a:solidFill>
              </a:rPr>
              <a:t> </a:t>
            </a:r>
            <a:r>
              <a:rPr lang="en-GB" dirty="0" err="1">
                <a:solidFill>
                  <a:schemeClr val="accent1"/>
                </a:solidFill>
              </a:rPr>
              <a:t>Prozesse</a:t>
            </a:r>
            <a:r>
              <a:rPr lang="en-GB" dirty="0">
                <a:solidFill>
                  <a:schemeClr val="accent1"/>
                </a:solidFill>
              </a:rPr>
              <a:t> der </a:t>
            </a:r>
            <a:r>
              <a:rPr lang="en-GB" dirty="0" err="1">
                <a:solidFill>
                  <a:schemeClr val="accent1"/>
                </a:solidFill>
              </a:rPr>
              <a:t>Reifenmehlherstellung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791345-1DBE-4312-922E-6196EC63C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1" y="2349417"/>
            <a:ext cx="7885377" cy="433380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E952245-3CE6-4A05-A1CE-76848D92FCF7}"/>
              </a:ext>
            </a:extLst>
          </p:cNvPr>
          <p:cNvSpPr/>
          <p:nvPr/>
        </p:nvSpPr>
        <p:spPr>
          <a:xfrm>
            <a:off x="3216567" y="65554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https://www.intec-rubber-powder.com/rc_pages/rc_technology.html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5C0E24AB-DB56-4309-BF90-1781932FCF72}"/>
              </a:ext>
            </a:extLst>
          </p:cNvPr>
          <p:cNvSpPr/>
          <p:nvPr/>
        </p:nvSpPr>
        <p:spPr>
          <a:xfrm>
            <a:off x="1187450" y="1771631"/>
            <a:ext cx="69226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INTEC RC 500/05 verarbeitet Altreifen bei Temperaturen bis zu -195 °C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8CE6E6AC-47FC-456C-A1D1-7B332DB5D6E3}"/>
              </a:ext>
            </a:extLst>
          </p:cNvPr>
          <p:cNvSpPr/>
          <p:nvPr/>
        </p:nvSpPr>
        <p:spPr>
          <a:xfrm>
            <a:off x="0" y="4472496"/>
            <a:ext cx="1704445" cy="1114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Produkte aus Gummimehl</a:t>
            </a:r>
          </a:p>
        </p:txBody>
      </p:sp>
    </p:spTree>
    <p:extLst>
      <p:ext uri="{BB962C8B-B14F-4D97-AF65-F5344CB8AC3E}">
        <p14:creationId xmlns:p14="http://schemas.microsoft.com/office/powerpoint/2010/main" val="4291528253"/>
      </p:ext>
    </p:extLst>
  </p:cSld>
  <p:clrMapOvr>
    <a:masterClrMapping/>
  </p:clrMapOvr>
  <p:transition spd="med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14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sz="44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C90CC-5D97-432F-8A8B-3C78005C6D3A}"/>
              </a:ext>
            </a:extLst>
          </p:cNvPr>
          <p:cNvSpPr txBox="1"/>
          <p:nvPr/>
        </p:nvSpPr>
        <p:spPr>
          <a:xfrm>
            <a:off x="1187450" y="1376399"/>
            <a:ext cx="366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GB" dirty="0" err="1"/>
              <a:t>Verfahrens</a:t>
            </a:r>
            <a:r>
              <a:rPr lang="en-GB" dirty="0"/>
              <a:t>- und </a:t>
            </a:r>
            <a:r>
              <a:rPr lang="en-GB" dirty="0" err="1"/>
              <a:t>Anlagentechnik</a:t>
            </a:r>
            <a:endParaRPr lang="en-GB" dirty="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791345-1DBE-4312-922E-6196EC63C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1" y="2349417"/>
            <a:ext cx="7885377" cy="433380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E952245-3CE6-4A05-A1CE-76848D92FCF7}"/>
              </a:ext>
            </a:extLst>
          </p:cNvPr>
          <p:cNvSpPr/>
          <p:nvPr/>
        </p:nvSpPr>
        <p:spPr>
          <a:xfrm>
            <a:off x="3216567" y="65554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https://www.intec-rubber-powder.com/rc_pages/rc_technology.html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31A2383C-2581-4838-B70F-969C1A78E2C4}"/>
              </a:ext>
            </a:extLst>
          </p:cNvPr>
          <p:cNvSpPr/>
          <p:nvPr/>
        </p:nvSpPr>
        <p:spPr>
          <a:xfrm>
            <a:off x="1259840" y="2262293"/>
            <a:ext cx="1956727" cy="1571414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Ellipse 10">
            <a:extLst>
              <a:ext uri="{FF2B5EF4-FFF2-40B4-BE49-F238E27FC236}">
                <a16:creationId xmlns:a16="http://schemas.microsoft.com/office/drawing/2014/main" id="{590BF0B8-EF7F-4AB7-9864-AAB5E83427BD}"/>
              </a:ext>
            </a:extLst>
          </p:cNvPr>
          <p:cNvSpPr/>
          <p:nvPr/>
        </p:nvSpPr>
        <p:spPr>
          <a:xfrm>
            <a:off x="0" y="4472496"/>
            <a:ext cx="1704445" cy="1114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Produkte aus Gummimehl</a:t>
            </a:r>
          </a:p>
        </p:txBody>
      </p:sp>
    </p:spTree>
    <p:extLst>
      <p:ext uri="{BB962C8B-B14F-4D97-AF65-F5344CB8AC3E}">
        <p14:creationId xmlns:p14="http://schemas.microsoft.com/office/powerpoint/2010/main" val="691860320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15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E3AF545-E02E-4AD6-876A-D27352F263D8}"/>
              </a:ext>
            </a:extLst>
          </p:cNvPr>
          <p:cNvSpPr/>
          <p:nvPr/>
        </p:nvSpPr>
        <p:spPr>
          <a:xfrm>
            <a:off x="300024" y="6427758"/>
            <a:ext cx="92665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https://www.zogg-engineering.ch/MVTTVT/Buch_MVT.pdf</a:t>
            </a:r>
          </a:p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https://www.retsch.de/dltmp/www/56c75ad6-be9c-415d-855a-71d0bc282b86-1bf9ee5b522e/tr_Whitepaper%20Kryogenvermahlung_0216_de.pdf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81B5C05C-CC70-4B8A-A927-5096377841AF}"/>
              </a:ext>
            </a:extLst>
          </p:cNvPr>
          <p:cNvSpPr/>
          <p:nvPr/>
        </p:nvSpPr>
        <p:spPr>
          <a:xfrm>
            <a:off x="5610631" y="2508739"/>
            <a:ext cx="2561562" cy="92333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</a:rPr>
              <a:t>Gummimehl auf eine Korngröße von rund 0,25 mm mahlen.</a:t>
            </a:r>
            <a:endParaRPr lang="de-DE" dirty="0"/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9A5CA79A-F68A-4152-A502-B666AD3F3523}"/>
              </a:ext>
            </a:extLst>
          </p:cNvPr>
          <p:cNvSpPr txBox="1"/>
          <p:nvPr/>
        </p:nvSpPr>
        <p:spPr>
          <a:xfrm>
            <a:off x="1150546" y="4694330"/>
            <a:ext cx="745219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Energieaufwand für Partikelzerkleinerung ist vom Zerkleinerungsgrad abhängig</a:t>
            </a:r>
          </a:p>
          <a:p>
            <a:endParaRPr lang="de-DE" dirty="0"/>
          </a:p>
          <a:p>
            <a:r>
              <a:rPr lang="de-DE" dirty="0"/>
              <a:t>Zerkleinerungsgrad definiert sich aus Verhältnis: Korngröße vor zu Korngröße nach dem Zerkleinern </a:t>
            </a:r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C41CFE25-708B-431E-B889-6139F7607627}"/>
              </a:ext>
            </a:extLst>
          </p:cNvPr>
          <p:cNvSpPr txBox="1"/>
          <p:nvPr/>
        </p:nvSpPr>
        <p:spPr>
          <a:xfrm>
            <a:off x="1150546" y="1197331"/>
            <a:ext cx="319004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Zerkleinerungsmaschinen sind: </a:t>
            </a:r>
          </a:p>
          <a:p>
            <a:endParaRPr lang="de-DE" dirty="0"/>
          </a:p>
          <a:p>
            <a:r>
              <a:rPr lang="de-DE" dirty="0"/>
              <a:t>Backenbrecher</a:t>
            </a:r>
          </a:p>
          <a:p>
            <a:r>
              <a:rPr lang="de-DE" dirty="0"/>
              <a:t>Kegelbrecher </a:t>
            </a:r>
          </a:p>
          <a:p>
            <a:r>
              <a:rPr lang="de-DE" dirty="0">
                <a:solidFill>
                  <a:srgbClr val="0070C0"/>
                </a:solidFill>
              </a:rPr>
              <a:t>Walzenbrecher</a:t>
            </a:r>
            <a:r>
              <a:rPr lang="de-DE" dirty="0"/>
              <a:t>, Walzenmühlen </a:t>
            </a:r>
          </a:p>
          <a:p>
            <a:r>
              <a:rPr lang="de-DE" dirty="0"/>
              <a:t>Hammermühlen</a:t>
            </a:r>
          </a:p>
          <a:p>
            <a:r>
              <a:rPr lang="de-DE" dirty="0">
                <a:solidFill>
                  <a:srgbClr val="0070C0"/>
                </a:solidFill>
              </a:rPr>
              <a:t>Kugel und Stabmühlen</a:t>
            </a:r>
          </a:p>
          <a:p>
            <a:endParaRPr lang="de-DE" dirty="0"/>
          </a:p>
        </p:txBody>
      </p:sp>
      <p:sp>
        <p:nvSpPr>
          <p:cNvPr id="6" name="Pfeil: nach rechts 5">
            <a:extLst>
              <a:ext uri="{FF2B5EF4-FFF2-40B4-BE49-F238E27FC236}">
                <a16:creationId xmlns:a16="http://schemas.microsoft.com/office/drawing/2014/main" id="{8362498B-C39F-4248-ACD9-1AC9C8B059A3}"/>
              </a:ext>
            </a:extLst>
          </p:cNvPr>
          <p:cNvSpPr/>
          <p:nvPr/>
        </p:nvSpPr>
        <p:spPr>
          <a:xfrm>
            <a:off x="4008910" y="2948222"/>
            <a:ext cx="1472929" cy="159918"/>
          </a:xfrm>
          <a:prstGeom prst="rightArrow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D02D0E16-D60A-42C0-B472-3DDC504B9DE6}"/>
              </a:ext>
            </a:extLst>
          </p:cNvPr>
          <p:cNvSpPr txBox="1"/>
          <p:nvPr/>
        </p:nvSpPr>
        <p:spPr>
          <a:xfrm>
            <a:off x="1121101" y="3432329"/>
            <a:ext cx="710197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Beim Mahlen unterscheidet man Trocken- und Nassmahlen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de-DE" dirty="0"/>
              <a:t>Nassmahlen = weniger Reibung (geringerer Energieaufwand)</a:t>
            </a:r>
          </a:p>
          <a:p>
            <a:pPr marL="285750" indent="-285750">
              <a:buFont typeface="Symbol" panose="05050102010706020507" pitchFamily="18" charset="2"/>
              <a:buChar char="Þ"/>
            </a:pPr>
            <a:r>
              <a:rPr lang="de-DE" dirty="0"/>
              <a:t>Trockenmahlen = geringer Materialverschleiß und Verunreinigung des Materialgutes </a:t>
            </a:r>
          </a:p>
        </p:txBody>
      </p:sp>
      <p:sp>
        <p:nvSpPr>
          <p:cNvPr id="8" name="Pfeil: nach rechts gekrümmt 7">
            <a:extLst>
              <a:ext uri="{FF2B5EF4-FFF2-40B4-BE49-F238E27FC236}">
                <a16:creationId xmlns:a16="http://schemas.microsoft.com/office/drawing/2014/main" id="{DD4E2971-7EDE-4380-B3B6-F4B8A51DDEBC}"/>
              </a:ext>
            </a:extLst>
          </p:cNvPr>
          <p:cNvSpPr/>
          <p:nvPr/>
        </p:nvSpPr>
        <p:spPr>
          <a:xfrm>
            <a:off x="579841" y="3040551"/>
            <a:ext cx="541260" cy="79790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DE3E8A77-6B25-4345-8E3F-7BC594CCFFC7}"/>
              </a:ext>
            </a:extLst>
          </p:cNvPr>
          <p:cNvSpPr txBox="1"/>
          <p:nvPr/>
        </p:nvSpPr>
        <p:spPr>
          <a:xfrm>
            <a:off x="5610630" y="652576"/>
            <a:ext cx="2561563" cy="147732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dirty="0"/>
              <a:t>Wirkungsgrad von Zerkleinerungsmaschinen unter 1 %  (bei Berücksichtigung der Aktivierungsenergie)</a:t>
            </a:r>
          </a:p>
        </p:txBody>
      </p:sp>
      <p:sp>
        <p:nvSpPr>
          <p:cNvPr id="18" name="Pfeil: nach rechts 17">
            <a:extLst>
              <a:ext uri="{FF2B5EF4-FFF2-40B4-BE49-F238E27FC236}">
                <a16:creationId xmlns:a16="http://schemas.microsoft.com/office/drawing/2014/main" id="{246503A9-8A5A-470B-9687-276D64182C20}"/>
              </a:ext>
            </a:extLst>
          </p:cNvPr>
          <p:cNvSpPr/>
          <p:nvPr/>
        </p:nvSpPr>
        <p:spPr>
          <a:xfrm>
            <a:off x="4008910" y="1741260"/>
            <a:ext cx="1472929" cy="159918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7320683"/>
      </p:ext>
    </p:extLst>
  </p:cSld>
  <p:clrMapOvr>
    <a:masterClrMapping/>
  </p:clrMapOvr>
  <p:transition spd="med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16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sz="44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C90CC-5D97-432F-8A8B-3C78005C6D3A}"/>
              </a:ext>
            </a:extLst>
          </p:cNvPr>
          <p:cNvSpPr txBox="1"/>
          <p:nvPr/>
        </p:nvSpPr>
        <p:spPr>
          <a:xfrm>
            <a:off x="1187450" y="1376399"/>
            <a:ext cx="4694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GB" dirty="0" err="1"/>
              <a:t>Einsatzbereiche</a:t>
            </a:r>
            <a:r>
              <a:rPr lang="en-GB" dirty="0"/>
              <a:t> </a:t>
            </a:r>
            <a:r>
              <a:rPr lang="en-GB" dirty="0" err="1"/>
              <a:t>Zerkleinerungsmaschinen</a:t>
            </a:r>
            <a:r>
              <a:rPr lang="en-GB" dirty="0"/>
              <a:t> </a:t>
            </a: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2E952245-3CE6-4A05-A1CE-76848D92FCF7}"/>
              </a:ext>
            </a:extLst>
          </p:cNvPr>
          <p:cNvSpPr/>
          <p:nvPr/>
        </p:nvSpPr>
        <p:spPr>
          <a:xfrm>
            <a:off x="3216567" y="65554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https://www.zogg-engineering.ch/MVTTVT/Buch_MVT.pdf</a:t>
            </a:r>
          </a:p>
        </p:txBody>
      </p:sp>
      <p:graphicFrame>
        <p:nvGraphicFramePr>
          <p:cNvPr id="3" name="Tabelle 2">
            <a:extLst>
              <a:ext uri="{FF2B5EF4-FFF2-40B4-BE49-F238E27FC236}">
                <a16:creationId xmlns:a16="http://schemas.microsoft.com/office/drawing/2014/main" id="{13FAB8FE-2E51-4D40-B464-03356D6ABD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24042597"/>
              </p:ext>
            </p:extLst>
          </p:nvPr>
        </p:nvGraphicFramePr>
        <p:xfrm>
          <a:off x="832389" y="2231911"/>
          <a:ext cx="7770351" cy="3870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48171">
                  <a:extLst>
                    <a:ext uri="{9D8B030D-6E8A-4147-A177-3AD203B41FA5}">
                      <a16:colId xmlns:a16="http://schemas.microsoft.com/office/drawing/2014/main" val="3141478673"/>
                    </a:ext>
                  </a:extLst>
                </a:gridCol>
                <a:gridCol w="1555545">
                  <a:extLst>
                    <a:ext uri="{9D8B030D-6E8A-4147-A177-3AD203B41FA5}">
                      <a16:colId xmlns:a16="http://schemas.microsoft.com/office/drawing/2014/main" val="3401463270"/>
                    </a:ext>
                  </a:extLst>
                </a:gridCol>
                <a:gridCol w="1555545">
                  <a:extLst>
                    <a:ext uri="{9D8B030D-6E8A-4147-A177-3AD203B41FA5}">
                      <a16:colId xmlns:a16="http://schemas.microsoft.com/office/drawing/2014/main" val="3353843246"/>
                    </a:ext>
                  </a:extLst>
                </a:gridCol>
                <a:gridCol w="1555545">
                  <a:extLst>
                    <a:ext uri="{9D8B030D-6E8A-4147-A177-3AD203B41FA5}">
                      <a16:colId xmlns:a16="http://schemas.microsoft.com/office/drawing/2014/main" val="2657881613"/>
                    </a:ext>
                  </a:extLst>
                </a:gridCol>
                <a:gridCol w="1555545">
                  <a:extLst>
                    <a:ext uri="{9D8B030D-6E8A-4147-A177-3AD203B41FA5}">
                      <a16:colId xmlns:a16="http://schemas.microsoft.com/office/drawing/2014/main" val="48112368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Hartzerkleinern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Mittelhart zerkleinern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Weichzerkleinern </a:t>
                      </a:r>
                    </a:p>
                    <a:p>
                      <a:r>
                        <a:rPr lang="de-DE" sz="1400" dirty="0"/>
                        <a:t>(spröde Stoffe)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Weichzerkleinern </a:t>
                      </a:r>
                    </a:p>
                    <a:p>
                      <a:r>
                        <a:rPr lang="de-DE" sz="1400" dirty="0"/>
                        <a:t>(zähe Stoffe z.B. Thermoplast)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1381043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Grobrechen (zu Brocken)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Backenbrecher Kegelbrecher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Backenbrecher Kegelbrecher</a:t>
                      </a:r>
                    </a:p>
                    <a:p>
                      <a:r>
                        <a:rPr lang="de-DE" sz="1400" dirty="0"/>
                        <a:t>Walzenbrecher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Walzenbrecher</a:t>
                      </a:r>
                    </a:p>
                    <a:p>
                      <a:r>
                        <a:rPr lang="de-DE" sz="1400" dirty="0"/>
                        <a:t>Prallbrecher</a:t>
                      </a:r>
                    </a:p>
                    <a:p>
                      <a:r>
                        <a:rPr lang="de-DE" sz="1400" dirty="0"/>
                        <a:t>Hammerbrecher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Hammerbrecher</a:t>
                      </a:r>
                    </a:p>
                    <a:p>
                      <a:r>
                        <a:rPr lang="de-DE" sz="1400" dirty="0"/>
                        <a:t>Schneidmaschine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1428764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Feinbrechen (Gummigranulat)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Backenbrecher Kegelbrecher</a:t>
                      </a:r>
                    </a:p>
                    <a:p>
                      <a:r>
                        <a:rPr lang="de-DE" sz="1400" dirty="0"/>
                        <a:t>Walzenbrecher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Backenbrecher Kegelbrecher</a:t>
                      </a:r>
                    </a:p>
                    <a:p>
                      <a:r>
                        <a:rPr lang="de-DE" sz="1400" dirty="0"/>
                        <a:t>Walzenbrecher</a:t>
                      </a:r>
                    </a:p>
                    <a:p>
                      <a:r>
                        <a:rPr lang="de-DE" sz="1400" dirty="0"/>
                        <a:t>Prallbrecher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Kegelbrecher</a:t>
                      </a:r>
                    </a:p>
                    <a:p>
                      <a:r>
                        <a:rPr lang="de-DE" sz="1400" dirty="0"/>
                        <a:t>Walzenbrecher</a:t>
                      </a:r>
                    </a:p>
                    <a:p>
                      <a:r>
                        <a:rPr lang="de-DE" sz="1400" dirty="0"/>
                        <a:t>Hammerbrecher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Hammerbrecher</a:t>
                      </a:r>
                    </a:p>
                    <a:p>
                      <a:r>
                        <a:rPr lang="de-DE" sz="1400" dirty="0"/>
                        <a:t>Schneidmaschine</a:t>
                      </a:r>
                    </a:p>
                    <a:p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901353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Grobmahlen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Walzenbrecher</a:t>
                      </a:r>
                    </a:p>
                    <a:p>
                      <a:r>
                        <a:rPr lang="de-DE" sz="1400" dirty="0"/>
                        <a:t>Kugelmühle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Walzenbrecher</a:t>
                      </a:r>
                    </a:p>
                    <a:p>
                      <a:r>
                        <a:rPr lang="de-DE" sz="1400" dirty="0"/>
                        <a:t>Kugelmühle</a:t>
                      </a:r>
                    </a:p>
                    <a:p>
                      <a:r>
                        <a:rPr lang="de-DE" sz="1400" dirty="0"/>
                        <a:t>Hammermühle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Hammermühle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Kugelmühle</a:t>
                      </a:r>
                    </a:p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Hammermühle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Kugelmühle</a:t>
                      </a:r>
                    </a:p>
                    <a:p>
                      <a:endParaRPr lang="de-DE" sz="14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94779165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de-DE" sz="1400" dirty="0"/>
                        <a:t>Feinmahlen (Gummimehl)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Kugelmühle</a:t>
                      </a:r>
                    </a:p>
                    <a:p>
                      <a:r>
                        <a:rPr lang="de-DE" sz="1400" dirty="0"/>
                        <a:t>Wälzmühle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Kugelmühle</a:t>
                      </a:r>
                    </a:p>
                    <a:p>
                      <a:r>
                        <a:rPr lang="de-DE" sz="1400" dirty="0"/>
                        <a:t>Wälzmühle</a:t>
                      </a:r>
                    </a:p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de-DE" sz="1400" dirty="0"/>
                        <a:t>Kugelmühle</a:t>
                      </a:r>
                    </a:p>
                    <a:p>
                      <a:endParaRPr lang="de-DE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de-DE" sz="1400" dirty="0"/>
                        <a:t>Prallmühle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1983555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81016924"/>
      </p:ext>
    </p:extLst>
  </p:cSld>
  <p:clrMapOvr>
    <a:masterClrMapping/>
  </p:clrMapOvr>
  <p:transition spd="med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Grafik 6">
            <a:extLst>
              <a:ext uri="{FF2B5EF4-FFF2-40B4-BE49-F238E27FC236}">
                <a16:creationId xmlns:a16="http://schemas.microsoft.com/office/drawing/2014/main" id="{9A441C71-1AD1-4B8F-A905-08DD7FAE66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20671" y="1521228"/>
            <a:ext cx="3151928" cy="2888423"/>
          </a:xfrm>
          <a:prstGeom prst="rect">
            <a:avLst/>
          </a:prstGeom>
        </p:spPr>
      </p:pic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17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5339E85-DB2E-456D-9F36-CBB5AD80C430}"/>
              </a:ext>
            </a:extLst>
          </p:cNvPr>
          <p:cNvSpPr/>
          <p:nvPr/>
        </p:nvSpPr>
        <p:spPr>
          <a:xfrm>
            <a:off x="5327659" y="1248173"/>
            <a:ext cx="13351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Rotorschere</a:t>
            </a:r>
            <a:endParaRPr lang="de-DE" dirty="0">
              <a:effectLst/>
            </a:endParaRPr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AF6F16D-D2FB-4839-B68B-CD429DFF2FC4}"/>
              </a:ext>
            </a:extLst>
          </p:cNvPr>
          <p:cNvSpPr/>
          <p:nvPr/>
        </p:nvSpPr>
        <p:spPr>
          <a:xfrm>
            <a:off x="4408507" y="6458294"/>
            <a:ext cx="1728358" cy="2462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https://tinyurl.com/sz95f9mx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6ED3F37C-5173-4965-A2FD-998E7D805C72}"/>
              </a:ext>
            </a:extLst>
          </p:cNvPr>
          <p:cNvSpPr/>
          <p:nvPr/>
        </p:nvSpPr>
        <p:spPr>
          <a:xfrm>
            <a:off x="5327659" y="959228"/>
            <a:ext cx="16292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b="1" dirty="0"/>
              <a:t>BHS-Sonthofen</a:t>
            </a:r>
            <a:endParaRPr lang="de-DE" b="1" dirty="0">
              <a:effectLst/>
            </a:endParaRPr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F1FC16C4-3281-4FCA-9E20-8FBDF40199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0994" y="3031141"/>
            <a:ext cx="3550882" cy="2288695"/>
          </a:xfrm>
          <a:prstGeom prst="rect">
            <a:avLst/>
          </a:prstGeom>
        </p:spPr>
      </p:pic>
      <p:sp>
        <p:nvSpPr>
          <p:cNvPr id="11" name="Pfeil: nach unten 10">
            <a:extLst>
              <a:ext uri="{FF2B5EF4-FFF2-40B4-BE49-F238E27FC236}">
                <a16:creationId xmlns:a16="http://schemas.microsoft.com/office/drawing/2014/main" id="{5AC1130D-9B67-4C0B-8C2C-D94350BFF6DE}"/>
              </a:ext>
            </a:extLst>
          </p:cNvPr>
          <p:cNvSpPr/>
          <p:nvPr/>
        </p:nvSpPr>
        <p:spPr>
          <a:xfrm rot="4632888">
            <a:off x="4290529" y="2101651"/>
            <a:ext cx="228594" cy="29717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2FC31FEE-53F5-4D5A-8ADA-2A0CFAF3DF6F}"/>
              </a:ext>
            </a:extLst>
          </p:cNvPr>
          <p:cNvSpPr/>
          <p:nvPr/>
        </p:nvSpPr>
        <p:spPr>
          <a:xfrm>
            <a:off x="4191553" y="486832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Zerkleinerung erfolgt zwischen zwei gegenläufig, zur Mitte drehenden Rotorwellen mit Scherwerkzeugen</a:t>
            </a:r>
          </a:p>
        </p:txBody>
      </p:sp>
      <p:pic>
        <p:nvPicPr>
          <p:cNvPr id="13" name="Grafik 12">
            <a:extLst>
              <a:ext uri="{FF2B5EF4-FFF2-40B4-BE49-F238E27FC236}">
                <a16:creationId xmlns:a16="http://schemas.microsoft.com/office/drawing/2014/main" id="{40810E1B-3DB5-4106-BE54-6C6572A0F5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4320" y="1724721"/>
            <a:ext cx="1988820" cy="1862816"/>
          </a:xfrm>
          <a:prstGeom prst="rect">
            <a:avLst/>
          </a:prstGeom>
        </p:spPr>
      </p:pic>
      <p:sp>
        <p:nvSpPr>
          <p:cNvPr id="14" name="Pfeil: nach rechts gekrümmt 13">
            <a:extLst>
              <a:ext uri="{FF2B5EF4-FFF2-40B4-BE49-F238E27FC236}">
                <a16:creationId xmlns:a16="http://schemas.microsoft.com/office/drawing/2014/main" id="{466D29FC-FD39-42FD-B82C-F8FE01E3D2D3}"/>
              </a:ext>
            </a:extLst>
          </p:cNvPr>
          <p:cNvSpPr/>
          <p:nvPr/>
        </p:nvSpPr>
        <p:spPr>
          <a:xfrm rot="9750545">
            <a:off x="2768289" y="2304237"/>
            <a:ext cx="745269" cy="1160570"/>
          </a:xfrm>
          <a:prstGeom prst="curv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C8A6C514-1886-4ECF-BB44-6A5C4F360869}"/>
              </a:ext>
            </a:extLst>
          </p:cNvPr>
          <p:cNvSpPr txBox="1"/>
          <p:nvPr/>
        </p:nvSpPr>
        <p:spPr>
          <a:xfrm>
            <a:off x="1187450" y="1376399"/>
            <a:ext cx="16255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GB" dirty="0" err="1"/>
              <a:t>Vorzerkleinerer</a:t>
            </a:r>
            <a:endParaRPr lang="en-GB" dirty="0"/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8ABC16E4-D9BE-473B-8C08-1F744E4AFF2D}"/>
              </a:ext>
            </a:extLst>
          </p:cNvPr>
          <p:cNvSpPr txBox="1"/>
          <p:nvPr/>
        </p:nvSpPr>
        <p:spPr>
          <a:xfrm>
            <a:off x="579437" y="5353775"/>
            <a:ext cx="324473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/>
              <a:t>Leistungsangaben:</a:t>
            </a:r>
          </a:p>
          <a:p>
            <a:r>
              <a:rPr lang="de-DE" dirty="0"/>
              <a:t>Antriebsleistung 55kW – 160 kW</a:t>
            </a:r>
          </a:p>
          <a:p>
            <a:r>
              <a:rPr lang="de-DE" dirty="0"/>
              <a:t>Rotordrehzahl 11- 18 U/min</a:t>
            </a:r>
          </a:p>
          <a:p>
            <a:r>
              <a:rPr lang="de-DE" dirty="0"/>
              <a:t>Rotor Ø rund 500 mm </a:t>
            </a:r>
          </a:p>
          <a:p>
            <a:r>
              <a:rPr lang="de-DE" dirty="0"/>
              <a:t>Länge rund 1500 mm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603087435"/>
      </p:ext>
    </p:extLst>
  </p:cSld>
  <p:clrMapOvr>
    <a:masterClrMapping/>
  </p:clrMapOvr>
  <p:transition spd="med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18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sz="44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791345-1DBE-4312-922E-6196EC63C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1" y="2341216"/>
            <a:ext cx="7885377" cy="433380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E952245-3CE6-4A05-A1CE-76848D92FCF7}"/>
              </a:ext>
            </a:extLst>
          </p:cNvPr>
          <p:cNvSpPr/>
          <p:nvPr/>
        </p:nvSpPr>
        <p:spPr>
          <a:xfrm>
            <a:off x="362683" y="6584183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https://www.intec-rubber-powder.com/rc_pages/rc_technology.html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31A2383C-2581-4838-B70F-969C1A78E2C4}"/>
              </a:ext>
            </a:extLst>
          </p:cNvPr>
          <p:cNvSpPr/>
          <p:nvPr/>
        </p:nvSpPr>
        <p:spPr>
          <a:xfrm>
            <a:off x="4158827" y="2418079"/>
            <a:ext cx="2526453" cy="1571414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32D153B1-78B8-4230-AE61-F89B06CAE9DE}"/>
              </a:ext>
            </a:extLst>
          </p:cNvPr>
          <p:cNvSpPr/>
          <p:nvPr/>
        </p:nvSpPr>
        <p:spPr>
          <a:xfrm>
            <a:off x="0" y="4472496"/>
            <a:ext cx="1704445" cy="1114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Produkte aus Gummimehl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EA3C0E8F-42A8-4B5E-94FA-F2482F5416FD}"/>
              </a:ext>
            </a:extLst>
          </p:cNvPr>
          <p:cNvSpPr/>
          <p:nvPr/>
        </p:nvSpPr>
        <p:spPr>
          <a:xfrm>
            <a:off x="4393944" y="5993715"/>
            <a:ext cx="3216643" cy="646331"/>
          </a:xfrm>
          <a:prstGeom prst="rect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de-DE" dirty="0"/>
              <a:t>für 1 Tonne Gummimehl 1,5 t Flüssigstickstoff</a:t>
            </a:r>
            <a:r>
              <a:rPr lang="de-DE" b="1" dirty="0"/>
              <a:t> </a:t>
            </a:r>
          </a:p>
        </p:txBody>
      </p:sp>
      <p:sp>
        <p:nvSpPr>
          <p:cNvPr id="14" name="Pfeil: nach rechts 13">
            <a:extLst>
              <a:ext uri="{FF2B5EF4-FFF2-40B4-BE49-F238E27FC236}">
                <a16:creationId xmlns:a16="http://schemas.microsoft.com/office/drawing/2014/main" id="{08E472A5-9949-41D8-A255-F6A935F71A9B}"/>
              </a:ext>
            </a:extLst>
          </p:cNvPr>
          <p:cNvSpPr/>
          <p:nvPr/>
        </p:nvSpPr>
        <p:spPr>
          <a:xfrm rot="5400000">
            <a:off x="6538073" y="5596716"/>
            <a:ext cx="524985" cy="23057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DB1BC5BE-175A-4041-ADD6-2E65C7D11921}"/>
              </a:ext>
            </a:extLst>
          </p:cNvPr>
          <p:cNvSpPr/>
          <p:nvPr/>
        </p:nvSpPr>
        <p:spPr>
          <a:xfrm>
            <a:off x="6010466" y="4767175"/>
            <a:ext cx="1349627" cy="633115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6" name="TextBox 4">
            <a:extLst>
              <a:ext uri="{FF2B5EF4-FFF2-40B4-BE49-F238E27FC236}">
                <a16:creationId xmlns:a16="http://schemas.microsoft.com/office/drawing/2014/main" id="{C1EC1571-F3D7-4634-AD92-9E402D2AF86A}"/>
              </a:ext>
            </a:extLst>
          </p:cNvPr>
          <p:cNvSpPr txBox="1"/>
          <p:nvPr/>
        </p:nvSpPr>
        <p:spPr>
          <a:xfrm>
            <a:off x="1187450" y="1376399"/>
            <a:ext cx="366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GB" dirty="0" err="1"/>
              <a:t>Verfahrens</a:t>
            </a:r>
            <a:r>
              <a:rPr lang="en-GB" dirty="0"/>
              <a:t>- und </a:t>
            </a:r>
            <a:r>
              <a:rPr lang="en-GB" dirty="0" err="1"/>
              <a:t>Anlagentechnik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4068752"/>
      </p:ext>
    </p:extLst>
  </p:cSld>
  <p:clrMapOvr>
    <a:masterClrMapping/>
  </p:clrMapOvr>
  <p:transition spd="med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hteck: abgerundete Ecken 14">
            <a:extLst>
              <a:ext uri="{FF2B5EF4-FFF2-40B4-BE49-F238E27FC236}">
                <a16:creationId xmlns:a16="http://schemas.microsoft.com/office/drawing/2014/main" id="{883BA0D1-DB88-4234-9C24-E4698F365F33}"/>
              </a:ext>
            </a:extLst>
          </p:cNvPr>
          <p:cNvSpPr/>
          <p:nvPr/>
        </p:nvSpPr>
        <p:spPr>
          <a:xfrm>
            <a:off x="1187450" y="2376804"/>
            <a:ext cx="7303030" cy="1244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19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C8A6C514-1886-4ECF-BB44-6A5C4F360869}"/>
              </a:ext>
            </a:extLst>
          </p:cNvPr>
          <p:cNvSpPr txBox="1"/>
          <p:nvPr/>
        </p:nvSpPr>
        <p:spPr>
          <a:xfrm>
            <a:off x="1187450" y="1376399"/>
            <a:ext cx="17420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accent1"/>
                </a:solidFill>
              </a:rPr>
              <a:t>Kryogenkühler</a:t>
            </a:r>
            <a:endParaRPr lang="en-GB" sz="2000" b="1" dirty="0">
              <a:solidFill>
                <a:schemeClr val="accent1"/>
              </a:solidFill>
            </a:endParaRP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C4297A1-53B4-4C2A-87FC-788E1491D6C0}"/>
              </a:ext>
            </a:extLst>
          </p:cNvPr>
          <p:cNvSpPr txBox="1"/>
          <p:nvPr/>
        </p:nvSpPr>
        <p:spPr>
          <a:xfrm>
            <a:off x="1187450" y="1765123"/>
            <a:ext cx="54048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Vergleich Niedrigtemperatur Zerkleinerungsmethoden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593EEFAF-F2BC-406E-90C6-873F48AA2102}"/>
              </a:ext>
            </a:extLst>
          </p:cNvPr>
          <p:cNvSpPr txBox="1"/>
          <p:nvPr/>
        </p:nvSpPr>
        <p:spPr>
          <a:xfrm>
            <a:off x="1296479" y="2498566"/>
            <a:ext cx="677172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Flüssiger Stickstoff Siedetemperatur 77 K  (-196 </a:t>
            </a:r>
            <a:r>
              <a:rPr lang="de-DE" baseline="30000" dirty="0">
                <a:solidFill>
                  <a:schemeClr val="bg1"/>
                </a:solidFill>
              </a:rPr>
              <a:t>o</a:t>
            </a:r>
            <a:r>
              <a:rPr lang="de-DE" dirty="0">
                <a:solidFill>
                  <a:schemeClr val="bg1"/>
                </a:solidFill>
              </a:rPr>
              <a:t>C) bei Normaldruck</a:t>
            </a:r>
          </a:p>
          <a:p>
            <a:r>
              <a:rPr lang="de-DE" dirty="0">
                <a:solidFill>
                  <a:schemeClr val="bg1"/>
                </a:solidFill>
              </a:rPr>
              <a:t>(hoher Wirkungsgrad aber teuer (40 </a:t>
            </a:r>
            <a:r>
              <a:rPr lang="de-DE" dirty="0" err="1">
                <a:solidFill>
                  <a:schemeClr val="bg1"/>
                </a:solidFill>
              </a:rPr>
              <a:t>cent</a:t>
            </a:r>
            <a:r>
              <a:rPr lang="de-DE" dirty="0">
                <a:solidFill>
                  <a:schemeClr val="bg1"/>
                </a:solidFill>
              </a:rPr>
              <a:t>/ Liter,  aus 1 Liter Flüssigkeit </a:t>
            </a:r>
            <a:br>
              <a:rPr lang="de-DE" dirty="0">
                <a:solidFill>
                  <a:schemeClr val="bg1"/>
                </a:solidFill>
              </a:rPr>
            </a:br>
            <a:r>
              <a:rPr lang="de-DE" dirty="0">
                <a:solidFill>
                  <a:schemeClr val="bg1"/>
                </a:solidFill>
              </a:rPr>
              <a:t>entstehen etwa 700 Liter Gas) </a:t>
            </a:r>
          </a:p>
        </p:txBody>
      </p:sp>
      <p:sp>
        <p:nvSpPr>
          <p:cNvPr id="22" name="Rechteck: abgerundete Ecken 21">
            <a:extLst>
              <a:ext uri="{FF2B5EF4-FFF2-40B4-BE49-F238E27FC236}">
                <a16:creationId xmlns:a16="http://schemas.microsoft.com/office/drawing/2014/main" id="{13B17A8B-42BE-4650-A1C8-01088ED24D79}"/>
              </a:ext>
            </a:extLst>
          </p:cNvPr>
          <p:cNvSpPr/>
          <p:nvPr/>
        </p:nvSpPr>
        <p:spPr>
          <a:xfrm>
            <a:off x="1187450" y="3830786"/>
            <a:ext cx="7303030" cy="1244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7992EFD7-F9D5-4F7D-8530-7E066640223E}"/>
              </a:ext>
            </a:extLst>
          </p:cNvPr>
          <p:cNvSpPr txBox="1"/>
          <p:nvPr/>
        </p:nvSpPr>
        <p:spPr>
          <a:xfrm>
            <a:off x="1296479" y="3952548"/>
            <a:ext cx="6994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Entspannungskühlsystem (Joule-Thomson-Koeffizient)</a:t>
            </a:r>
          </a:p>
          <a:p>
            <a:r>
              <a:rPr lang="de-DE" dirty="0">
                <a:solidFill>
                  <a:schemeClr val="bg1"/>
                </a:solidFill>
              </a:rPr>
              <a:t>(gut geeignet, da bei Temperaturen von -110 </a:t>
            </a:r>
            <a:r>
              <a:rPr lang="de-DE" baseline="30000" dirty="0">
                <a:solidFill>
                  <a:schemeClr val="bg1"/>
                </a:solidFill>
              </a:rPr>
              <a:t>o</a:t>
            </a:r>
            <a:r>
              <a:rPr lang="de-DE" dirty="0">
                <a:solidFill>
                  <a:schemeClr val="bg1"/>
                </a:solidFill>
              </a:rPr>
              <a:t>C </a:t>
            </a:r>
            <a:r>
              <a:rPr lang="de-DE" dirty="0" err="1">
                <a:solidFill>
                  <a:schemeClr val="bg1"/>
                </a:solidFill>
              </a:rPr>
              <a:t>Gummiversprödung</a:t>
            </a:r>
            <a:r>
              <a:rPr lang="de-DE" dirty="0">
                <a:solidFill>
                  <a:schemeClr val="bg1"/>
                </a:solidFill>
              </a:rPr>
              <a:t> einsetzt, aber große Volumenströme/ Anlagengrößen sind erforderlich)   </a:t>
            </a:r>
          </a:p>
        </p:txBody>
      </p:sp>
      <p:sp>
        <p:nvSpPr>
          <p:cNvPr id="24" name="Rechteck: abgerundete Ecken 23">
            <a:extLst>
              <a:ext uri="{FF2B5EF4-FFF2-40B4-BE49-F238E27FC236}">
                <a16:creationId xmlns:a16="http://schemas.microsoft.com/office/drawing/2014/main" id="{B561D685-9158-4CA6-9932-D82D48709DB3}"/>
              </a:ext>
            </a:extLst>
          </p:cNvPr>
          <p:cNvSpPr/>
          <p:nvPr/>
        </p:nvSpPr>
        <p:spPr>
          <a:xfrm>
            <a:off x="1187450" y="5330954"/>
            <a:ext cx="7303030" cy="124460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3D6487AB-6128-49B3-8B4E-6EEA010344BD}"/>
              </a:ext>
            </a:extLst>
          </p:cNvPr>
          <p:cNvSpPr txBox="1"/>
          <p:nvPr/>
        </p:nvSpPr>
        <p:spPr>
          <a:xfrm>
            <a:off x="1296479" y="5452716"/>
            <a:ext cx="67717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Verwendung von LNG (verflüssigtes Erdgas) </a:t>
            </a:r>
          </a:p>
          <a:p>
            <a:r>
              <a:rPr lang="de-DE" dirty="0">
                <a:solidFill>
                  <a:schemeClr val="bg1"/>
                </a:solidFill>
              </a:rPr>
              <a:t>(gut geeignet, da beim Verdampfen Temperaturen von rund -160 </a:t>
            </a:r>
            <a:r>
              <a:rPr lang="de-DE" baseline="30000" dirty="0">
                <a:solidFill>
                  <a:schemeClr val="bg1"/>
                </a:solidFill>
              </a:rPr>
              <a:t>o</a:t>
            </a:r>
            <a:r>
              <a:rPr lang="de-DE" dirty="0">
                <a:solidFill>
                  <a:schemeClr val="bg1"/>
                </a:solidFill>
              </a:rPr>
              <a:t>C erreicht werden/ teurer Prozess mit hohem Investitionsvolumen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E3AF545-E02E-4AD6-876A-D27352F263D8}"/>
              </a:ext>
            </a:extLst>
          </p:cNvPr>
          <p:cNvSpPr/>
          <p:nvPr/>
        </p:nvSpPr>
        <p:spPr>
          <a:xfrm>
            <a:off x="205714" y="6574205"/>
            <a:ext cx="92665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https://www.researchgate.net/publication/331182390_Overview_of_High-Value_Reuse_and_Grinding_at_Sub-Zero_Temperature_of_Scrap_Rubber_Tires</a:t>
            </a:r>
          </a:p>
        </p:txBody>
      </p:sp>
    </p:spTree>
    <p:extLst>
      <p:ext uri="{BB962C8B-B14F-4D97-AF65-F5344CB8AC3E}">
        <p14:creationId xmlns:p14="http://schemas.microsoft.com/office/powerpoint/2010/main" val="3966907390"/>
      </p:ext>
    </p:extLst>
  </p:cSld>
  <p:clrMapOvr>
    <a:masterClrMapping/>
  </p:clrMapOvr>
  <p:transition spd="med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711B6F10-5EE7-4A98-85D0-D2631720D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6575-67D5-4371-958E-41D238A81F1C}" type="slidenum">
              <a:rPr lang="en-GB" smtClean="0"/>
              <a:t>2</a:t>
            </a:fld>
            <a:endParaRPr lang="en-GB"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E1ACD95E-6947-44B4-B806-EB78EC7798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3606" y="1089528"/>
            <a:ext cx="6202896" cy="5266823"/>
          </a:xfrm>
          <a:prstGeom prst="rect">
            <a:avLst/>
          </a:prstGeom>
        </p:spPr>
      </p:pic>
      <p:sp>
        <p:nvSpPr>
          <p:cNvPr id="7" name="Rectangle 2">
            <a:extLst>
              <a:ext uri="{FF2B5EF4-FFF2-40B4-BE49-F238E27FC236}">
                <a16:creationId xmlns:a16="http://schemas.microsoft.com/office/drawing/2014/main" id="{D6C5F430-5D15-4950-A50E-6D89B0013B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C1CC98E6-9EC6-4770-A3C6-11CC7FD55E26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E0EBBDB-0376-4276-85D9-653FD8D3352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77074" y="430235"/>
            <a:ext cx="2997911" cy="531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46949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20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sz="44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791345-1DBE-4312-922E-6196EC63C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1" y="2349417"/>
            <a:ext cx="7885377" cy="433380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E952245-3CE6-4A05-A1CE-76848D92FCF7}"/>
              </a:ext>
            </a:extLst>
          </p:cNvPr>
          <p:cNvSpPr/>
          <p:nvPr/>
        </p:nvSpPr>
        <p:spPr>
          <a:xfrm>
            <a:off x="3216567" y="65554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https://www.intec-rubber-powder.com/rc_pages/rc_technology.html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31A2383C-2581-4838-B70F-969C1A78E2C4}"/>
              </a:ext>
            </a:extLst>
          </p:cNvPr>
          <p:cNvSpPr/>
          <p:nvPr/>
        </p:nvSpPr>
        <p:spPr>
          <a:xfrm>
            <a:off x="7012648" y="2477345"/>
            <a:ext cx="1880526" cy="1239522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D988C6C1-5EC2-4DEB-A2AB-1792CD0E7846}"/>
              </a:ext>
            </a:extLst>
          </p:cNvPr>
          <p:cNvSpPr/>
          <p:nvPr/>
        </p:nvSpPr>
        <p:spPr>
          <a:xfrm>
            <a:off x="0" y="4472496"/>
            <a:ext cx="1704445" cy="1114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Produkte aus Gummimehl</a:t>
            </a:r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D770FC5D-F577-49DF-9C8D-D20C3D86D4F8}"/>
              </a:ext>
            </a:extLst>
          </p:cNvPr>
          <p:cNvSpPr txBox="1"/>
          <p:nvPr/>
        </p:nvSpPr>
        <p:spPr>
          <a:xfrm>
            <a:off x="1187450" y="1376399"/>
            <a:ext cx="366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GB" dirty="0" err="1"/>
              <a:t>Verfahrens</a:t>
            </a:r>
            <a:r>
              <a:rPr lang="en-GB" dirty="0"/>
              <a:t>- und </a:t>
            </a:r>
            <a:r>
              <a:rPr lang="en-GB" dirty="0" err="1"/>
              <a:t>Anlagentechnik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90671776"/>
      </p:ext>
    </p:extLst>
  </p:cSld>
  <p:clrMapOvr>
    <a:masterClrMapping/>
  </p:clrMapOvr>
  <p:transition spd="med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21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C8A6C514-1886-4ECF-BB44-6A5C4F360869}"/>
              </a:ext>
            </a:extLst>
          </p:cNvPr>
          <p:cNvSpPr txBox="1"/>
          <p:nvPr/>
        </p:nvSpPr>
        <p:spPr>
          <a:xfrm>
            <a:off x="1187450" y="1376399"/>
            <a:ext cx="13956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schemeClr val="accent1"/>
                </a:solidFill>
              </a:rPr>
              <a:t>Granulator 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EC4297A1-53B4-4C2A-87FC-788E1491D6C0}"/>
              </a:ext>
            </a:extLst>
          </p:cNvPr>
          <p:cNvSpPr txBox="1"/>
          <p:nvPr/>
        </p:nvSpPr>
        <p:spPr>
          <a:xfrm>
            <a:off x="1187451" y="1765123"/>
            <a:ext cx="36454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Leistung 230 kW und Gewicht 23 Tonnen)</a:t>
            </a:r>
          </a:p>
          <a:p>
            <a:r>
              <a:rPr lang="de-DE" dirty="0"/>
              <a:t>Durchsatzleistung von bis zu 20 t/h</a:t>
            </a:r>
            <a:r>
              <a:rPr lang="de-DE" b="1" dirty="0"/>
              <a:t>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E3AF545-E02E-4AD6-876A-D27352F263D8}"/>
              </a:ext>
            </a:extLst>
          </p:cNvPr>
          <p:cNvSpPr/>
          <p:nvPr/>
        </p:nvSpPr>
        <p:spPr>
          <a:xfrm>
            <a:off x="205714" y="6574205"/>
            <a:ext cx="92665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https://www.thm-recyclingmaschinen.de/de/recyclingmaschinen/granulator-ag.html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5A433C97-6E95-480F-B60D-F5CAB98EE4C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2714" y="4955149"/>
            <a:ext cx="3867624" cy="984111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2362C774-D577-400A-9246-8182AFF1E9B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38965" y="2772349"/>
            <a:ext cx="3956522" cy="3148679"/>
          </a:xfrm>
          <a:prstGeom prst="rect">
            <a:avLst/>
          </a:prstGeom>
        </p:spPr>
      </p:pic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7CE8C9AB-4156-4B6D-955D-605038131577}"/>
              </a:ext>
            </a:extLst>
          </p:cNvPr>
          <p:cNvSpPr/>
          <p:nvPr/>
        </p:nvSpPr>
        <p:spPr>
          <a:xfrm rot="2961389">
            <a:off x="3719932" y="2435655"/>
            <a:ext cx="324893" cy="3705263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F07C0568-28C5-47BB-8D70-34DA2B645028}"/>
              </a:ext>
            </a:extLst>
          </p:cNvPr>
          <p:cNvSpPr txBox="1"/>
          <p:nvPr/>
        </p:nvSpPr>
        <p:spPr>
          <a:xfrm>
            <a:off x="1185777" y="3553847"/>
            <a:ext cx="26153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Hohe Schneidequalität, da </a:t>
            </a:r>
          </a:p>
          <a:p>
            <a:r>
              <a:rPr lang="de-DE" dirty="0"/>
              <a:t>Messer nachjustiert werden können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DBB019F8-A735-42BE-BF29-8D3D25652217}"/>
              </a:ext>
            </a:extLst>
          </p:cNvPr>
          <p:cNvSpPr/>
          <p:nvPr/>
        </p:nvSpPr>
        <p:spPr>
          <a:xfrm>
            <a:off x="1185777" y="2779089"/>
            <a:ext cx="258021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Korngrößenfraktionen: 10 mm bis 100 mm 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505F0160-4E2A-4F02-9947-D1800C2AA2D4}"/>
                  </a:ext>
                </a:extLst>
              </p:cNvPr>
              <p:cNvSpPr txBox="1"/>
              <p:nvPr/>
            </p:nvSpPr>
            <p:spPr>
              <a:xfrm>
                <a:off x="4859057" y="417119"/>
                <a:ext cx="3936430" cy="2048638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square" rtlCol="0">
                <a:spAutoFit/>
              </a:bodyPr>
              <a:lstStyle/>
              <a:p>
                <a:r>
                  <a:rPr lang="de-DE" dirty="0"/>
                  <a:t>Berechnung Leistungsbedarf:</a:t>
                </a:r>
              </a:p>
              <a:p>
                <a:endParaRPr lang="de-DE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̇"/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𝑀</m:t>
                          </m:r>
                        </m:e>
                      </m:acc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×</m:t>
                      </m:r>
                      <m:r>
                        <a:rPr lang="de-DE" b="0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𝑒</m:t>
                      </m:r>
                    </m:oMath>
                  </m:oMathPara>
                </a14:m>
                <a:endParaRPr lang="de-DE" dirty="0"/>
              </a:p>
              <a:p>
                <a14:m>
                  <m:oMath xmlns:m="http://schemas.openxmlformats.org/officeDocument/2006/math">
                    <m:acc>
                      <m:accPr>
                        <m:chr m:val="̇"/>
                        <m:ctrlPr>
                          <a:rPr lang="de-DE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de-DE" b="0" i="1" smtClean="0">
                            <a:latin typeface="Cambria Math" panose="02040503050406030204" pitchFamily="18" charset="0"/>
                          </a:rPr>
                          <m:t>𝑀</m:t>
                        </m:r>
                      </m:e>
                    </m:acc>
                    <m:r>
                      <a:rPr lang="de-DE" b="0" i="1" smtClean="0">
                        <a:latin typeface="Cambria Math" panose="02040503050406030204" pitchFamily="18" charset="0"/>
                      </a:rPr>
                      <m:t>=</m:t>
                    </m:r>
                  </m:oMath>
                </a14:m>
                <a:r>
                  <a:rPr lang="de-DE" dirty="0"/>
                  <a:t> erforderliche Feststoffmassestrom</a:t>
                </a:r>
              </a:p>
              <a:p>
                <a:r>
                  <a:rPr lang="de-DE" i="1" dirty="0"/>
                  <a:t>e</a:t>
                </a:r>
                <a:r>
                  <a:rPr lang="de-DE" dirty="0"/>
                  <a:t> = spezifischer Energiebedarf (Materialabhängig aus Tabellen)  </a:t>
                </a:r>
              </a:p>
              <a:p>
                <a:endParaRPr lang="de-DE" dirty="0"/>
              </a:p>
            </p:txBody>
          </p:sp>
        </mc:Choice>
        <mc:Fallback>
          <p:sp>
            <p:nvSpPr>
              <p:cNvPr id="2" name="Textfeld 1">
                <a:extLst>
                  <a:ext uri="{FF2B5EF4-FFF2-40B4-BE49-F238E27FC236}">
                    <a16:creationId xmlns:a16="http://schemas.microsoft.com/office/drawing/2014/main" id="{505F0160-4E2A-4F02-9947-D1800C2AA2D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59057" y="417119"/>
                <a:ext cx="3936430" cy="2048638"/>
              </a:xfrm>
              <a:prstGeom prst="rect">
                <a:avLst/>
              </a:prstGeom>
              <a:blipFill>
                <a:blip r:embed="rId5"/>
                <a:stretch>
                  <a:fillRect l="-1080" t="-1183"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7552595"/>
      </p:ext>
    </p:extLst>
  </p:cSld>
  <p:clrMapOvr>
    <a:masterClrMapping/>
  </p:clrMapOvr>
  <p:transition spd="med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22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sz="44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791345-1DBE-4312-922E-6196EC63C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1" y="2305594"/>
            <a:ext cx="7885377" cy="433380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E952245-3CE6-4A05-A1CE-76848D92FCF7}"/>
              </a:ext>
            </a:extLst>
          </p:cNvPr>
          <p:cNvSpPr/>
          <p:nvPr/>
        </p:nvSpPr>
        <p:spPr>
          <a:xfrm>
            <a:off x="3216567" y="65554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https://www.intec-rubber-powder.com/rc_pages/rc_technology.html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B62AF66-075C-4695-A4B8-E0E729D7ECE5}"/>
              </a:ext>
            </a:extLst>
          </p:cNvPr>
          <p:cNvSpPr/>
          <p:nvPr/>
        </p:nvSpPr>
        <p:spPr>
          <a:xfrm>
            <a:off x="0" y="4472496"/>
            <a:ext cx="1704445" cy="1114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Produkte aus Gummimehl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31A2383C-2581-4838-B70F-969C1A78E2C4}"/>
              </a:ext>
            </a:extLst>
          </p:cNvPr>
          <p:cNvSpPr/>
          <p:nvPr/>
        </p:nvSpPr>
        <p:spPr>
          <a:xfrm>
            <a:off x="4273986" y="4346988"/>
            <a:ext cx="1880526" cy="1239522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908161D9-59B1-42D1-9AC7-0C939DB2AA9C}"/>
              </a:ext>
            </a:extLst>
          </p:cNvPr>
          <p:cNvSpPr txBox="1"/>
          <p:nvPr/>
        </p:nvSpPr>
        <p:spPr>
          <a:xfrm>
            <a:off x="1187450" y="1376399"/>
            <a:ext cx="366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GB" dirty="0" err="1"/>
              <a:t>Verfahrens</a:t>
            </a:r>
            <a:r>
              <a:rPr lang="en-GB" dirty="0"/>
              <a:t>- und </a:t>
            </a:r>
            <a:r>
              <a:rPr lang="en-GB" dirty="0" err="1"/>
              <a:t>Anlagentechnik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2258364"/>
      </p:ext>
    </p:extLst>
  </p:cSld>
  <p:clrMapOvr>
    <a:masterClrMapping/>
  </p:clrMapOvr>
  <p:transition spd="med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fik 8">
            <a:extLst>
              <a:ext uri="{FF2B5EF4-FFF2-40B4-BE49-F238E27FC236}">
                <a16:creationId xmlns:a16="http://schemas.microsoft.com/office/drawing/2014/main" id="{7769522B-10E1-4957-B063-A29114EDF1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03871" y="78197"/>
            <a:ext cx="3129319" cy="2394434"/>
          </a:xfrm>
          <a:prstGeom prst="rect">
            <a:avLst/>
          </a:prstGeom>
        </p:spPr>
      </p:pic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23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C8A6C514-1886-4ECF-BB44-6A5C4F360869}"/>
              </a:ext>
            </a:extLst>
          </p:cNvPr>
          <p:cNvSpPr txBox="1"/>
          <p:nvPr/>
        </p:nvSpPr>
        <p:spPr>
          <a:xfrm>
            <a:off x="1187450" y="1376399"/>
            <a:ext cx="48919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accent1"/>
                </a:solidFill>
              </a:rPr>
              <a:t>Mehlmühle</a:t>
            </a:r>
            <a:r>
              <a:rPr lang="en-GB" sz="2000" b="1" dirty="0">
                <a:solidFill>
                  <a:schemeClr val="accent1"/>
                </a:solidFill>
              </a:rPr>
              <a:t> (</a:t>
            </a:r>
            <a:r>
              <a:rPr lang="en-GB" sz="2000" b="1" dirty="0" err="1">
                <a:solidFill>
                  <a:schemeClr val="accent1"/>
                </a:solidFill>
              </a:rPr>
              <a:t>Sturzmühlen</a:t>
            </a:r>
            <a:r>
              <a:rPr lang="en-GB" sz="2000" b="1" dirty="0">
                <a:solidFill>
                  <a:schemeClr val="accent1"/>
                </a:solidFill>
              </a:rPr>
              <a:t> </a:t>
            </a:r>
            <a:r>
              <a:rPr lang="en-GB" sz="2000" b="1" dirty="0" err="1">
                <a:solidFill>
                  <a:schemeClr val="accent1"/>
                </a:solidFill>
              </a:rPr>
              <a:t>z.B</a:t>
            </a:r>
            <a:r>
              <a:rPr lang="en-GB" sz="2000" b="1" dirty="0">
                <a:solidFill>
                  <a:schemeClr val="accent1"/>
                </a:solidFill>
              </a:rPr>
              <a:t>. </a:t>
            </a:r>
            <a:r>
              <a:rPr lang="en-GB" sz="2000" b="1" dirty="0" err="1">
                <a:solidFill>
                  <a:schemeClr val="accent1"/>
                </a:solidFill>
              </a:rPr>
              <a:t>Kugelmühlen</a:t>
            </a:r>
            <a:r>
              <a:rPr lang="en-GB" sz="2000" b="1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E3AF545-E02E-4AD6-876A-D27352F263D8}"/>
              </a:ext>
            </a:extLst>
          </p:cNvPr>
          <p:cNvSpPr/>
          <p:nvPr/>
        </p:nvSpPr>
        <p:spPr>
          <a:xfrm>
            <a:off x="205714" y="6574205"/>
            <a:ext cx="92665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http://webdoc.sub.gwdg.de/ebook/diss/2003/tu-freiberg/archiv/html/MaschinenbauLungfielAndrX830921.pdf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7389D073-0EF9-4B03-828E-45D2910F6D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088050709"/>
              </p:ext>
            </p:extLst>
          </p:nvPr>
        </p:nvGraphicFramePr>
        <p:xfrm>
          <a:off x="1187449" y="2510205"/>
          <a:ext cx="7377113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1" name="Textfeld 10">
            <a:extLst>
              <a:ext uri="{FF2B5EF4-FFF2-40B4-BE49-F238E27FC236}">
                <a16:creationId xmlns:a16="http://schemas.microsoft.com/office/drawing/2014/main" id="{9C099DFD-41DC-48F8-B92D-79A25B4E3D72}"/>
              </a:ext>
            </a:extLst>
          </p:cNvPr>
          <p:cNvSpPr txBox="1"/>
          <p:nvPr/>
        </p:nvSpPr>
        <p:spPr>
          <a:xfrm>
            <a:off x="5577291" y="273371"/>
            <a:ext cx="17235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Rohrkugelmühle</a:t>
            </a:r>
          </a:p>
        </p:txBody>
      </p:sp>
    </p:spTree>
    <p:extLst>
      <p:ext uri="{BB962C8B-B14F-4D97-AF65-F5344CB8AC3E}">
        <p14:creationId xmlns:p14="http://schemas.microsoft.com/office/powerpoint/2010/main" val="1544926345"/>
      </p:ext>
    </p:extLst>
  </p:cSld>
  <p:clrMapOvr>
    <a:masterClrMapping/>
  </p:clrMapOvr>
  <p:transition spd="med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24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C8A6C514-1886-4ECF-BB44-6A5C4F360869}"/>
              </a:ext>
            </a:extLst>
          </p:cNvPr>
          <p:cNvSpPr txBox="1"/>
          <p:nvPr/>
        </p:nvSpPr>
        <p:spPr>
          <a:xfrm>
            <a:off x="1187450" y="1376399"/>
            <a:ext cx="38483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accent1"/>
                </a:solidFill>
              </a:rPr>
              <a:t>Malgutbewegung</a:t>
            </a:r>
            <a:r>
              <a:rPr lang="en-GB" sz="2000" b="1" dirty="0">
                <a:solidFill>
                  <a:schemeClr val="accent1"/>
                </a:solidFill>
              </a:rPr>
              <a:t> in </a:t>
            </a:r>
            <a:r>
              <a:rPr lang="en-GB" sz="2000" b="1" dirty="0" err="1">
                <a:solidFill>
                  <a:schemeClr val="accent1"/>
                </a:solidFill>
              </a:rPr>
              <a:t>Kugelmühlen</a:t>
            </a:r>
            <a:endParaRPr lang="en-GB" sz="2000" b="1" dirty="0">
              <a:solidFill>
                <a:schemeClr val="accent1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E3AF545-E02E-4AD6-876A-D27352F263D8}"/>
              </a:ext>
            </a:extLst>
          </p:cNvPr>
          <p:cNvSpPr/>
          <p:nvPr/>
        </p:nvSpPr>
        <p:spPr>
          <a:xfrm>
            <a:off x="205714" y="6574205"/>
            <a:ext cx="92665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http://webdoc.sub.gwdg.de/ebook/diss/2003/tu-freiberg/archiv/html/MaschinenbauLungfielAndrX830921.pdf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B0C1CD57-FE47-4B39-9FC1-6A5E20F8B74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6504" y="2198989"/>
            <a:ext cx="4058349" cy="3385133"/>
          </a:xfrm>
          <a:prstGeom prst="rect">
            <a:avLst/>
          </a:prstGeom>
        </p:spPr>
      </p:pic>
      <p:sp>
        <p:nvSpPr>
          <p:cNvPr id="6" name="Pfeil: nach unten 5">
            <a:extLst>
              <a:ext uri="{FF2B5EF4-FFF2-40B4-BE49-F238E27FC236}">
                <a16:creationId xmlns:a16="http://schemas.microsoft.com/office/drawing/2014/main" id="{56064D3F-22D1-4AE9-BFC9-A77D8B8D661A}"/>
              </a:ext>
            </a:extLst>
          </p:cNvPr>
          <p:cNvSpPr/>
          <p:nvPr/>
        </p:nvSpPr>
        <p:spPr>
          <a:xfrm rot="6907758">
            <a:off x="4603913" y="5100821"/>
            <a:ext cx="342028" cy="10307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0D51508E-0EBB-4081-8D10-3A3BF1D25C76}"/>
              </a:ext>
            </a:extLst>
          </p:cNvPr>
          <p:cNvSpPr txBox="1"/>
          <p:nvPr/>
        </p:nvSpPr>
        <p:spPr>
          <a:xfrm rot="1510588">
            <a:off x="5248233" y="6113119"/>
            <a:ext cx="20985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Schwingen/ Pendeln</a:t>
            </a:r>
          </a:p>
        </p:txBody>
      </p:sp>
      <p:sp>
        <p:nvSpPr>
          <p:cNvPr id="16" name="Pfeil: nach unten 15">
            <a:extLst>
              <a:ext uri="{FF2B5EF4-FFF2-40B4-BE49-F238E27FC236}">
                <a16:creationId xmlns:a16="http://schemas.microsoft.com/office/drawing/2014/main" id="{0959E56F-2485-4CCE-A677-DF57AD7A0C27}"/>
              </a:ext>
            </a:extLst>
          </p:cNvPr>
          <p:cNvSpPr/>
          <p:nvPr/>
        </p:nvSpPr>
        <p:spPr>
          <a:xfrm rot="3689747">
            <a:off x="4563839" y="2148402"/>
            <a:ext cx="342028" cy="10307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B91BFEEB-BB8E-446D-B358-0498107A5023}"/>
              </a:ext>
            </a:extLst>
          </p:cNvPr>
          <p:cNvSpPr txBox="1"/>
          <p:nvPr/>
        </p:nvSpPr>
        <p:spPr>
          <a:xfrm rot="19892577">
            <a:off x="5156205" y="1639218"/>
            <a:ext cx="20851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Kaskadenbewegung</a:t>
            </a:r>
          </a:p>
        </p:txBody>
      </p:sp>
      <p:sp>
        <p:nvSpPr>
          <p:cNvPr id="20" name="Pfeil: nach unten 19">
            <a:extLst>
              <a:ext uri="{FF2B5EF4-FFF2-40B4-BE49-F238E27FC236}">
                <a16:creationId xmlns:a16="http://schemas.microsoft.com/office/drawing/2014/main" id="{19F1B48D-5C5A-4CD8-93BE-DFA4767B9FCC}"/>
              </a:ext>
            </a:extLst>
          </p:cNvPr>
          <p:cNvSpPr/>
          <p:nvPr/>
        </p:nvSpPr>
        <p:spPr>
          <a:xfrm rot="5078408">
            <a:off x="4930065" y="3037770"/>
            <a:ext cx="342028" cy="10307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Textfeld 20">
            <a:extLst>
              <a:ext uri="{FF2B5EF4-FFF2-40B4-BE49-F238E27FC236}">
                <a16:creationId xmlns:a16="http://schemas.microsoft.com/office/drawing/2014/main" id="{C3D16795-8161-460F-A2E1-991E644E19DE}"/>
              </a:ext>
            </a:extLst>
          </p:cNvPr>
          <p:cNvSpPr txBox="1"/>
          <p:nvPr/>
        </p:nvSpPr>
        <p:spPr>
          <a:xfrm rot="21095942">
            <a:off x="5986676" y="3078300"/>
            <a:ext cx="317580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b="1" dirty="0"/>
              <a:t>Kataraktbewegung</a:t>
            </a:r>
            <a:r>
              <a:rPr lang="de-DE" dirty="0"/>
              <a:t> (gleichzeitiges Aufsteigen </a:t>
            </a:r>
            <a:br>
              <a:rPr lang="de-DE" dirty="0"/>
            </a:br>
            <a:r>
              <a:rPr lang="de-DE" dirty="0"/>
              <a:t>und Herabfallen des Füllgutstromes)</a:t>
            </a:r>
          </a:p>
        </p:txBody>
      </p:sp>
      <p:sp>
        <p:nvSpPr>
          <p:cNvPr id="22" name="Pfeil: nach unten 21">
            <a:extLst>
              <a:ext uri="{FF2B5EF4-FFF2-40B4-BE49-F238E27FC236}">
                <a16:creationId xmlns:a16="http://schemas.microsoft.com/office/drawing/2014/main" id="{1D5D4F0B-AEF9-4424-B692-ACBD8E426299}"/>
              </a:ext>
            </a:extLst>
          </p:cNvPr>
          <p:cNvSpPr/>
          <p:nvPr/>
        </p:nvSpPr>
        <p:spPr>
          <a:xfrm rot="5987189">
            <a:off x="4937912" y="4100230"/>
            <a:ext cx="342028" cy="103071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Textfeld 22">
            <a:extLst>
              <a:ext uri="{FF2B5EF4-FFF2-40B4-BE49-F238E27FC236}">
                <a16:creationId xmlns:a16="http://schemas.microsoft.com/office/drawing/2014/main" id="{27E251B1-4D6D-4732-9E25-3A9A51D55BB4}"/>
              </a:ext>
            </a:extLst>
          </p:cNvPr>
          <p:cNvSpPr txBox="1"/>
          <p:nvPr/>
        </p:nvSpPr>
        <p:spPr>
          <a:xfrm rot="590019">
            <a:off x="5787461" y="4671163"/>
            <a:ext cx="15177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Zentrifugieren</a:t>
            </a: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22372554-62EA-4EEE-9547-977FAA258959}"/>
              </a:ext>
            </a:extLst>
          </p:cNvPr>
          <p:cNvGrpSpPr/>
          <p:nvPr/>
        </p:nvGrpSpPr>
        <p:grpSpPr>
          <a:xfrm>
            <a:off x="5755917" y="2206907"/>
            <a:ext cx="567073" cy="1046263"/>
            <a:chOff x="5767072" y="2247889"/>
            <a:chExt cx="567073" cy="1046263"/>
          </a:xfrm>
        </p:grpSpPr>
        <p:sp>
          <p:nvSpPr>
            <p:cNvPr id="8" name="Gleichschenkliges Dreieck 7">
              <a:extLst>
                <a:ext uri="{FF2B5EF4-FFF2-40B4-BE49-F238E27FC236}">
                  <a16:creationId xmlns:a16="http://schemas.microsoft.com/office/drawing/2014/main" id="{497F27BD-6B19-47B2-B086-BC7846E36FAD}"/>
                </a:ext>
              </a:extLst>
            </p:cNvPr>
            <p:cNvSpPr/>
            <p:nvPr/>
          </p:nvSpPr>
          <p:spPr>
            <a:xfrm rot="20132396">
              <a:off x="5767072" y="2247889"/>
              <a:ext cx="270760" cy="40918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24" name="Gleichschenkliges Dreieck 23">
              <a:extLst>
                <a:ext uri="{FF2B5EF4-FFF2-40B4-BE49-F238E27FC236}">
                  <a16:creationId xmlns:a16="http://schemas.microsoft.com/office/drawing/2014/main" id="{3DE625EA-C28E-48AC-B76C-68D563A86140}"/>
                </a:ext>
              </a:extLst>
            </p:cNvPr>
            <p:cNvSpPr/>
            <p:nvPr/>
          </p:nvSpPr>
          <p:spPr>
            <a:xfrm rot="9245688">
              <a:off x="6063385" y="2884972"/>
              <a:ext cx="270760" cy="409180"/>
            </a:xfrm>
            <a:prstGeom prst="triangl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0" name="Rechteck 9">
              <a:extLst>
                <a:ext uri="{FF2B5EF4-FFF2-40B4-BE49-F238E27FC236}">
                  <a16:creationId xmlns:a16="http://schemas.microsoft.com/office/drawing/2014/main" id="{A89842C2-7BC3-4B0D-A6DB-7831A56DDA0D}"/>
                </a:ext>
              </a:extLst>
            </p:cNvPr>
            <p:cNvSpPr/>
            <p:nvPr/>
          </p:nvSpPr>
          <p:spPr>
            <a:xfrm rot="20067657">
              <a:off x="5938249" y="2665706"/>
              <a:ext cx="223070" cy="207018"/>
            </a:xfrm>
            <a:prstGeom prst="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" name="Textfeld 11">
            <a:extLst>
              <a:ext uri="{FF2B5EF4-FFF2-40B4-BE49-F238E27FC236}">
                <a16:creationId xmlns:a16="http://schemas.microsoft.com/office/drawing/2014/main" id="{8853B745-86B4-46FC-82EB-87C819393365}"/>
              </a:ext>
            </a:extLst>
          </p:cNvPr>
          <p:cNvSpPr txBox="1"/>
          <p:nvPr/>
        </p:nvSpPr>
        <p:spPr>
          <a:xfrm rot="19980225">
            <a:off x="6038881" y="1935333"/>
            <a:ext cx="2568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Relevant für Sturzmühlen</a:t>
            </a:r>
          </a:p>
        </p:txBody>
      </p:sp>
      <p:grpSp>
        <p:nvGrpSpPr>
          <p:cNvPr id="32" name="Gruppieren 31">
            <a:extLst>
              <a:ext uri="{FF2B5EF4-FFF2-40B4-BE49-F238E27FC236}">
                <a16:creationId xmlns:a16="http://schemas.microsoft.com/office/drawing/2014/main" id="{546E12CD-46B0-4D4A-AE3C-349809C9C2C8}"/>
              </a:ext>
            </a:extLst>
          </p:cNvPr>
          <p:cNvGrpSpPr/>
          <p:nvPr/>
        </p:nvGrpSpPr>
        <p:grpSpPr>
          <a:xfrm rot="2608890">
            <a:off x="6164717" y="5059043"/>
            <a:ext cx="567073" cy="1046263"/>
            <a:chOff x="5767072" y="2247889"/>
            <a:chExt cx="567073" cy="1046263"/>
          </a:xfrm>
        </p:grpSpPr>
        <p:sp>
          <p:nvSpPr>
            <p:cNvPr id="33" name="Gleichschenkliges Dreieck 32">
              <a:extLst>
                <a:ext uri="{FF2B5EF4-FFF2-40B4-BE49-F238E27FC236}">
                  <a16:creationId xmlns:a16="http://schemas.microsoft.com/office/drawing/2014/main" id="{E40C9AE3-1E3B-4E7C-A338-B6B49181F124}"/>
                </a:ext>
              </a:extLst>
            </p:cNvPr>
            <p:cNvSpPr/>
            <p:nvPr/>
          </p:nvSpPr>
          <p:spPr>
            <a:xfrm rot="20132396">
              <a:off x="5767072" y="2247889"/>
              <a:ext cx="270760" cy="409180"/>
            </a:xfrm>
            <a:prstGeom prst="triangl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C000"/>
                </a:solidFill>
              </a:endParaRPr>
            </a:p>
          </p:txBody>
        </p:sp>
        <p:sp>
          <p:nvSpPr>
            <p:cNvPr id="34" name="Gleichschenkliges Dreieck 33">
              <a:extLst>
                <a:ext uri="{FF2B5EF4-FFF2-40B4-BE49-F238E27FC236}">
                  <a16:creationId xmlns:a16="http://schemas.microsoft.com/office/drawing/2014/main" id="{93E5B9A7-A031-4D07-8371-169943489C73}"/>
                </a:ext>
              </a:extLst>
            </p:cNvPr>
            <p:cNvSpPr/>
            <p:nvPr/>
          </p:nvSpPr>
          <p:spPr>
            <a:xfrm rot="9245688">
              <a:off x="6063385" y="2884972"/>
              <a:ext cx="270760" cy="409180"/>
            </a:xfrm>
            <a:prstGeom prst="triangle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C000"/>
                </a:solidFill>
              </a:endParaRPr>
            </a:p>
          </p:txBody>
        </p:sp>
        <p:sp>
          <p:nvSpPr>
            <p:cNvPr id="35" name="Rechteck 34">
              <a:extLst>
                <a:ext uri="{FF2B5EF4-FFF2-40B4-BE49-F238E27FC236}">
                  <a16:creationId xmlns:a16="http://schemas.microsoft.com/office/drawing/2014/main" id="{BA6C0E88-382A-489C-AEA3-9F5D37537836}"/>
                </a:ext>
              </a:extLst>
            </p:cNvPr>
            <p:cNvSpPr/>
            <p:nvPr/>
          </p:nvSpPr>
          <p:spPr>
            <a:xfrm rot="20067657">
              <a:off x="5938249" y="2665706"/>
              <a:ext cx="223070" cy="207018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rgbClr val="FFC000"/>
                </a:solidFill>
              </a:endParaRPr>
            </a:p>
          </p:txBody>
        </p:sp>
      </p:grpSp>
      <p:sp>
        <p:nvSpPr>
          <p:cNvPr id="36" name="Textfeld 35">
            <a:extLst>
              <a:ext uri="{FF2B5EF4-FFF2-40B4-BE49-F238E27FC236}">
                <a16:creationId xmlns:a16="http://schemas.microsoft.com/office/drawing/2014/main" id="{12B7A973-8EA4-4AC3-9649-310A16A7CCF7}"/>
              </a:ext>
            </a:extLst>
          </p:cNvPr>
          <p:cNvSpPr txBox="1"/>
          <p:nvPr/>
        </p:nvSpPr>
        <p:spPr>
          <a:xfrm rot="1107980">
            <a:off x="6609739" y="5656811"/>
            <a:ext cx="188006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u="sng" dirty="0"/>
              <a:t>Nicht</a:t>
            </a:r>
            <a:r>
              <a:rPr lang="de-DE" dirty="0"/>
              <a:t> relevant für </a:t>
            </a:r>
            <a:br>
              <a:rPr lang="de-DE" dirty="0"/>
            </a:br>
            <a:r>
              <a:rPr lang="de-DE" dirty="0"/>
              <a:t>Sturzmühlen</a:t>
            </a:r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381D99B-ECDB-4304-AD64-8153E4EC3038}"/>
              </a:ext>
            </a:extLst>
          </p:cNvPr>
          <p:cNvSpPr txBox="1"/>
          <p:nvPr/>
        </p:nvSpPr>
        <p:spPr>
          <a:xfrm>
            <a:off x="692962" y="5717604"/>
            <a:ext cx="3402150" cy="646331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none" rtlCol="0">
            <a:spAutoFit/>
          </a:bodyPr>
          <a:lstStyle/>
          <a:p>
            <a:r>
              <a:rPr lang="de-DE" dirty="0"/>
              <a:t>Drehzahl und Füllgrad bestimmen </a:t>
            </a:r>
          </a:p>
          <a:p>
            <a:r>
              <a:rPr lang="de-DE" dirty="0"/>
              <a:t>Bewegung der Mühlenfüllung</a:t>
            </a:r>
          </a:p>
        </p:txBody>
      </p:sp>
      <p:sp>
        <p:nvSpPr>
          <p:cNvPr id="31" name="Rechteck 30">
            <a:extLst>
              <a:ext uri="{FF2B5EF4-FFF2-40B4-BE49-F238E27FC236}">
                <a16:creationId xmlns:a16="http://schemas.microsoft.com/office/drawing/2014/main" id="{8271AF8D-BD2C-4718-B343-20AEF4DF26B7}"/>
              </a:ext>
            </a:extLst>
          </p:cNvPr>
          <p:cNvSpPr/>
          <p:nvPr/>
        </p:nvSpPr>
        <p:spPr>
          <a:xfrm>
            <a:off x="1200712" y="1812403"/>
            <a:ext cx="354103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Kaskadenbewegung in Fülltrommel</a:t>
            </a:r>
          </a:p>
        </p:txBody>
      </p:sp>
    </p:spTree>
    <p:extLst>
      <p:ext uri="{BB962C8B-B14F-4D97-AF65-F5344CB8AC3E}">
        <p14:creationId xmlns:p14="http://schemas.microsoft.com/office/powerpoint/2010/main" val="2153861425"/>
      </p:ext>
    </p:extLst>
  </p:cSld>
  <p:clrMapOvr>
    <a:masterClrMapping/>
  </p:clrMapOvr>
  <p:transition spd="med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Grafik 10">
            <a:extLst>
              <a:ext uri="{FF2B5EF4-FFF2-40B4-BE49-F238E27FC236}">
                <a16:creationId xmlns:a16="http://schemas.microsoft.com/office/drawing/2014/main" id="{D034E118-E43F-401F-866A-47BEA9ED26D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0825" y="3518761"/>
            <a:ext cx="2818675" cy="2497560"/>
          </a:xfrm>
          <a:prstGeom prst="rect">
            <a:avLst/>
          </a:prstGeom>
        </p:spPr>
      </p:pic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25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E3AF545-E02E-4AD6-876A-D27352F263D8}"/>
              </a:ext>
            </a:extLst>
          </p:cNvPr>
          <p:cNvSpPr/>
          <p:nvPr/>
        </p:nvSpPr>
        <p:spPr>
          <a:xfrm>
            <a:off x="197644" y="6638967"/>
            <a:ext cx="92665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http://webdoc.sub.gwdg.de/ebook/diss/2003/tu-freiberg/archiv/html/MaschinenbauLungfielAndrX830921.pdf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639EF15-EE58-47E1-83E7-08657987CF2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1606" y="3473662"/>
            <a:ext cx="4399358" cy="2308918"/>
          </a:xfrm>
          <a:prstGeom prst="rect">
            <a:avLst/>
          </a:prstGeom>
        </p:spPr>
      </p:pic>
      <p:sp>
        <p:nvSpPr>
          <p:cNvPr id="37" name="TextBox 4">
            <a:extLst>
              <a:ext uri="{FF2B5EF4-FFF2-40B4-BE49-F238E27FC236}">
                <a16:creationId xmlns:a16="http://schemas.microsoft.com/office/drawing/2014/main" id="{B4148150-1206-446F-A4D5-EF73351DA85D}"/>
              </a:ext>
            </a:extLst>
          </p:cNvPr>
          <p:cNvSpPr txBox="1"/>
          <p:nvPr/>
        </p:nvSpPr>
        <p:spPr>
          <a:xfrm>
            <a:off x="1187450" y="1376399"/>
            <a:ext cx="63103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accent1"/>
                </a:solidFill>
              </a:rPr>
              <a:t>Lastmodellierung</a:t>
            </a:r>
            <a:r>
              <a:rPr lang="en-GB" sz="2000" b="1" dirty="0">
                <a:solidFill>
                  <a:schemeClr val="accent1"/>
                </a:solidFill>
              </a:rPr>
              <a:t>  (</a:t>
            </a:r>
            <a:r>
              <a:rPr lang="en-GB" sz="2000" b="1" dirty="0" err="1">
                <a:solidFill>
                  <a:schemeClr val="accent1"/>
                </a:solidFill>
              </a:rPr>
              <a:t>Druckverteilung</a:t>
            </a:r>
            <a:r>
              <a:rPr lang="en-GB" sz="2000" b="1" dirty="0">
                <a:solidFill>
                  <a:schemeClr val="accent1"/>
                </a:solidFill>
              </a:rPr>
              <a:t> in </a:t>
            </a:r>
            <a:r>
              <a:rPr lang="en-GB" sz="2000" b="1" dirty="0" err="1">
                <a:solidFill>
                  <a:schemeClr val="accent1"/>
                </a:solidFill>
              </a:rPr>
              <a:t>Kugelmühlenwand</a:t>
            </a:r>
            <a:r>
              <a:rPr lang="en-GB" sz="2000" b="1" dirty="0">
                <a:solidFill>
                  <a:schemeClr val="accent1"/>
                </a:solidFill>
              </a:rPr>
              <a:t>)</a:t>
            </a:r>
          </a:p>
        </p:txBody>
      </p:sp>
      <p:sp>
        <p:nvSpPr>
          <p:cNvPr id="5" name="Textfeld 4">
            <a:extLst>
              <a:ext uri="{FF2B5EF4-FFF2-40B4-BE49-F238E27FC236}">
                <a16:creationId xmlns:a16="http://schemas.microsoft.com/office/drawing/2014/main" id="{16141917-C7EC-4B6A-86FC-230C61ED5FA0}"/>
              </a:ext>
            </a:extLst>
          </p:cNvPr>
          <p:cNvSpPr txBox="1"/>
          <p:nvPr/>
        </p:nvSpPr>
        <p:spPr>
          <a:xfrm>
            <a:off x="1326229" y="2108893"/>
            <a:ext cx="76947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Eingangsgrößen (definieren) Füllungsgrad </a:t>
            </a:r>
            <a:r>
              <a:rPr lang="el-GR" dirty="0"/>
              <a:t>ϕ</a:t>
            </a:r>
            <a:r>
              <a:rPr lang="de-DE" dirty="0"/>
              <a:t> = 0,3 und relative Drehzahl </a:t>
            </a:r>
            <a:r>
              <a:rPr lang="el-GR" dirty="0"/>
              <a:t>ψ</a:t>
            </a:r>
            <a:r>
              <a:rPr lang="de-DE" dirty="0"/>
              <a:t> = 0,75</a:t>
            </a:r>
          </a:p>
          <a:p>
            <a:endParaRPr lang="de-DE" dirty="0"/>
          </a:p>
          <a:p>
            <a:r>
              <a:rPr lang="de-DE" dirty="0"/>
              <a:t>Druckverläufe für Grenzzustände bestimmen (Hydrostatische Lastverteilung </a:t>
            </a:r>
            <a:br>
              <a:rPr lang="de-DE" dirty="0"/>
            </a:br>
            <a:r>
              <a:rPr lang="de-DE" dirty="0"/>
              <a:t>kann als Vereinfachung für Modellierung angenommen werden) </a:t>
            </a:r>
          </a:p>
        </p:txBody>
      </p:sp>
      <p:sp>
        <p:nvSpPr>
          <p:cNvPr id="9" name="Textfeld 8">
            <a:extLst>
              <a:ext uri="{FF2B5EF4-FFF2-40B4-BE49-F238E27FC236}">
                <a16:creationId xmlns:a16="http://schemas.microsoft.com/office/drawing/2014/main" id="{8C85F006-5C2E-4554-AF75-6BDC83B04A35}"/>
              </a:ext>
            </a:extLst>
          </p:cNvPr>
          <p:cNvSpPr txBox="1"/>
          <p:nvPr/>
        </p:nvSpPr>
        <p:spPr>
          <a:xfrm>
            <a:off x="5195091" y="5782580"/>
            <a:ext cx="35330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Radiale Druckverteilung in Trommel</a:t>
            </a:r>
          </a:p>
        </p:txBody>
      </p:sp>
      <p:sp>
        <p:nvSpPr>
          <p:cNvPr id="15" name="Textfeld 14">
            <a:extLst>
              <a:ext uri="{FF2B5EF4-FFF2-40B4-BE49-F238E27FC236}">
                <a16:creationId xmlns:a16="http://schemas.microsoft.com/office/drawing/2014/main" id="{84B22ABC-EA9A-4BFA-8678-32BDECAD3AAD}"/>
              </a:ext>
            </a:extLst>
          </p:cNvPr>
          <p:cNvSpPr txBox="1"/>
          <p:nvPr/>
        </p:nvSpPr>
        <p:spPr>
          <a:xfrm>
            <a:off x="415891" y="6059304"/>
            <a:ext cx="3651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Kräfte am differenziellen Mühlenfüllungsvolumen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5D75D4B4-8619-4B2E-9B4D-D8DF9E675D75}"/>
                  </a:ext>
                </a:extLst>
              </p:cNvPr>
              <p:cNvSpPr txBox="1"/>
              <p:nvPr/>
            </p:nvSpPr>
            <p:spPr>
              <a:xfrm>
                <a:off x="2897359" y="4463795"/>
                <a:ext cx="1790939" cy="572593"/>
              </a:xfrm>
              <a:prstGeom prst="rect">
                <a:avLst/>
              </a:prstGeom>
              <a:noFill/>
              <a:ln>
                <a:solidFill>
                  <a:schemeClr val="accent1"/>
                </a:solidFill>
              </a:ln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</m:t>
                          </m:r>
                        </m:e>
                        <m:sub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 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𝑑𝐹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𝑑𝐴</m:t>
                          </m:r>
                        </m:den>
                      </m:f>
                      <m:r>
                        <a:rPr lang="de-DE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de-DE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𝑑𝐹</m:t>
                          </m:r>
                        </m:num>
                        <m:den>
                          <m:r>
                            <a:rPr lang="de-DE" b="0" i="1" smtClean="0">
                              <a:latin typeface="Cambria Math" panose="02040503050406030204" pitchFamily="18" charset="0"/>
                            </a:rPr>
                            <m:t>𝐿𝑅𝑑</m:t>
                          </m:r>
                          <m:r>
                            <a:rPr lang="de-DE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𝛽</m:t>
                          </m:r>
                        </m:den>
                      </m:f>
                    </m:oMath>
                  </m:oMathPara>
                </a14:m>
                <a:endParaRPr lang="de-DE" dirty="0"/>
              </a:p>
            </p:txBody>
          </p:sp>
        </mc:Choice>
        <mc:Fallback xmlns="">
          <p:sp>
            <p:nvSpPr>
              <p:cNvPr id="26" name="Textfeld 25">
                <a:extLst>
                  <a:ext uri="{FF2B5EF4-FFF2-40B4-BE49-F238E27FC236}">
                    <a16:creationId xmlns:a16="http://schemas.microsoft.com/office/drawing/2014/main" id="{5D75D4B4-8619-4B2E-9B4D-D8DF9E675D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897359" y="4463795"/>
                <a:ext cx="1790939" cy="572593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>
                <a:solidFill>
                  <a:schemeClr val="accent1"/>
                </a:solidFill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Textfeld 26">
            <a:extLst>
              <a:ext uri="{FF2B5EF4-FFF2-40B4-BE49-F238E27FC236}">
                <a16:creationId xmlns:a16="http://schemas.microsoft.com/office/drawing/2014/main" id="{CC7D968F-0276-4EDF-B470-746C4F795A54}"/>
              </a:ext>
            </a:extLst>
          </p:cNvPr>
          <p:cNvSpPr txBox="1"/>
          <p:nvPr/>
        </p:nvSpPr>
        <p:spPr>
          <a:xfrm>
            <a:off x="3069500" y="3492893"/>
            <a:ext cx="16839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rgbClr val="002060"/>
                </a:solidFill>
              </a:rPr>
              <a:t>Druck auf Zylinderwand</a:t>
            </a:r>
          </a:p>
        </p:txBody>
      </p:sp>
      <p:cxnSp>
        <p:nvCxnSpPr>
          <p:cNvPr id="29" name="Gerade Verbindung mit Pfeil 28">
            <a:extLst>
              <a:ext uri="{FF2B5EF4-FFF2-40B4-BE49-F238E27FC236}">
                <a16:creationId xmlns:a16="http://schemas.microsoft.com/office/drawing/2014/main" id="{9A2F7739-F003-4B0A-A248-CDEA37078E10}"/>
              </a:ext>
            </a:extLst>
          </p:cNvPr>
          <p:cNvCxnSpPr/>
          <p:nvPr/>
        </p:nvCxnSpPr>
        <p:spPr>
          <a:xfrm>
            <a:off x="3580818" y="4139224"/>
            <a:ext cx="0" cy="20953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Rechteck 29">
            <a:extLst>
              <a:ext uri="{FF2B5EF4-FFF2-40B4-BE49-F238E27FC236}">
                <a16:creationId xmlns:a16="http://schemas.microsoft.com/office/drawing/2014/main" id="{8762BB2D-F997-43FD-818B-53CE240D1CFD}"/>
              </a:ext>
            </a:extLst>
          </p:cNvPr>
          <p:cNvSpPr/>
          <p:nvPr/>
        </p:nvSpPr>
        <p:spPr>
          <a:xfrm rot="2661011">
            <a:off x="1116377" y="5162473"/>
            <a:ext cx="113810" cy="7588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Rechteck 37">
            <a:extLst>
              <a:ext uri="{FF2B5EF4-FFF2-40B4-BE49-F238E27FC236}">
                <a16:creationId xmlns:a16="http://schemas.microsoft.com/office/drawing/2014/main" id="{43D50B7E-A2FF-4673-B6F7-D59633100BCE}"/>
              </a:ext>
            </a:extLst>
          </p:cNvPr>
          <p:cNvSpPr/>
          <p:nvPr/>
        </p:nvSpPr>
        <p:spPr>
          <a:xfrm>
            <a:off x="647700" y="4794250"/>
            <a:ext cx="145563" cy="1682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5771FF12-D34C-4272-95DC-47F58F402222}"/>
                  </a:ext>
                </a:extLst>
              </p:cNvPr>
              <p:cNvSpPr txBox="1"/>
              <p:nvPr/>
            </p:nvSpPr>
            <p:spPr>
              <a:xfrm>
                <a:off x="525463" y="5468346"/>
                <a:ext cx="45719" cy="24622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de-DE" sz="100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de-DE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𝐹</m:t>
                          </m:r>
                        </m:e>
                        <m:sub>
                          <m:r>
                            <a:rPr lang="de-DE" sz="1000" b="0" i="1" smtClean="0">
                              <a:solidFill>
                                <a:srgbClr val="002060"/>
                              </a:solidFill>
                              <a:latin typeface="Cambria Math" panose="02040503050406030204" pitchFamily="18" charset="0"/>
                            </a:rPr>
                            <m:t>𝑅𝑎𝑑𝑖𝑎𝑙</m:t>
                          </m:r>
                        </m:sub>
                      </m:sSub>
                    </m:oMath>
                  </m:oMathPara>
                </a14:m>
                <a:endParaRPr lang="de-DE" sz="1000" dirty="0">
                  <a:solidFill>
                    <a:srgbClr val="002060"/>
                  </a:solidFill>
                </a:endParaRPr>
              </a:p>
            </p:txBody>
          </p:sp>
        </mc:Choice>
        <mc:Fallback xmlns="">
          <p:sp>
            <p:nvSpPr>
              <p:cNvPr id="39" name="Textfeld 38">
                <a:extLst>
                  <a:ext uri="{FF2B5EF4-FFF2-40B4-BE49-F238E27FC236}">
                    <a16:creationId xmlns:a16="http://schemas.microsoft.com/office/drawing/2014/main" id="{5771FF12-D34C-4272-95DC-47F58F4022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5463" y="5468346"/>
                <a:ext cx="45719" cy="246221"/>
              </a:xfrm>
              <a:prstGeom prst="rect">
                <a:avLst/>
              </a:prstGeom>
              <a:blipFill>
                <a:blip r:embed="rId6"/>
                <a:stretch>
                  <a:fillRect l="-50000" r="-750000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1" name="Gerade Verbindung mit Pfeil 40">
            <a:extLst>
              <a:ext uri="{FF2B5EF4-FFF2-40B4-BE49-F238E27FC236}">
                <a16:creationId xmlns:a16="http://schemas.microsoft.com/office/drawing/2014/main" id="{B0DE424B-C3B5-42E2-AB29-4F75CE987B2E}"/>
              </a:ext>
            </a:extLst>
          </p:cNvPr>
          <p:cNvCxnSpPr>
            <a:cxnSpLocks/>
            <a:stCxn id="30" idx="2"/>
          </p:cNvCxnSpPr>
          <p:nvPr/>
        </p:nvCxnSpPr>
        <p:spPr>
          <a:xfrm flipH="1">
            <a:off x="1019175" y="5227547"/>
            <a:ext cx="127584" cy="128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hteck 54">
            <a:extLst>
              <a:ext uri="{FF2B5EF4-FFF2-40B4-BE49-F238E27FC236}">
                <a16:creationId xmlns:a16="http://schemas.microsoft.com/office/drawing/2014/main" id="{4E62B82D-AB2D-444B-9117-9E6A51D1E321}"/>
              </a:ext>
            </a:extLst>
          </p:cNvPr>
          <p:cNvSpPr/>
          <p:nvPr/>
        </p:nvSpPr>
        <p:spPr>
          <a:xfrm>
            <a:off x="1387476" y="5006975"/>
            <a:ext cx="174138" cy="16827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9459359"/>
      </p:ext>
    </p:extLst>
  </p:cSld>
  <p:clrMapOvr>
    <a:masterClrMapping/>
  </p:clrMapOvr>
  <p:transition spd="med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26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E3AF545-E02E-4AD6-876A-D27352F263D8}"/>
              </a:ext>
            </a:extLst>
          </p:cNvPr>
          <p:cNvSpPr/>
          <p:nvPr/>
        </p:nvSpPr>
        <p:spPr>
          <a:xfrm>
            <a:off x="197644" y="6638967"/>
            <a:ext cx="92665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http://webdoc.sub.gwdg.de/ebook/diss/2003/tu-freiberg/archiv/html/MaschinenbauLungfielAndrX830921.pdf</a:t>
            </a:r>
          </a:p>
        </p:txBody>
      </p:sp>
      <p:sp>
        <p:nvSpPr>
          <p:cNvPr id="37" name="TextBox 4">
            <a:extLst>
              <a:ext uri="{FF2B5EF4-FFF2-40B4-BE49-F238E27FC236}">
                <a16:creationId xmlns:a16="http://schemas.microsoft.com/office/drawing/2014/main" id="{B4148150-1206-446F-A4D5-EF73351DA85D}"/>
              </a:ext>
            </a:extLst>
          </p:cNvPr>
          <p:cNvSpPr txBox="1"/>
          <p:nvPr/>
        </p:nvSpPr>
        <p:spPr>
          <a:xfrm>
            <a:off x="1187450" y="1376399"/>
            <a:ext cx="5446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accent1"/>
                </a:solidFill>
              </a:rPr>
              <a:t>Modellierung</a:t>
            </a:r>
            <a:r>
              <a:rPr lang="en-GB" sz="2000" b="1" dirty="0">
                <a:solidFill>
                  <a:schemeClr val="accent1"/>
                </a:solidFill>
              </a:rPr>
              <a:t> (DEM) </a:t>
            </a:r>
            <a:r>
              <a:rPr lang="en-GB" sz="2000" b="1" dirty="0" err="1">
                <a:solidFill>
                  <a:schemeClr val="accent1"/>
                </a:solidFill>
              </a:rPr>
              <a:t>Mahlvorgang</a:t>
            </a:r>
            <a:r>
              <a:rPr lang="en-GB" sz="2000" b="1" dirty="0">
                <a:solidFill>
                  <a:schemeClr val="accent1"/>
                </a:solidFill>
              </a:rPr>
              <a:t> in </a:t>
            </a:r>
            <a:r>
              <a:rPr lang="en-GB" sz="2000" b="1" dirty="0" err="1">
                <a:solidFill>
                  <a:schemeClr val="accent1"/>
                </a:solidFill>
              </a:rPr>
              <a:t>Kugelmühle</a:t>
            </a:r>
            <a:r>
              <a:rPr lang="en-GB" sz="2000" b="1" dirty="0">
                <a:solidFill>
                  <a:schemeClr val="accent1"/>
                </a:solidFill>
              </a:rPr>
              <a:t> 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E4B25CA5-A0B3-4CB8-B316-A36645B522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11" y="2607687"/>
            <a:ext cx="6611815" cy="2939033"/>
          </a:xfrm>
          <a:prstGeom prst="rect">
            <a:avLst/>
          </a:prstGeom>
        </p:spPr>
      </p:pic>
      <p:sp>
        <p:nvSpPr>
          <p:cNvPr id="4" name="Textfeld 3">
            <a:extLst>
              <a:ext uri="{FF2B5EF4-FFF2-40B4-BE49-F238E27FC236}">
                <a16:creationId xmlns:a16="http://schemas.microsoft.com/office/drawing/2014/main" id="{AA749766-8943-45C8-8536-D06685AFD0F4}"/>
              </a:ext>
            </a:extLst>
          </p:cNvPr>
          <p:cNvSpPr txBox="1"/>
          <p:nvPr/>
        </p:nvSpPr>
        <p:spPr>
          <a:xfrm>
            <a:off x="1426866" y="2215662"/>
            <a:ext cx="709630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Bewegungszustände der Mühlenfüllung werden zwischen Simulation und </a:t>
            </a:r>
          </a:p>
          <a:p>
            <a:r>
              <a:rPr lang="de-DE" dirty="0"/>
              <a:t>Experimenten verglichen (</a:t>
            </a:r>
            <a:r>
              <a:rPr lang="de-DE" dirty="0" err="1"/>
              <a:t>Diss</a:t>
            </a:r>
            <a:r>
              <a:rPr lang="de-DE" dirty="0"/>
              <a:t>. A. </a:t>
            </a:r>
            <a:r>
              <a:rPr lang="de-DE" dirty="0" err="1"/>
              <a:t>Lungfiel</a:t>
            </a:r>
            <a:r>
              <a:rPr lang="de-DE" dirty="0"/>
              <a:t>, 2002)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4C05AB3E-034B-4F6E-AE88-500435DABF88}"/>
              </a:ext>
            </a:extLst>
          </p:cNvPr>
          <p:cNvSpPr txBox="1"/>
          <p:nvPr/>
        </p:nvSpPr>
        <p:spPr>
          <a:xfrm>
            <a:off x="1143593" y="5861606"/>
            <a:ext cx="64152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C000"/>
                </a:solidFill>
              </a:rPr>
              <a:t>DEM Simulationen werden in späterer Vorlesung noch diskutiert … </a:t>
            </a:r>
          </a:p>
        </p:txBody>
      </p:sp>
    </p:spTree>
    <p:extLst>
      <p:ext uri="{BB962C8B-B14F-4D97-AF65-F5344CB8AC3E}">
        <p14:creationId xmlns:p14="http://schemas.microsoft.com/office/powerpoint/2010/main" val="2672203575"/>
      </p:ext>
    </p:extLst>
  </p:cSld>
  <p:clrMapOvr>
    <a:masterClrMapping/>
  </p:clrMapOvr>
  <p:transition spd="med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27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C8A6C514-1886-4ECF-BB44-6A5C4F360869}"/>
              </a:ext>
            </a:extLst>
          </p:cNvPr>
          <p:cNvSpPr txBox="1"/>
          <p:nvPr/>
        </p:nvSpPr>
        <p:spPr>
          <a:xfrm>
            <a:off x="1187450" y="1376399"/>
            <a:ext cx="7571107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 err="1">
                <a:solidFill>
                  <a:schemeClr val="accent1"/>
                </a:solidFill>
              </a:rPr>
              <a:t>Kryogenmühlen</a:t>
            </a:r>
            <a:r>
              <a:rPr lang="en-GB" sz="2000" b="1" dirty="0">
                <a:solidFill>
                  <a:schemeClr val="accent1"/>
                </a:solidFill>
              </a:rPr>
              <a:t> (</a:t>
            </a:r>
            <a:r>
              <a:rPr lang="de-DE" sz="2000" b="1" dirty="0">
                <a:solidFill>
                  <a:schemeClr val="accent1"/>
                </a:solidFill>
              </a:rPr>
              <a:t>Kryogen- bzw. Kaltvermahlung)</a:t>
            </a:r>
          </a:p>
          <a:p>
            <a:r>
              <a:rPr lang="de-DE" sz="2000" dirty="0">
                <a:solidFill>
                  <a:schemeClr val="accent1"/>
                </a:solidFill>
              </a:rPr>
              <a:t>Mahlhilfsmittel wie Flüssigstickstoff (-196°C) oder Trockeneis (-78°C) verspröden Material</a:t>
            </a:r>
            <a:endParaRPr lang="en-GB" sz="2000" dirty="0">
              <a:solidFill>
                <a:schemeClr val="accent1"/>
              </a:solidFill>
            </a:endParaRPr>
          </a:p>
          <a:p>
            <a:endParaRPr lang="en-GB" sz="2000" b="1" dirty="0">
              <a:solidFill>
                <a:schemeClr val="accent1"/>
              </a:solidFill>
            </a:endParaRPr>
          </a:p>
          <a:p>
            <a:r>
              <a:rPr lang="en-GB" sz="2000" b="1" dirty="0" err="1">
                <a:solidFill>
                  <a:schemeClr val="accent1"/>
                </a:solidFill>
              </a:rPr>
              <a:t>Geeignet</a:t>
            </a:r>
            <a:r>
              <a:rPr lang="en-GB" sz="2000" b="1" dirty="0">
                <a:solidFill>
                  <a:schemeClr val="accent1"/>
                </a:solidFill>
              </a:rPr>
              <a:t> </a:t>
            </a:r>
            <a:r>
              <a:rPr lang="en-GB" sz="2000" b="1" dirty="0" err="1">
                <a:solidFill>
                  <a:schemeClr val="accent1"/>
                </a:solidFill>
              </a:rPr>
              <a:t>für</a:t>
            </a:r>
            <a:r>
              <a:rPr lang="en-GB" sz="2000" b="1" dirty="0">
                <a:solidFill>
                  <a:schemeClr val="accent1"/>
                </a:solidFill>
              </a:rPr>
              <a:t> Material: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 err="1">
                <a:solidFill>
                  <a:schemeClr val="accent1"/>
                </a:solidFill>
              </a:rPr>
              <a:t>mit</a:t>
            </a:r>
            <a:r>
              <a:rPr lang="en-GB" sz="2000" dirty="0">
                <a:solidFill>
                  <a:schemeClr val="accent1"/>
                </a:solidFill>
              </a:rPr>
              <a:t> </a:t>
            </a:r>
            <a:r>
              <a:rPr lang="en-GB" sz="2000" dirty="0" err="1">
                <a:solidFill>
                  <a:schemeClr val="accent1"/>
                </a:solidFill>
              </a:rPr>
              <a:t>elastischem</a:t>
            </a:r>
            <a:r>
              <a:rPr lang="en-GB" sz="2000" dirty="0">
                <a:solidFill>
                  <a:schemeClr val="accent1"/>
                </a:solidFill>
              </a:rPr>
              <a:t> </a:t>
            </a:r>
            <a:r>
              <a:rPr lang="en-GB" sz="2000" dirty="0" err="1">
                <a:solidFill>
                  <a:schemeClr val="accent1"/>
                </a:solidFill>
              </a:rPr>
              <a:t>Verhalten</a:t>
            </a:r>
            <a:r>
              <a:rPr lang="en-GB" sz="2000" dirty="0">
                <a:solidFill>
                  <a:schemeClr val="accent1"/>
                </a:solidFill>
              </a:rPr>
              <a:t> (</a:t>
            </a:r>
            <a:r>
              <a:rPr lang="de-DE" sz="2000" dirty="0">
                <a:solidFill>
                  <a:schemeClr val="accent1"/>
                </a:solidFill>
              </a:rPr>
              <a:t>PP, PET)</a:t>
            </a:r>
            <a:endParaRPr lang="en-GB" sz="2000" dirty="0">
              <a:solidFill>
                <a:schemeClr val="accent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sz="2000" dirty="0">
                <a:solidFill>
                  <a:schemeClr val="accent1"/>
                </a:solidFill>
              </a:rPr>
              <a:t>Klebriges oder zähes, organisches Material wie z. B. Käse oder Fruchtgummi</a:t>
            </a:r>
          </a:p>
          <a:p>
            <a:endParaRPr lang="en-GB" sz="2000" dirty="0">
              <a:solidFill>
                <a:schemeClr val="accent1"/>
              </a:solidFill>
            </a:endParaRPr>
          </a:p>
          <a:p>
            <a:r>
              <a:rPr lang="en-GB" sz="2000" b="1" dirty="0" err="1">
                <a:solidFill>
                  <a:schemeClr val="accent1"/>
                </a:solidFill>
              </a:rPr>
              <a:t>Andere</a:t>
            </a:r>
            <a:r>
              <a:rPr lang="en-GB" sz="2000" b="1" dirty="0">
                <a:solidFill>
                  <a:schemeClr val="accent1"/>
                </a:solidFill>
              </a:rPr>
              <a:t> </a:t>
            </a:r>
            <a:r>
              <a:rPr lang="en-GB" sz="2000" b="1" dirty="0" err="1">
                <a:solidFill>
                  <a:schemeClr val="accent1"/>
                </a:solidFill>
              </a:rPr>
              <a:t>Mühlenarten</a:t>
            </a:r>
            <a:r>
              <a:rPr lang="en-GB" sz="2000" b="1" dirty="0">
                <a:solidFill>
                  <a:schemeClr val="accent1"/>
                </a:solidFill>
              </a:rPr>
              <a:t> (</a:t>
            </a:r>
            <a:r>
              <a:rPr lang="en-GB" sz="2000" b="1" dirty="0" err="1">
                <a:solidFill>
                  <a:schemeClr val="accent1"/>
                </a:solidFill>
              </a:rPr>
              <a:t>kleinere</a:t>
            </a:r>
            <a:r>
              <a:rPr lang="en-GB" sz="2000" b="1" dirty="0">
                <a:solidFill>
                  <a:schemeClr val="accent1"/>
                </a:solidFill>
              </a:rPr>
              <a:t> Anlagen </a:t>
            </a:r>
            <a:r>
              <a:rPr lang="en-GB" sz="2000" b="1" dirty="0" err="1">
                <a:solidFill>
                  <a:schemeClr val="accent1"/>
                </a:solidFill>
              </a:rPr>
              <a:t>z.B</a:t>
            </a:r>
            <a:r>
              <a:rPr lang="en-GB" sz="2000" b="1" dirty="0">
                <a:solidFill>
                  <a:schemeClr val="accent1"/>
                </a:solidFill>
              </a:rPr>
              <a:t>. </a:t>
            </a:r>
            <a:r>
              <a:rPr lang="en-GB" sz="2000" b="1" dirty="0" err="1">
                <a:solidFill>
                  <a:schemeClr val="accent1"/>
                </a:solidFill>
              </a:rPr>
              <a:t>Labormaßstab</a:t>
            </a:r>
            <a:r>
              <a:rPr lang="en-GB" sz="2000" b="1" dirty="0">
                <a:solidFill>
                  <a:schemeClr val="accent1"/>
                </a:solidFill>
              </a:rPr>
              <a:t>) </a:t>
            </a:r>
          </a:p>
          <a:p>
            <a:r>
              <a:rPr lang="en-GB" sz="2000" dirty="0" err="1">
                <a:solidFill>
                  <a:schemeClr val="accent1"/>
                </a:solidFill>
              </a:rPr>
              <a:t>Schneidmühlen</a:t>
            </a:r>
            <a:endParaRPr lang="en-GB" sz="2000" dirty="0">
              <a:solidFill>
                <a:schemeClr val="accent1"/>
              </a:solidFill>
            </a:endParaRPr>
          </a:p>
          <a:p>
            <a:r>
              <a:rPr lang="en-GB" sz="2000" dirty="0" err="1">
                <a:solidFill>
                  <a:schemeClr val="accent1"/>
                </a:solidFill>
              </a:rPr>
              <a:t>Messermühlen</a:t>
            </a:r>
            <a:endParaRPr lang="en-GB" sz="2000" dirty="0">
              <a:solidFill>
                <a:schemeClr val="accent1"/>
              </a:solidFill>
            </a:endParaRPr>
          </a:p>
          <a:p>
            <a:r>
              <a:rPr lang="en-GB" sz="2000" dirty="0" err="1">
                <a:solidFill>
                  <a:schemeClr val="accent1"/>
                </a:solidFill>
              </a:rPr>
              <a:t>Zentrifugalmühlen</a:t>
            </a:r>
            <a:r>
              <a:rPr lang="en-GB" sz="2000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E3AF545-E02E-4AD6-876A-D27352F263D8}"/>
              </a:ext>
            </a:extLst>
          </p:cNvPr>
          <p:cNvSpPr/>
          <p:nvPr/>
        </p:nvSpPr>
        <p:spPr>
          <a:xfrm>
            <a:off x="205714" y="6574205"/>
            <a:ext cx="92665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https://www.retsch.de/dltmp/www/56c75ad6-be9c-415d-855a-71d0bc282b86-1bf9ee5b522e/tr_Whitepaper%20Kryogenvermahlung_0216_de.pdf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0468364-5AFD-41A1-8AD6-08E7C4C991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6007" y="4566181"/>
            <a:ext cx="1596925" cy="1830840"/>
          </a:xfrm>
          <a:prstGeom prst="rect">
            <a:avLst/>
          </a:prstGeom>
        </p:spPr>
      </p:pic>
      <p:sp>
        <p:nvSpPr>
          <p:cNvPr id="5" name="Pfeil: nach rechts 4">
            <a:extLst>
              <a:ext uri="{FF2B5EF4-FFF2-40B4-BE49-F238E27FC236}">
                <a16:creationId xmlns:a16="http://schemas.microsoft.com/office/drawing/2014/main" id="{DD374F0A-B028-4736-AA7E-E673149D4C6B}"/>
              </a:ext>
            </a:extLst>
          </p:cNvPr>
          <p:cNvSpPr/>
          <p:nvPr/>
        </p:nvSpPr>
        <p:spPr>
          <a:xfrm>
            <a:off x="3413295" y="5126075"/>
            <a:ext cx="1158705" cy="24169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55716255"/>
      </p:ext>
    </p:extLst>
  </p:cSld>
  <p:clrMapOvr>
    <a:masterClrMapping/>
  </p:clrMapOvr>
  <p:transition spd="med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28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sz="44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791345-1DBE-4312-922E-6196EC63C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1" y="2305594"/>
            <a:ext cx="7885377" cy="433380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E952245-3CE6-4A05-A1CE-76848D92FCF7}"/>
              </a:ext>
            </a:extLst>
          </p:cNvPr>
          <p:cNvSpPr/>
          <p:nvPr/>
        </p:nvSpPr>
        <p:spPr>
          <a:xfrm>
            <a:off x="3216567" y="65554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https://www.intec-rubber-powder.com/rc_pages/rc_technology.html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B62AF66-075C-4695-A4B8-E0E729D7ECE5}"/>
              </a:ext>
            </a:extLst>
          </p:cNvPr>
          <p:cNvSpPr/>
          <p:nvPr/>
        </p:nvSpPr>
        <p:spPr>
          <a:xfrm>
            <a:off x="0" y="4472496"/>
            <a:ext cx="1704445" cy="1114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Produkte aus Gummimehl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31A2383C-2581-4838-B70F-969C1A78E2C4}"/>
              </a:ext>
            </a:extLst>
          </p:cNvPr>
          <p:cNvSpPr/>
          <p:nvPr/>
        </p:nvSpPr>
        <p:spPr>
          <a:xfrm>
            <a:off x="3095426" y="4346988"/>
            <a:ext cx="1880526" cy="1239522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7BD37B64-ECD2-4F40-8D8D-B1678FE166B5}"/>
              </a:ext>
            </a:extLst>
          </p:cNvPr>
          <p:cNvSpPr txBox="1"/>
          <p:nvPr/>
        </p:nvSpPr>
        <p:spPr>
          <a:xfrm>
            <a:off x="1187450" y="1376399"/>
            <a:ext cx="366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GB" dirty="0" err="1"/>
              <a:t>Verfahrens</a:t>
            </a:r>
            <a:r>
              <a:rPr lang="en-GB" dirty="0"/>
              <a:t>- und </a:t>
            </a:r>
            <a:r>
              <a:rPr lang="en-GB" dirty="0" err="1"/>
              <a:t>Anlagentechnik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03797842"/>
      </p:ext>
    </p:extLst>
  </p:cSld>
  <p:clrMapOvr>
    <a:masterClrMapping/>
  </p:clrMapOvr>
  <p:transition spd="med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29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C8A6C514-1886-4ECF-BB44-6A5C4F360869}"/>
              </a:ext>
            </a:extLst>
          </p:cNvPr>
          <p:cNvSpPr txBox="1"/>
          <p:nvPr/>
        </p:nvSpPr>
        <p:spPr>
          <a:xfrm>
            <a:off x="1187450" y="1376399"/>
            <a:ext cx="97584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accent1"/>
                </a:solidFill>
              </a:rPr>
              <a:t>Sichter</a:t>
            </a:r>
            <a:r>
              <a:rPr lang="en-GB" sz="20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E3AF545-E02E-4AD6-876A-D27352F263D8}"/>
              </a:ext>
            </a:extLst>
          </p:cNvPr>
          <p:cNvSpPr/>
          <p:nvPr/>
        </p:nvSpPr>
        <p:spPr>
          <a:xfrm>
            <a:off x="205714" y="6574205"/>
            <a:ext cx="92665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https://www.thm-recyclingmaschinen.de/de/recyclingmaschinen/granulator-ag.html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8EC5F780-47AD-49A2-AD4E-A6ABAE97CA69}"/>
              </a:ext>
            </a:extLst>
          </p:cNvPr>
          <p:cNvSpPr txBox="1"/>
          <p:nvPr/>
        </p:nvSpPr>
        <p:spPr>
          <a:xfrm>
            <a:off x="1524000" y="2091267"/>
            <a:ext cx="238700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 err="1"/>
              <a:t>Steigrohrwintsichter</a:t>
            </a:r>
            <a:endParaRPr lang="de-DE" dirty="0"/>
          </a:p>
          <a:p>
            <a:endParaRPr lang="de-DE" dirty="0"/>
          </a:p>
          <a:p>
            <a:r>
              <a:rPr lang="de-DE" dirty="0"/>
              <a:t>Zick Zack </a:t>
            </a:r>
            <a:r>
              <a:rPr lang="de-DE" dirty="0" err="1"/>
              <a:t>Sichter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/>
              <a:t>Horizontal </a:t>
            </a:r>
            <a:r>
              <a:rPr lang="de-DE" dirty="0" err="1"/>
              <a:t>Windsichter</a:t>
            </a:r>
            <a:r>
              <a:rPr lang="de-DE" dirty="0"/>
              <a:t> </a:t>
            </a:r>
          </a:p>
          <a:p>
            <a:endParaRPr lang="de-DE" dirty="0"/>
          </a:p>
          <a:p>
            <a:r>
              <a:rPr lang="de-DE" dirty="0" err="1"/>
              <a:t>Flugbettsichter</a:t>
            </a:r>
            <a:r>
              <a:rPr lang="de-DE" dirty="0"/>
              <a:t> </a:t>
            </a:r>
          </a:p>
        </p:txBody>
      </p:sp>
      <p:sp>
        <p:nvSpPr>
          <p:cNvPr id="3" name="Geschweifte Klammer rechts 2">
            <a:extLst>
              <a:ext uri="{FF2B5EF4-FFF2-40B4-BE49-F238E27FC236}">
                <a16:creationId xmlns:a16="http://schemas.microsoft.com/office/drawing/2014/main" id="{37DF3756-A882-4E05-BB70-2AF577EE3223}"/>
              </a:ext>
            </a:extLst>
          </p:cNvPr>
          <p:cNvSpPr/>
          <p:nvPr/>
        </p:nvSpPr>
        <p:spPr>
          <a:xfrm>
            <a:off x="3775685" y="2021520"/>
            <a:ext cx="997237" cy="2505374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8C55E59E-2EE1-47F5-A07E-CA0D8DA70002}"/>
              </a:ext>
            </a:extLst>
          </p:cNvPr>
          <p:cNvSpPr txBox="1"/>
          <p:nvPr/>
        </p:nvSpPr>
        <p:spPr>
          <a:xfrm>
            <a:off x="4875434" y="2535543"/>
            <a:ext cx="3612495" cy="1477328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Die Auswahl des geeigneten </a:t>
            </a:r>
            <a:r>
              <a:rPr lang="de-DE" dirty="0" err="1"/>
              <a:t>Sichters</a:t>
            </a:r>
            <a:r>
              <a:rPr lang="de-DE" dirty="0"/>
              <a:t> hängt von Materialeigenschaften ab </a:t>
            </a:r>
          </a:p>
          <a:p>
            <a:r>
              <a:rPr lang="de-DE" dirty="0"/>
              <a:t>(z.B. Partikelgrößenverteilung,</a:t>
            </a:r>
          </a:p>
          <a:p>
            <a:r>
              <a:rPr lang="de-DE" dirty="0"/>
              <a:t>Dichteunterschiede Material,</a:t>
            </a:r>
          </a:p>
          <a:p>
            <a:r>
              <a:rPr lang="de-DE" dirty="0"/>
              <a:t>Formparameter etc.) </a:t>
            </a:r>
          </a:p>
        </p:txBody>
      </p:sp>
      <p:sp>
        <p:nvSpPr>
          <p:cNvPr id="5" name="Pfeil: nach unten 4">
            <a:extLst>
              <a:ext uri="{FF2B5EF4-FFF2-40B4-BE49-F238E27FC236}">
                <a16:creationId xmlns:a16="http://schemas.microsoft.com/office/drawing/2014/main" id="{A1A0F523-F0A8-4FD5-A846-8C3F1B40AD9E}"/>
              </a:ext>
            </a:extLst>
          </p:cNvPr>
          <p:cNvSpPr/>
          <p:nvPr/>
        </p:nvSpPr>
        <p:spPr>
          <a:xfrm>
            <a:off x="6468274" y="4122592"/>
            <a:ext cx="260350" cy="87585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F9A4001B-BE10-41A1-965F-91F661EDD718}"/>
              </a:ext>
            </a:extLst>
          </p:cNvPr>
          <p:cNvSpPr txBox="1"/>
          <p:nvPr/>
        </p:nvSpPr>
        <p:spPr>
          <a:xfrm>
            <a:off x="4914590" y="5092858"/>
            <a:ext cx="336771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dirty="0"/>
              <a:t>Detaillierte Charakterisierung des </a:t>
            </a:r>
          </a:p>
          <a:p>
            <a:pPr algn="ctr"/>
            <a:r>
              <a:rPr lang="de-DE" dirty="0"/>
              <a:t>Materials erforderlich</a:t>
            </a:r>
          </a:p>
        </p:txBody>
      </p:sp>
    </p:spTree>
    <p:extLst>
      <p:ext uri="{BB962C8B-B14F-4D97-AF65-F5344CB8AC3E}">
        <p14:creationId xmlns:p14="http://schemas.microsoft.com/office/powerpoint/2010/main" val="379294570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CE14CEE-7439-4ADC-9CC0-6B6479F32759}"/>
              </a:ext>
            </a:extLst>
          </p:cNvPr>
          <p:cNvCxnSpPr>
            <a:cxnSpLocks/>
          </p:cNvCxnSpPr>
          <p:nvPr/>
        </p:nvCxnSpPr>
        <p:spPr>
          <a:xfrm>
            <a:off x="2277100" y="1431370"/>
            <a:ext cx="0" cy="4055030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1D1EEBC1-2083-4162-80EF-0377107CDA92}"/>
              </a:ext>
            </a:extLst>
          </p:cNvPr>
          <p:cNvSpPr txBox="1"/>
          <p:nvPr/>
        </p:nvSpPr>
        <p:spPr>
          <a:xfrm>
            <a:off x="3033713" y="1546786"/>
            <a:ext cx="4572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400" dirty="0" err="1">
                <a:solidFill>
                  <a:srgbClr val="0070C0"/>
                </a:solidFill>
              </a:rPr>
              <a:t>K</a:t>
            </a:r>
            <a:r>
              <a:rPr lang="en-GB" sz="2400" dirty="0" err="1"/>
              <a:t>ritisches</a:t>
            </a:r>
            <a:r>
              <a:rPr lang="en-GB" sz="2400" dirty="0"/>
              <a:t> </a:t>
            </a:r>
            <a:r>
              <a:rPr lang="en-GB" sz="2400" dirty="0" err="1"/>
              <a:t>Denken</a:t>
            </a:r>
            <a:endParaRPr lang="en-GB" sz="2400" dirty="0"/>
          </a:p>
        </p:txBody>
      </p:sp>
      <p:sp>
        <p:nvSpPr>
          <p:cNvPr id="3080" name="TextBox 1">
            <a:extLst>
              <a:ext uri="{FF2B5EF4-FFF2-40B4-BE49-F238E27FC236}">
                <a16:creationId xmlns:a16="http://schemas.microsoft.com/office/drawing/2014/main" id="{6EB0CF04-D8CB-4069-9F69-407EA2431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257175"/>
            <a:ext cx="646074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300" dirty="0">
                <a:solidFill>
                  <a:srgbClr val="0070C0"/>
                </a:solidFill>
                <a:latin typeface="+mn-lt"/>
              </a:rPr>
              <a:t>KASK – </a:t>
            </a:r>
            <a:r>
              <a:rPr lang="en-GB" altLang="en-US" sz="3300" dirty="0" err="1">
                <a:solidFill>
                  <a:srgbClr val="0070C0"/>
                </a:solidFill>
                <a:latin typeface="+mn-lt"/>
              </a:rPr>
              <a:t>Prinzip</a:t>
            </a:r>
            <a:r>
              <a:rPr lang="en-GB" altLang="en-US" sz="3300" dirty="0">
                <a:solidFill>
                  <a:srgbClr val="0070C0"/>
                </a:solidFill>
                <a:latin typeface="+mn-lt"/>
              </a:rPr>
              <a:t> der </a:t>
            </a:r>
            <a:r>
              <a:rPr lang="en-GB" altLang="en-US" sz="3300" dirty="0" err="1">
                <a:solidFill>
                  <a:srgbClr val="0070C0"/>
                </a:solidFill>
                <a:latin typeface="+mn-lt"/>
              </a:rPr>
              <a:t>innovativen</a:t>
            </a:r>
            <a:r>
              <a:rPr lang="en-GB" altLang="en-US" sz="3300" dirty="0">
                <a:solidFill>
                  <a:srgbClr val="0070C0"/>
                </a:solidFill>
                <a:latin typeface="+mn-lt"/>
              </a:rPr>
              <a:t> </a:t>
            </a:r>
            <a:r>
              <a:rPr lang="en-GB" altLang="en-US" sz="3300" dirty="0" err="1">
                <a:solidFill>
                  <a:srgbClr val="0070C0"/>
                </a:solidFill>
                <a:latin typeface="+mn-lt"/>
              </a:rPr>
              <a:t>Lehre</a:t>
            </a:r>
            <a:endParaRPr lang="en-GB" altLang="en-US" sz="33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13CB7D-2FCC-4F99-A8A0-290BEC666009}"/>
              </a:ext>
            </a:extLst>
          </p:cNvPr>
          <p:cNvSpPr txBox="1"/>
          <p:nvPr/>
        </p:nvSpPr>
        <p:spPr>
          <a:xfrm>
            <a:off x="1004341" y="1431370"/>
            <a:ext cx="30489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 sz="3300">
                <a:solidFill>
                  <a:srgbClr val="0070C0"/>
                </a:solidFill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dirty="0"/>
              <a:t>K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E7BFAD-27C2-440E-B995-0167B6ED936E}"/>
              </a:ext>
            </a:extLst>
          </p:cNvPr>
          <p:cNvSpPr txBox="1"/>
          <p:nvPr/>
        </p:nvSpPr>
        <p:spPr>
          <a:xfrm>
            <a:off x="1004341" y="2390731"/>
            <a:ext cx="42992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 sz="3300">
                <a:solidFill>
                  <a:srgbClr val="0070C0"/>
                </a:solidFill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dirty="0"/>
              <a:t>A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1C3FA45-FFD9-48FE-B440-8091038CCBEE}"/>
              </a:ext>
            </a:extLst>
          </p:cNvPr>
          <p:cNvSpPr txBox="1"/>
          <p:nvPr/>
        </p:nvSpPr>
        <p:spPr>
          <a:xfrm>
            <a:off x="3033713" y="2529230"/>
            <a:ext cx="4572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400" dirty="0">
                <a:solidFill>
                  <a:srgbClr val="0070C0"/>
                </a:solidFill>
              </a:rPr>
              <a:t>A</a:t>
            </a:r>
            <a:r>
              <a:rPr lang="en-GB" sz="2400" dirty="0"/>
              <a:t>nalyse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F7D24-97B8-4139-B766-10B542F428A5}"/>
              </a:ext>
            </a:extLst>
          </p:cNvPr>
          <p:cNvSpPr txBox="1"/>
          <p:nvPr/>
        </p:nvSpPr>
        <p:spPr>
          <a:xfrm>
            <a:off x="1036820" y="3514982"/>
            <a:ext cx="378630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 sz="3300">
                <a:solidFill>
                  <a:srgbClr val="0070C0"/>
                </a:solidFill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dirty="0"/>
              <a:t>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5722DDB-E86E-4436-8487-19BD0E8233BB}"/>
              </a:ext>
            </a:extLst>
          </p:cNvPr>
          <p:cNvSpPr txBox="1"/>
          <p:nvPr/>
        </p:nvSpPr>
        <p:spPr>
          <a:xfrm>
            <a:off x="2987445" y="3429000"/>
            <a:ext cx="5134725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GB" sz="2400" dirty="0" err="1">
                <a:solidFill>
                  <a:srgbClr val="0070C0"/>
                </a:solidFill>
              </a:rPr>
              <a:t>S</a:t>
            </a:r>
            <a:r>
              <a:rPr lang="en-GB" sz="2400" dirty="0" err="1"/>
              <a:t>ynthese</a:t>
            </a:r>
            <a:r>
              <a:rPr lang="en-GB" sz="2400" dirty="0">
                <a:solidFill>
                  <a:srgbClr val="0070C0"/>
                </a:solidFill>
              </a:rPr>
              <a:t> </a:t>
            </a:r>
            <a:r>
              <a:rPr lang="en-GB" sz="2400" dirty="0"/>
              <a:t>von Ideen zur </a:t>
            </a:r>
            <a:r>
              <a:rPr lang="en-GB" sz="2400" dirty="0" err="1"/>
              <a:t>Erkennung</a:t>
            </a:r>
            <a:r>
              <a:rPr lang="en-GB" sz="2400" dirty="0"/>
              <a:t> von </a:t>
            </a:r>
            <a:r>
              <a:rPr lang="en-GB" sz="2400" dirty="0" err="1"/>
              <a:t>Grundprinzipien</a:t>
            </a:r>
            <a:r>
              <a:rPr lang="en-GB" sz="2400" dirty="0"/>
              <a:t>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130243-592F-4F01-98F8-DACEE8DA6FB7}"/>
              </a:ext>
            </a:extLst>
          </p:cNvPr>
          <p:cNvSpPr txBox="1"/>
          <p:nvPr/>
        </p:nvSpPr>
        <p:spPr>
          <a:xfrm>
            <a:off x="1045238" y="4701105"/>
            <a:ext cx="404278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 sz="3300">
                <a:solidFill>
                  <a:srgbClr val="0070C0"/>
                </a:solidFill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dirty="0"/>
              <a:t>K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62F70AF-D29D-44F7-AF31-4182FC6197E2}"/>
              </a:ext>
            </a:extLst>
          </p:cNvPr>
          <p:cNvSpPr txBox="1"/>
          <p:nvPr/>
        </p:nvSpPr>
        <p:spPr>
          <a:xfrm>
            <a:off x="3033713" y="4770354"/>
            <a:ext cx="4572000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GB" sz="2400" dirty="0" err="1">
                <a:solidFill>
                  <a:srgbClr val="0070C0"/>
                </a:solidFill>
              </a:rPr>
              <a:t>K</a:t>
            </a:r>
            <a:r>
              <a:rPr lang="en-GB" sz="2400" dirty="0" err="1"/>
              <a:t>ommunikation</a:t>
            </a:r>
            <a:endParaRPr lang="en-GB" sz="2400" dirty="0"/>
          </a:p>
        </p:txBody>
      </p:sp>
    </p:spTree>
    <p:extLst>
      <p:ext uri="{BB962C8B-B14F-4D97-AF65-F5344CB8AC3E}">
        <p14:creationId xmlns:p14="http://schemas.microsoft.com/office/powerpoint/2010/main" val="200028181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30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sz="44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6791345-1DBE-4312-922E-6196EC63CF1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311" y="2305594"/>
            <a:ext cx="7885377" cy="4333804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2E952245-3CE6-4A05-A1CE-76848D92FCF7}"/>
              </a:ext>
            </a:extLst>
          </p:cNvPr>
          <p:cNvSpPr/>
          <p:nvPr/>
        </p:nvSpPr>
        <p:spPr>
          <a:xfrm>
            <a:off x="3216567" y="655547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https://www.intec-rubber-powder.com/rc_pages/rc_technology.html</a:t>
            </a:r>
          </a:p>
        </p:txBody>
      </p:sp>
      <p:sp>
        <p:nvSpPr>
          <p:cNvPr id="2" name="Ellipse 1">
            <a:extLst>
              <a:ext uri="{FF2B5EF4-FFF2-40B4-BE49-F238E27FC236}">
                <a16:creationId xmlns:a16="http://schemas.microsoft.com/office/drawing/2014/main" id="{6B62AF66-075C-4695-A4B8-E0E729D7ECE5}"/>
              </a:ext>
            </a:extLst>
          </p:cNvPr>
          <p:cNvSpPr/>
          <p:nvPr/>
        </p:nvSpPr>
        <p:spPr>
          <a:xfrm>
            <a:off x="0" y="4472496"/>
            <a:ext cx="1704445" cy="1114014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e-DE" sz="1400" dirty="0"/>
              <a:t>Produkte aus Gummimehl</a:t>
            </a:r>
          </a:p>
        </p:txBody>
      </p:sp>
      <p:sp>
        <p:nvSpPr>
          <p:cNvPr id="8" name="Rechteck: abgerundete Ecken 7">
            <a:extLst>
              <a:ext uri="{FF2B5EF4-FFF2-40B4-BE49-F238E27FC236}">
                <a16:creationId xmlns:a16="http://schemas.microsoft.com/office/drawing/2014/main" id="{31A2383C-2581-4838-B70F-969C1A78E2C4}"/>
              </a:ext>
            </a:extLst>
          </p:cNvPr>
          <p:cNvSpPr/>
          <p:nvPr/>
        </p:nvSpPr>
        <p:spPr>
          <a:xfrm>
            <a:off x="-88041" y="4409742"/>
            <a:ext cx="1880526" cy="1239522"/>
          </a:xfrm>
          <a:prstGeom prst="roundRect">
            <a:avLst/>
          </a:prstGeom>
          <a:solidFill>
            <a:schemeClr val="accent2">
              <a:lumMod val="60000"/>
              <a:lumOff val="40000"/>
              <a:alpha val="42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11" name="TextBox 4">
            <a:extLst>
              <a:ext uri="{FF2B5EF4-FFF2-40B4-BE49-F238E27FC236}">
                <a16:creationId xmlns:a16="http://schemas.microsoft.com/office/drawing/2014/main" id="{BBF49B50-4253-4C76-8ED6-BC1EB1144CB4}"/>
              </a:ext>
            </a:extLst>
          </p:cNvPr>
          <p:cNvSpPr txBox="1"/>
          <p:nvPr/>
        </p:nvSpPr>
        <p:spPr>
          <a:xfrm>
            <a:off x="1187450" y="1376399"/>
            <a:ext cx="366202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2000" b="1">
                <a:solidFill>
                  <a:schemeClr val="accent1"/>
                </a:solidFill>
              </a:defRPr>
            </a:lvl1pPr>
          </a:lstStyle>
          <a:p>
            <a:r>
              <a:rPr lang="en-GB" dirty="0" err="1"/>
              <a:t>Verfahrens</a:t>
            </a:r>
            <a:r>
              <a:rPr lang="en-GB" dirty="0"/>
              <a:t>- und </a:t>
            </a:r>
            <a:r>
              <a:rPr lang="en-GB" dirty="0" err="1"/>
              <a:t>Anlagentechnik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41920161"/>
      </p:ext>
    </p:extLst>
  </p:cSld>
  <p:clrMapOvr>
    <a:masterClrMapping/>
  </p:clrMapOvr>
  <p:transition spd="med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31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C8A6C514-1886-4ECF-BB44-6A5C4F360869}"/>
              </a:ext>
            </a:extLst>
          </p:cNvPr>
          <p:cNvSpPr txBox="1"/>
          <p:nvPr/>
        </p:nvSpPr>
        <p:spPr>
          <a:xfrm>
            <a:off x="1187450" y="1376399"/>
            <a:ext cx="2961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 err="1">
                <a:solidFill>
                  <a:schemeClr val="accent1"/>
                </a:solidFill>
              </a:rPr>
              <a:t>Produkte</a:t>
            </a:r>
            <a:r>
              <a:rPr lang="en-GB" sz="2000" b="1" dirty="0">
                <a:solidFill>
                  <a:schemeClr val="accent1"/>
                </a:solidFill>
              </a:rPr>
              <a:t> </a:t>
            </a:r>
            <a:r>
              <a:rPr lang="en-GB" sz="2000" b="1" dirty="0" err="1">
                <a:solidFill>
                  <a:schemeClr val="accent1"/>
                </a:solidFill>
              </a:rPr>
              <a:t>aus</a:t>
            </a:r>
            <a:r>
              <a:rPr lang="en-GB" sz="2000" b="1" dirty="0">
                <a:solidFill>
                  <a:schemeClr val="accent1"/>
                </a:solidFill>
              </a:rPr>
              <a:t> </a:t>
            </a:r>
            <a:r>
              <a:rPr lang="en-GB" sz="2000" b="1" dirty="0" err="1">
                <a:solidFill>
                  <a:schemeClr val="accent1"/>
                </a:solidFill>
              </a:rPr>
              <a:t>Gummimehl</a:t>
            </a:r>
            <a:endParaRPr lang="en-GB" sz="2000" b="1" dirty="0">
              <a:solidFill>
                <a:schemeClr val="accent1"/>
              </a:solidFill>
            </a:endParaRP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E3AF545-E02E-4AD6-876A-D27352F263D8}"/>
              </a:ext>
            </a:extLst>
          </p:cNvPr>
          <p:cNvSpPr/>
          <p:nvPr/>
        </p:nvSpPr>
        <p:spPr>
          <a:xfrm>
            <a:off x="197644" y="6457890"/>
            <a:ext cx="92665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https://www.researchgate.net/publication/331182390_Overview_of_High-Value_Reuse_and_Grinding_at_Sub-Zero_Temperature_of_Scrap_Rubber_Tires</a:t>
            </a:r>
          </a:p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https://www.kgk-rubberpoint.de/wp-content/uploads/migrated/docs/artikel/291.pdf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B07A9E11-8957-4FB6-9AB2-BA2C817C5EDE}"/>
              </a:ext>
            </a:extLst>
          </p:cNvPr>
          <p:cNvSpPr/>
          <p:nvPr/>
        </p:nvSpPr>
        <p:spPr>
          <a:xfrm>
            <a:off x="1168929" y="2852160"/>
            <a:ext cx="8171893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err="1"/>
              <a:t>Rund</a:t>
            </a:r>
            <a:r>
              <a:rPr lang="en-US" dirty="0"/>
              <a:t> 20% in </a:t>
            </a:r>
            <a:r>
              <a:rPr lang="en-US" dirty="0" err="1"/>
              <a:t>neue</a:t>
            </a:r>
            <a:r>
              <a:rPr lang="en-US" dirty="0"/>
              <a:t> </a:t>
            </a:r>
            <a:r>
              <a:rPr lang="en-US" dirty="0" err="1"/>
              <a:t>Autoreifen</a:t>
            </a:r>
            <a:r>
              <a:rPr lang="en-US" dirty="0"/>
              <a:t> (</a:t>
            </a:r>
            <a:r>
              <a:rPr lang="en-US" dirty="0" err="1"/>
              <a:t>Gummimehl</a:t>
            </a:r>
            <a:r>
              <a:rPr lang="en-US" dirty="0"/>
              <a:t> ( 60 – 80 µm </a:t>
            </a:r>
            <a:r>
              <a:rPr lang="en-US" dirty="0" err="1"/>
              <a:t>Fraktion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Bodenbeläge</a:t>
            </a:r>
            <a:r>
              <a:rPr lang="en-US" dirty="0"/>
              <a:t>, </a:t>
            </a:r>
            <a:r>
              <a:rPr lang="en-US" dirty="0" err="1"/>
              <a:t>Dämm</a:t>
            </a:r>
            <a:r>
              <a:rPr lang="en-US" dirty="0"/>
              <a:t> – und </a:t>
            </a:r>
            <a:r>
              <a:rPr lang="en-US" dirty="0" err="1"/>
              <a:t>Fallschutzmatten</a:t>
            </a:r>
            <a:r>
              <a:rPr lang="en-US" dirty="0"/>
              <a:t> </a:t>
            </a:r>
          </a:p>
          <a:p>
            <a:endParaRPr lang="en-US" dirty="0"/>
          </a:p>
          <a:p>
            <a:r>
              <a:rPr lang="en-US" dirty="0" err="1"/>
              <a:t>Sportbodenbeläge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Armaturenbretter</a:t>
            </a:r>
            <a:r>
              <a:rPr lang="en-US" dirty="0"/>
              <a:t> (</a:t>
            </a:r>
            <a:r>
              <a:rPr lang="en-US" dirty="0" err="1"/>
              <a:t>Autozulieferer</a:t>
            </a:r>
            <a:r>
              <a:rPr lang="en-US" dirty="0"/>
              <a:t>)</a:t>
            </a:r>
          </a:p>
          <a:p>
            <a:endParaRPr lang="en-US" dirty="0"/>
          </a:p>
          <a:p>
            <a:r>
              <a:rPr lang="en-US" dirty="0" err="1"/>
              <a:t>Ölbindemittel</a:t>
            </a:r>
            <a:r>
              <a:rPr lang="en-US" dirty="0"/>
              <a:t> (da </a:t>
            </a:r>
            <a:r>
              <a:rPr lang="en-US" dirty="0" err="1"/>
              <a:t>leichter</a:t>
            </a:r>
            <a:r>
              <a:rPr lang="en-US" dirty="0"/>
              <a:t> </a:t>
            </a:r>
            <a:r>
              <a:rPr lang="en-US" dirty="0" err="1"/>
              <a:t>als</a:t>
            </a:r>
            <a:r>
              <a:rPr lang="en-US" dirty="0"/>
              <a:t> Wasser)</a:t>
            </a:r>
          </a:p>
          <a:p>
            <a:endParaRPr lang="de-DE" dirty="0"/>
          </a:p>
          <a:p>
            <a:r>
              <a:rPr lang="de-DE" dirty="0"/>
              <a:t>Straßenbau = Gummiasphalt (verringerte Lärmentwicklung „Flüster-asphalt“)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928A56A-DD05-4BDE-9BF1-D71B8753E897}"/>
              </a:ext>
            </a:extLst>
          </p:cNvPr>
          <p:cNvSpPr/>
          <p:nvPr/>
        </p:nvSpPr>
        <p:spPr>
          <a:xfrm>
            <a:off x="1168929" y="1975642"/>
            <a:ext cx="79176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Aus rund 30 000 t Altreifen können rund 20 000 t Gummigranulat und rund 6 000 t im Kälteverfahren erzeugtes Gummimehl entstehen</a:t>
            </a:r>
          </a:p>
        </p:txBody>
      </p:sp>
    </p:spTree>
    <p:extLst>
      <p:ext uri="{BB962C8B-B14F-4D97-AF65-F5344CB8AC3E}">
        <p14:creationId xmlns:p14="http://schemas.microsoft.com/office/powerpoint/2010/main" val="3829519464"/>
      </p:ext>
    </p:extLst>
  </p:cSld>
  <p:clrMapOvr>
    <a:masterClrMapping/>
  </p:clrMapOvr>
  <p:transition spd="med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8" name="Diagramm 17">
            <a:extLst>
              <a:ext uri="{FF2B5EF4-FFF2-40B4-BE49-F238E27FC236}">
                <a16:creationId xmlns:a16="http://schemas.microsoft.com/office/drawing/2014/main" id="{65D9F68D-62C4-4D24-80F0-36FD9ED5BDF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4070078"/>
              </p:ext>
            </p:extLst>
          </p:nvPr>
        </p:nvGraphicFramePr>
        <p:xfrm>
          <a:off x="288651" y="18353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32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384752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8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Altreifenverbrennung</a:t>
            </a:r>
            <a:r>
              <a:rPr lang="en-GB" altLang="en-US" sz="2800" dirty="0">
                <a:solidFill>
                  <a:srgbClr val="0070C0"/>
                </a:solidFill>
                <a:latin typeface="Arial Narrow" panose="020B0606020202030204" pitchFamily="34" charset="0"/>
              </a:rPr>
              <a:t> (2013)</a:t>
            </a:r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53F6FD2-6959-43ED-865F-F842FC7717AF}"/>
              </a:ext>
            </a:extLst>
          </p:cNvPr>
          <p:cNvSpPr/>
          <p:nvPr/>
        </p:nvSpPr>
        <p:spPr>
          <a:xfrm>
            <a:off x="390255" y="6396037"/>
            <a:ext cx="49153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75000"/>
                  </a:schemeClr>
                </a:solidFill>
              </a:rPr>
              <a:t>https://www.fuer-halle.de/wp-content/uploads/2015/02/Pyrolyse_Vortrag.pdf</a:t>
            </a:r>
          </a:p>
          <a:p>
            <a:r>
              <a:rPr lang="de-DE" sz="1000" dirty="0">
                <a:solidFill>
                  <a:schemeClr val="bg1">
                    <a:lumMod val="75000"/>
                  </a:schemeClr>
                </a:solidFill>
              </a:rPr>
              <a:t>https://www.umweltbundesamt.de/altreifen#verwertung-und-produktion-in-deutschland</a:t>
            </a:r>
          </a:p>
        </p:txBody>
      </p:sp>
      <p:sp>
        <p:nvSpPr>
          <p:cNvPr id="2" name="Geschweifte Klammer rechts 1">
            <a:extLst>
              <a:ext uri="{FF2B5EF4-FFF2-40B4-BE49-F238E27FC236}">
                <a16:creationId xmlns:a16="http://schemas.microsoft.com/office/drawing/2014/main" id="{0B62EC49-DDB9-4EB0-9638-7D22F254F511}"/>
              </a:ext>
            </a:extLst>
          </p:cNvPr>
          <p:cNvSpPr/>
          <p:nvPr/>
        </p:nvSpPr>
        <p:spPr>
          <a:xfrm>
            <a:off x="5829479" y="1732191"/>
            <a:ext cx="1110343" cy="4557887"/>
          </a:xfrm>
          <a:prstGeom prst="righ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Textfeld 2">
            <a:extLst>
              <a:ext uri="{FF2B5EF4-FFF2-40B4-BE49-F238E27FC236}">
                <a16:creationId xmlns:a16="http://schemas.microsoft.com/office/drawing/2014/main" id="{D7C14B8D-C5E5-46DB-8585-9B74B3184744}"/>
              </a:ext>
            </a:extLst>
          </p:cNvPr>
          <p:cNvSpPr txBox="1"/>
          <p:nvPr/>
        </p:nvSpPr>
        <p:spPr>
          <a:xfrm>
            <a:off x="6939822" y="3125430"/>
            <a:ext cx="215200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Alternative</a:t>
            </a:r>
          </a:p>
          <a:p>
            <a:r>
              <a:rPr lang="de-DE" sz="2000" dirty="0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Zum Verbrennen ist die Pyrolyse und die Depolymerisation</a:t>
            </a:r>
          </a:p>
          <a:p>
            <a:endParaRPr lang="de-DE" sz="2000" dirty="0">
              <a:solidFill>
                <a:schemeClr val="accent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Pfeil: nach unten 3">
            <a:extLst>
              <a:ext uri="{FF2B5EF4-FFF2-40B4-BE49-F238E27FC236}">
                <a16:creationId xmlns:a16="http://schemas.microsoft.com/office/drawing/2014/main" id="{1C83D796-4ECF-4F1E-993B-8F0747C3C054}"/>
              </a:ext>
            </a:extLst>
          </p:cNvPr>
          <p:cNvSpPr/>
          <p:nvPr/>
        </p:nvSpPr>
        <p:spPr>
          <a:xfrm>
            <a:off x="7491046" y="4783015"/>
            <a:ext cx="291402" cy="58782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B7EA267-2622-423B-88CA-EBE6D9E7BAF4}"/>
              </a:ext>
            </a:extLst>
          </p:cNvPr>
          <p:cNvSpPr/>
          <p:nvPr/>
        </p:nvSpPr>
        <p:spPr>
          <a:xfrm>
            <a:off x="6566588" y="5462851"/>
            <a:ext cx="2306850" cy="4616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de-DE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Pyrolyxverfahren</a:t>
            </a:r>
            <a:endParaRPr lang="de-DE" sz="2400" dirty="0"/>
          </a:p>
        </p:txBody>
      </p:sp>
    </p:spTree>
    <p:extLst>
      <p:ext uri="{BB962C8B-B14F-4D97-AF65-F5344CB8AC3E}">
        <p14:creationId xmlns:p14="http://schemas.microsoft.com/office/powerpoint/2010/main" val="4226719511"/>
      </p:ext>
    </p:extLst>
  </p:cSld>
  <p:clrMapOvr>
    <a:masterClrMapping/>
  </p:clrMapOvr>
  <p:transition spd="med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33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53F6FD2-6959-43ED-865F-F842FC7717AF}"/>
              </a:ext>
            </a:extLst>
          </p:cNvPr>
          <p:cNvSpPr/>
          <p:nvPr/>
        </p:nvSpPr>
        <p:spPr>
          <a:xfrm>
            <a:off x="390255" y="6396037"/>
            <a:ext cx="491537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75000"/>
                  </a:schemeClr>
                </a:solidFill>
              </a:rPr>
              <a:t>https://www.fuer-halle.de/wp-content/uploads/2015/02/Pyrolyse_Vortrag.pdf</a:t>
            </a:r>
          </a:p>
          <a:p>
            <a:r>
              <a:rPr lang="de-DE" sz="1000" dirty="0">
                <a:solidFill>
                  <a:schemeClr val="bg1">
                    <a:lumMod val="75000"/>
                  </a:schemeClr>
                </a:solidFill>
              </a:rPr>
              <a:t>https://www.umweltbundesamt.de/altreifen#verwertung-und-produktion-in-deutschland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7B7EA267-2622-423B-88CA-EBE6D9E7BAF4}"/>
              </a:ext>
            </a:extLst>
          </p:cNvPr>
          <p:cNvSpPr/>
          <p:nvPr/>
        </p:nvSpPr>
        <p:spPr>
          <a:xfrm>
            <a:off x="1187450" y="1408341"/>
            <a:ext cx="2306850" cy="461665"/>
          </a:xfrm>
          <a:prstGeom prst="rect">
            <a:avLst/>
          </a:prstGeom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de-DE" sz="2400" dirty="0" err="1">
                <a:solidFill>
                  <a:schemeClr val="accent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Pyrolyxverfahren</a:t>
            </a:r>
            <a:endParaRPr lang="de-DE" sz="2400" dirty="0"/>
          </a:p>
        </p:txBody>
      </p:sp>
      <p:sp>
        <p:nvSpPr>
          <p:cNvPr id="6" name="Pfeil: nach rechts gekrümmt 5">
            <a:extLst>
              <a:ext uri="{FF2B5EF4-FFF2-40B4-BE49-F238E27FC236}">
                <a16:creationId xmlns:a16="http://schemas.microsoft.com/office/drawing/2014/main" id="{9ABA4466-2ADC-4B9C-98BD-569F19EBB145}"/>
              </a:ext>
            </a:extLst>
          </p:cNvPr>
          <p:cNvSpPr/>
          <p:nvPr/>
        </p:nvSpPr>
        <p:spPr>
          <a:xfrm>
            <a:off x="497393" y="1688123"/>
            <a:ext cx="417007" cy="899328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7" name="Textfeld 6">
            <a:extLst>
              <a:ext uri="{FF2B5EF4-FFF2-40B4-BE49-F238E27FC236}">
                <a16:creationId xmlns:a16="http://schemas.microsoft.com/office/drawing/2014/main" id="{49A146FA-0CC7-4C0E-9FD0-496B18239809}"/>
              </a:ext>
            </a:extLst>
          </p:cNvPr>
          <p:cNvSpPr txBox="1"/>
          <p:nvPr/>
        </p:nvSpPr>
        <p:spPr>
          <a:xfrm>
            <a:off x="1054016" y="2282204"/>
            <a:ext cx="48805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Geschlossener Wertstoffkreislauf für Carbon </a:t>
            </a:r>
            <a:r>
              <a:rPr lang="de-DE" dirty="0" err="1"/>
              <a:t>black</a:t>
            </a:r>
            <a:endParaRPr lang="de-DE" dirty="0"/>
          </a:p>
        </p:txBody>
      </p:sp>
      <p:graphicFrame>
        <p:nvGraphicFramePr>
          <p:cNvPr id="8" name="Diagramm 7">
            <a:extLst>
              <a:ext uri="{FF2B5EF4-FFF2-40B4-BE49-F238E27FC236}">
                <a16:creationId xmlns:a16="http://schemas.microsoft.com/office/drawing/2014/main" id="{36D2E18B-1A06-41C7-A51A-44801A0B5449}"/>
              </a:ext>
            </a:extLst>
          </p:cNvPr>
          <p:cNvGraphicFramePr/>
          <p:nvPr/>
        </p:nvGraphicFramePr>
        <p:xfrm>
          <a:off x="2250829" y="2651536"/>
          <a:ext cx="6240027" cy="37445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cxnSp>
        <p:nvCxnSpPr>
          <p:cNvPr id="11" name="Gerade Verbindung mit Pfeil 10">
            <a:extLst>
              <a:ext uri="{FF2B5EF4-FFF2-40B4-BE49-F238E27FC236}">
                <a16:creationId xmlns:a16="http://schemas.microsoft.com/office/drawing/2014/main" id="{3EFFC1DF-ED26-4E76-ABFD-C2E24CCD50C7}"/>
              </a:ext>
            </a:extLst>
          </p:cNvPr>
          <p:cNvCxnSpPr>
            <a:cxnSpLocks/>
          </p:cNvCxnSpPr>
          <p:nvPr/>
        </p:nvCxnSpPr>
        <p:spPr>
          <a:xfrm flipH="1" flipV="1">
            <a:off x="3494299" y="3220411"/>
            <a:ext cx="452174" cy="417178"/>
          </a:xfrm>
          <a:prstGeom prst="straightConnector1">
            <a:avLst/>
          </a:prstGeom>
          <a:ln>
            <a:headEnd type="non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feld 11">
            <a:extLst>
              <a:ext uri="{FF2B5EF4-FFF2-40B4-BE49-F238E27FC236}">
                <a16:creationId xmlns:a16="http://schemas.microsoft.com/office/drawing/2014/main" id="{308B6F69-32FA-43D2-97CA-4C1D73959D65}"/>
              </a:ext>
            </a:extLst>
          </p:cNvPr>
          <p:cNvSpPr txBox="1"/>
          <p:nvPr/>
        </p:nvSpPr>
        <p:spPr>
          <a:xfrm flipH="1">
            <a:off x="2576637" y="2751307"/>
            <a:ext cx="1286454" cy="369332"/>
          </a:xfrm>
          <a:prstGeom prst="rect">
            <a:avLst/>
          </a:prstGeom>
          <a:gradFill rotWithShape="0">
            <a:gsLst>
              <a:gs pos="0">
                <a:srgbClr val="4472C4">
                  <a:hueOff val="0"/>
                  <a:satOff val="0"/>
                  <a:lumOff val="0"/>
                  <a:alphaOff val="0"/>
                  <a:satMod val="103000"/>
                  <a:lumMod val="102000"/>
                  <a:tint val="94000"/>
                </a:srgbClr>
              </a:gs>
              <a:gs pos="50000">
                <a:srgbClr val="4472C4">
                  <a:hueOff val="0"/>
                  <a:satOff val="0"/>
                  <a:lumOff val="0"/>
                  <a:alphaOff val="0"/>
                  <a:satMod val="110000"/>
                  <a:lumMod val="100000"/>
                  <a:shade val="100000"/>
                </a:srgbClr>
              </a:gs>
              <a:gs pos="100000">
                <a:srgbClr val="4472C4">
                  <a:hueOff val="0"/>
                  <a:satOff val="0"/>
                  <a:lumOff val="0"/>
                  <a:alphaOff val="0"/>
                  <a:lumMod val="99000"/>
                  <a:satMod val="120000"/>
                  <a:shade val="78000"/>
                </a:srgbClr>
              </a:gs>
            </a:gsLst>
            <a:lin ang="5400000" scaled="0"/>
          </a:gradFill>
          <a:ln>
            <a:noFill/>
          </a:ln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p:spPr>
        <p:txBody>
          <a:bodyPr spcFirstLastPara="0" vert="horz" wrap="square" lIns="49530" tIns="49530" rIns="49530" bIns="49530" numCol="1" spcCol="1270" anchor="ctr" anchorCtr="0">
            <a:no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Öl/</a:t>
            </a:r>
            <a:r>
              <a:rPr lang="de-DE" dirty="0" err="1">
                <a:solidFill>
                  <a:schemeClr val="bg1"/>
                </a:solidFill>
              </a:rPr>
              <a:t>Syngas</a:t>
            </a:r>
            <a:r>
              <a:rPr lang="de-DE" dirty="0">
                <a:solidFill>
                  <a:schemeClr val="bg1"/>
                </a:solidFill>
              </a:rPr>
              <a:t> </a:t>
            </a:r>
          </a:p>
        </p:txBody>
      </p:sp>
      <p:grpSp>
        <p:nvGrpSpPr>
          <p:cNvPr id="19" name="Gruppieren 18">
            <a:extLst>
              <a:ext uri="{FF2B5EF4-FFF2-40B4-BE49-F238E27FC236}">
                <a16:creationId xmlns:a16="http://schemas.microsoft.com/office/drawing/2014/main" id="{4FEDDA99-667A-4612-9A6F-227051D02E83}"/>
              </a:ext>
            </a:extLst>
          </p:cNvPr>
          <p:cNvGrpSpPr/>
          <p:nvPr/>
        </p:nvGrpSpPr>
        <p:grpSpPr>
          <a:xfrm>
            <a:off x="7360417" y="3315956"/>
            <a:ext cx="906963" cy="945618"/>
            <a:chOff x="1778000" y="533399"/>
            <a:chExt cx="1143000" cy="1143000"/>
          </a:xfrm>
        </p:grpSpPr>
        <p:sp>
          <p:nvSpPr>
            <p:cNvPr id="23" name="Ellipse 22">
              <a:extLst>
                <a:ext uri="{FF2B5EF4-FFF2-40B4-BE49-F238E27FC236}">
                  <a16:creationId xmlns:a16="http://schemas.microsoft.com/office/drawing/2014/main" id="{BBEDF584-1DE9-4E96-858A-577ADA13D10C}"/>
                </a:ext>
              </a:extLst>
            </p:cNvPr>
            <p:cNvSpPr/>
            <p:nvPr/>
          </p:nvSpPr>
          <p:spPr>
            <a:xfrm>
              <a:off x="1778000" y="533399"/>
              <a:ext cx="1143000" cy="1143000"/>
            </a:xfrm>
            <a:prstGeom prst="ellipse">
              <a:avLst/>
            </a:prstGeom>
            <a:blipFill rotWithShape="0">
              <a:blip r:embed="rId8"/>
              <a:srcRect/>
              <a:stretch>
                <a:fillRect l="-50000" r="-50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4" name="Ellipse 4">
              <a:extLst>
                <a:ext uri="{FF2B5EF4-FFF2-40B4-BE49-F238E27FC236}">
                  <a16:creationId xmlns:a16="http://schemas.microsoft.com/office/drawing/2014/main" id="{A8C0E437-50FB-4106-9673-09C118BB3BC8}"/>
                </a:ext>
              </a:extLst>
            </p:cNvPr>
            <p:cNvSpPr txBox="1"/>
            <p:nvPr/>
          </p:nvSpPr>
          <p:spPr>
            <a:xfrm>
              <a:off x="1945388" y="700787"/>
              <a:ext cx="808224" cy="808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000" kern="1200" dirty="0"/>
                <a:t>Altreifen</a:t>
              </a:r>
            </a:p>
          </p:txBody>
        </p:sp>
      </p:grpSp>
      <p:grpSp>
        <p:nvGrpSpPr>
          <p:cNvPr id="20" name="Gruppieren 19">
            <a:extLst>
              <a:ext uri="{FF2B5EF4-FFF2-40B4-BE49-F238E27FC236}">
                <a16:creationId xmlns:a16="http://schemas.microsoft.com/office/drawing/2014/main" id="{721395DF-C063-4A6F-B435-85F2322D018D}"/>
              </a:ext>
            </a:extLst>
          </p:cNvPr>
          <p:cNvGrpSpPr/>
          <p:nvPr/>
        </p:nvGrpSpPr>
        <p:grpSpPr>
          <a:xfrm>
            <a:off x="6850677" y="5177129"/>
            <a:ext cx="1019480" cy="1053809"/>
            <a:chOff x="2946400" y="257047"/>
            <a:chExt cx="1143000" cy="1143000"/>
          </a:xfrm>
        </p:grpSpPr>
        <p:sp>
          <p:nvSpPr>
            <p:cNvPr id="21" name="Ellipse 20">
              <a:extLst>
                <a:ext uri="{FF2B5EF4-FFF2-40B4-BE49-F238E27FC236}">
                  <a16:creationId xmlns:a16="http://schemas.microsoft.com/office/drawing/2014/main" id="{7F25808B-8253-4D22-8570-82B016C90F21}"/>
                </a:ext>
              </a:extLst>
            </p:cNvPr>
            <p:cNvSpPr/>
            <p:nvPr/>
          </p:nvSpPr>
          <p:spPr>
            <a:xfrm>
              <a:off x="2946400" y="257047"/>
              <a:ext cx="1143000" cy="1143000"/>
            </a:xfrm>
            <a:prstGeom prst="ellipse">
              <a:avLst/>
            </a:prstGeom>
            <a:blipFill rotWithShape="0">
              <a:blip r:embed="rId9"/>
              <a:srcRect/>
              <a:stretch>
                <a:fillRect l="-27000" r="-27000"/>
              </a:stretch>
            </a:blip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22" name="Ellipse 6">
              <a:extLst>
                <a:ext uri="{FF2B5EF4-FFF2-40B4-BE49-F238E27FC236}">
                  <a16:creationId xmlns:a16="http://schemas.microsoft.com/office/drawing/2014/main" id="{4287F9EC-9BC1-4EE4-B6E9-36020D0A3F54}"/>
                </a:ext>
              </a:extLst>
            </p:cNvPr>
            <p:cNvSpPr txBox="1"/>
            <p:nvPr/>
          </p:nvSpPr>
          <p:spPr>
            <a:xfrm>
              <a:off x="3044462" y="456321"/>
              <a:ext cx="946874" cy="80822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700" tIns="12700" rIns="12700" bIns="12700" numCol="1" spcCol="1270" anchor="ctr" anchorCtr="0">
              <a:noAutofit/>
            </a:bodyPr>
            <a:lstStyle/>
            <a:p>
              <a:pPr marL="0" lvl="0" indent="0" algn="ctr" defTabSz="4445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1000" kern="1200" dirty="0"/>
                <a:t>Gummigranulat</a:t>
              </a:r>
            </a:p>
          </p:txBody>
        </p:sp>
      </p:grpSp>
      <p:cxnSp>
        <p:nvCxnSpPr>
          <p:cNvPr id="15" name="Gerade Verbindung mit Pfeil 14">
            <a:extLst>
              <a:ext uri="{FF2B5EF4-FFF2-40B4-BE49-F238E27FC236}">
                <a16:creationId xmlns:a16="http://schemas.microsoft.com/office/drawing/2014/main" id="{486ADFB1-51B2-441E-BA83-4371989A1E6F}"/>
              </a:ext>
            </a:extLst>
          </p:cNvPr>
          <p:cNvCxnSpPr>
            <a:cxnSpLocks/>
          </p:cNvCxnSpPr>
          <p:nvPr/>
        </p:nvCxnSpPr>
        <p:spPr>
          <a:xfrm>
            <a:off x="2390719" y="5177129"/>
            <a:ext cx="1226290" cy="51011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hteck 15">
            <a:extLst>
              <a:ext uri="{FF2B5EF4-FFF2-40B4-BE49-F238E27FC236}">
                <a16:creationId xmlns:a16="http://schemas.microsoft.com/office/drawing/2014/main" id="{BAC62D47-9B73-41D4-A58A-2870598C2692}"/>
              </a:ext>
            </a:extLst>
          </p:cNvPr>
          <p:cNvSpPr/>
          <p:nvPr/>
        </p:nvSpPr>
        <p:spPr>
          <a:xfrm>
            <a:off x="497393" y="4872475"/>
            <a:ext cx="184807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Depolymerisation</a:t>
            </a:r>
          </a:p>
        </p:txBody>
      </p:sp>
      <p:cxnSp>
        <p:nvCxnSpPr>
          <p:cNvPr id="27" name="Gerade Verbindung mit Pfeil 26">
            <a:extLst>
              <a:ext uri="{FF2B5EF4-FFF2-40B4-BE49-F238E27FC236}">
                <a16:creationId xmlns:a16="http://schemas.microsoft.com/office/drawing/2014/main" id="{FDA69E85-2466-4A8B-BF20-CBADFAA7667A}"/>
              </a:ext>
            </a:extLst>
          </p:cNvPr>
          <p:cNvCxnSpPr>
            <a:cxnSpLocks/>
          </p:cNvCxnSpPr>
          <p:nvPr/>
        </p:nvCxnSpPr>
        <p:spPr>
          <a:xfrm>
            <a:off x="3275763" y="5879087"/>
            <a:ext cx="3739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hteck 27">
            <a:extLst>
              <a:ext uri="{FF2B5EF4-FFF2-40B4-BE49-F238E27FC236}">
                <a16:creationId xmlns:a16="http://schemas.microsoft.com/office/drawing/2014/main" id="{E43E5C19-CF56-4DD8-A745-CF8283670A80}"/>
              </a:ext>
            </a:extLst>
          </p:cNvPr>
          <p:cNvSpPr/>
          <p:nvPr/>
        </p:nvSpPr>
        <p:spPr>
          <a:xfrm>
            <a:off x="455765" y="5485016"/>
            <a:ext cx="292663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Pyrolyse</a:t>
            </a:r>
          </a:p>
          <a:p>
            <a:r>
              <a:rPr lang="de-DE" dirty="0"/>
              <a:t>Kein Sauerstoff (350 -700 </a:t>
            </a:r>
            <a:r>
              <a:rPr lang="de-DE" baseline="30000" dirty="0"/>
              <a:t>o</a:t>
            </a:r>
            <a:r>
              <a:rPr lang="de-DE" dirty="0"/>
              <a:t>C) 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0DB7EAAA-7E27-4095-88E8-9AEEC8DA56B4}"/>
              </a:ext>
            </a:extLst>
          </p:cNvPr>
          <p:cNvSpPr txBox="1"/>
          <p:nvPr/>
        </p:nvSpPr>
        <p:spPr>
          <a:xfrm>
            <a:off x="456158" y="2720797"/>
            <a:ext cx="169258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Kondensat der frei werdenden Gase (Pyrolyse)</a:t>
            </a:r>
          </a:p>
        </p:txBody>
      </p:sp>
      <p:cxnSp>
        <p:nvCxnSpPr>
          <p:cNvPr id="25" name="Gerade Verbindung mit Pfeil 24">
            <a:extLst>
              <a:ext uri="{FF2B5EF4-FFF2-40B4-BE49-F238E27FC236}">
                <a16:creationId xmlns:a16="http://schemas.microsoft.com/office/drawing/2014/main" id="{4351FE27-BB5B-4DA1-9A5A-5688F5B3E7FA}"/>
              </a:ext>
            </a:extLst>
          </p:cNvPr>
          <p:cNvCxnSpPr>
            <a:cxnSpLocks/>
          </p:cNvCxnSpPr>
          <p:nvPr/>
        </p:nvCxnSpPr>
        <p:spPr>
          <a:xfrm>
            <a:off x="2063870" y="2981812"/>
            <a:ext cx="37391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3141931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34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C8A6C514-1886-4ECF-BB44-6A5C4F360869}"/>
              </a:ext>
            </a:extLst>
          </p:cNvPr>
          <p:cNvSpPr txBox="1"/>
          <p:nvPr/>
        </p:nvSpPr>
        <p:spPr>
          <a:xfrm>
            <a:off x="1187450" y="1239996"/>
            <a:ext cx="1611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accent1"/>
                </a:solidFill>
              </a:rPr>
              <a:t>Richtlinien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E3AF545-E02E-4AD6-876A-D27352F263D8}"/>
              </a:ext>
            </a:extLst>
          </p:cNvPr>
          <p:cNvSpPr/>
          <p:nvPr/>
        </p:nvSpPr>
        <p:spPr>
          <a:xfrm>
            <a:off x="197644" y="6457890"/>
            <a:ext cx="92665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https://eur-lex.europa.eu/legal-content/DE/TXT/PDF/?uri=CELEX:32005L0069&amp;from=DE</a:t>
            </a:r>
          </a:p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https://eur-lex.europa.eu/legal-content/DE/TXT/PDF/?uri=CELEX:31999L0031&amp;from=RO</a:t>
            </a:r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B9F0E579-D075-46BA-A386-A7E1E7EA91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70438" y="4433425"/>
            <a:ext cx="3512872" cy="1237228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5" name="Textfeld 4">
            <a:extLst>
              <a:ext uri="{FF2B5EF4-FFF2-40B4-BE49-F238E27FC236}">
                <a16:creationId xmlns:a16="http://schemas.microsoft.com/office/drawing/2014/main" id="{10F459C7-940F-4B34-B84D-3FB76A4DDBFC}"/>
              </a:ext>
            </a:extLst>
          </p:cNvPr>
          <p:cNvSpPr txBox="1"/>
          <p:nvPr/>
        </p:nvSpPr>
        <p:spPr>
          <a:xfrm>
            <a:off x="2215662" y="5870493"/>
            <a:ext cx="39442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Altreifen dürfen nicht deponiert werden</a:t>
            </a:r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FDB3FF33-B34E-438E-83DD-605875B813C4}"/>
              </a:ext>
            </a:extLst>
          </p:cNvPr>
          <p:cNvSpPr/>
          <p:nvPr/>
        </p:nvSpPr>
        <p:spPr>
          <a:xfrm>
            <a:off x="2095080" y="3764720"/>
            <a:ext cx="57376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Arial" panose="020B0604020202020204" pitchFamily="34" charset="0"/>
              </a:rPr>
              <a:t>Richtlinie 2005/69/EG: 10 mg Gesamt-PAK pro kg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A9C01121-92A3-43B5-BE34-1874061EDE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142" y="1982222"/>
            <a:ext cx="6792686" cy="1606279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7" name="Pfeil: nach rechts gekrümmt 6">
            <a:extLst>
              <a:ext uri="{FF2B5EF4-FFF2-40B4-BE49-F238E27FC236}">
                <a16:creationId xmlns:a16="http://schemas.microsoft.com/office/drawing/2014/main" id="{8367AB4C-8EC8-497B-A05B-EC9028024C21}"/>
              </a:ext>
            </a:extLst>
          </p:cNvPr>
          <p:cNvSpPr/>
          <p:nvPr/>
        </p:nvSpPr>
        <p:spPr>
          <a:xfrm>
            <a:off x="668215" y="3094892"/>
            <a:ext cx="519235" cy="90854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5" name="Pfeil: nach rechts gekrümmt 14">
            <a:extLst>
              <a:ext uri="{FF2B5EF4-FFF2-40B4-BE49-F238E27FC236}">
                <a16:creationId xmlns:a16="http://schemas.microsoft.com/office/drawing/2014/main" id="{63116CEC-3630-426D-BDA5-AA702949A2FF}"/>
              </a:ext>
            </a:extLst>
          </p:cNvPr>
          <p:cNvSpPr/>
          <p:nvPr/>
        </p:nvSpPr>
        <p:spPr>
          <a:xfrm>
            <a:off x="1526457" y="5268782"/>
            <a:ext cx="519235" cy="90854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4526035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020D10E8-A128-4FA7-B5F3-599771750D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6575-67D5-4371-958E-41D238A81F1C}" type="slidenum">
              <a:rPr lang="en-GB" smtClean="0"/>
              <a:t>35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343566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>
            <a:extLst>
              <a:ext uri="{FF2B5EF4-FFF2-40B4-BE49-F238E27FC236}">
                <a16:creationId xmlns:a16="http://schemas.microsoft.com/office/drawing/2014/main" id="{8430B140-DD78-4B71-A694-C316AC091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37BBAC73-7485-42E7-A986-FF24C0443860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36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5123" name="Rectangle 11">
            <a:extLst>
              <a:ext uri="{FF2B5EF4-FFF2-40B4-BE49-F238E27FC236}">
                <a16:creationId xmlns:a16="http://schemas.microsoft.com/office/drawing/2014/main" id="{52988026-B47B-4AB9-B3C1-61619C5E3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479" y="230187"/>
            <a:ext cx="16466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DE5225FB-BB8B-4854-82FF-768309993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5" name="Rectangle 6">
            <a:extLst>
              <a:ext uri="{FF2B5EF4-FFF2-40B4-BE49-F238E27FC236}">
                <a16:creationId xmlns:a16="http://schemas.microsoft.com/office/drawing/2014/main" id="{2E4E2321-8EF1-4543-AF36-569E76A8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094AC-775E-43C9-A4FB-2C56F1C7ECAD}"/>
              </a:ext>
            </a:extLst>
          </p:cNvPr>
          <p:cNvSpPr txBox="1"/>
          <p:nvPr/>
        </p:nvSpPr>
        <p:spPr>
          <a:xfrm>
            <a:off x="5092845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Organische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CC174-F72A-41B6-85C4-F9BC85C485C5}"/>
              </a:ext>
            </a:extLst>
          </p:cNvPr>
          <p:cNvSpPr txBox="1"/>
          <p:nvPr/>
        </p:nvSpPr>
        <p:spPr>
          <a:xfrm>
            <a:off x="3021060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Biologische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8F3D9D-C7E2-409F-8987-1472C992012E}"/>
              </a:ext>
            </a:extLst>
          </p:cNvPr>
          <p:cNvGrpSpPr/>
          <p:nvPr/>
        </p:nvGrpSpPr>
        <p:grpSpPr>
          <a:xfrm>
            <a:off x="939520" y="452510"/>
            <a:ext cx="7062001" cy="1273348"/>
            <a:chOff x="5271662" y="1278413"/>
            <a:chExt cx="7062001" cy="127334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F75C083-A6A0-408F-8464-DB18BD9C5268}"/>
                </a:ext>
              </a:extLst>
            </p:cNvPr>
            <p:cNvSpPr/>
            <p:nvPr/>
          </p:nvSpPr>
          <p:spPr>
            <a:xfrm>
              <a:off x="5271662" y="1278413"/>
              <a:ext cx="2368427" cy="1273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2BA700B-03C7-4150-84D1-D3B67E9905A7}"/>
                </a:ext>
              </a:extLst>
            </p:cNvPr>
            <p:cNvSpPr txBox="1"/>
            <p:nvPr/>
          </p:nvSpPr>
          <p:spPr>
            <a:xfrm>
              <a:off x="5465615" y="1278413"/>
              <a:ext cx="6868048" cy="1273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600" dirty="0">
                  <a:solidFill>
                    <a:schemeClr val="accent1">
                      <a:lumMod val="75000"/>
                    </a:schemeClr>
                  </a:solidFill>
                </a:rPr>
                <a:t>Batterierecycling = Werkstoffliches Recycling</a:t>
              </a:r>
              <a:endParaRPr lang="de-DE" sz="2600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E8D051F8-5824-4F64-9EE8-99009FC9444C}"/>
              </a:ext>
            </a:extLst>
          </p:cNvPr>
          <p:cNvSpPr/>
          <p:nvPr/>
        </p:nvSpPr>
        <p:spPr>
          <a:xfrm>
            <a:off x="2187798" y="638486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https://www.erneuerbar-mobil.de/sites/default/files/2020-09/Strategiepapier-Mercator-Recycling-Batterien.pdf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541E98B-76DA-4B28-94FA-75BD17FC0CD0}"/>
              </a:ext>
            </a:extLst>
          </p:cNvPr>
          <p:cNvSpPr/>
          <p:nvPr/>
        </p:nvSpPr>
        <p:spPr>
          <a:xfrm>
            <a:off x="1142479" y="1840576"/>
            <a:ext cx="7292143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Relevanz des Recyclings von Lithium-Ionen-Batterien für Deutschland/ Europa</a:t>
            </a:r>
          </a:p>
          <a:p>
            <a:endParaRPr lang="de-DE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de-DE" dirty="0"/>
              <a:t>Bereitstellung von Kobalt-, Nickel-, Lithiumverbindungen etc. für Batterieherstellung </a:t>
            </a:r>
          </a:p>
          <a:p>
            <a:endParaRPr lang="de-DE" dirty="0"/>
          </a:p>
          <a:p>
            <a:r>
              <a:rPr lang="de-DE" dirty="0"/>
              <a:t>Verringerung der Abhängigkeit Europas und Aufbau eigener Wertschöpfungskette für die Herstellung von Lithium-Ionen-Zellen und –Batterien</a:t>
            </a:r>
          </a:p>
          <a:p>
            <a:endParaRPr lang="de-DE" dirty="0"/>
          </a:p>
          <a:p>
            <a:r>
              <a:rPr lang="de-DE" dirty="0"/>
              <a:t>Etablierung einer sauberen und kreislauforientierten Wirtschaft in Europa (European Green Deal)</a:t>
            </a:r>
          </a:p>
          <a:p>
            <a:endParaRPr lang="de-DE" dirty="0"/>
          </a:p>
          <a:p>
            <a:r>
              <a:rPr lang="de-DE" dirty="0"/>
              <a:t>Klimaschutzplan der Bundesregierung Vorhersage  7 – 10 Mio. Elektrofahrzeuge bis zum Jahr 2030 (</a:t>
            </a:r>
            <a:r>
              <a:rPr lang="de-DE" dirty="0" err="1"/>
              <a:t>Bundesreg</a:t>
            </a:r>
            <a:r>
              <a:rPr lang="de-DE" dirty="0"/>
              <a:t>. 2019)</a:t>
            </a:r>
          </a:p>
        </p:txBody>
      </p:sp>
    </p:spTree>
    <p:extLst>
      <p:ext uri="{BB962C8B-B14F-4D97-AF65-F5344CB8AC3E}">
        <p14:creationId xmlns:p14="http://schemas.microsoft.com/office/powerpoint/2010/main" val="4173484407"/>
      </p:ext>
    </p:extLst>
  </p:cSld>
  <p:clrMapOvr>
    <a:masterClrMapping/>
  </p:clrMapOvr>
  <p:transition spd="med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>
            <a:extLst>
              <a:ext uri="{FF2B5EF4-FFF2-40B4-BE49-F238E27FC236}">
                <a16:creationId xmlns:a16="http://schemas.microsoft.com/office/drawing/2014/main" id="{8430B140-DD78-4B71-A694-C316AC091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37BBAC73-7485-42E7-A986-FF24C0443860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37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5123" name="Rectangle 11">
            <a:extLst>
              <a:ext uri="{FF2B5EF4-FFF2-40B4-BE49-F238E27FC236}">
                <a16:creationId xmlns:a16="http://schemas.microsoft.com/office/drawing/2014/main" id="{52988026-B47B-4AB9-B3C1-61619C5E3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479" y="230187"/>
            <a:ext cx="16466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DE5225FB-BB8B-4854-82FF-768309993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5" name="Rectangle 6">
            <a:extLst>
              <a:ext uri="{FF2B5EF4-FFF2-40B4-BE49-F238E27FC236}">
                <a16:creationId xmlns:a16="http://schemas.microsoft.com/office/drawing/2014/main" id="{2E4E2321-8EF1-4543-AF36-569E76A8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094AC-775E-43C9-A4FB-2C56F1C7ECAD}"/>
              </a:ext>
            </a:extLst>
          </p:cNvPr>
          <p:cNvSpPr txBox="1"/>
          <p:nvPr/>
        </p:nvSpPr>
        <p:spPr>
          <a:xfrm>
            <a:off x="5092845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Organische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CC174-F72A-41B6-85C4-F9BC85C485C5}"/>
              </a:ext>
            </a:extLst>
          </p:cNvPr>
          <p:cNvSpPr txBox="1"/>
          <p:nvPr/>
        </p:nvSpPr>
        <p:spPr>
          <a:xfrm>
            <a:off x="3021060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Biologische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8F3D9D-C7E2-409F-8987-1472C992012E}"/>
              </a:ext>
            </a:extLst>
          </p:cNvPr>
          <p:cNvGrpSpPr/>
          <p:nvPr/>
        </p:nvGrpSpPr>
        <p:grpSpPr>
          <a:xfrm>
            <a:off x="939520" y="452510"/>
            <a:ext cx="7062001" cy="1273348"/>
            <a:chOff x="5271662" y="1278413"/>
            <a:chExt cx="7062001" cy="127334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F75C083-A6A0-408F-8464-DB18BD9C5268}"/>
                </a:ext>
              </a:extLst>
            </p:cNvPr>
            <p:cNvSpPr/>
            <p:nvPr/>
          </p:nvSpPr>
          <p:spPr>
            <a:xfrm>
              <a:off x="5271662" y="1278413"/>
              <a:ext cx="2368427" cy="1273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2BA700B-03C7-4150-84D1-D3B67E9905A7}"/>
                </a:ext>
              </a:extLst>
            </p:cNvPr>
            <p:cNvSpPr txBox="1"/>
            <p:nvPr/>
          </p:nvSpPr>
          <p:spPr>
            <a:xfrm>
              <a:off x="5465615" y="1278413"/>
              <a:ext cx="6868048" cy="1273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600" dirty="0">
                  <a:solidFill>
                    <a:schemeClr val="accent1">
                      <a:lumMod val="75000"/>
                    </a:schemeClr>
                  </a:solidFill>
                </a:rPr>
                <a:t>Batterierecycling = Werkstoffliches Recycling</a:t>
              </a:r>
              <a:endParaRPr lang="de-DE" sz="2600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E8D051F8-5824-4F64-9EE8-99009FC9444C}"/>
              </a:ext>
            </a:extLst>
          </p:cNvPr>
          <p:cNvSpPr/>
          <p:nvPr/>
        </p:nvSpPr>
        <p:spPr>
          <a:xfrm>
            <a:off x="843218" y="6314819"/>
            <a:ext cx="7158303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https://tinyurl.com/3shznkjk</a:t>
            </a:r>
          </a:p>
          <a:p>
            <a:endParaRPr lang="de-DE" sz="10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https://www.erneuerbar-mobil.de/sites/default/files/2020-09/Strategiepapier-Mercator-Recycling-Batterien.pdf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7541E98B-76DA-4B28-94FA-75BD17FC0CD0}"/>
              </a:ext>
            </a:extLst>
          </p:cNvPr>
          <p:cNvSpPr/>
          <p:nvPr/>
        </p:nvSpPr>
        <p:spPr>
          <a:xfrm>
            <a:off x="4309571" y="2025097"/>
            <a:ext cx="4834429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Relevanz des Recyclings von Lithium-Ionen-Batterien für Deutschland/ Europa</a:t>
            </a:r>
          </a:p>
          <a:p>
            <a:endParaRPr lang="de-DE" dirty="0"/>
          </a:p>
          <a:p>
            <a:r>
              <a:rPr lang="de-DE" dirty="0"/>
              <a:t>Entwicklung von Prozessen zur Rückgewinnung von Schlüsselmaterialien für die Elektromobilität durch umweltfreundliche, energie- und kosteneffiziente und sozial verträgliche Recyclingprozesse </a:t>
            </a:r>
          </a:p>
          <a:p>
            <a:endParaRPr lang="de-DE" dirty="0"/>
          </a:p>
          <a:p>
            <a:r>
              <a:rPr lang="de-DE" dirty="0"/>
              <a:t>Aufbau eines auf die Kreislaufwirtschaft basierenden Mobilitätsansatzes mit Innovationen und Know-how aus Deutschland </a:t>
            </a:r>
          </a:p>
          <a:p>
            <a:endParaRPr lang="de-DE" dirty="0"/>
          </a:p>
          <a:p>
            <a:r>
              <a:rPr lang="de-DE" dirty="0"/>
              <a:t>Transfer von Know-how und Anlagentechnik für das Recycling von Lithium-Ionen-Batterien außerhalb der Europäischen Union</a:t>
            </a:r>
          </a:p>
        </p:txBody>
      </p:sp>
      <p:graphicFrame>
        <p:nvGraphicFramePr>
          <p:cNvPr id="13" name="Diagramm 12">
            <a:extLst>
              <a:ext uri="{FF2B5EF4-FFF2-40B4-BE49-F238E27FC236}">
                <a16:creationId xmlns:a16="http://schemas.microsoft.com/office/drawing/2014/main" id="{FB44771D-C2D1-4B87-A1DC-C220EBAB231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223299100"/>
              </p:ext>
            </p:extLst>
          </p:nvPr>
        </p:nvGraphicFramePr>
        <p:xfrm>
          <a:off x="-229625" y="2025097"/>
          <a:ext cx="4461287" cy="39435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hteck 3">
            <a:extLst>
              <a:ext uri="{FF2B5EF4-FFF2-40B4-BE49-F238E27FC236}">
                <a16:creationId xmlns:a16="http://schemas.microsoft.com/office/drawing/2014/main" id="{092100E8-D1F2-4627-99DC-E59716AC3304}"/>
              </a:ext>
            </a:extLst>
          </p:cNvPr>
          <p:cNvSpPr/>
          <p:nvPr/>
        </p:nvSpPr>
        <p:spPr>
          <a:xfrm>
            <a:off x="1142479" y="1300365"/>
            <a:ext cx="84683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Recyclingbedarf für Lithiumbatterien in 30 Jahren jährlich bei </a:t>
            </a:r>
            <a:r>
              <a:rPr lang="de-DE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</a:rPr>
              <a:t>600 bis 1000 Kilotonnen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in der </a:t>
            </a:r>
            <a:r>
              <a:rPr lang="de-DE" dirty="0"/>
              <a:t>Europäischen Union </a:t>
            </a:r>
            <a:r>
              <a:rPr lang="de-DE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543874573"/>
      </p:ext>
    </p:extLst>
  </p:cSld>
  <p:clrMapOvr>
    <a:masterClrMapping/>
  </p:clrMapOvr>
  <p:transition spd="med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>
            <a:extLst>
              <a:ext uri="{FF2B5EF4-FFF2-40B4-BE49-F238E27FC236}">
                <a16:creationId xmlns:a16="http://schemas.microsoft.com/office/drawing/2014/main" id="{8430B140-DD78-4B71-A694-C316AC091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37BBAC73-7485-42E7-A986-FF24C0443860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38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5123" name="Rectangle 11">
            <a:extLst>
              <a:ext uri="{FF2B5EF4-FFF2-40B4-BE49-F238E27FC236}">
                <a16:creationId xmlns:a16="http://schemas.microsoft.com/office/drawing/2014/main" id="{52988026-B47B-4AB9-B3C1-61619C5E3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479" y="230187"/>
            <a:ext cx="16466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DE5225FB-BB8B-4854-82FF-768309993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5" name="Rectangle 6">
            <a:extLst>
              <a:ext uri="{FF2B5EF4-FFF2-40B4-BE49-F238E27FC236}">
                <a16:creationId xmlns:a16="http://schemas.microsoft.com/office/drawing/2014/main" id="{2E4E2321-8EF1-4543-AF36-569E76A8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094AC-775E-43C9-A4FB-2C56F1C7ECAD}"/>
              </a:ext>
            </a:extLst>
          </p:cNvPr>
          <p:cNvSpPr txBox="1"/>
          <p:nvPr/>
        </p:nvSpPr>
        <p:spPr>
          <a:xfrm>
            <a:off x="5092845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Organische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80B10B-660C-4CDB-8329-85EED5FD8105}"/>
              </a:ext>
            </a:extLst>
          </p:cNvPr>
          <p:cNvSpPr txBox="1"/>
          <p:nvPr/>
        </p:nvSpPr>
        <p:spPr>
          <a:xfrm>
            <a:off x="1965781" y="2362610"/>
            <a:ext cx="1755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Werkstoffliche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DB95A2-7F79-4788-8E28-4B4B612379CC}"/>
              </a:ext>
            </a:extLst>
          </p:cNvPr>
          <p:cNvSpPr txBox="1"/>
          <p:nvPr/>
        </p:nvSpPr>
        <p:spPr>
          <a:xfrm>
            <a:off x="2304175" y="5165203"/>
            <a:ext cx="969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Technik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9732EB-6D94-4F24-B32E-2BD582ED3851}"/>
              </a:ext>
            </a:extLst>
          </p:cNvPr>
          <p:cNvSpPr txBox="1"/>
          <p:nvPr/>
        </p:nvSpPr>
        <p:spPr>
          <a:xfrm>
            <a:off x="3944293" y="2394189"/>
            <a:ext cx="1607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Rohstoffliche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CC174-F72A-41B6-85C4-F9BC85C485C5}"/>
              </a:ext>
            </a:extLst>
          </p:cNvPr>
          <p:cNvSpPr txBox="1"/>
          <p:nvPr/>
        </p:nvSpPr>
        <p:spPr>
          <a:xfrm>
            <a:off x="3021060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Biologische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CA21D450-079B-4760-A716-01483619B7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25110695"/>
              </p:ext>
            </p:extLst>
          </p:nvPr>
        </p:nvGraphicFramePr>
        <p:xfrm>
          <a:off x="1230052" y="1733673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8" name="TextBox 23">
            <a:extLst>
              <a:ext uri="{FF2B5EF4-FFF2-40B4-BE49-F238E27FC236}">
                <a16:creationId xmlns:a16="http://schemas.microsoft.com/office/drawing/2014/main" id="{1521DF94-8146-4C69-8607-EAA5190D813B}"/>
              </a:ext>
            </a:extLst>
          </p:cNvPr>
          <p:cNvSpPr txBox="1"/>
          <p:nvPr/>
        </p:nvSpPr>
        <p:spPr>
          <a:xfrm>
            <a:off x="1133473" y="452510"/>
            <a:ext cx="6868048" cy="1273348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99060" tIns="99060" rIns="99060" bIns="99060" numCol="1" spcCol="1270" anchor="ctr" anchorCtr="0">
            <a:noAutofit/>
          </a:bodyPr>
          <a:lstStyle/>
          <a:p>
            <a:pPr marL="0" lvl="0" indent="0" algn="l" defTabSz="11557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r>
              <a:rPr lang="de-DE" sz="2600" dirty="0">
                <a:solidFill>
                  <a:schemeClr val="accent1">
                    <a:lumMod val="75000"/>
                  </a:schemeClr>
                </a:solidFill>
              </a:rPr>
              <a:t>Batterierecycling = Rohstoffliches Recycling</a:t>
            </a:r>
            <a:endParaRPr lang="de-DE" sz="2600" kern="1200" dirty="0">
              <a:solidFill>
                <a:schemeClr val="accent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359887"/>
      </p:ext>
    </p:extLst>
  </p:cSld>
  <p:clrMapOvr>
    <a:masterClrMapping/>
  </p:clrMapOvr>
  <p:transition spd="med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Rectangle 2">
            <a:extLst>
              <a:ext uri="{FF2B5EF4-FFF2-40B4-BE49-F238E27FC236}">
                <a16:creationId xmlns:a16="http://schemas.microsoft.com/office/drawing/2014/main" id="{DE5225FB-BB8B-4854-82FF-768309993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2" name="Text Box 5">
            <a:extLst>
              <a:ext uri="{FF2B5EF4-FFF2-40B4-BE49-F238E27FC236}">
                <a16:creationId xmlns:a16="http://schemas.microsoft.com/office/drawing/2014/main" id="{8430B140-DD78-4B71-A694-C316AC091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37BBAC73-7485-42E7-A986-FF24C0443860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39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5123" name="Rectangle 11">
            <a:extLst>
              <a:ext uri="{FF2B5EF4-FFF2-40B4-BE49-F238E27FC236}">
                <a16:creationId xmlns:a16="http://schemas.microsoft.com/office/drawing/2014/main" id="{52988026-B47B-4AB9-B3C1-61619C5E3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479" y="230187"/>
            <a:ext cx="2623732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+mn-lt"/>
              </a:rPr>
              <a:t>Recycling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800" dirty="0" err="1">
                <a:solidFill>
                  <a:srgbClr val="0070C0"/>
                </a:solidFill>
                <a:latin typeface="+mn-lt"/>
              </a:rPr>
              <a:t>Batterierecycling</a:t>
            </a:r>
            <a:endParaRPr lang="en-GB" altLang="en-US" sz="2800" dirty="0">
              <a:solidFill>
                <a:srgbClr val="0070C0"/>
              </a:solidFill>
              <a:latin typeface="+mn-lt"/>
            </a:endParaRPr>
          </a:p>
        </p:txBody>
      </p:sp>
      <p:sp>
        <p:nvSpPr>
          <p:cNvPr id="5125" name="Rectangle 6">
            <a:extLst>
              <a:ext uri="{FF2B5EF4-FFF2-40B4-BE49-F238E27FC236}">
                <a16:creationId xmlns:a16="http://schemas.microsoft.com/office/drawing/2014/main" id="{2E4E2321-8EF1-4543-AF36-569E76A8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094AC-775E-43C9-A4FB-2C56F1C7ECAD}"/>
              </a:ext>
            </a:extLst>
          </p:cNvPr>
          <p:cNvSpPr txBox="1"/>
          <p:nvPr/>
        </p:nvSpPr>
        <p:spPr>
          <a:xfrm>
            <a:off x="5092845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Organische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80B10B-660C-4CDB-8329-85EED5FD8105}"/>
              </a:ext>
            </a:extLst>
          </p:cNvPr>
          <p:cNvSpPr txBox="1"/>
          <p:nvPr/>
        </p:nvSpPr>
        <p:spPr>
          <a:xfrm>
            <a:off x="1965781" y="2362610"/>
            <a:ext cx="1755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Werkstoffliche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9732EB-6D94-4F24-B32E-2BD582ED3851}"/>
              </a:ext>
            </a:extLst>
          </p:cNvPr>
          <p:cNvSpPr txBox="1"/>
          <p:nvPr/>
        </p:nvSpPr>
        <p:spPr>
          <a:xfrm>
            <a:off x="3944293" y="2394189"/>
            <a:ext cx="1607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Rohstoffliche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CC174-F72A-41B6-85C4-F9BC85C485C5}"/>
              </a:ext>
            </a:extLst>
          </p:cNvPr>
          <p:cNvSpPr txBox="1"/>
          <p:nvPr/>
        </p:nvSpPr>
        <p:spPr>
          <a:xfrm>
            <a:off x="3021060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Biologische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CA21D450-079B-4760-A716-01483619B7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49815778"/>
              </p:ext>
            </p:extLst>
          </p:nvPr>
        </p:nvGraphicFramePr>
        <p:xfrm>
          <a:off x="1307960" y="123341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6" name="Rechteck 5">
            <a:extLst>
              <a:ext uri="{FF2B5EF4-FFF2-40B4-BE49-F238E27FC236}">
                <a16:creationId xmlns:a16="http://schemas.microsoft.com/office/drawing/2014/main" id="{6D6DAF35-000D-4007-9797-EE118B02C5AA}"/>
              </a:ext>
            </a:extLst>
          </p:cNvPr>
          <p:cNvSpPr/>
          <p:nvPr/>
        </p:nvSpPr>
        <p:spPr>
          <a:xfrm>
            <a:off x="3627622" y="5585860"/>
            <a:ext cx="542206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600" dirty="0"/>
              <a:t>Li- NMC = Lithium Nickel-Mangan-Cobalt-Oxid Kathode</a:t>
            </a:r>
          </a:p>
          <a:p>
            <a:r>
              <a:rPr lang="en-US" sz="1600" dirty="0"/>
              <a:t>Li- LMO = Lithium </a:t>
            </a:r>
            <a:r>
              <a:rPr lang="en-US" sz="1600" dirty="0" err="1"/>
              <a:t>Manganoxid</a:t>
            </a:r>
            <a:r>
              <a:rPr lang="en-US" sz="1600" dirty="0"/>
              <a:t> </a:t>
            </a:r>
            <a:r>
              <a:rPr lang="en-US" sz="1600" dirty="0" err="1"/>
              <a:t>Kathode</a:t>
            </a:r>
            <a:endParaRPr lang="de-DE" sz="1600" dirty="0"/>
          </a:p>
        </p:txBody>
      </p:sp>
      <p:sp>
        <p:nvSpPr>
          <p:cNvPr id="22" name="Rechteck 21">
            <a:extLst>
              <a:ext uri="{FF2B5EF4-FFF2-40B4-BE49-F238E27FC236}">
                <a16:creationId xmlns:a16="http://schemas.microsoft.com/office/drawing/2014/main" id="{B93CF0AB-0E29-41E8-910A-6994B2921357}"/>
              </a:ext>
            </a:extLst>
          </p:cNvPr>
          <p:cNvSpPr/>
          <p:nvPr/>
        </p:nvSpPr>
        <p:spPr>
          <a:xfrm>
            <a:off x="2545595" y="641417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https://www.erneuerbar-mobil.de/sites/default/files/2020-09/Strategiepapier-Mercator-Recycling-Batterien.pdf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F6E29A7B-A7B8-4DF1-8D25-0F5D7A446703}"/>
              </a:ext>
            </a:extLst>
          </p:cNvPr>
          <p:cNvSpPr/>
          <p:nvPr/>
        </p:nvSpPr>
        <p:spPr>
          <a:xfrm>
            <a:off x="1142479" y="4395113"/>
            <a:ext cx="2870721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accent1"/>
                </a:solidFill>
                <a:latin typeface="Arial" panose="020B0604020202020204" pitchFamily="34" charset="0"/>
              </a:rPr>
              <a:t>Recycling bringt Kosteneinsparung durch die Wiederverwendung von Kathodenmaterialien </a:t>
            </a:r>
          </a:p>
          <a:p>
            <a:r>
              <a:rPr lang="de-DE" dirty="0">
                <a:solidFill>
                  <a:schemeClr val="accent1"/>
                </a:solidFill>
                <a:latin typeface="Arial" panose="020B0604020202020204" pitchFamily="34" charset="0"/>
              </a:rPr>
              <a:t>( Zellpreisreduzierung rund 50%) </a:t>
            </a:r>
            <a:endParaRPr lang="de-DE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7506456"/>
      </p:ext>
    </p:extLst>
  </p:cSld>
  <p:clrMapOvr>
    <a:masterClrMapping/>
  </p:clrMapOvr>
  <p:transition spd="med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>
            <a:extLst>
              <a:ext uri="{FF2B5EF4-FFF2-40B4-BE49-F238E27FC236}">
                <a16:creationId xmlns:a16="http://schemas.microsoft.com/office/drawing/2014/main" id="{8430B140-DD78-4B71-A694-C316AC091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37BBAC73-7485-42E7-A986-FF24C0443860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4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5123" name="Rectangle 11">
            <a:extLst>
              <a:ext uri="{FF2B5EF4-FFF2-40B4-BE49-F238E27FC236}">
                <a16:creationId xmlns:a16="http://schemas.microsoft.com/office/drawing/2014/main" id="{52988026-B47B-4AB9-B3C1-61619C5E3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479" y="230187"/>
            <a:ext cx="3799438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Wie </a:t>
            </a: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wollen</a:t>
            </a:r>
            <a:r>
              <a:rPr lang="en-GB" alt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wir</a:t>
            </a:r>
            <a:r>
              <a:rPr lang="en-GB" alt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 Leben …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DE5225FB-BB8B-4854-82FF-768309993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5" name="Rectangle 6">
            <a:extLst>
              <a:ext uri="{FF2B5EF4-FFF2-40B4-BE49-F238E27FC236}">
                <a16:creationId xmlns:a16="http://schemas.microsoft.com/office/drawing/2014/main" id="{2E4E2321-8EF1-4543-AF36-569E76A8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37C9E48-129D-4A28-B2ED-0EDB23C9D28B}"/>
              </a:ext>
            </a:extLst>
          </p:cNvPr>
          <p:cNvSpPr/>
          <p:nvPr/>
        </p:nvSpPr>
        <p:spPr>
          <a:xfrm>
            <a:off x="395288" y="6319067"/>
            <a:ext cx="8102464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https://www.umweltbundesamt.de/sites/default/files/medien/5750/publikationen/uba_rescue_broschuere_barrierefrei.pdf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BF3FBA4-B7D0-4543-BA8E-5BE1BF9973C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58905" y="3316221"/>
            <a:ext cx="4774362" cy="3006930"/>
          </a:xfrm>
          <a:prstGeom prst="rect">
            <a:avLst/>
          </a:prstGeom>
        </p:spPr>
      </p:pic>
      <p:sp>
        <p:nvSpPr>
          <p:cNvPr id="6" name="Rechteck 5">
            <a:extLst>
              <a:ext uri="{FF2B5EF4-FFF2-40B4-BE49-F238E27FC236}">
                <a16:creationId xmlns:a16="http://schemas.microsoft.com/office/drawing/2014/main" id="{09737CC8-BE64-4DEB-B701-22D9A4142725}"/>
              </a:ext>
            </a:extLst>
          </p:cNvPr>
          <p:cNvSpPr/>
          <p:nvPr/>
        </p:nvSpPr>
        <p:spPr>
          <a:xfrm>
            <a:off x="1142479" y="941106"/>
            <a:ext cx="61281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</a:rPr>
              <a:t>Klimaschutz, Dekarbonisierung, Energieeinsparung und mehr Ressourcenschutz:</a:t>
            </a:r>
            <a:endParaRPr lang="de-DE" dirty="0"/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126E456C-7C4C-4119-8B41-0BF77F722701}"/>
              </a:ext>
            </a:extLst>
          </p:cNvPr>
          <p:cNvSpPr/>
          <p:nvPr/>
        </p:nvSpPr>
        <p:spPr>
          <a:xfrm>
            <a:off x="5904645" y="1758109"/>
            <a:ext cx="30978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</a:rPr>
              <a:t>in 2050 Energie komplett aus erneuerbaren Quellen.</a:t>
            </a:r>
            <a:endParaRPr lang="de-DE" dirty="0"/>
          </a:p>
        </p:txBody>
      </p:sp>
      <p:pic>
        <p:nvPicPr>
          <p:cNvPr id="11" name="Grafik 10">
            <a:extLst>
              <a:ext uri="{FF2B5EF4-FFF2-40B4-BE49-F238E27FC236}">
                <a16:creationId xmlns:a16="http://schemas.microsoft.com/office/drawing/2014/main" id="{6E010A64-788B-4741-BE0F-F78183CA6F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1175" y="2456170"/>
            <a:ext cx="2689894" cy="1720103"/>
          </a:xfrm>
          <a:prstGeom prst="rect">
            <a:avLst/>
          </a:prstGeom>
        </p:spPr>
      </p:pic>
      <p:sp>
        <p:nvSpPr>
          <p:cNvPr id="17" name="Rechteck 16">
            <a:extLst>
              <a:ext uri="{FF2B5EF4-FFF2-40B4-BE49-F238E27FC236}">
                <a16:creationId xmlns:a16="http://schemas.microsoft.com/office/drawing/2014/main" id="{44C63788-8353-4D32-8960-C03E4A4A9DC3}"/>
              </a:ext>
            </a:extLst>
          </p:cNvPr>
          <p:cNvSpPr/>
          <p:nvPr/>
        </p:nvSpPr>
        <p:spPr>
          <a:xfrm>
            <a:off x="1142479" y="1804275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b="1" dirty="0">
                <a:solidFill>
                  <a:srgbClr val="000000"/>
                </a:solidFill>
                <a:latin typeface="Meta Serif Offc"/>
              </a:rPr>
              <a:t>2050 sind wir befreit von Freizeitstress und Konsumzwang. Mit dem Klimawandel kam auch der Gesellschaftswandel: „Weniger ist mehr“ </a:t>
            </a:r>
            <a:endParaRPr lang="de-DE" dirty="0"/>
          </a:p>
        </p:txBody>
      </p:sp>
      <p:sp>
        <p:nvSpPr>
          <p:cNvPr id="20" name="Textfeld 19">
            <a:extLst>
              <a:ext uri="{FF2B5EF4-FFF2-40B4-BE49-F238E27FC236}">
                <a16:creationId xmlns:a16="http://schemas.microsoft.com/office/drawing/2014/main" id="{D8F15696-2133-4ECC-A808-1C05D50AB405}"/>
              </a:ext>
            </a:extLst>
          </p:cNvPr>
          <p:cNvSpPr txBox="1"/>
          <p:nvPr/>
        </p:nvSpPr>
        <p:spPr>
          <a:xfrm flipH="1">
            <a:off x="6171175" y="4654777"/>
            <a:ext cx="2689894" cy="1200329"/>
          </a:xfrm>
          <a:prstGeom prst="rect">
            <a:avLst/>
          </a:prstGeom>
          <a:noFill/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de-DE" dirty="0"/>
              <a:t>Welchen Preis müssen wir dafür bezahlen? Wer bezahlt die Rechnung für den </a:t>
            </a:r>
            <a:r>
              <a:rPr lang="de-DE" b="1" dirty="0">
                <a:solidFill>
                  <a:srgbClr val="000000"/>
                </a:solidFill>
                <a:latin typeface="Meta Serif Offc"/>
              </a:rPr>
              <a:t>Gesellschaftswandel ?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09381250"/>
      </p:ext>
    </p:extLst>
  </p:cSld>
  <p:clrMapOvr>
    <a:masterClrMapping/>
  </p:clrMapOvr>
  <p:transition spd="med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>
            <a:extLst>
              <a:ext uri="{FF2B5EF4-FFF2-40B4-BE49-F238E27FC236}">
                <a16:creationId xmlns:a16="http://schemas.microsoft.com/office/drawing/2014/main" id="{8430B140-DD78-4B71-A694-C316AC091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37BBAC73-7485-42E7-A986-FF24C0443860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40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5123" name="Rectangle 11">
            <a:extLst>
              <a:ext uri="{FF2B5EF4-FFF2-40B4-BE49-F238E27FC236}">
                <a16:creationId xmlns:a16="http://schemas.microsoft.com/office/drawing/2014/main" id="{52988026-B47B-4AB9-B3C1-61619C5E3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479" y="230187"/>
            <a:ext cx="16466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DE5225FB-BB8B-4854-82FF-768309993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5" name="Rectangle 6">
            <a:extLst>
              <a:ext uri="{FF2B5EF4-FFF2-40B4-BE49-F238E27FC236}">
                <a16:creationId xmlns:a16="http://schemas.microsoft.com/office/drawing/2014/main" id="{2E4E2321-8EF1-4543-AF36-569E76A8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094AC-775E-43C9-A4FB-2C56F1C7ECAD}"/>
              </a:ext>
            </a:extLst>
          </p:cNvPr>
          <p:cNvSpPr txBox="1"/>
          <p:nvPr/>
        </p:nvSpPr>
        <p:spPr>
          <a:xfrm>
            <a:off x="5092845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Organische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CC174-F72A-41B6-85C4-F9BC85C485C5}"/>
              </a:ext>
            </a:extLst>
          </p:cNvPr>
          <p:cNvSpPr txBox="1"/>
          <p:nvPr/>
        </p:nvSpPr>
        <p:spPr>
          <a:xfrm>
            <a:off x="3021060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Biologische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8F3D9D-C7E2-409F-8987-1472C992012E}"/>
              </a:ext>
            </a:extLst>
          </p:cNvPr>
          <p:cNvGrpSpPr/>
          <p:nvPr/>
        </p:nvGrpSpPr>
        <p:grpSpPr>
          <a:xfrm>
            <a:off x="939520" y="452510"/>
            <a:ext cx="7062001" cy="1273348"/>
            <a:chOff x="5271662" y="1278413"/>
            <a:chExt cx="7062001" cy="127334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F75C083-A6A0-408F-8464-DB18BD9C5268}"/>
                </a:ext>
              </a:extLst>
            </p:cNvPr>
            <p:cNvSpPr/>
            <p:nvPr/>
          </p:nvSpPr>
          <p:spPr>
            <a:xfrm>
              <a:off x="5271662" y="1278413"/>
              <a:ext cx="2368427" cy="1273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2BA700B-03C7-4150-84D1-D3B67E9905A7}"/>
                </a:ext>
              </a:extLst>
            </p:cNvPr>
            <p:cNvSpPr txBox="1"/>
            <p:nvPr/>
          </p:nvSpPr>
          <p:spPr>
            <a:xfrm>
              <a:off x="5465615" y="1278413"/>
              <a:ext cx="6868048" cy="1273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600" dirty="0">
                  <a:solidFill>
                    <a:schemeClr val="accent1">
                      <a:lumMod val="75000"/>
                    </a:schemeClr>
                  </a:solidFill>
                </a:rPr>
                <a:t>Batterierecycling = Werkstoffliches Recycling</a:t>
              </a:r>
              <a:endParaRPr lang="de-DE" sz="2600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E8D051F8-5824-4F64-9EE8-99009FC9444C}"/>
              </a:ext>
            </a:extLst>
          </p:cNvPr>
          <p:cNvSpPr/>
          <p:nvPr/>
        </p:nvSpPr>
        <p:spPr>
          <a:xfrm>
            <a:off x="395288" y="6328835"/>
            <a:ext cx="7967122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https://www.google.com/url?sa=i&amp;url=https%3A%2F%2Fwww.elektroniknet.de%2Fpower%2Fenergiespeicher%2Fdie-qual-der-wahl.170603.html&amp;psig=AOvVaw2xfXmzRMg_7z7FkRKn3N2N&amp;ust=1620225444988000&amp;source=images&amp;cd=vfe&amp;ved=0CAIQjRxqFwoTCOjTxqCgsPACFQAAAAAdAAAAABAk</a:t>
            </a:r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C993A843-AFC9-470C-82B2-FD019FB48D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3" y="1652647"/>
            <a:ext cx="7967977" cy="4485958"/>
          </a:xfrm>
          <a:prstGeom prst="rect">
            <a:avLst/>
          </a:prstGeom>
        </p:spPr>
      </p:pic>
      <p:sp>
        <p:nvSpPr>
          <p:cNvPr id="7" name="Textfeld 6">
            <a:extLst>
              <a:ext uri="{FF2B5EF4-FFF2-40B4-BE49-F238E27FC236}">
                <a16:creationId xmlns:a16="http://schemas.microsoft.com/office/drawing/2014/main" id="{2F17F3EA-8651-41E3-883B-29B7275FCB03}"/>
              </a:ext>
            </a:extLst>
          </p:cNvPr>
          <p:cNvSpPr txBox="1"/>
          <p:nvPr/>
        </p:nvSpPr>
        <p:spPr>
          <a:xfrm>
            <a:off x="2581507" y="1325070"/>
            <a:ext cx="58541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Separator = mikroporöses Polyethylen (Dicke ca. 20-30 </a:t>
            </a:r>
            <a:r>
              <a:rPr lang="el-GR" dirty="0"/>
              <a:t>μ</a:t>
            </a:r>
            <a:r>
              <a:rPr lang="de-DE" dirty="0"/>
              <a:t>m) </a:t>
            </a:r>
          </a:p>
        </p:txBody>
      </p:sp>
    </p:spTree>
    <p:extLst>
      <p:ext uri="{BB962C8B-B14F-4D97-AF65-F5344CB8AC3E}">
        <p14:creationId xmlns:p14="http://schemas.microsoft.com/office/powerpoint/2010/main" val="1622166644"/>
      </p:ext>
    </p:extLst>
  </p:cSld>
  <p:clrMapOvr>
    <a:masterClrMapping/>
  </p:clrMapOvr>
  <p:transition spd="med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1772AB67-D1C2-4466-AFBF-87638227D7E8}"/>
              </a:ext>
            </a:extLst>
          </p:cNvPr>
          <p:cNvSpPr/>
          <p:nvPr/>
        </p:nvSpPr>
        <p:spPr>
          <a:xfrm>
            <a:off x="1160702" y="1688281"/>
            <a:ext cx="3489481" cy="6952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22" name="Text Box 5">
            <a:extLst>
              <a:ext uri="{FF2B5EF4-FFF2-40B4-BE49-F238E27FC236}">
                <a16:creationId xmlns:a16="http://schemas.microsoft.com/office/drawing/2014/main" id="{8430B140-DD78-4B71-A694-C316AC091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37BBAC73-7485-42E7-A986-FF24C0443860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41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5123" name="Rectangle 11">
            <a:extLst>
              <a:ext uri="{FF2B5EF4-FFF2-40B4-BE49-F238E27FC236}">
                <a16:creationId xmlns:a16="http://schemas.microsoft.com/office/drawing/2014/main" id="{52988026-B47B-4AB9-B3C1-61619C5E3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479" y="230187"/>
            <a:ext cx="16466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DE5225FB-BB8B-4854-82FF-768309993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5" name="Rectangle 6">
            <a:extLst>
              <a:ext uri="{FF2B5EF4-FFF2-40B4-BE49-F238E27FC236}">
                <a16:creationId xmlns:a16="http://schemas.microsoft.com/office/drawing/2014/main" id="{2E4E2321-8EF1-4543-AF36-569E76A8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094AC-775E-43C9-A4FB-2C56F1C7ECAD}"/>
              </a:ext>
            </a:extLst>
          </p:cNvPr>
          <p:cNvSpPr txBox="1"/>
          <p:nvPr/>
        </p:nvSpPr>
        <p:spPr>
          <a:xfrm>
            <a:off x="5092845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Organische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8F3D9D-C7E2-409F-8987-1472C992012E}"/>
              </a:ext>
            </a:extLst>
          </p:cNvPr>
          <p:cNvGrpSpPr/>
          <p:nvPr/>
        </p:nvGrpSpPr>
        <p:grpSpPr>
          <a:xfrm>
            <a:off x="939520" y="452510"/>
            <a:ext cx="7062001" cy="1273348"/>
            <a:chOff x="5271662" y="1278413"/>
            <a:chExt cx="7062001" cy="127334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F75C083-A6A0-408F-8464-DB18BD9C5268}"/>
                </a:ext>
              </a:extLst>
            </p:cNvPr>
            <p:cNvSpPr/>
            <p:nvPr/>
          </p:nvSpPr>
          <p:spPr>
            <a:xfrm>
              <a:off x="5271662" y="1278413"/>
              <a:ext cx="2368427" cy="1273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2BA700B-03C7-4150-84D1-D3B67E9905A7}"/>
                </a:ext>
              </a:extLst>
            </p:cNvPr>
            <p:cNvSpPr txBox="1"/>
            <p:nvPr/>
          </p:nvSpPr>
          <p:spPr>
            <a:xfrm>
              <a:off x="5465615" y="1278413"/>
              <a:ext cx="6868048" cy="1273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600" dirty="0">
                  <a:solidFill>
                    <a:schemeClr val="accent1">
                      <a:lumMod val="75000"/>
                    </a:schemeClr>
                  </a:solidFill>
                </a:rPr>
                <a:t>Batterierecycling = Recyclingmethoden</a:t>
              </a:r>
              <a:endParaRPr lang="de-DE" sz="2600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E8D051F8-5824-4F64-9EE8-99009FC9444C}"/>
              </a:ext>
            </a:extLst>
          </p:cNvPr>
          <p:cNvSpPr/>
          <p:nvPr/>
        </p:nvSpPr>
        <p:spPr>
          <a:xfrm>
            <a:off x="2187798" y="638486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https://www.erneuerbar-mobil.de/sites/default/files/2020-09/Strategiepapier-Mercator-Recycling-Batterien.pdf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1F9FD44-E624-4BC8-9FFA-699108CD8A60}"/>
              </a:ext>
            </a:extLst>
          </p:cNvPr>
          <p:cNvSpPr/>
          <p:nvPr/>
        </p:nvSpPr>
        <p:spPr>
          <a:xfrm>
            <a:off x="1540610" y="706436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https://www.erneuerbar-mobil.de/sites/default/files/2020-09/Strategiepapier-Mercator-Recycling-Batterien.pdf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69CE712-A11E-419E-AED4-FEEE966221EC}"/>
              </a:ext>
            </a:extLst>
          </p:cNvPr>
          <p:cNvSpPr/>
          <p:nvPr/>
        </p:nvSpPr>
        <p:spPr>
          <a:xfrm>
            <a:off x="1336571" y="1826024"/>
            <a:ext cx="31663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Pyrometallurgischer Prozess </a:t>
            </a:r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790D996B-9085-4B67-A2AF-2E5FF5F4528B}"/>
              </a:ext>
            </a:extLst>
          </p:cNvPr>
          <p:cNvSpPr/>
          <p:nvPr/>
        </p:nvSpPr>
        <p:spPr>
          <a:xfrm>
            <a:off x="1287849" y="2591463"/>
            <a:ext cx="72767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Hochofen = bei hohen Temperaturen wird Zelle aufgeschmolzen</a:t>
            </a:r>
          </a:p>
          <a:p>
            <a:endParaRPr lang="de-DE" dirty="0">
              <a:solidFill>
                <a:srgbClr val="000000"/>
              </a:solidFill>
            </a:endParaRPr>
          </a:p>
          <a:p>
            <a:r>
              <a:rPr lang="de-DE" dirty="0">
                <a:solidFill>
                  <a:srgbClr val="000000"/>
                </a:solidFill>
              </a:rPr>
              <a:t>Metalle wie Kupfer, Chrom Nickel sowie Kobalt werden abgetrennt (unterschiedliche Schmelztemperaturen der Metalle)</a:t>
            </a:r>
            <a:endParaRPr lang="de-DE" dirty="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F8DFF90F-4E40-42CC-86A7-F229C35F9F6A}"/>
              </a:ext>
            </a:extLst>
          </p:cNvPr>
          <p:cNvSpPr/>
          <p:nvPr/>
        </p:nvSpPr>
        <p:spPr>
          <a:xfrm>
            <a:off x="1287849" y="3874918"/>
            <a:ext cx="769465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Schlacke enthält noch Aluminium und Lithiumoxid  (Fertigbetonindustrie) </a:t>
            </a:r>
            <a:endParaRPr lang="de-DE" dirty="0"/>
          </a:p>
        </p:txBody>
      </p:sp>
      <p:pic>
        <p:nvPicPr>
          <p:cNvPr id="10" name="Grafik 9">
            <a:extLst>
              <a:ext uri="{FF2B5EF4-FFF2-40B4-BE49-F238E27FC236}">
                <a16:creationId xmlns:a16="http://schemas.microsoft.com/office/drawing/2014/main" id="{BD66F137-C05D-48E2-A993-88982BAF1F1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6571" y="4658551"/>
            <a:ext cx="5845112" cy="139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376269"/>
      </p:ext>
    </p:extLst>
  </p:cSld>
  <p:clrMapOvr>
    <a:masterClrMapping/>
  </p:clrMapOvr>
  <p:transition spd="med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: abgerundete Ecken 6">
            <a:extLst>
              <a:ext uri="{FF2B5EF4-FFF2-40B4-BE49-F238E27FC236}">
                <a16:creationId xmlns:a16="http://schemas.microsoft.com/office/drawing/2014/main" id="{1772AB67-D1C2-4466-AFBF-87638227D7E8}"/>
              </a:ext>
            </a:extLst>
          </p:cNvPr>
          <p:cNvSpPr/>
          <p:nvPr/>
        </p:nvSpPr>
        <p:spPr>
          <a:xfrm>
            <a:off x="1160702" y="1688281"/>
            <a:ext cx="3489481" cy="6952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122" name="Text Box 5">
            <a:extLst>
              <a:ext uri="{FF2B5EF4-FFF2-40B4-BE49-F238E27FC236}">
                <a16:creationId xmlns:a16="http://schemas.microsoft.com/office/drawing/2014/main" id="{8430B140-DD78-4B71-A694-C316AC091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37BBAC73-7485-42E7-A986-FF24C0443860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42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5123" name="Rectangle 11">
            <a:extLst>
              <a:ext uri="{FF2B5EF4-FFF2-40B4-BE49-F238E27FC236}">
                <a16:creationId xmlns:a16="http://schemas.microsoft.com/office/drawing/2014/main" id="{52988026-B47B-4AB9-B3C1-61619C5E3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479" y="230187"/>
            <a:ext cx="16466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DE5225FB-BB8B-4854-82FF-768309993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5" name="Rectangle 6">
            <a:extLst>
              <a:ext uri="{FF2B5EF4-FFF2-40B4-BE49-F238E27FC236}">
                <a16:creationId xmlns:a16="http://schemas.microsoft.com/office/drawing/2014/main" id="{2E4E2321-8EF1-4543-AF36-569E76A8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094AC-775E-43C9-A4FB-2C56F1C7ECAD}"/>
              </a:ext>
            </a:extLst>
          </p:cNvPr>
          <p:cNvSpPr txBox="1"/>
          <p:nvPr/>
        </p:nvSpPr>
        <p:spPr>
          <a:xfrm>
            <a:off x="5092845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Organische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8F3D9D-C7E2-409F-8987-1472C992012E}"/>
              </a:ext>
            </a:extLst>
          </p:cNvPr>
          <p:cNvGrpSpPr/>
          <p:nvPr/>
        </p:nvGrpSpPr>
        <p:grpSpPr>
          <a:xfrm>
            <a:off x="939520" y="452510"/>
            <a:ext cx="7062001" cy="1273348"/>
            <a:chOff x="5271662" y="1278413"/>
            <a:chExt cx="7062001" cy="127334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F75C083-A6A0-408F-8464-DB18BD9C5268}"/>
                </a:ext>
              </a:extLst>
            </p:cNvPr>
            <p:cNvSpPr/>
            <p:nvPr/>
          </p:nvSpPr>
          <p:spPr>
            <a:xfrm>
              <a:off x="5271662" y="1278413"/>
              <a:ext cx="2368427" cy="1273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2BA700B-03C7-4150-84D1-D3B67E9905A7}"/>
                </a:ext>
              </a:extLst>
            </p:cNvPr>
            <p:cNvSpPr txBox="1"/>
            <p:nvPr/>
          </p:nvSpPr>
          <p:spPr>
            <a:xfrm>
              <a:off x="5465615" y="1278413"/>
              <a:ext cx="6868048" cy="1273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600" dirty="0">
                  <a:solidFill>
                    <a:schemeClr val="accent1">
                      <a:lumMod val="75000"/>
                    </a:schemeClr>
                  </a:solidFill>
                </a:rPr>
                <a:t>Batterierecycling = Recyclingmethoden</a:t>
              </a:r>
              <a:endParaRPr lang="de-DE" sz="2600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E8D051F8-5824-4F64-9EE8-99009FC9444C}"/>
              </a:ext>
            </a:extLst>
          </p:cNvPr>
          <p:cNvSpPr/>
          <p:nvPr/>
        </p:nvSpPr>
        <p:spPr>
          <a:xfrm>
            <a:off x="2187798" y="638486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https://www.erneuerbar-mobil.de/sites/default/files/2020-09/Strategiepapier-Mercator-Recycling-Batterien.pdf</a:t>
            </a:r>
          </a:p>
        </p:txBody>
      </p:sp>
      <p:sp>
        <p:nvSpPr>
          <p:cNvPr id="14" name="Rechteck 13">
            <a:extLst>
              <a:ext uri="{FF2B5EF4-FFF2-40B4-BE49-F238E27FC236}">
                <a16:creationId xmlns:a16="http://schemas.microsoft.com/office/drawing/2014/main" id="{31F9FD44-E624-4BC8-9FFA-699108CD8A60}"/>
              </a:ext>
            </a:extLst>
          </p:cNvPr>
          <p:cNvSpPr/>
          <p:nvPr/>
        </p:nvSpPr>
        <p:spPr>
          <a:xfrm>
            <a:off x="1540610" y="706436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https://www.erneuerbar-mobil.de/sites/default/files/2020-09/Strategiepapier-Mercator-Recycling-Batterien.pdf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369CE712-A11E-419E-AED4-FEEE966221EC}"/>
              </a:ext>
            </a:extLst>
          </p:cNvPr>
          <p:cNvSpPr/>
          <p:nvPr/>
        </p:nvSpPr>
        <p:spPr>
          <a:xfrm>
            <a:off x="1336571" y="1826024"/>
            <a:ext cx="33237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Hydrometallurgischer Prozess 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A6D8A58-DABB-4688-823C-06B61F85A5C1}"/>
              </a:ext>
            </a:extLst>
          </p:cNvPr>
          <p:cNvSpPr/>
          <p:nvPr/>
        </p:nvSpPr>
        <p:spPr>
          <a:xfrm>
            <a:off x="1133472" y="2745318"/>
            <a:ext cx="76386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Ionen werden mit Säure aus der Kathode hinausgelöst</a:t>
            </a:r>
          </a:p>
          <a:p>
            <a:r>
              <a:rPr lang="de-DE" dirty="0">
                <a:solidFill>
                  <a:srgbClr val="000000"/>
                </a:solidFill>
              </a:rPr>
              <a:t>Metalle aus ionische Masse mit hoher Rückgewinnungsrate recycelt</a:t>
            </a:r>
          </a:p>
          <a:p>
            <a:endParaRPr lang="de-DE" dirty="0">
              <a:solidFill>
                <a:srgbClr val="000000"/>
              </a:solidFill>
            </a:endParaRPr>
          </a:p>
          <a:p>
            <a:r>
              <a:rPr lang="de-DE" dirty="0"/>
              <a:t>hohe Prozesskosten aufgrund des Einsatzes von Säuren</a:t>
            </a:r>
            <a:r>
              <a:rPr lang="de-DE" dirty="0">
                <a:solidFill>
                  <a:srgbClr val="000000"/>
                </a:solidFill>
              </a:rPr>
              <a:t> </a:t>
            </a:r>
            <a:endParaRPr lang="de-DE" dirty="0"/>
          </a:p>
        </p:txBody>
      </p:sp>
      <p:sp>
        <p:nvSpPr>
          <p:cNvPr id="20" name="Rechteck: abgerundete Ecken 19">
            <a:extLst>
              <a:ext uri="{FF2B5EF4-FFF2-40B4-BE49-F238E27FC236}">
                <a16:creationId xmlns:a16="http://schemas.microsoft.com/office/drawing/2014/main" id="{4387F1F0-DBFE-4450-9D50-C58296805396}"/>
              </a:ext>
            </a:extLst>
          </p:cNvPr>
          <p:cNvSpPr/>
          <p:nvPr/>
        </p:nvSpPr>
        <p:spPr>
          <a:xfrm>
            <a:off x="1187932" y="4257745"/>
            <a:ext cx="3489481" cy="69520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1" name="Rechteck 20">
            <a:extLst>
              <a:ext uri="{FF2B5EF4-FFF2-40B4-BE49-F238E27FC236}">
                <a16:creationId xmlns:a16="http://schemas.microsoft.com/office/drawing/2014/main" id="{123D833B-A79D-40C8-9C54-41EDB802CB2D}"/>
              </a:ext>
            </a:extLst>
          </p:cNvPr>
          <p:cNvSpPr/>
          <p:nvPr/>
        </p:nvSpPr>
        <p:spPr>
          <a:xfrm>
            <a:off x="1187932" y="5232306"/>
            <a:ext cx="76386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rgbClr val="000000"/>
                </a:solidFill>
              </a:rPr>
              <a:t>Schreddern und Zerkleinern der Zelle </a:t>
            </a:r>
          </a:p>
          <a:p>
            <a:r>
              <a:rPr lang="de-DE" dirty="0">
                <a:solidFill>
                  <a:srgbClr val="000000"/>
                </a:solidFill>
              </a:rPr>
              <a:t>Trocknung der Teilchenmasse </a:t>
            </a:r>
          </a:p>
          <a:p>
            <a:r>
              <a:rPr lang="de-DE" dirty="0">
                <a:solidFill>
                  <a:srgbClr val="000000"/>
                </a:solidFill>
              </a:rPr>
              <a:t>Trennung der Materialien (Magnete, Siebe und Luftströme) 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D2B02D19-FAFC-44BE-92D1-35CF7C3838E0}"/>
              </a:ext>
            </a:extLst>
          </p:cNvPr>
          <p:cNvSpPr/>
          <p:nvPr/>
        </p:nvSpPr>
        <p:spPr>
          <a:xfrm>
            <a:off x="1431059" y="4430159"/>
            <a:ext cx="269201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Mechanisches Recycling</a:t>
            </a:r>
          </a:p>
        </p:txBody>
      </p:sp>
    </p:spTree>
    <p:extLst>
      <p:ext uri="{BB962C8B-B14F-4D97-AF65-F5344CB8AC3E}">
        <p14:creationId xmlns:p14="http://schemas.microsoft.com/office/powerpoint/2010/main" val="716467985"/>
      </p:ext>
    </p:extLst>
  </p:cSld>
  <p:clrMapOvr>
    <a:masterClrMapping/>
  </p:clrMapOvr>
  <p:transition spd="med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fik 7">
            <a:extLst>
              <a:ext uri="{FF2B5EF4-FFF2-40B4-BE49-F238E27FC236}">
                <a16:creationId xmlns:a16="http://schemas.microsoft.com/office/drawing/2014/main" id="{CD49ED12-63D6-42B5-9E38-4076242FAB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0146" y="1935797"/>
            <a:ext cx="8595254" cy="2048034"/>
          </a:xfrm>
          <a:prstGeom prst="rect">
            <a:avLst/>
          </a:prstGeom>
        </p:spPr>
      </p:pic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43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67573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Batterierecycling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C8A6C514-1886-4ECF-BB44-6A5C4F360869}"/>
              </a:ext>
            </a:extLst>
          </p:cNvPr>
          <p:cNvSpPr txBox="1"/>
          <p:nvPr/>
        </p:nvSpPr>
        <p:spPr>
          <a:xfrm>
            <a:off x="1187450" y="1239996"/>
            <a:ext cx="1611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accent1"/>
                </a:solidFill>
              </a:rPr>
              <a:t>Richtlinien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E3AF545-E02E-4AD6-876A-D27352F263D8}"/>
              </a:ext>
            </a:extLst>
          </p:cNvPr>
          <p:cNvSpPr/>
          <p:nvPr/>
        </p:nvSpPr>
        <p:spPr>
          <a:xfrm>
            <a:off x="197644" y="6457890"/>
            <a:ext cx="926650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https://eur-lex.europa.eu/legal-content/DE/TXT/PDF/?uri=CELEX:32009R1221&amp;qid=1620138371891&amp;from=EN</a:t>
            </a:r>
          </a:p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https://www.vci.de/technische-regelwerke/downloads-treg/3-umweltschutz/infoblatt-emas-vo.pdf</a:t>
            </a:r>
          </a:p>
        </p:txBody>
      </p:sp>
      <p:sp>
        <p:nvSpPr>
          <p:cNvPr id="7" name="Pfeil: nach rechts gekrümmt 6">
            <a:extLst>
              <a:ext uri="{FF2B5EF4-FFF2-40B4-BE49-F238E27FC236}">
                <a16:creationId xmlns:a16="http://schemas.microsoft.com/office/drawing/2014/main" id="{8367AB4C-8EC8-497B-A05B-EC9028024C21}"/>
              </a:ext>
            </a:extLst>
          </p:cNvPr>
          <p:cNvSpPr/>
          <p:nvPr/>
        </p:nvSpPr>
        <p:spPr>
          <a:xfrm>
            <a:off x="668215" y="3742155"/>
            <a:ext cx="519235" cy="908547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585D31DA-EFF3-44EB-B30F-EBA6D3B23700}"/>
              </a:ext>
            </a:extLst>
          </p:cNvPr>
          <p:cNvSpPr/>
          <p:nvPr/>
        </p:nvSpPr>
        <p:spPr>
          <a:xfrm>
            <a:off x="1559560" y="4014946"/>
            <a:ext cx="7289800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de-DE" sz="2000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r>
              <a:rPr lang="de-DE" i="1" dirty="0">
                <a:solidFill>
                  <a:srgbClr val="000000"/>
                </a:solidFill>
                <a:latin typeface="Arial" panose="020B0604020202020204" pitchFamily="34" charset="0"/>
              </a:rPr>
              <a:t>„…indem die Organisationen Umweltmanagementsysteme errichten und anwenden, die Leistung dieser Systeme einer systematischen, objektiven und regelmäßigen Be-wertung unterzogen wird, Informationen über die Umweltleistung vorgelegt werden, ein offener Dialog mit der Öffentlichkeit und anderen interessierten Kreisen geführt wird ….“ </a:t>
            </a:r>
            <a:endParaRPr lang="de-DE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804082"/>
      </p:ext>
    </p:extLst>
  </p:cSld>
  <p:clrMapOvr>
    <a:masterClrMapping/>
  </p:clrMapOvr>
  <p:transition spd="med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nummernplatzhalter 1">
            <a:extLst>
              <a:ext uri="{FF2B5EF4-FFF2-40B4-BE49-F238E27FC236}">
                <a16:creationId xmlns:a16="http://schemas.microsoft.com/office/drawing/2014/main" id="{D539BD4E-6BC1-4EF3-9C9E-3914D41099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DBE6575-67D5-4371-958E-41D238A81F1C}" type="slidenum">
              <a:rPr lang="en-GB" smtClean="0"/>
              <a:t>44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740331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>
            <a:extLst>
              <a:ext uri="{FF2B5EF4-FFF2-40B4-BE49-F238E27FC236}">
                <a16:creationId xmlns:a16="http://schemas.microsoft.com/office/drawing/2014/main" id="{8430B140-DD78-4B71-A694-C316AC091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37BBAC73-7485-42E7-A986-FF24C0443860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45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5123" name="Rectangle 11">
            <a:extLst>
              <a:ext uri="{FF2B5EF4-FFF2-40B4-BE49-F238E27FC236}">
                <a16:creationId xmlns:a16="http://schemas.microsoft.com/office/drawing/2014/main" id="{52988026-B47B-4AB9-B3C1-61619C5E3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479" y="230187"/>
            <a:ext cx="16466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DE5225FB-BB8B-4854-82FF-768309993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5" name="Rectangle 6">
            <a:extLst>
              <a:ext uri="{FF2B5EF4-FFF2-40B4-BE49-F238E27FC236}">
                <a16:creationId xmlns:a16="http://schemas.microsoft.com/office/drawing/2014/main" id="{2E4E2321-8EF1-4543-AF36-569E76A8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094AC-775E-43C9-A4FB-2C56F1C7ECAD}"/>
              </a:ext>
            </a:extLst>
          </p:cNvPr>
          <p:cNvSpPr txBox="1"/>
          <p:nvPr/>
        </p:nvSpPr>
        <p:spPr>
          <a:xfrm>
            <a:off x="5092845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Organische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DB95A2-7F79-4788-8E28-4B4B612379CC}"/>
              </a:ext>
            </a:extLst>
          </p:cNvPr>
          <p:cNvSpPr txBox="1"/>
          <p:nvPr/>
        </p:nvSpPr>
        <p:spPr>
          <a:xfrm>
            <a:off x="2304175" y="5165203"/>
            <a:ext cx="969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Technik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CC174-F72A-41B6-85C4-F9BC85C485C5}"/>
              </a:ext>
            </a:extLst>
          </p:cNvPr>
          <p:cNvSpPr txBox="1"/>
          <p:nvPr/>
        </p:nvSpPr>
        <p:spPr>
          <a:xfrm>
            <a:off x="3021060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Biologische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8F3D9D-C7E2-409F-8987-1472C992012E}"/>
              </a:ext>
            </a:extLst>
          </p:cNvPr>
          <p:cNvGrpSpPr/>
          <p:nvPr/>
        </p:nvGrpSpPr>
        <p:grpSpPr>
          <a:xfrm>
            <a:off x="939520" y="452510"/>
            <a:ext cx="7062001" cy="1273348"/>
            <a:chOff x="5271662" y="1278413"/>
            <a:chExt cx="7062001" cy="127334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F75C083-A6A0-408F-8464-DB18BD9C5268}"/>
                </a:ext>
              </a:extLst>
            </p:cNvPr>
            <p:cNvSpPr/>
            <p:nvPr/>
          </p:nvSpPr>
          <p:spPr>
            <a:xfrm>
              <a:off x="5271662" y="1278413"/>
              <a:ext cx="2368427" cy="1273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2BA700B-03C7-4150-84D1-D3B67E9905A7}"/>
                </a:ext>
              </a:extLst>
            </p:cNvPr>
            <p:cNvSpPr txBox="1"/>
            <p:nvPr/>
          </p:nvSpPr>
          <p:spPr>
            <a:xfrm>
              <a:off x="5465615" y="1278413"/>
              <a:ext cx="6868048" cy="1273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600" dirty="0">
                  <a:solidFill>
                    <a:schemeClr val="accent1">
                      <a:lumMod val="75000"/>
                    </a:schemeClr>
                  </a:solidFill>
                </a:rPr>
                <a:t>Werkstoffliches Recycling von Kupfer aus Elektroschrott </a:t>
              </a:r>
              <a:endParaRPr lang="de-DE" sz="2600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E8D051F8-5824-4F64-9EE8-99009FC9444C}"/>
              </a:ext>
            </a:extLst>
          </p:cNvPr>
          <p:cNvSpPr/>
          <p:nvPr/>
        </p:nvSpPr>
        <p:spPr>
          <a:xfrm>
            <a:off x="2146793" y="645784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https://epdf.pub/recyclingtechnik-fachbuch-fur-lehre-und-praxis.html</a:t>
            </a:r>
          </a:p>
        </p:txBody>
      </p:sp>
      <p:graphicFrame>
        <p:nvGraphicFramePr>
          <p:cNvPr id="3" name="Diagramm 2">
            <a:extLst>
              <a:ext uri="{FF2B5EF4-FFF2-40B4-BE49-F238E27FC236}">
                <a16:creationId xmlns:a16="http://schemas.microsoft.com/office/drawing/2014/main" id="{255BE63E-24FA-4CC7-994F-FBBE23EB8FC2}"/>
              </a:ext>
            </a:extLst>
          </p:cNvPr>
          <p:cNvGraphicFramePr/>
          <p:nvPr/>
        </p:nvGraphicFramePr>
        <p:xfrm>
          <a:off x="408578" y="1371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Textfeld 3">
            <a:extLst>
              <a:ext uri="{FF2B5EF4-FFF2-40B4-BE49-F238E27FC236}">
                <a16:creationId xmlns:a16="http://schemas.microsoft.com/office/drawing/2014/main" id="{0E44F1F7-B0D8-46CA-BC22-CB17208BDB1F}"/>
              </a:ext>
            </a:extLst>
          </p:cNvPr>
          <p:cNvSpPr txBox="1"/>
          <p:nvPr/>
        </p:nvSpPr>
        <p:spPr>
          <a:xfrm>
            <a:off x="6718793" y="2156729"/>
            <a:ext cx="2315479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/>
              <a:t>Optimierung des anschließenden Schmelzprozesses</a:t>
            </a:r>
          </a:p>
          <a:p>
            <a:pPr marL="342900" indent="-342900">
              <a:buAutoNum type="alphaLcParenBoth"/>
            </a:pPr>
            <a:r>
              <a:rPr lang="de-DE" dirty="0"/>
              <a:t>Verringerung der </a:t>
            </a:r>
            <a:r>
              <a:rPr lang="de-DE" dirty="0" err="1"/>
              <a:t>Schlackebildung</a:t>
            </a:r>
            <a:r>
              <a:rPr lang="de-DE" dirty="0"/>
              <a:t> und  Flugstaubmenge) </a:t>
            </a:r>
          </a:p>
          <a:p>
            <a:pPr marL="342900" indent="-342900">
              <a:buAutoNum type="alphaLcParenBoth"/>
            </a:pPr>
            <a:r>
              <a:rPr lang="de-DE" dirty="0"/>
              <a:t>Senkung Schmelzkosten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6B05AA8C-8DF1-4FFA-A44D-1644403C95BE}"/>
              </a:ext>
            </a:extLst>
          </p:cNvPr>
          <p:cNvSpPr/>
          <p:nvPr/>
        </p:nvSpPr>
        <p:spPr>
          <a:xfrm>
            <a:off x="395288" y="5068908"/>
            <a:ext cx="592727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Aufschlusszerkleinerung und Sortierung: </a:t>
            </a:r>
          </a:p>
          <a:p>
            <a:r>
              <a:rPr lang="de-DE" dirty="0">
                <a:latin typeface="MinionPro-Regular"/>
              </a:rPr>
              <a:t>geringen Kupfergehalte und komplizierte Werkstoffverbunde der </a:t>
            </a:r>
            <a:r>
              <a:rPr lang="de-DE" dirty="0" err="1">
                <a:latin typeface="MinionPro-Regular"/>
              </a:rPr>
              <a:t>Cu</a:t>
            </a:r>
            <a:r>
              <a:rPr lang="de-DE" dirty="0">
                <a:latin typeface="MinionPro-Regular"/>
              </a:rPr>
              <a:t>-Materialien mit anderen Werkstoffen</a:t>
            </a:r>
            <a:endParaRPr lang="de-DE" dirty="0"/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8C543FE-F2FE-4D0C-9815-02855B2A8276}"/>
              </a:ext>
            </a:extLst>
          </p:cNvPr>
          <p:cNvSpPr/>
          <p:nvPr/>
        </p:nvSpPr>
        <p:spPr>
          <a:xfrm>
            <a:off x="6718793" y="4953619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Pro-Regular"/>
              </a:rPr>
              <a:t>Produkt ist ein</a:t>
            </a:r>
          </a:p>
          <a:p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Pro-Regular"/>
              </a:rPr>
              <a:t>Cu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Pro-Regular"/>
              </a:rPr>
              <a:t>-Granulat (95 % </a:t>
            </a:r>
            <a:r>
              <a:rPr lang="de-DE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Pro-Regular"/>
              </a:rPr>
              <a:t>Cu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Pro-Regular"/>
              </a:rPr>
              <a:t>)</a:t>
            </a:r>
          </a:p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nionPro-Regular"/>
              </a:rPr>
              <a:t>(</a:t>
            </a:r>
            <a:r>
              <a:rPr lang="de-DE" dirty="0"/>
              <a:t>Isolationsmaterialien</a:t>
            </a:r>
          </a:p>
          <a:p>
            <a:r>
              <a:rPr lang="de-DE" dirty="0"/>
              <a:t>wurden abgetrennt)</a:t>
            </a:r>
            <a:endParaRPr lang="de-DE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52235337"/>
      </p:ext>
    </p:extLst>
  </p:cSld>
  <p:clrMapOvr>
    <a:masterClrMapping/>
  </p:clrMapOvr>
  <p:transition spd="med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46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3238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Energie</a:t>
            </a:r>
            <a:r>
              <a:rPr lang="en-GB" alt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 und </a:t>
            </a: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Exergie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C90CC-5D97-432F-8A8B-3C78005C6D3A}"/>
              </a:ext>
            </a:extLst>
          </p:cNvPr>
          <p:cNvSpPr txBox="1"/>
          <p:nvPr/>
        </p:nvSpPr>
        <p:spPr>
          <a:xfrm>
            <a:off x="1187450" y="1376399"/>
            <a:ext cx="330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accent1"/>
                </a:solidFill>
              </a:rPr>
              <a:t>Bestimmung</a:t>
            </a:r>
            <a:r>
              <a:rPr lang="en-GB" dirty="0">
                <a:solidFill>
                  <a:schemeClr val="accent1"/>
                </a:solidFill>
              </a:rPr>
              <a:t> von </a:t>
            </a:r>
            <a:r>
              <a:rPr lang="en-GB" dirty="0" err="1">
                <a:solidFill>
                  <a:schemeClr val="accent1"/>
                </a:solidFill>
              </a:rPr>
              <a:t>Energiebilanzen</a:t>
            </a:r>
            <a:endParaRPr lang="en-GB" dirty="0">
              <a:solidFill>
                <a:schemeClr val="accent1"/>
              </a:solidFill>
            </a:endParaRP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7651586-E99A-45E2-B2C2-B05FFCCF78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25" y="1763857"/>
            <a:ext cx="9144000" cy="5136350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4A52D9A0-C9AD-48BA-83D2-FC8107800828}"/>
              </a:ext>
            </a:extLst>
          </p:cNvPr>
          <p:cNvSpPr/>
          <p:nvPr/>
        </p:nvSpPr>
        <p:spPr>
          <a:xfrm>
            <a:off x="4120235" y="657947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75000"/>
                  </a:schemeClr>
                </a:solidFill>
              </a:rPr>
              <a:t>https://link.springer.com/content/pdf/10.1007%2F978-3-658-32924-2.pdf</a:t>
            </a:r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A79ADCC6-61D8-43E0-A3AE-736DDF7A5CDD}"/>
              </a:ext>
            </a:extLst>
          </p:cNvPr>
          <p:cNvSpPr/>
          <p:nvPr/>
        </p:nvSpPr>
        <p:spPr>
          <a:xfrm>
            <a:off x="4654238" y="111752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</a:rPr>
              <a:t>Entropie (Statistisch oder </a:t>
            </a:r>
            <a:r>
              <a:rPr lang="de-DE" dirty="0" err="1">
                <a:latin typeface="Times New Roman" panose="02020603050405020304" pitchFamily="18" charset="0"/>
              </a:rPr>
              <a:t>informationstheo-retische</a:t>
            </a:r>
            <a:r>
              <a:rPr lang="de-DE" dirty="0">
                <a:latin typeface="Times New Roman" panose="02020603050405020304" pitchFamily="18" charset="0"/>
              </a:rPr>
              <a:t> Shannon Entropie) für die Beurteilung von Energieverlusten in Prozessen</a:t>
            </a:r>
            <a:endParaRPr lang="de-DE" dirty="0"/>
          </a:p>
        </p:txBody>
      </p:sp>
      <p:sp>
        <p:nvSpPr>
          <p:cNvPr id="6" name="Rechteck 5">
            <a:extLst>
              <a:ext uri="{FF2B5EF4-FFF2-40B4-BE49-F238E27FC236}">
                <a16:creationId xmlns:a16="http://schemas.microsoft.com/office/drawing/2014/main" id="{DCBB5572-E5C9-4C06-9C5E-051A086EC471}"/>
              </a:ext>
            </a:extLst>
          </p:cNvPr>
          <p:cNvSpPr/>
          <p:nvPr/>
        </p:nvSpPr>
        <p:spPr>
          <a:xfrm>
            <a:off x="5863640" y="5735261"/>
            <a:ext cx="34298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</a:rPr>
              <a:t>Exergie für Ressourcennutzung und System-beurteilung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058212470"/>
      </p:ext>
    </p:extLst>
  </p:cSld>
  <p:clrMapOvr>
    <a:masterClrMapping/>
  </p:clrMapOvr>
  <p:transition spd="med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hteck: abgerundete Ecken 11">
            <a:extLst>
              <a:ext uri="{FF2B5EF4-FFF2-40B4-BE49-F238E27FC236}">
                <a16:creationId xmlns:a16="http://schemas.microsoft.com/office/drawing/2014/main" id="{D87A0A7C-426D-487E-9293-BF25389403C2}"/>
              </a:ext>
            </a:extLst>
          </p:cNvPr>
          <p:cNvSpPr/>
          <p:nvPr/>
        </p:nvSpPr>
        <p:spPr>
          <a:xfrm>
            <a:off x="1243770" y="5526204"/>
            <a:ext cx="7737546" cy="124069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bg1"/>
              </a:solidFill>
            </a:endParaRPr>
          </a:p>
        </p:txBody>
      </p:sp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47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3238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Energie</a:t>
            </a:r>
            <a:r>
              <a:rPr lang="en-GB" alt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 und </a:t>
            </a: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Exergie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C90CC-5D97-432F-8A8B-3C78005C6D3A}"/>
              </a:ext>
            </a:extLst>
          </p:cNvPr>
          <p:cNvSpPr txBox="1"/>
          <p:nvPr/>
        </p:nvSpPr>
        <p:spPr>
          <a:xfrm>
            <a:off x="1187450" y="1376399"/>
            <a:ext cx="330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accent1"/>
                </a:solidFill>
              </a:rPr>
              <a:t>Bestimmung</a:t>
            </a:r>
            <a:r>
              <a:rPr lang="en-GB" dirty="0">
                <a:solidFill>
                  <a:schemeClr val="accent1"/>
                </a:solidFill>
              </a:rPr>
              <a:t> von </a:t>
            </a:r>
            <a:r>
              <a:rPr lang="en-GB" dirty="0" err="1">
                <a:solidFill>
                  <a:schemeClr val="accent1"/>
                </a:solidFill>
              </a:rPr>
              <a:t>Energiebilanzen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A52D9A0-C9AD-48BA-83D2-FC8107800828}"/>
              </a:ext>
            </a:extLst>
          </p:cNvPr>
          <p:cNvSpPr/>
          <p:nvPr/>
        </p:nvSpPr>
        <p:spPr>
          <a:xfrm>
            <a:off x="4120235" y="657947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75000"/>
                  </a:schemeClr>
                </a:solidFill>
              </a:rPr>
              <a:t>https://link.springer.com/content/pdf/10.1007%2F978-3-658-32924-2.pdf</a:t>
            </a:r>
          </a:p>
        </p:txBody>
      </p:sp>
      <p:sp>
        <p:nvSpPr>
          <p:cNvPr id="7" name="Rechteck 6">
            <a:extLst>
              <a:ext uri="{FF2B5EF4-FFF2-40B4-BE49-F238E27FC236}">
                <a16:creationId xmlns:a16="http://schemas.microsoft.com/office/drawing/2014/main" id="{42563856-EBED-465B-B9FC-C29AE6A9EC53}"/>
              </a:ext>
            </a:extLst>
          </p:cNvPr>
          <p:cNvSpPr/>
          <p:nvPr/>
        </p:nvSpPr>
        <p:spPr>
          <a:xfrm>
            <a:off x="1243770" y="4512105"/>
            <a:ext cx="696532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</a:rPr>
              <a:t>VDI: Inputstoffe haben  einen „Energierucksack“, der die Aufwände seiner Herstellung beinhaltet …</a:t>
            </a:r>
            <a:endParaRPr lang="de-DE" dirty="0"/>
          </a:p>
        </p:txBody>
      </p:sp>
      <p:sp>
        <p:nvSpPr>
          <p:cNvPr id="8" name="Rechteck 7">
            <a:extLst>
              <a:ext uri="{FF2B5EF4-FFF2-40B4-BE49-F238E27FC236}">
                <a16:creationId xmlns:a16="http://schemas.microsoft.com/office/drawing/2014/main" id="{D582DF02-3018-4CEE-910F-45AB817CFAC4}"/>
              </a:ext>
            </a:extLst>
          </p:cNvPr>
          <p:cNvSpPr/>
          <p:nvPr/>
        </p:nvSpPr>
        <p:spPr>
          <a:xfrm>
            <a:off x="1291576" y="5489512"/>
            <a:ext cx="77518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Times New Roman" panose="02020603050405020304" pitchFamily="18" charset="0"/>
              </a:rPr>
              <a:t>Kumulierter Energieaufwand (KEA) für Prozesse von der Erzgewinnung bis zum Recycling</a:t>
            </a:r>
            <a:endParaRPr lang="de-DE" dirty="0">
              <a:solidFill>
                <a:schemeClr val="bg1"/>
              </a:solidFill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CA82C45A-41FE-45FB-8491-B4274326265A}"/>
              </a:ext>
            </a:extLst>
          </p:cNvPr>
          <p:cNvSpPr/>
          <p:nvPr/>
        </p:nvSpPr>
        <p:spPr>
          <a:xfrm>
            <a:off x="1293690" y="2115837"/>
            <a:ext cx="670556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</a:rPr>
              <a:t>„Die Summe der primärenergetisch bewerteten Energieaufwendungen [...], die sich bei der Herstellung selbst sowie bei der </a:t>
            </a:r>
            <a:r>
              <a:rPr lang="de-DE" dirty="0" err="1">
                <a:latin typeface="Times New Roman" panose="02020603050405020304" pitchFamily="18" charset="0"/>
              </a:rPr>
              <a:t>Gewinnung,Verarbeitung</a:t>
            </a:r>
            <a:r>
              <a:rPr lang="de-DE" dirty="0">
                <a:latin typeface="Times New Roman" panose="02020603050405020304" pitchFamily="18" charset="0"/>
              </a:rPr>
              <a:t>, Herstellung und Entsorgung der Fertigungs-,Hilfs- und Betriebsstoffe und Betriebsmittel einschließlich der Transportaufwendungen für einen Gegenstand oder eine Dienstleistung ergeben.“(VDI 2012)</a:t>
            </a:r>
            <a:endParaRPr lang="de-DE" dirty="0"/>
          </a:p>
        </p:txBody>
      </p:sp>
      <p:sp>
        <p:nvSpPr>
          <p:cNvPr id="10" name="Pfeil: nach rechts gekrümmt 9">
            <a:extLst>
              <a:ext uri="{FF2B5EF4-FFF2-40B4-BE49-F238E27FC236}">
                <a16:creationId xmlns:a16="http://schemas.microsoft.com/office/drawing/2014/main" id="{5075C4A2-9813-469C-B879-C88F390F7D66}"/>
              </a:ext>
            </a:extLst>
          </p:cNvPr>
          <p:cNvSpPr/>
          <p:nvPr/>
        </p:nvSpPr>
        <p:spPr>
          <a:xfrm>
            <a:off x="694342" y="4952643"/>
            <a:ext cx="500255" cy="1057916"/>
          </a:xfrm>
          <a:prstGeom prst="curv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>
              <a:solidFill>
                <a:schemeClr val="tx1"/>
              </a:solidFill>
            </a:endParaRPr>
          </a:p>
        </p:txBody>
      </p:sp>
      <p:sp>
        <p:nvSpPr>
          <p:cNvPr id="11" name="Rechteck 10">
            <a:extLst>
              <a:ext uri="{FF2B5EF4-FFF2-40B4-BE49-F238E27FC236}">
                <a16:creationId xmlns:a16="http://schemas.microsoft.com/office/drawing/2014/main" id="{4EE0BD6D-0A66-4655-B489-207A644949ED}"/>
              </a:ext>
            </a:extLst>
          </p:cNvPr>
          <p:cNvSpPr/>
          <p:nvPr/>
        </p:nvSpPr>
        <p:spPr>
          <a:xfrm>
            <a:off x="1291576" y="6027555"/>
            <a:ext cx="749978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Times New Roman" panose="02020603050405020304" pitchFamily="18" charset="0"/>
              </a:rPr>
              <a:t>Nicht die Menge eines Metalls ist der kritische Faktor sondern der Aufwand für die „Konzentration“ des Metalls  </a:t>
            </a:r>
            <a:endParaRPr lang="de-DE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970636"/>
      </p:ext>
    </p:extLst>
  </p:cSld>
  <p:clrMapOvr>
    <a:masterClrMapping/>
  </p:clrMapOvr>
  <p:transition spd="med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48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3238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Energie</a:t>
            </a:r>
            <a:r>
              <a:rPr lang="en-GB" alt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 und </a:t>
            </a: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Exergie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C90CC-5D97-432F-8A8B-3C78005C6D3A}"/>
              </a:ext>
            </a:extLst>
          </p:cNvPr>
          <p:cNvSpPr txBox="1"/>
          <p:nvPr/>
        </p:nvSpPr>
        <p:spPr>
          <a:xfrm>
            <a:off x="1187450" y="1376399"/>
            <a:ext cx="330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accent1"/>
                </a:solidFill>
              </a:rPr>
              <a:t>Bestimmung</a:t>
            </a:r>
            <a:r>
              <a:rPr lang="en-GB" dirty="0">
                <a:solidFill>
                  <a:schemeClr val="accent1"/>
                </a:solidFill>
              </a:rPr>
              <a:t> von </a:t>
            </a:r>
            <a:r>
              <a:rPr lang="en-GB" dirty="0" err="1">
                <a:solidFill>
                  <a:schemeClr val="accent1"/>
                </a:solidFill>
              </a:rPr>
              <a:t>Energiebilanzen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A52D9A0-C9AD-48BA-83D2-FC8107800828}"/>
              </a:ext>
            </a:extLst>
          </p:cNvPr>
          <p:cNvSpPr/>
          <p:nvPr/>
        </p:nvSpPr>
        <p:spPr>
          <a:xfrm>
            <a:off x="4120235" y="657947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75000"/>
                  </a:schemeClr>
                </a:solidFill>
              </a:rPr>
              <a:t>https://link.springer.com/content/pdf/10.1007%2F978-3-658-32924-2.pdf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9AF6FDE8-6A8A-4219-9836-90F736141F60}"/>
              </a:ext>
            </a:extLst>
          </p:cNvPr>
          <p:cNvSpPr/>
          <p:nvPr/>
        </p:nvSpPr>
        <p:spPr>
          <a:xfrm>
            <a:off x="1187450" y="2247668"/>
            <a:ext cx="36310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 err="1">
                <a:latin typeface="Times New Roman" panose="02020603050405020304" pitchFamily="18" charset="0"/>
              </a:rPr>
              <a:t>Teibhausgasemissionen</a:t>
            </a:r>
            <a:r>
              <a:rPr lang="de-DE" dirty="0">
                <a:latin typeface="Times New Roman" panose="02020603050405020304" pitchFamily="18" charset="0"/>
              </a:rPr>
              <a:t> (THGE) für  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9A36E5A3-663A-498B-ADE0-E2146C6084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35862" y="2851450"/>
            <a:ext cx="6294188" cy="3826889"/>
          </a:xfrm>
          <a:prstGeom prst="rect">
            <a:avLst/>
          </a:prstGeom>
        </p:spPr>
      </p:pic>
      <p:sp>
        <p:nvSpPr>
          <p:cNvPr id="11" name="Ellipse 10">
            <a:extLst>
              <a:ext uri="{FF2B5EF4-FFF2-40B4-BE49-F238E27FC236}">
                <a16:creationId xmlns:a16="http://schemas.microsoft.com/office/drawing/2014/main" id="{AF16A196-A220-4F36-8DA9-508AF06BE186}"/>
              </a:ext>
            </a:extLst>
          </p:cNvPr>
          <p:cNvSpPr/>
          <p:nvPr/>
        </p:nvSpPr>
        <p:spPr>
          <a:xfrm>
            <a:off x="4818509" y="2264070"/>
            <a:ext cx="288000" cy="288000"/>
          </a:xfrm>
          <a:prstGeom prst="ellipse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2" name="Rechteck 11">
            <a:extLst>
              <a:ext uri="{FF2B5EF4-FFF2-40B4-BE49-F238E27FC236}">
                <a16:creationId xmlns:a16="http://schemas.microsoft.com/office/drawing/2014/main" id="{31117EE1-19A9-40BA-A2E7-62D1C0E3CFA7}"/>
              </a:ext>
            </a:extLst>
          </p:cNvPr>
          <p:cNvSpPr/>
          <p:nvPr/>
        </p:nvSpPr>
        <p:spPr>
          <a:xfrm>
            <a:off x="5228056" y="2230430"/>
            <a:ext cx="284565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</a:rPr>
              <a:t>Sekundäre Metallgewinnung</a:t>
            </a:r>
            <a:endParaRPr lang="de-DE" dirty="0"/>
          </a:p>
        </p:txBody>
      </p:sp>
      <p:sp>
        <p:nvSpPr>
          <p:cNvPr id="17" name="Ellipse 16">
            <a:extLst>
              <a:ext uri="{FF2B5EF4-FFF2-40B4-BE49-F238E27FC236}">
                <a16:creationId xmlns:a16="http://schemas.microsoft.com/office/drawing/2014/main" id="{97623006-A185-4BED-A582-1A3947C84AC3}"/>
              </a:ext>
            </a:extLst>
          </p:cNvPr>
          <p:cNvSpPr/>
          <p:nvPr/>
        </p:nvSpPr>
        <p:spPr>
          <a:xfrm>
            <a:off x="4818509" y="2660631"/>
            <a:ext cx="288000" cy="288000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8" name="Rechteck 17">
            <a:extLst>
              <a:ext uri="{FF2B5EF4-FFF2-40B4-BE49-F238E27FC236}">
                <a16:creationId xmlns:a16="http://schemas.microsoft.com/office/drawing/2014/main" id="{0E06A885-3EF7-4C7F-B7EA-EDE3510D4172}"/>
              </a:ext>
            </a:extLst>
          </p:cNvPr>
          <p:cNvSpPr/>
          <p:nvPr/>
        </p:nvSpPr>
        <p:spPr>
          <a:xfrm>
            <a:off x="5228056" y="2626991"/>
            <a:ext cx="26019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</a:rPr>
              <a:t>Primäre Metallgewinnung</a:t>
            </a:r>
            <a:endParaRPr lang="de-DE" dirty="0"/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C56CDD5-52E3-4C41-A193-351232991CCE}"/>
              </a:ext>
            </a:extLst>
          </p:cNvPr>
          <p:cNvSpPr/>
          <p:nvPr/>
        </p:nvSpPr>
        <p:spPr>
          <a:xfrm>
            <a:off x="1187450" y="1828552"/>
            <a:ext cx="736195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</a:rPr>
              <a:t>Kumulierter Energieaufwand (KEA) Systemgrenzen müssen definiert werden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588973126"/>
      </p:ext>
    </p:extLst>
  </p:cSld>
  <p:clrMapOvr>
    <a:masterClrMapping/>
  </p:clrMapOvr>
  <p:transition spd="med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>
            <a:extLst>
              <a:ext uri="{FF2B5EF4-FFF2-40B4-BE49-F238E27FC236}">
                <a16:creationId xmlns:a16="http://schemas.microsoft.com/office/drawing/2014/main" id="{ADE29201-7919-4665-B331-C33D91BA66D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662" y="2361545"/>
            <a:ext cx="5305026" cy="4464152"/>
          </a:xfrm>
          <a:prstGeom prst="rect">
            <a:avLst/>
          </a:prstGeom>
        </p:spPr>
      </p:pic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49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323838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Energie</a:t>
            </a:r>
            <a:r>
              <a:rPr lang="en-GB" alt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 und </a:t>
            </a: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Exergie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26C90CC-5D97-432F-8A8B-3C78005C6D3A}"/>
              </a:ext>
            </a:extLst>
          </p:cNvPr>
          <p:cNvSpPr txBox="1"/>
          <p:nvPr/>
        </p:nvSpPr>
        <p:spPr>
          <a:xfrm>
            <a:off x="1187450" y="1376399"/>
            <a:ext cx="33023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>
                <a:solidFill>
                  <a:schemeClr val="accent1"/>
                </a:solidFill>
              </a:rPr>
              <a:t>Bestimmung</a:t>
            </a:r>
            <a:r>
              <a:rPr lang="en-GB" dirty="0">
                <a:solidFill>
                  <a:schemeClr val="accent1"/>
                </a:solidFill>
              </a:rPr>
              <a:t> von </a:t>
            </a:r>
            <a:r>
              <a:rPr lang="en-GB" dirty="0" err="1">
                <a:solidFill>
                  <a:schemeClr val="accent1"/>
                </a:solidFill>
              </a:rPr>
              <a:t>Energiebilanzen</a:t>
            </a:r>
            <a:endParaRPr lang="en-GB" dirty="0">
              <a:solidFill>
                <a:schemeClr val="accent1"/>
              </a:solidFill>
            </a:endParaRP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4A52D9A0-C9AD-48BA-83D2-FC8107800828}"/>
              </a:ext>
            </a:extLst>
          </p:cNvPr>
          <p:cNvSpPr/>
          <p:nvPr/>
        </p:nvSpPr>
        <p:spPr>
          <a:xfrm>
            <a:off x="4120235" y="6579476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75000"/>
                  </a:schemeClr>
                </a:solidFill>
              </a:rPr>
              <a:t>https://link.springer.com/content/pdf/10.1007%2F978-3-658-32924-2.pdf</a:t>
            </a:r>
          </a:p>
        </p:txBody>
      </p:sp>
      <p:sp>
        <p:nvSpPr>
          <p:cNvPr id="13" name="Rechteck 12">
            <a:extLst>
              <a:ext uri="{FF2B5EF4-FFF2-40B4-BE49-F238E27FC236}">
                <a16:creationId xmlns:a16="http://schemas.microsoft.com/office/drawing/2014/main" id="{0C56CDD5-52E3-4C41-A193-351232991CCE}"/>
              </a:ext>
            </a:extLst>
          </p:cNvPr>
          <p:cNvSpPr/>
          <p:nvPr/>
        </p:nvSpPr>
        <p:spPr>
          <a:xfrm>
            <a:off x="1187450" y="1828552"/>
            <a:ext cx="736195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>
                <a:latin typeface="Times New Roman" panose="02020603050405020304" pitchFamily="18" charset="0"/>
              </a:rPr>
              <a:t>Kumulierter Energieaufwand (KEA) Systemgrenzen müssen definiert werden</a:t>
            </a:r>
          </a:p>
          <a:p>
            <a:r>
              <a:rPr lang="de-DE" dirty="0">
                <a:latin typeface="Times New Roman" panose="02020603050405020304" pitchFamily="18" charset="0"/>
              </a:rPr>
              <a:t> </a:t>
            </a:r>
            <a:endParaRPr lang="de-DE" dirty="0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0E5356A7-E272-46A5-8E5E-8BF76CB66E31}"/>
              </a:ext>
            </a:extLst>
          </p:cNvPr>
          <p:cNvSpPr txBox="1"/>
          <p:nvPr/>
        </p:nvSpPr>
        <p:spPr>
          <a:xfrm>
            <a:off x="5573360" y="2488870"/>
            <a:ext cx="3453702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Prozessspezifische Parameter:</a:t>
            </a:r>
          </a:p>
          <a:p>
            <a:endParaRPr lang="de-DE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Inputkonzentration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Konzentrationserhöhung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Prozess – und Recyclingeffizienz</a:t>
            </a:r>
          </a:p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231208"/>
      </p:ext>
    </p:extLst>
  </p:cSld>
  <p:clrMapOvr>
    <a:masterClrMapping/>
  </p:clrMapOvr>
  <p:transition spd="med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Rechteck 60">
            <a:extLst>
              <a:ext uri="{FF2B5EF4-FFF2-40B4-BE49-F238E27FC236}">
                <a16:creationId xmlns:a16="http://schemas.microsoft.com/office/drawing/2014/main" id="{1736615F-424E-4E30-944C-F5CEFAEC2855}"/>
              </a:ext>
            </a:extLst>
          </p:cNvPr>
          <p:cNvSpPr/>
          <p:nvPr/>
        </p:nvSpPr>
        <p:spPr>
          <a:xfrm>
            <a:off x="4126254" y="2070578"/>
            <a:ext cx="251115" cy="3019332"/>
          </a:xfrm>
          <a:prstGeom prst="rect">
            <a:avLst/>
          </a:prstGeom>
          <a:pattFill prst="wdUpDiag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5122" name="Text Box 5">
            <a:extLst>
              <a:ext uri="{FF2B5EF4-FFF2-40B4-BE49-F238E27FC236}">
                <a16:creationId xmlns:a16="http://schemas.microsoft.com/office/drawing/2014/main" id="{8430B140-DD78-4B71-A694-C316AC091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37BBAC73-7485-42E7-A986-FF24C0443860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5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5123" name="Rectangle 11">
            <a:extLst>
              <a:ext uri="{FF2B5EF4-FFF2-40B4-BE49-F238E27FC236}">
                <a16:creationId xmlns:a16="http://schemas.microsoft.com/office/drawing/2014/main" id="{52988026-B47B-4AB9-B3C1-61619C5E3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479" y="230187"/>
            <a:ext cx="306686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Wie </a:t>
            </a: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recyceln</a:t>
            </a:r>
            <a:r>
              <a:rPr lang="en-GB" alt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 </a:t>
            </a: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wir</a:t>
            </a:r>
            <a:r>
              <a:rPr lang="en-GB" alt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 …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DE5225FB-BB8B-4854-82FF-768309993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5" name="Rectangle 6">
            <a:extLst>
              <a:ext uri="{FF2B5EF4-FFF2-40B4-BE49-F238E27FC236}">
                <a16:creationId xmlns:a16="http://schemas.microsoft.com/office/drawing/2014/main" id="{2E4E2321-8EF1-4543-AF36-569E76A8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37C9E48-129D-4A28-B2ED-0EDB23C9D28B}"/>
              </a:ext>
            </a:extLst>
          </p:cNvPr>
          <p:cNvSpPr/>
          <p:nvPr/>
        </p:nvSpPr>
        <p:spPr>
          <a:xfrm>
            <a:off x="1251253" y="6157326"/>
            <a:ext cx="5990247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https://www.spiegel.de/wirtschaft/corona-deutschland-versinkt-im-muell-ist-ein-abfallfreies-leben-moeglich-a-00000000-0002-0001-0000-000175447316</a:t>
            </a:r>
          </a:p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https://de.123rf.com/photo_14274135_planet-erde-angeh%C3%A4uft-mit-m%C3%BCll-als-ein-konzept-der-globalen-umweltverschmutzung.html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3CDF83BC-7C33-4DFC-9BDA-7F67CC37666C}"/>
              </a:ext>
            </a:extLst>
          </p:cNvPr>
          <p:cNvSpPr/>
          <p:nvPr/>
        </p:nvSpPr>
        <p:spPr>
          <a:xfrm>
            <a:off x="984738" y="1261696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14" name="Textfeld 13">
            <a:extLst>
              <a:ext uri="{FF2B5EF4-FFF2-40B4-BE49-F238E27FC236}">
                <a16:creationId xmlns:a16="http://schemas.microsoft.com/office/drawing/2014/main" id="{2D2CFA56-289D-455A-893D-F994440494E8}"/>
              </a:ext>
            </a:extLst>
          </p:cNvPr>
          <p:cNvSpPr txBox="1"/>
          <p:nvPr/>
        </p:nvSpPr>
        <p:spPr>
          <a:xfrm>
            <a:off x="985697" y="1298530"/>
            <a:ext cx="71808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Metall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92 %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8BD767E8-03B0-415A-8990-28601426849F}"/>
              </a:ext>
            </a:extLst>
          </p:cNvPr>
          <p:cNvSpPr/>
          <p:nvPr/>
        </p:nvSpPr>
        <p:spPr>
          <a:xfrm>
            <a:off x="1935395" y="1448969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073C498E-0ED0-489D-BCBD-4E5FF4864024}"/>
              </a:ext>
            </a:extLst>
          </p:cNvPr>
          <p:cNvSpPr txBox="1"/>
          <p:nvPr/>
        </p:nvSpPr>
        <p:spPr>
          <a:xfrm>
            <a:off x="1939175" y="1485803"/>
            <a:ext cx="71243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Papier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88 %</a:t>
            </a:r>
          </a:p>
        </p:txBody>
      </p:sp>
      <p:sp>
        <p:nvSpPr>
          <p:cNvPr id="26" name="Ellipse 25">
            <a:extLst>
              <a:ext uri="{FF2B5EF4-FFF2-40B4-BE49-F238E27FC236}">
                <a16:creationId xmlns:a16="http://schemas.microsoft.com/office/drawing/2014/main" id="{BE0CBA94-9B84-4C7E-BB98-D600CECA89F8}"/>
              </a:ext>
            </a:extLst>
          </p:cNvPr>
          <p:cNvSpPr/>
          <p:nvPr/>
        </p:nvSpPr>
        <p:spPr>
          <a:xfrm>
            <a:off x="1862479" y="2255703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7" name="Textfeld 26">
            <a:extLst>
              <a:ext uri="{FF2B5EF4-FFF2-40B4-BE49-F238E27FC236}">
                <a16:creationId xmlns:a16="http://schemas.microsoft.com/office/drawing/2014/main" id="{C081DE3B-E4EF-4665-A645-33BA956E0B40}"/>
              </a:ext>
            </a:extLst>
          </p:cNvPr>
          <p:cNvSpPr txBox="1"/>
          <p:nvPr/>
        </p:nvSpPr>
        <p:spPr>
          <a:xfrm>
            <a:off x="1904938" y="2255703"/>
            <a:ext cx="647934" cy="7386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400" dirty="0">
                <a:solidFill>
                  <a:schemeClr val="bg1"/>
                </a:solidFill>
              </a:rPr>
              <a:t>Kunst-</a:t>
            </a:r>
            <a:br>
              <a:rPr lang="de-DE" sz="1400" dirty="0">
                <a:solidFill>
                  <a:schemeClr val="bg1"/>
                </a:solidFill>
              </a:rPr>
            </a:br>
            <a:r>
              <a:rPr lang="de-DE" sz="1400" dirty="0" err="1">
                <a:solidFill>
                  <a:schemeClr val="bg1"/>
                </a:solidFill>
              </a:rPr>
              <a:t>stoffe</a:t>
            </a:r>
            <a:endParaRPr lang="de-DE" sz="1400" dirty="0">
              <a:solidFill>
                <a:schemeClr val="bg1"/>
              </a:solidFill>
            </a:endParaRPr>
          </a:p>
          <a:p>
            <a:pPr algn="ctr"/>
            <a:r>
              <a:rPr lang="de-DE" sz="1400" dirty="0">
                <a:solidFill>
                  <a:schemeClr val="bg1"/>
                </a:solidFill>
              </a:rPr>
              <a:t>47 %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F959948F-0F19-4250-AC33-CBCE91D27040}"/>
              </a:ext>
            </a:extLst>
          </p:cNvPr>
          <p:cNvSpPr/>
          <p:nvPr/>
        </p:nvSpPr>
        <p:spPr>
          <a:xfrm>
            <a:off x="1142479" y="2018530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29" name="Textfeld 28">
            <a:extLst>
              <a:ext uri="{FF2B5EF4-FFF2-40B4-BE49-F238E27FC236}">
                <a16:creationId xmlns:a16="http://schemas.microsoft.com/office/drawing/2014/main" id="{D662F612-1D24-46D5-982C-E38D56FD8A8E}"/>
              </a:ext>
            </a:extLst>
          </p:cNvPr>
          <p:cNvSpPr txBox="1"/>
          <p:nvPr/>
        </p:nvSpPr>
        <p:spPr>
          <a:xfrm>
            <a:off x="1208968" y="2055364"/>
            <a:ext cx="58702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600" dirty="0">
                <a:solidFill>
                  <a:schemeClr val="bg1"/>
                </a:solidFill>
              </a:rPr>
              <a:t>Glas</a:t>
            </a:r>
          </a:p>
          <a:p>
            <a:pPr algn="ctr"/>
            <a:r>
              <a:rPr lang="de-DE" sz="1600" dirty="0">
                <a:solidFill>
                  <a:schemeClr val="bg1"/>
                </a:solidFill>
              </a:rPr>
              <a:t>83 %</a:t>
            </a: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EB74C22C-4A0C-490B-9C48-2053FD7A8B04}"/>
              </a:ext>
            </a:extLst>
          </p:cNvPr>
          <p:cNvSpPr/>
          <p:nvPr/>
        </p:nvSpPr>
        <p:spPr>
          <a:xfrm>
            <a:off x="527141" y="2517312"/>
            <a:ext cx="720000" cy="7200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dirty="0"/>
          </a:p>
        </p:txBody>
      </p:sp>
      <p:sp>
        <p:nvSpPr>
          <p:cNvPr id="33" name="Textfeld 32">
            <a:extLst>
              <a:ext uri="{FF2B5EF4-FFF2-40B4-BE49-F238E27FC236}">
                <a16:creationId xmlns:a16="http://schemas.microsoft.com/office/drawing/2014/main" id="{EB7928FA-4C39-4BB5-8DEB-B6C3EBBB8C4E}"/>
              </a:ext>
            </a:extLst>
          </p:cNvPr>
          <p:cNvSpPr txBox="1"/>
          <p:nvPr/>
        </p:nvSpPr>
        <p:spPr>
          <a:xfrm>
            <a:off x="621600" y="2615703"/>
            <a:ext cx="4876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sz="1200" dirty="0">
                <a:solidFill>
                  <a:schemeClr val="bg1"/>
                </a:solidFill>
              </a:rPr>
              <a:t>Holz</a:t>
            </a:r>
          </a:p>
          <a:p>
            <a:pPr algn="ctr"/>
            <a:r>
              <a:rPr lang="de-DE" sz="1200" dirty="0">
                <a:solidFill>
                  <a:schemeClr val="bg1"/>
                </a:solidFill>
              </a:rPr>
              <a:t>25 %</a:t>
            </a:r>
          </a:p>
        </p:txBody>
      </p:sp>
      <p:graphicFrame>
        <p:nvGraphicFramePr>
          <p:cNvPr id="22" name="Diagramm 21">
            <a:extLst>
              <a:ext uri="{FF2B5EF4-FFF2-40B4-BE49-F238E27FC236}">
                <a16:creationId xmlns:a16="http://schemas.microsoft.com/office/drawing/2014/main" id="{FF60BE3B-1EEE-4F9C-86E5-F2D6132C58C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64133828"/>
              </p:ext>
            </p:extLst>
          </p:nvPr>
        </p:nvGraphicFramePr>
        <p:xfrm>
          <a:off x="1524000" y="2615702"/>
          <a:ext cx="3310128" cy="2845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feld 22">
            <a:extLst>
              <a:ext uri="{FF2B5EF4-FFF2-40B4-BE49-F238E27FC236}">
                <a16:creationId xmlns:a16="http://schemas.microsoft.com/office/drawing/2014/main" id="{7C8436DB-E964-4F62-A34F-DD7DC9E0DB0F}"/>
              </a:ext>
            </a:extLst>
          </p:cNvPr>
          <p:cNvSpPr txBox="1"/>
          <p:nvPr/>
        </p:nvSpPr>
        <p:spPr>
          <a:xfrm>
            <a:off x="3710489" y="5135880"/>
            <a:ext cx="498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>
                <a:solidFill>
                  <a:schemeClr val="bg2">
                    <a:lumMod val="50000"/>
                  </a:schemeClr>
                </a:solidFill>
              </a:rPr>
              <a:t>2030</a:t>
            </a:r>
          </a:p>
        </p:txBody>
      </p:sp>
      <p:sp>
        <p:nvSpPr>
          <p:cNvPr id="34" name="Rechteck 33">
            <a:extLst>
              <a:ext uri="{FF2B5EF4-FFF2-40B4-BE49-F238E27FC236}">
                <a16:creationId xmlns:a16="http://schemas.microsoft.com/office/drawing/2014/main" id="{1191AA2D-3164-4DC9-A6EB-52415A5572F3}"/>
              </a:ext>
            </a:extLst>
          </p:cNvPr>
          <p:cNvSpPr/>
          <p:nvPr/>
        </p:nvSpPr>
        <p:spPr>
          <a:xfrm>
            <a:off x="3851307" y="4038350"/>
            <a:ext cx="268224" cy="1051560"/>
          </a:xfrm>
          <a:prstGeom prst="rect">
            <a:avLst/>
          </a:prstGeom>
          <a:pattFill prst="pct20">
            <a:fgClr>
              <a:schemeClr val="accent1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cxnSp>
        <p:nvCxnSpPr>
          <p:cNvPr id="36" name="Gerader Verbinder 35">
            <a:extLst>
              <a:ext uri="{FF2B5EF4-FFF2-40B4-BE49-F238E27FC236}">
                <a16:creationId xmlns:a16="http://schemas.microsoft.com/office/drawing/2014/main" id="{C9C9F890-2B02-41F0-A4D9-5EFCACDF7EEC}"/>
              </a:ext>
            </a:extLst>
          </p:cNvPr>
          <p:cNvCxnSpPr/>
          <p:nvPr/>
        </p:nvCxnSpPr>
        <p:spPr>
          <a:xfrm flipV="1">
            <a:off x="2228905" y="2070578"/>
            <a:ext cx="1809695" cy="1404142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r Verbinder 37">
            <a:extLst>
              <a:ext uri="{FF2B5EF4-FFF2-40B4-BE49-F238E27FC236}">
                <a16:creationId xmlns:a16="http://schemas.microsoft.com/office/drawing/2014/main" id="{56FCE7F4-46C4-4523-9B23-4CA03AF35FF6}"/>
              </a:ext>
            </a:extLst>
          </p:cNvPr>
          <p:cNvCxnSpPr>
            <a:endCxn id="34" idx="0"/>
          </p:cNvCxnSpPr>
          <p:nvPr/>
        </p:nvCxnSpPr>
        <p:spPr>
          <a:xfrm>
            <a:off x="2243417" y="3459480"/>
            <a:ext cx="1742002" cy="57887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Textfeld 38">
            <a:extLst>
              <a:ext uri="{FF2B5EF4-FFF2-40B4-BE49-F238E27FC236}">
                <a16:creationId xmlns:a16="http://schemas.microsoft.com/office/drawing/2014/main" id="{E859E6B2-0B64-4BD8-B0B6-8F92F3D6277C}"/>
              </a:ext>
            </a:extLst>
          </p:cNvPr>
          <p:cNvSpPr txBox="1"/>
          <p:nvPr/>
        </p:nvSpPr>
        <p:spPr>
          <a:xfrm>
            <a:off x="3137338" y="2697505"/>
            <a:ext cx="106322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dirty="0"/>
              <a:t>Projektion</a:t>
            </a:r>
          </a:p>
          <a:p>
            <a:r>
              <a:rPr lang="de-DE" sz="1600" dirty="0"/>
              <a:t>(Positives Ergebnis)</a:t>
            </a:r>
          </a:p>
          <a:p>
            <a:r>
              <a:rPr lang="de-DE" sz="1600" i="1" dirty="0">
                <a:solidFill>
                  <a:srgbClr val="FFC000"/>
                </a:solidFill>
              </a:rPr>
              <a:t>Für wen?</a:t>
            </a:r>
          </a:p>
        </p:txBody>
      </p:sp>
      <p:sp>
        <p:nvSpPr>
          <p:cNvPr id="40" name="Textfeld 39">
            <a:extLst>
              <a:ext uri="{FF2B5EF4-FFF2-40B4-BE49-F238E27FC236}">
                <a16:creationId xmlns:a16="http://schemas.microsoft.com/office/drawing/2014/main" id="{CE8E74CA-FA2F-4218-82E0-DD6EE183A018}"/>
              </a:ext>
            </a:extLst>
          </p:cNvPr>
          <p:cNvSpPr txBox="1"/>
          <p:nvPr/>
        </p:nvSpPr>
        <p:spPr>
          <a:xfrm rot="16200000">
            <a:off x="1657905" y="4132225"/>
            <a:ext cx="11600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14 Mio. Tonnen</a:t>
            </a:r>
          </a:p>
        </p:txBody>
      </p:sp>
      <p:sp>
        <p:nvSpPr>
          <p:cNvPr id="45" name="Textfeld 44">
            <a:extLst>
              <a:ext uri="{FF2B5EF4-FFF2-40B4-BE49-F238E27FC236}">
                <a16:creationId xmlns:a16="http://schemas.microsoft.com/office/drawing/2014/main" id="{3531C3DB-6C4B-4FD9-AA0F-A69E035C81EC}"/>
              </a:ext>
            </a:extLst>
          </p:cNvPr>
          <p:cNvSpPr txBox="1"/>
          <p:nvPr/>
        </p:nvSpPr>
        <p:spPr>
          <a:xfrm rot="16200000">
            <a:off x="2041622" y="3920995"/>
            <a:ext cx="1820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200" dirty="0"/>
              <a:t>18.9 Mio. Tonnen (+ 35%) </a:t>
            </a:r>
          </a:p>
        </p:txBody>
      </p:sp>
      <p:graphicFrame>
        <p:nvGraphicFramePr>
          <p:cNvPr id="43" name="Diagramm 42">
            <a:extLst>
              <a:ext uri="{FF2B5EF4-FFF2-40B4-BE49-F238E27FC236}">
                <a16:creationId xmlns:a16="http://schemas.microsoft.com/office/drawing/2014/main" id="{CC247EE0-DF9D-407D-BF00-93EC8BEA26D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79919695"/>
              </p:ext>
            </p:extLst>
          </p:nvPr>
        </p:nvGraphicFramePr>
        <p:xfrm>
          <a:off x="4874440" y="712181"/>
          <a:ext cx="3492242" cy="29683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46" name="Gerader Verbinder 45">
            <a:extLst>
              <a:ext uri="{FF2B5EF4-FFF2-40B4-BE49-F238E27FC236}">
                <a16:creationId xmlns:a16="http://schemas.microsoft.com/office/drawing/2014/main" id="{AB70B17A-20AF-4580-83E1-5EA5127A1761}"/>
              </a:ext>
            </a:extLst>
          </p:cNvPr>
          <p:cNvCxnSpPr/>
          <p:nvPr/>
        </p:nvCxnSpPr>
        <p:spPr>
          <a:xfrm>
            <a:off x="5215578" y="1686995"/>
            <a:ext cx="3268292" cy="0"/>
          </a:xfrm>
          <a:prstGeom prst="line">
            <a:avLst/>
          </a:prstGeom>
          <a:ln w="19050" cmpd="sng"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feld 46">
            <a:extLst>
              <a:ext uri="{FF2B5EF4-FFF2-40B4-BE49-F238E27FC236}">
                <a16:creationId xmlns:a16="http://schemas.microsoft.com/office/drawing/2014/main" id="{539C2B9F-92CF-4087-A4C0-D66112EB12AE}"/>
              </a:ext>
            </a:extLst>
          </p:cNvPr>
          <p:cNvSpPr txBox="1"/>
          <p:nvPr/>
        </p:nvSpPr>
        <p:spPr>
          <a:xfrm>
            <a:off x="5330270" y="1362819"/>
            <a:ext cx="219104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Biomasse (1,1 Terratonnen)</a:t>
            </a:r>
          </a:p>
        </p:txBody>
      </p:sp>
      <p:sp>
        <p:nvSpPr>
          <p:cNvPr id="48" name="Textfeld 47">
            <a:extLst>
              <a:ext uri="{FF2B5EF4-FFF2-40B4-BE49-F238E27FC236}">
                <a16:creationId xmlns:a16="http://schemas.microsoft.com/office/drawing/2014/main" id="{FD1CF1F3-451E-444B-B763-B3B035CC1F76}"/>
              </a:ext>
            </a:extLst>
          </p:cNvPr>
          <p:cNvSpPr txBox="1"/>
          <p:nvPr/>
        </p:nvSpPr>
        <p:spPr>
          <a:xfrm>
            <a:off x="8218357" y="938530"/>
            <a:ext cx="908461" cy="646331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r>
              <a:rPr lang="de-DE" sz="1200" dirty="0"/>
              <a:t>z.B. 8 Mrd. Tonnen </a:t>
            </a:r>
          </a:p>
          <a:p>
            <a:r>
              <a:rPr lang="de-DE" sz="1200" dirty="0"/>
              <a:t>Plastik</a:t>
            </a:r>
          </a:p>
        </p:txBody>
      </p:sp>
      <p:sp>
        <p:nvSpPr>
          <p:cNvPr id="53" name="Textfeld 52">
            <a:extLst>
              <a:ext uri="{FF2B5EF4-FFF2-40B4-BE49-F238E27FC236}">
                <a16:creationId xmlns:a16="http://schemas.microsoft.com/office/drawing/2014/main" id="{011C67C1-D7A3-48F6-A666-0B23A16CA60A}"/>
              </a:ext>
            </a:extLst>
          </p:cNvPr>
          <p:cNvSpPr txBox="1"/>
          <p:nvPr/>
        </p:nvSpPr>
        <p:spPr>
          <a:xfrm>
            <a:off x="6491799" y="614354"/>
            <a:ext cx="265220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1400" dirty="0">
                <a:solidFill>
                  <a:schemeClr val="accent5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Von Menschen erzeugte Produkte</a:t>
            </a:r>
          </a:p>
        </p:txBody>
      </p:sp>
      <p:cxnSp>
        <p:nvCxnSpPr>
          <p:cNvPr id="50" name="Gerader Verbinder 49">
            <a:extLst>
              <a:ext uri="{FF2B5EF4-FFF2-40B4-BE49-F238E27FC236}">
                <a16:creationId xmlns:a16="http://schemas.microsoft.com/office/drawing/2014/main" id="{D191C8D0-3E71-41C1-B436-04A1DA6F87DB}"/>
              </a:ext>
            </a:extLst>
          </p:cNvPr>
          <p:cNvCxnSpPr/>
          <p:nvPr/>
        </p:nvCxnSpPr>
        <p:spPr>
          <a:xfrm>
            <a:off x="8004668" y="1661595"/>
            <a:ext cx="0" cy="1742005"/>
          </a:xfrm>
          <a:prstGeom prst="line">
            <a:avLst/>
          </a:prstGeom>
          <a:ln w="15875" cmpd="sng"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Rechteck 50">
            <a:extLst>
              <a:ext uri="{FF2B5EF4-FFF2-40B4-BE49-F238E27FC236}">
                <a16:creationId xmlns:a16="http://schemas.microsoft.com/office/drawing/2014/main" id="{50889ED8-A3C4-469D-A49F-105CD241E8B1}"/>
              </a:ext>
            </a:extLst>
          </p:cNvPr>
          <p:cNvSpPr/>
          <p:nvPr/>
        </p:nvSpPr>
        <p:spPr>
          <a:xfrm>
            <a:off x="8087795" y="3325417"/>
            <a:ext cx="180916" cy="10358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2" name="Ellipse 51">
            <a:extLst>
              <a:ext uri="{FF2B5EF4-FFF2-40B4-BE49-F238E27FC236}">
                <a16:creationId xmlns:a16="http://schemas.microsoft.com/office/drawing/2014/main" id="{D6518D41-B127-4483-A9FF-ED98CE906188}"/>
              </a:ext>
            </a:extLst>
          </p:cNvPr>
          <p:cNvSpPr/>
          <p:nvPr/>
        </p:nvSpPr>
        <p:spPr>
          <a:xfrm>
            <a:off x="6134271" y="3198350"/>
            <a:ext cx="123369" cy="1270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8" name="Ellipse 57">
            <a:extLst>
              <a:ext uri="{FF2B5EF4-FFF2-40B4-BE49-F238E27FC236}">
                <a16:creationId xmlns:a16="http://schemas.microsoft.com/office/drawing/2014/main" id="{BB84034B-71C8-4B0F-A5F1-CE5D71F8E429}"/>
              </a:ext>
            </a:extLst>
          </p:cNvPr>
          <p:cNvSpPr/>
          <p:nvPr/>
        </p:nvSpPr>
        <p:spPr>
          <a:xfrm>
            <a:off x="5216368" y="3298871"/>
            <a:ext cx="123369" cy="1270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59" name="Ellipse 58">
            <a:extLst>
              <a:ext uri="{FF2B5EF4-FFF2-40B4-BE49-F238E27FC236}">
                <a16:creationId xmlns:a16="http://schemas.microsoft.com/office/drawing/2014/main" id="{2F758C09-3AA4-4DB2-B1B6-BE760327F5E7}"/>
              </a:ext>
            </a:extLst>
          </p:cNvPr>
          <p:cNvSpPr/>
          <p:nvPr/>
        </p:nvSpPr>
        <p:spPr>
          <a:xfrm>
            <a:off x="7118131" y="2898684"/>
            <a:ext cx="123369" cy="1270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0" name="Ellipse 59">
            <a:extLst>
              <a:ext uri="{FF2B5EF4-FFF2-40B4-BE49-F238E27FC236}">
                <a16:creationId xmlns:a16="http://schemas.microsoft.com/office/drawing/2014/main" id="{F9D76261-45DC-4B2E-8B31-64BE96940F63}"/>
              </a:ext>
            </a:extLst>
          </p:cNvPr>
          <p:cNvSpPr/>
          <p:nvPr/>
        </p:nvSpPr>
        <p:spPr>
          <a:xfrm>
            <a:off x="7942983" y="1623469"/>
            <a:ext cx="123369" cy="1270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pic>
        <p:nvPicPr>
          <p:cNvPr id="55" name="Grafik 54">
            <a:extLst>
              <a:ext uri="{FF2B5EF4-FFF2-40B4-BE49-F238E27FC236}">
                <a16:creationId xmlns:a16="http://schemas.microsoft.com/office/drawing/2014/main" id="{2FE62575-8F95-4341-93FF-22FAD09BF1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5794" y="4264698"/>
            <a:ext cx="1877601" cy="1877601"/>
          </a:xfrm>
          <a:prstGeom prst="rect">
            <a:avLst/>
          </a:prstGeom>
        </p:spPr>
      </p:pic>
      <p:pic>
        <p:nvPicPr>
          <p:cNvPr id="56" name="Grafik 55">
            <a:extLst>
              <a:ext uri="{FF2B5EF4-FFF2-40B4-BE49-F238E27FC236}">
                <a16:creationId xmlns:a16="http://schemas.microsoft.com/office/drawing/2014/main" id="{7EDE0380-C226-4AC8-99FD-CA58BD73A52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179621" y="3820026"/>
            <a:ext cx="1376389" cy="1094855"/>
          </a:xfrm>
          <a:prstGeom prst="rect">
            <a:avLst/>
          </a:prstGeom>
        </p:spPr>
      </p:pic>
      <p:sp>
        <p:nvSpPr>
          <p:cNvPr id="57" name="Ellipse 56">
            <a:extLst>
              <a:ext uri="{FF2B5EF4-FFF2-40B4-BE49-F238E27FC236}">
                <a16:creationId xmlns:a16="http://schemas.microsoft.com/office/drawing/2014/main" id="{86B110CB-C74C-46EF-B0A0-2E3CF7A8477B}"/>
              </a:ext>
            </a:extLst>
          </p:cNvPr>
          <p:cNvSpPr/>
          <p:nvPr/>
        </p:nvSpPr>
        <p:spPr>
          <a:xfrm>
            <a:off x="6307896" y="4194184"/>
            <a:ext cx="2118525" cy="1963139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62" name="Textfeld 61">
            <a:extLst>
              <a:ext uri="{FF2B5EF4-FFF2-40B4-BE49-F238E27FC236}">
                <a16:creationId xmlns:a16="http://schemas.microsoft.com/office/drawing/2014/main" id="{A13599B4-2BC5-42C2-BB53-6D648AF4F3EF}"/>
              </a:ext>
            </a:extLst>
          </p:cNvPr>
          <p:cNvSpPr txBox="1"/>
          <p:nvPr/>
        </p:nvSpPr>
        <p:spPr>
          <a:xfrm>
            <a:off x="4461634" y="5341784"/>
            <a:ext cx="167263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Müll in der EU</a:t>
            </a:r>
          </a:p>
          <a:p>
            <a:r>
              <a:rPr lang="de-DE" dirty="0"/>
              <a:t>2.6 </a:t>
            </a:r>
            <a:r>
              <a:rPr lang="de-DE" dirty="0" err="1"/>
              <a:t>Mrd</a:t>
            </a:r>
            <a:r>
              <a:rPr lang="de-DE" dirty="0"/>
              <a:t> Tonnen</a:t>
            </a:r>
          </a:p>
        </p:txBody>
      </p:sp>
      <p:cxnSp>
        <p:nvCxnSpPr>
          <p:cNvPr id="5120" name="Gerade Verbindung mit Pfeil 5119">
            <a:extLst>
              <a:ext uri="{FF2B5EF4-FFF2-40B4-BE49-F238E27FC236}">
                <a16:creationId xmlns:a16="http://schemas.microsoft.com/office/drawing/2014/main" id="{834C94D4-8588-4C62-A4CA-38FE2B81F2E0}"/>
              </a:ext>
            </a:extLst>
          </p:cNvPr>
          <p:cNvCxnSpPr>
            <a:cxnSpLocks/>
          </p:cNvCxnSpPr>
          <p:nvPr/>
        </p:nvCxnSpPr>
        <p:spPr>
          <a:xfrm>
            <a:off x="6491799" y="4038350"/>
            <a:ext cx="490387" cy="73612"/>
          </a:xfrm>
          <a:prstGeom prst="straightConnector1">
            <a:avLst/>
          </a:prstGeom>
          <a:ln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8" name="Textfeld 5127">
            <a:extLst>
              <a:ext uri="{FF2B5EF4-FFF2-40B4-BE49-F238E27FC236}">
                <a16:creationId xmlns:a16="http://schemas.microsoft.com/office/drawing/2014/main" id="{9BA2F460-3E4A-484A-832E-2D38E3069095}"/>
              </a:ext>
            </a:extLst>
          </p:cNvPr>
          <p:cNvSpPr txBox="1"/>
          <p:nvPr/>
        </p:nvSpPr>
        <p:spPr>
          <a:xfrm>
            <a:off x="6982186" y="3863390"/>
            <a:ext cx="20009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FFC000"/>
                </a:solidFill>
              </a:rPr>
              <a:t>36 mal um die Erde</a:t>
            </a:r>
          </a:p>
        </p:txBody>
      </p:sp>
      <p:sp>
        <p:nvSpPr>
          <p:cNvPr id="5129" name="Pfeil: nach unten 5128">
            <a:extLst>
              <a:ext uri="{FF2B5EF4-FFF2-40B4-BE49-F238E27FC236}">
                <a16:creationId xmlns:a16="http://schemas.microsoft.com/office/drawing/2014/main" id="{8FBFCD83-24BF-44D8-9880-6D07788C9A5F}"/>
              </a:ext>
            </a:extLst>
          </p:cNvPr>
          <p:cNvSpPr/>
          <p:nvPr/>
        </p:nvSpPr>
        <p:spPr>
          <a:xfrm rot="18929165">
            <a:off x="8034490" y="4381645"/>
            <a:ext cx="280104" cy="39687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4" name="Pfeil: nach unten 73">
            <a:extLst>
              <a:ext uri="{FF2B5EF4-FFF2-40B4-BE49-F238E27FC236}">
                <a16:creationId xmlns:a16="http://schemas.microsoft.com/office/drawing/2014/main" id="{41D5E84E-27A7-468A-A9B9-95E7085FF3D5}"/>
              </a:ext>
            </a:extLst>
          </p:cNvPr>
          <p:cNvSpPr/>
          <p:nvPr/>
        </p:nvSpPr>
        <p:spPr>
          <a:xfrm rot="9264081">
            <a:off x="6233208" y="5244751"/>
            <a:ext cx="280104" cy="39687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5" name="Pfeil: nach unten 74">
            <a:extLst>
              <a:ext uri="{FF2B5EF4-FFF2-40B4-BE49-F238E27FC236}">
                <a16:creationId xmlns:a16="http://schemas.microsoft.com/office/drawing/2014/main" id="{124A0F37-E788-4EFD-BAF8-F27A7A82E3E5}"/>
              </a:ext>
            </a:extLst>
          </p:cNvPr>
          <p:cNvSpPr/>
          <p:nvPr/>
        </p:nvSpPr>
        <p:spPr>
          <a:xfrm rot="3453407">
            <a:off x="7689468" y="5854224"/>
            <a:ext cx="280104" cy="39687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6" name="Pfeil: nach unten 75">
            <a:extLst>
              <a:ext uri="{FF2B5EF4-FFF2-40B4-BE49-F238E27FC236}">
                <a16:creationId xmlns:a16="http://schemas.microsoft.com/office/drawing/2014/main" id="{C4E52704-F535-46C2-BC5F-93C2B64D89B5}"/>
              </a:ext>
            </a:extLst>
          </p:cNvPr>
          <p:cNvSpPr/>
          <p:nvPr/>
        </p:nvSpPr>
        <p:spPr>
          <a:xfrm rot="14001334">
            <a:off x="6653918" y="4174565"/>
            <a:ext cx="280104" cy="396875"/>
          </a:xfrm>
          <a:prstGeom prst="downArrow">
            <a:avLst/>
          </a:prstGeom>
          <a:solidFill>
            <a:srgbClr val="C0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29527C46-91A1-4FEC-BD2C-557F72C9D7E5}"/>
              </a:ext>
            </a:extLst>
          </p:cNvPr>
          <p:cNvSpPr/>
          <p:nvPr/>
        </p:nvSpPr>
        <p:spPr>
          <a:xfrm>
            <a:off x="8074832" y="1198169"/>
            <a:ext cx="123369" cy="127052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99561089"/>
      </p:ext>
    </p:extLst>
  </p:cSld>
  <p:clrMapOvr>
    <a:masterClrMapping/>
  </p:clrMapOvr>
  <p:transition spd="med">
    <p:fade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>
            <a:extLst>
              <a:ext uri="{FF2B5EF4-FFF2-40B4-BE49-F238E27FC236}">
                <a16:creationId xmlns:a16="http://schemas.microsoft.com/office/drawing/2014/main" id="{8430B140-DD78-4B71-A694-C316AC091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37BBAC73-7485-42E7-A986-FF24C0443860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50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5123" name="Rectangle 11">
            <a:extLst>
              <a:ext uri="{FF2B5EF4-FFF2-40B4-BE49-F238E27FC236}">
                <a16:creationId xmlns:a16="http://schemas.microsoft.com/office/drawing/2014/main" id="{52988026-B47B-4AB9-B3C1-61619C5E3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479" y="230187"/>
            <a:ext cx="16466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DE5225FB-BB8B-4854-82FF-768309993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5" name="Rectangle 6">
            <a:extLst>
              <a:ext uri="{FF2B5EF4-FFF2-40B4-BE49-F238E27FC236}">
                <a16:creationId xmlns:a16="http://schemas.microsoft.com/office/drawing/2014/main" id="{2E4E2321-8EF1-4543-AF36-569E76A8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094AC-775E-43C9-A4FB-2C56F1C7ECAD}"/>
              </a:ext>
            </a:extLst>
          </p:cNvPr>
          <p:cNvSpPr txBox="1"/>
          <p:nvPr/>
        </p:nvSpPr>
        <p:spPr>
          <a:xfrm>
            <a:off x="5092845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Organische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DB95A2-7F79-4788-8E28-4B4B612379CC}"/>
              </a:ext>
            </a:extLst>
          </p:cNvPr>
          <p:cNvSpPr txBox="1"/>
          <p:nvPr/>
        </p:nvSpPr>
        <p:spPr>
          <a:xfrm>
            <a:off x="2304175" y="5165203"/>
            <a:ext cx="969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Technik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CC174-F72A-41B6-85C4-F9BC85C485C5}"/>
              </a:ext>
            </a:extLst>
          </p:cNvPr>
          <p:cNvSpPr txBox="1"/>
          <p:nvPr/>
        </p:nvSpPr>
        <p:spPr>
          <a:xfrm>
            <a:off x="3021060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Biologische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8F3D9D-C7E2-409F-8987-1472C992012E}"/>
              </a:ext>
            </a:extLst>
          </p:cNvPr>
          <p:cNvGrpSpPr/>
          <p:nvPr/>
        </p:nvGrpSpPr>
        <p:grpSpPr>
          <a:xfrm>
            <a:off x="939520" y="452510"/>
            <a:ext cx="7962553" cy="1273348"/>
            <a:chOff x="5271662" y="1278413"/>
            <a:chExt cx="7962553" cy="1273348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F75C083-A6A0-408F-8464-DB18BD9C5268}"/>
                </a:ext>
              </a:extLst>
            </p:cNvPr>
            <p:cNvSpPr/>
            <p:nvPr/>
          </p:nvSpPr>
          <p:spPr>
            <a:xfrm>
              <a:off x="5271662" y="1278413"/>
              <a:ext cx="2368427" cy="1273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2BA700B-03C7-4150-84D1-D3B67E9905A7}"/>
                </a:ext>
              </a:extLst>
            </p:cNvPr>
            <p:cNvSpPr txBox="1"/>
            <p:nvPr/>
          </p:nvSpPr>
          <p:spPr>
            <a:xfrm>
              <a:off x="5465614" y="1278413"/>
              <a:ext cx="7768601" cy="1273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lvl="0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de-DE" sz="2600" dirty="0">
                  <a:solidFill>
                    <a:schemeClr val="accent1">
                      <a:lumMod val="75000"/>
                    </a:schemeClr>
                  </a:solidFill>
                </a:rPr>
                <a:t>Werkstoffliches Recycling von Kupfer aus Kabelschrott </a:t>
              </a:r>
              <a:endParaRPr lang="de-DE" sz="2600" kern="1200" dirty="0">
                <a:solidFill>
                  <a:schemeClr val="accent1">
                    <a:lumMod val="75000"/>
                  </a:schemeClr>
                </a:solidFill>
              </a:endParaRPr>
            </a:p>
          </p:txBody>
        </p:sp>
      </p:grpSp>
      <p:sp>
        <p:nvSpPr>
          <p:cNvPr id="6" name="Rechteck 5">
            <a:extLst>
              <a:ext uri="{FF2B5EF4-FFF2-40B4-BE49-F238E27FC236}">
                <a16:creationId xmlns:a16="http://schemas.microsoft.com/office/drawing/2014/main" id="{E8D051F8-5824-4F64-9EE8-99009FC9444C}"/>
              </a:ext>
            </a:extLst>
          </p:cNvPr>
          <p:cNvSpPr/>
          <p:nvPr/>
        </p:nvSpPr>
        <p:spPr>
          <a:xfrm>
            <a:off x="2146793" y="6457849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https://epdf.pub/recyclingtechnik-fachbuch-fur-lehre-und-praxis.html</a:t>
            </a:r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BF9512-301F-4C99-84DF-EC4B35A1817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4422" y="1500484"/>
            <a:ext cx="6380774" cy="4966694"/>
          </a:xfrm>
          <a:prstGeom prst="rect">
            <a:avLst/>
          </a:prstGeom>
        </p:spPr>
      </p:pic>
      <p:sp>
        <p:nvSpPr>
          <p:cNvPr id="4" name="Rechteck 3">
            <a:extLst>
              <a:ext uri="{FF2B5EF4-FFF2-40B4-BE49-F238E27FC236}">
                <a16:creationId xmlns:a16="http://schemas.microsoft.com/office/drawing/2014/main" id="{FE70B768-B64B-444D-9BA7-0E3FA0BC981E}"/>
              </a:ext>
            </a:extLst>
          </p:cNvPr>
          <p:cNvSpPr/>
          <p:nvPr/>
        </p:nvSpPr>
        <p:spPr>
          <a:xfrm>
            <a:off x="6718793" y="3013415"/>
            <a:ext cx="238010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>
                <a:latin typeface="MinionPro-Regular"/>
              </a:rPr>
              <a:t>Für NE-Metalle eignen sich </a:t>
            </a:r>
            <a:r>
              <a:rPr lang="de-DE" i="1" dirty="0">
                <a:latin typeface="MinionPro-It"/>
              </a:rPr>
              <a:t>Sortierverfahren z.B. Schwimm-Sink-Prozesse </a:t>
            </a:r>
            <a:r>
              <a:rPr lang="de-DE" dirty="0">
                <a:latin typeface="MinionPro-Regular"/>
              </a:rPr>
              <a:t>und </a:t>
            </a:r>
            <a:r>
              <a:rPr lang="de-DE" i="1" dirty="0">
                <a:latin typeface="MinionPro-It"/>
              </a:rPr>
              <a:t>Wirbelstromprozesse </a:t>
            </a:r>
            <a:r>
              <a:rPr lang="de-DE" dirty="0">
                <a:latin typeface="MinionPro-Regular"/>
              </a:rPr>
              <a:t>sowie </a:t>
            </a:r>
            <a:r>
              <a:rPr lang="de-DE" i="1" dirty="0">
                <a:latin typeface="MinionPro-It"/>
              </a:rPr>
              <a:t>sensorgestützte Verfahren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141317"/>
      </p:ext>
    </p:extLst>
  </p:cSld>
  <p:clrMapOvr>
    <a:masterClrMapping/>
  </p:clrMapOvr>
  <p:transition spd="med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51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69016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de-DE" dirty="0">
                <a:solidFill>
                  <a:schemeClr val="accent1">
                    <a:lumMod val="75000"/>
                  </a:schemeClr>
                </a:solidFill>
              </a:rPr>
              <a:t>Elektroschrott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19" name="TextBox 4">
            <a:extLst>
              <a:ext uri="{FF2B5EF4-FFF2-40B4-BE49-F238E27FC236}">
                <a16:creationId xmlns:a16="http://schemas.microsoft.com/office/drawing/2014/main" id="{C8A6C514-1886-4ECF-BB44-6A5C4F360869}"/>
              </a:ext>
            </a:extLst>
          </p:cNvPr>
          <p:cNvSpPr txBox="1"/>
          <p:nvPr/>
        </p:nvSpPr>
        <p:spPr>
          <a:xfrm>
            <a:off x="1187450" y="1239996"/>
            <a:ext cx="16116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err="1">
                <a:solidFill>
                  <a:schemeClr val="accent1"/>
                </a:solidFill>
              </a:rPr>
              <a:t>Richtlinien</a:t>
            </a:r>
            <a:r>
              <a:rPr lang="en-GB" sz="2400" b="1" dirty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17" name="Rechteck 16">
            <a:extLst>
              <a:ext uri="{FF2B5EF4-FFF2-40B4-BE49-F238E27FC236}">
                <a16:creationId xmlns:a16="http://schemas.microsoft.com/office/drawing/2014/main" id="{6E3AF545-E02E-4AD6-876A-D27352F263D8}"/>
              </a:ext>
            </a:extLst>
          </p:cNvPr>
          <p:cNvSpPr/>
          <p:nvPr/>
        </p:nvSpPr>
        <p:spPr>
          <a:xfrm>
            <a:off x="197644" y="6457890"/>
            <a:ext cx="9266502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https://eur-lex.europa.eu/resource.html?uri=cellar:ac89e64f-a4a5-4c13-8d96-1fd1d6bcaa49.0002.02/DOC_1&amp;format=PDF</a:t>
            </a:r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722826FA-0109-42AF-A6C8-A49BCB3D8C1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992" y="2194980"/>
            <a:ext cx="6480048" cy="1076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684235"/>
      </p:ext>
    </p:extLst>
  </p:cSld>
  <p:clrMapOvr>
    <a:masterClrMapping/>
  </p:clrMapOvr>
  <p:transition spd="med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>
            <a:extLst>
              <a:ext uri="{FF2B5EF4-FFF2-40B4-BE49-F238E27FC236}">
                <a16:creationId xmlns:a16="http://schemas.microsoft.com/office/drawing/2014/main" id="{8430B140-DD78-4B71-A694-C316AC091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37BBAC73-7485-42E7-A986-FF24C0443860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52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5123" name="Rectangle 11">
            <a:extLst>
              <a:ext uri="{FF2B5EF4-FFF2-40B4-BE49-F238E27FC236}">
                <a16:creationId xmlns:a16="http://schemas.microsoft.com/office/drawing/2014/main" id="{52988026-B47B-4AB9-B3C1-61619C5E3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479" y="230187"/>
            <a:ext cx="4947893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+mn-lt"/>
              </a:rPr>
              <a:t>Recycling</a:t>
            </a:r>
          </a:p>
          <a:p>
            <a:pPr>
              <a:spcBef>
                <a:spcPct val="0"/>
              </a:spcBef>
              <a:buNone/>
            </a:pPr>
            <a:r>
              <a:rPr lang="de-DE" sz="2800" dirty="0">
                <a:solidFill>
                  <a:schemeClr val="accent1"/>
                </a:solidFill>
                <a:latin typeface="+mn-lt"/>
              </a:rPr>
              <a:t>Kompostierung</a:t>
            </a:r>
            <a:r>
              <a:rPr lang="de-DE" sz="2800" dirty="0">
                <a:solidFill>
                  <a:schemeClr val="accent1"/>
                </a:solidFill>
              </a:rPr>
              <a:t>/ Fermentierung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DE5225FB-BB8B-4854-82FF-768309993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5" name="Rectangle 6">
            <a:extLst>
              <a:ext uri="{FF2B5EF4-FFF2-40B4-BE49-F238E27FC236}">
                <a16:creationId xmlns:a16="http://schemas.microsoft.com/office/drawing/2014/main" id="{2E4E2321-8EF1-4543-AF36-569E76A8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A778D224-C5B2-4996-B8B2-48F7BA2E69E9}"/>
              </a:ext>
            </a:extLst>
          </p:cNvPr>
          <p:cNvSpPr/>
          <p:nvPr/>
        </p:nvSpPr>
        <p:spPr>
          <a:xfrm>
            <a:off x="4636845" y="1374558"/>
            <a:ext cx="3661387" cy="646331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de-DE" dirty="0">
                <a:latin typeface="Calibri" panose="020F0502020204030204" pitchFamily="34" charset="0"/>
                <a:ea typeface="Droid Serif" panose="02020600060500020200" pitchFamily="18" charset="0"/>
                <a:cs typeface="Calibri" panose="020F0502020204030204" pitchFamily="34" charset="0"/>
              </a:rPr>
              <a:t>Beispielanlage: VGA Kempten-Schlatt</a:t>
            </a:r>
          </a:p>
          <a:p>
            <a:r>
              <a:rPr lang="de-DE" dirty="0">
                <a:latin typeface="Calibri" panose="020F0502020204030204" pitchFamily="34" charset="0"/>
                <a:ea typeface="Droid Serif" panose="02020600060500020200" pitchFamily="18" charset="0"/>
                <a:cs typeface="Calibri" panose="020F0502020204030204" pitchFamily="34" charset="0"/>
              </a:rPr>
              <a:t>Kompostierung mit Vergärung </a:t>
            </a:r>
            <a:endParaRPr lang="de-DE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43A5190F-8BCC-46E4-ADFA-A02ABF7C5163}"/>
              </a:ext>
            </a:extLst>
          </p:cNvPr>
          <p:cNvSpPr/>
          <p:nvPr/>
        </p:nvSpPr>
        <p:spPr>
          <a:xfrm>
            <a:off x="1142479" y="1648536"/>
            <a:ext cx="338989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Grüngut aus privaten Gärten</a:t>
            </a:r>
          </a:p>
          <a:p>
            <a:r>
              <a:rPr lang="de-DE" dirty="0"/>
              <a:t>über Bring- und Holsysteme erfasst</a:t>
            </a:r>
          </a:p>
        </p:txBody>
      </p:sp>
      <p:sp>
        <p:nvSpPr>
          <p:cNvPr id="10" name="Rechteck 9">
            <a:extLst>
              <a:ext uri="{FF2B5EF4-FFF2-40B4-BE49-F238E27FC236}">
                <a16:creationId xmlns:a16="http://schemas.microsoft.com/office/drawing/2014/main" id="{B7AEEB39-A29C-4268-A73E-22FB70088C17}"/>
              </a:ext>
            </a:extLst>
          </p:cNvPr>
          <p:cNvSpPr/>
          <p:nvPr/>
        </p:nvSpPr>
        <p:spPr>
          <a:xfrm>
            <a:off x="1142479" y="1245850"/>
            <a:ext cx="225414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dirty="0"/>
              <a:t>Grünabfälle (Grüngut)</a:t>
            </a:r>
          </a:p>
        </p:txBody>
      </p:sp>
      <p:sp>
        <p:nvSpPr>
          <p:cNvPr id="25" name="Rechteck 24">
            <a:extLst>
              <a:ext uri="{FF2B5EF4-FFF2-40B4-BE49-F238E27FC236}">
                <a16:creationId xmlns:a16="http://schemas.microsoft.com/office/drawing/2014/main" id="{A261CF0A-F5E6-4C38-ABBE-3918165DF157}"/>
              </a:ext>
            </a:extLst>
          </p:cNvPr>
          <p:cNvSpPr/>
          <p:nvPr/>
        </p:nvSpPr>
        <p:spPr>
          <a:xfrm>
            <a:off x="1895538" y="6157777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https://umwelt.thueringen.de/fileadmin/001_TMUEN/Unsere_Themen/Abfallwirtschaft/Leitfaden_Bioabfall_Materialband.pdf</a:t>
            </a:r>
          </a:p>
        </p:txBody>
      </p:sp>
      <p:sp>
        <p:nvSpPr>
          <p:cNvPr id="26" name="Rechteck 25">
            <a:extLst>
              <a:ext uri="{FF2B5EF4-FFF2-40B4-BE49-F238E27FC236}">
                <a16:creationId xmlns:a16="http://schemas.microsoft.com/office/drawing/2014/main" id="{02AB3F58-1005-426A-8129-2EED33D77494}"/>
              </a:ext>
            </a:extLst>
          </p:cNvPr>
          <p:cNvSpPr/>
          <p:nvPr/>
        </p:nvSpPr>
        <p:spPr>
          <a:xfrm>
            <a:off x="5215128" y="2934313"/>
            <a:ext cx="1984248" cy="128686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E96FAAF9-885C-4911-86BA-CB21498D6B7F}"/>
              </a:ext>
            </a:extLst>
          </p:cNvPr>
          <p:cNvSpPr/>
          <p:nvPr/>
        </p:nvSpPr>
        <p:spPr>
          <a:xfrm>
            <a:off x="4971938" y="2149597"/>
            <a:ext cx="4572000" cy="170816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spcBef>
                <a:spcPts val="600"/>
              </a:spcBef>
              <a:tabLst>
                <a:tab pos="1886044" algn="r"/>
                <a:tab pos="2152758" algn="l"/>
              </a:tabLst>
            </a:pPr>
            <a:r>
              <a:rPr lang="de-DE" sz="1400" spc="-150" dirty="0">
                <a:solidFill>
                  <a:schemeClr val="accent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         </a:t>
            </a:r>
            <a:r>
              <a:rPr lang="de-D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JAHRESDURCHSATZ	24.000 t</a:t>
            </a:r>
          </a:p>
          <a:p>
            <a:pPr>
              <a:spcBef>
                <a:spcPts val="600"/>
              </a:spcBef>
              <a:tabLst>
                <a:tab pos="1886044" algn="r"/>
                <a:tab pos="2152758" algn="l"/>
              </a:tabLst>
            </a:pPr>
            <a:r>
              <a:rPr lang="de-D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ZUSAMMENSETZUNG	60% Bioabfall</a:t>
            </a:r>
            <a:br>
              <a:rPr lang="de-D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de-D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	40% Grünschnitt</a:t>
            </a:r>
          </a:p>
          <a:p>
            <a:pPr>
              <a:spcBef>
                <a:spcPts val="600"/>
              </a:spcBef>
              <a:tabLst>
                <a:tab pos="1886044" algn="r"/>
                <a:tab pos="2152758" algn="l"/>
              </a:tabLst>
            </a:pPr>
            <a:r>
              <a:rPr lang="de-D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STROM	5.600 MWh</a:t>
            </a:r>
          </a:p>
          <a:p>
            <a:pPr>
              <a:spcBef>
                <a:spcPts val="600"/>
              </a:spcBef>
              <a:tabLst>
                <a:tab pos="1886044" algn="r"/>
                <a:tab pos="2152758" algn="l"/>
              </a:tabLst>
            </a:pPr>
            <a:r>
              <a:rPr lang="de-DE" dirty="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 KOMPOST	5.100 t</a:t>
            </a:r>
          </a:p>
        </p:txBody>
      </p:sp>
      <p:pic>
        <p:nvPicPr>
          <p:cNvPr id="27" name="Grafik 26">
            <a:extLst>
              <a:ext uri="{FF2B5EF4-FFF2-40B4-BE49-F238E27FC236}">
                <a16:creationId xmlns:a16="http://schemas.microsoft.com/office/drawing/2014/main" id="{24B943B1-5EB6-48B2-94DE-5A2018C893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1895" y="3483993"/>
            <a:ext cx="2862649" cy="2413190"/>
          </a:xfrm>
          <a:prstGeom prst="rect">
            <a:avLst/>
          </a:prstGeom>
        </p:spPr>
      </p:pic>
      <p:sp>
        <p:nvSpPr>
          <p:cNvPr id="11" name="Rechteck 10">
            <a:extLst>
              <a:ext uri="{FF2B5EF4-FFF2-40B4-BE49-F238E27FC236}">
                <a16:creationId xmlns:a16="http://schemas.microsoft.com/office/drawing/2014/main" id="{61FB125E-5CF3-4342-939F-BA28346A46AD}"/>
              </a:ext>
            </a:extLst>
          </p:cNvPr>
          <p:cNvSpPr/>
          <p:nvPr/>
        </p:nvSpPr>
        <p:spPr>
          <a:xfrm>
            <a:off x="1142479" y="256066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bundesweit geschätzt rund</a:t>
            </a:r>
          </a:p>
          <a:p>
            <a:r>
              <a:rPr lang="de-DE" dirty="0"/>
              <a:t>5 </a:t>
            </a:r>
            <a:r>
              <a:rPr lang="de-DE" dirty="0" err="1"/>
              <a:t>Mio</a:t>
            </a:r>
            <a:r>
              <a:rPr lang="de-DE" dirty="0"/>
              <a:t> Kilo-tonnen(</a:t>
            </a:r>
            <a:r>
              <a:rPr lang="de-DE" dirty="0" err="1"/>
              <a:t>kt</a:t>
            </a:r>
            <a:r>
              <a:rPr lang="de-DE" dirty="0"/>
              <a:t>) Jahresmassestrom</a:t>
            </a:r>
          </a:p>
          <a:p>
            <a:r>
              <a:rPr lang="de-DE" dirty="0"/>
              <a:t>(im Mittel 64 kg/ </a:t>
            </a:r>
            <a:r>
              <a:rPr lang="de-DE" dirty="0" err="1"/>
              <a:t>Einw</a:t>
            </a:r>
            <a:r>
              <a:rPr lang="de-DE" dirty="0"/>
              <a:t> und Jahr)</a:t>
            </a:r>
          </a:p>
        </p:txBody>
      </p:sp>
      <p:pic>
        <p:nvPicPr>
          <p:cNvPr id="28" name="Grafik 27">
            <a:extLst>
              <a:ext uri="{FF2B5EF4-FFF2-40B4-BE49-F238E27FC236}">
                <a16:creationId xmlns:a16="http://schemas.microsoft.com/office/drawing/2014/main" id="{55F5D77D-AC51-4E2A-816A-DEBBC3A57FF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28873" y="3760667"/>
            <a:ext cx="2486640" cy="2267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675910"/>
      </p:ext>
    </p:extLst>
  </p:cSld>
  <p:clrMapOvr>
    <a:masterClrMapping/>
  </p:clrMapOvr>
  <p:transition spd="med">
    <p:fade/>
  </p:transition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>
            <a:extLst>
              <a:ext uri="{FF2B5EF4-FFF2-40B4-BE49-F238E27FC236}">
                <a16:creationId xmlns:a16="http://schemas.microsoft.com/office/drawing/2014/main" id="{8430B140-DD78-4B71-A694-C316AC091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37BBAC73-7485-42E7-A986-FF24C0443860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53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5123" name="Rectangle 11">
            <a:extLst>
              <a:ext uri="{FF2B5EF4-FFF2-40B4-BE49-F238E27FC236}">
                <a16:creationId xmlns:a16="http://schemas.microsoft.com/office/drawing/2014/main" id="{52988026-B47B-4AB9-B3C1-61619C5E3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479" y="230187"/>
            <a:ext cx="494789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+mn-lt"/>
              </a:rPr>
              <a:t>Recycling</a:t>
            </a:r>
          </a:p>
          <a:p>
            <a:pPr>
              <a:spcBef>
                <a:spcPct val="0"/>
              </a:spcBef>
              <a:buNone/>
            </a:pPr>
            <a:r>
              <a:rPr lang="de-DE" sz="2800" dirty="0">
                <a:solidFill>
                  <a:schemeClr val="accent1"/>
                </a:solidFill>
                <a:latin typeface="+mn-lt"/>
              </a:rPr>
              <a:t>Kompostierung</a:t>
            </a:r>
            <a:r>
              <a:rPr lang="de-DE" sz="2800" dirty="0">
                <a:solidFill>
                  <a:schemeClr val="accent1"/>
                </a:solidFill>
              </a:rPr>
              <a:t>/ Fermentierung</a:t>
            </a:r>
            <a:endParaRPr lang="en-GB" sz="2800" dirty="0">
              <a:solidFill>
                <a:schemeClr val="accent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DE5225FB-BB8B-4854-82FF-768309993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5" name="Rectangle 6">
            <a:extLst>
              <a:ext uri="{FF2B5EF4-FFF2-40B4-BE49-F238E27FC236}">
                <a16:creationId xmlns:a16="http://schemas.microsoft.com/office/drawing/2014/main" id="{2E4E2321-8EF1-4543-AF36-569E76A8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094AC-775E-43C9-A4FB-2C56F1C7ECAD}"/>
              </a:ext>
            </a:extLst>
          </p:cNvPr>
          <p:cNvSpPr txBox="1"/>
          <p:nvPr/>
        </p:nvSpPr>
        <p:spPr>
          <a:xfrm>
            <a:off x="5092845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Organische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80B10B-660C-4CDB-8329-85EED5FD8105}"/>
              </a:ext>
            </a:extLst>
          </p:cNvPr>
          <p:cNvSpPr txBox="1"/>
          <p:nvPr/>
        </p:nvSpPr>
        <p:spPr>
          <a:xfrm>
            <a:off x="1965781" y="2362610"/>
            <a:ext cx="1755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Werkstoffliche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DB95A2-7F79-4788-8E28-4B4B612379CC}"/>
              </a:ext>
            </a:extLst>
          </p:cNvPr>
          <p:cNvSpPr txBox="1"/>
          <p:nvPr/>
        </p:nvSpPr>
        <p:spPr>
          <a:xfrm>
            <a:off x="2304175" y="5165203"/>
            <a:ext cx="969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Technik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9732EB-6D94-4F24-B32E-2BD582ED3851}"/>
              </a:ext>
            </a:extLst>
          </p:cNvPr>
          <p:cNvSpPr txBox="1"/>
          <p:nvPr/>
        </p:nvSpPr>
        <p:spPr>
          <a:xfrm>
            <a:off x="3944293" y="2394189"/>
            <a:ext cx="1607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Rohstoffliche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CC174-F72A-41B6-85C4-F9BC85C485C5}"/>
              </a:ext>
            </a:extLst>
          </p:cNvPr>
          <p:cNvSpPr txBox="1"/>
          <p:nvPr/>
        </p:nvSpPr>
        <p:spPr>
          <a:xfrm>
            <a:off x="3021060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Biologische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4570F910-546C-4D5D-8206-680D88ABEB0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7002" y="1899151"/>
            <a:ext cx="8188690" cy="4593362"/>
          </a:xfrm>
          <a:prstGeom prst="rect">
            <a:avLst/>
          </a:prstGeom>
        </p:spPr>
      </p:pic>
      <p:sp>
        <p:nvSpPr>
          <p:cNvPr id="17" name="Legende mit Linie 1 14">
            <a:extLst>
              <a:ext uri="{FF2B5EF4-FFF2-40B4-BE49-F238E27FC236}">
                <a16:creationId xmlns:a16="http://schemas.microsoft.com/office/drawing/2014/main" id="{1D846D8B-7D8E-4E5D-92B3-29962DC1009A}"/>
              </a:ext>
            </a:extLst>
          </p:cNvPr>
          <p:cNvSpPr/>
          <p:nvPr/>
        </p:nvSpPr>
        <p:spPr>
          <a:xfrm>
            <a:off x="7450465" y="3545924"/>
            <a:ext cx="1383645" cy="385836"/>
          </a:xfrm>
          <a:prstGeom prst="borderCallout1">
            <a:avLst>
              <a:gd name="adj1" fmla="val 130095"/>
              <a:gd name="adj2" fmla="val 29837"/>
              <a:gd name="adj3" fmla="val 262351"/>
              <a:gd name="adj4" fmla="val 8634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de-DE" sz="1000" dirty="0" err="1">
                <a:solidFill>
                  <a:schemeClr val="tx1"/>
                </a:solidFill>
              </a:rPr>
              <a:t>Crambo</a:t>
            </a:r>
            <a:r>
              <a:rPr lang="de-DE" sz="1000" dirty="0">
                <a:solidFill>
                  <a:schemeClr val="tx1"/>
                </a:solidFill>
              </a:rPr>
              <a:t> (</a:t>
            </a:r>
            <a:r>
              <a:rPr lang="de-DE" sz="1000" dirty="0" err="1">
                <a:solidFill>
                  <a:schemeClr val="tx1"/>
                </a:solidFill>
              </a:rPr>
              <a:t>Vorzerkleinerer</a:t>
            </a:r>
            <a:r>
              <a:rPr lang="de-DE" sz="1000" dirty="0">
                <a:solidFill>
                  <a:schemeClr val="tx1"/>
                </a:solidFill>
              </a:rPr>
              <a:t>)</a:t>
            </a:r>
          </a:p>
        </p:txBody>
      </p:sp>
      <p:sp>
        <p:nvSpPr>
          <p:cNvPr id="18" name="Legende mit Linie 1 17">
            <a:extLst>
              <a:ext uri="{FF2B5EF4-FFF2-40B4-BE49-F238E27FC236}">
                <a16:creationId xmlns:a16="http://schemas.microsoft.com/office/drawing/2014/main" id="{18DD0828-BF38-4FA4-B0B1-0462C164E9CF}"/>
              </a:ext>
            </a:extLst>
          </p:cNvPr>
          <p:cNvSpPr/>
          <p:nvPr/>
        </p:nvSpPr>
        <p:spPr>
          <a:xfrm>
            <a:off x="2097095" y="2728134"/>
            <a:ext cx="1176897" cy="385836"/>
          </a:xfrm>
          <a:prstGeom prst="borderCallout1">
            <a:avLst>
              <a:gd name="adj1" fmla="val 18750"/>
              <a:gd name="adj2" fmla="val -8333"/>
              <a:gd name="adj3" fmla="val 253912"/>
              <a:gd name="adj4" fmla="val -96007"/>
            </a:avLst>
          </a:prstGeom>
          <a:solidFill>
            <a:schemeClr val="bg1"/>
          </a:solidFill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de-DE" sz="1000" dirty="0">
                <a:solidFill>
                  <a:schemeClr val="tx1"/>
                </a:solidFill>
              </a:rPr>
              <a:t>Sternsieb</a:t>
            </a:r>
          </a:p>
        </p:txBody>
      </p:sp>
      <p:sp>
        <p:nvSpPr>
          <p:cNvPr id="19" name="Legende mit Linie 1 21">
            <a:extLst>
              <a:ext uri="{FF2B5EF4-FFF2-40B4-BE49-F238E27FC236}">
                <a16:creationId xmlns:a16="http://schemas.microsoft.com/office/drawing/2014/main" id="{FD409958-5B72-4244-B624-F8025BE7F9A9}"/>
              </a:ext>
            </a:extLst>
          </p:cNvPr>
          <p:cNvSpPr/>
          <p:nvPr/>
        </p:nvSpPr>
        <p:spPr>
          <a:xfrm>
            <a:off x="5916129" y="2697395"/>
            <a:ext cx="1176897" cy="385836"/>
          </a:xfrm>
          <a:prstGeom prst="borderCallout1">
            <a:avLst>
              <a:gd name="adj1" fmla="val 18750"/>
              <a:gd name="adj2" fmla="val -8333"/>
              <a:gd name="adj3" fmla="val 257243"/>
              <a:gd name="adj4" fmla="val -25833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de-DE" sz="1000" dirty="0">
                <a:solidFill>
                  <a:schemeClr val="tx1"/>
                </a:solidFill>
              </a:rPr>
              <a:t>NIR-Scanner</a:t>
            </a:r>
          </a:p>
        </p:txBody>
      </p:sp>
      <p:sp>
        <p:nvSpPr>
          <p:cNvPr id="20" name="Legende mit Linie 1 24">
            <a:extLst>
              <a:ext uri="{FF2B5EF4-FFF2-40B4-BE49-F238E27FC236}">
                <a16:creationId xmlns:a16="http://schemas.microsoft.com/office/drawing/2014/main" id="{37F3460A-DE8C-4A9B-9324-CD4475AC9161}"/>
              </a:ext>
            </a:extLst>
          </p:cNvPr>
          <p:cNvSpPr/>
          <p:nvPr/>
        </p:nvSpPr>
        <p:spPr>
          <a:xfrm>
            <a:off x="6423650" y="5940462"/>
            <a:ext cx="1606198" cy="385836"/>
          </a:xfrm>
          <a:prstGeom prst="borderCallout1">
            <a:avLst>
              <a:gd name="adj1" fmla="val -14960"/>
              <a:gd name="adj2" fmla="val 43443"/>
              <a:gd name="adj3" fmla="val -292209"/>
              <a:gd name="adj4" fmla="val 31787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 anchorCtr="1"/>
          <a:lstStyle/>
          <a:p>
            <a:pPr algn="ctr"/>
            <a:r>
              <a:rPr lang="de-DE" sz="1000" dirty="0" err="1">
                <a:solidFill>
                  <a:schemeClr val="tx1"/>
                </a:solidFill>
              </a:rPr>
              <a:t>Biogrinder</a:t>
            </a:r>
            <a:endParaRPr lang="de-DE" sz="1000" dirty="0">
              <a:solidFill>
                <a:schemeClr val="tx1"/>
              </a:solidFill>
            </a:endParaRPr>
          </a:p>
          <a:p>
            <a:pPr algn="ctr"/>
            <a:r>
              <a:rPr lang="de-DE" sz="1000" dirty="0">
                <a:solidFill>
                  <a:schemeClr val="tx1"/>
                </a:solidFill>
              </a:rPr>
              <a:t>(</a:t>
            </a:r>
            <a:r>
              <a:rPr lang="de-DE" sz="1000" dirty="0" err="1">
                <a:solidFill>
                  <a:schemeClr val="tx1"/>
                </a:solidFill>
              </a:rPr>
              <a:t>Nachzerkleinerer</a:t>
            </a:r>
            <a:r>
              <a:rPr lang="de-DE" sz="1000" dirty="0">
                <a:solidFill>
                  <a:schemeClr val="tx1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63453660"/>
      </p:ext>
    </p:extLst>
  </p:cSld>
  <p:clrMapOvr>
    <a:masterClrMapping/>
  </p:clrMapOvr>
  <p:transition spd="med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Rectangle 11">
            <a:extLst>
              <a:ext uri="{FF2B5EF4-FFF2-40B4-BE49-F238E27FC236}">
                <a16:creationId xmlns:a16="http://schemas.microsoft.com/office/drawing/2014/main" id="{52988026-B47B-4AB9-B3C1-61619C5E3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479" y="230187"/>
            <a:ext cx="494789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+mn-lt"/>
              </a:rPr>
              <a:t>Recycling</a:t>
            </a:r>
          </a:p>
          <a:p>
            <a:pPr>
              <a:spcBef>
                <a:spcPct val="0"/>
              </a:spcBef>
              <a:buNone/>
            </a:pPr>
            <a:r>
              <a:rPr lang="de-DE" sz="2800" dirty="0">
                <a:solidFill>
                  <a:schemeClr val="accent1"/>
                </a:solidFill>
                <a:latin typeface="+mn-lt"/>
              </a:rPr>
              <a:t>Kompostierung</a:t>
            </a:r>
            <a:r>
              <a:rPr lang="de-DE" sz="2800" dirty="0">
                <a:solidFill>
                  <a:schemeClr val="accent1"/>
                </a:solidFill>
              </a:rPr>
              <a:t>/ Fermentierung</a:t>
            </a:r>
            <a:endParaRPr lang="en-GB" sz="2800" dirty="0">
              <a:solidFill>
                <a:schemeClr val="accent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DE5225FB-BB8B-4854-82FF-768309993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5" name="Rectangle 6">
            <a:extLst>
              <a:ext uri="{FF2B5EF4-FFF2-40B4-BE49-F238E27FC236}">
                <a16:creationId xmlns:a16="http://schemas.microsoft.com/office/drawing/2014/main" id="{2E4E2321-8EF1-4543-AF36-569E76A8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A7911179-0901-4027-8CDD-9FAC8198D60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64548" y="2442242"/>
            <a:ext cx="1384300" cy="165100"/>
          </a:xfrm>
          <a:prstGeom prst="rect">
            <a:avLst/>
          </a:prstGeom>
        </p:spPr>
      </p:pic>
      <p:pic>
        <p:nvPicPr>
          <p:cNvPr id="2" name="Grafik 1">
            <a:extLst>
              <a:ext uri="{FF2B5EF4-FFF2-40B4-BE49-F238E27FC236}">
                <a16:creationId xmlns:a16="http://schemas.microsoft.com/office/drawing/2014/main" id="{5FDE4AA6-899B-4E71-BE8E-F279AF2B35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58673" y="2186980"/>
            <a:ext cx="3998762" cy="1892323"/>
          </a:xfrm>
          <a:prstGeom prst="rect">
            <a:avLst/>
          </a:prstGeom>
        </p:spPr>
      </p:pic>
      <p:sp>
        <p:nvSpPr>
          <p:cNvPr id="3" name="Textfeld 2">
            <a:extLst>
              <a:ext uri="{FF2B5EF4-FFF2-40B4-BE49-F238E27FC236}">
                <a16:creationId xmlns:a16="http://schemas.microsoft.com/office/drawing/2014/main" id="{C78B1F25-BF12-45E1-80BB-1D08A209F4EA}"/>
              </a:ext>
            </a:extLst>
          </p:cNvPr>
          <p:cNvSpPr txBox="1"/>
          <p:nvPr/>
        </p:nvSpPr>
        <p:spPr>
          <a:xfrm>
            <a:off x="5623560" y="1544491"/>
            <a:ext cx="10622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Sternsieb</a:t>
            </a:r>
          </a:p>
        </p:txBody>
      </p:sp>
      <p:sp>
        <p:nvSpPr>
          <p:cNvPr id="4" name="Textfeld 3">
            <a:extLst>
              <a:ext uri="{FF2B5EF4-FFF2-40B4-BE49-F238E27FC236}">
                <a16:creationId xmlns:a16="http://schemas.microsoft.com/office/drawing/2014/main" id="{2B1D8569-A1AD-4A94-966D-C7ADC6E4BBDD}"/>
              </a:ext>
            </a:extLst>
          </p:cNvPr>
          <p:cNvSpPr txBox="1"/>
          <p:nvPr/>
        </p:nvSpPr>
        <p:spPr>
          <a:xfrm>
            <a:off x="7010400" y="2155460"/>
            <a:ext cx="2044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&gt;150 mm Siebreste 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A9E931FA-1222-4B68-AB02-F89104895962}"/>
              </a:ext>
            </a:extLst>
          </p:cNvPr>
          <p:cNvSpPr/>
          <p:nvPr/>
        </p:nvSpPr>
        <p:spPr>
          <a:xfrm>
            <a:off x="9549" y="6427758"/>
            <a:ext cx="320489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https://link.springer.com/chapter/10.1007/978-3-8348-2257-4_6</a:t>
            </a:r>
          </a:p>
        </p:txBody>
      </p:sp>
      <p:sp>
        <p:nvSpPr>
          <p:cNvPr id="6" name="Textfeld 5">
            <a:extLst>
              <a:ext uri="{FF2B5EF4-FFF2-40B4-BE49-F238E27FC236}">
                <a16:creationId xmlns:a16="http://schemas.microsoft.com/office/drawing/2014/main" id="{749EEDFA-7FBE-4B3D-B4CF-422CA0E5044A}"/>
              </a:ext>
            </a:extLst>
          </p:cNvPr>
          <p:cNvSpPr txBox="1"/>
          <p:nvPr/>
        </p:nvSpPr>
        <p:spPr>
          <a:xfrm>
            <a:off x="4864608" y="4224528"/>
            <a:ext cx="1412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40 – 150 mm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7E5D145C-B2E3-4570-B75D-C9A25274CBD8}"/>
              </a:ext>
            </a:extLst>
          </p:cNvPr>
          <p:cNvSpPr txBox="1"/>
          <p:nvPr/>
        </p:nvSpPr>
        <p:spPr>
          <a:xfrm>
            <a:off x="4718734" y="4554419"/>
            <a:ext cx="17043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NIR Separierung</a:t>
            </a:r>
          </a:p>
        </p:txBody>
      </p:sp>
      <p:sp>
        <p:nvSpPr>
          <p:cNvPr id="25" name="Textfeld 24">
            <a:extLst>
              <a:ext uri="{FF2B5EF4-FFF2-40B4-BE49-F238E27FC236}">
                <a16:creationId xmlns:a16="http://schemas.microsoft.com/office/drawing/2014/main" id="{4C4DE3BF-F0F7-4F83-8402-593504C0D2D7}"/>
              </a:ext>
            </a:extLst>
          </p:cNvPr>
          <p:cNvSpPr txBox="1"/>
          <p:nvPr/>
        </p:nvSpPr>
        <p:spPr>
          <a:xfrm>
            <a:off x="6458712" y="4224528"/>
            <a:ext cx="100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&lt; 40 mm</a:t>
            </a:r>
          </a:p>
        </p:txBody>
      </p:sp>
      <p:sp>
        <p:nvSpPr>
          <p:cNvPr id="26" name="Textfeld 25">
            <a:extLst>
              <a:ext uri="{FF2B5EF4-FFF2-40B4-BE49-F238E27FC236}">
                <a16:creationId xmlns:a16="http://schemas.microsoft.com/office/drawing/2014/main" id="{82D5DAB0-8DBC-4218-8958-C3F1A2536F50}"/>
              </a:ext>
            </a:extLst>
          </p:cNvPr>
          <p:cNvSpPr txBox="1"/>
          <p:nvPr/>
        </p:nvSpPr>
        <p:spPr>
          <a:xfrm>
            <a:off x="6423047" y="4571022"/>
            <a:ext cx="1710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Zwischenbunker</a:t>
            </a:r>
          </a:p>
        </p:txBody>
      </p:sp>
      <mc:AlternateContent xmlns:mc="http://schemas.openxmlformats.org/markup-compatibility/2006" xmlns:am3d="http://schemas.microsoft.com/office/drawing/2017/model3d">
        <mc:Choice Requires="am3d">
          <p:graphicFrame>
            <p:nvGraphicFramePr>
              <p:cNvPr id="20" name="3D-Modell 19" descr="Zylinder">
                <a:extLst>
                  <a:ext uri="{FF2B5EF4-FFF2-40B4-BE49-F238E27FC236}">
                    <a16:creationId xmlns:a16="http://schemas.microsoft.com/office/drawing/2014/main" id="{355B173B-D130-4BEB-B606-7146CCC01800}"/>
                  </a:ext>
                </a:extLst>
              </p:cNvPr>
              <p:cNvGraphicFramePr>
                <a:graphicFrameLocks noChangeAspect="1"/>
              </p:cNvGraphicFramePr>
              <p:nvPr>
                <p:extLst/>
              </p:nvPr>
            </p:nvGraphicFramePr>
            <p:xfrm>
              <a:off x="8127360" y="4409194"/>
              <a:ext cx="834141" cy="1509389"/>
            </p:xfrm>
            <a:graphic>
              <a:graphicData uri="http://schemas.microsoft.com/office/drawing/2017/model3d">
                <am3d:model3d r:embed="rId5">
                  <am3d:spPr>
                    <a:xfrm>
                      <a:off x="0" y="0"/>
                      <a:ext cx="834141" cy="1509389"/>
                    </a:xfrm>
                    <a:prstGeom prst="rect">
                      <a:avLst/>
                    </a:prstGeom>
                  </am3d:spPr>
                  <am3d:camera>
                    <am3d:pos x="0" y="0" z="62782805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7159681" d="1000000"/>
                    <am3d:preTrans dx="22" dy="-18000000" dz="6"/>
                    <am3d:scale>
                      <am3d:sx n="1000000" d="1000000"/>
                      <am3d:sy n="1000000" d="1000000"/>
                      <am3d:sz n="1000000" d="1000000"/>
                    </am3d:scale>
                    <am3d:rot/>
                    <am3d:postTrans dx="0" dy="0" dz="0"/>
                  </am3d:trans>
                  <am3d:raster rName="Office3DRenderer" rVer="16.0.8326">
                    <am3d:blip r:embed="rId6"/>
                  </am3d:raster>
                  <am3d:objViewport viewportSz="178984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 xmlns="">
          <p:pic>
            <p:nvPicPr>
              <p:cNvPr id="20" name="3D-Modell 19" descr="Zylinder">
                <a:extLst>
                  <a:ext uri="{FF2B5EF4-FFF2-40B4-BE49-F238E27FC236}">
                    <a16:creationId xmlns:a16="http://schemas.microsoft.com/office/drawing/2014/main" id="{355B173B-D130-4BEB-B606-7146CCC01800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8127360" y="4409194"/>
                <a:ext cx="834141" cy="1509389"/>
              </a:xfrm>
              <a:prstGeom prst="rect">
                <a:avLst/>
              </a:prstGeom>
            </p:spPr>
          </p:pic>
        </mc:Fallback>
      </mc:AlternateContent>
      <p:sp>
        <p:nvSpPr>
          <p:cNvPr id="22" name="Pfeil: nach oben gebogen 21">
            <a:extLst>
              <a:ext uri="{FF2B5EF4-FFF2-40B4-BE49-F238E27FC236}">
                <a16:creationId xmlns:a16="http://schemas.microsoft.com/office/drawing/2014/main" id="{143890A9-447B-49CA-8425-75DCD75502E5}"/>
              </a:ext>
            </a:extLst>
          </p:cNvPr>
          <p:cNvSpPr/>
          <p:nvPr/>
        </p:nvSpPr>
        <p:spPr>
          <a:xfrm rot="5400000">
            <a:off x="7173402" y="4892132"/>
            <a:ext cx="542544" cy="789432"/>
          </a:xfrm>
          <a:prstGeom prst="bentUpArrow">
            <a:avLst>
              <a:gd name="adj1" fmla="val 16011"/>
              <a:gd name="adj2" fmla="val 25000"/>
              <a:gd name="adj3" fmla="val 323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9" name="Pfeil: nach oben gebogen 28">
            <a:extLst>
              <a:ext uri="{FF2B5EF4-FFF2-40B4-BE49-F238E27FC236}">
                <a16:creationId xmlns:a16="http://schemas.microsoft.com/office/drawing/2014/main" id="{5E3CE793-FDE7-451C-830E-843BF2F61F19}"/>
              </a:ext>
            </a:extLst>
          </p:cNvPr>
          <p:cNvSpPr/>
          <p:nvPr/>
        </p:nvSpPr>
        <p:spPr>
          <a:xfrm rot="16200000" flipH="1">
            <a:off x="5016826" y="4892132"/>
            <a:ext cx="542544" cy="789432"/>
          </a:xfrm>
          <a:prstGeom prst="bentUpArrow">
            <a:avLst>
              <a:gd name="adj1" fmla="val 16011"/>
              <a:gd name="adj2" fmla="val 25000"/>
              <a:gd name="adj3" fmla="val 323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3" name="Rechteck 22">
            <a:extLst>
              <a:ext uri="{FF2B5EF4-FFF2-40B4-BE49-F238E27FC236}">
                <a16:creationId xmlns:a16="http://schemas.microsoft.com/office/drawing/2014/main" id="{D3E7E150-7A60-4A7C-B0F5-310BE0F7F488}"/>
              </a:ext>
            </a:extLst>
          </p:cNvPr>
          <p:cNvSpPr/>
          <p:nvPr/>
        </p:nvSpPr>
        <p:spPr>
          <a:xfrm>
            <a:off x="3489960" y="5141976"/>
            <a:ext cx="902208" cy="585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4" name="Rechteck 23">
            <a:extLst>
              <a:ext uri="{FF2B5EF4-FFF2-40B4-BE49-F238E27FC236}">
                <a16:creationId xmlns:a16="http://schemas.microsoft.com/office/drawing/2014/main" id="{568907C5-8CBF-4557-B830-BF65347FB44D}"/>
              </a:ext>
            </a:extLst>
          </p:cNvPr>
          <p:cNvSpPr/>
          <p:nvPr/>
        </p:nvSpPr>
        <p:spPr>
          <a:xfrm>
            <a:off x="3602735" y="5750568"/>
            <a:ext cx="48769" cy="235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2" name="Rechteck 31">
            <a:extLst>
              <a:ext uri="{FF2B5EF4-FFF2-40B4-BE49-F238E27FC236}">
                <a16:creationId xmlns:a16="http://schemas.microsoft.com/office/drawing/2014/main" id="{658FEBFB-4085-4393-A7E4-A739E85CEDCD}"/>
              </a:ext>
            </a:extLst>
          </p:cNvPr>
          <p:cNvSpPr/>
          <p:nvPr/>
        </p:nvSpPr>
        <p:spPr>
          <a:xfrm>
            <a:off x="4250581" y="5750568"/>
            <a:ext cx="48769" cy="23570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7" name="Zylinder 26">
            <a:extLst>
              <a:ext uri="{FF2B5EF4-FFF2-40B4-BE49-F238E27FC236}">
                <a16:creationId xmlns:a16="http://schemas.microsoft.com/office/drawing/2014/main" id="{76524C0E-933E-4C0A-8656-914C19434F13}"/>
              </a:ext>
            </a:extLst>
          </p:cNvPr>
          <p:cNvSpPr/>
          <p:nvPr/>
        </p:nvSpPr>
        <p:spPr>
          <a:xfrm>
            <a:off x="3890493" y="5141977"/>
            <a:ext cx="71908" cy="526068"/>
          </a:xfrm>
          <a:prstGeom prst="can">
            <a:avLst/>
          </a:prstGeom>
          <a:pattFill prst="zigZag">
            <a:fgClr>
              <a:schemeClr val="tx1"/>
            </a:fgClr>
            <a:bgClr>
              <a:schemeClr val="bg1"/>
            </a:bgClr>
          </a:pattFill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28" name="Rechteck: abgerundete Ecken 27">
            <a:extLst>
              <a:ext uri="{FF2B5EF4-FFF2-40B4-BE49-F238E27FC236}">
                <a16:creationId xmlns:a16="http://schemas.microsoft.com/office/drawing/2014/main" id="{F24F7011-64AF-4358-A5C1-A46FF05A6AB5}"/>
              </a:ext>
            </a:extLst>
          </p:cNvPr>
          <p:cNvSpPr/>
          <p:nvPr/>
        </p:nvSpPr>
        <p:spPr>
          <a:xfrm flipV="1">
            <a:off x="3663696" y="4906346"/>
            <a:ext cx="554736" cy="236951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0" name="Textfeld 29">
            <a:extLst>
              <a:ext uri="{FF2B5EF4-FFF2-40B4-BE49-F238E27FC236}">
                <a16:creationId xmlns:a16="http://schemas.microsoft.com/office/drawing/2014/main" id="{D3F247C2-4824-4A39-B51C-387B86A6E838}"/>
              </a:ext>
            </a:extLst>
          </p:cNvPr>
          <p:cNvSpPr txBox="1"/>
          <p:nvPr/>
        </p:nvSpPr>
        <p:spPr>
          <a:xfrm>
            <a:off x="2973164" y="5951448"/>
            <a:ext cx="38061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Biogrinder</a:t>
            </a:r>
            <a:r>
              <a:rPr lang="de-DE" dirty="0"/>
              <a:t> (</a:t>
            </a:r>
            <a:r>
              <a:rPr lang="de-DE" dirty="0" err="1"/>
              <a:t>Nachzerkleinerer</a:t>
            </a:r>
            <a:r>
              <a:rPr lang="de-DE" dirty="0"/>
              <a:t>)</a:t>
            </a:r>
          </a:p>
          <a:p>
            <a:r>
              <a:rPr lang="de-DE" dirty="0">
                <a:ea typeface="Open Sans Light" panose="020B0306030504020204" pitchFamily="34" charset="0"/>
                <a:cs typeface="Open Sans Light" panose="020B0306030504020204" pitchFamily="34" charset="0"/>
              </a:rPr>
              <a:t>Sternförmiger, schnell laufender Rotor mit Zerkleinerungswerkzeugen</a:t>
            </a:r>
          </a:p>
          <a:p>
            <a:endParaRPr lang="de-DE" dirty="0"/>
          </a:p>
        </p:txBody>
      </p:sp>
      <p:sp>
        <p:nvSpPr>
          <p:cNvPr id="31" name="Textfeld 30">
            <a:extLst>
              <a:ext uri="{FF2B5EF4-FFF2-40B4-BE49-F238E27FC236}">
                <a16:creationId xmlns:a16="http://schemas.microsoft.com/office/drawing/2014/main" id="{6CF1EEDD-4389-458B-95B7-263A7E0C351F}"/>
              </a:ext>
            </a:extLst>
          </p:cNvPr>
          <p:cNvSpPr txBox="1"/>
          <p:nvPr/>
        </p:nvSpPr>
        <p:spPr>
          <a:xfrm>
            <a:off x="395288" y="4227956"/>
            <a:ext cx="40114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Nahinfrarot (NIR) mit Druckluft</a:t>
            </a:r>
          </a:p>
          <a:p>
            <a:r>
              <a:rPr lang="de-DE" dirty="0"/>
              <a:t>zum Kunststoff (Einzelpartikel) entfernen</a:t>
            </a:r>
          </a:p>
        </p:txBody>
      </p:sp>
      <p:cxnSp>
        <p:nvCxnSpPr>
          <p:cNvPr id="35" name="Gerade Verbindung mit Pfeil 34">
            <a:extLst>
              <a:ext uri="{FF2B5EF4-FFF2-40B4-BE49-F238E27FC236}">
                <a16:creationId xmlns:a16="http://schemas.microsoft.com/office/drawing/2014/main" id="{A070A2AA-8FC9-42D2-A2E1-FBC74819FA10}"/>
              </a:ext>
            </a:extLst>
          </p:cNvPr>
          <p:cNvCxnSpPr/>
          <p:nvPr/>
        </p:nvCxnSpPr>
        <p:spPr>
          <a:xfrm>
            <a:off x="4321702" y="4739085"/>
            <a:ext cx="442846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Pfeil: nach rechts 35">
            <a:extLst>
              <a:ext uri="{FF2B5EF4-FFF2-40B4-BE49-F238E27FC236}">
                <a16:creationId xmlns:a16="http://schemas.microsoft.com/office/drawing/2014/main" id="{8A6D5D20-343D-42C2-8DF1-94D604BA69F5}"/>
              </a:ext>
            </a:extLst>
          </p:cNvPr>
          <p:cNvSpPr/>
          <p:nvPr/>
        </p:nvSpPr>
        <p:spPr>
          <a:xfrm>
            <a:off x="4864608" y="5683485"/>
            <a:ext cx="2946008" cy="188288"/>
          </a:xfrm>
          <a:prstGeom prst="rightArrow">
            <a:avLst>
              <a:gd name="adj1" fmla="val 53238"/>
              <a:gd name="adj2" fmla="val 92089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de-DE"/>
          </a:p>
        </p:txBody>
      </p:sp>
      <p:sp>
        <p:nvSpPr>
          <p:cNvPr id="37" name="Pfeil: nach rechts 36">
            <a:extLst>
              <a:ext uri="{FF2B5EF4-FFF2-40B4-BE49-F238E27FC236}">
                <a16:creationId xmlns:a16="http://schemas.microsoft.com/office/drawing/2014/main" id="{D130199B-2255-4694-A172-BE4A3908DC96}"/>
              </a:ext>
            </a:extLst>
          </p:cNvPr>
          <p:cNvSpPr/>
          <p:nvPr/>
        </p:nvSpPr>
        <p:spPr>
          <a:xfrm rot="5400000">
            <a:off x="8409115" y="6004448"/>
            <a:ext cx="310896" cy="235704"/>
          </a:xfrm>
          <a:prstGeom prst="rightArrow">
            <a:avLst>
              <a:gd name="adj1" fmla="val 34482"/>
              <a:gd name="adj2" fmla="val 5000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38" name="Textfeld 37">
            <a:extLst>
              <a:ext uri="{FF2B5EF4-FFF2-40B4-BE49-F238E27FC236}">
                <a16:creationId xmlns:a16="http://schemas.microsoft.com/office/drawing/2014/main" id="{8717189E-A236-4991-8744-AB57A9D7CBC3}"/>
              </a:ext>
            </a:extLst>
          </p:cNvPr>
          <p:cNvSpPr txBox="1"/>
          <p:nvPr/>
        </p:nvSpPr>
        <p:spPr>
          <a:xfrm>
            <a:off x="7909301" y="6301359"/>
            <a:ext cx="11451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Vergärung</a:t>
            </a:r>
          </a:p>
        </p:txBody>
      </p:sp>
      <p:sp>
        <p:nvSpPr>
          <p:cNvPr id="39" name="Textfeld 38">
            <a:extLst>
              <a:ext uri="{FF2B5EF4-FFF2-40B4-BE49-F238E27FC236}">
                <a16:creationId xmlns:a16="http://schemas.microsoft.com/office/drawing/2014/main" id="{6221F7BD-1311-488B-BAD1-966F27B49F01}"/>
              </a:ext>
            </a:extLst>
          </p:cNvPr>
          <p:cNvSpPr txBox="1"/>
          <p:nvPr/>
        </p:nvSpPr>
        <p:spPr>
          <a:xfrm>
            <a:off x="1498969" y="1671079"/>
            <a:ext cx="196356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 err="1"/>
              <a:t>Crambo</a:t>
            </a:r>
            <a:r>
              <a:rPr lang="de-DE" dirty="0"/>
              <a:t> (Zerkleinern des Aufgabegutes)</a:t>
            </a:r>
          </a:p>
        </p:txBody>
      </p:sp>
      <p:sp>
        <p:nvSpPr>
          <p:cNvPr id="40" name="Pfeil: nach rechts 39">
            <a:extLst>
              <a:ext uri="{FF2B5EF4-FFF2-40B4-BE49-F238E27FC236}">
                <a16:creationId xmlns:a16="http://schemas.microsoft.com/office/drawing/2014/main" id="{D23B6DC4-3F38-4760-8AA5-FEE6628141CF}"/>
              </a:ext>
            </a:extLst>
          </p:cNvPr>
          <p:cNvSpPr/>
          <p:nvPr/>
        </p:nvSpPr>
        <p:spPr>
          <a:xfrm>
            <a:off x="2308094" y="2873652"/>
            <a:ext cx="894865" cy="259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5" name="Pfeil: nach rechts 44">
            <a:extLst>
              <a:ext uri="{FF2B5EF4-FFF2-40B4-BE49-F238E27FC236}">
                <a16:creationId xmlns:a16="http://schemas.microsoft.com/office/drawing/2014/main" id="{2D14E2E5-4532-4C43-90A6-96F3F9721F13}"/>
              </a:ext>
            </a:extLst>
          </p:cNvPr>
          <p:cNvSpPr/>
          <p:nvPr/>
        </p:nvSpPr>
        <p:spPr>
          <a:xfrm>
            <a:off x="5963723" y="2246080"/>
            <a:ext cx="965593" cy="259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6" name="Pfeil: nach rechts 45">
            <a:extLst>
              <a:ext uri="{FF2B5EF4-FFF2-40B4-BE49-F238E27FC236}">
                <a16:creationId xmlns:a16="http://schemas.microsoft.com/office/drawing/2014/main" id="{17C159D2-29CA-4A3C-91D2-11278C08B3ED}"/>
              </a:ext>
            </a:extLst>
          </p:cNvPr>
          <p:cNvSpPr/>
          <p:nvPr/>
        </p:nvSpPr>
        <p:spPr>
          <a:xfrm rot="5400000">
            <a:off x="5301360" y="3590784"/>
            <a:ext cx="717549" cy="259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7" name="Pfeil: nach rechts 46">
            <a:extLst>
              <a:ext uri="{FF2B5EF4-FFF2-40B4-BE49-F238E27FC236}">
                <a16:creationId xmlns:a16="http://schemas.microsoft.com/office/drawing/2014/main" id="{38A3D4D8-3A5C-4CFF-A3AF-DFD488214E3D}"/>
              </a:ext>
            </a:extLst>
          </p:cNvPr>
          <p:cNvSpPr/>
          <p:nvPr/>
        </p:nvSpPr>
        <p:spPr>
          <a:xfrm rot="5400000">
            <a:off x="6570541" y="3590783"/>
            <a:ext cx="717549" cy="25948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41" name="Textfeld 40">
            <a:extLst>
              <a:ext uri="{FF2B5EF4-FFF2-40B4-BE49-F238E27FC236}">
                <a16:creationId xmlns:a16="http://schemas.microsoft.com/office/drawing/2014/main" id="{04A5AC82-89A1-4ABC-939D-7F61B3D97A55}"/>
              </a:ext>
            </a:extLst>
          </p:cNvPr>
          <p:cNvSpPr txBox="1"/>
          <p:nvPr/>
        </p:nvSpPr>
        <p:spPr>
          <a:xfrm>
            <a:off x="7278153" y="3587988"/>
            <a:ext cx="1661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dirty="0"/>
              <a:t>FE Abscheidung</a:t>
            </a:r>
          </a:p>
        </p:txBody>
      </p:sp>
      <p:cxnSp>
        <p:nvCxnSpPr>
          <p:cNvPr id="43" name="Gerade Verbindung mit Pfeil 42">
            <a:extLst>
              <a:ext uri="{FF2B5EF4-FFF2-40B4-BE49-F238E27FC236}">
                <a16:creationId xmlns:a16="http://schemas.microsoft.com/office/drawing/2014/main" id="{16C5262F-E42E-48E3-83E6-892CCE4B2320}"/>
              </a:ext>
            </a:extLst>
          </p:cNvPr>
          <p:cNvCxnSpPr>
            <a:cxnSpLocks/>
          </p:cNvCxnSpPr>
          <p:nvPr/>
        </p:nvCxnSpPr>
        <p:spPr>
          <a:xfrm flipH="1">
            <a:off x="7025642" y="3728475"/>
            <a:ext cx="228598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Gerade Verbindung mit Pfeil 51">
            <a:extLst>
              <a:ext uri="{FF2B5EF4-FFF2-40B4-BE49-F238E27FC236}">
                <a16:creationId xmlns:a16="http://schemas.microsoft.com/office/drawing/2014/main" id="{8C316205-7310-406C-B02B-E542B986BE39}"/>
              </a:ext>
            </a:extLst>
          </p:cNvPr>
          <p:cNvCxnSpPr>
            <a:cxnSpLocks/>
          </p:cNvCxnSpPr>
          <p:nvPr/>
        </p:nvCxnSpPr>
        <p:spPr>
          <a:xfrm flipH="1">
            <a:off x="5832660" y="3844800"/>
            <a:ext cx="1445493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Textfeld 52">
            <a:extLst>
              <a:ext uri="{FF2B5EF4-FFF2-40B4-BE49-F238E27FC236}">
                <a16:creationId xmlns:a16="http://schemas.microsoft.com/office/drawing/2014/main" id="{423A34B9-C228-4D4C-8FE6-DDF4A4652001}"/>
              </a:ext>
            </a:extLst>
          </p:cNvPr>
          <p:cNvSpPr txBox="1"/>
          <p:nvPr/>
        </p:nvSpPr>
        <p:spPr>
          <a:xfrm>
            <a:off x="8127360" y="5035679"/>
            <a:ext cx="86563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</a:rPr>
              <a:t>220 m</a:t>
            </a:r>
            <a:r>
              <a:rPr lang="de-DE" baseline="30000" dirty="0">
                <a:solidFill>
                  <a:schemeClr val="bg1"/>
                </a:solidFill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810605210"/>
      </p:ext>
    </p:extLst>
  </p:cSld>
  <p:clrMapOvr>
    <a:masterClrMapping/>
  </p:clrMapOvr>
  <p:transition spd="med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>
            <a:extLst>
              <a:ext uri="{FF2B5EF4-FFF2-40B4-BE49-F238E27FC236}">
                <a16:creationId xmlns:a16="http://schemas.microsoft.com/office/drawing/2014/main" id="{8430B140-DD78-4B71-A694-C316AC091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37BBAC73-7485-42E7-A986-FF24C0443860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55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5123" name="Rectangle 11">
            <a:extLst>
              <a:ext uri="{FF2B5EF4-FFF2-40B4-BE49-F238E27FC236}">
                <a16:creationId xmlns:a16="http://schemas.microsoft.com/office/drawing/2014/main" id="{52988026-B47B-4AB9-B3C1-61619C5E3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479" y="230187"/>
            <a:ext cx="494789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+mn-lt"/>
              </a:rPr>
              <a:t>Recycling</a:t>
            </a:r>
          </a:p>
          <a:p>
            <a:pPr>
              <a:spcBef>
                <a:spcPct val="0"/>
              </a:spcBef>
              <a:buNone/>
            </a:pPr>
            <a:r>
              <a:rPr lang="de-DE" sz="2800" dirty="0">
                <a:solidFill>
                  <a:schemeClr val="accent1"/>
                </a:solidFill>
                <a:latin typeface="+mn-lt"/>
              </a:rPr>
              <a:t>Kompostierung</a:t>
            </a:r>
            <a:r>
              <a:rPr lang="de-DE" sz="2800" dirty="0">
                <a:solidFill>
                  <a:schemeClr val="accent1"/>
                </a:solidFill>
              </a:rPr>
              <a:t>/ Fermentierung</a:t>
            </a:r>
            <a:endParaRPr lang="en-GB" sz="2800" dirty="0">
              <a:solidFill>
                <a:schemeClr val="accent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DE5225FB-BB8B-4854-82FF-768309993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5" name="Rectangle 6">
            <a:extLst>
              <a:ext uri="{FF2B5EF4-FFF2-40B4-BE49-F238E27FC236}">
                <a16:creationId xmlns:a16="http://schemas.microsoft.com/office/drawing/2014/main" id="{2E4E2321-8EF1-4543-AF36-569E76A8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094AC-775E-43C9-A4FB-2C56F1C7ECAD}"/>
              </a:ext>
            </a:extLst>
          </p:cNvPr>
          <p:cNvSpPr txBox="1"/>
          <p:nvPr/>
        </p:nvSpPr>
        <p:spPr>
          <a:xfrm>
            <a:off x="5092845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Organische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80B10B-660C-4CDB-8329-85EED5FD8105}"/>
              </a:ext>
            </a:extLst>
          </p:cNvPr>
          <p:cNvSpPr txBox="1"/>
          <p:nvPr/>
        </p:nvSpPr>
        <p:spPr>
          <a:xfrm>
            <a:off x="1965781" y="2362610"/>
            <a:ext cx="1755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Werkstoffliche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DB95A2-7F79-4788-8E28-4B4B612379CC}"/>
              </a:ext>
            </a:extLst>
          </p:cNvPr>
          <p:cNvSpPr txBox="1"/>
          <p:nvPr/>
        </p:nvSpPr>
        <p:spPr>
          <a:xfrm>
            <a:off x="2304175" y="5165203"/>
            <a:ext cx="969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Technik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9732EB-6D94-4F24-B32E-2BD582ED3851}"/>
              </a:ext>
            </a:extLst>
          </p:cNvPr>
          <p:cNvSpPr txBox="1"/>
          <p:nvPr/>
        </p:nvSpPr>
        <p:spPr>
          <a:xfrm>
            <a:off x="3944293" y="2394189"/>
            <a:ext cx="1607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Rohstoffliche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CC174-F72A-41B6-85C4-F9BC85C485C5}"/>
              </a:ext>
            </a:extLst>
          </p:cNvPr>
          <p:cNvSpPr txBox="1"/>
          <p:nvPr/>
        </p:nvSpPr>
        <p:spPr>
          <a:xfrm>
            <a:off x="3021060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Biologische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DE9451E6-CDF0-4EDA-96F6-45B0CA2207EC}"/>
              </a:ext>
            </a:extLst>
          </p:cNvPr>
          <p:cNvSpPr/>
          <p:nvPr/>
        </p:nvSpPr>
        <p:spPr>
          <a:xfrm>
            <a:off x="1142479" y="1701121"/>
            <a:ext cx="7991877" cy="3693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b="1" dirty="0"/>
              <a:t>Primäre Ziele für Anlagenbetreiber: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Störstoffabscheidung reduzieren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Qualität des erzeugten Komposts erhöhen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Unterschreitung Störstoffwerte aus der Düngemittelverordnung: 0,1 </a:t>
            </a:r>
            <a:r>
              <a:rPr lang="de-DE" dirty="0" err="1"/>
              <a:t>Gew</a:t>
            </a:r>
            <a:r>
              <a:rPr lang="de-DE" dirty="0"/>
              <a:t>.-% für verformbare Kunststoffe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de-DE" dirty="0"/>
              <a:t>RAL-Gütesicherung: Reststörstoffe unter 15 cm</a:t>
            </a:r>
            <a:r>
              <a:rPr lang="de-DE" baseline="30000" dirty="0"/>
              <a:t>2</a:t>
            </a:r>
            <a:r>
              <a:rPr lang="de-DE" dirty="0"/>
              <a:t>/l  im Kompost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de-DE" dirty="0"/>
          </a:p>
          <a:p>
            <a:r>
              <a:rPr lang="de-DE" b="1" dirty="0"/>
              <a:t>Problem: </a:t>
            </a:r>
            <a:r>
              <a:rPr lang="de-DE" dirty="0"/>
              <a:t>viel Kompost in Fremdstofffraktion oder zu viel Fremdstoffe im Kompost</a:t>
            </a:r>
          </a:p>
          <a:p>
            <a:endParaRPr lang="de-DE" dirty="0"/>
          </a:p>
          <a:p>
            <a:r>
              <a:rPr lang="de-DE" b="1" dirty="0"/>
              <a:t>Lösung: </a:t>
            </a:r>
            <a:r>
              <a:rPr lang="de-DE" dirty="0"/>
              <a:t>Fremdstoffausschleusung bei der Aufbereitung der Bioabfälle</a:t>
            </a:r>
          </a:p>
          <a:p>
            <a:r>
              <a:rPr lang="de-DE" dirty="0"/>
              <a:t>durch Nahinfrarottechnik (NIR) mit Druckluftausschleusung </a:t>
            </a:r>
          </a:p>
          <a:p>
            <a:endParaRPr lang="de-DE" dirty="0"/>
          </a:p>
          <a:p>
            <a:r>
              <a:rPr lang="de-DE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03161804"/>
      </p:ext>
    </p:extLst>
  </p:cSld>
  <p:clrMapOvr>
    <a:masterClrMapping/>
  </p:clrMapOvr>
  <p:transition spd="med">
    <p:fade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>
            <a:extLst>
              <a:ext uri="{FF2B5EF4-FFF2-40B4-BE49-F238E27FC236}">
                <a16:creationId xmlns:a16="http://schemas.microsoft.com/office/drawing/2014/main" id="{8430B140-DD78-4B71-A694-C316AC091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37BBAC73-7485-42E7-A986-FF24C0443860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56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5123" name="Rectangle 11">
            <a:extLst>
              <a:ext uri="{FF2B5EF4-FFF2-40B4-BE49-F238E27FC236}">
                <a16:creationId xmlns:a16="http://schemas.microsoft.com/office/drawing/2014/main" id="{52988026-B47B-4AB9-B3C1-61619C5E3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479" y="230187"/>
            <a:ext cx="4947893" cy="1877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+mn-lt"/>
              </a:rPr>
              <a:t>Recycling</a:t>
            </a:r>
          </a:p>
          <a:p>
            <a:pPr>
              <a:spcBef>
                <a:spcPct val="0"/>
              </a:spcBef>
              <a:buNone/>
            </a:pPr>
            <a:r>
              <a:rPr lang="de-DE" sz="2800" dirty="0">
                <a:solidFill>
                  <a:schemeClr val="accent1"/>
                </a:solidFill>
                <a:latin typeface="+mn-lt"/>
              </a:rPr>
              <a:t>Kompostierung</a:t>
            </a:r>
            <a:r>
              <a:rPr lang="de-DE" sz="2800" dirty="0">
                <a:solidFill>
                  <a:schemeClr val="accent1"/>
                </a:solidFill>
              </a:rPr>
              <a:t>/ Fermentierung</a:t>
            </a:r>
            <a:endParaRPr lang="en-GB" sz="2800" dirty="0">
              <a:solidFill>
                <a:schemeClr val="accent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lang="en-GB" altLang="en-US" sz="2800" dirty="0" err="1">
                <a:solidFill>
                  <a:srgbClr val="0070C0"/>
                </a:solidFill>
                <a:latin typeface="Arial Narrow" panose="020B0606020202030204" pitchFamily="34" charset="0"/>
              </a:rPr>
              <a:t>Verfahrensschritte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DE5225FB-BB8B-4854-82FF-768309993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5" name="Rectangle 6">
            <a:extLst>
              <a:ext uri="{FF2B5EF4-FFF2-40B4-BE49-F238E27FC236}">
                <a16:creationId xmlns:a16="http://schemas.microsoft.com/office/drawing/2014/main" id="{2E4E2321-8EF1-4543-AF36-569E76A8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pic>
        <p:nvPicPr>
          <p:cNvPr id="18" name="Grafik 17">
            <a:extLst>
              <a:ext uri="{FF2B5EF4-FFF2-40B4-BE49-F238E27FC236}">
                <a16:creationId xmlns:a16="http://schemas.microsoft.com/office/drawing/2014/main" id="{F279A1F6-BF4E-4C27-87F7-F664BB92974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61871" y="2079018"/>
            <a:ext cx="2504134" cy="2434101"/>
          </a:xfrm>
          <a:prstGeom prst="rect">
            <a:avLst/>
          </a:prstGeom>
        </p:spPr>
      </p:pic>
      <p:sp>
        <p:nvSpPr>
          <p:cNvPr id="19" name="Textfeld 18">
            <a:extLst>
              <a:ext uri="{FF2B5EF4-FFF2-40B4-BE49-F238E27FC236}">
                <a16:creationId xmlns:a16="http://schemas.microsoft.com/office/drawing/2014/main" id="{5179B32B-E527-4F7B-8250-7716F442AE0A}"/>
              </a:ext>
            </a:extLst>
          </p:cNvPr>
          <p:cNvSpPr txBox="1"/>
          <p:nvPr/>
        </p:nvSpPr>
        <p:spPr>
          <a:xfrm>
            <a:off x="3910584" y="2107624"/>
            <a:ext cx="4977385" cy="21571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Vorzerkleinerung: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Gerät: </a:t>
            </a:r>
            <a:r>
              <a:rPr lang="de-DE" dirty="0" err="1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Komptech</a:t>
            </a:r>
            <a:r>
              <a:rPr lang="de-DE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</a:t>
            </a:r>
            <a:r>
              <a:rPr lang="de-DE" dirty="0" err="1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Crambo</a:t>
            </a:r>
            <a:r>
              <a:rPr lang="de-DE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 3400 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Öffnen von Kunststoffsäcken und Gebinden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Langsam laufende Schneidwalzen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Einstellbare Korngröße durch wechselbare Siebkörbe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Durchsatzleistung auf 10 t/h begrenzt</a:t>
            </a:r>
            <a:endParaRPr lang="de-DE" dirty="0">
              <a:solidFill>
                <a:schemeClr val="bg1"/>
              </a:solidFill>
              <a:ea typeface="Open Sans Semibold" panose="020B0706030804020204" pitchFamily="34" charset="0"/>
              <a:cs typeface="Open Sans Semibold" panose="020B0706030804020204" pitchFamily="34" charset="0"/>
            </a:endParaRPr>
          </a:p>
        </p:txBody>
      </p:sp>
      <p:pic>
        <p:nvPicPr>
          <p:cNvPr id="22" name="Grafik 21">
            <a:extLst>
              <a:ext uri="{FF2B5EF4-FFF2-40B4-BE49-F238E27FC236}">
                <a16:creationId xmlns:a16="http://schemas.microsoft.com/office/drawing/2014/main" id="{7C449F85-2298-4264-8B7C-EF96FA2E63E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58875" y="4864608"/>
            <a:ext cx="2503923" cy="1335127"/>
          </a:xfrm>
          <a:prstGeom prst="rect">
            <a:avLst/>
          </a:prstGeom>
        </p:spPr>
      </p:pic>
      <p:sp>
        <p:nvSpPr>
          <p:cNvPr id="23" name="Textfeld 22">
            <a:extLst>
              <a:ext uri="{FF2B5EF4-FFF2-40B4-BE49-F238E27FC236}">
                <a16:creationId xmlns:a16="http://schemas.microsoft.com/office/drawing/2014/main" id="{039DF810-1A5C-446F-9CFA-172055D56856}"/>
              </a:ext>
            </a:extLst>
          </p:cNvPr>
          <p:cNvSpPr txBox="1"/>
          <p:nvPr/>
        </p:nvSpPr>
        <p:spPr>
          <a:xfrm>
            <a:off x="3910583" y="4864608"/>
            <a:ext cx="4977385" cy="104910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 w="25400">
            <a:noFill/>
          </a:ln>
        </p:spPr>
        <p:txBody>
          <a:bodyPr wrap="square" lIns="108000" tIns="108000" rIns="108000" bIns="108000" rtlCol="0">
            <a:spAutoFit/>
          </a:bodyPr>
          <a:lstStyle/>
          <a:p>
            <a:r>
              <a:rPr lang="de-DE" dirty="0">
                <a:solidFill>
                  <a:schemeClr val="bg1"/>
                </a:solidFill>
                <a:latin typeface="Open Sans Light" panose="020B0306030504020204" pitchFamily="34" charset="0"/>
                <a:ea typeface="Open Sans Light" panose="020B0306030504020204" pitchFamily="34" charset="0"/>
                <a:cs typeface="Open Sans Light" panose="020B0306030504020204" pitchFamily="34" charset="0"/>
              </a:rPr>
              <a:t>Überbandmagnet </a:t>
            </a:r>
            <a:r>
              <a:rPr lang="de-DE" dirty="0">
                <a:solidFill>
                  <a:schemeClr val="bg1"/>
                </a:solidFill>
                <a:ea typeface="Open Sans Semibold" panose="020B0706030804020204" pitchFamily="34" charset="0"/>
                <a:cs typeface="Open Sans Semibold" panose="020B0706030804020204" pitchFamily="34" charset="0"/>
              </a:rPr>
              <a:t>: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Entfernt ferromagnetische Stoffe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de-DE" dirty="0">
                <a:solidFill>
                  <a:schemeClr val="bg1"/>
                </a:solidFill>
                <a:ea typeface="Open Sans Light" panose="020B0306030504020204" pitchFamily="34" charset="0"/>
                <a:cs typeface="Open Sans Light" panose="020B0306030504020204" pitchFamily="34" charset="0"/>
              </a:rPr>
              <a:t>Überbandmagnet </a:t>
            </a:r>
          </a:p>
        </p:txBody>
      </p:sp>
    </p:spTree>
    <p:extLst>
      <p:ext uri="{BB962C8B-B14F-4D97-AF65-F5344CB8AC3E}">
        <p14:creationId xmlns:p14="http://schemas.microsoft.com/office/powerpoint/2010/main" val="2113051967"/>
      </p:ext>
    </p:extLst>
  </p:cSld>
  <p:clrMapOvr>
    <a:masterClrMapping/>
  </p:clrMapOvr>
  <p:transition spd="med">
    <p:fade/>
  </p:transition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>
            <a:extLst>
              <a:ext uri="{FF2B5EF4-FFF2-40B4-BE49-F238E27FC236}">
                <a16:creationId xmlns:a16="http://schemas.microsoft.com/office/drawing/2014/main" id="{8430B140-DD78-4B71-A694-C316AC091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37BBAC73-7485-42E7-A986-FF24C0443860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57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5123" name="Rectangle 11">
            <a:extLst>
              <a:ext uri="{FF2B5EF4-FFF2-40B4-BE49-F238E27FC236}">
                <a16:creationId xmlns:a16="http://schemas.microsoft.com/office/drawing/2014/main" id="{52988026-B47B-4AB9-B3C1-61619C5E3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479" y="230187"/>
            <a:ext cx="4947893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+mn-lt"/>
              </a:rPr>
              <a:t>Recycling</a:t>
            </a:r>
          </a:p>
          <a:p>
            <a:pPr>
              <a:spcBef>
                <a:spcPct val="0"/>
              </a:spcBef>
              <a:buNone/>
            </a:pPr>
            <a:r>
              <a:rPr lang="de-DE" sz="2800" dirty="0">
                <a:solidFill>
                  <a:schemeClr val="accent1"/>
                </a:solidFill>
                <a:latin typeface="+mn-lt"/>
              </a:rPr>
              <a:t>Kompostierung</a:t>
            </a:r>
            <a:r>
              <a:rPr lang="de-DE" sz="2800" dirty="0">
                <a:solidFill>
                  <a:schemeClr val="accent1"/>
                </a:solidFill>
              </a:rPr>
              <a:t>/ Fermentierung</a:t>
            </a:r>
            <a:endParaRPr lang="en-GB" sz="2800" dirty="0">
              <a:solidFill>
                <a:schemeClr val="accent1"/>
              </a:solidFill>
            </a:endParaRPr>
          </a:p>
          <a:p>
            <a:pPr>
              <a:spcBef>
                <a:spcPct val="0"/>
              </a:spcBef>
              <a:buFontTx/>
              <a:buNone/>
            </a:pP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DE5225FB-BB8B-4854-82FF-768309993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5" name="Rectangle 6">
            <a:extLst>
              <a:ext uri="{FF2B5EF4-FFF2-40B4-BE49-F238E27FC236}">
                <a16:creationId xmlns:a16="http://schemas.microsoft.com/office/drawing/2014/main" id="{2E4E2321-8EF1-4543-AF36-569E76A8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" name="Rechteck 1">
            <a:extLst>
              <a:ext uri="{FF2B5EF4-FFF2-40B4-BE49-F238E27FC236}">
                <a16:creationId xmlns:a16="http://schemas.microsoft.com/office/drawing/2014/main" id="{7FC146F2-02C1-42E5-BBF1-6738DBA0F09A}"/>
              </a:ext>
            </a:extLst>
          </p:cNvPr>
          <p:cNvSpPr/>
          <p:nvPr/>
        </p:nvSpPr>
        <p:spPr>
          <a:xfrm>
            <a:off x="1182624" y="1555141"/>
            <a:ext cx="6135624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Gesetz zur Förderung der Kreislaufwirtschaft und Sicherung der umweltverträglichen Bewirtschaftung von Abfällen (Kreislaufwirtschaftsgesetz - KrWG)</a:t>
            </a:r>
          </a:p>
          <a:p>
            <a:br>
              <a:rPr lang="de-DE" dirty="0"/>
            </a:br>
            <a:r>
              <a:rPr lang="de-DE" dirty="0"/>
              <a:t>§ 11 Anforderungen an die Kreislaufwirtschaft für Bioabfälle und Klärschlämme (§§ 7 und 8 KrWG)</a:t>
            </a:r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157E3530-25D1-483F-B7E4-353CA601B82A}"/>
              </a:ext>
            </a:extLst>
          </p:cNvPr>
          <p:cNvSpPr/>
          <p:nvPr/>
        </p:nvSpPr>
        <p:spPr>
          <a:xfrm>
            <a:off x="1182624" y="4243384"/>
            <a:ext cx="75986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dirty="0"/>
              <a:t>Link zum Gesetz: https://www.gesetze-im-internet.de/krwg/__11.html</a:t>
            </a:r>
          </a:p>
        </p:txBody>
      </p:sp>
      <p:sp>
        <p:nvSpPr>
          <p:cNvPr id="4" name="Rechteck 3">
            <a:extLst>
              <a:ext uri="{FF2B5EF4-FFF2-40B4-BE49-F238E27FC236}">
                <a16:creationId xmlns:a16="http://schemas.microsoft.com/office/drawing/2014/main" id="{E5EE96C5-A2E2-4B1D-B604-54A472F2484D}"/>
              </a:ext>
            </a:extLst>
          </p:cNvPr>
          <p:cNvSpPr/>
          <p:nvPr/>
        </p:nvSpPr>
        <p:spPr>
          <a:xfrm>
            <a:off x="1810512" y="3403600"/>
            <a:ext cx="6019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i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</a:rPr>
              <a:t>„Bioabfälle stellen eine wertvolle Ressource dar, die möglichst umfassend zu nutzen ist“</a:t>
            </a:r>
            <a:endParaRPr lang="de-DE" i="1" dirty="0">
              <a:solidFill>
                <a:schemeClr val="accent2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8038805"/>
      </p:ext>
    </p:extLst>
  </p:cSld>
  <p:clrMapOvr>
    <a:masterClrMapping/>
  </p:clrMapOvr>
  <p:transition spd="med">
    <p:fade/>
  </p:transition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12A1944-01D5-4A79-B73E-3EB901E77DA2}"/>
              </a:ext>
            </a:extLst>
          </p:cNvPr>
          <p:cNvSpPr txBox="1"/>
          <p:nvPr/>
        </p:nvSpPr>
        <p:spPr>
          <a:xfrm>
            <a:off x="2021349" y="3280590"/>
            <a:ext cx="596772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342900">
              <a:defRPr/>
            </a:pPr>
            <a:r>
              <a:rPr lang="en-GB" sz="2400" dirty="0" err="1">
                <a:solidFill>
                  <a:prstClr val="black"/>
                </a:solidFill>
                <a:latin typeface="Calibri Light" panose="020F0302020204030204"/>
              </a:rPr>
              <a:t>Vielen</a:t>
            </a:r>
            <a:r>
              <a:rPr lang="en-GB" sz="2400" dirty="0">
                <a:solidFill>
                  <a:prstClr val="black"/>
                </a:solidFill>
                <a:latin typeface="Calibri Light" panose="020F0302020204030204"/>
              </a:rPr>
              <a:t> Dank </a:t>
            </a:r>
            <a:r>
              <a:rPr lang="en-GB" sz="2400" dirty="0" err="1">
                <a:solidFill>
                  <a:prstClr val="black"/>
                </a:solidFill>
                <a:latin typeface="Calibri Light" panose="020F0302020204030204"/>
              </a:rPr>
              <a:t>für</a:t>
            </a:r>
            <a:r>
              <a:rPr lang="en-GB" sz="2400" dirty="0">
                <a:solidFill>
                  <a:prstClr val="black"/>
                </a:solidFill>
                <a:latin typeface="Calibri Light" panose="020F0302020204030204"/>
              </a:rPr>
              <a:t> die </a:t>
            </a:r>
            <a:r>
              <a:rPr lang="en-GB" sz="2400" dirty="0" err="1">
                <a:solidFill>
                  <a:prstClr val="black"/>
                </a:solidFill>
                <a:latin typeface="Calibri Light" panose="020F0302020204030204"/>
              </a:rPr>
              <a:t>spannenden</a:t>
            </a:r>
            <a:r>
              <a:rPr lang="en-GB" sz="2400" dirty="0">
                <a:solidFill>
                  <a:prstClr val="black"/>
                </a:solidFill>
                <a:latin typeface="Calibri Light" panose="020F0302020204030204"/>
              </a:rPr>
              <a:t> </a:t>
            </a:r>
            <a:r>
              <a:rPr lang="en-GB" sz="2400" dirty="0" err="1">
                <a:solidFill>
                  <a:prstClr val="black"/>
                </a:solidFill>
                <a:latin typeface="Calibri Light" panose="020F0302020204030204"/>
              </a:rPr>
              <a:t>Diskussionen</a:t>
            </a:r>
            <a:r>
              <a:rPr lang="en-GB" sz="2400" dirty="0">
                <a:solidFill>
                  <a:prstClr val="black"/>
                </a:solidFill>
                <a:latin typeface="Calibri Light" panose="020F0302020204030204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39909672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Diagram 6">
            <a:extLst>
              <a:ext uri="{FF2B5EF4-FFF2-40B4-BE49-F238E27FC236}">
                <a16:creationId xmlns:a16="http://schemas.microsoft.com/office/drawing/2014/main" id="{49407EA3-A947-44BC-9D84-D60A0B9485E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76183014"/>
              </p:ext>
            </p:extLst>
          </p:nvPr>
        </p:nvGraphicFramePr>
        <p:xfrm>
          <a:off x="502198" y="764498"/>
          <a:ext cx="7640090" cy="56315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122" name="Text Box 5">
            <a:extLst>
              <a:ext uri="{FF2B5EF4-FFF2-40B4-BE49-F238E27FC236}">
                <a16:creationId xmlns:a16="http://schemas.microsoft.com/office/drawing/2014/main" id="{8430B140-DD78-4B71-A694-C316AC091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37BBAC73-7485-42E7-A986-FF24C0443860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6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5123" name="Rectangle 11">
            <a:extLst>
              <a:ext uri="{FF2B5EF4-FFF2-40B4-BE49-F238E27FC236}">
                <a16:creationId xmlns:a16="http://schemas.microsoft.com/office/drawing/2014/main" id="{52988026-B47B-4AB9-B3C1-61619C5E3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479" y="230187"/>
            <a:ext cx="16466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DE5225FB-BB8B-4854-82FF-768309993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5" name="Rectangle 6">
            <a:extLst>
              <a:ext uri="{FF2B5EF4-FFF2-40B4-BE49-F238E27FC236}">
                <a16:creationId xmlns:a16="http://schemas.microsoft.com/office/drawing/2014/main" id="{2E4E2321-8EF1-4543-AF36-569E76A8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094AC-775E-43C9-A4FB-2C56F1C7ECAD}"/>
              </a:ext>
            </a:extLst>
          </p:cNvPr>
          <p:cNvSpPr txBox="1"/>
          <p:nvPr/>
        </p:nvSpPr>
        <p:spPr>
          <a:xfrm>
            <a:off x="5092845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Organische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80B10B-660C-4CDB-8329-85EED5FD8105}"/>
              </a:ext>
            </a:extLst>
          </p:cNvPr>
          <p:cNvSpPr txBox="1"/>
          <p:nvPr/>
        </p:nvSpPr>
        <p:spPr>
          <a:xfrm>
            <a:off x="1965781" y="2362610"/>
            <a:ext cx="1755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Werkstoffliche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DB95A2-7F79-4788-8E28-4B4B612379CC}"/>
              </a:ext>
            </a:extLst>
          </p:cNvPr>
          <p:cNvSpPr txBox="1"/>
          <p:nvPr/>
        </p:nvSpPr>
        <p:spPr>
          <a:xfrm>
            <a:off x="2304175" y="5165203"/>
            <a:ext cx="96981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Technik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2520A65-2D7B-42E0-9694-D1B9A63CD80E}"/>
              </a:ext>
            </a:extLst>
          </p:cNvPr>
          <p:cNvSpPr txBox="1"/>
          <p:nvPr/>
        </p:nvSpPr>
        <p:spPr>
          <a:xfrm>
            <a:off x="1226723" y="6373829"/>
            <a:ext cx="6412140" cy="369332"/>
          </a:xfrm>
          <a:prstGeom prst="rect">
            <a:avLst/>
          </a:prstGeom>
          <a:noFill/>
          <a:ln>
            <a:solidFill>
              <a:schemeClr val="accent1">
                <a:lumMod val="50000"/>
              </a:schemeClr>
            </a:solidFill>
          </a:ln>
        </p:spPr>
        <p:txBody>
          <a:bodyPr wrap="none" rtlCol="0">
            <a:spAutoFit/>
          </a:bodyPr>
          <a:lstStyle/>
          <a:p>
            <a:r>
              <a:rPr lang="de-DE" dirty="0">
                <a:solidFill>
                  <a:srgbClr val="0070C0"/>
                </a:solidFill>
              </a:rPr>
              <a:t>Kosten und Nutzenrechnung muss in Betrachtung gezogen werden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9732EB-6D94-4F24-B32E-2BD582ED3851}"/>
              </a:ext>
            </a:extLst>
          </p:cNvPr>
          <p:cNvSpPr txBox="1"/>
          <p:nvPr/>
        </p:nvSpPr>
        <p:spPr>
          <a:xfrm>
            <a:off x="3944293" y="2394189"/>
            <a:ext cx="1607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Rohstoffliche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CC174-F72A-41B6-85C4-F9BC85C485C5}"/>
              </a:ext>
            </a:extLst>
          </p:cNvPr>
          <p:cNvSpPr txBox="1"/>
          <p:nvPr/>
        </p:nvSpPr>
        <p:spPr>
          <a:xfrm>
            <a:off x="3021060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Biologische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2A555411-CAF7-4376-BF27-B4B2DCBAE4F1}"/>
              </a:ext>
            </a:extLst>
          </p:cNvPr>
          <p:cNvGrpSpPr/>
          <p:nvPr/>
        </p:nvGrpSpPr>
        <p:grpSpPr>
          <a:xfrm>
            <a:off x="3387787" y="2792326"/>
            <a:ext cx="3050662" cy="3808457"/>
            <a:chOff x="5271662" y="1278413"/>
            <a:chExt cx="3050662" cy="3808457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F768A7C2-DC92-4399-9929-48F8768855B1}"/>
                </a:ext>
              </a:extLst>
            </p:cNvPr>
            <p:cNvSpPr/>
            <p:nvPr/>
          </p:nvSpPr>
          <p:spPr>
            <a:xfrm>
              <a:off x="5271662" y="1278413"/>
              <a:ext cx="2368427" cy="1273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9387439B-9495-48F3-BFB4-0ED47CB91277}"/>
                </a:ext>
              </a:extLst>
            </p:cNvPr>
            <p:cNvSpPr txBox="1"/>
            <p:nvPr/>
          </p:nvSpPr>
          <p:spPr>
            <a:xfrm>
              <a:off x="5631116" y="3813522"/>
              <a:ext cx="2691208" cy="1273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600" dirty="0"/>
                <a:t>Kompostierung/ Fermentierung</a:t>
              </a:r>
              <a:endParaRPr lang="en-GB" sz="2600" kern="1200" dirty="0"/>
            </a:p>
          </p:txBody>
        </p:sp>
      </p:grpSp>
      <p:sp>
        <p:nvSpPr>
          <p:cNvPr id="20" name="Rectangle 19">
            <a:extLst>
              <a:ext uri="{FF2B5EF4-FFF2-40B4-BE49-F238E27FC236}">
                <a16:creationId xmlns:a16="http://schemas.microsoft.com/office/drawing/2014/main" id="{62095D00-8649-4486-87F6-DF14B6D7AE99}"/>
              </a:ext>
            </a:extLst>
          </p:cNvPr>
          <p:cNvSpPr/>
          <p:nvPr/>
        </p:nvSpPr>
        <p:spPr>
          <a:xfrm>
            <a:off x="5491655" y="5073971"/>
            <a:ext cx="2368427" cy="1273348"/>
          </a:xfrm>
          <a:prstGeom prst="rect">
            <a:avLst/>
          </a:pr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908F3D9D-C7E2-409F-8987-1472C992012E}"/>
              </a:ext>
            </a:extLst>
          </p:cNvPr>
          <p:cNvGrpSpPr/>
          <p:nvPr/>
        </p:nvGrpSpPr>
        <p:grpSpPr>
          <a:xfrm>
            <a:off x="460923" y="739174"/>
            <a:ext cx="2890202" cy="1321736"/>
            <a:chOff x="5271662" y="1278413"/>
            <a:chExt cx="2890202" cy="1321736"/>
          </a:xfrm>
        </p:grpSpPr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FF75C083-A6A0-408F-8464-DB18BD9C5268}"/>
                </a:ext>
              </a:extLst>
            </p:cNvPr>
            <p:cNvSpPr/>
            <p:nvPr/>
          </p:nvSpPr>
          <p:spPr>
            <a:xfrm>
              <a:off x="5271662" y="1278413"/>
              <a:ext cx="2368427" cy="127334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72BA700B-03C7-4150-84D1-D3B67E9905A7}"/>
                </a:ext>
              </a:extLst>
            </p:cNvPr>
            <p:cNvSpPr txBox="1"/>
            <p:nvPr/>
          </p:nvSpPr>
          <p:spPr>
            <a:xfrm>
              <a:off x="5271662" y="1326801"/>
              <a:ext cx="2890202" cy="127334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9060" tIns="99060" rIns="99060" bIns="99060" numCol="1" spcCol="1270" anchor="ctr" anchorCtr="0">
              <a:noAutofit/>
            </a:bodyPr>
            <a:lstStyle/>
            <a:p>
              <a:pPr marL="0" lvl="0" indent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600" kern="1200" dirty="0"/>
                <a:t>Altreifenrecycling</a:t>
              </a:r>
            </a:p>
            <a:p>
              <a:pPr marL="0" lvl="0" indent="0" algn="l" defTabSz="1155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None/>
              </a:pPr>
              <a:r>
                <a:rPr lang="de-DE" sz="2600" dirty="0"/>
                <a:t>Elektroschrott</a:t>
              </a:r>
              <a:r>
                <a:rPr lang="de-DE" sz="2600" kern="1200" dirty="0"/>
                <a:t>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28304078"/>
      </p:ext>
    </p:extLst>
  </p:cSld>
  <p:clrMapOvr>
    <a:masterClrMapping/>
  </p:clrMapOvr>
  <p:transition spd="med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ext Box 5">
            <a:extLst>
              <a:ext uri="{FF2B5EF4-FFF2-40B4-BE49-F238E27FC236}">
                <a16:creationId xmlns:a16="http://schemas.microsoft.com/office/drawing/2014/main" id="{8430B140-DD78-4B71-A694-C316AC0913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37BBAC73-7485-42E7-A986-FF24C0443860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7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5123" name="Rectangle 11">
            <a:extLst>
              <a:ext uri="{FF2B5EF4-FFF2-40B4-BE49-F238E27FC236}">
                <a16:creationId xmlns:a16="http://schemas.microsoft.com/office/drawing/2014/main" id="{52988026-B47B-4AB9-B3C1-61619C5E34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42479" y="230187"/>
            <a:ext cx="164660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70C0"/>
                </a:solidFill>
                <a:latin typeface="Arial Narrow" panose="020B0606020202030204" pitchFamily="34" charset="0"/>
              </a:rPr>
              <a:t>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5124" name="Rectangle 2">
            <a:extLst>
              <a:ext uri="{FF2B5EF4-FFF2-40B4-BE49-F238E27FC236}">
                <a16:creationId xmlns:a16="http://schemas.microsoft.com/office/drawing/2014/main" id="{DE5225FB-BB8B-4854-82FF-7683099938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5125" name="Rectangle 6">
            <a:extLst>
              <a:ext uri="{FF2B5EF4-FFF2-40B4-BE49-F238E27FC236}">
                <a16:creationId xmlns:a16="http://schemas.microsoft.com/office/drawing/2014/main" id="{2E4E2321-8EF1-4543-AF36-569E76A8B14A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10094AC-775E-43C9-A4FB-2C56F1C7ECAD}"/>
              </a:ext>
            </a:extLst>
          </p:cNvPr>
          <p:cNvSpPr txBox="1"/>
          <p:nvPr/>
        </p:nvSpPr>
        <p:spPr>
          <a:xfrm>
            <a:off x="5092845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Organische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3B80B10B-660C-4CDB-8329-85EED5FD8105}"/>
              </a:ext>
            </a:extLst>
          </p:cNvPr>
          <p:cNvSpPr txBox="1"/>
          <p:nvPr/>
        </p:nvSpPr>
        <p:spPr>
          <a:xfrm>
            <a:off x="1965781" y="2362610"/>
            <a:ext cx="175522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Werkstoffliche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E9732EB-6D94-4F24-B32E-2BD582ED3851}"/>
              </a:ext>
            </a:extLst>
          </p:cNvPr>
          <p:cNvSpPr txBox="1"/>
          <p:nvPr/>
        </p:nvSpPr>
        <p:spPr>
          <a:xfrm>
            <a:off x="3944293" y="2394189"/>
            <a:ext cx="160781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Rohstoffliche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5CC174-F72A-41B6-85C4-F9BC85C485C5}"/>
              </a:ext>
            </a:extLst>
          </p:cNvPr>
          <p:cNvSpPr txBox="1"/>
          <p:nvPr/>
        </p:nvSpPr>
        <p:spPr>
          <a:xfrm>
            <a:off x="3021060" y="4041170"/>
            <a:ext cx="14117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sz="2000" dirty="0">
                <a:solidFill>
                  <a:schemeClr val="bg1"/>
                </a:solidFill>
              </a:rPr>
              <a:t>Biologische </a:t>
            </a:r>
          </a:p>
          <a:p>
            <a:r>
              <a:rPr lang="de-DE" sz="2000" dirty="0">
                <a:solidFill>
                  <a:schemeClr val="bg1"/>
                </a:solidFill>
              </a:rPr>
              <a:t>Verwertung</a:t>
            </a:r>
          </a:p>
        </p:txBody>
      </p:sp>
      <p:graphicFrame>
        <p:nvGraphicFramePr>
          <p:cNvPr id="4" name="Diagramm 3">
            <a:extLst>
              <a:ext uri="{FF2B5EF4-FFF2-40B4-BE49-F238E27FC236}">
                <a16:creationId xmlns:a16="http://schemas.microsoft.com/office/drawing/2014/main" id="{CA21D450-079B-4760-A716-01483619B71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53592448"/>
              </p:ext>
            </p:extLst>
          </p:nvPr>
        </p:nvGraphicFramePr>
        <p:xfrm>
          <a:off x="1252283" y="974108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feld 4">
            <a:extLst>
              <a:ext uri="{FF2B5EF4-FFF2-40B4-BE49-F238E27FC236}">
                <a16:creationId xmlns:a16="http://schemas.microsoft.com/office/drawing/2014/main" id="{E58B3ED0-37FB-47B5-934B-A8672A796BD6}"/>
              </a:ext>
            </a:extLst>
          </p:cNvPr>
          <p:cNvSpPr txBox="1"/>
          <p:nvPr/>
        </p:nvSpPr>
        <p:spPr>
          <a:xfrm>
            <a:off x="1965781" y="1292687"/>
            <a:ext cx="1795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Definition</a:t>
            </a:r>
          </a:p>
        </p:txBody>
      </p:sp>
      <p:sp>
        <p:nvSpPr>
          <p:cNvPr id="7" name="Pfeil: nach unten 6">
            <a:extLst>
              <a:ext uri="{FF2B5EF4-FFF2-40B4-BE49-F238E27FC236}">
                <a16:creationId xmlns:a16="http://schemas.microsoft.com/office/drawing/2014/main" id="{5EBB890C-5ADC-48B2-844C-F27A87056B07}"/>
              </a:ext>
            </a:extLst>
          </p:cNvPr>
          <p:cNvSpPr/>
          <p:nvPr/>
        </p:nvSpPr>
        <p:spPr>
          <a:xfrm>
            <a:off x="6134519" y="5165203"/>
            <a:ext cx="260350" cy="52294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/>
          </a:p>
        </p:txBody>
      </p:sp>
      <p:sp>
        <p:nvSpPr>
          <p:cNvPr id="8" name="Textfeld 7">
            <a:extLst>
              <a:ext uri="{FF2B5EF4-FFF2-40B4-BE49-F238E27FC236}">
                <a16:creationId xmlns:a16="http://schemas.microsoft.com/office/drawing/2014/main" id="{1B957E12-5D50-48B2-A28C-10FBF1ADED94}"/>
              </a:ext>
            </a:extLst>
          </p:cNvPr>
          <p:cNvSpPr txBox="1"/>
          <p:nvPr/>
        </p:nvSpPr>
        <p:spPr>
          <a:xfrm>
            <a:off x="5273247" y="5750146"/>
            <a:ext cx="259981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de-DE" b="1" dirty="0"/>
              <a:t>Altreifen (LKW, PKW etc.)</a:t>
            </a:r>
          </a:p>
          <a:p>
            <a:r>
              <a:rPr lang="de-DE" b="1" dirty="0"/>
              <a:t>Elektroschrott </a:t>
            </a:r>
          </a:p>
        </p:txBody>
      </p:sp>
      <p:sp>
        <p:nvSpPr>
          <p:cNvPr id="9" name="Rechteck 8">
            <a:extLst>
              <a:ext uri="{FF2B5EF4-FFF2-40B4-BE49-F238E27FC236}">
                <a16:creationId xmlns:a16="http://schemas.microsoft.com/office/drawing/2014/main" id="{D37C9E48-129D-4A28-B2ED-0EDB23C9D28B}"/>
              </a:ext>
            </a:extLst>
          </p:cNvPr>
          <p:cNvSpPr/>
          <p:nvPr/>
        </p:nvSpPr>
        <p:spPr>
          <a:xfrm>
            <a:off x="2376435" y="6426610"/>
            <a:ext cx="4572000" cy="24622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https://epdf.pub/recyclingtechnik-fachbuch-fur-lehre-und-praxis.html</a:t>
            </a:r>
          </a:p>
        </p:txBody>
      </p:sp>
      <p:sp>
        <p:nvSpPr>
          <p:cNvPr id="16" name="Textfeld 15">
            <a:extLst>
              <a:ext uri="{FF2B5EF4-FFF2-40B4-BE49-F238E27FC236}">
                <a16:creationId xmlns:a16="http://schemas.microsoft.com/office/drawing/2014/main" id="{6891E311-E941-438A-8F2C-56656F0E1EBF}"/>
              </a:ext>
            </a:extLst>
          </p:cNvPr>
          <p:cNvSpPr txBox="1"/>
          <p:nvPr/>
        </p:nvSpPr>
        <p:spPr>
          <a:xfrm>
            <a:off x="1965781" y="2301120"/>
            <a:ext cx="1795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Prozess</a:t>
            </a:r>
          </a:p>
        </p:txBody>
      </p:sp>
      <p:sp>
        <p:nvSpPr>
          <p:cNvPr id="18" name="Textfeld 17">
            <a:extLst>
              <a:ext uri="{FF2B5EF4-FFF2-40B4-BE49-F238E27FC236}">
                <a16:creationId xmlns:a16="http://schemas.microsoft.com/office/drawing/2014/main" id="{963ED645-6E51-464D-B583-EEDF0560856E}"/>
              </a:ext>
            </a:extLst>
          </p:cNvPr>
          <p:cNvSpPr txBox="1"/>
          <p:nvPr/>
        </p:nvSpPr>
        <p:spPr>
          <a:xfrm>
            <a:off x="1965781" y="3318380"/>
            <a:ext cx="1795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Trennung</a:t>
            </a:r>
          </a:p>
        </p:txBody>
      </p:sp>
      <p:sp>
        <p:nvSpPr>
          <p:cNvPr id="19" name="Textfeld 18">
            <a:extLst>
              <a:ext uri="{FF2B5EF4-FFF2-40B4-BE49-F238E27FC236}">
                <a16:creationId xmlns:a16="http://schemas.microsoft.com/office/drawing/2014/main" id="{6069399E-0109-4D0E-8D6D-B7D017764435}"/>
              </a:ext>
            </a:extLst>
          </p:cNvPr>
          <p:cNvSpPr txBox="1"/>
          <p:nvPr/>
        </p:nvSpPr>
        <p:spPr>
          <a:xfrm>
            <a:off x="1965781" y="4503358"/>
            <a:ext cx="17950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Output</a:t>
            </a:r>
          </a:p>
        </p:txBody>
      </p:sp>
    </p:spTree>
    <p:extLst>
      <p:ext uri="{BB962C8B-B14F-4D97-AF65-F5344CB8AC3E}">
        <p14:creationId xmlns:p14="http://schemas.microsoft.com/office/powerpoint/2010/main" val="3236604062"/>
      </p:ext>
    </p:extLst>
  </p:cSld>
  <p:clrMapOvr>
    <a:masterClrMapping/>
  </p:clrMapOvr>
  <p:transition spd="med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9CE14CEE-7439-4ADC-9CC0-6B6479F32759}"/>
              </a:ext>
            </a:extLst>
          </p:cNvPr>
          <p:cNvCxnSpPr>
            <a:cxnSpLocks/>
          </p:cNvCxnSpPr>
          <p:nvPr/>
        </p:nvCxnSpPr>
        <p:spPr>
          <a:xfrm>
            <a:off x="2277100" y="1431370"/>
            <a:ext cx="0" cy="4409587"/>
          </a:xfrm>
          <a:prstGeom prst="lin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80" name="TextBox 1">
            <a:extLst>
              <a:ext uri="{FF2B5EF4-FFF2-40B4-BE49-F238E27FC236}">
                <a16:creationId xmlns:a16="http://schemas.microsoft.com/office/drawing/2014/main" id="{6EB0CF04-D8CB-4069-9F69-407EA24318D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5138" y="257175"/>
            <a:ext cx="6079613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3300" dirty="0" err="1">
                <a:solidFill>
                  <a:srgbClr val="0070C0"/>
                </a:solidFill>
                <a:latin typeface="+mn-lt"/>
              </a:rPr>
              <a:t>Vorlesung</a:t>
            </a:r>
            <a:r>
              <a:rPr lang="en-GB" altLang="en-US" sz="3300" dirty="0">
                <a:solidFill>
                  <a:srgbClr val="0070C0"/>
                </a:solidFill>
                <a:latin typeface="+mn-lt"/>
              </a:rPr>
              <a:t> – 3 W- </a:t>
            </a:r>
            <a:r>
              <a:rPr lang="en-GB" altLang="en-US" sz="3300" dirty="0" err="1">
                <a:solidFill>
                  <a:srgbClr val="0070C0"/>
                </a:solidFill>
                <a:latin typeface="+mn-lt"/>
              </a:rPr>
              <a:t>Prinzip</a:t>
            </a:r>
            <a:r>
              <a:rPr lang="en-GB" altLang="en-US" sz="3300" dirty="0">
                <a:solidFill>
                  <a:srgbClr val="0070C0"/>
                </a:solidFill>
                <a:latin typeface="+mn-lt"/>
              </a:rPr>
              <a:t> plus MPA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D13CB7D-2FCC-4F99-A8A0-290BEC666009}"/>
              </a:ext>
            </a:extLst>
          </p:cNvPr>
          <p:cNvSpPr txBox="1"/>
          <p:nvPr/>
        </p:nvSpPr>
        <p:spPr>
          <a:xfrm>
            <a:off x="1004341" y="1431370"/>
            <a:ext cx="1216487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 sz="3300">
                <a:solidFill>
                  <a:srgbClr val="0070C0"/>
                </a:solidFill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dirty="0"/>
              <a:t>3 W’s 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8E7BFAD-27C2-440E-B995-0167B6ED936E}"/>
              </a:ext>
            </a:extLst>
          </p:cNvPr>
          <p:cNvSpPr txBox="1"/>
          <p:nvPr/>
        </p:nvSpPr>
        <p:spPr>
          <a:xfrm>
            <a:off x="1402961" y="3040834"/>
            <a:ext cx="546945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 sz="3300">
                <a:solidFill>
                  <a:srgbClr val="0070C0"/>
                </a:solidFill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dirty="0"/>
              <a:t>M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D1F7D24-97B8-4139-B766-10B542F428A5}"/>
              </a:ext>
            </a:extLst>
          </p:cNvPr>
          <p:cNvSpPr txBox="1"/>
          <p:nvPr/>
        </p:nvSpPr>
        <p:spPr>
          <a:xfrm>
            <a:off x="1423269" y="4210681"/>
            <a:ext cx="402674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 sz="3300">
                <a:solidFill>
                  <a:srgbClr val="0070C0"/>
                </a:solidFill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dirty="0"/>
              <a:t>P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6130243-592F-4F01-98F8-DACEE8DA6FB7}"/>
              </a:ext>
            </a:extLst>
          </p:cNvPr>
          <p:cNvSpPr txBox="1"/>
          <p:nvPr/>
        </p:nvSpPr>
        <p:spPr>
          <a:xfrm>
            <a:off x="1405962" y="5240793"/>
            <a:ext cx="429926" cy="600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defPPr>
              <a:defRPr lang="en-US"/>
            </a:defPPr>
            <a:lvl1pPr>
              <a:spcBef>
                <a:spcPct val="0"/>
              </a:spcBef>
              <a:buFontTx/>
              <a:buNone/>
              <a:defRPr sz="3300">
                <a:solidFill>
                  <a:srgbClr val="0070C0"/>
                </a:solidFill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en-GB" dirty="0"/>
              <a:t>A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EF9D55-2406-4899-8D5C-2F7705A37BE7}"/>
              </a:ext>
            </a:extLst>
          </p:cNvPr>
          <p:cNvSpPr txBox="1"/>
          <p:nvPr/>
        </p:nvSpPr>
        <p:spPr>
          <a:xfrm>
            <a:off x="2429706" y="1283200"/>
            <a:ext cx="6755298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e-DE" sz="2400" b="1" dirty="0"/>
              <a:t>Was</a:t>
            </a:r>
            <a:r>
              <a:rPr lang="de-DE" sz="2400" dirty="0"/>
              <a:t>: Aus Reststoff mach Wertstoff</a:t>
            </a:r>
          </a:p>
          <a:p>
            <a:r>
              <a:rPr lang="de-DE" sz="2400" b="1" dirty="0"/>
              <a:t>Warum: </a:t>
            </a:r>
            <a:r>
              <a:rPr lang="de-DE" sz="2400" dirty="0"/>
              <a:t>Ökologische und betriebswirtschaftliche Bilanz verbessern </a:t>
            </a:r>
          </a:p>
          <a:p>
            <a:r>
              <a:rPr lang="de-DE" sz="2400" b="1" dirty="0"/>
              <a:t>Wie: </a:t>
            </a:r>
            <a:r>
              <a:rPr lang="de-DE" sz="2400" dirty="0"/>
              <a:t>Separieren, zerkleinern, transformieren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de-DE" sz="2400" dirty="0"/>
          </a:p>
          <a:p>
            <a:r>
              <a:rPr lang="de-DE" sz="2400" b="1" dirty="0"/>
              <a:t>Methoden- Material</a:t>
            </a:r>
            <a:r>
              <a:rPr lang="de-DE" sz="2400" dirty="0"/>
              <a:t>: Prozesse für das Separieren, Zerkleinern und Transformieren von Kunststoffen</a:t>
            </a:r>
          </a:p>
          <a:p>
            <a:endParaRPr lang="de-DE" sz="2400" dirty="0"/>
          </a:p>
          <a:p>
            <a:r>
              <a:rPr lang="de-DE" sz="2400" b="1" dirty="0"/>
              <a:t>Probleme</a:t>
            </a:r>
            <a:r>
              <a:rPr lang="de-DE" sz="2400" dirty="0"/>
              <a:t>: Hoher technischer/ energetischer Aufwand für qualitativ „mindere“ Sekundärprodukte</a:t>
            </a:r>
          </a:p>
          <a:p>
            <a:endParaRPr lang="de-DE" sz="2400" dirty="0"/>
          </a:p>
          <a:p>
            <a:r>
              <a:rPr lang="de-DE" sz="2400" b="1" dirty="0"/>
              <a:t>Aufgabenstellung</a:t>
            </a:r>
            <a:r>
              <a:rPr lang="de-DE" sz="2400" dirty="0"/>
              <a:t>: Energiebilanzen für Metalle </a:t>
            </a:r>
          </a:p>
        </p:txBody>
      </p:sp>
    </p:spTree>
    <p:extLst>
      <p:ext uri="{BB962C8B-B14F-4D97-AF65-F5344CB8AC3E}">
        <p14:creationId xmlns:p14="http://schemas.microsoft.com/office/powerpoint/2010/main" val="2060562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Diagramm 8">
            <a:extLst>
              <a:ext uri="{FF2B5EF4-FFF2-40B4-BE49-F238E27FC236}">
                <a16:creationId xmlns:a16="http://schemas.microsoft.com/office/drawing/2014/main" id="{F4AB653F-CD83-4BD2-81FB-FADBFF4F6D6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17979238"/>
              </p:ext>
            </p:extLst>
          </p:nvPr>
        </p:nvGraphicFramePr>
        <p:xfrm>
          <a:off x="-304800" y="13970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7170" name="Text Box 5">
            <a:extLst>
              <a:ext uri="{FF2B5EF4-FFF2-40B4-BE49-F238E27FC236}">
                <a16:creationId xmlns:a16="http://schemas.microsoft.com/office/drawing/2014/main" id="{3A0FE6E0-D363-44DF-A57F-1CFFFFF6C3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20013" y="6230938"/>
            <a:ext cx="84455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t>Page </a:t>
            </a:r>
            <a:fld id="{48D2A29A-6ACF-475A-9B7B-C28DA8D66538}" type="slidenum">
              <a:rPr lang="en-GB" altLang="en-US" sz="2000">
                <a:solidFill>
                  <a:schemeClr val="bg2"/>
                </a:solidFill>
                <a:latin typeface="Arial Narrow" panose="020B0606020202030204" pitchFamily="34" charset="0"/>
              </a:rPr>
              <a:pPr>
                <a:spcBef>
                  <a:spcPct val="0"/>
                </a:spcBef>
                <a:buFontTx/>
                <a:buNone/>
              </a:pPr>
              <a:t>9</a:t>
            </a:fld>
            <a:endParaRPr lang="en-GB" altLang="en-US" sz="2000">
              <a:solidFill>
                <a:schemeClr val="bg2"/>
              </a:solidFill>
              <a:latin typeface="Arial Narrow" panose="020B0606020202030204" pitchFamily="34" charset="0"/>
            </a:endParaRPr>
          </a:p>
        </p:txBody>
      </p:sp>
      <p:sp>
        <p:nvSpPr>
          <p:cNvPr id="7171" name="Rectangle 11">
            <a:extLst>
              <a:ext uri="{FF2B5EF4-FFF2-40B4-BE49-F238E27FC236}">
                <a16:creationId xmlns:a16="http://schemas.microsoft.com/office/drawing/2014/main" id="{CBA781CF-8538-47B9-9E1E-8863EFD0BC0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87450" y="549275"/>
            <a:ext cx="2489784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en-US" dirty="0" err="1">
                <a:solidFill>
                  <a:srgbClr val="0070C0"/>
                </a:solidFill>
                <a:latin typeface="Arial Narrow" panose="020B0606020202030204" pitchFamily="34" charset="0"/>
              </a:rPr>
              <a:t>Reifenrecycling</a:t>
            </a:r>
            <a:endParaRPr lang="en-GB" altLang="en-US" sz="2800" dirty="0">
              <a:solidFill>
                <a:srgbClr val="0070C0"/>
              </a:solidFill>
              <a:latin typeface="Arial Narrow" panose="020B0606020202030204" pitchFamily="34" charset="0"/>
            </a:endParaRPr>
          </a:p>
        </p:txBody>
      </p:sp>
      <p:sp>
        <p:nvSpPr>
          <p:cNvPr id="7172" name="Rectangle 2">
            <a:extLst>
              <a:ext uri="{FF2B5EF4-FFF2-40B4-BE49-F238E27FC236}">
                <a16:creationId xmlns:a16="http://schemas.microsoft.com/office/drawing/2014/main" id="{23C83486-4AAA-4443-8AA0-350A513681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-9525" y="-50800"/>
            <a:ext cx="260350" cy="6908800"/>
          </a:xfrm>
          <a:prstGeom prst="rect">
            <a:avLst/>
          </a:prstGeom>
          <a:gradFill rotWithShape="1">
            <a:gsLst>
              <a:gs pos="0">
                <a:srgbClr val="103D98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7173" name="Rectangle 6">
            <a:extLst>
              <a:ext uri="{FF2B5EF4-FFF2-40B4-BE49-F238E27FC236}">
                <a16:creationId xmlns:a16="http://schemas.microsoft.com/office/drawing/2014/main" id="{6E6D1A21-E852-4981-8B2E-18454B20E6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61963"/>
            <a:ext cx="395288" cy="647700"/>
          </a:xfrm>
          <a:prstGeom prst="rect">
            <a:avLst/>
          </a:prstGeom>
          <a:gradFill rotWithShape="1">
            <a:gsLst>
              <a:gs pos="0">
                <a:srgbClr val="070C37">
                  <a:alpha val="84000"/>
                </a:srgbClr>
              </a:gs>
              <a:gs pos="100000">
                <a:srgbClr val="103D98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1800"/>
          </a:p>
        </p:txBody>
      </p:sp>
      <p:sp>
        <p:nvSpPr>
          <p:cNvPr id="3" name="Rechteck 2">
            <a:extLst>
              <a:ext uri="{FF2B5EF4-FFF2-40B4-BE49-F238E27FC236}">
                <a16:creationId xmlns:a16="http://schemas.microsoft.com/office/drawing/2014/main" id="{083BB077-D2AC-4D27-A90B-F2F1A80346D1}"/>
              </a:ext>
            </a:extLst>
          </p:cNvPr>
          <p:cNvSpPr/>
          <p:nvPr/>
        </p:nvSpPr>
        <p:spPr>
          <a:xfrm>
            <a:off x="4441825" y="461963"/>
            <a:ext cx="4572000" cy="424731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Rund 600.000 Tonnen Altreifen in Deutschland</a:t>
            </a:r>
          </a:p>
          <a:p>
            <a:endParaRPr lang="de-DE" dirty="0"/>
          </a:p>
          <a:p>
            <a:r>
              <a:rPr lang="de-DE" dirty="0"/>
              <a:t>Das Recyclingverfahren ist aufgrund der verschiedenen Materialien:</a:t>
            </a:r>
          </a:p>
          <a:p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Gummi</a:t>
            </a:r>
            <a:r>
              <a:rPr lang="de-DE" dirty="0"/>
              <a:t> (67%), 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Stahl </a:t>
            </a:r>
            <a:r>
              <a:rPr lang="de-DE" dirty="0"/>
              <a:t>18 (%), </a:t>
            </a:r>
            <a:r>
              <a:rPr lang="de-DE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textile Komponenten</a:t>
            </a:r>
            <a:r>
              <a:rPr lang="de-DE" dirty="0"/>
              <a:t> (14 %) sowie „umweltgefährdende“ Reststoffe (1%) aufwendig </a:t>
            </a:r>
          </a:p>
          <a:p>
            <a:endParaRPr lang="de-DE" dirty="0"/>
          </a:p>
          <a:p>
            <a:r>
              <a:rPr lang="de-DE" dirty="0"/>
              <a:t>Deponierung von gebrauchten Reifen ist  gesetzlich verboten (seit 2003 laut EU-Richtlinie 99/31/EG) </a:t>
            </a:r>
          </a:p>
          <a:p>
            <a:endParaRPr lang="de-DE" dirty="0"/>
          </a:p>
          <a:p>
            <a:r>
              <a:rPr lang="de-DE" dirty="0"/>
              <a:t>Verwertungsquote von Altreifen in Deutschland liegt bei 95 Prozent</a:t>
            </a:r>
          </a:p>
        </p:txBody>
      </p:sp>
      <p:sp>
        <p:nvSpPr>
          <p:cNvPr id="5" name="Rechteck 4">
            <a:extLst>
              <a:ext uri="{FF2B5EF4-FFF2-40B4-BE49-F238E27FC236}">
                <a16:creationId xmlns:a16="http://schemas.microsoft.com/office/drawing/2014/main" id="{C5CFEE93-A907-49F1-BD85-2C8909A3F6A6}"/>
              </a:ext>
            </a:extLst>
          </p:cNvPr>
          <p:cNvSpPr/>
          <p:nvPr/>
        </p:nvSpPr>
        <p:spPr>
          <a:xfrm>
            <a:off x="1698837" y="6565265"/>
            <a:ext cx="6096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de-DE" sz="1000" dirty="0">
                <a:solidFill>
                  <a:schemeClr val="bg1">
                    <a:lumMod val="65000"/>
                  </a:schemeClr>
                </a:solidFill>
              </a:rPr>
              <a:t>https://www.umweltbundesamt.de/umwelttipps-fuer-den-alltag/mobilitaet/autoreifen#unsere-tipps</a:t>
            </a:r>
          </a:p>
        </p:txBody>
      </p:sp>
      <p:pic>
        <p:nvPicPr>
          <p:cNvPr id="12" name="Grafik 11">
            <a:extLst>
              <a:ext uri="{FF2B5EF4-FFF2-40B4-BE49-F238E27FC236}">
                <a16:creationId xmlns:a16="http://schemas.microsoft.com/office/drawing/2014/main" id="{C76DA5FD-57F0-46F1-BE66-99A16013EDD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837" y="4757314"/>
            <a:ext cx="2400300" cy="1800225"/>
          </a:xfrm>
          <a:prstGeom prst="rect">
            <a:avLst/>
          </a:prstGeom>
        </p:spPr>
      </p:pic>
      <p:sp>
        <p:nvSpPr>
          <p:cNvPr id="13" name="Rechteck 12">
            <a:extLst>
              <a:ext uri="{FF2B5EF4-FFF2-40B4-BE49-F238E27FC236}">
                <a16:creationId xmlns:a16="http://schemas.microsoft.com/office/drawing/2014/main" id="{4880341A-1C22-4D7C-BB12-4608C18912D5}"/>
              </a:ext>
            </a:extLst>
          </p:cNvPr>
          <p:cNvSpPr/>
          <p:nvPr/>
        </p:nvSpPr>
        <p:spPr>
          <a:xfrm>
            <a:off x="4441825" y="56794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de-DE" dirty="0"/>
              <a:t>https://www.youtube.com/watch?v=7U_8dntOIyw</a:t>
            </a:r>
          </a:p>
        </p:txBody>
      </p:sp>
      <p:pic>
        <p:nvPicPr>
          <p:cNvPr id="18" name="Picture 31">
            <a:extLst>
              <a:ext uri="{FF2B5EF4-FFF2-40B4-BE49-F238E27FC236}">
                <a16:creationId xmlns:a16="http://schemas.microsoft.com/office/drawing/2014/main" id="{F56F4AD2-A71B-4B03-804B-6AC2C96716B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68825" y="5006115"/>
            <a:ext cx="1476160" cy="502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1594000"/>
      </p:ext>
    </p:extLst>
  </p:cSld>
  <p:clrMapOvr>
    <a:masterClrMapping/>
  </p:clrMapOvr>
  <p:transition spd="med">
    <p:fade/>
  </p:transition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etropolitan">
  <a:themeElements>
    <a:clrScheme name="Metropolitan">
      <a:dk1>
        <a:sysClr val="windowText" lastClr="000000"/>
      </a:dk1>
      <a:lt1>
        <a:sysClr val="window" lastClr="FFFFFF"/>
      </a:lt1>
      <a:dk2>
        <a:srgbClr val="162F33"/>
      </a:dk2>
      <a:lt2>
        <a:srgbClr val="EAF0E0"/>
      </a:lt2>
      <a:accent1>
        <a:srgbClr val="50B4C8"/>
      </a:accent1>
      <a:accent2>
        <a:srgbClr val="A8B97F"/>
      </a:accent2>
      <a:accent3>
        <a:srgbClr val="9B9256"/>
      </a:accent3>
      <a:accent4>
        <a:srgbClr val="657689"/>
      </a:accent4>
      <a:accent5>
        <a:srgbClr val="7A855D"/>
      </a:accent5>
      <a:accent6>
        <a:srgbClr val="84AC9D"/>
      </a:accent6>
      <a:hlink>
        <a:srgbClr val="2370CD"/>
      </a:hlink>
      <a:folHlink>
        <a:srgbClr val="877589"/>
      </a:folHlink>
    </a:clrScheme>
    <a:fontScheme name="Metropolitan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Metropolitan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00000"/>
                <a:lumMod val="110000"/>
              </a:schemeClr>
            </a:gs>
            <a:gs pos="50000">
              <a:schemeClr val="phClr">
                <a:tint val="75000"/>
                <a:satMod val="101000"/>
                <a:lumMod val="105000"/>
              </a:schemeClr>
            </a:gs>
            <a:gs pos="100000">
              <a:schemeClr val="phClr">
                <a:tint val="82000"/>
                <a:satMod val="104000"/>
                <a:lumMod val="105000"/>
              </a:schemeClr>
            </a:gs>
          </a:gsLst>
          <a:lin ang="27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0000"/>
                <a:lumMod val="100000"/>
              </a:schemeClr>
            </a:gs>
            <a:gs pos="100000">
              <a:schemeClr val="phClr">
                <a:shade val="80000"/>
                <a:satMod val="100000"/>
                <a:lumMod val="99000"/>
              </a:schemeClr>
            </a:gs>
          </a:gsLst>
          <a:lin ang="27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solidFill>
          <a:schemeClr val="phClr">
            <a:shade val="95000"/>
            <a:satMod val="17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etropolitan" id="{4C5440D6-04D2-4954-96CF-F251137069B2}" vid="{79CFCA13-9412-4290-BB4B-85112F88857B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5193068FC86814C8E0B7D3468EB4EC4" ma:contentTypeVersion="12" ma:contentTypeDescription="Create a new document." ma:contentTypeScope="" ma:versionID="3b451698ec4802b974db8910172a8ef3">
  <xsd:schema xmlns:xsd="http://www.w3.org/2001/XMLSchema" xmlns:xs="http://www.w3.org/2001/XMLSchema" xmlns:p="http://schemas.microsoft.com/office/2006/metadata/properties" xmlns:ns3="bf52d311-2e16-4a88-9be0-aa72594a2875" xmlns:ns4="c235ec1d-fd95-44a1-ba1a-abdb5d0fe439" targetNamespace="http://schemas.microsoft.com/office/2006/metadata/properties" ma:root="true" ma:fieldsID="d56bf1893ad12f92a55740b14cac332e" ns3:_="" ns4:_="">
    <xsd:import namespace="bf52d311-2e16-4a88-9be0-aa72594a2875"/>
    <xsd:import namespace="c235ec1d-fd95-44a1-ba1a-abdb5d0fe439"/>
    <xsd:element name="properties">
      <xsd:complexType>
        <xsd:sequence>
          <xsd:element name="documentManagement">
            <xsd:complexType>
              <xsd:all>
                <xsd:element ref="ns3:SharedWithUsers" minOccurs="0"/>
                <xsd:element ref="ns3:SharedWithDetails" minOccurs="0"/>
                <xsd:element ref="ns3:SharingHintHash" minOccurs="0"/>
                <xsd:element ref="ns4:MediaServiceMetadata" minOccurs="0"/>
                <xsd:element ref="ns4:MediaServiceFastMetadata" minOccurs="0"/>
                <xsd:element ref="ns4:MediaServiceAutoKeyPoints" minOccurs="0"/>
                <xsd:element ref="ns4:MediaServiceKeyPoints" minOccurs="0"/>
                <xsd:element ref="ns4:MediaServiceDateTaken" minOccurs="0"/>
                <xsd:element ref="ns4:MediaServiceAutoTags" minOccurs="0"/>
                <xsd:element ref="ns4:MediaServiceGenerationTime" minOccurs="0"/>
                <xsd:element ref="ns4:MediaServiceEventHashCode" minOccurs="0"/>
                <xsd:element ref="ns4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52d311-2e16-4a88-9be0-aa72594a2875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0" nillable="true" ma:displayName="Sharing Hint Hash" ma:description="" ma:hidden="true" ma:internalName="SharingHintHash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235ec1d-fd95-44a1-ba1a-abdb5d0fe43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1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AutoKeyPoints" ma:index="13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4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FF31DAB-3BCE-4204-95EC-CEB346D0434E}">
  <ds:schemaRefs>
    <ds:schemaRef ds:uri="http://purl.org/dc/elements/1.1/"/>
    <ds:schemaRef ds:uri="http://www.w3.org/XML/1998/namespace"/>
    <ds:schemaRef ds:uri="http://schemas.microsoft.com/office/2006/documentManagement/types"/>
    <ds:schemaRef ds:uri="c235ec1d-fd95-44a1-ba1a-abdb5d0fe439"/>
    <ds:schemaRef ds:uri="http://schemas.microsoft.com/office/infopath/2007/PartnerControls"/>
    <ds:schemaRef ds:uri="bf52d311-2e16-4a88-9be0-aa72594a2875"/>
    <ds:schemaRef ds:uri="http://purl.org/dc/terms/"/>
    <ds:schemaRef ds:uri="http://schemas.openxmlformats.org/package/2006/metadata/core-properties"/>
    <ds:schemaRef ds:uri="http://schemas.microsoft.com/office/2006/metadata/properties"/>
    <ds:schemaRef ds:uri="http://purl.org/dc/dcmitype/"/>
  </ds:schemaRefs>
</ds:datastoreItem>
</file>

<file path=customXml/itemProps2.xml><?xml version="1.0" encoding="utf-8"?>
<ds:datastoreItem xmlns:ds="http://schemas.openxmlformats.org/officeDocument/2006/customXml" ds:itemID="{35F3660E-935F-41C0-8079-C8285B9B167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1626891-C6DB-465F-A171-705F282CB53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bf52d311-2e16-4a88-9be0-aa72594a2875"/>
    <ds:schemaRef ds:uri="c235ec1d-fd95-44a1-ba1a-abdb5d0fe43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3633</Words>
  <Application>Microsoft Office PowerPoint</Application>
  <PresentationFormat>Bildschirmpräsentation (4:3)</PresentationFormat>
  <Paragraphs>802</Paragraphs>
  <Slides>58</Slides>
  <Notes>53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13</vt:i4>
      </vt:variant>
      <vt:variant>
        <vt:lpstr>Design</vt:lpstr>
      </vt:variant>
      <vt:variant>
        <vt:i4>2</vt:i4>
      </vt:variant>
      <vt:variant>
        <vt:lpstr>Folientitel</vt:lpstr>
      </vt:variant>
      <vt:variant>
        <vt:i4>58</vt:i4>
      </vt:variant>
    </vt:vector>
  </HeadingPairs>
  <TitlesOfParts>
    <vt:vector size="73" baseType="lpstr">
      <vt:lpstr>Arial</vt:lpstr>
      <vt:lpstr>Arial Narrow</vt:lpstr>
      <vt:lpstr>Calibri</vt:lpstr>
      <vt:lpstr>Calibri Light</vt:lpstr>
      <vt:lpstr>Cambria Math</vt:lpstr>
      <vt:lpstr>Droid Serif</vt:lpstr>
      <vt:lpstr>Meta Serif Offc</vt:lpstr>
      <vt:lpstr>MinionPro-It</vt:lpstr>
      <vt:lpstr>MinionPro-Regular</vt:lpstr>
      <vt:lpstr>Open Sans Light</vt:lpstr>
      <vt:lpstr>Open Sans Semibold</vt:lpstr>
      <vt:lpstr>Symbol</vt:lpstr>
      <vt:lpstr>Times New Roman</vt:lpstr>
      <vt:lpstr>Office Theme</vt:lpstr>
      <vt:lpstr>Metropolitan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Stefan Zigan</dc:creator>
  <cp:lastModifiedBy>Stefan.Zigan</cp:lastModifiedBy>
  <cp:revision>204</cp:revision>
  <dcterms:created xsi:type="dcterms:W3CDTF">2019-09-24T16:46:43Z</dcterms:created>
  <dcterms:modified xsi:type="dcterms:W3CDTF">2021-05-06T19:24:48Z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0x01010035193068FC86814C8E0B7D3468EB4EC4</vt:lpwstr>
  </property>
</Properties>
</file>